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notesSlides/notesSlide3.xml" ContentType="application/vnd.openxmlformats-officedocument.presentationml.notesSl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theme/themeOverride15.xml" ContentType="application/vnd.openxmlformats-officedocument.themeOverride+xml"/>
  <Override PartName="/ppt/charts/chart16.xml" ContentType="application/vnd.openxmlformats-officedocument.drawingml.chart+xml"/>
  <Override PartName="/ppt/charts/style6.xml" ContentType="application/vnd.ms-office.chartstyle+xml"/>
  <Override PartName="/ppt/charts/colors6.xml" ContentType="application/vnd.ms-office.chartcolorstyle+xml"/>
  <Override PartName="/ppt/charts/chart1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6.xml" ContentType="application/vnd.openxmlformats-officedocument.themeOverride+xml"/>
  <Override PartName="/ppt/charts/chart1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7.xml" ContentType="application/vnd.openxmlformats-officedocument.themeOverride+xml"/>
  <Override PartName="/ppt/charts/chart1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8.xml" ContentType="application/vnd.openxmlformats-officedocument.themeOverride+xml"/>
  <Override PartName="/ppt/charts/chart2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9.xml" ContentType="application/vnd.openxmlformats-officedocument.themeOverride+xml"/>
  <Override PartName="/ppt/charts/chart2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20.xml" ContentType="application/vnd.openxmlformats-officedocument.themeOverride+xml"/>
  <Override PartName="/ppt/charts/chart2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21.xml" ContentType="application/vnd.openxmlformats-officedocument.themeOverride+xml"/>
  <Override PartName="/ppt/charts/chart2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22.xml" ContentType="application/vnd.openxmlformats-officedocument.themeOverride+xml"/>
  <Override PartName="/ppt/charts/chart2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23.xml" ContentType="application/vnd.openxmlformats-officedocument.themeOverride+xml"/>
  <Override PartName="/ppt/charts/chart2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24.xml" ContentType="application/vnd.openxmlformats-officedocument.themeOverride+xml"/>
  <Override PartName="/ppt/charts/chart26.xml" ContentType="application/vnd.openxmlformats-officedocument.drawingml.chart+xml"/>
  <Override PartName="/ppt/theme/themeOverride25.xml" ContentType="application/vnd.openxmlformats-officedocument.themeOverride+xml"/>
  <Override PartName="/ppt/charts/chart27.xml" ContentType="application/vnd.openxmlformats-officedocument.drawingml.chart+xml"/>
  <Override PartName="/ppt/theme/themeOverride26.xml" ContentType="application/vnd.openxmlformats-officedocument.themeOverride+xml"/>
  <Override PartName="/ppt/charts/chart28.xml" ContentType="application/vnd.openxmlformats-officedocument.drawingml.chart+xml"/>
  <Override PartName="/ppt/theme/themeOverride27.xml" ContentType="application/vnd.openxmlformats-officedocument.themeOverride+xml"/>
  <Override PartName="/ppt/charts/chart29.xml" ContentType="application/vnd.openxmlformats-officedocument.drawingml.chart+xml"/>
  <Override PartName="/ppt/theme/themeOverride28.xml" ContentType="application/vnd.openxmlformats-officedocument.themeOverride+xml"/>
  <Override PartName="/ppt/charts/chart30.xml" ContentType="application/vnd.openxmlformats-officedocument.drawingml.chart+xml"/>
  <Override PartName="/ppt/theme/themeOverride29.xml" ContentType="application/vnd.openxmlformats-officedocument.themeOverride+xml"/>
  <Override PartName="/ppt/charts/chart31.xml" ContentType="application/vnd.openxmlformats-officedocument.drawingml.chart+xml"/>
  <Override PartName="/ppt/theme/themeOverride30.xml" ContentType="application/vnd.openxmlformats-officedocument.themeOverride+xml"/>
  <Override PartName="/ppt/charts/chart32.xml" ContentType="application/vnd.openxmlformats-officedocument.drawingml.chart+xml"/>
  <Override PartName="/ppt/theme/themeOverride31.xml" ContentType="application/vnd.openxmlformats-officedocument.themeOverride+xml"/>
  <Override PartName="/ppt/charts/chart33.xml" ContentType="application/vnd.openxmlformats-officedocument.drawingml.chart+xml"/>
  <Override PartName="/ppt/theme/themeOverride32.xml" ContentType="application/vnd.openxmlformats-officedocument.themeOverride+xml"/>
  <Override PartName="/ppt/charts/chart34.xml" ContentType="application/vnd.openxmlformats-officedocument.drawingml.chart+xml"/>
  <Override PartName="/ppt/theme/themeOverride33.xml" ContentType="application/vnd.openxmlformats-officedocument.themeOverride+xml"/>
  <Override PartName="/ppt/charts/chart35.xml" ContentType="application/vnd.openxmlformats-officedocument.drawingml.chart+xml"/>
  <Override PartName="/ppt/theme/themeOverride34.xml" ContentType="application/vnd.openxmlformats-officedocument.themeOverride+xml"/>
  <Override PartName="/ppt/charts/chart36.xml" ContentType="application/vnd.openxmlformats-officedocument.drawingml.chart+xml"/>
  <Override PartName="/ppt/theme/themeOverride35.xml" ContentType="application/vnd.openxmlformats-officedocument.themeOverride+xml"/>
  <Override PartName="/ppt/charts/chart37.xml" ContentType="application/vnd.openxmlformats-officedocument.drawingml.chart+xml"/>
  <Override PartName="/ppt/theme/themeOverride36.xml" ContentType="application/vnd.openxmlformats-officedocument.themeOverride+xml"/>
  <Override PartName="/ppt/charts/chart38.xml" ContentType="application/vnd.openxmlformats-officedocument.drawingml.chart+xml"/>
  <Override PartName="/ppt/theme/themeOverride37.xml" ContentType="application/vnd.openxmlformats-officedocument.themeOverride+xml"/>
  <Override PartName="/ppt/charts/chart39.xml" ContentType="application/vnd.openxmlformats-officedocument.drawingml.chart+xml"/>
  <Override PartName="/ppt/theme/themeOverride38.xml" ContentType="application/vnd.openxmlformats-officedocument.themeOverride+xml"/>
  <Override PartName="/ppt/charts/chart40.xml" ContentType="application/vnd.openxmlformats-officedocument.drawingml.chart+xml"/>
  <Override PartName="/ppt/theme/themeOverride39.xml" ContentType="application/vnd.openxmlformats-officedocument.themeOverride+xml"/>
  <Override PartName="/ppt/charts/chart41.xml" ContentType="application/vnd.openxmlformats-officedocument.drawingml.chart+xml"/>
  <Override PartName="/ppt/theme/themeOverride40.xml" ContentType="application/vnd.openxmlformats-officedocument.themeOverride+xml"/>
  <Override PartName="/ppt/charts/chart42.xml" ContentType="application/vnd.openxmlformats-officedocument.drawingml.chart+xml"/>
  <Override PartName="/ppt/theme/themeOverride41.xml" ContentType="application/vnd.openxmlformats-officedocument.themeOverride+xml"/>
  <Override PartName="/ppt/charts/chart43.xml" ContentType="application/vnd.openxmlformats-officedocument.drawingml.chart+xml"/>
  <Override PartName="/ppt/theme/themeOverride42.xml" ContentType="application/vnd.openxmlformats-officedocument.themeOverride+xml"/>
  <Override PartName="/ppt/charts/chart44.xml" ContentType="application/vnd.openxmlformats-officedocument.drawingml.chart+xml"/>
  <Override PartName="/ppt/theme/themeOverride43.xml" ContentType="application/vnd.openxmlformats-officedocument.themeOverride+xml"/>
  <Override PartName="/ppt/charts/chart45.xml" ContentType="application/vnd.openxmlformats-officedocument.drawingml.chart+xml"/>
  <Override PartName="/ppt/theme/themeOverride44.xml" ContentType="application/vnd.openxmlformats-officedocument.themeOverride+xml"/>
  <Override PartName="/ppt/charts/chart46.xml" ContentType="application/vnd.openxmlformats-officedocument.drawingml.chart+xml"/>
  <Override PartName="/ppt/theme/themeOverride45.xml" ContentType="application/vnd.openxmlformats-officedocument.themeOverride+xml"/>
  <Override PartName="/ppt/charts/chart47.xml" ContentType="application/vnd.openxmlformats-officedocument.drawingml.chart+xml"/>
  <Override PartName="/ppt/theme/themeOverride46.xml" ContentType="application/vnd.openxmlformats-officedocument.themeOverride+xml"/>
  <Override PartName="/ppt/charts/chart48.xml" ContentType="application/vnd.openxmlformats-officedocument.drawingml.chart+xml"/>
  <Override PartName="/ppt/theme/themeOverride47.xml" ContentType="application/vnd.openxmlformats-officedocument.themeOverride+xml"/>
  <Override PartName="/ppt/charts/chart49.xml" ContentType="application/vnd.openxmlformats-officedocument.drawingml.chart+xml"/>
  <Override PartName="/ppt/theme/themeOverride48.xml" ContentType="application/vnd.openxmlformats-officedocument.themeOverride+xml"/>
  <Override PartName="/ppt/charts/chart50.xml" ContentType="application/vnd.openxmlformats-officedocument.drawingml.chart+xml"/>
  <Override PartName="/ppt/theme/themeOverride49.xml" ContentType="application/vnd.openxmlformats-officedocument.themeOverride+xml"/>
  <Override PartName="/ppt/charts/chart51.xml" ContentType="application/vnd.openxmlformats-officedocument.drawingml.chart+xml"/>
  <Override PartName="/ppt/theme/themeOverride50.xml" ContentType="application/vnd.openxmlformats-officedocument.themeOverride+xml"/>
  <Override PartName="/ppt/charts/chart52.xml" ContentType="application/vnd.openxmlformats-officedocument.drawingml.chart+xml"/>
  <Override PartName="/ppt/theme/themeOverride51.xml" ContentType="application/vnd.openxmlformats-officedocument.themeOverride+xml"/>
  <Override PartName="/ppt/charts/chart53.xml" ContentType="application/vnd.openxmlformats-officedocument.drawingml.chart+xml"/>
  <Override PartName="/ppt/theme/themeOverride52.xml" ContentType="application/vnd.openxmlformats-officedocument.themeOverride+xml"/>
  <Override PartName="/ppt/charts/chart54.xml" ContentType="application/vnd.openxmlformats-officedocument.drawingml.chart+xml"/>
  <Override PartName="/ppt/theme/themeOverride53.xml" ContentType="application/vnd.openxmlformats-officedocument.themeOverride+xml"/>
  <Override PartName="/ppt/charts/chart55.xml" ContentType="application/vnd.openxmlformats-officedocument.drawingml.chart+xml"/>
  <Override PartName="/ppt/theme/themeOverride54.xml" ContentType="application/vnd.openxmlformats-officedocument.themeOverride+xml"/>
  <Override PartName="/ppt/charts/chart56.xml" ContentType="application/vnd.openxmlformats-officedocument.drawingml.chart+xml"/>
  <Override PartName="/ppt/theme/themeOverride55.xml" ContentType="application/vnd.openxmlformats-officedocument.themeOverride+xml"/>
  <Override PartName="/ppt/charts/chart57.xml" ContentType="application/vnd.openxmlformats-officedocument.drawingml.chart+xml"/>
  <Override PartName="/ppt/theme/themeOverride56.xml" ContentType="application/vnd.openxmlformats-officedocument.themeOverride+xml"/>
  <Override PartName="/ppt/charts/chart58.xml" ContentType="application/vnd.openxmlformats-officedocument.drawingml.chart+xml"/>
  <Override PartName="/ppt/theme/themeOverride57.xml" ContentType="application/vnd.openxmlformats-officedocument.themeOverride+xml"/>
  <Override PartName="/ppt/charts/chart59.xml" ContentType="application/vnd.openxmlformats-officedocument.drawingml.chart+xml"/>
  <Override PartName="/ppt/theme/themeOverride58.xml" ContentType="application/vnd.openxmlformats-officedocument.themeOverride+xml"/>
  <Override PartName="/ppt/charts/chart60.xml" ContentType="application/vnd.openxmlformats-officedocument.drawingml.chart+xml"/>
  <Override PartName="/ppt/theme/themeOverride59.xml" ContentType="application/vnd.openxmlformats-officedocument.themeOverride+xml"/>
  <Override PartName="/ppt/charts/chart61.xml" ContentType="application/vnd.openxmlformats-officedocument.drawingml.chart+xml"/>
  <Override PartName="/ppt/theme/themeOverride60.xml" ContentType="application/vnd.openxmlformats-officedocument.themeOverride+xml"/>
  <Override PartName="/ppt/charts/chart62.xml" ContentType="application/vnd.openxmlformats-officedocument.drawingml.chart+xml"/>
  <Override PartName="/ppt/theme/themeOverride61.xml" ContentType="application/vnd.openxmlformats-officedocument.themeOverride+xml"/>
  <Override PartName="/ppt/charts/chart63.xml" ContentType="application/vnd.openxmlformats-officedocument.drawingml.chart+xml"/>
  <Override PartName="/ppt/theme/themeOverride62.xml" ContentType="application/vnd.openxmlformats-officedocument.themeOverride+xml"/>
  <Override PartName="/ppt/charts/chart64.xml" ContentType="application/vnd.openxmlformats-officedocument.drawingml.chart+xml"/>
  <Override PartName="/ppt/theme/themeOverride63.xml" ContentType="application/vnd.openxmlformats-officedocument.themeOverride+xml"/>
  <Override PartName="/ppt/charts/chart65.xml" ContentType="application/vnd.openxmlformats-officedocument.drawingml.chart+xml"/>
  <Override PartName="/ppt/theme/themeOverride64.xml" ContentType="application/vnd.openxmlformats-officedocument.themeOverride+xml"/>
  <Override PartName="/ppt/charts/chart66.xml" ContentType="application/vnd.openxmlformats-officedocument.drawingml.chart+xml"/>
  <Override PartName="/ppt/theme/themeOverride65.xml" ContentType="application/vnd.openxmlformats-officedocument.themeOverride+xml"/>
  <Override PartName="/ppt/charts/chart67.xml" ContentType="application/vnd.openxmlformats-officedocument.drawingml.chart+xml"/>
  <Override PartName="/ppt/theme/themeOverride66.xml" ContentType="application/vnd.openxmlformats-officedocument.themeOverride+xml"/>
  <Override PartName="/ppt/charts/chart68.xml" ContentType="application/vnd.openxmlformats-officedocument.drawingml.chart+xml"/>
  <Override PartName="/ppt/theme/themeOverride67.xml" ContentType="application/vnd.openxmlformats-officedocument.themeOverride+xml"/>
  <Override PartName="/ppt/charts/chart69.xml" ContentType="application/vnd.openxmlformats-officedocument.drawingml.chart+xml"/>
  <Override PartName="/ppt/theme/themeOverride68.xml" ContentType="application/vnd.openxmlformats-officedocument.themeOverride+xml"/>
  <Override PartName="/ppt/charts/chart70.xml" ContentType="application/vnd.openxmlformats-officedocument.drawingml.chart+xml"/>
  <Override PartName="/ppt/theme/themeOverride69.xml" ContentType="application/vnd.openxmlformats-officedocument.themeOverride+xml"/>
  <Override PartName="/ppt/charts/chart71.xml" ContentType="application/vnd.openxmlformats-officedocument.drawingml.chart+xml"/>
  <Override PartName="/ppt/theme/themeOverride70.xml" ContentType="application/vnd.openxmlformats-officedocument.themeOverride+xml"/>
  <Override PartName="/ppt/charts/chart72.xml" ContentType="application/vnd.openxmlformats-officedocument.drawingml.chart+xml"/>
  <Override PartName="/ppt/theme/themeOverride71.xml" ContentType="application/vnd.openxmlformats-officedocument.themeOverride+xml"/>
  <Override PartName="/ppt/charts/chart73.xml" ContentType="application/vnd.openxmlformats-officedocument.drawingml.chart+xml"/>
  <Override PartName="/ppt/theme/themeOverride72.xml" ContentType="application/vnd.openxmlformats-officedocument.themeOverride+xml"/>
  <Override PartName="/ppt/charts/chart74.xml" ContentType="application/vnd.openxmlformats-officedocument.drawingml.chart+xml"/>
  <Override PartName="/ppt/theme/themeOverride73.xml" ContentType="application/vnd.openxmlformats-officedocument.themeOverride+xml"/>
  <Override PartName="/ppt/charts/chart75.xml" ContentType="application/vnd.openxmlformats-officedocument.drawingml.chart+xml"/>
  <Override PartName="/ppt/theme/themeOverride74.xml" ContentType="application/vnd.openxmlformats-officedocument.themeOverride+xml"/>
  <Override PartName="/ppt/charts/chart76.xml" ContentType="application/vnd.openxmlformats-officedocument.drawingml.chart+xml"/>
  <Override PartName="/ppt/theme/themeOverride75.xml" ContentType="application/vnd.openxmlformats-officedocument.themeOverride+xml"/>
  <Override PartName="/ppt/charts/chart77.xml" ContentType="application/vnd.openxmlformats-officedocument.drawingml.chart+xml"/>
  <Override PartName="/ppt/theme/themeOverride76.xml" ContentType="application/vnd.openxmlformats-officedocument.themeOverride+xml"/>
  <Override PartName="/ppt/charts/chart78.xml" ContentType="application/vnd.openxmlformats-officedocument.drawingml.chart+xml"/>
  <Override PartName="/ppt/theme/themeOverride77.xml" ContentType="application/vnd.openxmlformats-officedocument.themeOverride+xml"/>
  <Override PartName="/ppt/charts/chart79.xml" ContentType="application/vnd.openxmlformats-officedocument.drawingml.chart+xml"/>
  <Override PartName="/ppt/theme/themeOverride78.xml" ContentType="application/vnd.openxmlformats-officedocument.themeOverride+xml"/>
  <Override PartName="/ppt/charts/chart80.xml" ContentType="application/vnd.openxmlformats-officedocument.drawingml.chart+xml"/>
  <Override PartName="/ppt/theme/themeOverride79.xml" ContentType="application/vnd.openxmlformats-officedocument.themeOverride+xml"/>
  <Override PartName="/ppt/charts/chart81.xml" ContentType="application/vnd.openxmlformats-officedocument.drawingml.chart+xml"/>
  <Override PartName="/ppt/theme/themeOverride80.xml" ContentType="application/vnd.openxmlformats-officedocument.themeOverride+xml"/>
  <Override PartName="/ppt/charts/chart82.xml" ContentType="application/vnd.openxmlformats-officedocument.drawingml.chart+xml"/>
  <Override PartName="/ppt/theme/themeOverride81.xml" ContentType="application/vnd.openxmlformats-officedocument.themeOverride+xml"/>
  <Override PartName="/ppt/charts/chart83.xml" ContentType="application/vnd.openxmlformats-officedocument.drawingml.chart+xml"/>
  <Override PartName="/ppt/theme/themeOverride82.xml" ContentType="application/vnd.openxmlformats-officedocument.themeOverride+xml"/>
  <Override PartName="/ppt/charts/chart84.xml" ContentType="application/vnd.openxmlformats-officedocument.drawingml.chart+xml"/>
  <Override PartName="/ppt/theme/themeOverride83.xml" ContentType="application/vnd.openxmlformats-officedocument.themeOverride+xml"/>
  <Override PartName="/ppt/charts/chart85.xml" ContentType="application/vnd.openxmlformats-officedocument.drawingml.chart+xml"/>
  <Override PartName="/ppt/theme/themeOverride84.xml" ContentType="application/vnd.openxmlformats-officedocument.themeOverride+xml"/>
  <Override PartName="/ppt/charts/chart86.xml" ContentType="application/vnd.openxmlformats-officedocument.drawingml.chart+xml"/>
  <Override PartName="/ppt/theme/themeOverride85.xml" ContentType="application/vnd.openxmlformats-officedocument.themeOverride+xml"/>
  <Override PartName="/ppt/charts/chart87.xml" ContentType="application/vnd.openxmlformats-officedocument.drawingml.chart+xml"/>
  <Override PartName="/ppt/theme/themeOverride86.xml" ContentType="application/vnd.openxmlformats-officedocument.themeOverride+xml"/>
  <Override PartName="/ppt/charts/chart88.xml" ContentType="application/vnd.openxmlformats-officedocument.drawingml.chart+xml"/>
  <Override PartName="/ppt/theme/themeOverride87.xml" ContentType="application/vnd.openxmlformats-officedocument.themeOverride+xml"/>
  <Override PartName="/ppt/charts/chart89.xml" ContentType="application/vnd.openxmlformats-officedocument.drawingml.chart+xml"/>
  <Override PartName="/ppt/theme/themeOverride88.xml" ContentType="application/vnd.openxmlformats-officedocument.themeOverride+xml"/>
  <Override PartName="/ppt/charts/chart90.xml" ContentType="application/vnd.openxmlformats-officedocument.drawingml.chart+xml"/>
  <Override PartName="/ppt/theme/themeOverride89.xml" ContentType="application/vnd.openxmlformats-officedocument.themeOverride+xml"/>
  <Override PartName="/ppt/charts/chart91.xml" ContentType="application/vnd.openxmlformats-officedocument.drawingml.chart+xml"/>
  <Override PartName="/ppt/theme/themeOverride90.xml" ContentType="application/vnd.openxmlformats-officedocument.themeOverride+xml"/>
  <Override PartName="/ppt/charts/chart92.xml" ContentType="application/vnd.openxmlformats-officedocument.drawingml.chart+xml"/>
  <Override PartName="/ppt/theme/themeOverride91.xml" ContentType="application/vnd.openxmlformats-officedocument.themeOverride+xml"/>
  <Override PartName="/ppt/charts/chart93.xml" ContentType="application/vnd.openxmlformats-officedocument.drawingml.chart+xml"/>
  <Override PartName="/ppt/theme/themeOverride92.xml" ContentType="application/vnd.openxmlformats-officedocument.themeOverride+xml"/>
  <Override PartName="/ppt/charts/chart94.xml" ContentType="application/vnd.openxmlformats-officedocument.drawingml.chart+xml"/>
  <Override PartName="/ppt/theme/themeOverride93.xml" ContentType="application/vnd.openxmlformats-officedocument.themeOverride+xml"/>
  <Override PartName="/ppt/charts/chart95.xml" ContentType="application/vnd.openxmlformats-officedocument.drawingml.chart+xml"/>
  <Override PartName="/ppt/theme/themeOverride94.xml" ContentType="application/vnd.openxmlformats-officedocument.themeOverride+xml"/>
  <Override PartName="/ppt/charts/chart96.xml" ContentType="application/vnd.openxmlformats-officedocument.drawingml.chart+xml"/>
  <Override PartName="/ppt/theme/themeOverride95.xml" ContentType="application/vnd.openxmlformats-officedocument.themeOverride+xml"/>
  <Override PartName="/ppt/charts/chart97.xml" ContentType="application/vnd.openxmlformats-officedocument.drawingml.chart+xml"/>
  <Override PartName="/ppt/theme/themeOverride96.xml" ContentType="application/vnd.openxmlformats-officedocument.themeOverride+xml"/>
  <Override PartName="/ppt/charts/chart98.xml" ContentType="application/vnd.openxmlformats-officedocument.drawingml.chart+xml"/>
  <Override PartName="/ppt/theme/themeOverride97.xml" ContentType="application/vnd.openxmlformats-officedocument.themeOverride+xml"/>
  <Override PartName="/ppt/charts/chart99.xml" ContentType="application/vnd.openxmlformats-officedocument.drawingml.chart+xml"/>
  <Override PartName="/ppt/theme/themeOverride98.xml" ContentType="application/vnd.openxmlformats-officedocument.themeOverride+xml"/>
  <Override PartName="/ppt/charts/chart100.xml" ContentType="application/vnd.openxmlformats-officedocument.drawingml.chart+xml"/>
  <Override PartName="/ppt/theme/themeOverride99.xml" ContentType="application/vnd.openxmlformats-officedocument.themeOverride+xml"/>
  <Override PartName="/ppt/charts/chart101.xml" ContentType="application/vnd.openxmlformats-officedocument.drawingml.chart+xml"/>
  <Override PartName="/ppt/theme/themeOverride100.xml" ContentType="application/vnd.openxmlformats-officedocument.themeOverride+xml"/>
  <Override PartName="/ppt/charts/chart102.xml" ContentType="application/vnd.openxmlformats-officedocument.drawingml.chart+xml"/>
  <Override PartName="/ppt/theme/themeOverride101.xml" ContentType="application/vnd.openxmlformats-officedocument.themeOverride+xml"/>
  <Override PartName="/ppt/charts/chart103.xml" ContentType="application/vnd.openxmlformats-officedocument.drawingml.chart+xml"/>
  <Override PartName="/ppt/theme/themeOverride102.xml" ContentType="application/vnd.openxmlformats-officedocument.themeOverride+xml"/>
  <Override PartName="/ppt/charts/chart104.xml" ContentType="application/vnd.openxmlformats-officedocument.drawingml.chart+xml"/>
  <Override PartName="/ppt/theme/themeOverride103.xml" ContentType="application/vnd.openxmlformats-officedocument.themeOverride+xml"/>
  <Override PartName="/ppt/charts/chart105.xml" ContentType="application/vnd.openxmlformats-officedocument.drawingml.chart+xml"/>
  <Override PartName="/ppt/theme/themeOverride104.xml" ContentType="application/vnd.openxmlformats-officedocument.themeOverride+xml"/>
  <Override PartName="/ppt/charts/chart106.xml" ContentType="application/vnd.openxmlformats-officedocument.drawingml.chart+xml"/>
  <Override PartName="/ppt/theme/themeOverride105.xml" ContentType="application/vnd.openxmlformats-officedocument.themeOverride+xml"/>
  <Override PartName="/ppt/charts/chart107.xml" ContentType="application/vnd.openxmlformats-officedocument.drawingml.chart+xml"/>
  <Override PartName="/ppt/theme/themeOverride106.xml" ContentType="application/vnd.openxmlformats-officedocument.themeOverride+xml"/>
  <Override PartName="/ppt/charts/chart108.xml" ContentType="application/vnd.openxmlformats-officedocument.drawingml.chart+xml"/>
  <Override PartName="/ppt/theme/themeOverride107.xml" ContentType="application/vnd.openxmlformats-officedocument.themeOverride+xml"/>
  <Override PartName="/ppt/charts/chart109.xml" ContentType="application/vnd.openxmlformats-officedocument.drawingml.chart+xml"/>
  <Override PartName="/ppt/theme/themeOverride108.xml" ContentType="application/vnd.openxmlformats-officedocument.themeOverride+xml"/>
  <Override PartName="/ppt/charts/chart110.xml" ContentType="application/vnd.openxmlformats-officedocument.drawingml.chart+xml"/>
  <Override PartName="/ppt/theme/themeOverride109.xml" ContentType="application/vnd.openxmlformats-officedocument.themeOverride+xml"/>
  <Override PartName="/ppt/charts/chart111.xml" ContentType="application/vnd.openxmlformats-officedocument.drawingml.chart+xml"/>
  <Override PartName="/ppt/theme/themeOverride110.xml" ContentType="application/vnd.openxmlformats-officedocument.themeOverride+xml"/>
  <Override PartName="/ppt/charts/chart112.xml" ContentType="application/vnd.openxmlformats-officedocument.drawingml.chart+xml"/>
  <Override PartName="/ppt/theme/themeOverride111.xml" ContentType="application/vnd.openxmlformats-officedocument.themeOverride+xml"/>
  <Override PartName="/ppt/charts/chart113.xml" ContentType="application/vnd.openxmlformats-officedocument.drawingml.chart+xml"/>
  <Override PartName="/ppt/theme/themeOverride112.xml" ContentType="application/vnd.openxmlformats-officedocument.themeOverride+xml"/>
  <Override PartName="/ppt/charts/chart114.xml" ContentType="application/vnd.openxmlformats-officedocument.drawingml.chart+xml"/>
  <Override PartName="/ppt/theme/themeOverride113.xml" ContentType="application/vnd.openxmlformats-officedocument.themeOverride+xml"/>
  <Override PartName="/ppt/charts/chart115.xml" ContentType="application/vnd.openxmlformats-officedocument.drawingml.chart+xml"/>
  <Override PartName="/ppt/theme/themeOverride114.xml" ContentType="application/vnd.openxmlformats-officedocument.themeOverride+xml"/>
  <Override PartName="/ppt/charts/chart116.xml" ContentType="application/vnd.openxmlformats-officedocument.drawingml.chart+xml"/>
  <Override PartName="/ppt/theme/themeOverride115.xml" ContentType="application/vnd.openxmlformats-officedocument.themeOverride+xml"/>
  <Override PartName="/ppt/charts/chart117.xml" ContentType="application/vnd.openxmlformats-officedocument.drawingml.chart+xml"/>
  <Override PartName="/ppt/theme/themeOverride116.xml" ContentType="application/vnd.openxmlformats-officedocument.themeOverride+xml"/>
  <Override PartName="/ppt/charts/chart118.xml" ContentType="application/vnd.openxmlformats-officedocument.drawingml.chart+xml"/>
  <Override PartName="/ppt/theme/themeOverride117.xml" ContentType="application/vnd.openxmlformats-officedocument.themeOverride+xml"/>
  <Override PartName="/ppt/charts/chart119.xml" ContentType="application/vnd.openxmlformats-officedocument.drawingml.chart+xml"/>
  <Override PartName="/ppt/theme/themeOverride118.xml" ContentType="application/vnd.openxmlformats-officedocument.themeOverride+xml"/>
  <Override PartName="/ppt/charts/chart120.xml" ContentType="application/vnd.openxmlformats-officedocument.drawingml.chart+xml"/>
  <Override PartName="/ppt/theme/themeOverride119.xml" ContentType="application/vnd.openxmlformats-officedocument.themeOverride+xml"/>
  <Override PartName="/ppt/charts/chart121.xml" ContentType="application/vnd.openxmlformats-officedocument.drawingml.chart+xml"/>
  <Override PartName="/ppt/theme/themeOverride120.xml" ContentType="application/vnd.openxmlformats-officedocument.themeOverride+xml"/>
  <Override PartName="/ppt/charts/chart122.xml" ContentType="application/vnd.openxmlformats-officedocument.drawingml.chart+xml"/>
  <Override PartName="/ppt/theme/themeOverride121.xml" ContentType="application/vnd.openxmlformats-officedocument.themeOverride+xml"/>
  <Override PartName="/ppt/charts/chart123.xml" ContentType="application/vnd.openxmlformats-officedocument.drawingml.chart+xml"/>
  <Override PartName="/ppt/theme/themeOverride122.xml" ContentType="application/vnd.openxmlformats-officedocument.themeOverride+xml"/>
  <Override PartName="/ppt/charts/chart124.xml" ContentType="application/vnd.openxmlformats-officedocument.drawingml.chart+xml"/>
  <Override PartName="/ppt/theme/themeOverride123.xml" ContentType="application/vnd.openxmlformats-officedocument.themeOverride+xml"/>
  <Override PartName="/ppt/charts/chart125.xml" ContentType="application/vnd.openxmlformats-officedocument.drawingml.chart+xml"/>
  <Override PartName="/ppt/theme/themeOverride124.xml" ContentType="application/vnd.openxmlformats-officedocument.themeOverride+xml"/>
  <Override PartName="/ppt/charts/chart126.xml" ContentType="application/vnd.openxmlformats-officedocument.drawingml.chart+xml"/>
  <Override PartName="/ppt/theme/themeOverride125.xml" ContentType="application/vnd.openxmlformats-officedocument.themeOverride+xml"/>
  <Override PartName="/ppt/charts/chart127.xml" ContentType="application/vnd.openxmlformats-officedocument.drawingml.chart+xml"/>
  <Override PartName="/ppt/theme/themeOverride126.xml" ContentType="application/vnd.openxmlformats-officedocument.themeOverride+xml"/>
  <Override PartName="/ppt/charts/chart128.xml" ContentType="application/vnd.openxmlformats-officedocument.drawingml.chart+xml"/>
  <Override PartName="/ppt/theme/themeOverride127.xml" ContentType="application/vnd.openxmlformats-officedocument.themeOverride+xml"/>
  <Override PartName="/ppt/charts/chart129.xml" ContentType="application/vnd.openxmlformats-officedocument.drawingml.chart+xml"/>
  <Override PartName="/ppt/theme/themeOverride128.xml" ContentType="application/vnd.openxmlformats-officedocument.themeOverride+xml"/>
  <Override PartName="/ppt/charts/chart130.xml" ContentType="application/vnd.openxmlformats-officedocument.drawingml.chart+xml"/>
  <Override PartName="/ppt/theme/themeOverride129.xml" ContentType="application/vnd.openxmlformats-officedocument.themeOverride+xml"/>
  <Override PartName="/ppt/charts/chart131.xml" ContentType="application/vnd.openxmlformats-officedocument.drawingml.chart+xml"/>
  <Override PartName="/ppt/theme/themeOverride130.xml" ContentType="application/vnd.openxmlformats-officedocument.themeOverride+xml"/>
  <Override PartName="/ppt/charts/chart132.xml" ContentType="application/vnd.openxmlformats-officedocument.drawingml.chart+xml"/>
  <Override PartName="/ppt/theme/themeOverride131.xml" ContentType="application/vnd.openxmlformats-officedocument.themeOverride+xml"/>
  <Override PartName="/ppt/charts/chart133.xml" ContentType="application/vnd.openxmlformats-officedocument.drawingml.chart+xml"/>
  <Override PartName="/ppt/theme/themeOverride132.xml" ContentType="application/vnd.openxmlformats-officedocument.themeOverride+xml"/>
  <Override PartName="/ppt/charts/chart134.xml" ContentType="application/vnd.openxmlformats-officedocument.drawingml.chart+xml"/>
  <Override PartName="/ppt/theme/themeOverride133.xml" ContentType="application/vnd.openxmlformats-officedocument.themeOverride+xml"/>
  <Override PartName="/ppt/charts/chart135.xml" ContentType="application/vnd.openxmlformats-officedocument.drawingml.chart+xml"/>
  <Override PartName="/ppt/theme/themeOverride134.xml" ContentType="application/vnd.openxmlformats-officedocument.themeOverride+xml"/>
  <Override PartName="/ppt/charts/chart136.xml" ContentType="application/vnd.openxmlformats-officedocument.drawingml.chart+xml"/>
  <Override PartName="/ppt/theme/themeOverride135.xml" ContentType="application/vnd.openxmlformats-officedocument.themeOverride+xml"/>
  <Override PartName="/ppt/charts/chart137.xml" ContentType="application/vnd.openxmlformats-officedocument.drawingml.chart+xml"/>
  <Override PartName="/ppt/theme/themeOverride136.xml" ContentType="application/vnd.openxmlformats-officedocument.themeOverride+xml"/>
  <Override PartName="/ppt/charts/chart138.xml" ContentType="application/vnd.openxmlformats-officedocument.drawingml.chart+xml"/>
  <Override PartName="/ppt/theme/themeOverride137.xml" ContentType="application/vnd.openxmlformats-officedocument.themeOverride+xml"/>
  <Override PartName="/ppt/charts/chart139.xml" ContentType="application/vnd.openxmlformats-officedocument.drawingml.chart+xml"/>
  <Override PartName="/ppt/theme/themeOverride138.xml" ContentType="application/vnd.openxmlformats-officedocument.themeOverride+xml"/>
  <Override PartName="/ppt/charts/chart140.xml" ContentType="application/vnd.openxmlformats-officedocument.drawingml.chart+xml"/>
  <Override PartName="/ppt/theme/themeOverride139.xml" ContentType="application/vnd.openxmlformats-officedocument.themeOverride+xml"/>
  <Override PartName="/ppt/charts/chart141.xml" ContentType="application/vnd.openxmlformats-officedocument.drawingml.chart+xml"/>
  <Override PartName="/ppt/theme/themeOverride140.xml" ContentType="application/vnd.openxmlformats-officedocument.themeOverride+xml"/>
  <Override PartName="/ppt/charts/chart142.xml" ContentType="application/vnd.openxmlformats-officedocument.drawingml.chart+xml"/>
  <Override PartName="/ppt/theme/themeOverride141.xml" ContentType="application/vnd.openxmlformats-officedocument.themeOverride+xml"/>
  <Override PartName="/ppt/charts/chart143.xml" ContentType="application/vnd.openxmlformats-officedocument.drawingml.chart+xml"/>
  <Override PartName="/ppt/theme/themeOverride142.xml" ContentType="application/vnd.openxmlformats-officedocument.themeOverride+xml"/>
  <Override PartName="/ppt/charts/chart144.xml" ContentType="application/vnd.openxmlformats-officedocument.drawingml.chart+xml"/>
  <Override PartName="/ppt/theme/themeOverride143.xml" ContentType="application/vnd.openxmlformats-officedocument.themeOverride+xml"/>
  <Override PartName="/ppt/charts/chart145.xml" ContentType="application/vnd.openxmlformats-officedocument.drawingml.chart+xml"/>
  <Override PartName="/ppt/theme/themeOverride144.xml" ContentType="application/vnd.openxmlformats-officedocument.themeOverride+xml"/>
  <Override PartName="/ppt/charts/chart146.xml" ContentType="application/vnd.openxmlformats-officedocument.drawingml.chart+xml"/>
  <Override PartName="/ppt/theme/themeOverride145.xml" ContentType="application/vnd.openxmlformats-officedocument.themeOverride+xml"/>
  <Override PartName="/ppt/charts/chart147.xml" ContentType="application/vnd.openxmlformats-officedocument.drawingml.chart+xml"/>
  <Override PartName="/ppt/theme/themeOverride146.xml" ContentType="application/vnd.openxmlformats-officedocument.themeOverride+xml"/>
  <Override PartName="/ppt/charts/chart148.xml" ContentType="application/vnd.openxmlformats-officedocument.drawingml.chart+xml"/>
  <Override PartName="/ppt/theme/themeOverride147.xml" ContentType="application/vnd.openxmlformats-officedocument.themeOverride+xml"/>
  <Override PartName="/ppt/charts/chart149.xml" ContentType="application/vnd.openxmlformats-officedocument.drawingml.chart+xml"/>
  <Override PartName="/ppt/theme/themeOverride148.xml" ContentType="application/vnd.openxmlformats-officedocument.themeOverride+xml"/>
  <Override PartName="/ppt/charts/chart150.xml" ContentType="application/vnd.openxmlformats-officedocument.drawingml.chart+xml"/>
  <Override PartName="/ppt/theme/themeOverride149.xml" ContentType="application/vnd.openxmlformats-officedocument.themeOverride+xml"/>
  <Override PartName="/ppt/charts/chart151.xml" ContentType="application/vnd.openxmlformats-officedocument.drawingml.chart+xml"/>
  <Override PartName="/ppt/theme/themeOverride150.xml" ContentType="application/vnd.openxmlformats-officedocument.themeOverride+xml"/>
  <Override PartName="/ppt/charts/chart152.xml" ContentType="application/vnd.openxmlformats-officedocument.drawingml.chart+xml"/>
  <Override PartName="/ppt/theme/themeOverride151.xml" ContentType="application/vnd.openxmlformats-officedocument.themeOverride+xml"/>
  <Override PartName="/ppt/charts/chart153.xml" ContentType="application/vnd.openxmlformats-officedocument.drawingml.chart+xml"/>
  <Override PartName="/ppt/theme/themeOverride152.xml" ContentType="application/vnd.openxmlformats-officedocument.themeOverride+xml"/>
  <Override PartName="/ppt/charts/chart154.xml" ContentType="application/vnd.openxmlformats-officedocument.drawingml.chart+xml"/>
  <Override PartName="/ppt/theme/themeOverride153.xml" ContentType="application/vnd.openxmlformats-officedocument.themeOverride+xml"/>
  <Override PartName="/ppt/charts/chart155.xml" ContentType="application/vnd.openxmlformats-officedocument.drawingml.chart+xml"/>
  <Override PartName="/ppt/theme/themeOverride154.xml" ContentType="application/vnd.openxmlformats-officedocument.themeOverride+xml"/>
  <Override PartName="/ppt/charts/chart156.xml" ContentType="application/vnd.openxmlformats-officedocument.drawingml.chart+xml"/>
  <Override PartName="/ppt/theme/themeOverride155.xml" ContentType="application/vnd.openxmlformats-officedocument.themeOverride+xml"/>
  <Override PartName="/ppt/charts/chart157.xml" ContentType="application/vnd.openxmlformats-officedocument.drawingml.chart+xml"/>
  <Override PartName="/ppt/theme/themeOverride156.xml" ContentType="application/vnd.openxmlformats-officedocument.themeOverride+xml"/>
  <Override PartName="/ppt/charts/chart158.xml" ContentType="application/vnd.openxmlformats-officedocument.drawingml.chart+xml"/>
  <Override PartName="/ppt/theme/themeOverride157.xml" ContentType="application/vnd.openxmlformats-officedocument.themeOverride+xml"/>
  <Override PartName="/ppt/charts/chart159.xml" ContentType="application/vnd.openxmlformats-officedocument.drawingml.chart+xml"/>
  <Override PartName="/ppt/theme/themeOverride158.xml" ContentType="application/vnd.openxmlformats-officedocument.themeOverride+xml"/>
  <Override PartName="/ppt/charts/chart160.xml" ContentType="application/vnd.openxmlformats-officedocument.drawingml.chart+xml"/>
  <Override PartName="/ppt/theme/themeOverride159.xml" ContentType="application/vnd.openxmlformats-officedocument.themeOverride+xml"/>
  <Override PartName="/ppt/charts/chart161.xml" ContentType="application/vnd.openxmlformats-officedocument.drawingml.chart+xml"/>
  <Override PartName="/ppt/theme/themeOverride160.xml" ContentType="application/vnd.openxmlformats-officedocument.themeOverride+xml"/>
  <Override PartName="/ppt/charts/chart162.xml" ContentType="application/vnd.openxmlformats-officedocument.drawingml.chart+xml"/>
  <Override PartName="/ppt/theme/themeOverride161.xml" ContentType="application/vnd.openxmlformats-officedocument.themeOverride+xml"/>
  <Override PartName="/ppt/charts/chart163.xml" ContentType="application/vnd.openxmlformats-officedocument.drawingml.chart+xml"/>
  <Override PartName="/ppt/theme/themeOverride162.xml" ContentType="application/vnd.openxmlformats-officedocument.themeOverride+xml"/>
  <Override PartName="/ppt/charts/chart164.xml" ContentType="application/vnd.openxmlformats-officedocument.drawingml.chart+xml"/>
  <Override PartName="/ppt/theme/themeOverride163.xml" ContentType="application/vnd.openxmlformats-officedocument.themeOverride+xml"/>
  <Override PartName="/ppt/charts/chart165.xml" ContentType="application/vnd.openxmlformats-officedocument.drawingml.chart+xml"/>
  <Override PartName="/ppt/theme/themeOverride164.xml" ContentType="application/vnd.openxmlformats-officedocument.themeOverride+xml"/>
  <Override PartName="/ppt/charts/chart166.xml" ContentType="application/vnd.openxmlformats-officedocument.drawingml.chart+xml"/>
  <Override PartName="/ppt/theme/themeOverride165.xml" ContentType="application/vnd.openxmlformats-officedocument.themeOverride+xml"/>
  <Override PartName="/ppt/charts/chart167.xml" ContentType="application/vnd.openxmlformats-officedocument.drawingml.chart+xml"/>
  <Override PartName="/ppt/theme/themeOverride166.xml" ContentType="application/vnd.openxmlformats-officedocument.themeOverride+xml"/>
  <Override PartName="/ppt/charts/chart168.xml" ContentType="application/vnd.openxmlformats-officedocument.drawingml.chart+xml"/>
  <Override PartName="/ppt/theme/themeOverride167.xml" ContentType="application/vnd.openxmlformats-officedocument.themeOverride+xml"/>
  <Override PartName="/ppt/charts/chart169.xml" ContentType="application/vnd.openxmlformats-officedocument.drawingml.chart+xml"/>
  <Override PartName="/ppt/theme/themeOverride168.xml" ContentType="application/vnd.openxmlformats-officedocument.themeOverride+xml"/>
  <Override PartName="/ppt/charts/chart170.xml" ContentType="application/vnd.openxmlformats-officedocument.drawingml.chart+xml"/>
  <Override PartName="/ppt/theme/themeOverride169.xml" ContentType="application/vnd.openxmlformats-officedocument.themeOverride+xml"/>
  <Override PartName="/ppt/charts/chart171.xml" ContentType="application/vnd.openxmlformats-officedocument.drawingml.chart+xml"/>
  <Override PartName="/ppt/theme/themeOverride170.xml" ContentType="application/vnd.openxmlformats-officedocument.themeOverride+xml"/>
  <Override PartName="/ppt/charts/chart172.xml" ContentType="application/vnd.openxmlformats-officedocument.drawingml.chart+xml"/>
  <Override PartName="/ppt/theme/themeOverride171.xml" ContentType="application/vnd.openxmlformats-officedocument.themeOverride+xml"/>
  <Override PartName="/ppt/charts/chart173.xml" ContentType="application/vnd.openxmlformats-officedocument.drawingml.chart+xml"/>
  <Override PartName="/ppt/theme/themeOverride172.xml" ContentType="application/vnd.openxmlformats-officedocument.themeOverride+xml"/>
  <Override PartName="/ppt/charts/chart174.xml" ContentType="application/vnd.openxmlformats-officedocument.drawingml.chart+xml"/>
  <Override PartName="/ppt/theme/themeOverride173.xml" ContentType="application/vnd.openxmlformats-officedocument.themeOverride+xml"/>
  <Override PartName="/ppt/charts/chart175.xml" ContentType="application/vnd.openxmlformats-officedocument.drawingml.chart+xml"/>
  <Override PartName="/ppt/theme/themeOverride174.xml" ContentType="application/vnd.openxmlformats-officedocument.themeOverride+xml"/>
  <Override PartName="/ppt/charts/chart176.xml" ContentType="application/vnd.openxmlformats-officedocument.drawingml.chart+xml"/>
  <Override PartName="/ppt/theme/themeOverride175.xml" ContentType="application/vnd.openxmlformats-officedocument.themeOverride+xml"/>
  <Override PartName="/ppt/charts/chart177.xml" ContentType="application/vnd.openxmlformats-officedocument.drawingml.chart+xml"/>
  <Override PartName="/ppt/theme/themeOverride176.xml" ContentType="application/vnd.openxmlformats-officedocument.themeOverride+xml"/>
  <Override PartName="/ppt/charts/chart178.xml" ContentType="application/vnd.openxmlformats-officedocument.drawingml.chart+xml"/>
  <Override PartName="/ppt/theme/themeOverride177.xml" ContentType="application/vnd.openxmlformats-officedocument.themeOverride+xml"/>
  <Override PartName="/ppt/charts/chart179.xml" ContentType="application/vnd.openxmlformats-officedocument.drawingml.chart+xml"/>
  <Override PartName="/ppt/theme/themeOverride178.xml" ContentType="application/vnd.openxmlformats-officedocument.themeOverride+xml"/>
  <Override PartName="/ppt/charts/chart180.xml" ContentType="application/vnd.openxmlformats-officedocument.drawingml.chart+xml"/>
  <Override PartName="/ppt/theme/themeOverride179.xml" ContentType="application/vnd.openxmlformats-officedocument.themeOverride+xml"/>
  <Override PartName="/ppt/charts/chart181.xml" ContentType="application/vnd.openxmlformats-officedocument.drawingml.chart+xml"/>
  <Override PartName="/ppt/theme/themeOverride180.xml" ContentType="application/vnd.openxmlformats-officedocument.themeOverride+xml"/>
  <Override PartName="/ppt/charts/chart182.xml" ContentType="application/vnd.openxmlformats-officedocument.drawingml.chart+xml"/>
  <Override PartName="/ppt/theme/themeOverride181.xml" ContentType="application/vnd.openxmlformats-officedocument.themeOverride+xml"/>
  <Override PartName="/ppt/charts/chart183.xml" ContentType="application/vnd.openxmlformats-officedocument.drawingml.chart+xml"/>
  <Override PartName="/ppt/theme/themeOverride182.xml" ContentType="application/vnd.openxmlformats-officedocument.themeOverride+xml"/>
  <Override PartName="/ppt/charts/chart184.xml" ContentType="application/vnd.openxmlformats-officedocument.drawingml.chart+xml"/>
  <Override PartName="/ppt/theme/themeOverride183.xml" ContentType="application/vnd.openxmlformats-officedocument.themeOverride+xml"/>
  <Override PartName="/ppt/charts/chart185.xml" ContentType="application/vnd.openxmlformats-officedocument.drawingml.chart+xml"/>
  <Override PartName="/ppt/theme/themeOverride184.xml" ContentType="application/vnd.openxmlformats-officedocument.themeOverride+xml"/>
  <Override PartName="/ppt/charts/chart186.xml" ContentType="application/vnd.openxmlformats-officedocument.drawingml.chart+xml"/>
  <Override PartName="/ppt/theme/themeOverride185.xml" ContentType="application/vnd.openxmlformats-officedocument.themeOverride+xml"/>
  <Override PartName="/ppt/charts/chart187.xml" ContentType="application/vnd.openxmlformats-officedocument.drawingml.chart+xml"/>
  <Override PartName="/ppt/theme/themeOverride186.xml" ContentType="application/vnd.openxmlformats-officedocument.themeOverride+xml"/>
  <Override PartName="/ppt/charts/chart188.xml" ContentType="application/vnd.openxmlformats-officedocument.drawingml.chart+xml"/>
  <Override PartName="/ppt/theme/themeOverride187.xml" ContentType="application/vnd.openxmlformats-officedocument.themeOverride+xml"/>
  <Override PartName="/ppt/charts/chart189.xml" ContentType="application/vnd.openxmlformats-officedocument.drawingml.chart+xml"/>
  <Override PartName="/ppt/theme/themeOverride188.xml" ContentType="application/vnd.openxmlformats-officedocument.themeOverride+xml"/>
  <Override PartName="/ppt/charts/chart190.xml" ContentType="application/vnd.openxmlformats-officedocument.drawingml.chart+xml"/>
  <Override PartName="/ppt/theme/themeOverride189.xml" ContentType="application/vnd.openxmlformats-officedocument.themeOverride+xml"/>
  <Override PartName="/ppt/charts/chart191.xml" ContentType="application/vnd.openxmlformats-officedocument.drawingml.chart+xml"/>
  <Override PartName="/ppt/theme/themeOverride190.xml" ContentType="application/vnd.openxmlformats-officedocument.themeOverride+xml"/>
  <Override PartName="/ppt/charts/chart192.xml" ContentType="application/vnd.openxmlformats-officedocument.drawingml.chart+xml"/>
  <Override PartName="/ppt/theme/themeOverride191.xml" ContentType="application/vnd.openxmlformats-officedocument.themeOverride+xml"/>
  <Override PartName="/ppt/charts/chart193.xml" ContentType="application/vnd.openxmlformats-officedocument.drawingml.chart+xml"/>
  <Override PartName="/ppt/theme/themeOverride192.xml" ContentType="application/vnd.openxmlformats-officedocument.themeOverride+xml"/>
  <Override PartName="/ppt/charts/chart194.xml" ContentType="application/vnd.openxmlformats-officedocument.drawingml.chart+xml"/>
  <Override PartName="/ppt/theme/themeOverride193.xml" ContentType="application/vnd.openxmlformats-officedocument.themeOverride+xml"/>
  <Override PartName="/ppt/charts/chart195.xml" ContentType="application/vnd.openxmlformats-officedocument.drawingml.chart+xml"/>
  <Override PartName="/ppt/theme/themeOverride194.xml" ContentType="application/vnd.openxmlformats-officedocument.themeOverride+xml"/>
  <Override PartName="/ppt/charts/chart196.xml" ContentType="application/vnd.openxmlformats-officedocument.drawingml.chart+xml"/>
  <Override PartName="/ppt/theme/themeOverride195.xml" ContentType="application/vnd.openxmlformats-officedocument.themeOverride+xml"/>
  <Override PartName="/ppt/charts/chart197.xml" ContentType="application/vnd.openxmlformats-officedocument.drawingml.chart+xml"/>
  <Override PartName="/ppt/theme/themeOverride196.xml" ContentType="application/vnd.openxmlformats-officedocument.themeOverride+xml"/>
  <Override PartName="/ppt/charts/chart198.xml" ContentType="application/vnd.openxmlformats-officedocument.drawingml.chart+xml"/>
  <Override PartName="/ppt/theme/themeOverride197.xml" ContentType="application/vnd.openxmlformats-officedocument.themeOverride+xml"/>
  <Override PartName="/ppt/charts/chart199.xml" ContentType="application/vnd.openxmlformats-officedocument.drawingml.chart+xml"/>
  <Override PartName="/ppt/theme/themeOverride198.xml" ContentType="application/vnd.openxmlformats-officedocument.themeOverride+xml"/>
  <Override PartName="/ppt/charts/chart200.xml" ContentType="application/vnd.openxmlformats-officedocument.drawingml.chart+xml"/>
  <Override PartName="/ppt/theme/themeOverride199.xml" ContentType="application/vnd.openxmlformats-officedocument.themeOverride+xml"/>
  <Override PartName="/ppt/charts/chart201.xml" ContentType="application/vnd.openxmlformats-officedocument.drawingml.chart+xml"/>
  <Override PartName="/ppt/theme/themeOverride200.xml" ContentType="application/vnd.openxmlformats-officedocument.themeOverride+xml"/>
  <Override PartName="/ppt/charts/chart202.xml" ContentType="application/vnd.openxmlformats-officedocument.drawingml.chart+xml"/>
  <Override PartName="/ppt/theme/themeOverride201.xml" ContentType="application/vnd.openxmlformats-officedocument.themeOverride+xml"/>
  <Override PartName="/ppt/charts/chart203.xml" ContentType="application/vnd.openxmlformats-officedocument.drawingml.chart+xml"/>
  <Override PartName="/ppt/theme/themeOverride202.xml" ContentType="application/vnd.openxmlformats-officedocument.themeOverride+xml"/>
  <Override PartName="/ppt/charts/chart204.xml" ContentType="application/vnd.openxmlformats-officedocument.drawingml.chart+xml"/>
  <Override PartName="/ppt/theme/themeOverride203.xml" ContentType="application/vnd.openxmlformats-officedocument.themeOverride+xml"/>
  <Override PartName="/ppt/charts/chart205.xml" ContentType="application/vnd.openxmlformats-officedocument.drawingml.chart+xml"/>
  <Override PartName="/ppt/theme/themeOverride204.xml" ContentType="application/vnd.openxmlformats-officedocument.themeOverride+xml"/>
  <Override PartName="/ppt/charts/chart206.xml" ContentType="application/vnd.openxmlformats-officedocument.drawingml.chart+xml"/>
  <Override PartName="/ppt/theme/themeOverride205.xml" ContentType="application/vnd.openxmlformats-officedocument.themeOverride+xml"/>
  <Override PartName="/ppt/charts/chart207.xml" ContentType="application/vnd.openxmlformats-officedocument.drawingml.chart+xml"/>
  <Override PartName="/ppt/theme/themeOverride206.xml" ContentType="application/vnd.openxmlformats-officedocument.themeOverride+xml"/>
  <Override PartName="/ppt/charts/chart208.xml" ContentType="application/vnd.openxmlformats-officedocument.drawingml.chart+xml"/>
  <Override PartName="/ppt/theme/themeOverride207.xml" ContentType="application/vnd.openxmlformats-officedocument.themeOverride+xml"/>
  <Override PartName="/ppt/charts/chart209.xml" ContentType="application/vnd.openxmlformats-officedocument.drawingml.chart+xml"/>
  <Override PartName="/ppt/theme/themeOverride208.xml" ContentType="application/vnd.openxmlformats-officedocument.themeOverride+xml"/>
  <Override PartName="/ppt/charts/chart210.xml" ContentType="application/vnd.openxmlformats-officedocument.drawingml.chart+xml"/>
  <Override PartName="/ppt/theme/themeOverride209.xml" ContentType="application/vnd.openxmlformats-officedocument.themeOverride+xml"/>
  <Override PartName="/ppt/charts/chart211.xml" ContentType="application/vnd.openxmlformats-officedocument.drawingml.chart+xml"/>
  <Override PartName="/ppt/theme/themeOverride210.xml" ContentType="application/vnd.openxmlformats-officedocument.themeOverride+xml"/>
  <Override PartName="/ppt/charts/chart212.xml" ContentType="application/vnd.openxmlformats-officedocument.drawingml.chart+xml"/>
  <Override PartName="/ppt/theme/themeOverride211.xml" ContentType="application/vnd.openxmlformats-officedocument.themeOverride+xml"/>
  <Override PartName="/ppt/charts/chart213.xml" ContentType="application/vnd.openxmlformats-officedocument.drawingml.chart+xml"/>
  <Override PartName="/ppt/theme/themeOverride212.xml" ContentType="application/vnd.openxmlformats-officedocument.themeOverride+xml"/>
  <Override PartName="/ppt/charts/chart214.xml" ContentType="application/vnd.openxmlformats-officedocument.drawingml.chart+xml"/>
  <Override PartName="/ppt/theme/themeOverride213.xml" ContentType="application/vnd.openxmlformats-officedocument.themeOverride+xml"/>
  <Override PartName="/ppt/charts/chart215.xml" ContentType="application/vnd.openxmlformats-officedocument.drawingml.chart+xml"/>
  <Override PartName="/ppt/theme/themeOverride214.xml" ContentType="application/vnd.openxmlformats-officedocument.themeOverride+xml"/>
  <Override PartName="/ppt/charts/chart216.xml" ContentType="application/vnd.openxmlformats-officedocument.drawingml.chart+xml"/>
  <Override PartName="/ppt/theme/themeOverride215.xml" ContentType="application/vnd.openxmlformats-officedocument.themeOverride+xml"/>
  <Override PartName="/ppt/charts/chart217.xml" ContentType="application/vnd.openxmlformats-officedocument.drawingml.chart+xml"/>
  <Override PartName="/ppt/theme/themeOverride216.xml" ContentType="application/vnd.openxmlformats-officedocument.themeOverride+xml"/>
  <Override PartName="/ppt/charts/chart218.xml" ContentType="application/vnd.openxmlformats-officedocument.drawingml.chart+xml"/>
  <Override PartName="/ppt/theme/themeOverride217.xml" ContentType="application/vnd.openxmlformats-officedocument.themeOverride+xml"/>
  <Override PartName="/ppt/charts/chart219.xml" ContentType="application/vnd.openxmlformats-officedocument.drawingml.chart+xml"/>
  <Override PartName="/ppt/theme/themeOverride218.xml" ContentType="application/vnd.openxmlformats-officedocument.themeOverride+xml"/>
  <Override PartName="/ppt/charts/chart220.xml" ContentType="application/vnd.openxmlformats-officedocument.drawingml.chart+xml"/>
  <Override PartName="/ppt/theme/themeOverride219.xml" ContentType="application/vnd.openxmlformats-officedocument.themeOverride+xml"/>
  <Override PartName="/ppt/charts/chart221.xml" ContentType="application/vnd.openxmlformats-officedocument.drawingml.chart+xml"/>
  <Override PartName="/ppt/theme/themeOverride220.xml" ContentType="application/vnd.openxmlformats-officedocument.themeOverride+xml"/>
  <Override PartName="/ppt/charts/chart222.xml" ContentType="application/vnd.openxmlformats-officedocument.drawingml.chart+xml"/>
  <Override PartName="/ppt/theme/themeOverride221.xml" ContentType="application/vnd.openxmlformats-officedocument.themeOverride+xml"/>
  <Override PartName="/ppt/charts/chart223.xml" ContentType="application/vnd.openxmlformats-officedocument.drawingml.chart+xml"/>
  <Override PartName="/ppt/theme/themeOverride222.xml" ContentType="application/vnd.openxmlformats-officedocument.themeOverride+xml"/>
  <Override PartName="/ppt/charts/chart224.xml" ContentType="application/vnd.openxmlformats-officedocument.drawingml.chart+xml"/>
  <Override PartName="/ppt/theme/themeOverride223.xml" ContentType="application/vnd.openxmlformats-officedocument.themeOverride+xml"/>
  <Override PartName="/ppt/charts/chart225.xml" ContentType="application/vnd.openxmlformats-officedocument.drawingml.chart+xml"/>
  <Override PartName="/ppt/theme/themeOverride224.xml" ContentType="application/vnd.openxmlformats-officedocument.themeOverride+xml"/>
  <Override PartName="/ppt/charts/chart226.xml" ContentType="application/vnd.openxmlformats-officedocument.drawingml.chart+xml"/>
  <Override PartName="/ppt/theme/themeOverride225.xml" ContentType="application/vnd.openxmlformats-officedocument.themeOverride+xml"/>
  <Override PartName="/ppt/charts/chart227.xml" ContentType="application/vnd.openxmlformats-officedocument.drawingml.chart+xml"/>
  <Override PartName="/ppt/theme/themeOverride226.xml" ContentType="application/vnd.openxmlformats-officedocument.themeOverride+xml"/>
  <Override PartName="/ppt/charts/chart228.xml" ContentType="application/vnd.openxmlformats-officedocument.drawingml.chart+xml"/>
  <Override PartName="/ppt/theme/themeOverride227.xml" ContentType="application/vnd.openxmlformats-officedocument.themeOverride+xml"/>
  <Override PartName="/ppt/charts/chart229.xml" ContentType="application/vnd.openxmlformats-officedocument.drawingml.chart+xml"/>
  <Override PartName="/ppt/theme/themeOverride228.xml" ContentType="application/vnd.openxmlformats-officedocument.themeOverride+xml"/>
  <Override PartName="/ppt/charts/chart230.xml" ContentType="application/vnd.openxmlformats-officedocument.drawingml.chart+xml"/>
  <Override PartName="/ppt/theme/themeOverride229.xml" ContentType="application/vnd.openxmlformats-officedocument.themeOverride+xml"/>
  <Override PartName="/ppt/charts/chart231.xml" ContentType="application/vnd.openxmlformats-officedocument.drawingml.chart+xml"/>
  <Override PartName="/ppt/theme/themeOverride230.xml" ContentType="application/vnd.openxmlformats-officedocument.themeOverride+xml"/>
  <Override PartName="/ppt/charts/chart232.xml" ContentType="application/vnd.openxmlformats-officedocument.drawingml.chart+xml"/>
  <Override PartName="/ppt/theme/themeOverride231.xml" ContentType="application/vnd.openxmlformats-officedocument.themeOverride+xml"/>
  <Override PartName="/ppt/charts/chart233.xml" ContentType="application/vnd.openxmlformats-officedocument.drawingml.chart+xml"/>
  <Override PartName="/ppt/theme/themeOverride232.xml" ContentType="application/vnd.openxmlformats-officedocument.themeOverride+xml"/>
  <Override PartName="/ppt/charts/chart234.xml" ContentType="application/vnd.openxmlformats-officedocument.drawingml.chart+xml"/>
  <Override PartName="/ppt/theme/themeOverride233.xml" ContentType="application/vnd.openxmlformats-officedocument.themeOverride+xml"/>
  <Override PartName="/ppt/charts/chart235.xml" ContentType="application/vnd.openxmlformats-officedocument.drawingml.chart+xml"/>
  <Override PartName="/ppt/theme/themeOverride234.xml" ContentType="application/vnd.openxmlformats-officedocument.themeOverride+xml"/>
  <Override PartName="/ppt/charts/chart236.xml" ContentType="application/vnd.openxmlformats-officedocument.drawingml.chart+xml"/>
  <Override PartName="/ppt/theme/themeOverride235.xml" ContentType="application/vnd.openxmlformats-officedocument.themeOverride+xml"/>
  <Override PartName="/ppt/charts/chart237.xml" ContentType="application/vnd.openxmlformats-officedocument.drawingml.chart+xml"/>
  <Override PartName="/ppt/theme/themeOverride236.xml" ContentType="application/vnd.openxmlformats-officedocument.themeOverride+xml"/>
  <Override PartName="/ppt/charts/chart238.xml" ContentType="application/vnd.openxmlformats-officedocument.drawingml.chart+xml"/>
  <Override PartName="/ppt/theme/themeOverride237.xml" ContentType="application/vnd.openxmlformats-officedocument.themeOverride+xml"/>
  <Override PartName="/ppt/charts/chart239.xml" ContentType="application/vnd.openxmlformats-officedocument.drawingml.chart+xml"/>
  <Override PartName="/ppt/theme/themeOverride238.xml" ContentType="application/vnd.openxmlformats-officedocument.themeOverride+xml"/>
  <Override PartName="/ppt/charts/chart240.xml" ContentType="application/vnd.openxmlformats-officedocument.drawingml.chart+xml"/>
  <Override PartName="/ppt/theme/themeOverride239.xml" ContentType="application/vnd.openxmlformats-officedocument.themeOverride+xml"/>
  <Override PartName="/ppt/charts/chart241.xml" ContentType="application/vnd.openxmlformats-officedocument.drawingml.chart+xml"/>
  <Override PartName="/ppt/theme/themeOverride240.xml" ContentType="application/vnd.openxmlformats-officedocument.themeOverride+xml"/>
  <Override PartName="/ppt/charts/chart242.xml" ContentType="application/vnd.openxmlformats-officedocument.drawingml.chart+xml"/>
  <Override PartName="/ppt/theme/themeOverride241.xml" ContentType="application/vnd.openxmlformats-officedocument.themeOverride+xml"/>
  <Override PartName="/ppt/charts/chart243.xml" ContentType="application/vnd.openxmlformats-officedocument.drawingml.chart+xml"/>
  <Override PartName="/ppt/theme/themeOverride242.xml" ContentType="application/vnd.openxmlformats-officedocument.themeOverride+xml"/>
  <Override PartName="/ppt/charts/chart244.xml" ContentType="application/vnd.openxmlformats-officedocument.drawingml.chart+xml"/>
  <Override PartName="/ppt/theme/themeOverride243.xml" ContentType="application/vnd.openxmlformats-officedocument.themeOverride+xml"/>
  <Override PartName="/ppt/charts/chart245.xml" ContentType="application/vnd.openxmlformats-officedocument.drawingml.chart+xml"/>
  <Override PartName="/ppt/theme/themeOverride244.xml" ContentType="application/vnd.openxmlformats-officedocument.themeOverride+xml"/>
  <Override PartName="/ppt/charts/chart246.xml" ContentType="application/vnd.openxmlformats-officedocument.drawingml.chart+xml"/>
  <Override PartName="/ppt/theme/themeOverride245.xml" ContentType="application/vnd.openxmlformats-officedocument.themeOverride+xml"/>
  <Override PartName="/ppt/charts/chart247.xml" ContentType="application/vnd.openxmlformats-officedocument.drawingml.chart+xml"/>
  <Override PartName="/ppt/theme/themeOverride246.xml" ContentType="application/vnd.openxmlformats-officedocument.themeOverride+xml"/>
  <Override PartName="/ppt/charts/chart248.xml" ContentType="application/vnd.openxmlformats-officedocument.drawingml.chart+xml"/>
  <Override PartName="/ppt/theme/themeOverride247.xml" ContentType="application/vnd.openxmlformats-officedocument.themeOverride+xml"/>
  <Override PartName="/ppt/charts/chart249.xml" ContentType="application/vnd.openxmlformats-officedocument.drawingml.chart+xml"/>
  <Override PartName="/ppt/theme/themeOverride248.xml" ContentType="application/vnd.openxmlformats-officedocument.themeOverride+xml"/>
  <Override PartName="/ppt/charts/chart250.xml" ContentType="application/vnd.openxmlformats-officedocument.drawingml.chart+xml"/>
  <Override PartName="/ppt/theme/themeOverride249.xml" ContentType="application/vnd.openxmlformats-officedocument.themeOverride+xml"/>
  <Override PartName="/ppt/charts/chart251.xml" ContentType="application/vnd.openxmlformats-officedocument.drawingml.chart+xml"/>
  <Override PartName="/ppt/theme/themeOverride250.xml" ContentType="application/vnd.openxmlformats-officedocument.themeOverride+xml"/>
  <Override PartName="/ppt/charts/chart252.xml" ContentType="application/vnd.openxmlformats-officedocument.drawingml.chart+xml"/>
  <Override PartName="/ppt/theme/themeOverride251.xml" ContentType="application/vnd.openxmlformats-officedocument.themeOverride+xml"/>
  <Override PartName="/ppt/charts/chart253.xml" ContentType="application/vnd.openxmlformats-officedocument.drawingml.chart+xml"/>
  <Override PartName="/ppt/theme/themeOverride252.xml" ContentType="application/vnd.openxmlformats-officedocument.themeOverride+xml"/>
  <Override PartName="/ppt/charts/chart254.xml" ContentType="application/vnd.openxmlformats-officedocument.drawingml.chart+xml"/>
  <Override PartName="/ppt/theme/themeOverride253.xml" ContentType="application/vnd.openxmlformats-officedocument.themeOverride+xml"/>
  <Override PartName="/ppt/charts/chart255.xml" ContentType="application/vnd.openxmlformats-officedocument.drawingml.chart+xml"/>
  <Override PartName="/ppt/theme/themeOverride254.xml" ContentType="application/vnd.openxmlformats-officedocument.themeOverride+xml"/>
  <Override PartName="/ppt/charts/chart256.xml" ContentType="application/vnd.openxmlformats-officedocument.drawingml.chart+xml"/>
  <Override PartName="/ppt/theme/themeOverride255.xml" ContentType="application/vnd.openxmlformats-officedocument.themeOverride+xml"/>
  <Override PartName="/ppt/charts/chart257.xml" ContentType="application/vnd.openxmlformats-officedocument.drawingml.chart+xml"/>
  <Override PartName="/ppt/theme/themeOverride256.xml" ContentType="application/vnd.openxmlformats-officedocument.themeOverride+xml"/>
  <Override PartName="/ppt/charts/chart258.xml" ContentType="application/vnd.openxmlformats-officedocument.drawingml.chart+xml"/>
  <Override PartName="/ppt/theme/themeOverride257.xml" ContentType="application/vnd.openxmlformats-officedocument.themeOverride+xml"/>
  <Override PartName="/ppt/charts/chart259.xml" ContentType="application/vnd.openxmlformats-officedocument.drawingml.chart+xml"/>
  <Override PartName="/ppt/theme/themeOverride258.xml" ContentType="application/vnd.openxmlformats-officedocument.themeOverride+xml"/>
  <Override PartName="/ppt/charts/chart260.xml" ContentType="application/vnd.openxmlformats-officedocument.drawingml.chart+xml"/>
  <Override PartName="/ppt/theme/themeOverride259.xml" ContentType="application/vnd.openxmlformats-officedocument.themeOverride+xml"/>
  <Override PartName="/ppt/charts/chart261.xml" ContentType="application/vnd.openxmlformats-officedocument.drawingml.chart+xml"/>
  <Override PartName="/ppt/theme/themeOverride260.xml" ContentType="application/vnd.openxmlformats-officedocument.themeOverride+xml"/>
  <Override PartName="/ppt/charts/chart262.xml" ContentType="application/vnd.openxmlformats-officedocument.drawingml.chart+xml"/>
  <Override PartName="/ppt/theme/themeOverride261.xml" ContentType="application/vnd.openxmlformats-officedocument.themeOverride+xml"/>
  <Override PartName="/ppt/charts/chart263.xml" ContentType="application/vnd.openxmlformats-officedocument.drawingml.chart+xml"/>
  <Override PartName="/ppt/theme/themeOverride262.xml" ContentType="application/vnd.openxmlformats-officedocument.themeOverride+xml"/>
  <Override PartName="/ppt/charts/chart264.xml" ContentType="application/vnd.openxmlformats-officedocument.drawingml.chart+xml"/>
  <Override PartName="/ppt/theme/themeOverride263.xml" ContentType="application/vnd.openxmlformats-officedocument.themeOverride+xml"/>
  <Override PartName="/ppt/charts/chart265.xml" ContentType="application/vnd.openxmlformats-officedocument.drawingml.chart+xml"/>
  <Override PartName="/ppt/theme/themeOverride264.xml" ContentType="application/vnd.openxmlformats-officedocument.themeOverride+xml"/>
  <Override PartName="/ppt/charts/chart266.xml" ContentType="application/vnd.openxmlformats-officedocument.drawingml.chart+xml"/>
  <Override PartName="/ppt/theme/themeOverride265.xml" ContentType="application/vnd.openxmlformats-officedocument.themeOverride+xml"/>
  <Override PartName="/ppt/charts/chart267.xml" ContentType="application/vnd.openxmlformats-officedocument.drawingml.chart+xml"/>
  <Override PartName="/ppt/theme/themeOverride266.xml" ContentType="application/vnd.openxmlformats-officedocument.themeOverride+xml"/>
  <Override PartName="/ppt/charts/chart268.xml" ContentType="application/vnd.openxmlformats-officedocument.drawingml.chart+xml"/>
  <Override PartName="/ppt/theme/themeOverride267.xml" ContentType="application/vnd.openxmlformats-officedocument.themeOverride+xml"/>
  <Override PartName="/ppt/charts/chart269.xml" ContentType="application/vnd.openxmlformats-officedocument.drawingml.chart+xml"/>
  <Override PartName="/ppt/theme/themeOverride268.xml" ContentType="application/vnd.openxmlformats-officedocument.themeOverride+xml"/>
  <Override PartName="/ppt/charts/chart270.xml" ContentType="application/vnd.openxmlformats-officedocument.drawingml.chart+xml"/>
  <Override PartName="/ppt/theme/themeOverride269.xml" ContentType="application/vnd.openxmlformats-officedocument.themeOverride+xml"/>
  <Override PartName="/ppt/charts/chart271.xml" ContentType="application/vnd.openxmlformats-officedocument.drawingml.chart+xml"/>
  <Override PartName="/ppt/theme/themeOverride270.xml" ContentType="application/vnd.openxmlformats-officedocument.themeOverride+xml"/>
  <Override PartName="/ppt/charts/chart272.xml" ContentType="application/vnd.openxmlformats-officedocument.drawingml.chart+xml"/>
  <Override PartName="/ppt/theme/themeOverride271.xml" ContentType="application/vnd.openxmlformats-officedocument.themeOverride+xml"/>
  <Override PartName="/ppt/charts/chart273.xml" ContentType="application/vnd.openxmlformats-officedocument.drawingml.chart+xml"/>
  <Override PartName="/ppt/theme/themeOverride272.xml" ContentType="application/vnd.openxmlformats-officedocument.themeOverride+xml"/>
  <Override PartName="/ppt/charts/chart274.xml" ContentType="application/vnd.openxmlformats-officedocument.drawingml.chart+xml"/>
  <Override PartName="/ppt/theme/themeOverride273.xml" ContentType="application/vnd.openxmlformats-officedocument.themeOverride+xml"/>
  <Override PartName="/ppt/charts/chart275.xml" ContentType="application/vnd.openxmlformats-officedocument.drawingml.chart+xml"/>
  <Override PartName="/ppt/theme/themeOverride274.xml" ContentType="application/vnd.openxmlformats-officedocument.themeOverride+xml"/>
  <Override PartName="/ppt/charts/chart276.xml" ContentType="application/vnd.openxmlformats-officedocument.drawingml.chart+xml"/>
  <Override PartName="/ppt/theme/themeOverride275.xml" ContentType="application/vnd.openxmlformats-officedocument.themeOverride+xml"/>
  <Override PartName="/ppt/charts/chart277.xml" ContentType="application/vnd.openxmlformats-officedocument.drawingml.chart+xml"/>
  <Override PartName="/ppt/theme/themeOverride276.xml" ContentType="application/vnd.openxmlformats-officedocument.themeOverride+xml"/>
  <Override PartName="/ppt/charts/chart278.xml" ContentType="application/vnd.openxmlformats-officedocument.drawingml.chart+xml"/>
  <Override PartName="/ppt/theme/themeOverride277.xml" ContentType="application/vnd.openxmlformats-officedocument.themeOverride+xml"/>
  <Override PartName="/ppt/charts/chart279.xml" ContentType="application/vnd.openxmlformats-officedocument.drawingml.chart+xml"/>
  <Override PartName="/ppt/theme/themeOverride278.xml" ContentType="application/vnd.openxmlformats-officedocument.themeOverride+xml"/>
  <Override PartName="/ppt/charts/chart280.xml" ContentType="application/vnd.openxmlformats-officedocument.drawingml.chart+xml"/>
  <Override PartName="/ppt/theme/themeOverride279.xml" ContentType="application/vnd.openxmlformats-officedocument.themeOverride+xml"/>
  <Override PartName="/ppt/charts/chart281.xml" ContentType="application/vnd.openxmlformats-officedocument.drawingml.chart+xml"/>
  <Override PartName="/ppt/theme/themeOverride280.xml" ContentType="application/vnd.openxmlformats-officedocument.themeOverride+xml"/>
  <Override PartName="/ppt/charts/chart282.xml" ContentType="application/vnd.openxmlformats-officedocument.drawingml.chart+xml"/>
  <Override PartName="/ppt/theme/themeOverride281.xml" ContentType="application/vnd.openxmlformats-officedocument.themeOverride+xml"/>
  <Override PartName="/ppt/charts/chart283.xml" ContentType="application/vnd.openxmlformats-officedocument.drawingml.chart+xml"/>
  <Override PartName="/ppt/theme/themeOverride282.xml" ContentType="application/vnd.openxmlformats-officedocument.themeOverride+xml"/>
  <Override PartName="/ppt/charts/chart284.xml" ContentType="application/vnd.openxmlformats-officedocument.drawingml.chart+xml"/>
  <Override PartName="/ppt/theme/themeOverride283.xml" ContentType="application/vnd.openxmlformats-officedocument.themeOverride+xml"/>
  <Override PartName="/ppt/charts/chart285.xml" ContentType="application/vnd.openxmlformats-officedocument.drawingml.chart+xml"/>
  <Override PartName="/ppt/theme/themeOverride284.xml" ContentType="application/vnd.openxmlformats-officedocument.themeOverride+xml"/>
  <Override PartName="/ppt/charts/chart286.xml" ContentType="application/vnd.openxmlformats-officedocument.drawingml.chart+xml"/>
  <Override PartName="/ppt/theme/themeOverride285.xml" ContentType="application/vnd.openxmlformats-officedocument.themeOverride+xml"/>
  <Override PartName="/ppt/charts/chart287.xml" ContentType="application/vnd.openxmlformats-officedocument.drawingml.chart+xml"/>
  <Override PartName="/ppt/theme/themeOverride286.xml" ContentType="application/vnd.openxmlformats-officedocument.themeOverride+xml"/>
  <Override PartName="/ppt/charts/chart288.xml" ContentType="application/vnd.openxmlformats-officedocument.drawingml.chart+xml"/>
  <Override PartName="/ppt/theme/themeOverride287.xml" ContentType="application/vnd.openxmlformats-officedocument.themeOverride+xml"/>
  <Override PartName="/ppt/charts/chart289.xml" ContentType="application/vnd.openxmlformats-officedocument.drawingml.chart+xml"/>
  <Override PartName="/ppt/theme/themeOverride288.xml" ContentType="application/vnd.openxmlformats-officedocument.themeOverride+xml"/>
  <Override PartName="/ppt/charts/chart290.xml" ContentType="application/vnd.openxmlformats-officedocument.drawingml.chart+xml"/>
  <Override PartName="/ppt/theme/themeOverride289.xml" ContentType="application/vnd.openxmlformats-officedocument.themeOverride+xml"/>
  <Override PartName="/ppt/charts/chart291.xml" ContentType="application/vnd.openxmlformats-officedocument.drawingml.chart+xml"/>
  <Override PartName="/ppt/theme/themeOverride290.xml" ContentType="application/vnd.openxmlformats-officedocument.themeOverride+xml"/>
  <Override PartName="/ppt/charts/chart292.xml" ContentType="application/vnd.openxmlformats-officedocument.drawingml.chart+xml"/>
  <Override PartName="/ppt/theme/themeOverride291.xml" ContentType="application/vnd.openxmlformats-officedocument.themeOverride+xml"/>
  <Override PartName="/ppt/charts/chart293.xml" ContentType="application/vnd.openxmlformats-officedocument.drawingml.chart+xml"/>
  <Override PartName="/ppt/theme/themeOverride292.xml" ContentType="application/vnd.openxmlformats-officedocument.themeOverride+xml"/>
  <Override PartName="/ppt/charts/chart294.xml" ContentType="application/vnd.openxmlformats-officedocument.drawingml.chart+xml"/>
  <Override PartName="/ppt/theme/themeOverride293.xml" ContentType="application/vnd.openxmlformats-officedocument.themeOverride+xml"/>
  <Override PartName="/ppt/charts/chart295.xml" ContentType="application/vnd.openxmlformats-officedocument.drawingml.chart+xml"/>
  <Override PartName="/ppt/theme/themeOverride294.xml" ContentType="application/vnd.openxmlformats-officedocument.themeOverride+xml"/>
  <Override PartName="/ppt/charts/chart296.xml" ContentType="application/vnd.openxmlformats-officedocument.drawingml.chart+xml"/>
  <Override PartName="/ppt/theme/themeOverride295.xml" ContentType="application/vnd.openxmlformats-officedocument.themeOverride+xml"/>
  <Override PartName="/ppt/charts/chart297.xml" ContentType="application/vnd.openxmlformats-officedocument.drawingml.chart+xml"/>
  <Override PartName="/ppt/theme/themeOverride296.xml" ContentType="application/vnd.openxmlformats-officedocument.themeOverride+xml"/>
  <Override PartName="/ppt/charts/chart298.xml" ContentType="application/vnd.openxmlformats-officedocument.drawingml.chart+xml"/>
  <Override PartName="/ppt/theme/themeOverride297.xml" ContentType="application/vnd.openxmlformats-officedocument.themeOverride+xml"/>
  <Override PartName="/ppt/charts/chart299.xml" ContentType="application/vnd.openxmlformats-officedocument.drawingml.chart+xml"/>
  <Override PartName="/ppt/theme/themeOverride298.xml" ContentType="application/vnd.openxmlformats-officedocument.themeOverride+xml"/>
  <Override PartName="/ppt/charts/chart300.xml" ContentType="application/vnd.openxmlformats-officedocument.drawingml.chart+xml"/>
  <Override PartName="/ppt/theme/themeOverride299.xml" ContentType="application/vnd.openxmlformats-officedocument.themeOverride+xml"/>
  <Override PartName="/ppt/charts/chart301.xml" ContentType="application/vnd.openxmlformats-officedocument.drawingml.chart+xml"/>
  <Override PartName="/ppt/theme/themeOverride300.xml" ContentType="application/vnd.openxmlformats-officedocument.themeOverride+xml"/>
  <Override PartName="/ppt/charts/chart302.xml" ContentType="application/vnd.openxmlformats-officedocument.drawingml.chart+xml"/>
  <Override PartName="/ppt/theme/themeOverride301.xml" ContentType="application/vnd.openxmlformats-officedocument.themeOverride+xml"/>
  <Override PartName="/ppt/charts/chart303.xml" ContentType="application/vnd.openxmlformats-officedocument.drawingml.chart+xml"/>
  <Override PartName="/ppt/theme/themeOverride302.xml" ContentType="application/vnd.openxmlformats-officedocument.themeOverride+xml"/>
  <Override PartName="/ppt/charts/chart304.xml" ContentType="application/vnd.openxmlformats-officedocument.drawingml.chart+xml"/>
  <Override PartName="/ppt/theme/themeOverride303.xml" ContentType="application/vnd.openxmlformats-officedocument.themeOverride+xml"/>
  <Override PartName="/ppt/charts/chart305.xml" ContentType="application/vnd.openxmlformats-officedocument.drawingml.chart+xml"/>
  <Override PartName="/ppt/theme/themeOverride304.xml" ContentType="application/vnd.openxmlformats-officedocument.themeOverride+xml"/>
  <Override PartName="/ppt/charts/chart306.xml" ContentType="application/vnd.openxmlformats-officedocument.drawingml.chart+xml"/>
  <Override PartName="/ppt/theme/themeOverride305.xml" ContentType="application/vnd.openxmlformats-officedocument.themeOverride+xml"/>
  <Override PartName="/ppt/charts/chart307.xml" ContentType="application/vnd.openxmlformats-officedocument.drawingml.chart+xml"/>
  <Override PartName="/ppt/theme/themeOverride306.xml" ContentType="application/vnd.openxmlformats-officedocument.themeOverride+xml"/>
  <Override PartName="/ppt/charts/chart308.xml" ContentType="application/vnd.openxmlformats-officedocument.drawingml.chart+xml"/>
  <Override PartName="/ppt/theme/themeOverride307.xml" ContentType="application/vnd.openxmlformats-officedocument.themeOverride+xml"/>
  <Override PartName="/ppt/charts/chart309.xml" ContentType="application/vnd.openxmlformats-officedocument.drawingml.chart+xml"/>
  <Override PartName="/ppt/theme/themeOverride308.xml" ContentType="application/vnd.openxmlformats-officedocument.themeOverride+xml"/>
  <Override PartName="/ppt/charts/chart310.xml" ContentType="application/vnd.openxmlformats-officedocument.drawingml.chart+xml"/>
  <Override PartName="/ppt/theme/themeOverride309.xml" ContentType="application/vnd.openxmlformats-officedocument.themeOverride+xml"/>
  <Override PartName="/ppt/charts/chart311.xml" ContentType="application/vnd.openxmlformats-officedocument.drawingml.chart+xml"/>
  <Override PartName="/ppt/theme/themeOverride310.xml" ContentType="application/vnd.openxmlformats-officedocument.themeOverride+xml"/>
  <Override PartName="/ppt/charts/chart312.xml" ContentType="application/vnd.openxmlformats-officedocument.drawingml.chart+xml"/>
  <Override PartName="/ppt/theme/themeOverride311.xml" ContentType="application/vnd.openxmlformats-officedocument.themeOverride+xml"/>
  <Override PartName="/ppt/charts/chart313.xml" ContentType="application/vnd.openxmlformats-officedocument.drawingml.chart+xml"/>
  <Override PartName="/ppt/theme/themeOverride312.xml" ContentType="application/vnd.openxmlformats-officedocument.themeOverride+xml"/>
  <Override PartName="/ppt/charts/chart314.xml" ContentType="application/vnd.openxmlformats-officedocument.drawingml.chart+xml"/>
  <Override PartName="/ppt/theme/themeOverride313.xml" ContentType="application/vnd.openxmlformats-officedocument.themeOverride+xml"/>
  <Override PartName="/ppt/charts/chart315.xml" ContentType="application/vnd.openxmlformats-officedocument.drawingml.chart+xml"/>
  <Override PartName="/ppt/theme/themeOverride314.xml" ContentType="application/vnd.openxmlformats-officedocument.themeOverride+xml"/>
  <Override PartName="/ppt/charts/chart316.xml" ContentType="application/vnd.openxmlformats-officedocument.drawingml.chart+xml"/>
  <Override PartName="/ppt/theme/themeOverride315.xml" ContentType="application/vnd.openxmlformats-officedocument.themeOverride+xml"/>
  <Override PartName="/ppt/charts/chart317.xml" ContentType="application/vnd.openxmlformats-officedocument.drawingml.chart+xml"/>
  <Override PartName="/ppt/theme/themeOverride316.xml" ContentType="application/vnd.openxmlformats-officedocument.themeOverride+xml"/>
  <Override PartName="/ppt/charts/chart318.xml" ContentType="application/vnd.openxmlformats-officedocument.drawingml.chart+xml"/>
  <Override PartName="/ppt/theme/themeOverride317.xml" ContentType="application/vnd.openxmlformats-officedocument.themeOverride+xml"/>
  <Override PartName="/ppt/charts/chart319.xml" ContentType="application/vnd.openxmlformats-officedocument.drawingml.chart+xml"/>
  <Override PartName="/ppt/theme/themeOverride318.xml" ContentType="application/vnd.openxmlformats-officedocument.themeOverride+xml"/>
  <Override PartName="/ppt/charts/chart320.xml" ContentType="application/vnd.openxmlformats-officedocument.drawingml.chart+xml"/>
  <Override PartName="/ppt/theme/themeOverride319.xml" ContentType="application/vnd.openxmlformats-officedocument.themeOverride+xml"/>
  <Override PartName="/ppt/charts/chart321.xml" ContentType="application/vnd.openxmlformats-officedocument.drawingml.chart+xml"/>
  <Override PartName="/ppt/theme/themeOverride320.xml" ContentType="application/vnd.openxmlformats-officedocument.themeOverride+xml"/>
  <Override PartName="/ppt/charts/chart322.xml" ContentType="application/vnd.openxmlformats-officedocument.drawingml.chart+xml"/>
  <Override PartName="/ppt/theme/themeOverride321.xml" ContentType="application/vnd.openxmlformats-officedocument.themeOverride+xml"/>
  <Override PartName="/ppt/charts/chart323.xml" ContentType="application/vnd.openxmlformats-officedocument.drawingml.chart+xml"/>
  <Override PartName="/ppt/theme/themeOverride322.xml" ContentType="application/vnd.openxmlformats-officedocument.themeOverride+xml"/>
  <Override PartName="/ppt/charts/chart324.xml" ContentType="application/vnd.openxmlformats-officedocument.drawingml.chart+xml"/>
  <Override PartName="/ppt/theme/themeOverride323.xml" ContentType="application/vnd.openxmlformats-officedocument.themeOverride+xml"/>
  <Override PartName="/ppt/charts/chart325.xml" ContentType="application/vnd.openxmlformats-officedocument.drawingml.chart+xml"/>
  <Override PartName="/ppt/theme/themeOverride324.xml" ContentType="application/vnd.openxmlformats-officedocument.themeOverride+xml"/>
  <Override PartName="/ppt/charts/chart326.xml" ContentType="application/vnd.openxmlformats-officedocument.drawingml.chart+xml"/>
  <Override PartName="/ppt/theme/themeOverride325.xml" ContentType="application/vnd.openxmlformats-officedocument.themeOverride+xml"/>
  <Override PartName="/ppt/charts/chart327.xml" ContentType="application/vnd.openxmlformats-officedocument.drawingml.chart+xml"/>
  <Override PartName="/ppt/theme/themeOverride326.xml" ContentType="application/vnd.openxmlformats-officedocument.themeOverride+xml"/>
  <Override PartName="/ppt/charts/chart328.xml" ContentType="application/vnd.openxmlformats-officedocument.drawingml.chart+xml"/>
  <Override PartName="/ppt/theme/themeOverride327.xml" ContentType="application/vnd.openxmlformats-officedocument.themeOverride+xml"/>
  <Override PartName="/ppt/charts/chart329.xml" ContentType="application/vnd.openxmlformats-officedocument.drawingml.chart+xml"/>
  <Override PartName="/ppt/theme/themeOverride328.xml" ContentType="application/vnd.openxmlformats-officedocument.themeOverride+xml"/>
  <Override PartName="/ppt/charts/chart330.xml" ContentType="application/vnd.openxmlformats-officedocument.drawingml.chart+xml"/>
  <Override PartName="/ppt/theme/themeOverride329.xml" ContentType="application/vnd.openxmlformats-officedocument.themeOverride+xml"/>
  <Override PartName="/ppt/charts/chart331.xml" ContentType="application/vnd.openxmlformats-officedocument.drawingml.chart+xml"/>
  <Override PartName="/ppt/theme/themeOverride330.xml" ContentType="application/vnd.openxmlformats-officedocument.themeOverride+xml"/>
  <Override PartName="/ppt/charts/chart332.xml" ContentType="application/vnd.openxmlformats-officedocument.drawingml.chart+xml"/>
  <Override PartName="/ppt/theme/themeOverride331.xml" ContentType="application/vnd.openxmlformats-officedocument.themeOverride+xml"/>
  <Override PartName="/ppt/charts/chart333.xml" ContentType="application/vnd.openxmlformats-officedocument.drawingml.chart+xml"/>
  <Override PartName="/ppt/theme/themeOverride332.xml" ContentType="application/vnd.openxmlformats-officedocument.themeOverride+xml"/>
  <Override PartName="/ppt/charts/chart334.xml" ContentType="application/vnd.openxmlformats-officedocument.drawingml.chart+xml"/>
  <Override PartName="/ppt/theme/themeOverride333.xml" ContentType="application/vnd.openxmlformats-officedocument.themeOverride+xml"/>
  <Override PartName="/ppt/charts/chart335.xml" ContentType="application/vnd.openxmlformats-officedocument.drawingml.chart+xml"/>
  <Override PartName="/ppt/theme/themeOverride334.xml" ContentType="application/vnd.openxmlformats-officedocument.themeOverride+xml"/>
  <Override PartName="/ppt/charts/chart336.xml" ContentType="application/vnd.openxmlformats-officedocument.drawingml.chart+xml"/>
  <Override PartName="/ppt/theme/themeOverride335.xml" ContentType="application/vnd.openxmlformats-officedocument.themeOverride+xml"/>
  <Override PartName="/ppt/charts/chart337.xml" ContentType="application/vnd.openxmlformats-officedocument.drawingml.chart+xml"/>
  <Override PartName="/ppt/theme/themeOverride336.xml" ContentType="application/vnd.openxmlformats-officedocument.themeOverride+xml"/>
  <Override PartName="/ppt/charts/chart338.xml" ContentType="application/vnd.openxmlformats-officedocument.drawingml.chart+xml"/>
  <Override PartName="/ppt/theme/themeOverride337.xml" ContentType="application/vnd.openxmlformats-officedocument.themeOverride+xml"/>
  <Override PartName="/ppt/charts/chart339.xml" ContentType="application/vnd.openxmlformats-officedocument.drawingml.chart+xml"/>
  <Override PartName="/ppt/theme/themeOverride338.xml" ContentType="application/vnd.openxmlformats-officedocument.themeOverride+xml"/>
  <Override PartName="/ppt/charts/chart340.xml" ContentType="application/vnd.openxmlformats-officedocument.drawingml.chart+xml"/>
  <Override PartName="/ppt/theme/themeOverride339.xml" ContentType="application/vnd.openxmlformats-officedocument.themeOverride+xml"/>
  <Override PartName="/ppt/charts/chart341.xml" ContentType="application/vnd.openxmlformats-officedocument.drawingml.chart+xml"/>
  <Override PartName="/ppt/theme/themeOverride340.xml" ContentType="application/vnd.openxmlformats-officedocument.themeOverride+xml"/>
  <Override PartName="/ppt/charts/chart342.xml" ContentType="application/vnd.openxmlformats-officedocument.drawingml.chart+xml"/>
  <Override PartName="/ppt/theme/themeOverride341.xml" ContentType="application/vnd.openxmlformats-officedocument.themeOverride+xml"/>
  <Override PartName="/ppt/charts/chart343.xml" ContentType="application/vnd.openxmlformats-officedocument.drawingml.chart+xml"/>
  <Override PartName="/ppt/theme/themeOverride342.xml" ContentType="application/vnd.openxmlformats-officedocument.themeOverride+xml"/>
  <Override PartName="/ppt/charts/chart344.xml" ContentType="application/vnd.openxmlformats-officedocument.drawingml.chart+xml"/>
  <Override PartName="/ppt/theme/themeOverride343.xml" ContentType="application/vnd.openxmlformats-officedocument.themeOverride+xml"/>
  <Override PartName="/ppt/charts/chart345.xml" ContentType="application/vnd.openxmlformats-officedocument.drawingml.chart+xml"/>
  <Override PartName="/ppt/theme/themeOverride344.xml" ContentType="application/vnd.openxmlformats-officedocument.themeOverride+xml"/>
  <Override PartName="/ppt/charts/chart346.xml" ContentType="application/vnd.openxmlformats-officedocument.drawingml.chart+xml"/>
  <Override PartName="/ppt/theme/themeOverride345.xml" ContentType="application/vnd.openxmlformats-officedocument.themeOverride+xml"/>
  <Override PartName="/ppt/charts/chart347.xml" ContentType="application/vnd.openxmlformats-officedocument.drawingml.chart+xml"/>
  <Override PartName="/ppt/theme/themeOverride346.xml" ContentType="application/vnd.openxmlformats-officedocument.themeOverride+xml"/>
  <Override PartName="/ppt/charts/chart348.xml" ContentType="application/vnd.openxmlformats-officedocument.drawingml.chart+xml"/>
  <Override PartName="/ppt/theme/themeOverride347.xml" ContentType="application/vnd.openxmlformats-officedocument.themeOverride+xml"/>
  <Override PartName="/ppt/charts/chart349.xml" ContentType="application/vnd.openxmlformats-officedocument.drawingml.chart+xml"/>
  <Override PartName="/ppt/theme/themeOverride348.xml" ContentType="application/vnd.openxmlformats-officedocument.themeOverride+xml"/>
  <Override PartName="/ppt/charts/chart350.xml" ContentType="application/vnd.openxmlformats-officedocument.drawingml.chart+xml"/>
  <Override PartName="/ppt/theme/themeOverride349.xml" ContentType="application/vnd.openxmlformats-officedocument.themeOverride+xml"/>
  <Override PartName="/ppt/charts/chart351.xml" ContentType="application/vnd.openxmlformats-officedocument.drawingml.chart+xml"/>
  <Override PartName="/ppt/theme/themeOverride350.xml" ContentType="application/vnd.openxmlformats-officedocument.themeOverride+xml"/>
  <Override PartName="/ppt/charts/chart352.xml" ContentType="application/vnd.openxmlformats-officedocument.drawingml.chart+xml"/>
  <Override PartName="/ppt/theme/themeOverride351.xml" ContentType="application/vnd.openxmlformats-officedocument.themeOverride+xml"/>
  <Override PartName="/ppt/charts/chart353.xml" ContentType="application/vnd.openxmlformats-officedocument.drawingml.chart+xml"/>
  <Override PartName="/ppt/theme/themeOverride352.xml" ContentType="application/vnd.openxmlformats-officedocument.themeOverride+xml"/>
  <Override PartName="/ppt/charts/chart354.xml" ContentType="application/vnd.openxmlformats-officedocument.drawingml.chart+xml"/>
  <Override PartName="/ppt/theme/themeOverride353.xml" ContentType="application/vnd.openxmlformats-officedocument.themeOverride+xml"/>
  <Override PartName="/ppt/charts/chart355.xml" ContentType="application/vnd.openxmlformats-officedocument.drawingml.chart+xml"/>
  <Override PartName="/ppt/theme/themeOverride354.xml" ContentType="application/vnd.openxmlformats-officedocument.themeOverride+xml"/>
  <Override PartName="/ppt/charts/chart356.xml" ContentType="application/vnd.openxmlformats-officedocument.drawingml.chart+xml"/>
  <Override PartName="/ppt/theme/themeOverride355.xml" ContentType="application/vnd.openxmlformats-officedocument.themeOverride+xml"/>
  <Override PartName="/ppt/charts/chart357.xml" ContentType="application/vnd.openxmlformats-officedocument.drawingml.chart+xml"/>
  <Override PartName="/ppt/theme/themeOverride356.xml" ContentType="application/vnd.openxmlformats-officedocument.themeOverride+xml"/>
  <Override PartName="/ppt/charts/chart358.xml" ContentType="application/vnd.openxmlformats-officedocument.drawingml.chart+xml"/>
  <Override PartName="/ppt/theme/themeOverride357.xml" ContentType="application/vnd.openxmlformats-officedocument.themeOverride+xml"/>
  <Override PartName="/ppt/charts/chart359.xml" ContentType="application/vnd.openxmlformats-officedocument.drawingml.chart+xml"/>
  <Override PartName="/ppt/theme/themeOverride358.xml" ContentType="application/vnd.openxmlformats-officedocument.themeOverride+xml"/>
  <Override PartName="/ppt/charts/chart360.xml" ContentType="application/vnd.openxmlformats-officedocument.drawingml.chart+xml"/>
  <Override PartName="/ppt/theme/themeOverride359.xml" ContentType="application/vnd.openxmlformats-officedocument.themeOverride+xml"/>
  <Override PartName="/ppt/charts/chart361.xml" ContentType="application/vnd.openxmlformats-officedocument.drawingml.chart+xml"/>
  <Override PartName="/ppt/theme/themeOverride360.xml" ContentType="application/vnd.openxmlformats-officedocument.themeOverride+xml"/>
  <Override PartName="/ppt/charts/chart362.xml" ContentType="application/vnd.openxmlformats-officedocument.drawingml.chart+xml"/>
  <Override PartName="/ppt/theme/themeOverride361.xml" ContentType="application/vnd.openxmlformats-officedocument.themeOverride+xml"/>
  <Override PartName="/ppt/charts/chart363.xml" ContentType="application/vnd.openxmlformats-officedocument.drawingml.chart+xml"/>
  <Override PartName="/ppt/theme/themeOverride362.xml" ContentType="application/vnd.openxmlformats-officedocument.themeOverride+xml"/>
  <Override PartName="/ppt/charts/chart364.xml" ContentType="application/vnd.openxmlformats-officedocument.drawingml.chart+xml"/>
  <Override PartName="/ppt/theme/themeOverride363.xml" ContentType="application/vnd.openxmlformats-officedocument.themeOverride+xml"/>
  <Override PartName="/ppt/charts/chart365.xml" ContentType="application/vnd.openxmlformats-officedocument.drawingml.chart+xml"/>
  <Override PartName="/ppt/theme/themeOverride364.xml" ContentType="application/vnd.openxmlformats-officedocument.themeOverride+xml"/>
  <Override PartName="/ppt/charts/chart366.xml" ContentType="application/vnd.openxmlformats-officedocument.drawingml.chart+xml"/>
  <Override PartName="/ppt/theme/themeOverride365.xml" ContentType="application/vnd.openxmlformats-officedocument.themeOverride+xml"/>
  <Override PartName="/ppt/charts/chart367.xml" ContentType="application/vnd.openxmlformats-officedocument.drawingml.chart+xml"/>
  <Override PartName="/ppt/theme/themeOverride366.xml" ContentType="application/vnd.openxmlformats-officedocument.themeOverride+xml"/>
  <Override PartName="/ppt/charts/chart368.xml" ContentType="application/vnd.openxmlformats-officedocument.drawingml.chart+xml"/>
  <Override PartName="/ppt/theme/themeOverride367.xml" ContentType="application/vnd.openxmlformats-officedocument.themeOverride+xml"/>
  <Override PartName="/ppt/charts/chart369.xml" ContentType="application/vnd.openxmlformats-officedocument.drawingml.chart+xml"/>
  <Override PartName="/ppt/theme/themeOverride368.xml" ContentType="application/vnd.openxmlformats-officedocument.themeOverride+xml"/>
  <Override PartName="/ppt/charts/chart370.xml" ContentType="application/vnd.openxmlformats-officedocument.drawingml.chart+xml"/>
  <Override PartName="/ppt/theme/themeOverride369.xml" ContentType="application/vnd.openxmlformats-officedocument.themeOverride+xml"/>
  <Override PartName="/ppt/charts/chart371.xml" ContentType="application/vnd.openxmlformats-officedocument.drawingml.chart+xml"/>
  <Override PartName="/ppt/theme/themeOverride370.xml" ContentType="application/vnd.openxmlformats-officedocument.themeOverride+xml"/>
  <Override PartName="/ppt/charts/chart372.xml" ContentType="application/vnd.openxmlformats-officedocument.drawingml.chart+xml"/>
  <Override PartName="/ppt/theme/themeOverride371.xml" ContentType="application/vnd.openxmlformats-officedocument.themeOverride+xml"/>
  <Override PartName="/ppt/charts/chart373.xml" ContentType="application/vnd.openxmlformats-officedocument.drawingml.chart+xml"/>
  <Override PartName="/ppt/theme/themeOverride372.xml" ContentType="application/vnd.openxmlformats-officedocument.themeOverride+xml"/>
  <Override PartName="/ppt/charts/chart374.xml" ContentType="application/vnd.openxmlformats-officedocument.drawingml.chart+xml"/>
  <Override PartName="/ppt/theme/themeOverride373.xml" ContentType="application/vnd.openxmlformats-officedocument.themeOverride+xml"/>
  <Override PartName="/ppt/charts/chart375.xml" ContentType="application/vnd.openxmlformats-officedocument.drawingml.chart+xml"/>
  <Override PartName="/ppt/theme/themeOverride374.xml" ContentType="application/vnd.openxmlformats-officedocument.themeOverride+xml"/>
  <Override PartName="/ppt/charts/chart376.xml" ContentType="application/vnd.openxmlformats-officedocument.drawingml.chart+xml"/>
  <Override PartName="/ppt/theme/themeOverride375.xml" ContentType="application/vnd.openxmlformats-officedocument.themeOverride+xml"/>
  <Override PartName="/ppt/charts/chart377.xml" ContentType="application/vnd.openxmlformats-officedocument.drawingml.chart+xml"/>
  <Override PartName="/ppt/theme/themeOverride376.xml" ContentType="application/vnd.openxmlformats-officedocument.themeOverride+xml"/>
  <Override PartName="/ppt/charts/chart378.xml" ContentType="application/vnd.openxmlformats-officedocument.drawingml.chart+xml"/>
  <Override PartName="/ppt/theme/themeOverride377.xml" ContentType="application/vnd.openxmlformats-officedocument.themeOverride+xml"/>
  <Override PartName="/ppt/charts/chart379.xml" ContentType="application/vnd.openxmlformats-officedocument.drawingml.chart+xml"/>
  <Override PartName="/ppt/theme/themeOverride378.xml" ContentType="application/vnd.openxmlformats-officedocument.themeOverride+xml"/>
  <Override PartName="/ppt/charts/chart380.xml" ContentType="application/vnd.openxmlformats-officedocument.drawingml.chart+xml"/>
  <Override PartName="/ppt/theme/themeOverride379.xml" ContentType="application/vnd.openxmlformats-officedocument.themeOverride+xml"/>
  <Override PartName="/ppt/charts/chart381.xml" ContentType="application/vnd.openxmlformats-officedocument.drawingml.chart+xml"/>
  <Override PartName="/ppt/theme/themeOverride380.xml" ContentType="application/vnd.openxmlformats-officedocument.themeOverride+xml"/>
  <Override PartName="/ppt/charts/chart382.xml" ContentType="application/vnd.openxmlformats-officedocument.drawingml.chart+xml"/>
  <Override PartName="/ppt/theme/themeOverride381.xml" ContentType="application/vnd.openxmlformats-officedocument.themeOverride+xml"/>
  <Override PartName="/ppt/charts/chart383.xml" ContentType="application/vnd.openxmlformats-officedocument.drawingml.chart+xml"/>
  <Override PartName="/ppt/theme/themeOverride382.xml" ContentType="application/vnd.openxmlformats-officedocument.themeOverride+xml"/>
  <Override PartName="/ppt/charts/chart384.xml" ContentType="application/vnd.openxmlformats-officedocument.drawingml.chart+xml"/>
  <Override PartName="/ppt/theme/themeOverride383.xml" ContentType="application/vnd.openxmlformats-officedocument.themeOverride+xml"/>
  <Override PartName="/ppt/charts/chart385.xml" ContentType="application/vnd.openxmlformats-officedocument.drawingml.chart+xml"/>
  <Override PartName="/ppt/theme/themeOverride384.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763" r:id="rId2"/>
  </p:sldMasterIdLst>
  <p:notesMasterIdLst>
    <p:notesMasterId r:id="rId306"/>
  </p:notesMasterIdLst>
  <p:handoutMasterIdLst>
    <p:handoutMasterId r:id="rId307"/>
  </p:handoutMasterIdLst>
  <p:sldIdLst>
    <p:sldId id="461" r:id="rId3"/>
    <p:sldId id="562" r:id="rId4"/>
    <p:sldId id="572" r:id="rId5"/>
    <p:sldId id="578" r:id="rId6"/>
    <p:sldId id="579" r:id="rId7"/>
    <p:sldId id="576" r:id="rId8"/>
    <p:sldId id="580" r:id="rId9"/>
    <p:sldId id="570" r:id="rId10"/>
    <p:sldId id="571" r:id="rId11"/>
    <p:sldId id="575" r:id="rId12"/>
    <p:sldId id="577" r:id="rId13"/>
    <p:sldId id="581" r:id="rId14"/>
    <p:sldId id="582" r:id="rId15"/>
    <p:sldId id="760" r:id="rId16"/>
    <p:sldId id="761" r:id="rId17"/>
    <p:sldId id="820" r:id="rId18"/>
    <p:sldId id="565" r:id="rId19"/>
    <p:sldId id="481" r:id="rId20"/>
    <p:sldId id="742" r:id="rId21"/>
    <p:sldId id="482" r:id="rId22"/>
    <p:sldId id="743" r:id="rId23"/>
    <p:sldId id="483" r:id="rId24"/>
    <p:sldId id="695" r:id="rId25"/>
    <p:sldId id="762" r:id="rId26"/>
    <p:sldId id="566" r:id="rId27"/>
    <p:sldId id="484" r:id="rId28"/>
    <p:sldId id="745" r:id="rId29"/>
    <p:sldId id="744" r:id="rId30"/>
    <p:sldId id="485" r:id="rId31"/>
    <p:sldId id="746" r:id="rId32"/>
    <p:sldId id="486" r:id="rId33"/>
    <p:sldId id="747" r:id="rId34"/>
    <p:sldId id="769" r:id="rId35"/>
    <p:sldId id="767" r:id="rId36"/>
    <p:sldId id="770" r:id="rId37"/>
    <p:sldId id="773" r:id="rId38"/>
    <p:sldId id="774" r:id="rId39"/>
    <p:sldId id="772" r:id="rId40"/>
    <p:sldId id="775" r:id="rId41"/>
    <p:sldId id="776" r:id="rId42"/>
    <p:sldId id="778" r:id="rId43"/>
    <p:sldId id="779" r:id="rId44"/>
    <p:sldId id="780" r:id="rId45"/>
    <p:sldId id="777" r:id="rId46"/>
    <p:sldId id="781" r:id="rId47"/>
    <p:sldId id="768" r:id="rId48"/>
    <p:sldId id="810" r:id="rId49"/>
    <p:sldId id="487" r:id="rId50"/>
    <p:sldId id="748" r:id="rId51"/>
    <p:sldId id="753" r:id="rId52"/>
    <p:sldId id="488" r:id="rId53"/>
    <p:sldId id="749" r:id="rId54"/>
    <p:sldId id="489" r:id="rId55"/>
    <p:sldId id="750" r:id="rId56"/>
    <p:sldId id="490" r:id="rId57"/>
    <p:sldId id="751" r:id="rId58"/>
    <p:sldId id="754" r:id="rId59"/>
    <p:sldId id="491" r:id="rId60"/>
    <p:sldId id="821" r:id="rId61"/>
    <p:sldId id="811" r:id="rId62"/>
    <p:sldId id="696" r:id="rId63"/>
    <p:sldId id="567" r:id="rId64"/>
    <p:sldId id="476" r:id="rId65"/>
    <p:sldId id="756" r:id="rId66"/>
    <p:sldId id="493" r:id="rId67"/>
    <p:sldId id="758" r:id="rId68"/>
    <p:sldId id="764" r:id="rId69"/>
    <p:sldId id="697" r:id="rId70"/>
    <p:sldId id="782" r:id="rId71"/>
    <p:sldId id="783" r:id="rId72"/>
    <p:sldId id="784" r:id="rId73"/>
    <p:sldId id="785" r:id="rId74"/>
    <p:sldId id="787" r:id="rId75"/>
    <p:sldId id="786" r:id="rId76"/>
    <p:sldId id="788" r:id="rId77"/>
    <p:sldId id="789" r:id="rId78"/>
    <p:sldId id="790" r:id="rId79"/>
    <p:sldId id="791" r:id="rId80"/>
    <p:sldId id="792" r:id="rId81"/>
    <p:sldId id="793" r:id="rId82"/>
    <p:sldId id="794" r:id="rId83"/>
    <p:sldId id="795" r:id="rId84"/>
    <p:sldId id="798" r:id="rId85"/>
    <p:sldId id="796" r:id="rId86"/>
    <p:sldId id="799" r:id="rId87"/>
    <p:sldId id="812" r:id="rId88"/>
    <p:sldId id="568" r:id="rId89"/>
    <p:sldId id="597" r:id="rId90"/>
    <p:sldId id="598" r:id="rId91"/>
    <p:sldId id="813" r:id="rId92"/>
    <p:sldId id="766" r:id="rId93"/>
    <p:sldId id="802" r:id="rId94"/>
    <p:sldId id="803" r:id="rId95"/>
    <p:sldId id="804" r:id="rId96"/>
    <p:sldId id="805" r:id="rId97"/>
    <p:sldId id="807" r:id="rId98"/>
    <p:sldId id="806" r:id="rId99"/>
    <p:sldId id="800" r:id="rId100"/>
    <p:sldId id="801" r:id="rId101"/>
    <p:sldId id="591" r:id="rId102"/>
    <p:sldId id="592" r:id="rId103"/>
    <p:sldId id="593" r:id="rId104"/>
    <p:sldId id="594" r:id="rId105"/>
    <p:sldId id="595" r:id="rId106"/>
    <p:sldId id="596" r:id="rId107"/>
    <p:sldId id="808" r:id="rId108"/>
    <p:sldId id="698" r:id="rId109"/>
    <p:sldId id="586" r:id="rId110"/>
    <p:sldId id="700" r:id="rId111"/>
    <p:sldId id="814" r:id="rId112"/>
    <p:sldId id="815" r:id="rId113"/>
    <p:sldId id="759" r:id="rId114"/>
    <p:sldId id="361" r:id="rId115"/>
    <p:sldId id="569" r:id="rId116"/>
    <p:sldId id="816" r:id="rId117"/>
    <p:sldId id="817" r:id="rId118"/>
    <p:sldId id="818" r:id="rId119"/>
    <p:sldId id="819" r:id="rId120"/>
    <p:sldId id="585" r:id="rId121"/>
    <p:sldId id="465" r:id="rId122"/>
    <p:sldId id="466" r:id="rId123"/>
    <p:sldId id="467" r:id="rId124"/>
    <p:sldId id="468" r:id="rId125"/>
    <p:sldId id="469" r:id="rId126"/>
    <p:sldId id="470" r:id="rId127"/>
    <p:sldId id="471" r:id="rId128"/>
    <p:sldId id="472" r:id="rId129"/>
    <p:sldId id="473" r:id="rId130"/>
    <p:sldId id="474" r:id="rId131"/>
    <p:sldId id="475" r:id="rId132"/>
    <p:sldId id="583" r:id="rId133"/>
    <p:sldId id="477" r:id="rId134"/>
    <p:sldId id="478" r:id="rId135"/>
    <p:sldId id="479" r:id="rId136"/>
    <p:sldId id="480" r:id="rId137"/>
    <p:sldId id="584" r:id="rId138"/>
    <p:sldId id="494" r:id="rId139"/>
    <p:sldId id="495" r:id="rId140"/>
    <p:sldId id="699" r:id="rId141"/>
    <p:sldId id="600" r:id="rId142"/>
    <p:sldId id="601" r:id="rId143"/>
    <p:sldId id="602" r:id="rId144"/>
    <p:sldId id="603" r:id="rId145"/>
    <p:sldId id="604" r:id="rId146"/>
    <p:sldId id="605" r:id="rId147"/>
    <p:sldId id="606" r:id="rId148"/>
    <p:sldId id="607" r:id="rId149"/>
    <p:sldId id="608" r:id="rId150"/>
    <p:sldId id="609" r:id="rId151"/>
    <p:sldId id="610" r:id="rId152"/>
    <p:sldId id="611" r:id="rId153"/>
    <p:sldId id="612" r:id="rId154"/>
    <p:sldId id="613" r:id="rId155"/>
    <p:sldId id="614" r:id="rId156"/>
    <p:sldId id="615" r:id="rId157"/>
    <p:sldId id="616" r:id="rId158"/>
    <p:sldId id="617" r:id="rId159"/>
    <p:sldId id="618" r:id="rId160"/>
    <p:sldId id="619" r:id="rId161"/>
    <p:sldId id="620" r:id="rId162"/>
    <p:sldId id="621" r:id="rId163"/>
    <p:sldId id="622" r:id="rId164"/>
    <p:sldId id="623" r:id="rId165"/>
    <p:sldId id="624" r:id="rId166"/>
    <p:sldId id="625" r:id="rId167"/>
    <p:sldId id="626" r:id="rId168"/>
    <p:sldId id="492" r:id="rId169"/>
    <p:sldId id="627" r:id="rId170"/>
    <p:sldId id="628" r:id="rId171"/>
    <p:sldId id="629" r:id="rId172"/>
    <p:sldId id="630" r:id="rId173"/>
    <p:sldId id="497" r:id="rId174"/>
    <p:sldId id="498" r:id="rId175"/>
    <p:sldId id="499" r:id="rId176"/>
    <p:sldId id="500" r:id="rId177"/>
    <p:sldId id="501" r:id="rId178"/>
    <p:sldId id="502" r:id="rId179"/>
    <p:sldId id="503" r:id="rId180"/>
    <p:sldId id="504" r:id="rId181"/>
    <p:sldId id="505" r:id="rId182"/>
    <p:sldId id="588" r:id="rId183"/>
    <p:sldId id="634" r:id="rId184"/>
    <p:sldId id="635" r:id="rId185"/>
    <p:sldId id="636" r:id="rId186"/>
    <p:sldId id="637" r:id="rId187"/>
    <p:sldId id="638" r:id="rId188"/>
    <p:sldId id="639" r:id="rId189"/>
    <p:sldId id="640" r:id="rId190"/>
    <p:sldId id="641" r:id="rId191"/>
    <p:sldId id="642" r:id="rId192"/>
    <p:sldId id="643" r:id="rId193"/>
    <p:sldId id="644" r:id="rId194"/>
    <p:sldId id="645" r:id="rId195"/>
    <p:sldId id="646" r:id="rId196"/>
    <p:sldId id="647" r:id="rId197"/>
    <p:sldId id="648" r:id="rId198"/>
    <p:sldId id="649" r:id="rId199"/>
    <p:sldId id="650" r:id="rId200"/>
    <p:sldId id="651" r:id="rId201"/>
    <p:sldId id="652" r:id="rId202"/>
    <p:sldId id="653" r:id="rId203"/>
    <p:sldId id="654" r:id="rId204"/>
    <p:sldId id="655" r:id="rId205"/>
    <p:sldId id="656" r:id="rId206"/>
    <p:sldId id="657" r:id="rId207"/>
    <p:sldId id="658" r:id="rId208"/>
    <p:sldId id="659" r:id="rId209"/>
    <p:sldId id="660" r:id="rId210"/>
    <p:sldId id="661" r:id="rId211"/>
    <p:sldId id="662" r:id="rId212"/>
    <p:sldId id="663" r:id="rId213"/>
    <p:sldId id="664" r:id="rId214"/>
    <p:sldId id="496" r:id="rId215"/>
    <p:sldId id="665" r:id="rId216"/>
    <p:sldId id="666" r:id="rId217"/>
    <p:sldId id="667" r:id="rId218"/>
    <p:sldId id="668" r:id="rId219"/>
    <p:sldId id="669" r:id="rId220"/>
    <p:sldId id="670" r:id="rId221"/>
    <p:sldId id="671" r:id="rId222"/>
    <p:sldId id="672" r:id="rId223"/>
    <p:sldId id="631" r:id="rId224"/>
    <p:sldId id="701" r:id="rId225"/>
    <p:sldId id="702" r:id="rId226"/>
    <p:sldId id="703" r:id="rId227"/>
    <p:sldId id="704" r:id="rId228"/>
    <p:sldId id="705" r:id="rId229"/>
    <p:sldId id="706" r:id="rId230"/>
    <p:sldId id="707" r:id="rId231"/>
    <p:sldId id="708" r:id="rId232"/>
    <p:sldId id="709" r:id="rId233"/>
    <p:sldId id="710" r:id="rId234"/>
    <p:sldId id="711" r:id="rId235"/>
    <p:sldId id="712" r:id="rId236"/>
    <p:sldId id="713" r:id="rId237"/>
    <p:sldId id="714" r:id="rId238"/>
    <p:sldId id="715" r:id="rId239"/>
    <p:sldId id="716" r:id="rId240"/>
    <p:sldId id="717" r:id="rId241"/>
    <p:sldId id="718" r:id="rId242"/>
    <p:sldId id="719" r:id="rId243"/>
    <p:sldId id="720" r:id="rId244"/>
    <p:sldId id="721" r:id="rId245"/>
    <p:sldId id="722" r:id="rId246"/>
    <p:sldId id="723" r:id="rId247"/>
    <p:sldId id="724" r:id="rId248"/>
    <p:sldId id="725" r:id="rId249"/>
    <p:sldId id="726" r:id="rId250"/>
    <p:sldId id="727" r:id="rId251"/>
    <p:sldId id="728" r:id="rId252"/>
    <p:sldId id="729" r:id="rId253"/>
    <p:sldId id="730" r:id="rId254"/>
    <p:sldId id="731" r:id="rId255"/>
    <p:sldId id="732" r:id="rId256"/>
    <p:sldId id="733" r:id="rId257"/>
    <p:sldId id="734" r:id="rId258"/>
    <p:sldId id="735" r:id="rId259"/>
    <p:sldId id="736" r:id="rId260"/>
    <p:sldId id="737" r:id="rId261"/>
    <p:sldId id="738" r:id="rId262"/>
    <p:sldId id="739" r:id="rId263"/>
    <p:sldId id="740" r:id="rId264"/>
    <p:sldId id="694" r:id="rId265"/>
    <p:sldId id="741" r:id="rId266"/>
    <p:sldId id="506" r:id="rId267"/>
    <p:sldId id="507" r:id="rId268"/>
    <p:sldId id="508" r:id="rId269"/>
    <p:sldId id="509" r:id="rId270"/>
    <p:sldId id="510" r:id="rId271"/>
    <p:sldId id="511" r:id="rId272"/>
    <p:sldId id="512" r:id="rId273"/>
    <p:sldId id="513" r:id="rId274"/>
    <p:sldId id="514" r:id="rId275"/>
    <p:sldId id="515" r:id="rId276"/>
    <p:sldId id="516" r:id="rId277"/>
    <p:sldId id="517" r:id="rId278"/>
    <p:sldId id="518" r:id="rId279"/>
    <p:sldId id="519" r:id="rId280"/>
    <p:sldId id="520" r:id="rId281"/>
    <p:sldId id="521" r:id="rId282"/>
    <p:sldId id="522" r:id="rId283"/>
    <p:sldId id="523" r:id="rId284"/>
    <p:sldId id="524" r:id="rId285"/>
    <p:sldId id="525" r:id="rId286"/>
    <p:sldId id="526" r:id="rId287"/>
    <p:sldId id="527" r:id="rId288"/>
    <p:sldId id="528" r:id="rId289"/>
    <p:sldId id="529" r:id="rId290"/>
    <p:sldId id="530" r:id="rId291"/>
    <p:sldId id="531" r:id="rId292"/>
    <p:sldId id="532" r:id="rId293"/>
    <p:sldId id="533" r:id="rId294"/>
    <p:sldId id="534" r:id="rId295"/>
    <p:sldId id="535" r:id="rId296"/>
    <p:sldId id="536" r:id="rId297"/>
    <p:sldId id="537" r:id="rId298"/>
    <p:sldId id="538" r:id="rId299"/>
    <p:sldId id="539" r:id="rId300"/>
    <p:sldId id="540" r:id="rId301"/>
    <p:sldId id="541" r:id="rId302"/>
    <p:sldId id="542" r:id="rId303"/>
    <p:sldId id="543" r:id="rId304"/>
    <p:sldId id="544" r:id="rId305"/>
  </p:sldIdLst>
  <p:sldSz cx="12192000" cy="6858000"/>
  <p:notesSz cx="6858000" cy="9144000"/>
  <p:embeddedFontLst>
    <p:embeddedFont>
      <p:font typeface="Aptos Narrow" panose="020B0004020202020204" pitchFamily="34" charset="0"/>
      <p:regular r:id="rId308"/>
      <p:bold r:id="rId309"/>
      <p:italic r:id="rId310"/>
      <p:boldItalic r:id="rId311"/>
    </p:embeddedFont>
    <p:embeddedFont>
      <p:font typeface="Cambria Math" panose="02040503050406030204" pitchFamily="18" charset="0"/>
      <p:regular r:id="rId312"/>
    </p:embeddedFont>
    <p:embeddedFont>
      <p:font typeface="League Spartan Light" panose="020B0604020202020204" charset="-70"/>
      <p:regular r:id="rId313"/>
    </p:embeddedFont>
    <p:embeddedFont>
      <p:font typeface="League Spartan Medium" panose="020B0604020202020204" charset="-70"/>
      <p:regular r:id="rId314"/>
    </p:embeddedFont>
    <p:embeddedFont>
      <p:font typeface="League Spartan SemiBold" panose="020B0604020202020204" charset="-70"/>
      <p:bold r:id="rId315"/>
    </p:embeddedFont>
  </p:embeddedFontLst>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A5F329A-0FF0-4A6F-B5DA-14B38BC2C2BA}">
          <p14:sldIdLst>
            <p14:sldId id="461"/>
          </p14:sldIdLst>
        </p14:section>
        <p14:section name="Tehniskā informācija" id="{DEADED8D-519A-43F4-A0C0-4C778789385E}">
          <p14:sldIdLst>
            <p14:sldId id="562"/>
            <p14:sldId id="572"/>
            <p14:sldId id="578"/>
            <p14:sldId id="579"/>
            <p14:sldId id="576"/>
            <p14:sldId id="580"/>
            <p14:sldId id="570"/>
            <p14:sldId id="571"/>
            <p14:sldId id="575"/>
            <p14:sldId id="577"/>
            <p14:sldId id="581"/>
            <p14:sldId id="582"/>
            <p14:sldId id="760"/>
            <p14:sldId id="761"/>
            <p14:sldId id="820"/>
          </p14:sldIdLst>
        </p14:section>
        <p14:section name="Politiskā orientācija" id="{45C1FAC5-7507-4CA3-A7FF-1E1DF915280D}">
          <p14:sldIdLst>
            <p14:sldId id="565"/>
            <p14:sldId id="481"/>
            <p14:sldId id="742"/>
            <p14:sldId id="482"/>
            <p14:sldId id="743"/>
            <p14:sldId id="483"/>
            <p14:sldId id="695"/>
            <p14:sldId id="762"/>
          </p14:sldIdLst>
        </p14:section>
        <p14:section name="Izpratne par nepieciešamību" id="{0C303871-E361-448D-BCD5-F71AEFAF862F}">
          <p14:sldIdLst>
            <p14:sldId id="566"/>
            <p14:sldId id="484"/>
            <p14:sldId id="745"/>
            <p14:sldId id="744"/>
            <p14:sldId id="485"/>
            <p14:sldId id="746"/>
            <p14:sldId id="486"/>
            <p14:sldId id="747"/>
            <p14:sldId id="769"/>
            <p14:sldId id="767"/>
            <p14:sldId id="770"/>
            <p14:sldId id="773"/>
            <p14:sldId id="774"/>
            <p14:sldId id="772"/>
            <p14:sldId id="775"/>
            <p14:sldId id="776"/>
            <p14:sldId id="778"/>
            <p14:sldId id="779"/>
            <p14:sldId id="780"/>
            <p14:sldId id="777"/>
            <p14:sldId id="781"/>
            <p14:sldId id="768"/>
            <p14:sldId id="810"/>
            <p14:sldId id="487"/>
            <p14:sldId id="748"/>
            <p14:sldId id="753"/>
            <p14:sldId id="488"/>
            <p14:sldId id="749"/>
            <p14:sldId id="489"/>
            <p14:sldId id="750"/>
            <p14:sldId id="490"/>
            <p14:sldId id="751"/>
            <p14:sldId id="754"/>
            <p14:sldId id="491"/>
            <p14:sldId id="821"/>
            <p14:sldId id="811"/>
            <p14:sldId id="696"/>
          </p14:sldIdLst>
        </p14:section>
        <p14:section name="Stereotipi par sabiedrisko mediju" id="{137AA1B8-8DC2-49FC-93CF-09384119B57A}">
          <p14:sldIdLst>
            <p14:sldId id="567"/>
            <p14:sldId id="476"/>
            <p14:sldId id="756"/>
            <p14:sldId id="493"/>
            <p14:sldId id="758"/>
            <p14:sldId id="764"/>
            <p14:sldId id="697"/>
            <p14:sldId id="782"/>
            <p14:sldId id="783"/>
            <p14:sldId id="784"/>
            <p14:sldId id="785"/>
            <p14:sldId id="787"/>
            <p14:sldId id="786"/>
            <p14:sldId id="788"/>
            <p14:sldId id="789"/>
            <p14:sldId id="790"/>
            <p14:sldId id="791"/>
            <p14:sldId id="792"/>
            <p14:sldId id="793"/>
            <p14:sldId id="794"/>
            <p14:sldId id="795"/>
            <p14:sldId id="798"/>
            <p14:sldId id="796"/>
            <p14:sldId id="799"/>
            <p14:sldId id="812"/>
          </p14:sldIdLst>
        </p14:section>
        <p14:section name="Sabiedriskā medija atbalsts" id="{6324C641-0340-49E0-B681-14E897DBB90A}">
          <p14:sldIdLst>
            <p14:sldId id="568"/>
            <p14:sldId id="597"/>
            <p14:sldId id="598"/>
            <p14:sldId id="813"/>
            <p14:sldId id="766"/>
            <p14:sldId id="802"/>
            <p14:sldId id="803"/>
            <p14:sldId id="804"/>
            <p14:sldId id="805"/>
            <p14:sldId id="807"/>
            <p14:sldId id="806"/>
            <p14:sldId id="800"/>
            <p14:sldId id="801"/>
            <p14:sldId id="591"/>
            <p14:sldId id="592"/>
            <p14:sldId id="593"/>
            <p14:sldId id="594"/>
            <p14:sldId id="595"/>
            <p14:sldId id="596"/>
            <p14:sldId id="808"/>
            <p14:sldId id="698"/>
            <p14:sldId id="586"/>
            <p14:sldId id="700"/>
            <p14:sldId id="814"/>
            <p14:sldId id="815"/>
            <p14:sldId id="759"/>
            <p14:sldId id="361"/>
            <p14:sldId id="569"/>
            <p14:sldId id="816"/>
            <p14:sldId id="817"/>
            <p14:sldId id="818"/>
            <p14:sldId id="819"/>
          </p14:sldIdLst>
        </p14:section>
        <p14:section name="Sm nepieciesamības iemeslu analize" id="{666B0C61-D417-4D6C-94AB-43EF77D58A37}">
          <p14:sldIdLst>
            <p14:sldId id="585"/>
            <p14:sldId id="465"/>
            <p14:sldId id="466"/>
            <p14:sldId id="467"/>
            <p14:sldId id="468"/>
            <p14:sldId id="469"/>
            <p14:sldId id="470"/>
            <p14:sldId id="471"/>
            <p14:sldId id="472"/>
            <p14:sldId id="473"/>
            <p14:sldId id="474"/>
            <p14:sldId id="475"/>
            <p14:sldId id="583"/>
            <p14:sldId id="477"/>
            <p14:sldId id="478"/>
            <p14:sldId id="479"/>
            <p14:sldId id="480"/>
            <p14:sldId id="584"/>
            <p14:sldId id="494"/>
            <p14:sldId id="495"/>
          </p14:sldIdLst>
        </p14:section>
        <p14:section name="Atbalsta analīze grupās" id="{9CFE9BEF-9848-4750-9F6A-C6FF9F197B73}">
          <p14:sldIdLst>
            <p14:sldId id="699"/>
            <p14:sldId id="600"/>
            <p14:sldId id="601"/>
            <p14:sldId id="602"/>
            <p14:sldId id="603"/>
            <p14:sldId id="604"/>
            <p14:sldId id="605"/>
            <p14:sldId id="606"/>
            <p14:sldId id="607"/>
            <p14:sldId id="608"/>
            <p14:sldId id="609"/>
            <p14:sldId id="610"/>
            <p14:sldId id="611"/>
            <p14:sldId id="612"/>
            <p14:sldId id="613"/>
            <p14:sldId id="614"/>
            <p14:sldId id="615"/>
            <p14:sldId id="616"/>
            <p14:sldId id="617"/>
            <p14:sldId id="618"/>
            <p14:sldId id="619"/>
            <p14:sldId id="620"/>
            <p14:sldId id="621"/>
            <p14:sldId id="622"/>
            <p14:sldId id="623"/>
            <p14:sldId id="624"/>
            <p14:sldId id="625"/>
            <p14:sldId id="626"/>
            <p14:sldId id="492"/>
            <p14:sldId id="627"/>
            <p14:sldId id="628"/>
            <p14:sldId id="629"/>
            <p14:sldId id="630"/>
            <p14:sldId id="497"/>
            <p14:sldId id="498"/>
            <p14:sldId id="499"/>
            <p14:sldId id="500"/>
            <p14:sldId id="501"/>
            <p14:sldId id="502"/>
            <p14:sldId id="503"/>
            <p14:sldId id="504"/>
            <p14:sldId id="505"/>
          </p14:sldIdLst>
        </p14:section>
        <p14:section name="SM nepieciešamības analīze grupās" id="{DDAA8982-DCAA-4CB8-BDCA-10EB5605C1EB}">
          <p14:sldIdLst>
            <p14:sldId id="588"/>
            <p14:sldId id="634"/>
            <p14:sldId id="635"/>
            <p14:sldId id="636"/>
            <p14:sldId id="637"/>
            <p14:sldId id="638"/>
            <p14:sldId id="639"/>
            <p14:sldId id="640"/>
            <p14:sldId id="641"/>
            <p14:sldId id="642"/>
            <p14:sldId id="643"/>
            <p14:sldId id="644"/>
            <p14:sldId id="645"/>
            <p14:sldId id="646"/>
            <p14:sldId id="647"/>
            <p14:sldId id="648"/>
            <p14:sldId id="649"/>
            <p14:sldId id="650"/>
            <p14:sldId id="651"/>
            <p14:sldId id="652"/>
            <p14:sldId id="653"/>
            <p14:sldId id="654"/>
            <p14:sldId id="655"/>
            <p14:sldId id="656"/>
            <p14:sldId id="657"/>
            <p14:sldId id="658"/>
            <p14:sldId id="659"/>
            <p14:sldId id="660"/>
            <p14:sldId id="661"/>
            <p14:sldId id="662"/>
            <p14:sldId id="663"/>
            <p14:sldId id="664"/>
            <p14:sldId id="496"/>
            <p14:sldId id="665"/>
            <p14:sldId id="666"/>
            <p14:sldId id="667"/>
            <p14:sldId id="668"/>
            <p14:sldId id="669"/>
            <p14:sldId id="670"/>
            <p14:sldId id="671"/>
            <p14:sldId id="672"/>
          </p14:sldIdLst>
        </p14:section>
        <p14:section name="Stereotipu analīze grupās(1)" id="{26840BD7-7101-41C9-939D-9DEDDB472105}">
          <p14:sldIdLst>
            <p14:sldId id="631"/>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0"/>
          </p14:sldIdLst>
        </p14:section>
        <p14:section name="Stereotipu analīze grupās (2)" id="{582144F6-DAF6-4DEC-8845-4D52207C01E8}">
          <p14:sldIdLst>
            <p14:sldId id="694"/>
            <p14:sldId id="741"/>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542"/>
            <p14:sldId id="543"/>
            <p14:sldId id="54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B6E796-FBE2-63C0-F1BE-CA4FF8354763}" name="Gatis Bolinskis" initials="GB" userId="c3099289867ef9a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5504"/>
    <a:srgbClr val="134A9A"/>
    <a:srgbClr val="199296"/>
    <a:srgbClr val="E3DCD2"/>
    <a:srgbClr val="CD5C5C"/>
    <a:srgbClr val="8B0000"/>
    <a:srgbClr val="F4CCCC"/>
    <a:srgbClr val="C2EABD"/>
    <a:srgbClr val="4CAF50"/>
    <a:srgbClr val="2E7D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0EA0B2-3E06-4558-90A4-1B4244A2C95E}" v="175" dt="2025-10-21T02:45:37.563"/>
    <p1510:client id="{B74ED717-0F12-45CF-AC2D-59929BFC2211}" v="76" dt="2025-10-21T07:42:17.3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4" autoAdjust="0"/>
    <p:restoredTop sz="90686" autoAdjust="0"/>
  </p:normalViewPr>
  <p:slideViewPr>
    <p:cSldViewPr snapToGrid="0">
      <p:cViewPr varScale="1">
        <p:scale>
          <a:sx n="136" d="100"/>
          <a:sy n="136" d="100"/>
        </p:scale>
        <p:origin x="954" y="372"/>
      </p:cViewPr>
      <p:guideLst/>
    </p:cSldViewPr>
  </p:slideViewPr>
  <p:outlineViewPr>
    <p:cViewPr>
      <p:scale>
        <a:sx n="33" d="100"/>
        <a:sy n="33" d="100"/>
      </p:scale>
      <p:origin x="0" y="-9264"/>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font" Target="fonts/font8.fntdata"/><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65" Type="http://schemas.openxmlformats.org/officeDocument/2006/relationships/slide" Target="slides/slide63.xml"/><Relationship Id="rId130" Type="http://schemas.openxmlformats.org/officeDocument/2006/relationships/slide" Target="slides/slide128.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notesMaster" Target="notesMasters/notesMaster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17" Type="http://schemas.openxmlformats.org/officeDocument/2006/relationships/viewProps" Target="viewProps.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handoutMaster" Target="handoutMasters/handoutMaster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theme" Target="theme/theme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font" Target="fonts/font1.fntdata"/><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tableStyles" Target="tableStyles.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font" Target="fonts/font2.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microsoft.com/office/2015/10/relationships/revisionInfo" Target="revisionInfo.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font" Target="fonts/font3.fntdata"/><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microsoft.com/office/2018/10/relationships/authors" Target="authors.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font" Target="fonts/font4.fntdata"/><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font" Target="fonts/font5.fntdata"/><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font" Target="fonts/font7.fntdata"/><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0.xml"/></Relationships>
</file>

<file path=ppt/charts/_rels/chart100.xml.rels><?xml version="1.0" encoding="UTF-8" standalone="yes"?>
<Relationships xmlns="http://schemas.openxmlformats.org/package/2006/relationships"><Relationship Id="rId2" Type="http://schemas.openxmlformats.org/officeDocument/2006/relationships/package" Target="../embeddings/Microsoft_Excel_Worksheet99.xlsx"/><Relationship Id="rId1" Type="http://schemas.openxmlformats.org/officeDocument/2006/relationships/themeOverride" Target="../theme/themeOverride99.xml"/></Relationships>
</file>

<file path=ppt/charts/_rels/chart101.xml.rels><?xml version="1.0" encoding="UTF-8" standalone="yes"?>
<Relationships xmlns="http://schemas.openxmlformats.org/package/2006/relationships"><Relationship Id="rId2" Type="http://schemas.openxmlformats.org/officeDocument/2006/relationships/package" Target="../embeddings/Microsoft_Excel_Worksheet100.xlsx"/><Relationship Id="rId1" Type="http://schemas.openxmlformats.org/officeDocument/2006/relationships/themeOverride" Target="../theme/themeOverride100.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themeOverride" Target="../theme/themeOverride101.xml"/></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themeOverride" Target="../theme/themeOverride102.xml"/></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themeOverride" Target="../theme/themeOverride103.xml"/></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themeOverride" Target="../theme/themeOverride104.xml"/></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themeOverride" Target="../theme/themeOverride105.xml"/></Relationships>
</file>

<file path=ppt/charts/_rels/chart107.xml.rels><?xml version="1.0" encoding="UTF-8" standalone="yes"?>
<Relationships xmlns="http://schemas.openxmlformats.org/package/2006/relationships"><Relationship Id="rId2" Type="http://schemas.openxmlformats.org/officeDocument/2006/relationships/package" Target="../embeddings/Microsoft_Excel_Worksheet106.xlsx"/><Relationship Id="rId1" Type="http://schemas.openxmlformats.org/officeDocument/2006/relationships/themeOverride" Target="../theme/themeOverride106.xml"/></Relationships>
</file>

<file path=ppt/charts/_rels/chart108.xml.rels><?xml version="1.0" encoding="UTF-8" standalone="yes"?>
<Relationships xmlns="http://schemas.openxmlformats.org/package/2006/relationships"><Relationship Id="rId2" Type="http://schemas.openxmlformats.org/officeDocument/2006/relationships/package" Target="../embeddings/Microsoft_Excel_Worksheet107.xlsx"/><Relationship Id="rId1" Type="http://schemas.openxmlformats.org/officeDocument/2006/relationships/themeOverride" Target="../theme/themeOverride107.xml"/></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themeOverride" Target="../theme/themeOverride108.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1.xml"/></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themeOverride" Target="../theme/themeOverride109.xml"/></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themeOverride" Target="../theme/themeOverride110.xml"/></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themeOverride" Target="../theme/themeOverride111.xml"/></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themeOverride" Target="../theme/themeOverride112.xml"/></Relationships>
</file>

<file path=ppt/charts/_rels/chart114.xml.rels><?xml version="1.0" encoding="UTF-8" standalone="yes"?>
<Relationships xmlns="http://schemas.openxmlformats.org/package/2006/relationships"><Relationship Id="rId2" Type="http://schemas.openxmlformats.org/officeDocument/2006/relationships/package" Target="../embeddings/Microsoft_Excel_Worksheet113.xlsx"/><Relationship Id="rId1" Type="http://schemas.openxmlformats.org/officeDocument/2006/relationships/themeOverride" Target="../theme/themeOverride113.xml"/></Relationships>
</file>

<file path=ppt/charts/_rels/chart115.xml.rels><?xml version="1.0" encoding="UTF-8" standalone="yes"?>
<Relationships xmlns="http://schemas.openxmlformats.org/package/2006/relationships"><Relationship Id="rId2" Type="http://schemas.openxmlformats.org/officeDocument/2006/relationships/package" Target="../embeddings/Microsoft_Excel_Worksheet114.xlsx"/><Relationship Id="rId1" Type="http://schemas.openxmlformats.org/officeDocument/2006/relationships/themeOverride" Target="../theme/themeOverride114.xml"/></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themeOverride" Target="../theme/themeOverride115.xml"/></Relationships>
</file>

<file path=ppt/charts/_rels/chart117.xml.rels><?xml version="1.0" encoding="UTF-8" standalone="yes"?>
<Relationships xmlns="http://schemas.openxmlformats.org/package/2006/relationships"><Relationship Id="rId2" Type="http://schemas.openxmlformats.org/officeDocument/2006/relationships/package" Target="../embeddings/Microsoft_Excel_Worksheet116.xlsx"/><Relationship Id="rId1" Type="http://schemas.openxmlformats.org/officeDocument/2006/relationships/themeOverride" Target="../theme/themeOverride116.xml"/></Relationships>
</file>

<file path=ppt/charts/_rels/chart118.xml.rels><?xml version="1.0" encoding="UTF-8" standalone="yes"?>
<Relationships xmlns="http://schemas.openxmlformats.org/package/2006/relationships"><Relationship Id="rId2" Type="http://schemas.openxmlformats.org/officeDocument/2006/relationships/package" Target="../embeddings/Microsoft_Excel_Worksheet117.xlsx"/><Relationship Id="rId1" Type="http://schemas.openxmlformats.org/officeDocument/2006/relationships/themeOverride" Target="../theme/themeOverride117.xml"/></Relationships>
</file>

<file path=ppt/charts/_rels/chart119.xml.rels><?xml version="1.0" encoding="UTF-8" standalone="yes"?>
<Relationships xmlns="http://schemas.openxmlformats.org/package/2006/relationships"><Relationship Id="rId2" Type="http://schemas.openxmlformats.org/officeDocument/2006/relationships/package" Target="../embeddings/Microsoft_Excel_Worksheet118.xlsx"/><Relationship Id="rId1" Type="http://schemas.openxmlformats.org/officeDocument/2006/relationships/themeOverride" Target="../theme/themeOverride118.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2.xml"/></Relationships>
</file>

<file path=ppt/charts/_rels/chart120.xml.rels><?xml version="1.0" encoding="UTF-8" standalone="yes"?>
<Relationships xmlns="http://schemas.openxmlformats.org/package/2006/relationships"><Relationship Id="rId2" Type="http://schemas.openxmlformats.org/officeDocument/2006/relationships/package" Target="../embeddings/Microsoft_Excel_Worksheet119.xlsx"/><Relationship Id="rId1" Type="http://schemas.openxmlformats.org/officeDocument/2006/relationships/themeOverride" Target="../theme/themeOverride119.xml"/></Relationships>
</file>

<file path=ppt/charts/_rels/chart121.xml.rels><?xml version="1.0" encoding="UTF-8" standalone="yes"?>
<Relationships xmlns="http://schemas.openxmlformats.org/package/2006/relationships"><Relationship Id="rId2" Type="http://schemas.openxmlformats.org/officeDocument/2006/relationships/package" Target="../embeddings/Microsoft_Excel_Worksheet120.xlsx"/><Relationship Id="rId1" Type="http://schemas.openxmlformats.org/officeDocument/2006/relationships/themeOverride" Target="../theme/themeOverride120.xml"/></Relationships>
</file>

<file path=ppt/charts/_rels/chart122.xml.rels><?xml version="1.0" encoding="UTF-8" standalone="yes"?>
<Relationships xmlns="http://schemas.openxmlformats.org/package/2006/relationships"><Relationship Id="rId2" Type="http://schemas.openxmlformats.org/officeDocument/2006/relationships/package" Target="../embeddings/Microsoft_Excel_Worksheet121.xlsx"/><Relationship Id="rId1" Type="http://schemas.openxmlformats.org/officeDocument/2006/relationships/themeOverride" Target="../theme/themeOverride121.xml"/></Relationships>
</file>

<file path=ppt/charts/_rels/chart123.xml.rels><?xml version="1.0" encoding="UTF-8" standalone="yes"?>
<Relationships xmlns="http://schemas.openxmlformats.org/package/2006/relationships"><Relationship Id="rId2" Type="http://schemas.openxmlformats.org/officeDocument/2006/relationships/package" Target="../embeddings/Microsoft_Excel_Worksheet122.xlsx"/><Relationship Id="rId1" Type="http://schemas.openxmlformats.org/officeDocument/2006/relationships/themeOverride" Target="../theme/themeOverride122.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themeOverride" Target="../theme/themeOverride123.xml"/></Relationships>
</file>

<file path=ppt/charts/_rels/chart125.xml.rels><?xml version="1.0" encoding="UTF-8" standalone="yes"?>
<Relationships xmlns="http://schemas.openxmlformats.org/package/2006/relationships"><Relationship Id="rId2" Type="http://schemas.openxmlformats.org/officeDocument/2006/relationships/package" Target="../embeddings/Microsoft_Excel_Worksheet124.xlsx"/><Relationship Id="rId1" Type="http://schemas.openxmlformats.org/officeDocument/2006/relationships/themeOverride" Target="../theme/themeOverride124.xml"/></Relationships>
</file>

<file path=ppt/charts/_rels/chart126.xml.rels><?xml version="1.0" encoding="UTF-8" standalone="yes"?>
<Relationships xmlns="http://schemas.openxmlformats.org/package/2006/relationships"><Relationship Id="rId2" Type="http://schemas.openxmlformats.org/officeDocument/2006/relationships/package" Target="../embeddings/Microsoft_Excel_Worksheet125.xlsx"/><Relationship Id="rId1" Type="http://schemas.openxmlformats.org/officeDocument/2006/relationships/themeOverride" Target="../theme/themeOverride125.xml"/></Relationships>
</file>

<file path=ppt/charts/_rels/chart127.xml.rels><?xml version="1.0" encoding="UTF-8" standalone="yes"?>
<Relationships xmlns="http://schemas.openxmlformats.org/package/2006/relationships"><Relationship Id="rId2" Type="http://schemas.openxmlformats.org/officeDocument/2006/relationships/package" Target="../embeddings/Microsoft_Excel_Worksheet126.xlsx"/><Relationship Id="rId1" Type="http://schemas.openxmlformats.org/officeDocument/2006/relationships/themeOverride" Target="../theme/themeOverride126.xml"/></Relationships>
</file>

<file path=ppt/charts/_rels/chart128.xml.rels><?xml version="1.0" encoding="UTF-8" standalone="yes"?>
<Relationships xmlns="http://schemas.openxmlformats.org/package/2006/relationships"><Relationship Id="rId2" Type="http://schemas.openxmlformats.org/officeDocument/2006/relationships/package" Target="../embeddings/Microsoft_Excel_Worksheet127.xlsx"/><Relationship Id="rId1" Type="http://schemas.openxmlformats.org/officeDocument/2006/relationships/themeOverride" Target="../theme/themeOverride127.xml"/></Relationships>
</file>

<file path=ppt/charts/_rels/chart129.xml.rels><?xml version="1.0" encoding="UTF-8" standalone="yes"?>
<Relationships xmlns="http://schemas.openxmlformats.org/package/2006/relationships"><Relationship Id="rId2" Type="http://schemas.openxmlformats.org/officeDocument/2006/relationships/package" Target="../embeddings/Microsoft_Excel_Worksheet128.xlsx"/><Relationship Id="rId1" Type="http://schemas.openxmlformats.org/officeDocument/2006/relationships/themeOverride" Target="../theme/themeOverride128.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3.xml"/></Relationships>
</file>

<file path=ppt/charts/_rels/chart130.xml.rels><?xml version="1.0" encoding="UTF-8" standalone="yes"?>
<Relationships xmlns="http://schemas.openxmlformats.org/package/2006/relationships"><Relationship Id="rId2" Type="http://schemas.openxmlformats.org/officeDocument/2006/relationships/package" Target="../embeddings/Microsoft_Excel_Worksheet129.xlsx"/><Relationship Id="rId1" Type="http://schemas.openxmlformats.org/officeDocument/2006/relationships/themeOverride" Target="../theme/themeOverride129.xml"/></Relationships>
</file>

<file path=ppt/charts/_rels/chart131.xml.rels><?xml version="1.0" encoding="UTF-8" standalone="yes"?>
<Relationships xmlns="http://schemas.openxmlformats.org/package/2006/relationships"><Relationship Id="rId2" Type="http://schemas.openxmlformats.org/officeDocument/2006/relationships/package" Target="../embeddings/Microsoft_Excel_Worksheet130.xlsx"/><Relationship Id="rId1" Type="http://schemas.openxmlformats.org/officeDocument/2006/relationships/themeOverride" Target="../theme/themeOverride130.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themeOverride" Target="../theme/themeOverride131.xml"/></Relationships>
</file>

<file path=ppt/charts/_rels/chart133.xml.rels><?xml version="1.0" encoding="UTF-8" standalone="yes"?>
<Relationships xmlns="http://schemas.openxmlformats.org/package/2006/relationships"><Relationship Id="rId2" Type="http://schemas.openxmlformats.org/officeDocument/2006/relationships/package" Target="../embeddings/Microsoft_Excel_Worksheet132.xlsx"/><Relationship Id="rId1" Type="http://schemas.openxmlformats.org/officeDocument/2006/relationships/themeOverride" Target="../theme/themeOverride132.xml"/></Relationships>
</file>

<file path=ppt/charts/_rels/chart134.xml.rels><?xml version="1.0" encoding="UTF-8" standalone="yes"?>
<Relationships xmlns="http://schemas.openxmlformats.org/package/2006/relationships"><Relationship Id="rId2" Type="http://schemas.openxmlformats.org/officeDocument/2006/relationships/package" Target="../embeddings/Microsoft_Excel_Worksheet133.xlsx"/><Relationship Id="rId1" Type="http://schemas.openxmlformats.org/officeDocument/2006/relationships/themeOverride" Target="../theme/themeOverride133.xml"/></Relationships>
</file>

<file path=ppt/charts/_rels/chart135.xml.rels><?xml version="1.0" encoding="UTF-8" standalone="yes"?>
<Relationships xmlns="http://schemas.openxmlformats.org/package/2006/relationships"><Relationship Id="rId2" Type="http://schemas.openxmlformats.org/officeDocument/2006/relationships/package" Target="../embeddings/Microsoft_Excel_Worksheet134.xlsx"/><Relationship Id="rId1" Type="http://schemas.openxmlformats.org/officeDocument/2006/relationships/themeOverride" Target="../theme/themeOverride134.xml"/></Relationships>
</file>

<file path=ppt/charts/_rels/chart136.xml.rels><?xml version="1.0" encoding="UTF-8" standalone="yes"?>
<Relationships xmlns="http://schemas.openxmlformats.org/package/2006/relationships"><Relationship Id="rId2" Type="http://schemas.openxmlformats.org/officeDocument/2006/relationships/package" Target="../embeddings/Microsoft_Excel_Worksheet135.xlsx"/><Relationship Id="rId1" Type="http://schemas.openxmlformats.org/officeDocument/2006/relationships/themeOverride" Target="../theme/themeOverride135.xml"/></Relationships>
</file>

<file path=ppt/charts/_rels/chart137.xml.rels><?xml version="1.0" encoding="UTF-8" standalone="yes"?>
<Relationships xmlns="http://schemas.openxmlformats.org/package/2006/relationships"><Relationship Id="rId2" Type="http://schemas.openxmlformats.org/officeDocument/2006/relationships/package" Target="../embeddings/Microsoft_Excel_Worksheet136.xlsx"/><Relationship Id="rId1" Type="http://schemas.openxmlformats.org/officeDocument/2006/relationships/themeOverride" Target="../theme/themeOverride136.xml"/></Relationships>
</file>

<file path=ppt/charts/_rels/chart138.xml.rels><?xml version="1.0" encoding="UTF-8" standalone="yes"?>
<Relationships xmlns="http://schemas.openxmlformats.org/package/2006/relationships"><Relationship Id="rId2" Type="http://schemas.openxmlformats.org/officeDocument/2006/relationships/package" Target="../embeddings/Microsoft_Excel_Worksheet137.xlsx"/><Relationship Id="rId1" Type="http://schemas.openxmlformats.org/officeDocument/2006/relationships/themeOverride" Target="../theme/themeOverride137.xml"/></Relationships>
</file>

<file path=ppt/charts/_rels/chart139.xml.rels><?xml version="1.0" encoding="UTF-8" standalone="yes"?>
<Relationships xmlns="http://schemas.openxmlformats.org/package/2006/relationships"><Relationship Id="rId2" Type="http://schemas.openxmlformats.org/officeDocument/2006/relationships/package" Target="../embeddings/Microsoft_Excel_Worksheet138.xlsx"/><Relationship Id="rId1" Type="http://schemas.openxmlformats.org/officeDocument/2006/relationships/themeOverride" Target="../theme/themeOverride138.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4.xml"/></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themeOverride" Target="../theme/themeOverride139.xml"/></Relationships>
</file>

<file path=ppt/charts/_rels/chart141.xml.rels><?xml version="1.0" encoding="UTF-8" standalone="yes"?>
<Relationships xmlns="http://schemas.openxmlformats.org/package/2006/relationships"><Relationship Id="rId2" Type="http://schemas.openxmlformats.org/officeDocument/2006/relationships/package" Target="../embeddings/Microsoft_Excel_Worksheet140.xlsx"/><Relationship Id="rId1" Type="http://schemas.openxmlformats.org/officeDocument/2006/relationships/themeOverride" Target="../theme/themeOverride140.xml"/></Relationships>
</file>

<file path=ppt/charts/_rels/chart142.xml.rels><?xml version="1.0" encoding="UTF-8" standalone="yes"?>
<Relationships xmlns="http://schemas.openxmlformats.org/package/2006/relationships"><Relationship Id="rId2" Type="http://schemas.openxmlformats.org/officeDocument/2006/relationships/package" Target="../embeddings/Microsoft_Excel_Worksheet141.xlsx"/><Relationship Id="rId1" Type="http://schemas.openxmlformats.org/officeDocument/2006/relationships/themeOverride" Target="../theme/themeOverride141.xml"/></Relationships>
</file>

<file path=ppt/charts/_rels/chart143.xml.rels><?xml version="1.0" encoding="UTF-8" standalone="yes"?>
<Relationships xmlns="http://schemas.openxmlformats.org/package/2006/relationships"><Relationship Id="rId2" Type="http://schemas.openxmlformats.org/officeDocument/2006/relationships/package" Target="../embeddings/Microsoft_Excel_Worksheet142.xlsx"/><Relationship Id="rId1" Type="http://schemas.openxmlformats.org/officeDocument/2006/relationships/themeOverride" Target="../theme/themeOverride142.xml"/></Relationships>
</file>

<file path=ppt/charts/_rels/chart144.xml.rels><?xml version="1.0" encoding="UTF-8" standalone="yes"?>
<Relationships xmlns="http://schemas.openxmlformats.org/package/2006/relationships"><Relationship Id="rId2" Type="http://schemas.openxmlformats.org/officeDocument/2006/relationships/package" Target="../embeddings/Microsoft_Excel_Worksheet143.xlsx"/><Relationship Id="rId1" Type="http://schemas.openxmlformats.org/officeDocument/2006/relationships/themeOverride" Target="../theme/themeOverride143.xml"/></Relationships>
</file>

<file path=ppt/charts/_rels/chart145.xml.rels><?xml version="1.0" encoding="UTF-8" standalone="yes"?>
<Relationships xmlns="http://schemas.openxmlformats.org/package/2006/relationships"><Relationship Id="rId2" Type="http://schemas.openxmlformats.org/officeDocument/2006/relationships/package" Target="../embeddings/Microsoft_Excel_Worksheet144.xlsx"/><Relationship Id="rId1" Type="http://schemas.openxmlformats.org/officeDocument/2006/relationships/themeOverride" Target="../theme/themeOverride144.xml"/></Relationships>
</file>

<file path=ppt/charts/_rels/chart146.xml.rels><?xml version="1.0" encoding="UTF-8" standalone="yes"?>
<Relationships xmlns="http://schemas.openxmlformats.org/package/2006/relationships"><Relationship Id="rId2" Type="http://schemas.openxmlformats.org/officeDocument/2006/relationships/package" Target="../embeddings/Microsoft_Excel_Worksheet145.xlsx"/><Relationship Id="rId1" Type="http://schemas.openxmlformats.org/officeDocument/2006/relationships/themeOverride" Target="../theme/themeOverride145.xml"/></Relationships>
</file>

<file path=ppt/charts/_rels/chart147.xml.rels><?xml version="1.0" encoding="UTF-8" standalone="yes"?>
<Relationships xmlns="http://schemas.openxmlformats.org/package/2006/relationships"><Relationship Id="rId2" Type="http://schemas.openxmlformats.org/officeDocument/2006/relationships/package" Target="../embeddings/Microsoft_Excel_Worksheet146.xlsx"/><Relationship Id="rId1" Type="http://schemas.openxmlformats.org/officeDocument/2006/relationships/themeOverride" Target="../theme/themeOverride146.xml"/></Relationships>
</file>

<file path=ppt/charts/_rels/chart148.xml.rels><?xml version="1.0" encoding="UTF-8" standalone="yes"?>
<Relationships xmlns="http://schemas.openxmlformats.org/package/2006/relationships"><Relationship Id="rId2" Type="http://schemas.openxmlformats.org/officeDocument/2006/relationships/package" Target="../embeddings/Microsoft_Excel_Worksheet147.xlsx"/><Relationship Id="rId1" Type="http://schemas.openxmlformats.org/officeDocument/2006/relationships/themeOverride" Target="../theme/themeOverride147.xml"/></Relationships>
</file>

<file path=ppt/charts/_rels/chart149.xml.rels><?xml version="1.0" encoding="UTF-8" standalone="yes"?>
<Relationships xmlns="http://schemas.openxmlformats.org/package/2006/relationships"><Relationship Id="rId2" Type="http://schemas.openxmlformats.org/officeDocument/2006/relationships/package" Target="../embeddings/Microsoft_Excel_Worksheet148.xlsx"/><Relationship Id="rId1" Type="http://schemas.openxmlformats.org/officeDocument/2006/relationships/themeOverride" Target="../theme/themeOverride148.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5.xml"/></Relationships>
</file>

<file path=ppt/charts/_rels/chart150.xml.rels><?xml version="1.0" encoding="UTF-8" standalone="yes"?>
<Relationships xmlns="http://schemas.openxmlformats.org/package/2006/relationships"><Relationship Id="rId2" Type="http://schemas.openxmlformats.org/officeDocument/2006/relationships/package" Target="../embeddings/Microsoft_Excel_Worksheet149.xlsx"/><Relationship Id="rId1" Type="http://schemas.openxmlformats.org/officeDocument/2006/relationships/themeOverride" Target="../theme/themeOverride149.xml"/></Relationships>
</file>

<file path=ppt/charts/_rels/chart151.xml.rels><?xml version="1.0" encoding="UTF-8" standalone="yes"?>
<Relationships xmlns="http://schemas.openxmlformats.org/package/2006/relationships"><Relationship Id="rId2" Type="http://schemas.openxmlformats.org/officeDocument/2006/relationships/package" Target="../embeddings/Microsoft_Excel_Worksheet150.xlsx"/><Relationship Id="rId1" Type="http://schemas.openxmlformats.org/officeDocument/2006/relationships/themeOverride" Target="../theme/themeOverride150.xml"/></Relationships>
</file>

<file path=ppt/charts/_rels/chart152.xml.rels><?xml version="1.0" encoding="UTF-8" standalone="yes"?>
<Relationships xmlns="http://schemas.openxmlformats.org/package/2006/relationships"><Relationship Id="rId2" Type="http://schemas.openxmlformats.org/officeDocument/2006/relationships/package" Target="../embeddings/Microsoft_Excel_Worksheet151.xlsx"/><Relationship Id="rId1" Type="http://schemas.openxmlformats.org/officeDocument/2006/relationships/themeOverride" Target="../theme/themeOverride151.xml"/></Relationships>
</file>

<file path=ppt/charts/_rels/chart153.xml.rels><?xml version="1.0" encoding="UTF-8" standalone="yes"?>
<Relationships xmlns="http://schemas.openxmlformats.org/package/2006/relationships"><Relationship Id="rId2" Type="http://schemas.openxmlformats.org/officeDocument/2006/relationships/package" Target="../embeddings/Microsoft_Excel_Worksheet152.xlsx"/><Relationship Id="rId1" Type="http://schemas.openxmlformats.org/officeDocument/2006/relationships/themeOverride" Target="../theme/themeOverride152.xml"/></Relationships>
</file>

<file path=ppt/charts/_rels/chart154.xml.rels><?xml version="1.0" encoding="UTF-8" standalone="yes"?>
<Relationships xmlns="http://schemas.openxmlformats.org/package/2006/relationships"><Relationship Id="rId2" Type="http://schemas.openxmlformats.org/officeDocument/2006/relationships/package" Target="../embeddings/Microsoft_Excel_Worksheet153.xlsx"/><Relationship Id="rId1" Type="http://schemas.openxmlformats.org/officeDocument/2006/relationships/themeOverride" Target="../theme/themeOverride153.xml"/></Relationships>
</file>

<file path=ppt/charts/_rels/chart155.xml.rels><?xml version="1.0" encoding="UTF-8" standalone="yes"?>
<Relationships xmlns="http://schemas.openxmlformats.org/package/2006/relationships"><Relationship Id="rId2" Type="http://schemas.openxmlformats.org/officeDocument/2006/relationships/package" Target="../embeddings/Microsoft_Excel_Worksheet154.xlsx"/><Relationship Id="rId1" Type="http://schemas.openxmlformats.org/officeDocument/2006/relationships/themeOverride" Target="../theme/themeOverride154.xml"/></Relationships>
</file>

<file path=ppt/charts/_rels/chart156.xml.rels><?xml version="1.0" encoding="UTF-8" standalone="yes"?>
<Relationships xmlns="http://schemas.openxmlformats.org/package/2006/relationships"><Relationship Id="rId2" Type="http://schemas.openxmlformats.org/officeDocument/2006/relationships/package" Target="../embeddings/Microsoft_Excel_Worksheet155.xlsx"/><Relationship Id="rId1" Type="http://schemas.openxmlformats.org/officeDocument/2006/relationships/themeOverride" Target="../theme/themeOverride155.xml"/></Relationships>
</file>

<file path=ppt/charts/_rels/chart157.xml.rels><?xml version="1.0" encoding="UTF-8" standalone="yes"?>
<Relationships xmlns="http://schemas.openxmlformats.org/package/2006/relationships"><Relationship Id="rId2" Type="http://schemas.openxmlformats.org/officeDocument/2006/relationships/package" Target="../embeddings/Microsoft_Excel_Worksheet156.xlsx"/><Relationship Id="rId1" Type="http://schemas.openxmlformats.org/officeDocument/2006/relationships/themeOverride" Target="../theme/themeOverride156.xml"/></Relationships>
</file>

<file path=ppt/charts/_rels/chart158.xml.rels><?xml version="1.0" encoding="UTF-8" standalone="yes"?>
<Relationships xmlns="http://schemas.openxmlformats.org/package/2006/relationships"><Relationship Id="rId2" Type="http://schemas.openxmlformats.org/officeDocument/2006/relationships/package" Target="../embeddings/Microsoft_Excel_Worksheet157.xlsx"/><Relationship Id="rId1" Type="http://schemas.openxmlformats.org/officeDocument/2006/relationships/themeOverride" Target="../theme/themeOverride157.xml"/></Relationships>
</file>

<file path=ppt/charts/_rels/chart159.xml.rels><?xml version="1.0" encoding="UTF-8" standalone="yes"?>
<Relationships xmlns="http://schemas.openxmlformats.org/package/2006/relationships"><Relationship Id="rId2" Type="http://schemas.openxmlformats.org/officeDocument/2006/relationships/package" Target="../embeddings/Microsoft_Excel_Worksheet158.xlsx"/><Relationship Id="rId1" Type="http://schemas.openxmlformats.org/officeDocument/2006/relationships/themeOverride" Target="../theme/themeOverride158.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6.xml"/><Relationship Id="rId1" Type="http://schemas.microsoft.com/office/2011/relationships/chartStyle" Target="style6.xml"/></Relationships>
</file>

<file path=ppt/charts/_rels/chart160.xml.rels><?xml version="1.0" encoding="UTF-8" standalone="yes"?>
<Relationships xmlns="http://schemas.openxmlformats.org/package/2006/relationships"><Relationship Id="rId2" Type="http://schemas.openxmlformats.org/officeDocument/2006/relationships/package" Target="../embeddings/Microsoft_Excel_Worksheet159.xlsx"/><Relationship Id="rId1" Type="http://schemas.openxmlformats.org/officeDocument/2006/relationships/themeOverride" Target="../theme/themeOverride159.xml"/></Relationships>
</file>

<file path=ppt/charts/_rels/chart161.xml.rels><?xml version="1.0" encoding="UTF-8" standalone="yes"?>
<Relationships xmlns="http://schemas.openxmlformats.org/package/2006/relationships"><Relationship Id="rId2" Type="http://schemas.openxmlformats.org/officeDocument/2006/relationships/package" Target="../embeddings/Microsoft_Excel_Worksheet160.xlsx"/><Relationship Id="rId1" Type="http://schemas.openxmlformats.org/officeDocument/2006/relationships/themeOverride" Target="../theme/themeOverride160.xml"/></Relationships>
</file>

<file path=ppt/charts/_rels/chart162.xml.rels><?xml version="1.0" encoding="UTF-8" standalone="yes"?>
<Relationships xmlns="http://schemas.openxmlformats.org/package/2006/relationships"><Relationship Id="rId2" Type="http://schemas.openxmlformats.org/officeDocument/2006/relationships/package" Target="../embeddings/Microsoft_Excel_Worksheet161.xlsx"/><Relationship Id="rId1" Type="http://schemas.openxmlformats.org/officeDocument/2006/relationships/themeOverride" Target="../theme/themeOverride161.xml"/></Relationships>
</file>

<file path=ppt/charts/_rels/chart163.xml.rels><?xml version="1.0" encoding="UTF-8" standalone="yes"?>
<Relationships xmlns="http://schemas.openxmlformats.org/package/2006/relationships"><Relationship Id="rId2" Type="http://schemas.openxmlformats.org/officeDocument/2006/relationships/package" Target="../embeddings/Microsoft_Excel_Worksheet162.xlsx"/><Relationship Id="rId1" Type="http://schemas.openxmlformats.org/officeDocument/2006/relationships/themeOverride" Target="../theme/themeOverride162.xml"/></Relationships>
</file>

<file path=ppt/charts/_rels/chart164.xml.rels><?xml version="1.0" encoding="UTF-8" standalone="yes"?>
<Relationships xmlns="http://schemas.openxmlformats.org/package/2006/relationships"><Relationship Id="rId2" Type="http://schemas.openxmlformats.org/officeDocument/2006/relationships/package" Target="../embeddings/Microsoft_Excel_Worksheet163.xlsx"/><Relationship Id="rId1" Type="http://schemas.openxmlformats.org/officeDocument/2006/relationships/themeOverride" Target="../theme/themeOverride163.xml"/></Relationships>
</file>

<file path=ppt/charts/_rels/chart165.xml.rels><?xml version="1.0" encoding="UTF-8" standalone="yes"?>
<Relationships xmlns="http://schemas.openxmlformats.org/package/2006/relationships"><Relationship Id="rId2" Type="http://schemas.openxmlformats.org/officeDocument/2006/relationships/package" Target="../embeddings/Microsoft_Excel_Worksheet164.xlsx"/><Relationship Id="rId1" Type="http://schemas.openxmlformats.org/officeDocument/2006/relationships/themeOverride" Target="../theme/themeOverride164.xml"/></Relationships>
</file>

<file path=ppt/charts/_rels/chart166.xml.rels><?xml version="1.0" encoding="UTF-8" standalone="yes"?>
<Relationships xmlns="http://schemas.openxmlformats.org/package/2006/relationships"><Relationship Id="rId2" Type="http://schemas.openxmlformats.org/officeDocument/2006/relationships/package" Target="../embeddings/Microsoft_Excel_Worksheet165.xlsx"/><Relationship Id="rId1" Type="http://schemas.openxmlformats.org/officeDocument/2006/relationships/themeOverride" Target="../theme/themeOverride165.xml"/></Relationships>
</file>

<file path=ppt/charts/_rels/chart167.xml.rels><?xml version="1.0" encoding="UTF-8" standalone="yes"?>
<Relationships xmlns="http://schemas.openxmlformats.org/package/2006/relationships"><Relationship Id="rId2" Type="http://schemas.openxmlformats.org/officeDocument/2006/relationships/package" Target="../embeddings/Microsoft_Excel_Worksheet166.xlsx"/><Relationship Id="rId1" Type="http://schemas.openxmlformats.org/officeDocument/2006/relationships/themeOverride" Target="../theme/themeOverride166.xml"/></Relationships>
</file>

<file path=ppt/charts/_rels/chart168.xml.rels><?xml version="1.0" encoding="UTF-8" standalone="yes"?>
<Relationships xmlns="http://schemas.openxmlformats.org/package/2006/relationships"><Relationship Id="rId2" Type="http://schemas.openxmlformats.org/officeDocument/2006/relationships/package" Target="../embeddings/Microsoft_Excel_Worksheet167.xlsx"/><Relationship Id="rId1" Type="http://schemas.openxmlformats.org/officeDocument/2006/relationships/themeOverride" Target="../theme/themeOverride167.xml"/></Relationships>
</file>

<file path=ppt/charts/_rels/chart169.xml.rels><?xml version="1.0" encoding="UTF-8" standalone="yes"?>
<Relationships xmlns="http://schemas.openxmlformats.org/package/2006/relationships"><Relationship Id="rId2" Type="http://schemas.openxmlformats.org/officeDocument/2006/relationships/package" Target="../embeddings/Microsoft_Excel_Worksheet168.xlsx"/><Relationship Id="rId1" Type="http://schemas.openxmlformats.org/officeDocument/2006/relationships/themeOverride" Target="../theme/themeOverride168.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2" Type="http://schemas.openxmlformats.org/officeDocument/2006/relationships/package" Target="../embeddings/Microsoft_Excel_Worksheet169.xlsx"/><Relationship Id="rId1" Type="http://schemas.openxmlformats.org/officeDocument/2006/relationships/themeOverride" Target="../theme/themeOverride169.xml"/></Relationships>
</file>

<file path=ppt/charts/_rels/chart171.xml.rels><?xml version="1.0" encoding="UTF-8" standalone="yes"?>
<Relationships xmlns="http://schemas.openxmlformats.org/package/2006/relationships"><Relationship Id="rId2" Type="http://schemas.openxmlformats.org/officeDocument/2006/relationships/package" Target="../embeddings/Microsoft_Excel_Worksheet170.xlsx"/><Relationship Id="rId1" Type="http://schemas.openxmlformats.org/officeDocument/2006/relationships/themeOverride" Target="../theme/themeOverride170.xml"/></Relationships>
</file>

<file path=ppt/charts/_rels/chart172.xml.rels><?xml version="1.0" encoding="UTF-8" standalone="yes"?>
<Relationships xmlns="http://schemas.openxmlformats.org/package/2006/relationships"><Relationship Id="rId2" Type="http://schemas.openxmlformats.org/officeDocument/2006/relationships/package" Target="../embeddings/Microsoft_Excel_Worksheet171.xlsx"/><Relationship Id="rId1" Type="http://schemas.openxmlformats.org/officeDocument/2006/relationships/themeOverride" Target="../theme/themeOverride171.xml"/></Relationships>
</file>

<file path=ppt/charts/_rels/chart173.xml.rels><?xml version="1.0" encoding="UTF-8" standalone="yes"?>
<Relationships xmlns="http://schemas.openxmlformats.org/package/2006/relationships"><Relationship Id="rId2" Type="http://schemas.openxmlformats.org/officeDocument/2006/relationships/package" Target="../embeddings/Microsoft_Excel_Worksheet172.xlsx"/><Relationship Id="rId1" Type="http://schemas.openxmlformats.org/officeDocument/2006/relationships/themeOverride" Target="../theme/themeOverride172.xml"/></Relationships>
</file>

<file path=ppt/charts/_rels/chart174.xml.rels><?xml version="1.0" encoding="UTF-8" standalone="yes"?>
<Relationships xmlns="http://schemas.openxmlformats.org/package/2006/relationships"><Relationship Id="rId2" Type="http://schemas.openxmlformats.org/officeDocument/2006/relationships/package" Target="../embeddings/Microsoft_Excel_Worksheet173.xlsx"/><Relationship Id="rId1" Type="http://schemas.openxmlformats.org/officeDocument/2006/relationships/themeOverride" Target="../theme/themeOverride173.xml"/></Relationships>
</file>

<file path=ppt/charts/_rels/chart175.xml.rels><?xml version="1.0" encoding="UTF-8" standalone="yes"?>
<Relationships xmlns="http://schemas.openxmlformats.org/package/2006/relationships"><Relationship Id="rId2" Type="http://schemas.openxmlformats.org/officeDocument/2006/relationships/package" Target="../embeddings/Microsoft_Excel_Worksheet174.xlsx"/><Relationship Id="rId1" Type="http://schemas.openxmlformats.org/officeDocument/2006/relationships/themeOverride" Target="../theme/themeOverride174.xml"/></Relationships>
</file>

<file path=ppt/charts/_rels/chart176.xml.rels><?xml version="1.0" encoding="UTF-8" standalone="yes"?>
<Relationships xmlns="http://schemas.openxmlformats.org/package/2006/relationships"><Relationship Id="rId2" Type="http://schemas.openxmlformats.org/officeDocument/2006/relationships/package" Target="../embeddings/Microsoft_Excel_Worksheet175.xlsx"/><Relationship Id="rId1" Type="http://schemas.openxmlformats.org/officeDocument/2006/relationships/themeOverride" Target="../theme/themeOverride175.xml"/></Relationships>
</file>

<file path=ppt/charts/_rels/chart177.xml.rels><?xml version="1.0" encoding="UTF-8" standalone="yes"?>
<Relationships xmlns="http://schemas.openxmlformats.org/package/2006/relationships"><Relationship Id="rId2" Type="http://schemas.openxmlformats.org/officeDocument/2006/relationships/package" Target="../embeddings/Microsoft_Excel_Worksheet176.xlsx"/><Relationship Id="rId1" Type="http://schemas.openxmlformats.org/officeDocument/2006/relationships/themeOverride" Target="../theme/themeOverride176.xml"/></Relationships>
</file>

<file path=ppt/charts/_rels/chart178.xml.rels><?xml version="1.0" encoding="UTF-8" standalone="yes"?>
<Relationships xmlns="http://schemas.openxmlformats.org/package/2006/relationships"><Relationship Id="rId2" Type="http://schemas.openxmlformats.org/officeDocument/2006/relationships/package" Target="../embeddings/Microsoft_Excel_Worksheet177.xlsx"/><Relationship Id="rId1" Type="http://schemas.openxmlformats.org/officeDocument/2006/relationships/themeOverride" Target="../theme/themeOverride177.xml"/></Relationships>
</file>

<file path=ppt/charts/_rels/chart179.xml.rels><?xml version="1.0" encoding="UTF-8" standalone="yes"?>
<Relationships xmlns="http://schemas.openxmlformats.org/package/2006/relationships"><Relationship Id="rId2" Type="http://schemas.openxmlformats.org/officeDocument/2006/relationships/package" Target="../embeddings/Microsoft_Excel_Worksheet178.xlsx"/><Relationship Id="rId1" Type="http://schemas.openxmlformats.org/officeDocument/2006/relationships/themeOverride" Target="../theme/themeOverride178.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17.xlsx"/></Relationships>
</file>

<file path=ppt/charts/_rels/chart180.xml.rels><?xml version="1.0" encoding="UTF-8" standalone="yes"?>
<Relationships xmlns="http://schemas.openxmlformats.org/package/2006/relationships"><Relationship Id="rId2" Type="http://schemas.openxmlformats.org/officeDocument/2006/relationships/package" Target="../embeddings/Microsoft_Excel_Worksheet179.xlsx"/><Relationship Id="rId1" Type="http://schemas.openxmlformats.org/officeDocument/2006/relationships/themeOverride" Target="../theme/themeOverride179.xml"/></Relationships>
</file>

<file path=ppt/charts/_rels/chart181.xml.rels><?xml version="1.0" encoding="UTF-8" standalone="yes"?>
<Relationships xmlns="http://schemas.openxmlformats.org/package/2006/relationships"><Relationship Id="rId2" Type="http://schemas.openxmlformats.org/officeDocument/2006/relationships/package" Target="../embeddings/Microsoft_Excel_Worksheet180.xlsx"/><Relationship Id="rId1" Type="http://schemas.openxmlformats.org/officeDocument/2006/relationships/themeOverride" Target="../theme/themeOverride180.xml"/></Relationships>
</file>

<file path=ppt/charts/_rels/chart182.xml.rels><?xml version="1.0" encoding="UTF-8" standalone="yes"?>
<Relationships xmlns="http://schemas.openxmlformats.org/package/2006/relationships"><Relationship Id="rId2" Type="http://schemas.openxmlformats.org/officeDocument/2006/relationships/package" Target="../embeddings/Microsoft_Excel_Worksheet181.xlsx"/><Relationship Id="rId1" Type="http://schemas.openxmlformats.org/officeDocument/2006/relationships/themeOverride" Target="../theme/themeOverride181.xml"/></Relationships>
</file>

<file path=ppt/charts/_rels/chart183.xml.rels><?xml version="1.0" encoding="UTF-8" standalone="yes"?>
<Relationships xmlns="http://schemas.openxmlformats.org/package/2006/relationships"><Relationship Id="rId2" Type="http://schemas.openxmlformats.org/officeDocument/2006/relationships/package" Target="../embeddings/Microsoft_Excel_Worksheet182.xlsx"/><Relationship Id="rId1" Type="http://schemas.openxmlformats.org/officeDocument/2006/relationships/themeOverride" Target="../theme/themeOverride182.xml"/></Relationships>
</file>

<file path=ppt/charts/_rels/chart184.xml.rels><?xml version="1.0" encoding="UTF-8" standalone="yes"?>
<Relationships xmlns="http://schemas.openxmlformats.org/package/2006/relationships"><Relationship Id="rId2" Type="http://schemas.openxmlformats.org/officeDocument/2006/relationships/package" Target="../embeddings/Microsoft_Excel_Worksheet183.xlsx"/><Relationship Id="rId1" Type="http://schemas.openxmlformats.org/officeDocument/2006/relationships/themeOverride" Target="../theme/themeOverride183.xml"/></Relationships>
</file>

<file path=ppt/charts/_rels/chart185.xml.rels><?xml version="1.0" encoding="UTF-8" standalone="yes"?>
<Relationships xmlns="http://schemas.openxmlformats.org/package/2006/relationships"><Relationship Id="rId2" Type="http://schemas.openxmlformats.org/officeDocument/2006/relationships/package" Target="../embeddings/Microsoft_Excel_Worksheet184.xlsx"/><Relationship Id="rId1" Type="http://schemas.openxmlformats.org/officeDocument/2006/relationships/themeOverride" Target="../theme/themeOverride184.xml"/></Relationships>
</file>

<file path=ppt/charts/_rels/chart186.xml.rels><?xml version="1.0" encoding="UTF-8" standalone="yes"?>
<Relationships xmlns="http://schemas.openxmlformats.org/package/2006/relationships"><Relationship Id="rId2" Type="http://schemas.openxmlformats.org/officeDocument/2006/relationships/package" Target="../embeddings/Microsoft_Excel_Worksheet185.xlsx"/><Relationship Id="rId1" Type="http://schemas.openxmlformats.org/officeDocument/2006/relationships/themeOverride" Target="../theme/themeOverride185.xml"/></Relationships>
</file>

<file path=ppt/charts/_rels/chart187.xml.rels><?xml version="1.0" encoding="UTF-8" standalone="yes"?>
<Relationships xmlns="http://schemas.openxmlformats.org/package/2006/relationships"><Relationship Id="rId2" Type="http://schemas.openxmlformats.org/officeDocument/2006/relationships/package" Target="../embeddings/Microsoft_Excel_Worksheet186.xlsx"/><Relationship Id="rId1" Type="http://schemas.openxmlformats.org/officeDocument/2006/relationships/themeOverride" Target="../theme/themeOverride186.xml"/></Relationships>
</file>

<file path=ppt/charts/_rels/chart188.xml.rels><?xml version="1.0" encoding="UTF-8" standalone="yes"?>
<Relationships xmlns="http://schemas.openxmlformats.org/package/2006/relationships"><Relationship Id="rId2" Type="http://schemas.openxmlformats.org/officeDocument/2006/relationships/package" Target="../embeddings/Microsoft_Excel_Worksheet187.xlsx"/><Relationship Id="rId1" Type="http://schemas.openxmlformats.org/officeDocument/2006/relationships/themeOverride" Target="../theme/themeOverride187.xml"/></Relationships>
</file>

<file path=ppt/charts/_rels/chart189.xml.rels><?xml version="1.0" encoding="UTF-8" standalone="yes"?>
<Relationships xmlns="http://schemas.openxmlformats.org/package/2006/relationships"><Relationship Id="rId2" Type="http://schemas.openxmlformats.org/officeDocument/2006/relationships/package" Target="../embeddings/Microsoft_Excel_Worksheet188.xlsx"/><Relationship Id="rId1" Type="http://schemas.openxmlformats.org/officeDocument/2006/relationships/themeOverride" Target="../theme/themeOverride188.xm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8.xlsx"/></Relationships>
</file>

<file path=ppt/charts/_rels/chart190.xml.rels><?xml version="1.0" encoding="UTF-8" standalone="yes"?>
<Relationships xmlns="http://schemas.openxmlformats.org/package/2006/relationships"><Relationship Id="rId2" Type="http://schemas.openxmlformats.org/officeDocument/2006/relationships/package" Target="../embeddings/Microsoft_Excel_Worksheet189.xlsx"/><Relationship Id="rId1" Type="http://schemas.openxmlformats.org/officeDocument/2006/relationships/themeOverride" Target="../theme/themeOverride189.xml"/></Relationships>
</file>

<file path=ppt/charts/_rels/chart191.xml.rels><?xml version="1.0" encoding="UTF-8" standalone="yes"?>
<Relationships xmlns="http://schemas.openxmlformats.org/package/2006/relationships"><Relationship Id="rId2" Type="http://schemas.openxmlformats.org/officeDocument/2006/relationships/package" Target="../embeddings/Microsoft_Excel_Worksheet190.xlsx"/><Relationship Id="rId1" Type="http://schemas.openxmlformats.org/officeDocument/2006/relationships/themeOverride" Target="../theme/themeOverride190.xml"/></Relationships>
</file>

<file path=ppt/charts/_rels/chart192.xml.rels><?xml version="1.0" encoding="UTF-8" standalone="yes"?>
<Relationships xmlns="http://schemas.openxmlformats.org/package/2006/relationships"><Relationship Id="rId2" Type="http://schemas.openxmlformats.org/officeDocument/2006/relationships/package" Target="../embeddings/Microsoft_Excel_Worksheet191.xlsx"/><Relationship Id="rId1" Type="http://schemas.openxmlformats.org/officeDocument/2006/relationships/themeOverride" Target="../theme/themeOverride191.xml"/></Relationships>
</file>

<file path=ppt/charts/_rels/chart193.xml.rels><?xml version="1.0" encoding="UTF-8" standalone="yes"?>
<Relationships xmlns="http://schemas.openxmlformats.org/package/2006/relationships"><Relationship Id="rId2" Type="http://schemas.openxmlformats.org/officeDocument/2006/relationships/package" Target="../embeddings/Microsoft_Excel_Worksheet192.xlsx"/><Relationship Id="rId1" Type="http://schemas.openxmlformats.org/officeDocument/2006/relationships/themeOverride" Target="../theme/themeOverride192.xml"/></Relationships>
</file>

<file path=ppt/charts/_rels/chart194.xml.rels><?xml version="1.0" encoding="UTF-8" standalone="yes"?>
<Relationships xmlns="http://schemas.openxmlformats.org/package/2006/relationships"><Relationship Id="rId2" Type="http://schemas.openxmlformats.org/officeDocument/2006/relationships/package" Target="../embeddings/Microsoft_Excel_Worksheet193.xlsx"/><Relationship Id="rId1" Type="http://schemas.openxmlformats.org/officeDocument/2006/relationships/themeOverride" Target="../theme/themeOverride193.xml"/></Relationships>
</file>

<file path=ppt/charts/_rels/chart195.xml.rels><?xml version="1.0" encoding="UTF-8" standalone="yes"?>
<Relationships xmlns="http://schemas.openxmlformats.org/package/2006/relationships"><Relationship Id="rId2" Type="http://schemas.openxmlformats.org/officeDocument/2006/relationships/package" Target="../embeddings/Microsoft_Excel_Worksheet194.xlsx"/><Relationship Id="rId1" Type="http://schemas.openxmlformats.org/officeDocument/2006/relationships/themeOverride" Target="../theme/themeOverride194.xml"/></Relationships>
</file>

<file path=ppt/charts/_rels/chart196.xml.rels><?xml version="1.0" encoding="UTF-8" standalone="yes"?>
<Relationships xmlns="http://schemas.openxmlformats.org/package/2006/relationships"><Relationship Id="rId2" Type="http://schemas.openxmlformats.org/officeDocument/2006/relationships/package" Target="../embeddings/Microsoft_Excel_Worksheet195.xlsx"/><Relationship Id="rId1" Type="http://schemas.openxmlformats.org/officeDocument/2006/relationships/themeOverride" Target="../theme/themeOverride195.xml"/></Relationships>
</file>

<file path=ppt/charts/_rels/chart197.xml.rels><?xml version="1.0" encoding="UTF-8" standalone="yes"?>
<Relationships xmlns="http://schemas.openxmlformats.org/package/2006/relationships"><Relationship Id="rId2" Type="http://schemas.openxmlformats.org/officeDocument/2006/relationships/package" Target="../embeddings/Microsoft_Excel_Worksheet196.xlsx"/><Relationship Id="rId1" Type="http://schemas.openxmlformats.org/officeDocument/2006/relationships/themeOverride" Target="../theme/themeOverride196.xml"/></Relationships>
</file>

<file path=ppt/charts/_rels/chart198.xml.rels><?xml version="1.0" encoding="UTF-8" standalone="yes"?>
<Relationships xmlns="http://schemas.openxmlformats.org/package/2006/relationships"><Relationship Id="rId2" Type="http://schemas.openxmlformats.org/officeDocument/2006/relationships/package" Target="../embeddings/Microsoft_Excel_Worksheet197.xlsx"/><Relationship Id="rId1" Type="http://schemas.openxmlformats.org/officeDocument/2006/relationships/themeOverride" Target="../theme/themeOverride197.xml"/></Relationships>
</file>

<file path=ppt/charts/_rels/chart199.xml.rels><?xml version="1.0" encoding="UTF-8" standalone="yes"?>
<Relationships xmlns="http://schemas.openxmlformats.org/package/2006/relationships"><Relationship Id="rId2" Type="http://schemas.openxmlformats.org/officeDocument/2006/relationships/package" Target="../embeddings/Microsoft_Excel_Worksheet198.xlsx"/><Relationship Id="rId1" Type="http://schemas.openxmlformats.org/officeDocument/2006/relationships/themeOverride" Target="../theme/themeOverride198.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9.xlsx"/></Relationships>
</file>

<file path=ppt/charts/_rels/chart200.xml.rels><?xml version="1.0" encoding="UTF-8" standalone="yes"?>
<Relationships xmlns="http://schemas.openxmlformats.org/package/2006/relationships"><Relationship Id="rId2" Type="http://schemas.openxmlformats.org/officeDocument/2006/relationships/package" Target="../embeddings/Microsoft_Excel_Worksheet199.xlsx"/><Relationship Id="rId1" Type="http://schemas.openxmlformats.org/officeDocument/2006/relationships/themeOverride" Target="../theme/themeOverride199.xml"/></Relationships>
</file>

<file path=ppt/charts/_rels/chart201.xml.rels><?xml version="1.0" encoding="UTF-8" standalone="yes"?>
<Relationships xmlns="http://schemas.openxmlformats.org/package/2006/relationships"><Relationship Id="rId2" Type="http://schemas.openxmlformats.org/officeDocument/2006/relationships/package" Target="../embeddings/Microsoft_Excel_Worksheet200.xlsx"/><Relationship Id="rId1" Type="http://schemas.openxmlformats.org/officeDocument/2006/relationships/themeOverride" Target="../theme/themeOverride200.xml"/></Relationships>
</file>

<file path=ppt/charts/_rels/chart202.xml.rels><?xml version="1.0" encoding="UTF-8" standalone="yes"?>
<Relationships xmlns="http://schemas.openxmlformats.org/package/2006/relationships"><Relationship Id="rId2" Type="http://schemas.openxmlformats.org/officeDocument/2006/relationships/package" Target="../embeddings/Microsoft_Excel_Worksheet201.xlsx"/><Relationship Id="rId1" Type="http://schemas.openxmlformats.org/officeDocument/2006/relationships/themeOverride" Target="../theme/themeOverride201.xml"/></Relationships>
</file>

<file path=ppt/charts/_rels/chart203.xml.rels><?xml version="1.0" encoding="UTF-8" standalone="yes"?>
<Relationships xmlns="http://schemas.openxmlformats.org/package/2006/relationships"><Relationship Id="rId2" Type="http://schemas.openxmlformats.org/officeDocument/2006/relationships/package" Target="../embeddings/Microsoft_Excel_Worksheet202.xlsx"/><Relationship Id="rId1" Type="http://schemas.openxmlformats.org/officeDocument/2006/relationships/themeOverride" Target="../theme/themeOverride202.xml"/></Relationships>
</file>

<file path=ppt/charts/_rels/chart204.xml.rels><?xml version="1.0" encoding="UTF-8" standalone="yes"?>
<Relationships xmlns="http://schemas.openxmlformats.org/package/2006/relationships"><Relationship Id="rId2" Type="http://schemas.openxmlformats.org/officeDocument/2006/relationships/package" Target="../embeddings/Microsoft_Excel_Worksheet203.xlsx"/><Relationship Id="rId1" Type="http://schemas.openxmlformats.org/officeDocument/2006/relationships/themeOverride" Target="../theme/themeOverride203.xml"/></Relationships>
</file>

<file path=ppt/charts/_rels/chart205.xml.rels><?xml version="1.0" encoding="UTF-8" standalone="yes"?>
<Relationships xmlns="http://schemas.openxmlformats.org/package/2006/relationships"><Relationship Id="rId2" Type="http://schemas.openxmlformats.org/officeDocument/2006/relationships/package" Target="../embeddings/Microsoft_Excel_Worksheet204.xlsx"/><Relationship Id="rId1" Type="http://schemas.openxmlformats.org/officeDocument/2006/relationships/themeOverride" Target="../theme/themeOverride204.xml"/></Relationships>
</file>

<file path=ppt/charts/_rels/chart206.xml.rels><?xml version="1.0" encoding="UTF-8" standalone="yes"?>
<Relationships xmlns="http://schemas.openxmlformats.org/package/2006/relationships"><Relationship Id="rId2" Type="http://schemas.openxmlformats.org/officeDocument/2006/relationships/package" Target="../embeddings/Microsoft_Excel_Worksheet205.xlsx"/><Relationship Id="rId1" Type="http://schemas.openxmlformats.org/officeDocument/2006/relationships/themeOverride" Target="../theme/themeOverride205.xml"/></Relationships>
</file>

<file path=ppt/charts/_rels/chart207.xml.rels><?xml version="1.0" encoding="UTF-8" standalone="yes"?>
<Relationships xmlns="http://schemas.openxmlformats.org/package/2006/relationships"><Relationship Id="rId2" Type="http://schemas.openxmlformats.org/officeDocument/2006/relationships/package" Target="../embeddings/Microsoft_Excel_Worksheet206.xlsx"/><Relationship Id="rId1" Type="http://schemas.openxmlformats.org/officeDocument/2006/relationships/themeOverride" Target="../theme/themeOverride206.xml"/></Relationships>
</file>

<file path=ppt/charts/_rels/chart208.xml.rels><?xml version="1.0" encoding="UTF-8" standalone="yes"?>
<Relationships xmlns="http://schemas.openxmlformats.org/package/2006/relationships"><Relationship Id="rId2" Type="http://schemas.openxmlformats.org/officeDocument/2006/relationships/package" Target="../embeddings/Microsoft_Excel_Worksheet207.xlsx"/><Relationship Id="rId1" Type="http://schemas.openxmlformats.org/officeDocument/2006/relationships/themeOverride" Target="../theme/themeOverride207.xml"/></Relationships>
</file>

<file path=ppt/charts/_rels/chart209.xml.rels><?xml version="1.0" encoding="UTF-8" standalone="yes"?>
<Relationships xmlns="http://schemas.openxmlformats.org/package/2006/relationships"><Relationship Id="rId2" Type="http://schemas.openxmlformats.org/officeDocument/2006/relationships/package" Target="../embeddings/Microsoft_Excel_Worksheet208.xlsx"/><Relationship Id="rId1" Type="http://schemas.openxmlformats.org/officeDocument/2006/relationships/themeOverride" Target="../theme/themeOverride208.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2" Type="http://schemas.openxmlformats.org/officeDocument/2006/relationships/package" Target="../embeddings/Microsoft_Excel_Worksheet209.xlsx"/><Relationship Id="rId1" Type="http://schemas.openxmlformats.org/officeDocument/2006/relationships/themeOverride" Target="../theme/themeOverride209.xml"/></Relationships>
</file>

<file path=ppt/charts/_rels/chart211.xml.rels><?xml version="1.0" encoding="UTF-8" standalone="yes"?>
<Relationships xmlns="http://schemas.openxmlformats.org/package/2006/relationships"><Relationship Id="rId2" Type="http://schemas.openxmlformats.org/officeDocument/2006/relationships/package" Target="../embeddings/Microsoft_Excel_Worksheet210.xlsx"/><Relationship Id="rId1" Type="http://schemas.openxmlformats.org/officeDocument/2006/relationships/themeOverride" Target="../theme/themeOverride210.xml"/></Relationships>
</file>

<file path=ppt/charts/_rels/chart212.xml.rels><?xml version="1.0" encoding="UTF-8" standalone="yes"?>
<Relationships xmlns="http://schemas.openxmlformats.org/package/2006/relationships"><Relationship Id="rId2" Type="http://schemas.openxmlformats.org/officeDocument/2006/relationships/package" Target="../embeddings/Microsoft_Excel_Worksheet211.xlsx"/><Relationship Id="rId1" Type="http://schemas.openxmlformats.org/officeDocument/2006/relationships/themeOverride" Target="../theme/themeOverride211.xml"/></Relationships>
</file>

<file path=ppt/charts/_rels/chart213.xml.rels><?xml version="1.0" encoding="UTF-8" standalone="yes"?>
<Relationships xmlns="http://schemas.openxmlformats.org/package/2006/relationships"><Relationship Id="rId2" Type="http://schemas.openxmlformats.org/officeDocument/2006/relationships/package" Target="../embeddings/Microsoft_Excel_Worksheet212.xlsx"/><Relationship Id="rId1" Type="http://schemas.openxmlformats.org/officeDocument/2006/relationships/themeOverride" Target="../theme/themeOverride212.xml"/></Relationships>
</file>

<file path=ppt/charts/_rels/chart214.xml.rels><?xml version="1.0" encoding="UTF-8" standalone="yes"?>
<Relationships xmlns="http://schemas.openxmlformats.org/package/2006/relationships"><Relationship Id="rId2" Type="http://schemas.openxmlformats.org/officeDocument/2006/relationships/package" Target="../embeddings/Microsoft_Excel_Worksheet213.xlsx"/><Relationship Id="rId1" Type="http://schemas.openxmlformats.org/officeDocument/2006/relationships/themeOverride" Target="../theme/themeOverride213.xml"/></Relationships>
</file>

<file path=ppt/charts/_rels/chart215.xml.rels><?xml version="1.0" encoding="UTF-8" standalone="yes"?>
<Relationships xmlns="http://schemas.openxmlformats.org/package/2006/relationships"><Relationship Id="rId2" Type="http://schemas.openxmlformats.org/officeDocument/2006/relationships/package" Target="../embeddings/Microsoft_Excel_Worksheet214.xlsx"/><Relationship Id="rId1" Type="http://schemas.openxmlformats.org/officeDocument/2006/relationships/themeOverride" Target="../theme/themeOverride214.xml"/></Relationships>
</file>

<file path=ppt/charts/_rels/chart216.xml.rels><?xml version="1.0" encoding="UTF-8" standalone="yes"?>
<Relationships xmlns="http://schemas.openxmlformats.org/package/2006/relationships"><Relationship Id="rId2" Type="http://schemas.openxmlformats.org/officeDocument/2006/relationships/package" Target="../embeddings/Microsoft_Excel_Worksheet215.xlsx"/><Relationship Id="rId1" Type="http://schemas.openxmlformats.org/officeDocument/2006/relationships/themeOverride" Target="../theme/themeOverride215.xml"/></Relationships>
</file>

<file path=ppt/charts/_rels/chart217.xml.rels><?xml version="1.0" encoding="UTF-8" standalone="yes"?>
<Relationships xmlns="http://schemas.openxmlformats.org/package/2006/relationships"><Relationship Id="rId2" Type="http://schemas.openxmlformats.org/officeDocument/2006/relationships/package" Target="../embeddings/Microsoft_Excel_Worksheet216.xlsx"/><Relationship Id="rId1" Type="http://schemas.openxmlformats.org/officeDocument/2006/relationships/themeOverride" Target="../theme/themeOverride216.xml"/></Relationships>
</file>

<file path=ppt/charts/_rels/chart218.xml.rels><?xml version="1.0" encoding="UTF-8" standalone="yes"?>
<Relationships xmlns="http://schemas.openxmlformats.org/package/2006/relationships"><Relationship Id="rId2" Type="http://schemas.openxmlformats.org/officeDocument/2006/relationships/package" Target="../embeddings/Microsoft_Excel_Worksheet217.xlsx"/><Relationship Id="rId1" Type="http://schemas.openxmlformats.org/officeDocument/2006/relationships/themeOverride" Target="../theme/themeOverride217.xml"/></Relationships>
</file>

<file path=ppt/charts/_rels/chart219.xml.rels><?xml version="1.0" encoding="UTF-8" standalone="yes"?>
<Relationships xmlns="http://schemas.openxmlformats.org/package/2006/relationships"><Relationship Id="rId2" Type="http://schemas.openxmlformats.org/officeDocument/2006/relationships/package" Target="../embeddings/Microsoft_Excel_Worksheet218.xlsx"/><Relationship Id="rId1" Type="http://schemas.openxmlformats.org/officeDocument/2006/relationships/themeOverride" Target="../theme/themeOverride218.xm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2" Type="http://schemas.openxmlformats.org/officeDocument/2006/relationships/package" Target="../embeddings/Microsoft_Excel_Worksheet219.xlsx"/><Relationship Id="rId1" Type="http://schemas.openxmlformats.org/officeDocument/2006/relationships/themeOverride" Target="../theme/themeOverride219.xml"/></Relationships>
</file>

<file path=ppt/charts/_rels/chart221.xml.rels><?xml version="1.0" encoding="UTF-8" standalone="yes"?>
<Relationships xmlns="http://schemas.openxmlformats.org/package/2006/relationships"><Relationship Id="rId2" Type="http://schemas.openxmlformats.org/officeDocument/2006/relationships/package" Target="../embeddings/Microsoft_Excel_Worksheet220.xlsx"/><Relationship Id="rId1" Type="http://schemas.openxmlformats.org/officeDocument/2006/relationships/themeOverride" Target="../theme/themeOverride220.xml"/></Relationships>
</file>

<file path=ppt/charts/_rels/chart222.xml.rels><?xml version="1.0" encoding="UTF-8" standalone="yes"?>
<Relationships xmlns="http://schemas.openxmlformats.org/package/2006/relationships"><Relationship Id="rId2" Type="http://schemas.openxmlformats.org/officeDocument/2006/relationships/package" Target="../embeddings/Microsoft_Excel_Worksheet221.xlsx"/><Relationship Id="rId1" Type="http://schemas.openxmlformats.org/officeDocument/2006/relationships/themeOverride" Target="../theme/themeOverride221.xml"/></Relationships>
</file>

<file path=ppt/charts/_rels/chart223.xml.rels><?xml version="1.0" encoding="UTF-8" standalone="yes"?>
<Relationships xmlns="http://schemas.openxmlformats.org/package/2006/relationships"><Relationship Id="rId2" Type="http://schemas.openxmlformats.org/officeDocument/2006/relationships/package" Target="../embeddings/Microsoft_Excel_Worksheet222.xlsx"/><Relationship Id="rId1" Type="http://schemas.openxmlformats.org/officeDocument/2006/relationships/themeOverride" Target="../theme/themeOverride222.xml"/></Relationships>
</file>

<file path=ppt/charts/_rels/chart224.xml.rels><?xml version="1.0" encoding="UTF-8" standalone="yes"?>
<Relationships xmlns="http://schemas.openxmlformats.org/package/2006/relationships"><Relationship Id="rId2" Type="http://schemas.openxmlformats.org/officeDocument/2006/relationships/package" Target="../embeddings/Microsoft_Excel_Worksheet223.xlsx"/><Relationship Id="rId1" Type="http://schemas.openxmlformats.org/officeDocument/2006/relationships/themeOverride" Target="../theme/themeOverride223.xml"/></Relationships>
</file>

<file path=ppt/charts/_rels/chart225.xml.rels><?xml version="1.0" encoding="UTF-8" standalone="yes"?>
<Relationships xmlns="http://schemas.openxmlformats.org/package/2006/relationships"><Relationship Id="rId2" Type="http://schemas.openxmlformats.org/officeDocument/2006/relationships/package" Target="../embeddings/Microsoft_Excel_Worksheet224.xlsx"/><Relationship Id="rId1" Type="http://schemas.openxmlformats.org/officeDocument/2006/relationships/themeOverride" Target="../theme/themeOverride224.xml"/></Relationships>
</file>

<file path=ppt/charts/_rels/chart226.xml.rels><?xml version="1.0" encoding="UTF-8" standalone="yes"?>
<Relationships xmlns="http://schemas.openxmlformats.org/package/2006/relationships"><Relationship Id="rId2" Type="http://schemas.openxmlformats.org/officeDocument/2006/relationships/package" Target="../embeddings/Microsoft_Excel_Worksheet225.xlsx"/><Relationship Id="rId1" Type="http://schemas.openxmlformats.org/officeDocument/2006/relationships/themeOverride" Target="../theme/themeOverride225.xml"/></Relationships>
</file>

<file path=ppt/charts/_rels/chart227.xml.rels><?xml version="1.0" encoding="UTF-8" standalone="yes"?>
<Relationships xmlns="http://schemas.openxmlformats.org/package/2006/relationships"><Relationship Id="rId2" Type="http://schemas.openxmlformats.org/officeDocument/2006/relationships/package" Target="../embeddings/Microsoft_Excel_Worksheet226.xlsx"/><Relationship Id="rId1" Type="http://schemas.openxmlformats.org/officeDocument/2006/relationships/themeOverride" Target="../theme/themeOverride226.xml"/></Relationships>
</file>

<file path=ppt/charts/_rels/chart228.xml.rels><?xml version="1.0" encoding="UTF-8" standalone="yes"?>
<Relationships xmlns="http://schemas.openxmlformats.org/package/2006/relationships"><Relationship Id="rId2" Type="http://schemas.openxmlformats.org/officeDocument/2006/relationships/package" Target="../embeddings/Microsoft_Excel_Worksheet227.xlsx"/><Relationship Id="rId1" Type="http://schemas.openxmlformats.org/officeDocument/2006/relationships/themeOverride" Target="../theme/themeOverride227.xml"/></Relationships>
</file>

<file path=ppt/charts/_rels/chart229.xml.rels><?xml version="1.0" encoding="UTF-8" standalone="yes"?>
<Relationships xmlns="http://schemas.openxmlformats.org/package/2006/relationships"><Relationship Id="rId2" Type="http://schemas.openxmlformats.org/officeDocument/2006/relationships/package" Target="../embeddings/Microsoft_Excel_Worksheet228.xlsx"/><Relationship Id="rId1" Type="http://schemas.openxmlformats.org/officeDocument/2006/relationships/themeOverride" Target="../theme/themeOverride228.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22.xlsx"/></Relationships>
</file>

<file path=ppt/charts/_rels/chart230.xml.rels><?xml version="1.0" encoding="UTF-8" standalone="yes"?>
<Relationships xmlns="http://schemas.openxmlformats.org/package/2006/relationships"><Relationship Id="rId2" Type="http://schemas.openxmlformats.org/officeDocument/2006/relationships/package" Target="../embeddings/Microsoft_Excel_Worksheet229.xlsx"/><Relationship Id="rId1" Type="http://schemas.openxmlformats.org/officeDocument/2006/relationships/themeOverride" Target="../theme/themeOverride229.xml"/></Relationships>
</file>

<file path=ppt/charts/_rels/chart231.xml.rels><?xml version="1.0" encoding="UTF-8" standalone="yes"?>
<Relationships xmlns="http://schemas.openxmlformats.org/package/2006/relationships"><Relationship Id="rId2" Type="http://schemas.openxmlformats.org/officeDocument/2006/relationships/package" Target="../embeddings/Microsoft_Excel_Worksheet230.xlsx"/><Relationship Id="rId1" Type="http://schemas.openxmlformats.org/officeDocument/2006/relationships/themeOverride" Target="../theme/themeOverride230.xml"/></Relationships>
</file>

<file path=ppt/charts/_rels/chart232.xml.rels><?xml version="1.0" encoding="UTF-8" standalone="yes"?>
<Relationships xmlns="http://schemas.openxmlformats.org/package/2006/relationships"><Relationship Id="rId2" Type="http://schemas.openxmlformats.org/officeDocument/2006/relationships/package" Target="../embeddings/Microsoft_Excel_Worksheet231.xlsx"/><Relationship Id="rId1" Type="http://schemas.openxmlformats.org/officeDocument/2006/relationships/themeOverride" Target="../theme/themeOverride231.xml"/></Relationships>
</file>

<file path=ppt/charts/_rels/chart233.xml.rels><?xml version="1.0" encoding="UTF-8" standalone="yes"?>
<Relationships xmlns="http://schemas.openxmlformats.org/package/2006/relationships"><Relationship Id="rId2" Type="http://schemas.openxmlformats.org/officeDocument/2006/relationships/package" Target="../embeddings/Microsoft_Excel_Worksheet232.xlsx"/><Relationship Id="rId1" Type="http://schemas.openxmlformats.org/officeDocument/2006/relationships/themeOverride" Target="../theme/themeOverride232.xml"/></Relationships>
</file>

<file path=ppt/charts/_rels/chart234.xml.rels><?xml version="1.0" encoding="UTF-8" standalone="yes"?>
<Relationships xmlns="http://schemas.openxmlformats.org/package/2006/relationships"><Relationship Id="rId2" Type="http://schemas.openxmlformats.org/officeDocument/2006/relationships/package" Target="../embeddings/Microsoft_Excel_Worksheet233.xlsx"/><Relationship Id="rId1" Type="http://schemas.openxmlformats.org/officeDocument/2006/relationships/themeOverride" Target="../theme/themeOverride233.xml"/></Relationships>
</file>

<file path=ppt/charts/_rels/chart235.xml.rels><?xml version="1.0" encoding="UTF-8" standalone="yes"?>
<Relationships xmlns="http://schemas.openxmlformats.org/package/2006/relationships"><Relationship Id="rId2" Type="http://schemas.openxmlformats.org/officeDocument/2006/relationships/package" Target="../embeddings/Microsoft_Excel_Worksheet234.xlsx"/><Relationship Id="rId1" Type="http://schemas.openxmlformats.org/officeDocument/2006/relationships/themeOverride" Target="../theme/themeOverride234.xml"/></Relationships>
</file>

<file path=ppt/charts/_rels/chart236.xml.rels><?xml version="1.0" encoding="UTF-8" standalone="yes"?>
<Relationships xmlns="http://schemas.openxmlformats.org/package/2006/relationships"><Relationship Id="rId2" Type="http://schemas.openxmlformats.org/officeDocument/2006/relationships/package" Target="../embeddings/Microsoft_Excel_Worksheet235.xlsx"/><Relationship Id="rId1" Type="http://schemas.openxmlformats.org/officeDocument/2006/relationships/themeOverride" Target="../theme/themeOverride235.xml"/></Relationships>
</file>

<file path=ppt/charts/_rels/chart237.xml.rels><?xml version="1.0" encoding="UTF-8" standalone="yes"?>
<Relationships xmlns="http://schemas.openxmlformats.org/package/2006/relationships"><Relationship Id="rId2" Type="http://schemas.openxmlformats.org/officeDocument/2006/relationships/package" Target="../embeddings/Microsoft_Excel_Worksheet236.xlsx"/><Relationship Id="rId1" Type="http://schemas.openxmlformats.org/officeDocument/2006/relationships/themeOverride" Target="../theme/themeOverride236.xml"/></Relationships>
</file>

<file path=ppt/charts/_rels/chart238.xml.rels><?xml version="1.0" encoding="UTF-8" standalone="yes"?>
<Relationships xmlns="http://schemas.openxmlformats.org/package/2006/relationships"><Relationship Id="rId2" Type="http://schemas.openxmlformats.org/officeDocument/2006/relationships/package" Target="../embeddings/Microsoft_Excel_Worksheet237.xlsx"/><Relationship Id="rId1" Type="http://schemas.openxmlformats.org/officeDocument/2006/relationships/themeOverride" Target="../theme/themeOverride237.xml"/></Relationships>
</file>

<file path=ppt/charts/_rels/chart239.xml.rels><?xml version="1.0" encoding="UTF-8" standalone="yes"?>
<Relationships xmlns="http://schemas.openxmlformats.org/package/2006/relationships"><Relationship Id="rId2" Type="http://schemas.openxmlformats.org/officeDocument/2006/relationships/package" Target="../embeddings/Microsoft_Excel_Worksheet238.xlsx"/><Relationship Id="rId1" Type="http://schemas.openxmlformats.org/officeDocument/2006/relationships/themeOverride" Target="../theme/themeOverride238.xm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23.xlsx"/></Relationships>
</file>

<file path=ppt/charts/_rels/chart240.xml.rels><?xml version="1.0" encoding="UTF-8" standalone="yes"?>
<Relationships xmlns="http://schemas.openxmlformats.org/package/2006/relationships"><Relationship Id="rId2" Type="http://schemas.openxmlformats.org/officeDocument/2006/relationships/package" Target="../embeddings/Microsoft_Excel_Worksheet239.xlsx"/><Relationship Id="rId1" Type="http://schemas.openxmlformats.org/officeDocument/2006/relationships/themeOverride" Target="../theme/themeOverride239.xml"/></Relationships>
</file>

<file path=ppt/charts/_rels/chart241.xml.rels><?xml version="1.0" encoding="UTF-8" standalone="yes"?>
<Relationships xmlns="http://schemas.openxmlformats.org/package/2006/relationships"><Relationship Id="rId2" Type="http://schemas.openxmlformats.org/officeDocument/2006/relationships/package" Target="../embeddings/Microsoft_Excel_Worksheet240.xlsx"/><Relationship Id="rId1" Type="http://schemas.openxmlformats.org/officeDocument/2006/relationships/themeOverride" Target="../theme/themeOverride240.xml"/></Relationships>
</file>

<file path=ppt/charts/_rels/chart242.xml.rels><?xml version="1.0" encoding="UTF-8" standalone="yes"?>
<Relationships xmlns="http://schemas.openxmlformats.org/package/2006/relationships"><Relationship Id="rId2" Type="http://schemas.openxmlformats.org/officeDocument/2006/relationships/package" Target="../embeddings/Microsoft_Excel_Worksheet241.xlsx"/><Relationship Id="rId1" Type="http://schemas.openxmlformats.org/officeDocument/2006/relationships/themeOverride" Target="../theme/themeOverride241.xml"/></Relationships>
</file>

<file path=ppt/charts/_rels/chart243.xml.rels><?xml version="1.0" encoding="UTF-8" standalone="yes"?>
<Relationships xmlns="http://schemas.openxmlformats.org/package/2006/relationships"><Relationship Id="rId2" Type="http://schemas.openxmlformats.org/officeDocument/2006/relationships/package" Target="../embeddings/Microsoft_Excel_Worksheet242.xlsx"/><Relationship Id="rId1" Type="http://schemas.openxmlformats.org/officeDocument/2006/relationships/themeOverride" Target="../theme/themeOverride242.xml"/></Relationships>
</file>

<file path=ppt/charts/_rels/chart244.xml.rels><?xml version="1.0" encoding="UTF-8" standalone="yes"?>
<Relationships xmlns="http://schemas.openxmlformats.org/package/2006/relationships"><Relationship Id="rId2" Type="http://schemas.openxmlformats.org/officeDocument/2006/relationships/package" Target="../embeddings/Microsoft_Excel_Worksheet243.xlsx"/><Relationship Id="rId1" Type="http://schemas.openxmlformats.org/officeDocument/2006/relationships/themeOverride" Target="../theme/themeOverride243.xml"/></Relationships>
</file>

<file path=ppt/charts/_rels/chart245.xml.rels><?xml version="1.0" encoding="UTF-8" standalone="yes"?>
<Relationships xmlns="http://schemas.openxmlformats.org/package/2006/relationships"><Relationship Id="rId2" Type="http://schemas.openxmlformats.org/officeDocument/2006/relationships/package" Target="../embeddings/Microsoft_Excel_Worksheet244.xlsx"/><Relationship Id="rId1" Type="http://schemas.openxmlformats.org/officeDocument/2006/relationships/themeOverride" Target="../theme/themeOverride244.xml"/></Relationships>
</file>

<file path=ppt/charts/_rels/chart246.xml.rels><?xml version="1.0" encoding="UTF-8" standalone="yes"?>
<Relationships xmlns="http://schemas.openxmlformats.org/package/2006/relationships"><Relationship Id="rId2" Type="http://schemas.openxmlformats.org/officeDocument/2006/relationships/package" Target="../embeddings/Microsoft_Excel_Worksheet245.xlsx"/><Relationship Id="rId1" Type="http://schemas.openxmlformats.org/officeDocument/2006/relationships/themeOverride" Target="../theme/themeOverride245.xml"/></Relationships>
</file>

<file path=ppt/charts/_rels/chart247.xml.rels><?xml version="1.0" encoding="UTF-8" standalone="yes"?>
<Relationships xmlns="http://schemas.openxmlformats.org/package/2006/relationships"><Relationship Id="rId2" Type="http://schemas.openxmlformats.org/officeDocument/2006/relationships/package" Target="../embeddings/Microsoft_Excel_Worksheet246.xlsx"/><Relationship Id="rId1" Type="http://schemas.openxmlformats.org/officeDocument/2006/relationships/themeOverride" Target="../theme/themeOverride246.xml"/></Relationships>
</file>

<file path=ppt/charts/_rels/chart248.xml.rels><?xml version="1.0" encoding="UTF-8" standalone="yes"?>
<Relationships xmlns="http://schemas.openxmlformats.org/package/2006/relationships"><Relationship Id="rId2" Type="http://schemas.openxmlformats.org/officeDocument/2006/relationships/package" Target="../embeddings/Microsoft_Excel_Worksheet247.xlsx"/><Relationship Id="rId1" Type="http://schemas.openxmlformats.org/officeDocument/2006/relationships/themeOverride" Target="../theme/themeOverride247.xml"/></Relationships>
</file>

<file path=ppt/charts/_rels/chart249.xml.rels><?xml version="1.0" encoding="UTF-8" standalone="yes"?>
<Relationships xmlns="http://schemas.openxmlformats.org/package/2006/relationships"><Relationship Id="rId2" Type="http://schemas.openxmlformats.org/officeDocument/2006/relationships/package" Target="../embeddings/Microsoft_Excel_Worksheet248.xlsx"/><Relationship Id="rId1" Type="http://schemas.openxmlformats.org/officeDocument/2006/relationships/themeOverride" Target="../theme/themeOverride248.xm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2" Type="http://schemas.openxmlformats.org/officeDocument/2006/relationships/package" Target="../embeddings/Microsoft_Excel_Worksheet249.xlsx"/><Relationship Id="rId1" Type="http://schemas.openxmlformats.org/officeDocument/2006/relationships/themeOverride" Target="../theme/themeOverride249.xml"/></Relationships>
</file>

<file path=ppt/charts/_rels/chart251.xml.rels><?xml version="1.0" encoding="UTF-8" standalone="yes"?>
<Relationships xmlns="http://schemas.openxmlformats.org/package/2006/relationships"><Relationship Id="rId2" Type="http://schemas.openxmlformats.org/officeDocument/2006/relationships/package" Target="../embeddings/Microsoft_Excel_Worksheet250.xlsx"/><Relationship Id="rId1" Type="http://schemas.openxmlformats.org/officeDocument/2006/relationships/themeOverride" Target="../theme/themeOverride250.xml"/></Relationships>
</file>

<file path=ppt/charts/_rels/chart252.xml.rels><?xml version="1.0" encoding="UTF-8" standalone="yes"?>
<Relationships xmlns="http://schemas.openxmlformats.org/package/2006/relationships"><Relationship Id="rId2" Type="http://schemas.openxmlformats.org/officeDocument/2006/relationships/package" Target="../embeddings/Microsoft_Excel_Worksheet251.xlsx"/><Relationship Id="rId1" Type="http://schemas.openxmlformats.org/officeDocument/2006/relationships/themeOverride" Target="../theme/themeOverride251.xml"/></Relationships>
</file>

<file path=ppt/charts/_rels/chart253.xml.rels><?xml version="1.0" encoding="UTF-8" standalone="yes"?>
<Relationships xmlns="http://schemas.openxmlformats.org/package/2006/relationships"><Relationship Id="rId2" Type="http://schemas.openxmlformats.org/officeDocument/2006/relationships/package" Target="../embeddings/Microsoft_Excel_Worksheet252.xlsx"/><Relationship Id="rId1" Type="http://schemas.openxmlformats.org/officeDocument/2006/relationships/themeOverride" Target="../theme/themeOverride252.xml"/></Relationships>
</file>

<file path=ppt/charts/_rels/chart254.xml.rels><?xml version="1.0" encoding="UTF-8" standalone="yes"?>
<Relationships xmlns="http://schemas.openxmlformats.org/package/2006/relationships"><Relationship Id="rId2" Type="http://schemas.openxmlformats.org/officeDocument/2006/relationships/package" Target="../embeddings/Microsoft_Excel_Worksheet253.xlsx"/><Relationship Id="rId1" Type="http://schemas.openxmlformats.org/officeDocument/2006/relationships/themeOverride" Target="../theme/themeOverride253.xml"/></Relationships>
</file>

<file path=ppt/charts/_rels/chart255.xml.rels><?xml version="1.0" encoding="UTF-8" standalone="yes"?>
<Relationships xmlns="http://schemas.openxmlformats.org/package/2006/relationships"><Relationship Id="rId2" Type="http://schemas.openxmlformats.org/officeDocument/2006/relationships/package" Target="../embeddings/Microsoft_Excel_Worksheet254.xlsx"/><Relationship Id="rId1" Type="http://schemas.openxmlformats.org/officeDocument/2006/relationships/themeOverride" Target="../theme/themeOverride254.xml"/></Relationships>
</file>

<file path=ppt/charts/_rels/chart256.xml.rels><?xml version="1.0" encoding="UTF-8" standalone="yes"?>
<Relationships xmlns="http://schemas.openxmlformats.org/package/2006/relationships"><Relationship Id="rId2" Type="http://schemas.openxmlformats.org/officeDocument/2006/relationships/package" Target="../embeddings/Microsoft_Excel_Worksheet255.xlsx"/><Relationship Id="rId1" Type="http://schemas.openxmlformats.org/officeDocument/2006/relationships/themeOverride" Target="../theme/themeOverride255.xml"/></Relationships>
</file>

<file path=ppt/charts/_rels/chart257.xml.rels><?xml version="1.0" encoding="UTF-8" standalone="yes"?>
<Relationships xmlns="http://schemas.openxmlformats.org/package/2006/relationships"><Relationship Id="rId2" Type="http://schemas.openxmlformats.org/officeDocument/2006/relationships/package" Target="../embeddings/Microsoft_Excel_Worksheet256.xlsx"/><Relationship Id="rId1" Type="http://schemas.openxmlformats.org/officeDocument/2006/relationships/themeOverride" Target="../theme/themeOverride256.xml"/></Relationships>
</file>

<file path=ppt/charts/_rels/chart258.xml.rels><?xml version="1.0" encoding="UTF-8" standalone="yes"?>
<Relationships xmlns="http://schemas.openxmlformats.org/package/2006/relationships"><Relationship Id="rId2" Type="http://schemas.openxmlformats.org/officeDocument/2006/relationships/package" Target="../embeddings/Microsoft_Excel_Worksheet257.xlsx"/><Relationship Id="rId1" Type="http://schemas.openxmlformats.org/officeDocument/2006/relationships/themeOverride" Target="../theme/themeOverride257.xml"/></Relationships>
</file>

<file path=ppt/charts/_rels/chart259.xml.rels><?xml version="1.0" encoding="UTF-8" standalone="yes"?>
<Relationships xmlns="http://schemas.openxmlformats.org/package/2006/relationships"><Relationship Id="rId2" Type="http://schemas.openxmlformats.org/officeDocument/2006/relationships/package" Target="../embeddings/Microsoft_Excel_Worksheet258.xlsx"/><Relationship Id="rId1" Type="http://schemas.openxmlformats.org/officeDocument/2006/relationships/themeOverride" Target="../theme/themeOverride258.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25.xml"/></Relationships>
</file>

<file path=ppt/charts/_rels/chart260.xml.rels><?xml version="1.0" encoding="UTF-8" standalone="yes"?>
<Relationships xmlns="http://schemas.openxmlformats.org/package/2006/relationships"><Relationship Id="rId2" Type="http://schemas.openxmlformats.org/officeDocument/2006/relationships/package" Target="../embeddings/Microsoft_Excel_Worksheet259.xlsx"/><Relationship Id="rId1" Type="http://schemas.openxmlformats.org/officeDocument/2006/relationships/themeOverride" Target="../theme/themeOverride259.xml"/></Relationships>
</file>

<file path=ppt/charts/_rels/chart261.xml.rels><?xml version="1.0" encoding="UTF-8" standalone="yes"?>
<Relationships xmlns="http://schemas.openxmlformats.org/package/2006/relationships"><Relationship Id="rId2" Type="http://schemas.openxmlformats.org/officeDocument/2006/relationships/package" Target="../embeddings/Microsoft_Excel_Worksheet260.xlsx"/><Relationship Id="rId1" Type="http://schemas.openxmlformats.org/officeDocument/2006/relationships/themeOverride" Target="../theme/themeOverride260.xml"/></Relationships>
</file>

<file path=ppt/charts/_rels/chart262.xml.rels><?xml version="1.0" encoding="UTF-8" standalone="yes"?>
<Relationships xmlns="http://schemas.openxmlformats.org/package/2006/relationships"><Relationship Id="rId2" Type="http://schemas.openxmlformats.org/officeDocument/2006/relationships/package" Target="../embeddings/Microsoft_Excel_Worksheet261.xlsx"/><Relationship Id="rId1" Type="http://schemas.openxmlformats.org/officeDocument/2006/relationships/themeOverride" Target="../theme/themeOverride261.xml"/></Relationships>
</file>

<file path=ppt/charts/_rels/chart263.xml.rels><?xml version="1.0" encoding="UTF-8" standalone="yes"?>
<Relationships xmlns="http://schemas.openxmlformats.org/package/2006/relationships"><Relationship Id="rId2" Type="http://schemas.openxmlformats.org/officeDocument/2006/relationships/package" Target="../embeddings/Microsoft_Excel_Worksheet262.xlsx"/><Relationship Id="rId1" Type="http://schemas.openxmlformats.org/officeDocument/2006/relationships/themeOverride" Target="../theme/themeOverride262.xml"/></Relationships>
</file>

<file path=ppt/charts/_rels/chart264.xml.rels><?xml version="1.0" encoding="UTF-8" standalone="yes"?>
<Relationships xmlns="http://schemas.openxmlformats.org/package/2006/relationships"><Relationship Id="rId2" Type="http://schemas.openxmlformats.org/officeDocument/2006/relationships/package" Target="../embeddings/Microsoft_Excel_Worksheet263.xlsx"/><Relationship Id="rId1" Type="http://schemas.openxmlformats.org/officeDocument/2006/relationships/themeOverride" Target="../theme/themeOverride263.xml"/></Relationships>
</file>

<file path=ppt/charts/_rels/chart265.xml.rels><?xml version="1.0" encoding="UTF-8" standalone="yes"?>
<Relationships xmlns="http://schemas.openxmlformats.org/package/2006/relationships"><Relationship Id="rId2" Type="http://schemas.openxmlformats.org/officeDocument/2006/relationships/package" Target="../embeddings/Microsoft_Excel_Worksheet264.xlsx"/><Relationship Id="rId1" Type="http://schemas.openxmlformats.org/officeDocument/2006/relationships/themeOverride" Target="../theme/themeOverride264.xml"/></Relationships>
</file>

<file path=ppt/charts/_rels/chart266.xml.rels><?xml version="1.0" encoding="UTF-8" standalone="yes"?>
<Relationships xmlns="http://schemas.openxmlformats.org/package/2006/relationships"><Relationship Id="rId2" Type="http://schemas.openxmlformats.org/officeDocument/2006/relationships/package" Target="../embeddings/Microsoft_Excel_Worksheet265.xlsx"/><Relationship Id="rId1" Type="http://schemas.openxmlformats.org/officeDocument/2006/relationships/themeOverride" Target="../theme/themeOverride265.xml"/></Relationships>
</file>

<file path=ppt/charts/_rels/chart267.xml.rels><?xml version="1.0" encoding="UTF-8" standalone="yes"?>
<Relationships xmlns="http://schemas.openxmlformats.org/package/2006/relationships"><Relationship Id="rId2" Type="http://schemas.openxmlformats.org/officeDocument/2006/relationships/package" Target="../embeddings/Microsoft_Excel_Worksheet266.xlsx"/><Relationship Id="rId1" Type="http://schemas.openxmlformats.org/officeDocument/2006/relationships/themeOverride" Target="../theme/themeOverride266.xml"/></Relationships>
</file>

<file path=ppt/charts/_rels/chart268.xml.rels><?xml version="1.0" encoding="UTF-8" standalone="yes"?>
<Relationships xmlns="http://schemas.openxmlformats.org/package/2006/relationships"><Relationship Id="rId2" Type="http://schemas.openxmlformats.org/officeDocument/2006/relationships/package" Target="../embeddings/Microsoft_Excel_Worksheet267.xlsx"/><Relationship Id="rId1" Type="http://schemas.openxmlformats.org/officeDocument/2006/relationships/themeOverride" Target="../theme/themeOverride267.xml"/></Relationships>
</file>

<file path=ppt/charts/_rels/chart269.xml.rels><?xml version="1.0" encoding="UTF-8" standalone="yes"?>
<Relationships xmlns="http://schemas.openxmlformats.org/package/2006/relationships"><Relationship Id="rId2" Type="http://schemas.openxmlformats.org/officeDocument/2006/relationships/package" Target="../embeddings/Microsoft_Excel_Worksheet268.xlsx"/><Relationship Id="rId1" Type="http://schemas.openxmlformats.org/officeDocument/2006/relationships/themeOverride" Target="../theme/themeOverride268.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26.xml"/></Relationships>
</file>

<file path=ppt/charts/_rels/chart270.xml.rels><?xml version="1.0" encoding="UTF-8" standalone="yes"?>
<Relationships xmlns="http://schemas.openxmlformats.org/package/2006/relationships"><Relationship Id="rId2" Type="http://schemas.openxmlformats.org/officeDocument/2006/relationships/package" Target="../embeddings/Microsoft_Excel_Worksheet269.xlsx"/><Relationship Id="rId1" Type="http://schemas.openxmlformats.org/officeDocument/2006/relationships/themeOverride" Target="../theme/themeOverride269.xml"/></Relationships>
</file>

<file path=ppt/charts/_rels/chart271.xml.rels><?xml version="1.0" encoding="UTF-8" standalone="yes"?>
<Relationships xmlns="http://schemas.openxmlformats.org/package/2006/relationships"><Relationship Id="rId2" Type="http://schemas.openxmlformats.org/officeDocument/2006/relationships/package" Target="../embeddings/Microsoft_Excel_Worksheet270.xlsx"/><Relationship Id="rId1" Type="http://schemas.openxmlformats.org/officeDocument/2006/relationships/themeOverride" Target="../theme/themeOverride270.xml"/></Relationships>
</file>

<file path=ppt/charts/_rels/chart272.xml.rels><?xml version="1.0" encoding="UTF-8" standalone="yes"?>
<Relationships xmlns="http://schemas.openxmlformats.org/package/2006/relationships"><Relationship Id="rId2" Type="http://schemas.openxmlformats.org/officeDocument/2006/relationships/package" Target="../embeddings/Microsoft_Excel_Worksheet271.xlsx"/><Relationship Id="rId1" Type="http://schemas.openxmlformats.org/officeDocument/2006/relationships/themeOverride" Target="../theme/themeOverride271.xml"/></Relationships>
</file>

<file path=ppt/charts/_rels/chart273.xml.rels><?xml version="1.0" encoding="UTF-8" standalone="yes"?>
<Relationships xmlns="http://schemas.openxmlformats.org/package/2006/relationships"><Relationship Id="rId2" Type="http://schemas.openxmlformats.org/officeDocument/2006/relationships/package" Target="../embeddings/Microsoft_Excel_Worksheet272.xlsx"/><Relationship Id="rId1" Type="http://schemas.openxmlformats.org/officeDocument/2006/relationships/themeOverride" Target="../theme/themeOverride272.xml"/></Relationships>
</file>

<file path=ppt/charts/_rels/chart274.xml.rels><?xml version="1.0" encoding="UTF-8" standalone="yes"?>
<Relationships xmlns="http://schemas.openxmlformats.org/package/2006/relationships"><Relationship Id="rId2" Type="http://schemas.openxmlformats.org/officeDocument/2006/relationships/package" Target="../embeddings/Microsoft_Excel_Worksheet273.xlsx"/><Relationship Id="rId1" Type="http://schemas.openxmlformats.org/officeDocument/2006/relationships/themeOverride" Target="../theme/themeOverride273.xml"/></Relationships>
</file>

<file path=ppt/charts/_rels/chart275.xml.rels><?xml version="1.0" encoding="UTF-8" standalone="yes"?>
<Relationships xmlns="http://schemas.openxmlformats.org/package/2006/relationships"><Relationship Id="rId2" Type="http://schemas.openxmlformats.org/officeDocument/2006/relationships/package" Target="../embeddings/Microsoft_Excel_Worksheet274.xlsx"/><Relationship Id="rId1" Type="http://schemas.openxmlformats.org/officeDocument/2006/relationships/themeOverride" Target="../theme/themeOverride274.xml"/></Relationships>
</file>

<file path=ppt/charts/_rels/chart276.xml.rels><?xml version="1.0" encoding="UTF-8" standalone="yes"?>
<Relationships xmlns="http://schemas.openxmlformats.org/package/2006/relationships"><Relationship Id="rId2" Type="http://schemas.openxmlformats.org/officeDocument/2006/relationships/package" Target="../embeddings/Microsoft_Excel_Worksheet275.xlsx"/><Relationship Id="rId1" Type="http://schemas.openxmlformats.org/officeDocument/2006/relationships/themeOverride" Target="../theme/themeOverride275.xml"/></Relationships>
</file>

<file path=ppt/charts/_rels/chart277.xml.rels><?xml version="1.0" encoding="UTF-8" standalone="yes"?>
<Relationships xmlns="http://schemas.openxmlformats.org/package/2006/relationships"><Relationship Id="rId2" Type="http://schemas.openxmlformats.org/officeDocument/2006/relationships/package" Target="../embeddings/Microsoft_Excel_Worksheet276.xlsx"/><Relationship Id="rId1" Type="http://schemas.openxmlformats.org/officeDocument/2006/relationships/themeOverride" Target="../theme/themeOverride276.xml"/></Relationships>
</file>

<file path=ppt/charts/_rels/chart278.xml.rels><?xml version="1.0" encoding="UTF-8" standalone="yes"?>
<Relationships xmlns="http://schemas.openxmlformats.org/package/2006/relationships"><Relationship Id="rId2" Type="http://schemas.openxmlformats.org/officeDocument/2006/relationships/package" Target="../embeddings/Microsoft_Excel_Worksheet277.xlsx"/><Relationship Id="rId1" Type="http://schemas.openxmlformats.org/officeDocument/2006/relationships/themeOverride" Target="../theme/themeOverride277.xml"/></Relationships>
</file>

<file path=ppt/charts/_rels/chart279.xml.rels><?xml version="1.0" encoding="UTF-8" standalone="yes"?>
<Relationships xmlns="http://schemas.openxmlformats.org/package/2006/relationships"><Relationship Id="rId2" Type="http://schemas.openxmlformats.org/officeDocument/2006/relationships/package" Target="../embeddings/Microsoft_Excel_Worksheet278.xlsx"/><Relationship Id="rId1" Type="http://schemas.openxmlformats.org/officeDocument/2006/relationships/themeOverride" Target="../theme/themeOverride278.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27.xml"/></Relationships>
</file>

<file path=ppt/charts/_rels/chart280.xml.rels><?xml version="1.0" encoding="UTF-8" standalone="yes"?>
<Relationships xmlns="http://schemas.openxmlformats.org/package/2006/relationships"><Relationship Id="rId2" Type="http://schemas.openxmlformats.org/officeDocument/2006/relationships/package" Target="../embeddings/Microsoft_Excel_Worksheet279.xlsx"/><Relationship Id="rId1" Type="http://schemas.openxmlformats.org/officeDocument/2006/relationships/themeOverride" Target="../theme/themeOverride279.xml"/></Relationships>
</file>

<file path=ppt/charts/_rels/chart281.xml.rels><?xml version="1.0" encoding="UTF-8" standalone="yes"?>
<Relationships xmlns="http://schemas.openxmlformats.org/package/2006/relationships"><Relationship Id="rId2" Type="http://schemas.openxmlformats.org/officeDocument/2006/relationships/package" Target="../embeddings/Microsoft_Excel_Worksheet280.xlsx"/><Relationship Id="rId1" Type="http://schemas.openxmlformats.org/officeDocument/2006/relationships/themeOverride" Target="../theme/themeOverride280.xml"/></Relationships>
</file>

<file path=ppt/charts/_rels/chart282.xml.rels><?xml version="1.0" encoding="UTF-8" standalone="yes"?>
<Relationships xmlns="http://schemas.openxmlformats.org/package/2006/relationships"><Relationship Id="rId2" Type="http://schemas.openxmlformats.org/officeDocument/2006/relationships/package" Target="../embeddings/Microsoft_Excel_Worksheet281.xlsx"/><Relationship Id="rId1" Type="http://schemas.openxmlformats.org/officeDocument/2006/relationships/themeOverride" Target="../theme/themeOverride281.xml"/></Relationships>
</file>

<file path=ppt/charts/_rels/chart283.xml.rels><?xml version="1.0" encoding="UTF-8" standalone="yes"?>
<Relationships xmlns="http://schemas.openxmlformats.org/package/2006/relationships"><Relationship Id="rId2" Type="http://schemas.openxmlformats.org/officeDocument/2006/relationships/package" Target="../embeddings/Microsoft_Excel_Worksheet282.xlsx"/><Relationship Id="rId1" Type="http://schemas.openxmlformats.org/officeDocument/2006/relationships/themeOverride" Target="../theme/themeOverride282.xml"/></Relationships>
</file>

<file path=ppt/charts/_rels/chart284.xml.rels><?xml version="1.0" encoding="UTF-8" standalone="yes"?>
<Relationships xmlns="http://schemas.openxmlformats.org/package/2006/relationships"><Relationship Id="rId2" Type="http://schemas.openxmlformats.org/officeDocument/2006/relationships/package" Target="../embeddings/Microsoft_Excel_Worksheet283.xlsx"/><Relationship Id="rId1" Type="http://schemas.openxmlformats.org/officeDocument/2006/relationships/themeOverride" Target="../theme/themeOverride283.xml"/></Relationships>
</file>

<file path=ppt/charts/_rels/chart285.xml.rels><?xml version="1.0" encoding="UTF-8" standalone="yes"?>
<Relationships xmlns="http://schemas.openxmlformats.org/package/2006/relationships"><Relationship Id="rId2" Type="http://schemas.openxmlformats.org/officeDocument/2006/relationships/package" Target="../embeddings/Microsoft_Excel_Worksheet284.xlsx"/><Relationship Id="rId1" Type="http://schemas.openxmlformats.org/officeDocument/2006/relationships/themeOverride" Target="../theme/themeOverride284.xml"/></Relationships>
</file>

<file path=ppt/charts/_rels/chart286.xml.rels><?xml version="1.0" encoding="UTF-8" standalone="yes"?>
<Relationships xmlns="http://schemas.openxmlformats.org/package/2006/relationships"><Relationship Id="rId2" Type="http://schemas.openxmlformats.org/officeDocument/2006/relationships/package" Target="../embeddings/Microsoft_Excel_Worksheet285.xlsx"/><Relationship Id="rId1" Type="http://schemas.openxmlformats.org/officeDocument/2006/relationships/themeOverride" Target="../theme/themeOverride285.xml"/></Relationships>
</file>

<file path=ppt/charts/_rels/chart287.xml.rels><?xml version="1.0" encoding="UTF-8" standalone="yes"?>
<Relationships xmlns="http://schemas.openxmlformats.org/package/2006/relationships"><Relationship Id="rId2" Type="http://schemas.openxmlformats.org/officeDocument/2006/relationships/package" Target="../embeddings/Microsoft_Excel_Worksheet286.xlsx"/><Relationship Id="rId1" Type="http://schemas.openxmlformats.org/officeDocument/2006/relationships/themeOverride" Target="../theme/themeOverride286.xml"/></Relationships>
</file>

<file path=ppt/charts/_rels/chart288.xml.rels><?xml version="1.0" encoding="UTF-8" standalone="yes"?>
<Relationships xmlns="http://schemas.openxmlformats.org/package/2006/relationships"><Relationship Id="rId2" Type="http://schemas.openxmlformats.org/officeDocument/2006/relationships/package" Target="../embeddings/Microsoft_Excel_Worksheet287.xlsx"/><Relationship Id="rId1" Type="http://schemas.openxmlformats.org/officeDocument/2006/relationships/themeOverride" Target="../theme/themeOverride287.xml"/></Relationships>
</file>

<file path=ppt/charts/_rels/chart289.xml.rels><?xml version="1.0" encoding="UTF-8" standalone="yes"?>
<Relationships xmlns="http://schemas.openxmlformats.org/package/2006/relationships"><Relationship Id="rId2" Type="http://schemas.openxmlformats.org/officeDocument/2006/relationships/package" Target="../embeddings/Microsoft_Excel_Worksheet288.xlsx"/><Relationship Id="rId1" Type="http://schemas.openxmlformats.org/officeDocument/2006/relationships/themeOverride" Target="../theme/themeOverride288.xml"/></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themeOverride" Target="../theme/themeOverride28.xml"/></Relationships>
</file>

<file path=ppt/charts/_rels/chart290.xml.rels><?xml version="1.0" encoding="UTF-8" standalone="yes"?>
<Relationships xmlns="http://schemas.openxmlformats.org/package/2006/relationships"><Relationship Id="rId2" Type="http://schemas.openxmlformats.org/officeDocument/2006/relationships/package" Target="../embeddings/Microsoft_Excel_Worksheet289.xlsx"/><Relationship Id="rId1" Type="http://schemas.openxmlformats.org/officeDocument/2006/relationships/themeOverride" Target="../theme/themeOverride289.xml"/></Relationships>
</file>

<file path=ppt/charts/_rels/chart291.xml.rels><?xml version="1.0" encoding="UTF-8" standalone="yes"?>
<Relationships xmlns="http://schemas.openxmlformats.org/package/2006/relationships"><Relationship Id="rId2" Type="http://schemas.openxmlformats.org/officeDocument/2006/relationships/package" Target="../embeddings/Microsoft_Excel_Worksheet290.xlsx"/><Relationship Id="rId1" Type="http://schemas.openxmlformats.org/officeDocument/2006/relationships/themeOverride" Target="../theme/themeOverride290.xml"/></Relationships>
</file>

<file path=ppt/charts/_rels/chart292.xml.rels><?xml version="1.0" encoding="UTF-8" standalone="yes"?>
<Relationships xmlns="http://schemas.openxmlformats.org/package/2006/relationships"><Relationship Id="rId2" Type="http://schemas.openxmlformats.org/officeDocument/2006/relationships/package" Target="../embeddings/Microsoft_Excel_Worksheet291.xlsx"/><Relationship Id="rId1" Type="http://schemas.openxmlformats.org/officeDocument/2006/relationships/themeOverride" Target="../theme/themeOverride291.xml"/></Relationships>
</file>

<file path=ppt/charts/_rels/chart293.xml.rels><?xml version="1.0" encoding="UTF-8" standalone="yes"?>
<Relationships xmlns="http://schemas.openxmlformats.org/package/2006/relationships"><Relationship Id="rId2" Type="http://schemas.openxmlformats.org/officeDocument/2006/relationships/package" Target="../embeddings/Microsoft_Excel_Worksheet292.xlsx"/><Relationship Id="rId1" Type="http://schemas.openxmlformats.org/officeDocument/2006/relationships/themeOverride" Target="../theme/themeOverride292.xml"/></Relationships>
</file>

<file path=ppt/charts/_rels/chart294.xml.rels><?xml version="1.0" encoding="UTF-8" standalone="yes"?>
<Relationships xmlns="http://schemas.openxmlformats.org/package/2006/relationships"><Relationship Id="rId2" Type="http://schemas.openxmlformats.org/officeDocument/2006/relationships/package" Target="../embeddings/Microsoft_Excel_Worksheet293.xlsx"/><Relationship Id="rId1" Type="http://schemas.openxmlformats.org/officeDocument/2006/relationships/themeOverride" Target="../theme/themeOverride293.xml"/></Relationships>
</file>

<file path=ppt/charts/_rels/chart295.xml.rels><?xml version="1.0" encoding="UTF-8" standalone="yes"?>
<Relationships xmlns="http://schemas.openxmlformats.org/package/2006/relationships"><Relationship Id="rId2" Type="http://schemas.openxmlformats.org/officeDocument/2006/relationships/package" Target="../embeddings/Microsoft_Excel_Worksheet294.xlsx"/><Relationship Id="rId1" Type="http://schemas.openxmlformats.org/officeDocument/2006/relationships/themeOverride" Target="../theme/themeOverride294.xml"/></Relationships>
</file>

<file path=ppt/charts/_rels/chart296.xml.rels><?xml version="1.0" encoding="UTF-8" standalone="yes"?>
<Relationships xmlns="http://schemas.openxmlformats.org/package/2006/relationships"><Relationship Id="rId2" Type="http://schemas.openxmlformats.org/officeDocument/2006/relationships/package" Target="../embeddings/Microsoft_Excel_Worksheet295.xlsx"/><Relationship Id="rId1" Type="http://schemas.openxmlformats.org/officeDocument/2006/relationships/themeOverride" Target="../theme/themeOverride295.xml"/></Relationships>
</file>

<file path=ppt/charts/_rels/chart297.xml.rels><?xml version="1.0" encoding="UTF-8" standalone="yes"?>
<Relationships xmlns="http://schemas.openxmlformats.org/package/2006/relationships"><Relationship Id="rId2" Type="http://schemas.openxmlformats.org/officeDocument/2006/relationships/package" Target="../embeddings/Microsoft_Excel_Worksheet296.xlsx"/><Relationship Id="rId1" Type="http://schemas.openxmlformats.org/officeDocument/2006/relationships/themeOverride" Target="../theme/themeOverride296.xml"/></Relationships>
</file>

<file path=ppt/charts/_rels/chart298.xml.rels><?xml version="1.0" encoding="UTF-8" standalone="yes"?>
<Relationships xmlns="http://schemas.openxmlformats.org/package/2006/relationships"><Relationship Id="rId2" Type="http://schemas.openxmlformats.org/officeDocument/2006/relationships/package" Target="../embeddings/Microsoft_Excel_Worksheet297.xlsx"/><Relationship Id="rId1" Type="http://schemas.openxmlformats.org/officeDocument/2006/relationships/themeOverride" Target="../theme/themeOverride297.xml"/></Relationships>
</file>

<file path=ppt/charts/_rels/chart299.xml.rels><?xml version="1.0" encoding="UTF-8" standalone="yes"?>
<Relationships xmlns="http://schemas.openxmlformats.org/package/2006/relationships"><Relationship Id="rId2" Type="http://schemas.openxmlformats.org/officeDocument/2006/relationships/package" Target="../embeddings/Microsoft_Excel_Worksheet298.xlsx"/><Relationship Id="rId1" Type="http://schemas.openxmlformats.org/officeDocument/2006/relationships/themeOverride" Target="../theme/themeOverride298.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themeOverride" Target="../theme/themeOverride29.xml"/></Relationships>
</file>

<file path=ppt/charts/_rels/chart300.xml.rels><?xml version="1.0" encoding="UTF-8" standalone="yes"?>
<Relationships xmlns="http://schemas.openxmlformats.org/package/2006/relationships"><Relationship Id="rId2" Type="http://schemas.openxmlformats.org/officeDocument/2006/relationships/package" Target="../embeddings/Microsoft_Excel_Worksheet299.xlsx"/><Relationship Id="rId1" Type="http://schemas.openxmlformats.org/officeDocument/2006/relationships/themeOverride" Target="../theme/themeOverride299.xml"/></Relationships>
</file>

<file path=ppt/charts/_rels/chart301.xml.rels><?xml version="1.0" encoding="UTF-8" standalone="yes"?>
<Relationships xmlns="http://schemas.openxmlformats.org/package/2006/relationships"><Relationship Id="rId2" Type="http://schemas.openxmlformats.org/officeDocument/2006/relationships/package" Target="../embeddings/Microsoft_Excel_Worksheet300.xlsx"/><Relationship Id="rId1" Type="http://schemas.openxmlformats.org/officeDocument/2006/relationships/themeOverride" Target="../theme/themeOverride300.xml"/></Relationships>
</file>

<file path=ppt/charts/_rels/chart302.xml.rels><?xml version="1.0" encoding="UTF-8" standalone="yes"?>
<Relationships xmlns="http://schemas.openxmlformats.org/package/2006/relationships"><Relationship Id="rId2" Type="http://schemas.openxmlformats.org/officeDocument/2006/relationships/package" Target="../embeddings/Microsoft_Excel_Worksheet301.xlsx"/><Relationship Id="rId1" Type="http://schemas.openxmlformats.org/officeDocument/2006/relationships/themeOverride" Target="../theme/themeOverride301.xml"/></Relationships>
</file>

<file path=ppt/charts/_rels/chart303.xml.rels><?xml version="1.0" encoding="UTF-8" standalone="yes"?>
<Relationships xmlns="http://schemas.openxmlformats.org/package/2006/relationships"><Relationship Id="rId2" Type="http://schemas.openxmlformats.org/officeDocument/2006/relationships/package" Target="../embeddings/Microsoft_Excel_Worksheet302.xlsx"/><Relationship Id="rId1" Type="http://schemas.openxmlformats.org/officeDocument/2006/relationships/themeOverride" Target="../theme/themeOverride302.xml"/></Relationships>
</file>

<file path=ppt/charts/_rels/chart304.xml.rels><?xml version="1.0" encoding="UTF-8" standalone="yes"?>
<Relationships xmlns="http://schemas.openxmlformats.org/package/2006/relationships"><Relationship Id="rId2" Type="http://schemas.openxmlformats.org/officeDocument/2006/relationships/package" Target="../embeddings/Microsoft_Excel_Worksheet303.xlsx"/><Relationship Id="rId1" Type="http://schemas.openxmlformats.org/officeDocument/2006/relationships/themeOverride" Target="../theme/themeOverride303.xml"/></Relationships>
</file>

<file path=ppt/charts/_rels/chart305.xml.rels><?xml version="1.0" encoding="UTF-8" standalone="yes"?>
<Relationships xmlns="http://schemas.openxmlformats.org/package/2006/relationships"><Relationship Id="rId2" Type="http://schemas.openxmlformats.org/officeDocument/2006/relationships/package" Target="../embeddings/Microsoft_Excel_Worksheet304.xlsx"/><Relationship Id="rId1" Type="http://schemas.openxmlformats.org/officeDocument/2006/relationships/themeOverride" Target="../theme/themeOverride304.xml"/></Relationships>
</file>

<file path=ppt/charts/_rels/chart306.xml.rels><?xml version="1.0" encoding="UTF-8" standalone="yes"?>
<Relationships xmlns="http://schemas.openxmlformats.org/package/2006/relationships"><Relationship Id="rId2" Type="http://schemas.openxmlformats.org/officeDocument/2006/relationships/package" Target="../embeddings/Microsoft_Excel_Worksheet305.xlsx"/><Relationship Id="rId1" Type="http://schemas.openxmlformats.org/officeDocument/2006/relationships/themeOverride" Target="../theme/themeOverride305.xml"/></Relationships>
</file>

<file path=ppt/charts/_rels/chart307.xml.rels><?xml version="1.0" encoding="UTF-8" standalone="yes"?>
<Relationships xmlns="http://schemas.openxmlformats.org/package/2006/relationships"><Relationship Id="rId2" Type="http://schemas.openxmlformats.org/officeDocument/2006/relationships/package" Target="../embeddings/Microsoft_Excel_Worksheet306.xlsx"/><Relationship Id="rId1" Type="http://schemas.openxmlformats.org/officeDocument/2006/relationships/themeOverride" Target="../theme/themeOverride306.xml"/></Relationships>
</file>

<file path=ppt/charts/_rels/chart308.xml.rels><?xml version="1.0" encoding="UTF-8" standalone="yes"?>
<Relationships xmlns="http://schemas.openxmlformats.org/package/2006/relationships"><Relationship Id="rId2" Type="http://schemas.openxmlformats.org/officeDocument/2006/relationships/package" Target="../embeddings/Microsoft_Excel_Worksheet307.xlsx"/><Relationship Id="rId1" Type="http://schemas.openxmlformats.org/officeDocument/2006/relationships/themeOverride" Target="../theme/themeOverride307.xml"/></Relationships>
</file>

<file path=ppt/charts/_rels/chart309.xml.rels><?xml version="1.0" encoding="UTF-8" standalone="yes"?>
<Relationships xmlns="http://schemas.openxmlformats.org/package/2006/relationships"><Relationship Id="rId2" Type="http://schemas.openxmlformats.org/officeDocument/2006/relationships/package" Target="../embeddings/Microsoft_Excel_Worksheet308.xlsx"/><Relationship Id="rId1" Type="http://schemas.openxmlformats.org/officeDocument/2006/relationships/themeOverride" Target="../theme/themeOverride30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themeOverride" Target="../theme/themeOverride30.xml"/></Relationships>
</file>

<file path=ppt/charts/_rels/chart310.xml.rels><?xml version="1.0" encoding="UTF-8" standalone="yes"?>
<Relationships xmlns="http://schemas.openxmlformats.org/package/2006/relationships"><Relationship Id="rId2" Type="http://schemas.openxmlformats.org/officeDocument/2006/relationships/package" Target="../embeddings/Microsoft_Excel_Worksheet309.xlsx"/><Relationship Id="rId1" Type="http://schemas.openxmlformats.org/officeDocument/2006/relationships/themeOverride" Target="../theme/themeOverride309.xml"/></Relationships>
</file>

<file path=ppt/charts/_rels/chart311.xml.rels><?xml version="1.0" encoding="UTF-8" standalone="yes"?>
<Relationships xmlns="http://schemas.openxmlformats.org/package/2006/relationships"><Relationship Id="rId2" Type="http://schemas.openxmlformats.org/officeDocument/2006/relationships/package" Target="../embeddings/Microsoft_Excel_Worksheet310.xlsx"/><Relationship Id="rId1" Type="http://schemas.openxmlformats.org/officeDocument/2006/relationships/themeOverride" Target="../theme/themeOverride310.xml"/></Relationships>
</file>

<file path=ppt/charts/_rels/chart312.xml.rels><?xml version="1.0" encoding="UTF-8" standalone="yes"?>
<Relationships xmlns="http://schemas.openxmlformats.org/package/2006/relationships"><Relationship Id="rId2" Type="http://schemas.openxmlformats.org/officeDocument/2006/relationships/package" Target="../embeddings/Microsoft_Excel_Worksheet311.xlsx"/><Relationship Id="rId1" Type="http://schemas.openxmlformats.org/officeDocument/2006/relationships/themeOverride" Target="../theme/themeOverride311.xml"/></Relationships>
</file>

<file path=ppt/charts/_rels/chart313.xml.rels><?xml version="1.0" encoding="UTF-8" standalone="yes"?>
<Relationships xmlns="http://schemas.openxmlformats.org/package/2006/relationships"><Relationship Id="rId2" Type="http://schemas.openxmlformats.org/officeDocument/2006/relationships/package" Target="../embeddings/Microsoft_Excel_Worksheet312.xlsx"/><Relationship Id="rId1" Type="http://schemas.openxmlformats.org/officeDocument/2006/relationships/themeOverride" Target="../theme/themeOverride312.xml"/></Relationships>
</file>

<file path=ppt/charts/_rels/chart314.xml.rels><?xml version="1.0" encoding="UTF-8" standalone="yes"?>
<Relationships xmlns="http://schemas.openxmlformats.org/package/2006/relationships"><Relationship Id="rId2" Type="http://schemas.openxmlformats.org/officeDocument/2006/relationships/package" Target="../embeddings/Microsoft_Excel_Worksheet313.xlsx"/><Relationship Id="rId1" Type="http://schemas.openxmlformats.org/officeDocument/2006/relationships/themeOverride" Target="../theme/themeOverride313.xml"/></Relationships>
</file>

<file path=ppt/charts/_rels/chart315.xml.rels><?xml version="1.0" encoding="UTF-8" standalone="yes"?>
<Relationships xmlns="http://schemas.openxmlformats.org/package/2006/relationships"><Relationship Id="rId2" Type="http://schemas.openxmlformats.org/officeDocument/2006/relationships/package" Target="../embeddings/Microsoft_Excel_Worksheet314.xlsx"/><Relationship Id="rId1" Type="http://schemas.openxmlformats.org/officeDocument/2006/relationships/themeOverride" Target="../theme/themeOverride314.xml"/></Relationships>
</file>

<file path=ppt/charts/_rels/chart316.xml.rels><?xml version="1.0" encoding="UTF-8" standalone="yes"?>
<Relationships xmlns="http://schemas.openxmlformats.org/package/2006/relationships"><Relationship Id="rId2" Type="http://schemas.openxmlformats.org/officeDocument/2006/relationships/package" Target="../embeddings/Microsoft_Excel_Worksheet315.xlsx"/><Relationship Id="rId1" Type="http://schemas.openxmlformats.org/officeDocument/2006/relationships/themeOverride" Target="../theme/themeOverride315.xml"/></Relationships>
</file>

<file path=ppt/charts/_rels/chart317.xml.rels><?xml version="1.0" encoding="UTF-8" standalone="yes"?>
<Relationships xmlns="http://schemas.openxmlformats.org/package/2006/relationships"><Relationship Id="rId2" Type="http://schemas.openxmlformats.org/officeDocument/2006/relationships/package" Target="../embeddings/Microsoft_Excel_Worksheet316.xlsx"/><Relationship Id="rId1" Type="http://schemas.openxmlformats.org/officeDocument/2006/relationships/themeOverride" Target="../theme/themeOverride316.xml"/></Relationships>
</file>

<file path=ppt/charts/_rels/chart318.xml.rels><?xml version="1.0" encoding="UTF-8" standalone="yes"?>
<Relationships xmlns="http://schemas.openxmlformats.org/package/2006/relationships"><Relationship Id="rId2" Type="http://schemas.openxmlformats.org/officeDocument/2006/relationships/package" Target="../embeddings/Microsoft_Excel_Worksheet317.xlsx"/><Relationship Id="rId1" Type="http://schemas.openxmlformats.org/officeDocument/2006/relationships/themeOverride" Target="../theme/themeOverride317.xml"/></Relationships>
</file>

<file path=ppt/charts/_rels/chart319.xml.rels><?xml version="1.0" encoding="UTF-8" standalone="yes"?>
<Relationships xmlns="http://schemas.openxmlformats.org/package/2006/relationships"><Relationship Id="rId2" Type="http://schemas.openxmlformats.org/officeDocument/2006/relationships/package" Target="../embeddings/Microsoft_Excel_Worksheet318.xlsx"/><Relationship Id="rId1" Type="http://schemas.openxmlformats.org/officeDocument/2006/relationships/themeOverride" Target="../theme/themeOverride318.xml"/></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themeOverride" Target="../theme/themeOverride31.xml"/></Relationships>
</file>

<file path=ppt/charts/_rels/chart320.xml.rels><?xml version="1.0" encoding="UTF-8" standalone="yes"?>
<Relationships xmlns="http://schemas.openxmlformats.org/package/2006/relationships"><Relationship Id="rId2" Type="http://schemas.openxmlformats.org/officeDocument/2006/relationships/package" Target="../embeddings/Microsoft_Excel_Worksheet319.xlsx"/><Relationship Id="rId1" Type="http://schemas.openxmlformats.org/officeDocument/2006/relationships/themeOverride" Target="../theme/themeOverride319.xml"/></Relationships>
</file>

<file path=ppt/charts/_rels/chart321.xml.rels><?xml version="1.0" encoding="UTF-8" standalone="yes"?>
<Relationships xmlns="http://schemas.openxmlformats.org/package/2006/relationships"><Relationship Id="rId2" Type="http://schemas.openxmlformats.org/officeDocument/2006/relationships/package" Target="../embeddings/Microsoft_Excel_Worksheet320.xlsx"/><Relationship Id="rId1" Type="http://schemas.openxmlformats.org/officeDocument/2006/relationships/themeOverride" Target="../theme/themeOverride320.xml"/></Relationships>
</file>

<file path=ppt/charts/_rels/chart322.xml.rels><?xml version="1.0" encoding="UTF-8" standalone="yes"?>
<Relationships xmlns="http://schemas.openxmlformats.org/package/2006/relationships"><Relationship Id="rId2" Type="http://schemas.openxmlformats.org/officeDocument/2006/relationships/package" Target="../embeddings/Microsoft_Excel_Worksheet321.xlsx"/><Relationship Id="rId1" Type="http://schemas.openxmlformats.org/officeDocument/2006/relationships/themeOverride" Target="../theme/themeOverride321.xml"/></Relationships>
</file>

<file path=ppt/charts/_rels/chart323.xml.rels><?xml version="1.0" encoding="UTF-8" standalone="yes"?>
<Relationships xmlns="http://schemas.openxmlformats.org/package/2006/relationships"><Relationship Id="rId2" Type="http://schemas.openxmlformats.org/officeDocument/2006/relationships/package" Target="../embeddings/Microsoft_Excel_Worksheet322.xlsx"/><Relationship Id="rId1" Type="http://schemas.openxmlformats.org/officeDocument/2006/relationships/themeOverride" Target="../theme/themeOverride322.xml"/></Relationships>
</file>

<file path=ppt/charts/_rels/chart324.xml.rels><?xml version="1.0" encoding="UTF-8" standalone="yes"?>
<Relationships xmlns="http://schemas.openxmlformats.org/package/2006/relationships"><Relationship Id="rId2" Type="http://schemas.openxmlformats.org/officeDocument/2006/relationships/package" Target="../embeddings/Microsoft_Excel_Worksheet323.xlsx"/><Relationship Id="rId1" Type="http://schemas.openxmlformats.org/officeDocument/2006/relationships/themeOverride" Target="../theme/themeOverride323.xml"/></Relationships>
</file>

<file path=ppt/charts/_rels/chart325.xml.rels><?xml version="1.0" encoding="UTF-8" standalone="yes"?>
<Relationships xmlns="http://schemas.openxmlformats.org/package/2006/relationships"><Relationship Id="rId2" Type="http://schemas.openxmlformats.org/officeDocument/2006/relationships/package" Target="../embeddings/Microsoft_Excel_Worksheet324.xlsx"/><Relationship Id="rId1" Type="http://schemas.openxmlformats.org/officeDocument/2006/relationships/themeOverride" Target="../theme/themeOverride324.xml"/></Relationships>
</file>

<file path=ppt/charts/_rels/chart326.xml.rels><?xml version="1.0" encoding="UTF-8" standalone="yes"?>
<Relationships xmlns="http://schemas.openxmlformats.org/package/2006/relationships"><Relationship Id="rId2" Type="http://schemas.openxmlformats.org/officeDocument/2006/relationships/package" Target="../embeddings/Microsoft_Excel_Worksheet325.xlsx"/><Relationship Id="rId1" Type="http://schemas.openxmlformats.org/officeDocument/2006/relationships/themeOverride" Target="../theme/themeOverride325.xml"/></Relationships>
</file>

<file path=ppt/charts/_rels/chart327.xml.rels><?xml version="1.0" encoding="UTF-8" standalone="yes"?>
<Relationships xmlns="http://schemas.openxmlformats.org/package/2006/relationships"><Relationship Id="rId2" Type="http://schemas.openxmlformats.org/officeDocument/2006/relationships/package" Target="../embeddings/Microsoft_Excel_Worksheet326.xlsx"/><Relationship Id="rId1" Type="http://schemas.openxmlformats.org/officeDocument/2006/relationships/themeOverride" Target="../theme/themeOverride326.xml"/></Relationships>
</file>

<file path=ppt/charts/_rels/chart328.xml.rels><?xml version="1.0" encoding="UTF-8" standalone="yes"?>
<Relationships xmlns="http://schemas.openxmlformats.org/package/2006/relationships"><Relationship Id="rId2" Type="http://schemas.openxmlformats.org/officeDocument/2006/relationships/package" Target="../embeddings/Microsoft_Excel_Worksheet327.xlsx"/><Relationship Id="rId1" Type="http://schemas.openxmlformats.org/officeDocument/2006/relationships/themeOverride" Target="../theme/themeOverride327.xml"/></Relationships>
</file>

<file path=ppt/charts/_rels/chart329.xml.rels><?xml version="1.0" encoding="UTF-8" standalone="yes"?>
<Relationships xmlns="http://schemas.openxmlformats.org/package/2006/relationships"><Relationship Id="rId2" Type="http://schemas.openxmlformats.org/officeDocument/2006/relationships/package" Target="../embeddings/Microsoft_Excel_Worksheet328.xlsx"/><Relationship Id="rId1" Type="http://schemas.openxmlformats.org/officeDocument/2006/relationships/themeOverride" Target="../theme/themeOverride328.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themeOverride" Target="../theme/themeOverride32.xml"/></Relationships>
</file>

<file path=ppt/charts/_rels/chart330.xml.rels><?xml version="1.0" encoding="UTF-8" standalone="yes"?>
<Relationships xmlns="http://schemas.openxmlformats.org/package/2006/relationships"><Relationship Id="rId2" Type="http://schemas.openxmlformats.org/officeDocument/2006/relationships/package" Target="../embeddings/Microsoft_Excel_Worksheet329.xlsx"/><Relationship Id="rId1" Type="http://schemas.openxmlformats.org/officeDocument/2006/relationships/themeOverride" Target="../theme/themeOverride329.xml"/></Relationships>
</file>

<file path=ppt/charts/_rels/chart331.xml.rels><?xml version="1.0" encoding="UTF-8" standalone="yes"?>
<Relationships xmlns="http://schemas.openxmlformats.org/package/2006/relationships"><Relationship Id="rId2" Type="http://schemas.openxmlformats.org/officeDocument/2006/relationships/package" Target="../embeddings/Microsoft_Excel_Worksheet330.xlsx"/><Relationship Id="rId1" Type="http://schemas.openxmlformats.org/officeDocument/2006/relationships/themeOverride" Target="../theme/themeOverride330.xml"/></Relationships>
</file>

<file path=ppt/charts/_rels/chart332.xml.rels><?xml version="1.0" encoding="UTF-8" standalone="yes"?>
<Relationships xmlns="http://schemas.openxmlformats.org/package/2006/relationships"><Relationship Id="rId2" Type="http://schemas.openxmlformats.org/officeDocument/2006/relationships/package" Target="../embeddings/Microsoft_Excel_Worksheet331.xlsx"/><Relationship Id="rId1" Type="http://schemas.openxmlformats.org/officeDocument/2006/relationships/themeOverride" Target="../theme/themeOverride331.xml"/></Relationships>
</file>

<file path=ppt/charts/_rels/chart333.xml.rels><?xml version="1.0" encoding="UTF-8" standalone="yes"?>
<Relationships xmlns="http://schemas.openxmlformats.org/package/2006/relationships"><Relationship Id="rId2" Type="http://schemas.openxmlformats.org/officeDocument/2006/relationships/package" Target="../embeddings/Microsoft_Excel_Worksheet332.xlsx"/><Relationship Id="rId1" Type="http://schemas.openxmlformats.org/officeDocument/2006/relationships/themeOverride" Target="../theme/themeOverride332.xml"/></Relationships>
</file>

<file path=ppt/charts/_rels/chart334.xml.rels><?xml version="1.0" encoding="UTF-8" standalone="yes"?>
<Relationships xmlns="http://schemas.openxmlformats.org/package/2006/relationships"><Relationship Id="rId2" Type="http://schemas.openxmlformats.org/officeDocument/2006/relationships/package" Target="../embeddings/Microsoft_Excel_Worksheet333.xlsx"/><Relationship Id="rId1" Type="http://schemas.openxmlformats.org/officeDocument/2006/relationships/themeOverride" Target="../theme/themeOverride333.xml"/></Relationships>
</file>

<file path=ppt/charts/_rels/chart335.xml.rels><?xml version="1.0" encoding="UTF-8" standalone="yes"?>
<Relationships xmlns="http://schemas.openxmlformats.org/package/2006/relationships"><Relationship Id="rId2" Type="http://schemas.openxmlformats.org/officeDocument/2006/relationships/package" Target="../embeddings/Microsoft_Excel_Worksheet334.xlsx"/><Relationship Id="rId1" Type="http://schemas.openxmlformats.org/officeDocument/2006/relationships/themeOverride" Target="../theme/themeOverride334.xml"/></Relationships>
</file>

<file path=ppt/charts/_rels/chart336.xml.rels><?xml version="1.0" encoding="UTF-8" standalone="yes"?>
<Relationships xmlns="http://schemas.openxmlformats.org/package/2006/relationships"><Relationship Id="rId2" Type="http://schemas.openxmlformats.org/officeDocument/2006/relationships/package" Target="../embeddings/Microsoft_Excel_Worksheet335.xlsx"/><Relationship Id="rId1" Type="http://schemas.openxmlformats.org/officeDocument/2006/relationships/themeOverride" Target="../theme/themeOverride335.xml"/></Relationships>
</file>

<file path=ppt/charts/_rels/chart337.xml.rels><?xml version="1.0" encoding="UTF-8" standalone="yes"?>
<Relationships xmlns="http://schemas.openxmlformats.org/package/2006/relationships"><Relationship Id="rId2" Type="http://schemas.openxmlformats.org/officeDocument/2006/relationships/package" Target="../embeddings/Microsoft_Excel_Worksheet336.xlsx"/><Relationship Id="rId1" Type="http://schemas.openxmlformats.org/officeDocument/2006/relationships/themeOverride" Target="../theme/themeOverride336.xml"/></Relationships>
</file>

<file path=ppt/charts/_rels/chart338.xml.rels><?xml version="1.0" encoding="UTF-8" standalone="yes"?>
<Relationships xmlns="http://schemas.openxmlformats.org/package/2006/relationships"><Relationship Id="rId2" Type="http://schemas.openxmlformats.org/officeDocument/2006/relationships/package" Target="../embeddings/Microsoft_Excel_Worksheet337.xlsx"/><Relationship Id="rId1" Type="http://schemas.openxmlformats.org/officeDocument/2006/relationships/themeOverride" Target="../theme/themeOverride337.xml"/></Relationships>
</file>

<file path=ppt/charts/_rels/chart339.xml.rels><?xml version="1.0" encoding="UTF-8" standalone="yes"?>
<Relationships xmlns="http://schemas.openxmlformats.org/package/2006/relationships"><Relationship Id="rId2" Type="http://schemas.openxmlformats.org/officeDocument/2006/relationships/package" Target="../embeddings/Microsoft_Excel_Worksheet338.xlsx"/><Relationship Id="rId1" Type="http://schemas.openxmlformats.org/officeDocument/2006/relationships/themeOverride" Target="../theme/themeOverride338.xml"/></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themeOverride" Target="../theme/themeOverride33.xml"/></Relationships>
</file>

<file path=ppt/charts/_rels/chart340.xml.rels><?xml version="1.0" encoding="UTF-8" standalone="yes"?>
<Relationships xmlns="http://schemas.openxmlformats.org/package/2006/relationships"><Relationship Id="rId2" Type="http://schemas.openxmlformats.org/officeDocument/2006/relationships/package" Target="../embeddings/Microsoft_Excel_Worksheet339.xlsx"/><Relationship Id="rId1" Type="http://schemas.openxmlformats.org/officeDocument/2006/relationships/themeOverride" Target="../theme/themeOverride339.xml"/></Relationships>
</file>

<file path=ppt/charts/_rels/chart341.xml.rels><?xml version="1.0" encoding="UTF-8" standalone="yes"?>
<Relationships xmlns="http://schemas.openxmlformats.org/package/2006/relationships"><Relationship Id="rId2" Type="http://schemas.openxmlformats.org/officeDocument/2006/relationships/package" Target="../embeddings/Microsoft_Excel_Worksheet340.xlsx"/><Relationship Id="rId1" Type="http://schemas.openxmlformats.org/officeDocument/2006/relationships/themeOverride" Target="../theme/themeOverride340.xml"/></Relationships>
</file>

<file path=ppt/charts/_rels/chart342.xml.rels><?xml version="1.0" encoding="UTF-8" standalone="yes"?>
<Relationships xmlns="http://schemas.openxmlformats.org/package/2006/relationships"><Relationship Id="rId2" Type="http://schemas.openxmlformats.org/officeDocument/2006/relationships/package" Target="../embeddings/Microsoft_Excel_Worksheet341.xlsx"/><Relationship Id="rId1" Type="http://schemas.openxmlformats.org/officeDocument/2006/relationships/themeOverride" Target="../theme/themeOverride341.xml"/></Relationships>
</file>

<file path=ppt/charts/_rels/chart343.xml.rels><?xml version="1.0" encoding="UTF-8" standalone="yes"?>
<Relationships xmlns="http://schemas.openxmlformats.org/package/2006/relationships"><Relationship Id="rId2" Type="http://schemas.openxmlformats.org/officeDocument/2006/relationships/package" Target="../embeddings/Microsoft_Excel_Worksheet342.xlsx"/><Relationship Id="rId1" Type="http://schemas.openxmlformats.org/officeDocument/2006/relationships/themeOverride" Target="../theme/themeOverride342.xml"/></Relationships>
</file>

<file path=ppt/charts/_rels/chart344.xml.rels><?xml version="1.0" encoding="UTF-8" standalone="yes"?>
<Relationships xmlns="http://schemas.openxmlformats.org/package/2006/relationships"><Relationship Id="rId2" Type="http://schemas.openxmlformats.org/officeDocument/2006/relationships/package" Target="../embeddings/Microsoft_Excel_Worksheet343.xlsx"/><Relationship Id="rId1" Type="http://schemas.openxmlformats.org/officeDocument/2006/relationships/themeOverride" Target="../theme/themeOverride343.xml"/></Relationships>
</file>

<file path=ppt/charts/_rels/chart345.xml.rels><?xml version="1.0" encoding="UTF-8" standalone="yes"?>
<Relationships xmlns="http://schemas.openxmlformats.org/package/2006/relationships"><Relationship Id="rId2" Type="http://schemas.openxmlformats.org/officeDocument/2006/relationships/package" Target="../embeddings/Microsoft_Excel_Worksheet344.xlsx"/><Relationship Id="rId1" Type="http://schemas.openxmlformats.org/officeDocument/2006/relationships/themeOverride" Target="../theme/themeOverride344.xml"/></Relationships>
</file>

<file path=ppt/charts/_rels/chart346.xml.rels><?xml version="1.0" encoding="UTF-8" standalone="yes"?>
<Relationships xmlns="http://schemas.openxmlformats.org/package/2006/relationships"><Relationship Id="rId2" Type="http://schemas.openxmlformats.org/officeDocument/2006/relationships/package" Target="../embeddings/Microsoft_Excel_Worksheet345.xlsx"/><Relationship Id="rId1" Type="http://schemas.openxmlformats.org/officeDocument/2006/relationships/themeOverride" Target="../theme/themeOverride345.xml"/></Relationships>
</file>

<file path=ppt/charts/_rels/chart347.xml.rels><?xml version="1.0" encoding="UTF-8" standalone="yes"?>
<Relationships xmlns="http://schemas.openxmlformats.org/package/2006/relationships"><Relationship Id="rId2" Type="http://schemas.openxmlformats.org/officeDocument/2006/relationships/package" Target="../embeddings/Microsoft_Excel_Worksheet346.xlsx"/><Relationship Id="rId1" Type="http://schemas.openxmlformats.org/officeDocument/2006/relationships/themeOverride" Target="../theme/themeOverride346.xml"/></Relationships>
</file>

<file path=ppt/charts/_rels/chart348.xml.rels><?xml version="1.0" encoding="UTF-8" standalone="yes"?>
<Relationships xmlns="http://schemas.openxmlformats.org/package/2006/relationships"><Relationship Id="rId2" Type="http://schemas.openxmlformats.org/officeDocument/2006/relationships/package" Target="../embeddings/Microsoft_Excel_Worksheet347.xlsx"/><Relationship Id="rId1" Type="http://schemas.openxmlformats.org/officeDocument/2006/relationships/themeOverride" Target="../theme/themeOverride347.xml"/></Relationships>
</file>

<file path=ppt/charts/_rels/chart349.xml.rels><?xml version="1.0" encoding="UTF-8" standalone="yes"?>
<Relationships xmlns="http://schemas.openxmlformats.org/package/2006/relationships"><Relationship Id="rId2" Type="http://schemas.openxmlformats.org/officeDocument/2006/relationships/package" Target="../embeddings/Microsoft_Excel_Worksheet348.xlsx"/><Relationship Id="rId1" Type="http://schemas.openxmlformats.org/officeDocument/2006/relationships/themeOverride" Target="../theme/themeOverride348.xml"/></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themeOverride" Target="../theme/themeOverride34.xml"/></Relationships>
</file>

<file path=ppt/charts/_rels/chart350.xml.rels><?xml version="1.0" encoding="UTF-8" standalone="yes"?>
<Relationships xmlns="http://schemas.openxmlformats.org/package/2006/relationships"><Relationship Id="rId2" Type="http://schemas.openxmlformats.org/officeDocument/2006/relationships/package" Target="../embeddings/Microsoft_Excel_Worksheet349.xlsx"/><Relationship Id="rId1" Type="http://schemas.openxmlformats.org/officeDocument/2006/relationships/themeOverride" Target="../theme/themeOverride349.xml"/></Relationships>
</file>

<file path=ppt/charts/_rels/chart351.xml.rels><?xml version="1.0" encoding="UTF-8" standalone="yes"?>
<Relationships xmlns="http://schemas.openxmlformats.org/package/2006/relationships"><Relationship Id="rId2" Type="http://schemas.openxmlformats.org/officeDocument/2006/relationships/package" Target="../embeddings/Microsoft_Excel_Worksheet350.xlsx"/><Relationship Id="rId1" Type="http://schemas.openxmlformats.org/officeDocument/2006/relationships/themeOverride" Target="../theme/themeOverride350.xml"/></Relationships>
</file>

<file path=ppt/charts/_rels/chart352.xml.rels><?xml version="1.0" encoding="UTF-8" standalone="yes"?>
<Relationships xmlns="http://schemas.openxmlformats.org/package/2006/relationships"><Relationship Id="rId2" Type="http://schemas.openxmlformats.org/officeDocument/2006/relationships/package" Target="../embeddings/Microsoft_Excel_Worksheet351.xlsx"/><Relationship Id="rId1" Type="http://schemas.openxmlformats.org/officeDocument/2006/relationships/themeOverride" Target="../theme/themeOverride351.xml"/></Relationships>
</file>

<file path=ppt/charts/_rels/chart353.xml.rels><?xml version="1.0" encoding="UTF-8" standalone="yes"?>
<Relationships xmlns="http://schemas.openxmlformats.org/package/2006/relationships"><Relationship Id="rId2" Type="http://schemas.openxmlformats.org/officeDocument/2006/relationships/package" Target="../embeddings/Microsoft_Excel_Worksheet352.xlsx"/><Relationship Id="rId1" Type="http://schemas.openxmlformats.org/officeDocument/2006/relationships/themeOverride" Target="../theme/themeOverride352.xml"/></Relationships>
</file>

<file path=ppt/charts/_rels/chart354.xml.rels><?xml version="1.0" encoding="UTF-8" standalone="yes"?>
<Relationships xmlns="http://schemas.openxmlformats.org/package/2006/relationships"><Relationship Id="rId2" Type="http://schemas.openxmlformats.org/officeDocument/2006/relationships/package" Target="../embeddings/Microsoft_Excel_Worksheet353.xlsx"/><Relationship Id="rId1" Type="http://schemas.openxmlformats.org/officeDocument/2006/relationships/themeOverride" Target="../theme/themeOverride353.xml"/></Relationships>
</file>

<file path=ppt/charts/_rels/chart355.xml.rels><?xml version="1.0" encoding="UTF-8" standalone="yes"?>
<Relationships xmlns="http://schemas.openxmlformats.org/package/2006/relationships"><Relationship Id="rId2" Type="http://schemas.openxmlformats.org/officeDocument/2006/relationships/package" Target="../embeddings/Microsoft_Excel_Worksheet354.xlsx"/><Relationship Id="rId1" Type="http://schemas.openxmlformats.org/officeDocument/2006/relationships/themeOverride" Target="../theme/themeOverride354.xml"/></Relationships>
</file>

<file path=ppt/charts/_rels/chart356.xml.rels><?xml version="1.0" encoding="UTF-8" standalone="yes"?>
<Relationships xmlns="http://schemas.openxmlformats.org/package/2006/relationships"><Relationship Id="rId2" Type="http://schemas.openxmlformats.org/officeDocument/2006/relationships/package" Target="../embeddings/Microsoft_Excel_Worksheet355.xlsx"/><Relationship Id="rId1" Type="http://schemas.openxmlformats.org/officeDocument/2006/relationships/themeOverride" Target="../theme/themeOverride355.xml"/></Relationships>
</file>

<file path=ppt/charts/_rels/chart357.xml.rels><?xml version="1.0" encoding="UTF-8" standalone="yes"?>
<Relationships xmlns="http://schemas.openxmlformats.org/package/2006/relationships"><Relationship Id="rId2" Type="http://schemas.openxmlformats.org/officeDocument/2006/relationships/package" Target="../embeddings/Microsoft_Excel_Worksheet356.xlsx"/><Relationship Id="rId1" Type="http://schemas.openxmlformats.org/officeDocument/2006/relationships/themeOverride" Target="../theme/themeOverride356.xml"/></Relationships>
</file>

<file path=ppt/charts/_rels/chart358.xml.rels><?xml version="1.0" encoding="UTF-8" standalone="yes"?>
<Relationships xmlns="http://schemas.openxmlformats.org/package/2006/relationships"><Relationship Id="rId2" Type="http://schemas.openxmlformats.org/officeDocument/2006/relationships/package" Target="../embeddings/Microsoft_Excel_Worksheet357.xlsx"/><Relationship Id="rId1" Type="http://schemas.openxmlformats.org/officeDocument/2006/relationships/themeOverride" Target="../theme/themeOverride357.xml"/></Relationships>
</file>

<file path=ppt/charts/_rels/chart359.xml.rels><?xml version="1.0" encoding="UTF-8" standalone="yes"?>
<Relationships xmlns="http://schemas.openxmlformats.org/package/2006/relationships"><Relationship Id="rId2" Type="http://schemas.openxmlformats.org/officeDocument/2006/relationships/package" Target="../embeddings/Microsoft_Excel_Worksheet358.xlsx"/><Relationship Id="rId1" Type="http://schemas.openxmlformats.org/officeDocument/2006/relationships/themeOverride" Target="../theme/themeOverride358.xml"/></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themeOverride" Target="../theme/themeOverride35.xml"/></Relationships>
</file>

<file path=ppt/charts/_rels/chart360.xml.rels><?xml version="1.0" encoding="UTF-8" standalone="yes"?>
<Relationships xmlns="http://schemas.openxmlformats.org/package/2006/relationships"><Relationship Id="rId2" Type="http://schemas.openxmlformats.org/officeDocument/2006/relationships/package" Target="../embeddings/Microsoft_Excel_Worksheet359.xlsx"/><Relationship Id="rId1" Type="http://schemas.openxmlformats.org/officeDocument/2006/relationships/themeOverride" Target="../theme/themeOverride359.xml"/></Relationships>
</file>

<file path=ppt/charts/_rels/chart361.xml.rels><?xml version="1.0" encoding="UTF-8" standalone="yes"?>
<Relationships xmlns="http://schemas.openxmlformats.org/package/2006/relationships"><Relationship Id="rId2" Type="http://schemas.openxmlformats.org/officeDocument/2006/relationships/package" Target="../embeddings/Microsoft_Excel_Worksheet360.xlsx"/><Relationship Id="rId1" Type="http://schemas.openxmlformats.org/officeDocument/2006/relationships/themeOverride" Target="../theme/themeOverride360.xml"/></Relationships>
</file>

<file path=ppt/charts/_rels/chart362.xml.rels><?xml version="1.0" encoding="UTF-8" standalone="yes"?>
<Relationships xmlns="http://schemas.openxmlformats.org/package/2006/relationships"><Relationship Id="rId2" Type="http://schemas.openxmlformats.org/officeDocument/2006/relationships/package" Target="../embeddings/Microsoft_Excel_Worksheet361.xlsx"/><Relationship Id="rId1" Type="http://schemas.openxmlformats.org/officeDocument/2006/relationships/themeOverride" Target="../theme/themeOverride361.xml"/></Relationships>
</file>

<file path=ppt/charts/_rels/chart363.xml.rels><?xml version="1.0" encoding="UTF-8" standalone="yes"?>
<Relationships xmlns="http://schemas.openxmlformats.org/package/2006/relationships"><Relationship Id="rId2" Type="http://schemas.openxmlformats.org/officeDocument/2006/relationships/package" Target="../embeddings/Microsoft_Excel_Worksheet362.xlsx"/><Relationship Id="rId1" Type="http://schemas.openxmlformats.org/officeDocument/2006/relationships/themeOverride" Target="../theme/themeOverride362.xml"/></Relationships>
</file>

<file path=ppt/charts/_rels/chart364.xml.rels><?xml version="1.0" encoding="UTF-8" standalone="yes"?>
<Relationships xmlns="http://schemas.openxmlformats.org/package/2006/relationships"><Relationship Id="rId2" Type="http://schemas.openxmlformats.org/officeDocument/2006/relationships/package" Target="../embeddings/Microsoft_Excel_Worksheet363.xlsx"/><Relationship Id="rId1" Type="http://schemas.openxmlformats.org/officeDocument/2006/relationships/themeOverride" Target="../theme/themeOverride363.xml"/></Relationships>
</file>

<file path=ppt/charts/_rels/chart365.xml.rels><?xml version="1.0" encoding="UTF-8" standalone="yes"?>
<Relationships xmlns="http://schemas.openxmlformats.org/package/2006/relationships"><Relationship Id="rId2" Type="http://schemas.openxmlformats.org/officeDocument/2006/relationships/package" Target="../embeddings/Microsoft_Excel_Worksheet364.xlsx"/><Relationship Id="rId1" Type="http://schemas.openxmlformats.org/officeDocument/2006/relationships/themeOverride" Target="../theme/themeOverride364.xml"/></Relationships>
</file>

<file path=ppt/charts/_rels/chart366.xml.rels><?xml version="1.0" encoding="UTF-8" standalone="yes"?>
<Relationships xmlns="http://schemas.openxmlformats.org/package/2006/relationships"><Relationship Id="rId2" Type="http://schemas.openxmlformats.org/officeDocument/2006/relationships/package" Target="../embeddings/Microsoft_Excel_Worksheet365.xlsx"/><Relationship Id="rId1" Type="http://schemas.openxmlformats.org/officeDocument/2006/relationships/themeOverride" Target="../theme/themeOverride365.xml"/></Relationships>
</file>

<file path=ppt/charts/_rels/chart367.xml.rels><?xml version="1.0" encoding="UTF-8" standalone="yes"?>
<Relationships xmlns="http://schemas.openxmlformats.org/package/2006/relationships"><Relationship Id="rId2" Type="http://schemas.openxmlformats.org/officeDocument/2006/relationships/package" Target="../embeddings/Microsoft_Excel_Worksheet366.xlsx"/><Relationship Id="rId1" Type="http://schemas.openxmlformats.org/officeDocument/2006/relationships/themeOverride" Target="../theme/themeOverride366.xml"/></Relationships>
</file>

<file path=ppt/charts/_rels/chart368.xml.rels><?xml version="1.0" encoding="UTF-8" standalone="yes"?>
<Relationships xmlns="http://schemas.openxmlformats.org/package/2006/relationships"><Relationship Id="rId2" Type="http://schemas.openxmlformats.org/officeDocument/2006/relationships/package" Target="../embeddings/Microsoft_Excel_Worksheet367.xlsx"/><Relationship Id="rId1" Type="http://schemas.openxmlformats.org/officeDocument/2006/relationships/themeOverride" Target="../theme/themeOverride367.xml"/></Relationships>
</file>

<file path=ppt/charts/_rels/chart369.xml.rels><?xml version="1.0" encoding="UTF-8" standalone="yes"?>
<Relationships xmlns="http://schemas.openxmlformats.org/package/2006/relationships"><Relationship Id="rId2" Type="http://schemas.openxmlformats.org/officeDocument/2006/relationships/package" Target="../embeddings/Microsoft_Excel_Worksheet368.xlsx"/><Relationship Id="rId1" Type="http://schemas.openxmlformats.org/officeDocument/2006/relationships/themeOverride" Target="../theme/themeOverride368.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themeOverride" Target="../theme/themeOverride36.xml"/></Relationships>
</file>

<file path=ppt/charts/_rels/chart370.xml.rels><?xml version="1.0" encoding="UTF-8" standalone="yes"?>
<Relationships xmlns="http://schemas.openxmlformats.org/package/2006/relationships"><Relationship Id="rId2" Type="http://schemas.openxmlformats.org/officeDocument/2006/relationships/package" Target="../embeddings/Microsoft_Excel_Worksheet369.xlsx"/><Relationship Id="rId1" Type="http://schemas.openxmlformats.org/officeDocument/2006/relationships/themeOverride" Target="../theme/themeOverride369.xml"/></Relationships>
</file>

<file path=ppt/charts/_rels/chart371.xml.rels><?xml version="1.0" encoding="UTF-8" standalone="yes"?>
<Relationships xmlns="http://schemas.openxmlformats.org/package/2006/relationships"><Relationship Id="rId2" Type="http://schemas.openxmlformats.org/officeDocument/2006/relationships/package" Target="../embeddings/Microsoft_Excel_Worksheet370.xlsx"/><Relationship Id="rId1" Type="http://schemas.openxmlformats.org/officeDocument/2006/relationships/themeOverride" Target="../theme/themeOverride370.xml"/></Relationships>
</file>

<file path=ppt/charts/_rels/chart372.xml.rels><?xml version="1.0" encoding="UTF-8" standalone="yes"?>
<Relationships xmlns="http://schemas.openxmlformats.org/package/2006/relationships"><Relationship Id="rId2" Type="http://schemas.openxmlformats.org/officeDocument/2006/relationships/package" Target="../embeddings/Microsoft_Excel_Worksheet371.xlsx"/><Relationship Id="rId1" Type="http://schemas.openxmlformats.org/officeDocument/2006/relationships/themeOverride" Target="../theme/themeOverride371.xml"/></Relationships>
</file>

<file path=ppt/charts/_rels/chart373.xml.rels><?xml version="1.0" encoding="UTF-8" standalone="yes"?>
<Relationships xmlns="http://schemas.openxmlformats.org/package/2006/relationships"><Relationship Id="rId2" Type="http://schemas.openxmlformats.org/officeDocument/2006/relationships/package" Target="../embeddings/Microsoft_Excel_Worksheet372.xlsx"/><Relationship Id="rId1" Type="http://schemas.openxmlformats.org/officeDocument/2006/relationships/themeOverride" Target="../theme/themeOverride372.xml"/></Relationships>
</file>

<file path=ppt/charts/_rels/chart374.xml.rels><?xml version="1.0" encoding="UTF-8" standalone="yes"?>
<Relationships xmlns="http://schemas.openxmlformats.org/package/2006/relationships"><Relationship Id="rId2" Type="http://schemas.openxmlformats.org/officeDocument/2006/relationships/package" Target="../embeddings/Microsoft_Excel_Worksheet373.xlsx"/><Relationship Id="rId1" Type="http://schemas.openxmlformats.org/officeDocument/2006/relationships/themeOverride" Target="../theme/themeOverride373.xml"/></Relationships>
</file>

<file path=ppt/charts/_rels/chart375.xml.rels><?xml version="1.0" encoding="UTF-8" standalone="yes"?>
<Relationships xmlns="http://schemas.openxmlformats.org/package/2006/relationships"><Relationship Id="rId2" Type="http://schemas.openxmlformats.org/officeDocument/2006/relationships/package" Target="../embeddings/Microsoft_Excel_Worksheet374.xlsx"/><Relationship Id="rId1" Type="http://schemas.openxmlformats.org/officeDocument/2006/relationships/themeOverride" Target="../theme/themeOverride374.xml"/></Relationships>
</file>

<file path=ppt/charts/_rels/chart376.xml.rels><?xml version="1.0" encoding="UTF-8" standalone="yes"?>
<Relationships xmlns="http://schemas.openxmlformats.org/package/2006/relationships"><Relationship Id="rId2" Type="http://schemas.openxmlformats.org/officeDocument/2006/relationships/package" Target="../embeddings/Microsoft_Excel_Worksheet375.xlsx"/><Relationship Id="rId1" Type="http://schemas.openxmlformats.org/officeDocument/2006/relationships/themeOverride" Target="../theme/themeOverride375.xml"/></Relationships>
</file>

<file path=ppt/charts/_rels/chart377.xml.rels><?xml version="1.0" encoding="UTF-8" standalone="yes"?>
<Relationships xmlns="http://schemas.openxmlformats.org/package/2006/relationships"><Relationship Id="rId2" Type="http://schemas.openxmlformats.org/officeDocument/2006/relationships/package" Target="../embeddings/Microsoft_Excel_Worksheet376.xlsx"/><Relationship Id="rId1" Type="http://schemas.openxmlformats.org/officeDocument/2006/relationships/themeOverride" Target="../theme/themeOverride376.xml"/></Relationships>
</file>

<file path=ppt/charts/_rels/chart378.xml.rels><?xml version="1.0" encoding="UTF-8" standalone="yes"?>
<Relationships xmlns="http://schemas.openxmlformats.org/package/2006/relationships"><Relationship Id="rId2" Type="http://schemas.openxmlformats.org/officeDocument/2006/relationships/package" Target="../embeddings/Microsoft_Excel_Worksheet377.xlsx"/><Relationship Id="rId1" Type="http://schemas.openxmlformats.org/officeDocument/2006/relationships/themeOverride" Target="../theme/themeOverride377.xml"/></Relationships>
</file>

<file path=ppt/charts/_rels/chart379.xml.rels><?xml version="1.0" encoding="UTF-8" standalone="yes"?>
<Relationships xmlns="http://schemas.openxmlformats.org/package/2006/relationships"><Relationship Id="rId2" Type="http://schemas.openxmlformats.org/officeDocument/2006/relationships/package" Target="../embeddings/Microsoft_Excel_Worksheet378.xlsx"/><Relationship Id="rId1" Type="http://schemas.openxmlformats.org/officeDocument/2006/relationships/themeOverride" Target="../theme/themeOverride378.xml"/></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themeOverride" Target="../theme/themeOverride37.xml"/></Relationships>
</file>

<file path=ppt/charts/_rels/chart380.xml.rels><?xml version="1.0" encoding="UTF-8" standalone="yes"?>
<Relationships xmlns="http://schemas.openxmlformats.org/package/2006/relationships"><Relationship Id="rId2" Type="http://schemas.openxmlformats.org/officeDocument/2006/relationships/package" Target="../embeddings/Microsoft_Excel_Worksheet379.xlsx"/><Relationship Id="rId1" Type="http://schemas.openxmlformats.org/officeDocument/2006/relationships/themeOverride" Target="../theme/themeOverride379.xml"/></Relationships>
</file>

<file path=ppt/charts/_rels/chart381.xml.rels><?xml version="1.0" encoding="UTF-8" standalone="yes"?>
<Relationships xmlns="http://schemas.openxmlformats.org/package/2006/relationships"><Relationship Id="rId2" Type="http://schemas.openxmlformats.org/officeDocument/2006/relationships/package" Target="../embeddings/Microsoft_Excel_Worksheet380.xlsx"/><Relationship Id="rId1" Type="http://schemas.openxmlformats.org/officeDocument/2006/relationships/themeOverride" Target="../theme/themeOverride380.xml"/></Relationships>
</file>

<file path=ppt/charts/_rels/chart382.xml.rels><?xml version="1.0" encoding="UTF-8" standalone="yes"?>
<Relationships xmlns="http://schemas.openxmlformats.org/package/2006/relationships"><Relationship Id="rId2" Type="http://schemas.openxmlformats.org/officeDocument/2006/relationships/package" Target="../embeddings/Microsoft_Excel_Worksheet381.xlsx"/><Relationship Id="rId1" Type="http://schemas.openxmlformats.org/officeDocument/2006/relationships/themeOverride" Target="../theme/themeOverride381.xml"/></Relationships>
</file>

<file path=ppt/charts/_rels/chart383.xml.rels><?xml version="1.0" encoding="UTF-8" standalone="yes"?>
<Relationships xmlns="http://schemas.openxmlformats.org/package/2006/relationships"><Relationship Id="rId2" Type="http://schemas.openxmlformats.org/officeDocument/2006/relationships/package" Target="../embeddings/Microsoft_Excel_Worksheet382.xlsx"/><Relationship Id="rId1" Type="http://schemas.openxmlformats.org/officeDocument/2006/relationships/themeOverride" Target="../theme/themeOverride382.xml"/></Relationships>
</file>

<file path=ppt/charts/_rels/chart384.xml.rels><?xml version="1.0" encoding="UTF-8" standalone="yes"?>
<Relationships xmlns="http://schemas.openxmlformats.org/package/2006/relationships"><Relationship Id="rId2" Type="http://schemas.openxmlformats.org/officeDocument/2006/relationships/package" Target="../embeddings/Microsoft_Excel_Worksheet383.xlsx"/><Relationship Id="rId1" Type="http://schemas.openxmlformats.org/officeDocument/2006/relationships/themeOverride" Target="../theme/themeOverride383.xml"/></Relationships>
</file>

<file path=ppt/charts/_rels/chart385.xml.rels><?xml version="1.0" encoding="UTF-8" standalone="yes"?>
<Relationships xmlns="http://schemas.openxmlformats.org/package/2006/relationships"><Relationship Id="rId2" Type="http://schemas.openxmlformats.org/officeDocument/2006/relationships/package" Target="../embeddings/Microsoft_Excel_Worksheet384.xlsx"/><Relationship Id="rId1" Type="http://schemas.openxmlformats.org/officeDocument/2006/relationships/themeOverride" Target="../theme/themeOverride384.xml"/></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themeOverride" Target="../theme/themeOverride38.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themeOverride" Target="../theme/themeOverride39.xml"/></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themeOverride" Target="../theme/themeOverride40.xml"/></Relationships>
</file>

<file path=ppt/charts/_rels/chart42.xml.rels><?xml version="1.0" encoding="UTF-8" standalone="yes"?>
<Relationships xmlns="http://schemas.openxmlformats.org/package/2006/relationships"><Relationship Id="rId2" Type="http://schemas.openxmlformats.org/officeDocument/2006/relationships/package" Target="../embeddings/Microsoft_Excel_Worksheet41.xlsx"/><Relationship Id="rId1" Type="http://schemas.openxmlformats.org/officeDocument/2006/relationships/themeOverride" Target="../theme/themeOverride4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themeOverride" Target="../theme/themeOverride42.xml"/></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themeOverride" Target="../theme/themeOverride43.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themeOverride" Target="../theme/themeOverride44.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themeOverride" Target="../theme/themeOverride45.xml"/></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themeOverride" Target="../theme/themeOverride46.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themeOverride" Target="../theme/themeOverride47.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themeOverride" Target="../theme/themeOverride48.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themeOverride" Target="../theme/themeOverride49.xml"/></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themeOverride" Target="../theme/themeOverride50.xml"/></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themeOverride" Target="../theme/themeOverride51.xml"/></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themeOverride" Target="../theme/themeOverride52.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themeOverride" Target="../theme/themeOverride53.xml"/></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themeOverride" Target="../theme/themeOverride54.xml"/></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themeOverride" Target="../theme/themeOverride55.xml"/></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themeOverride" Target="../theme/themeOverride56.xml"/></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themeOverride" Target="../theme/themeOverride57.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themeOverride" Target="../theme/themeOverride58.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themeOverride" Target="../theme/themeOverride59.xml"/></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themeOverride" Target="../theme/themeOverride60.xml"/></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themeOverride" Target="../theme/themeOverride61.xml"/></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themeOverride" Target="../theme/themeOverride62.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themeOverride" Target="../theme/themeOverride63.xml"/></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themeOverride" Target="../theme/themeOverride64.xml"/></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themeOverride" Target="../theme/themeOverride65.xml"/></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themeOverride" Target="../theme/themeOverride66.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themeOverride" Target="../theme/themeOverride67.xml"/></Relationships>
</file>

<file path=ppt/charts/_rels/chart69.xml.rels><?xml version="1.0" encoding="UTF-8" standalone="yes"?>
<Relationships xmlns="http://schemas.openxmlformats.org/package/2006/relationships"><Relationship Id="rId2" Type="http://schemas.openxmlformats.org/officeDocument/2006/relationships/package" Target="../embeddings/Microsoft_Excel_Worksheet68.xlsx"/><Relationship Id="rId1" Type="http://schemas.openxmlformats.org/officeDocument/2006/relationships/themeOverride" Target="../theme/themeOverride68.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2" Type="http://schemas.openxmlformats.org/officeDocument/2006/relationships/package" Target="../embeddings/Microsoft_Excel_Worksheet69.xlsx"/><Relationship Id="rId1" Type="http://schemas.openxmlformats.org/officeDocument/2006/relationships/themeOverride" Target="../theme/themeOverride69.xml"/></Relationships>
</file>

<file path=ppt/charts/_rels/chart71.xml.rels><?xml version="1.0" encoding="UTF-8" standalone="yes"?>
<Relationships xmlns="http://schemas.openxmlformats.org/package/2006/relationships"><Relationship Id="rId2" Type="http://schemas.openxmlformats.org/officeDocument/2006/relationships/package" Target="../embeddings/Microsoft_Excel_Worksheet70.xlsx"/><Relationship Id="rId1" Type="http://schemas.openxmlformats.org/officeDocument/2006/relationships/themeOverride" Target="../theme/themeOverride70.xml"/></Relationships>
</file>

<file path=ppt/charts/_rels/chart72.xml.rels><?xml version="1.0" encoding="UTF-8" standalone="yes"?>
<Relationships xmlns="http://schemas.openxmlformats.org/package/2006/relationships"><Relationship Id="rId2" Type="http://schemas.openxmlformats.org/officeDocument/2006/relationships/package" Target="../embeddings/Microsoft_Excel_Worksheet71.xlsx"/><Relationship Id="rId1" Type="http://schemas.openxmlformats.org/officeDocument/2006/relationships/themeOverride" Target="../theme/themeOverride71.xml"/></Relationships>
</file>

<file path=ppt/charts/_rels/chart73.xml.rels><?xml version="1.0" encoding="UTF-8" standalone="yes"?>
<Relationships xmlns="http://schemas.openxmlformats.org/package/2006/relationships"><Relationship Id="rId2" Type="http://schemas.openxmlformats.org/officeDocument/2006/relationships/package" Target="../embeddings/Microsoft_Excel_Worksheet72.xlsx"/><Relationship Id="rId1" Type="http://schemas.openxmlformats.org/officeDocument/2006/relationships/themeOverride" Target="../theme/themeOverride72.xml"/></Relationships>
</file>

<file path=ppt/charts/_rels/chart74.xml.rels><?xml version="1.0" encoding="UTF-8" standalone="yes"?>
<Relationships xmlns="http://schemas.openxmlformats.org/package/2006/relationships"><Relationship Id="rId2" Type="http://schemas.openxmlformats.org/officeDocument/2006/relationships/package" Target="../embeddings/Microsoft_Excel_Worksheet73.xlsx"/><Relationship Id="rId1" Type="http://schemas.openxmlformats.org/officeDocument/2006/relationships/themeOverride" Target="../theme/themeOverride73.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themeOverride" Target="../theme/themeOverride74.xml"/></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themeOverride" Target="../theme/themeOverride75.xml"/></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themeOverride" Target="../theme/themeOverride76.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themeOverride" Target="../theme/themeOverride77.xml"/></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themeOverride" Target="../theme/themeOverride78.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80.xml.rels><?xml version="1.0" encoding="UTF-8" standalone="yes"?>
<Relationships xmlns="http://schemas.openxmlformats.org/package/2006/relationships"><Relationship Id="rId2" Type="http://schemas.openxmlformats.org/officeDocument/2006/relationships/package" Target="../embeddings/Microsoft_Excel_Worksheet79.xlsx"/><Relationship Id="rId1" Type="http://schemas.openxmlformats.org/officeDocument/2006/relationships/themeOverride" Target="../theme/themeOverride79.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themeOverride" Target="../theme/themeOverride80.xml"/></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themeOverride" Target="../theme/themeOverride81.xml"/></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themeOverride" Target="../theme/themeOverride82.xml"/></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themeOverride" Target="../theme/themeOverride83.xml"/></Relationships>
</file>

<file path=ppt/charts/_rels/chart85.xml.rels><?xml version="1.0" encoding="UTF-8" standalone="yes"?>
<Relationships xmlns="http://schemas.openxmlformats.org/package/2006/relationships"><Relationship Id="rId2" Type="http://schemas.openxmlformats.org/officeDocument/2006/relationships/package" Target="../embeddings/Microsoft_Excel_Worksheet84.xlsx"/><Relationship Id="rId1" Type="http://schemas.openxmlformats.org/officeDocument/2006/relationships/themeOverride" Target="../theme/themeOverride84.xml"/></Relationships>
</file>

<file path=ppt/charts/_rels/chart86.xml.rels><?xml version="1.0" encoding="UTF-8" standalone="yes"?>
<Relationships xmlns="http://schemas.openxmlformats.org/package/2006/relationships"><Relationship Id="rId2" Type="http://schemas.openxmlformats.org/officeDocument/2006/relationships/package" Target="../embeddings/Microsoft_Excel_Worksheet85.xlsx"/><Relationship Id="rId1" Type="http://schemas.openxmlformats.org/officeDocument/2006/relationships/themeOverride" Target="../theme/themeOverride85.xml"/></Relationships>
</file>

<file path=ppt/charts/_rels/chart87.xml.rels><?xml version="1.0" encoding="UTF-8" standalone="yes"?>
<Relationships xmlns="http://schemas.openxmlformats.org/package/2006/relationships"><Relationship Id="rId2" Type="http://schemas.openxmlformats.org/officeDocument/2006/relationships/package" Target="../embeddings/Microsoft_Excel_Worksheet86.xlsx"/><Relationship Id="rId1" Type="http://schemas.openxmlformats.org/officeDocument/2006/relationships/themeOverride" Target="../theme/themeOverride86.xml"/></Relationships>
</file>

<file path=ppt/charts/_rels/chart88.xml.rels><?xml version="1.0" encoding="UTF-8" standalone="yes"?>
<Relationships xmlns="http://schemas.openxmlformats.org/package/2006/relationships"><Relationship Id="rId2" Type="http://schemas.openxmlformats.org/officeDocument/2006/relationships/package" Target="../embeddings/Microsoft_Excel_Worksheet87.xlsx"/><Relationship Id="rId1" Type="http://schemas.openxmlformats.org/officeDocument/2006/relationships/themeOverride" Target="../theme/themeOverride87.xml"/></Relationships>
</file>

<file path=ppt/charts/_rels/chart89.xml.rels><?xml version="1.0" encoding="UTF-8" standalone="yes"?>
<Relationships xmlns="http://schemas.openxmlformats.org/package/2006/relationships"><Relationship Id="rId2" Type="http://schemas.openxmlformats.org/officeDocument/2006/relationships/package" Target="../embeddings/Microsoft_Excel_Worksheet88.xlsx"/><Relationship Id="rId1" Type="http://schemas.openxmlformats.org/officeDocument/2006/relationships/themeOverride" Target="../theme/themeOverride8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_rels/chart90.xml.rels><?xml version="1.0" encoding="UTF-8" standalone="yes"?>
<Relationships xmlns="http://schemas.openxmlformats.org/package/2006/relationships"><Relationship Id="rId2" Type="http://schemas.openxmlformats.org/officeDocument/2006/relationships/package" Target="../embeddings/Microsoft_Excel_Worksheet89.xlsx"/><Relationship Id="rId1" Type="http://schemas.openxmlformats.org/officeDocument/2006/relationships/themeOverride" Target="../theme/themeOverride89.xml"/></Relationships>
</file>

<file path=ppt/charts/_rels/chart91.xml.rels><?xml version="1.0" encoding="UTF-8" standalone="yes"?>
<Relationships xmlns="http://schemas.openxmlformats.org/package/2006/relationships"><Relationship Id="rId2" Type="http://schemas.openxmlformats.org/officeDocument/2006/relationships/package" Target="../embeddings/Microsoft_Excel_Worksheet90.xlsx"/><Relationship Id="rId1" Type="http://schemas.openxmlformats.org/officeDocument/2006/relationships/themeOverride" Target="../theme/themeOverride90.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themeOverride" Target="../theme/themeOverride91.xml"/></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themeOverride" Target="../theme/themeOverride92.xml"/></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themeOverride" Target="../theme/themeOverride93.xml"/></Relationships>
</file>

<file path=ppt/charts/_rels/chart95.xml.rels><?xml version="1.0" encoding="UTF-8" standalone="yes"?>
<Relationships xmlns="http://schemas.openxmlformats.org/package/2006/relationships"><Relationship Id="rId2" Type="http://schemas.openxmlformats.org/officeDocument/2006/relationships/package" Target="../embeddings/Microsoft_Excel_Worksheet94.xlsx"/><Relationship Id="rId1" Type="http://schemas.openxmlformats.org/officeDocument/2006/relationships/themeOverride" Target="../theme/themeOverride94.xml"/></Relationships>
</file>

<file path=ppt/charts/_rels/chart96.xml.rels><?xml version="1.0" encoding="UTF-8" standalone="yes"?>
<Relationships xmlns="http://schemas.openxmlformats.org/package/2006/relationships"><Relationship Id="rId2" Type="http://schemas.openxmlformats.org/officeDocument/2006/relationships/package" Target="../embeddings/Microsoft_Excel_Worksheet95.xlsx"/><Relationship Id="rId1" Type="http://schemas.openxmlformats.org/officeDocument/2006/relationships/themeOverride" Target="../theme/themeOverride95.xml"/></Relationships>
</file>

<file path=ppt/charts/_rels/chart97.xml.rels><?xml version="1.0" encoding="UTF-8" standalone="yes"?>
<Relationships xmlns="http://schemas.openxmlformats.org/package/2006/relationships"><Relationship Id="rId2" Type="http://schemas.openxmlformats.org/officeDocument/2006/relationships/package" Target="../embeddings/Microsoft_Excel_Worksheet96.xlsx"/><Relationship Id="rId1" Type="http://schemas.openxmlformats.org/officeDocument/2006/relationships/themeOverride" Target="../theme/themeOverride96.xml"/></Relationships>
</file>

<file path=ppt/charts/_rels/chart98.xml.rels><?xml version="1.0" encoding="UTF-8" standalone="yes"?>
<Relationships xmlns="http://schemas.openxmlformats.org/package/2006/relationships"><Relationship Id="rId2" Type="http://schemas.openxmlformats.org/officeDocument/2006/relationships/package" Target="../embeddings/Microsoft_Excel_Worksheet97.xlsx"/><Relationship Id="rId1" Type="http://schemas.openxmlformats.org/officeDocument/2006/relationships/themeOverride" Target="../theme/themeOverride97.xml"/></Relationships>
</file>

<file path=ppt/charts/_rels/chart99.xml.rels><?xml version="1.0" encoding="UTF-8" standalone="yes"?>
<Relationships xmlns="http://schemas.openxmlformats.org/package/2006/relationships"><Relationship Id="rId2" Type="http://schemas.openxmlformats.org/officeDocument/2006/relationships/package" Target="../embeddings/Microsoft_Excel_Worksheet98.xlsx"/><Relationship Id="rId1" Type="http://schemas.openxmlformats.org/officeDocument/2006/relationships/themeOverride" Target="../theme/themeOverride9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392725236222373"/>
          <c:y val="9.1200628151189053E-2"/>
          <c:w val="0.41950083439726155"/>
          <c:h val="0.82075227699653874"/>
        </c:manualLayout>
      </c:layout>
      <c:barChart>
        <c:barDir val="bar"/>
        <c:grouping val="stacked"/>
        <c:varyColors val="0"/>
        <c:ser>
          <c:idx val="0"/>
          <c:order val="0"/>
          <c:tx>
            <c:strRef>
              <c:f>Sheet1!$B$1</c:f>
              <c:strCache>
                <c:ptCount val="1"/>
                <c:pt idx="0">
                  <c:v>Noteikti šim (pirmajam)</c:v>
                </c:pt>
              </c:strCache>
            </c:strRef>
          </c:tx>
          <c:spPr>
            <a:solidFill>
              <a:srgbClr val="A3BE63">
                <a:lumMod val="75000"/>
              </a:srgb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lumMod val="95000"/>
                      </a:schemeClr>
                    </a:solidFill>
                    <a:latin typeface="+mn-lt"/>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Valstij ir jāierobežo homoseksuālu cilvēku tiesības</c:v>
                </c:pt>
                <c:pt idx="1">
                  <c:v>Valstij ir jāsamazina iedzīvotāju ienākumu nevienlīdzību, tai skaitā lielākas algas apliekot ar lielākiem nodokļiem</c:v>
                </c:pt>
                <c:pt idx="2">
                  <c:v>Valstij ir jāregulē tirgus cenas un uzņēmumu konkurence</c:v>
                </c:pt>
                <c:pt idx="3">
                  <c:v>Valstij ir jāierobežo imigrācija un imigrantu tiesības</c:v>
                </c:pt>
                <c:pt idx="4">
                  <c:v>Valstij ir jāpieņem lēmumi, kas aizsargā nākotnes paaudžu dzīves kvalitāti, pat ja tie ir nepopulāri šodienas vēlētāju acīs</c:v>
                </c:pt>
                <c:pt idx="5">
                  <c:v>Valstij ir jārīkojas, lai aizsargātu vidi un bioloģisko daudzveidību, pat ja tas nozīmē būtiski ierobežot patēriņu un ekonomisko izaugsmi</c:v>
                </c:pt>
              </c:strCache>
            </c:strRef>
          </c:cat>
          <c:val>
            <c:numRef>
              <c:f>Sheet1!$B$2:$B$7</c:f>
              <c:numCache>
                <c:formatCode>0%</c:formatCode>
                <c:ptCount val="6"/>
                <c:pt idx="0">
                  <c:v>0.26016196896698751</c:v>
                </c:pt>
                <c:pt idx="1">
                  <c:v>0.28366548526002688</c:v>
                </c:pt>
                <c:pt idx="2">
                  <c:v>0.27644101873154747</c:v>
                </c:pt>
                <c:pt idx="3">
                  <c:v>0.35955210217984368</c:v>
                </c:pt>
                <c:pt idx="4">
                  <c:v>0.25601318757198499</c:v>
                </c:pt>
                <c:pt idx="5">
                  <c:v>0.21490952715024517</c:v>
                </c:pt>
              </c:numCache>
            </c:numRef>
          </c:val>
          <c:extLst>
            <c:ext xmlns:c16="http://schemas.microsoft.com/office/drawing/2014/chart" uri="{C3380CC4-5D6E-409C-BE32-E72D297353CC}">
              <c16:uniqueId val="{00000000-3809-492F-BCB5-3AB315DA7D8D}"/>
            </c:ext>
          </c:extLst>
        </c:ser>
        <c:ser>
          <c:idx val="1"/>
          <c:order val="1"/>
          <c:tx>
            <c:strRef>
              <c:f>Sheet1!$C$1</c:f>
              <c:strCache>
                <c:ptCount val="1"/>
                <c:pt idx="0">
                  <c:v>Drīzāk šim (pirmajam)</c:v>
                </c:pt>
              </c:strCache>
            </c:strRef>
          </c:tx>
          <c:spPr>
            <a:solidFill>
              <a:srgbClr val="A3BE63">
                <a:lumMod val="60000"/>
                <a:lumOff val="40000"/>
              </a:srgb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Valstij ir jāierobežo homoseksuālu cilvēku tiesības</c:v>
                </c:pt>
                <c:pt idx="1">
                  <c:v>Valstij ir jāsamazina iedzīvotāju ienākumu nevienlīdzību, tai skaitā lielākas algas apliekot ar lielākiem nodokļiem</c:v>
                </c:pt>
                <c:pt idx="2">
                  <c:v>Valstij ir jāregulē tirgus cenas un uzņēmumu konkurence</c:v>
                </c:pt>
                <c:pt idx="3">
                  <c:v>Valstij ir jāierobežo imigrācija un imigrantu tiesības</c:v>
                </c:pt>
                <c:pt idx="4">
                  <c:v>Valstij ir jāpieņem lēmumi, kas aizsargā nākotnes paaudžu dzīves kvalitāti, pat ja tie ir nepopulāri šodienas vēlētāju acīs</c:v>
                </c:pt>
                <c:pt idx="5">
                  <c:v>Valstij ir jārīkojas, lai aizsargātu vidi un bioloģisko daudzveidību, pat ja tas nozīmē būtiski ierobežot patēriņu un ekonomisko izaugsmi</c:v>
                </c:pt>
              </c:strCache>
            </c:strRef>
          </c:cat>
          <c:val>
            <c:numRef>
              <c:f>Sheet1!$C$2:$C$7</c:f>
              <c:numCache>
                <c:formatCode>0%</c:formatCode>
                <c:ptCount val="6"/>
                <c:pt idx="0">
                  <c:v>0.15806582447745196</c:v>
                </c:pt>
                <c:pt idx="1">
                  <c:v>0.3081739806934809</c:v>
                </c:pt>
                <c:pt idx="2">
                  <c:v>0.29884401327353077</c:v>
                </c:pt>
                <c:pt idx="3">
                  <c:v>0.27828087089252102</c:v>
                </c:pt>
                <c:pt idx="4">
                  <c:v>0.32157807211152417</c:v>
                </c:pt>
                <c:pt idx="5">
                  <c:v>0.31910564913973949</c:v>
                </c:pt>
              </c:numCache>
            </c:numRef>
          </c:val>
          <c:extLst>
            <c:ext xmlns:c16="http://schemas.microsoft.com/office/drawing/2014/chart" uri="{C3380CC4-5D6E-409C-BE32-E72D297353CC}">
              <c16:uniqueId val="{00000000-A9FB-4B3A-B3BF-BA48F5951979}"/>
            </c:ext>
          </c:extLst>
        </c:ser>
        <c:ser>
          <c:idx val="2"/>
          <c:order val="2"/>
          <c:tx>
            <c:strRef>
              <c:f>Sheet1!$D$1</c:f>
              <c:strCache>
                <c:ptCount val="1"/>
                <c:pt idx="0">
                  <c:v>Abi vienādi</c:v>
                </c:pt>
              </c:strCache>
            </c:strRef>
          </c:tx>
          <c:spPr>
            <a:solidFill>
              <a:srgbClr val="FFFFFF">
                <a:lumMod val="85000"/>
              </a:srgb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Valstij ir jāierobežo homoseksuālu cilvēku tiesības</c:v>
                </c:pt>
                <c:pt idx="1">
                  <c:v>Valstij ir jāsamazina iedzīvotāju ienākumu nevienlīdzību, tai skaitā lielākas algas apliekot ar lielākiem nodokļiem</c:v>
                </c:pt>
                <c:pt idx="2">
                  <c:v>Valstij ir jāregulē tirgus cenas un uzņēmumu konkurence</c:v>
                </c:pt>
                <c:pt idx="3">
                  <c:v>Valstij ir jāierobežo imigrācija un imigrantu tiesības</c:v>
                </c:pt>
                <c:pt idx="4">
                  <c:v>Valstij ir jāpieņem lēmumi, kas aizsargā nākotnes paaudžu dzīves kvalitāti, pat ja tie ir nepopulāri šodienas vēlētāju acīs</c:v>
                </c:pt>
                <c:pt idx="5">
                  <c:v>Valstij ir jārīkojas, lai aizsargātu vidi un bioloģisko daudzveidību, pat ja tas nozīmē būtiski ierobežot patēriņu un ekonomisko izaugsmi</c:v>
                </c:pt>
              </c:strCache>
            </c:strRef>
          </c:cat>
          <c:val>
            <c:numRef>
              <c:f>Sheet1!$D$2:$D$7</c:f>
              <c:numCache>
                <c:formatCode>0%</c:formatCode>
                <c:ptCount val="6"/>
                <c:pt idx="0">
                  <c:v>0.26712306982477413</c:v>
                </c:pt>
                <c:pt idx="1">
                  <c:v>0.19354404848785731</c:v>
                </c:pt>
                <c:pt idx="2">
                  <c:v>0.25288423997340836</c:v>
                </c:pt>
                <c:pt idx="3">
                  <c:v>0.20630088662969998</c:v>
                </c:pt>
                <c:pt idx="4">
                  <c:v>0.25835383826448943</c:v>
                </c:pt>
                <c:pt idx="5">
                  <c:v>0.29372828874894613</c:v>
                </c:pt>
              </c:numCache>
            </c:numRef>
          </c:val>
          <c:extLst>
            <c:ext xmlns:c16="http://schemas.microsoft.com/office/drawing/2014/chart" uri="{C3380CC4-5D6E-409C-BE32-E72D297353CC}">
              <c16:uniqueId val="{00000001-A9FB-4B3A-B3BF-BA48F5951979}"/>
            </c:ext>
          </c:extLst>
        </c:ser>
        <c:ser>
          <c:idx val="3"/>
          <c:order val="3"/>
          <c:tx>
            <c:strRef>
              <c:f>Sheet1!$E$1</c:f>
              <c:strCache>
                <c:ptCount val="1"/>
                <c:pt idx="0">
                  <c:v>Drīzāk šim (otrajam)</c:v>
                </c:pt>
              </c:strCache>
            </c:strRef>
          </c:tx>
          <c:spPr>
            <a:solidFill>
              <a:srgbClr val="CA4D39">
                <a:lumMod val="60000"/>
                <a:lumOff val="40000"/>
              </a:srgb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Valstij ir jāierobežo homoseksuālu cilvēku tiesības</c:v>
                </c:pt>
                <c:pt idx="1">
                  <c:v>Valstij ir jāsamazina iedzīvotāju ienākumu nevienlīdzību, tai skaitā lielākas algas apliekot ar lielākiem nodokļiem</c:v>
                </c:pt>
                <c:pt idx="2">
                  <c:v>Valstij ir jāregulē tirgus cenas un uzņēmumu konkurence</c:v>
                </c:pt>
                <c:pt idx="3">
                  <c:v>Valstij ir jāierobežo imigrācija un imigrantu tiesības</c:v>
                </c:pt>
                <c:pt idx="4">
                  <c:v>Valstij ir jāpieņem lēmumi, kas aizsargā nākotnes paaudžu dzīves kvalitāti, pat ja tie ir nepopulāri šodienas vēlētāju acīs</c:v>
                </c:pt>
                <c:pt idx="5">
                  <c:v>Valstij ir jārīkojas, lai aizsargātu vidi un bioloģisko daudzveidību, pat ja tas nozīmē būtiski ierobežot patēriņu un ekonomisko izaugsmi</c:v>
                </c:pt>
              </c:strCache>
            </c:strRef>
          </c:cat>
          <c:val>
            <c:numRef>
              <c:f>Sheet1!$E$2:$E$7</c:f>
              <c:numCache>
                <c:formatCode>0%</c:formatCode>
                <c:ptCount val="6"/>
                <c:pt idx="0">
                  <c:v>0.14028055853609214</c:v>
                </c:pt>
                <c:pt idx="1">
                  <c:v>0.11282599038178939</c:v>
                </c:pt>
                <c:pt idx="2">
                  <c:v>0.11556745478020022</c:v>
                </c:pt>
                <c:pt idx="3">
                  <c:v>0.10609441898949611</c:v>
                </c:pt>
                <c:pt idx="4">
                  <c:v>9.164206431138737E-2</c:v>
                </c:pt>
                <c:pt idx="5">
                  <c:v>0.11693571526274263</c:v>
                </c:pt>
              </c:numCache>
            </c:numRef>
          </c:val>
          <c:extLst>
            <c:ext xmlns:c16="http://schemas.microsoft.com/office/drawing/2014/chart" uri="{C3380CC4-5D6E-409C-BE32-E72D297353CC}">
              <c16:uniqueId val="{00000002-A9FB-4B3A-B3BF-BA48F5951979}"/>
            </c:ext>
          </c:extLst>
        </c:ser>
        <c:ser>
          <c:idx val="4"/>
          <c:order val="4"/>
          <c:tx>
            <c:strRef>
              <c:f>Sheet1!$F$1</c:f>
              <c:strCache>
                <c:ptCount val="1"/>
                <c:pt idx="0">
                  <c:v>Noteikti šim (otrajam)</c:v>
                </c:pt>
              </c:strCache>
            </c:strRef>
          </c:tx>
          <c:spPr>
            <a:solidFill>
              <a:srgbClr val="CA4D39">
                <a:lumMod val="75000"/>
              </a:srgb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lumMod val="95000"/>
                      </a:schemeClr>
                    </a:solidFill>
                    <a:latin typeface="+mn-lt"/>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Valstij ir jāierobežo homoseksuālu cilvēku tiesības</c:v>
                </c:pt>
                <c:pt idx="1">
                  <c:v>Valstij ir jāsamazina iedzīvotāju ienākumu nevienlīdzību, tai skaitā lielākas algas apliekot ar lielākiem nodokļiem</c:v>
                </c:pt>
                <c:pt idx="2">
                  <c:v>Valstij ir jāregulē tirgus cenas un uzņēmumu konkurence</c:v>
                </c:pt>
                <c:pt idx="3">
                  <c:v>Valstij ir jāierobežo imigrācija un imigrantu tiesības</c:v>
                </c:pt>
                <c:pt idx="4">
                  <c:v>Valstij ir jāpieņem lēmumi, kas aizsargā nākotnes paaudžu dzīves kvalitāti, pat ja tie ir nepopulāri šodienas vēlētāju acīs</c:v>
                </c:pt>
                <c:pt idx="5">
                  <c:v>Valstij ir jārīkojas, lai aizsargātu vidi un bioloģisko daudzveidību, pat ja tas nozīmē būtiski ierobežot patēriņu un ekonomisko izaugsmi</c:v>
                </c:pt>
              </c:strCache>
            </c:strRef>
          </c:cat>
          <c:val>
            <c:numRef>
              <c:f>Sheet1!$F$2:$F$7</c:f>
              <c:numCache>
                <c:formatCode>0%</c:formatCode>
                <c:ptCount val="6"/>
                <c:pt idx="0">
                  <c:v>0.17436857819469426</c:v>
                </c:pt>
                <c:pt idx="1">
                  <c:v>0.10179049517684546</c:v>
                </c:pt>
                <c:pt idx="2">
                  <c:v>5.6263273241313076E-2</c:v>
                </c:pt>
                <c:pt idx="3">
                  <c:v>4.977172130843923E-2</c:v>
                </c:pt>
                <c:pt idx="4">
                  <c:v>7.2412837740613953E-2</c:v>
                </c:pt>
                <c:pt idx="5">
                  <c:v>5.5320819698326688E-2</c:v>
                </c:pt>
              </c:numCache>
            </c:numRef>
          </c:val>
          <c:extLst>
            <c:ext xmlns:c16="http://schemas.microsoft.com/office/drawing/2014/chart" uri="{C3380CC4-5D6E-409C-BE32-E72D297353CC}">
              <c16:uniqueId val="{00000003-A9FB-4B3A-B3BF-BA48F5951979}"/>
            </c:ext>
          </c:extLst>
        </c:ser>
        <c:ser>
          <c:idx val="5"/>
          <c:order val="5"/>
          <c:tx>
            <c:strRef>
              <c:f>Sheet1!$G$1</c:f>
              <c:strCache>
                <c:ptCount val="1"/>
                <c:pt idx="0">
                  <c:v>Dummy</c:v>
                </c:pt>
              </c:strCache>
            </c:strRef>
          </c:tx>
          <c:spPr>
            <a:noFill/>
            <a:ln>
              <a:noFill/>
            </a:ln>
            <a:effectLst/>
          </c:spPr>
          <c:invertIfNegative val="0"/>
          <c:dLbls>
            <c:dLbl>
              <c:idx val="0"/>
              <c:tx>
                <c:rich>
                  <a:bodyPr rot="0" spcFirstLastPara="1" vertOverflow="ellipsis" vert="horz" wrap="square" lIns="38100" tIns="19050" rIns="38100" bIns="19050" anchor="ctr" anchorCtr="0">
                    <a:spAutoFit/>
                  </a:bodyPr>
                  <a:lstStyle/>
                  <a:p>
                    <a:pPr algn="ctr">
                      <a:defRPr sz="1200" b="0" i="0" u="none" strike="noStrike" kern="1200" baseline="0">
                        <a:solidFill>
                          <a:schemeClr val="tx1">
                            <a:lumMod val="65000"/>
                            <a:lumOff val="35000"/>
                          </a:schemeClr>
                        </a:solidFill>
                        <a:latin typeface="+mn-lt"/>
                        <a:ea typeface="+mn-ea"/>
                        <a:cs typeface="Arial" panose="020B0604020202020204" pitchFamily="34" charset="0"/>
                      </a:defRPr>
                    </a:pPr>
                    <a:fld id="{D71F18ED-3E76-42FD-B948-E2C3905CD8EF}" type="CELLRANGE">
                      <a:rPr lang="en-US"/>
                      <a:pPr algn="ctr">
                        <a:defRPr sz="1200"/>
                      </a:pPr>
                      <a:t>[CELLRANGE]</a:t>
                    </a:fld>
                    <a:endParaRPr lang="lv-LV"/>
                  </a:p>
                </c:rich>
              </c:tx>
              <c:spPr>
                <a:noFill/>
                <a:ln>
                  <a:noFill/>
                </a:ln>
                <a:effectLst/>
              </c:spPr>
              <c:txPr>
                <a:bodyPr rot="0" spcFirstLastPara="1" vertOverflow="ellipsis" vert="horz" wrap="square" lIns="38100" tIns="19050" rIns="38100" bIns="19050" anchor="ctr" anchorCtr="0">
                  <a:spAutoFit/>
                </a:bodyPr>
                <a:lstStyle/>
                <a:p>
                  <a:pPr algn="ctr">
                    <a:defRPr sz="12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layout>
                    <c:manualLayout>
                      <c:w val="0.27331562878357185"/>
                      <c:h val="0.1612254718604548"/>
                    </c:manualLayout>
                  </c15:layout>
                  <c15:dlblFieldTable/>
                  <c15:showDataLabelsRange val="1"/>
                </c:ext>
                <c:ext xmlns:c16="http://schemas.microsoft.com/office/drawing/2014/chart" uri="{C3380CC4-5D6E-409C-BE32-E72D297353CC}">
                  <c16:uniqueId val="{00000002-1A26-4DF1-9513-0CFA51D42D93}"/>
                </c:ext>
              </c:extLst>
            </c:dLbl>
            <c:dLbl>
              <c:idx val="1"/>
              <c:tx>
                <c:rich>
                  <a:bodyPr/>
                  <a:lstStyle/>
                  <a:p>
                    <a:fld id="{9762D427-CCC4-4E69-888A-B67E028A7D44}" type="CELLRANGE">
                      <a:rPr lang="lv-LV"/>
                      <a:pPr/>
                      <a:t>[CELLRANGE]</a:t>
                    </a:fld>
                    <a:endParaRPr lang="lv-LV"/>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1A26-4DF1-9513-0CFA51D42D93}"/>
                </c:ext>
              </c:extLst>
            </c:dLbl>
            <c:dLbl>
              <c:idx val="2"/>
              <c:tx>
                <c:rich>
                  <a:bodyPr/>
                  <a:lstStyle/>
                  <a:p>
                    <a:fld id="{3806017C-9329-407A-9D59-6A129090D3CA}" type="CELLRANGE">
                      <a:rPr lang="lv-LV"/>
                      <a:pPr/>
                      <a:t>[CELLRANGE]</a:t>
                    </a:fld>
                    <a:endParaRPr lang="lv-LV"/>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1A26-4DF1-9513-0CFA51D42D93}"/>
                </c:ext>
              </c:extLst>
            </c:dLbl>
            <c:dLbl>
              <c:idx val="3"/>
              <c:tx>
                <c:rich>
                  <a:bodyPr/>
                  <a:lstStyle/>
                  <a:p>
                    <a:fld id="{426DA5BE-223A-4580-B361-707978346FB1}" type="CELLRANGE">
                      <a:rPr lang="lv-LV"/>
                      <a:pPr/>
                      <a:t>[CELLRANGE]</a:t>
                    </a:fld>
                    <a:endParaRPr lang="lv-LV"/>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1A26-4DF1-9513-0CFA51D42D93}"/>
                </c:ext>
              </c:extLst>
            </c:dLbl>
            <c:dLbl>
              <c:idx val="4"/>
              <c:tx>
                <c:rich>
                  <a:bodyPr/>
                  <a:lstStyle/>
                  <a:p>
                    <a:fld id="{7039906C-BCF0-4787-AC25-A4DDCFA17A24}" type="CELLRANGE">
                      <a:rPr lang="en-US"/>
                      <a:pPr/>
                      <a:t>[CELLRANGE]</a:t>
                    </a:fld>
                    <a:endParaRPr lang="lv-LV"/>
                  </a:p>
                </c:rich>
              </c:tx>
              <c:dLblPos val="inBase"/>
              <c:showLegendKey val="0"/>
              <c:showVal val="0"/>
              <c:showCatName val="0"/>
              <c:showSerName val="0"/>
              <c:showPercent val="0"/>
              <c:showBubbleSize val="0"/>
              <c:extLst>
                <c:ext xmlns:c15="http://schemas.microsoft.com/office/drawing/2012/chart" uri="{CE6537A1-D6FC-4f65-9D91-7224C49458BB}">
                  <c15:layout>
                    <c:manualLayout>
                      <c:w val="0.27338721604795685"/>
                      <c:h val="0.12288207636117454"/>
                    </c:manualLayout>
                  </c15:layout>
                  <c15:dlblFieldTable/>
                  <c15:showDataLabelsRange val="1"/>
                </c:ext>
                <c:ext xmlns:c16="http://schemas.microsoft.com/office/drawing/2014/chart" uri="{C3380CC4-5D6E-409C-BE32-E72D297353CC}">
                  <c16:uniqueId val="{00000003-1A26-4DF1-9513-0CFA51D42D93}"/>
                </c:ext>
              </c:extLst>
            </c:dLbl>
            <c:dLbl>
              <c:idx val="5"/>
              <c:tx>
                <c:rich>
                  <a:bodyPr/>
                  <a:lstStyle/>
                  <a:p>
                    <a:fld id="{879E3C53-5F9A-4A6E-9B7C-EBEB78A8A63A}" type="CELLRANGE">
                      <a:rPr lang="en-US"/>
                      <a:pPr/>
                      <a:t>[CELLRANGE]</a:t>
                    </a:fld>
                    <a:endParaRPr lang="lv-LV"/>
                  </a:p>
                </c:rich>
              </c:tx>
              <c:dLblPos val="inBase"/>
              <c:showLegendKey val="0"/>
              <c:showVal val="0"/>
              <c:showCatName val="0"/>
              <c:showSerName val="0"/>
              <c:showPercent val="0"/>
              <c:showBubbleSize val="0"/>
              <c:extLst>
                <c:ext xmlns:c15="http://schemas.microsoft.com/office/drawing/2012/chart" uri="{CE6537A1-D6FC-4f65-9D91-7224C49458BB}">
                  <c15:layout>
                    <c:manualLayout>
                      <c:w val="0.27384571330914226"/>
                      <c:h val="0.1612254718604548"/>
                    </c:manualLayout>
                  </c15:layout>
                  <c15:dlblFieldTable/>
                  <c15:showDataLabelsRange val="1"/>
                </c:ext>
                <c:ext xmlns:c16="http://schemas.microsoft.com/office/drawing/2014/chart" uri="{C3380CC4-5D6E-409C-BE32-E72D297353CC}">
                  <c16:uniqueId val="{00000001-1A26-4DF1-9513-0CFA51D42D9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Sheet1!$A$2:$A$7</c:f>
              <c:strCache>
                <c:ptCount val="6"/>
                <c:pt idx="0">
                  <c:v>Valstij ir jāierobežo homoseksuālu cilvēku tiesības</c:v>
                </c:pt>
                <c:pt idx="1">
                  <c:v>Valstij ir jāsamazina iedzīvotāju ienākumu nevienlīdzību, tai skaitā lielākas algas apliekot ar lielākiem nodokļiem</c:v>
                </c:pt>
                <c:pt idx="2">
                  <c:v>Valstij ir jāregulē tirgus cenas un uzņēmumu konkurence</c:v>
                </c:pt>
                <c:pt idx="3">
                  <c:v>Valstij ir jāierobežo imigrācija un imigrantu tiesības</c:v>
                </c:pt>
                <c:pt idx="4">
                  <c:v>Valstij ir jāpieņem lēmumi, kas aizsargā nākotnes paaudžu dzīves kvalitāti, pat ja tie ir nepopulāri šodienas vēlētāju acīs</c:v>
                </c:pt>
                <c:pt idx="5">
                  <c:v>Valstij ir jārīkojas, lai aizsargātu vidi un bioloģisko daudzveidību, pat ja tas nozīmē būtiski ierobežot patēriņu un ekonomisko izaugsmi</c:v>
                </c:pt>
              </c:strCache>
            </c:strRef>
          </c:cat>
          <c:val>
            <c:numRef>
              <c:f>Sheet1!$G$2:$G$7</c:f>
              <c:numCache>
                <c:formatCode>0%</c:formatCode>
                <c:ptCount val="6"/>
                <c:pt idx="0">
                  <c:v>0.01</c:v>
                </c:pt>
                <c:pt idx="1">
                  <c:v>0.01</c:v>
                </c:pt>
                <c:pt idx="2">
                  <c:v>0.01</c:v>
                </c:pt>
                <c:pt idx="3">
                  <c:v>0.01</c:v>
                </c:pt>
                <c:pt idx="4">
                  <c:v>0.01</c:v>
                </c:pt>
                <c:pt idx="5">
                  <c:v>0.01</c:v>
                </c:pt>
              </c:numCache>
            </c:numRef>
          </c:val>
          <c:extLst>
            <c:ext xmlns:c15="http://schemas.microsoft.com/office/drawing/2012/chart" uri="{02D57815-91ED-43cb-92C2-25804820EDAC}">
              <c15:datalabelsRange>
                <c15:f>Sheet1!$H$2:$H$7</c15:f>
                <c15:dlblRangeCache>
                  <c:ptCount val="6"/>
                  <c:pt idx="0">
                    <c:v>Valstij jānodrošina homoseksuāliem cilvēkiem visas tās pašas tiesības, kas heteroseksuāliem</c:v>
                  </c:pt>
                  <c:pt idx="1">
                    <c:v>Valstij nav nekādas daļas, cik katrs nopelna</c:v>
                  </c:pt>
                  <c:pt idx="2">
                    <c:v>Valstij nav nekādas daļas par tirgus cenām un konkurenci</c:v>
                  </c:pt>
                  <c:pt idx="3">
                    <c:v>Valstij nav jāierobežo imigrācija un imigrantu tiesības</c:v>
                  </c:pt>
                  <c:pt idx="4">
                    <c:v>Valstij nav jāupurē šodienas intereses nākotnes labā – jāņem vērā vēlētāju šī brīža vēlmes</c:v>
                  </c:pt>
                  <c:pt idx="5">
                    <c:v>Valstij nav jāiejaucas vides aizsardzībā, ja tas kavē uzņēmējdarbību vai iedzīvotāju patēriņu</c:v>
                  </c:pt>
                </c15:dlblRangeCache>
              </c15:datalabelsRange>
            </c:ext>
            <c:ext xmlns:c16="http://schemas.microsoft.com/office/drawing/2014/chart" uri="{C3380CC4-5D6E-409C-BE32-E72D297353CC}">
              <c16:uniqueId val="{00000000-1A26-4DF1-9513-0CFA51D42D93}"/>
            </c:ext>
          </c:extLst>
        </c:ser>
        <c:dLbls>
          <c:showLegendKey val="0"/>
          <c:showVal val="1"/>
          <c:showCatName val="0"/>
          <c:showSerName val="0"/>
          <c:showPercent val="0"/>
          <c:showBubbleSize val="0"/>
        </c:dLbls>
        <c:gapWidth val="60"/>
        <c:overlap val="100"/>
        <c:axId val="801550799"/>
        <c:axId val="801549135"/>
      </c:barChart>
      <c:catAx>
        <c:axId val="80155079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801549135"/>
        <c:crosses val="autoZero"/>
        <c:auto val="1"/>
        <c:lblAlgn val="ctr"/>
        <c:lblOffset val="100"/>
        <c:noMultiLvlLbl val="0"/>
      </c:catAx>
      <c:valAx>
        <c:axId val="801549135"/>
        <c:scaling>
          <c:orientation val="minMax"/>
          <c:max val="1.01"/>
          <c:min val="0"/>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Arial" panose="020B0604020202020204" pitchFamily="34" charset="0"/>
                  </a:defRPr>
                </a:pPr>
                <a:r>
                  <a:rPr lang="pt-BR" sz="1100"/>
                  <a:t>Bāze: Visi respondenti (n=1625, N=1625).</a:t>
                </a:r>
              </a:p>
            </c:rich>
          </c:tx>
          <c:layout>
            <c:manualLayout>
              <c:xMode val="edge"/>
              <c:yMode val="edge"/>
              <c:x val="0.34921934667661697"/>
              <c:y val="0.9423555875676349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Arial" panose="020B0604020202020204" pitchFamily="34" charset="0"/>
                </a:defRPr>
              </a:pPr>
              <a:endParaRPr lang="en-LV"/>
            </a:p>
          </c:txPr>
        </c:title>
        <c:numFmt formatCode="0%" sourceLinked="1"/>
        <c:majorTickMark val="out"/>
        <c:minorTickMark val="none"/>
        <c:tickLblPos val="nextTo"/>
        <c:crossAx val="801550799"/>
        <c:crosses val="max"/>
        <c:crossBetween val="between"/>
      </c:valAx>
      <c:spPr>
        <a:noFill/>
        <a:ln>
          <a:noFill/>
        </a:ln>
        <a:effectLst/>
      </c:spPr>
    </c:plotArea>
    <c:legend>
      <c:legendPos val="t"/>
      <c:legendEntry>
        <c:idx val="5"/>
        <c:delete val="1"/>
      </c:legendEntry>
      <c:layout>
        <c:manualLayout>
          <c:xMode val="edge"/>
          <c:yMode val="edge"/>
          <c:x val="6.783204700024234E-2"/>
          <c:y val="1.597787456966595E-3"/>
          <c:w val="0.87426846673754199"/>
          <c:h val="9.56764114596374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Arial" panose="020B0604020202020204" pitchFamily="34" charset="0"/>
            </a:defRPr>
          </a:pPr>
          <a:endParaRPr lang="en-LV"/>
        </a:p>
      </c:txPr>
    </c:legend>
    <c:plotVisOnly val="1"/>
    <c:dispBlanksAs val="gap"/>
    <c:showDLblsOverMax val="0"/>
  </c:chart>
  <c:spPr>
    <a:noFill/>
    <a:ln w="9525" cap="flat" cmpd="sng" algn="ctr">
      <a:noFill/>
      <a:round/>
    </a:ln>
    <a:effectLst/>
  </c:spPr>
  <c:txPr>
    <a:bodyPr/>
    <a:lstStyle/>
    <a:p>
      <a:pPr>
        <a:defRPr sz="1400">
          <a:solidFill>
            <a:schemeClr val="tx1">
              <a:lumMod val="65000"/>
              <a:lumOff val="35000"/>
            </a:schemeClr>
          </a:solidFill>
          <a:latin typeface="+mn-lt"/>
          <a:cs typeface="Arial" panose="020B0604020202020204" pitchFamily="34" charset="0"/>
        </a:defRPr>
      </a:pPr>
      <a:endParaRPr lang="en-LV"/>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079698888147543"/>
          <c:y val="8.0031562510382404E-2"/>
          <c:w val="0.51920301111852463"/>
          <c:h val="0.87340826771653546"/>
        </c:manualLayout>
      </c:layout>
      <c:barChart>
        <c:barDir val="bar"/>
        <c:grouping val="clustered"/>
        <c:varyColors val="1"/>
        <c:ser>
          <c:idx val="0"/>
          <c:order val="0"/>
          <c:tx>
            <c:strRef>
              <c:f>Sheet1!$B$1</c:f>
              <c:strCache>
                <c:ptCount val="1"/>
                <c:pt idx="0">
                  <c:v>Pilnībā neatbilst (n=175, N=172)</c:v>
                </c:pt>
              </c:strCache>
            </c:strRef>
          </c:tx>
          <c:spPr>
            <a:solidFill>
              <a:srgbClr val="8B0000"/>
            </a:solidFill>
            <a:ln cmpd="sng">
              <a:noFill/>
            </a:ln>
          </c:spPr>
          <c:invertIfNegative val="0"/>
          <c:dLbls>
            <c:numFmt formatCode="#,##0.00" sourceLinked="0"/>
            <c:spPr>
              <a:noFill/>
              <a:ln>
                <a:noFill/>
              </a:ln>
              <a:effectLst/>
            </c:spPr>
            <c:txPr>
              <a:bodyPr/>
              <a:lstStyle/>
              <a:p>
                <a:pPr>
                  <a:defRPr sz="9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0.39870519040060221</c:v>
                </c:pt>
                <c:pt idx="1">
                  <c:v>0.24232014096182314</c:v>
                </c:pt>
                <c:pt idx="2">
                  <c:v>0.24994823184383536</c:v>
                </c:pt>
                <c:pt idx="3">
                  <c:v>0.28990483091530128</c:v>
                </c:pt>
                <c:pt idx="4">
                  <c:v>0.21352036397522545</c:v>
                </c:pt>
                <c:pt idx="5">
                  <c:v>0.22805373733530784</c:v>
                </c:pt>
                <c:pt idx="6">
                  <c:v>0.15561066826771414</c:v>
                </c:pt>
                <c:pt idx="7">
                  <c:v>0.17942754213130219</c:v>
                </c:pt>
                <c:pt idx="8">
                  <c:v>7.3668701039914242E-2</c:v>
                </c:pt>
                <c:pt idx="9">
                  <c:v>0.14344268872836993</c:v>
                </c:pt>
                <c:pt idx="10">
                  <c:v>8.6620161234255241E-2</c:v>
                </c:pt>
                <c:pt idx="11">
                  <c:v>0.15020497725606258</c:v>
                </c:pt>
                <c:pt idx="12">
                  <c:v>8.3261361903762723E-2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Neatbilst (n=120, N=119)</c:v>
                </c:pt>
              </c:strCache>
            </c:strRef>
          </c:tx>
          <c:spPr>
            <a:solidFill>
              <a:srgbClr val="CD5C5C"/>
            </a:solidFill>
            <a:ln cmpd="sng">
              <a:noFill/>
            </a:ln>
          </c:spPr>
          <c:invertIfNegative val="0"/>
          <c:dLbls>
            <c:numFmt formatCode="#,##0.00" sourceLinked="0"/>
            <c:spPr>
              <a:noFill/>
              <a:ln>
                <a:noFill/>
              </a:ln>
              <a:effectLst/>
            </c:spPr>
            <c:txPr>
              <a:bodyPr/>
              <a:lstStyle/>
              <a:p>
                <a:pPr>
                  <a:defRPr sz="10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0.41872719476624609</c:v>
                </c:pt>
                <c:pt idx="1">
                  <c:v>0.21897401186746651</c:v>
                </c:pt>
                <c:pt idx="2">
                  <c:v>0.27875620803784718</c:v>
                </c:pt>
                <c:pt idx="3">
                  <c:v>0.28269416595888769</c:v>
                </c:pt>
                <c:pt idx="4">
                  <c:v>0.20104175723716375</c:v>
                </c:pt>
                <c:pt idx="5">
                  <c:v>0.18531795932331141</c:v>
                </c:pt>
                <c:pt idx="6">
                  <c:v>0.19954814606658933</c:v>
                </c:pt>
                <c:pt idx="7">
                  <c:v>0.14709107276569888</c:v>
                </c:pt>
                <c:pt idx="8">
                  <c:v>8.7677963223291203E-2</c:v>
                </c:pt>
                <c:pt idx="9">
                  <c:v>0.21130795766209282</c:v>
                </c:pt>
                <c:pt idx="10">
                  <c:v>0.12950640238363845</c:v>
                </c:pt>
                <c:pt idx="11">
                  <c:v>0.14315704790204253</c:v>
                </c:pt>
                <c:pt idx="12">
                  <c:v>7.0369887902736059E-2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Drīzāk neatbilst (n=198, N=185)</c:v>
                </c:pt>
              </c:strCache>
            </c:strRef>
          </c:tx>
          <c:invertIfNegative val="0"/>
          <c:dLbls>
            <c:numFmt formatCode="#,##0.00" sourceLinked="0"/>
            <c:spPr>
              <a:noFill/>
              <a:ln>
                <a:noFill/>
              </a:ln>
              <a:effectLst/>
            </c:spPr>
            <c:txPr>
              <a:bodyPr/>
              <a:lstStyle/>
              <a:p>
                <a:pPr>
                  <a:defRPr sz="10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0.35415617732337706</c:v>
                </c:pt>
                <c:pt idx="1">
                  <c:v>0.30123166790155947</c:v>
                </c:pt>
                <c:pt idx="2">
                  <c:v>0.27122293727694247</c:v>
                </c:pt>
                <c:pt idx="3">
                  <c:v>0.27741348738920391</c:v>
                </c:pt>
                <c:pt idx="4">
                  <c:v>0.24925901548472162</c:v>
                </c:pt>
                <c:pt idx="5">
                  <c:v>0.18918923987360667</c:v>
                </c:pt>
                <c:pt idx="6">
                  <c:v>0.2137368284473356</c:v>
                </c:pt>
                <c:pt idx="7">
                  <c:v>0.18311539929287446</c:v>
                </c:pt>
                <c:pt idx="8">
                  <c:v>0.13711585074593485</c:v>
                </c:pt>
                <c:pt idx="9">
                  <c:v>0.22248778794387264</c:v>
                </c:pt>
                <c:pt idx="10">
                  <c:v>0.11083682436920654</c:v>
                </c:pt>
                <c:pt idx="11">
                  <c:v>0.11551005567423393</c:v>
                </c:pt>
                <c:pt idx="12">
                  <c:v>8.8417929041455526E-2</c:v>
                </c:pt>
              </c:numCache>
            </c:numRef>
          </c:val>
          <c:extLst>
            <c:ext xmlns:c16="http://schemas.microsoft.com/office/drawing/2014/chart" uri="{C3380CC4-5D6E-409C-BE32-E72D297353CC}">
              <c16:uniqueId val="{00000005-56EE-4A86-A6C6-280512364F3B}"/>
            </c:ext>
          </c:extLst>
        </c:ser>
        <c:ser>
          <c:idx val="3"/>
          <c:order val="3"/>
          <c:tx>
            <c:strRef>
              <c:f>Sheet1!$E$1</c:f>
              <c:strCache>
                <c:ptCount val="1"/>
                <c:pt idx="0">
                  <c:v>Daļēji atbilst, daļēji neatbilst (n=473, N=472)</c:v>
                </c:pt>
              </c:strCache>
            </c:strRef>
          </c:tx>
          <c:spPr>
            <a:solidFill>
              <a:srgbClr val="E3DCD2"/>
            </a:solidFill>
          </c:spPr>
          <c:invertIfNegative val="0"/>
          <c:dLbls>
            <c:numFmt formatCode="#,##0.00" sourceLinked="0"/>
            <c:spPr>
              <a:noFill/>
              <a:ln>
                <a:noFill/>
              </a:ln>
              <a:effectLst/>
            </c:spPr>
            <c:txPr>
              <a:bodyPr/>
              <a:lstStyle/>
              <a:p>
                <a:pPr>
                  <a:defRPr sz="10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Sheet1!$E$2:$E$14</c:f>
              <c:numCache>
                <c:formatCode>0%</c:formatCode>
                <c:ptCount val="13"/>
                <c:pt idx="0">
                  <c:v>0.43198272185827424</c:v>
                </c:pt>
                <c:pt idx="1">
                  <c:v>0.33732038580753304</c:v>
                </c:pt>
                <c:pt idx="2">
                  <c:v>0.30010789960311818</c:v>
                </c:pt>
                <c:pt idx="3">
                  <c:v>0.23064456474530975</c:v>
                </c:pt>
                <c:pt idx="4">
                  <c:v>0.21153487349602557</c:v>
                </c:pt>
                <c:pt idx="5">
                  <c:v>0.19182661657726985</c:v>
                </c:pt>
                <c:pt idx="6">
                  <c:v>0.19629439760324505</c:v>
                </c:pt>
                <c:pt idx="7">
                  <c:v>0.196021788755007</c:v>
                </c:pt>
                <c:pt idx="8">
                  <c:v>0.11850018555446064</c:v>
                </c:pt>
                <c:pt idx="9">
                  <c:v>0.18751050101697758</c:v>
                </c:pt>
                <c:pt idx="10">
                  <c:v>0.14447821886969348</c:v>
                </c:pt>
                <c:pt idx="11">
                  <c:v>0.12732247742474928</c:v>
                </c:pt>
                <c:pt idx="12">
                  <c:v>8.9788104929203569E-2</c:v>
                </c:pt>
              </c:numCache>
            </c:numRef>
          </c:val>
          <c:extLst>
            <c:ext xmlns:c16="http://schemas.microsoft.com/office/drawing/2014/chart" uri="{C3380CC4-5D6E-409C-BE32-E72D297353CC}">
              <c16:uniqueId val="{00000007-F0FA-43A2-B049-BF5C19195A8A}"/>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pPr>
                <a:r>
                  <a:rPr lang="en-US"/>
                  <a:t>Bāze: Uzskata, ka LR neatbilst izvēlētajiem iemesliem (n=966, N=948).</a:t>
                </a:r>
              </a:p>
            </c:rich>
          </c:tx>
          <c:layout>
            <c:manualLayout>
              <c:xMode val="edge"/>
              <c:yMode val="edge"/>
              <c:x val="0.35293781236971333"/>
              <c:y val="0.96343976377952756"/>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7.485649606299212E-2"/>
        </c:manualLayout>
      </c:layout>
      <c:overlay val="0"/>
      <c:txPr>
        <a:bodyPr/>
        <a:lstStyle/>
        <a:p>
          <a:pPr>
            <a:defRPr sz="900"/>
          </a:pPr>
          <a:endParaRPr lang="en-LV"/>
        </a:p>
      </c:txPr>
    </c:legend>
    <c:plotVisOnly val="1"/>
    <c:dispBlanksAs val="zero"/>
    <c:showDLblsOverMax val="1"/>
  </c:chart>
  <c:spPr>
    <a:noFill/>
    <a:ln>
      <a:noFill/>
    </a:ln>
  </c:spPr>
  <c:txPr>
    <a:bodyPr/>
    <a:lstStyle/>
    <a:p>
      <a:pPr>
        <a:defRPr sz="1200" b="0">
          <a:solidFill>
            <a:schemeClr val="tx1">
              <a:lumMod val="65000"/>
              <a:lumOff val="35000"/>
            </a:schemeClr>
          </a:solidFill>
          <a:latin typeface="League Spartan Light" pitchFamily="2" charset="0"/>
          <a:cs typeface="Arial" panose="020B0604020202020204" pitchFamily="34" charset="0"/>
        </a:defRPr>
      </a:pPr>
      <a:endParaRPr lang="en-LV"/>
    </a:p>
  </c:txPr>
  <c:externalData r:id="rId2">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(n=364, N=388)</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0.14100153619767106</c:v>
                </c:pt>
                <c:pt idx="1">
                  <c:v>0.16949899712479369</c:v>
                </c:pt>
                <c:pt idx="2">
                  <c:v>0.15825552578037994</c:v>
                </c:pt>
                <c:pt idx="3">
                  <c:v>0.14589697540907876</c:v>
                </c:pt>
                <c:pt idx="4">
                  <c:v>0.27651358052199904</c:v>
                </c:pt>
                <c:pt idx="5">
                  <c:v>0.25543501409197805</c:v>
                </c:pt>
                <c:pt idx="6">
                  <c:v>0.18156192143653277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(n=444, N=437)</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-2.697575749676134E-2</c:v>
                </c:pt>
                <c:pt idx="1">
                  <c:v>2.9159141001171281E-2</c:v>
                </c:pt>
                <c:pt idx="2">
                  <c:v>-3.3853584009699525E-2</c:v>
                </c:pt>
                <c:pt idx="3">
                  <c:v>-0.14714624347066166</c:v>
                </c:pt>
                <c:pt idx="4">
                  <c:v>0.19422021326076749</c:v>
                </c:pt>
                <c:pt idx="5">
                  <c:v>3.3989584956573386E-2</c:v>
                </c:pt>
                <c:pt idx="6">
                  <c:v>-4.0026237418419118E-2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Skatās</a:t>
                </a:r>
                <a:r>
                  <a:rPr lang="en-US" dirty="0"/>
                  <a:t> «Kas </a:t>
                </a:r>
                <a:r>
                  <a:rPr lang="en-US" dirty="0" err="1"/>
                  <a:t>notiek</a:t>
                </a:r>
                <a:r>
                  <a:rPr lang="en-US" dirty="0"/>
                  <a:t> </a:t>
                </a:r>
                <a:r>
                  <a:rPr lang="en-US" dirty="0" err="1"/>
                  <a:t>Latvijā</a:t>
                </a:r>
                <a:r>
                  <a:rPr lang="en-US" dirty="0"/>
                  <a:t>» </a:t>
                </a:r>
                <a:r>
                  <a:rPr lang="en-US" dirty="0" err="1"/>
                  <a:t>reti</a:t>
                </a:r>
                <a:r>
                  <a:rPr lang="en-US" dirty="0"/>
                  <a:t> </a:t>
                </a:r>
                <a:r>
                  <a:rPr lang="en-US" dirty="0" err="1"/>
                  <a:t>vai</a:t>
                </a:r>
                <a:r>
                  <a:rPr lang="en-US" dirty="0"/>
                  <a:t> </a:t>
                </a:r>
                <a:r>
                  <a:rPr lang="en-US" dirty="0" err="1"/>
                  <a:t>nemaz</a:t>
                </a:r>
                <a:r>
                  <a:rPr lang="en-US" dirty="0"/>
                  <a:t> (n=808, N=825).</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(n=55, N=53)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0.46184267100327386</c:v>
                </c:pt>
                <c:pt idx="1">
                  <c:v>0.73300696461750903</c:v>
                </c:pt>
                <c:pt idx="2">
                  <c:v>0.65891045767426804</c:v>
                </c:pt>
                <c:pt idx="3">
                  <c:v>0.39626613024826934</c:v>
                </c:pt>
                <c:pt idx="4">
                  <c:v>0.65723023048345941</c:v>
                </c:pt>
                <c:pt idx="5">
                  <c:v>0.58152055605074005</c:v>
                </c:pt>
                <c:pt idx="6">
                  <c:v>0.67963353082227418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(n=108, N=110)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0.44223067062630034</c:v>
                </c:pt>
                <c:pt idx="1">
                  <c:v>0.57708086004592241</c:v>
                </c:pt>
                <c:pt idx="2">
                  <c:v>0.31644570634487107</c:v>
                </c:pt>
                <c:pt idx="3">
                  <c:v>0.43809251164062291</c:v>
                </c:pt>
                <c:pt idx="4">
                  <c:v>0.55600007353963254</c:v>
                </c:pt>
                <c:pt idx="5">
                  <c:v>0.35913150228612883</c:v>
                </c:pt>
                <c:pt idx="6">
                  <c:v>0.49090715132172696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(n=222, N=203)</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0.50028987257829727</c:v>
                </c:pt>
                <c:pt idx="1">
                  <c:v>0.44593783343946231</c:v>
                </c:pt>
                <c:pt idx="2">
                  <c:v>0.41223017959509556</c:v>
                </c:pt>
                <c:pt idx="3">
                  <c:v>0.26715995800834991</c:v>
                </c:pt>
                <c:pt idx="4">
                  <c:v>0.54995508357444922</c:v>
                </c:pt>
                <c:pt idx="5">
                  <c:v>0.53849683621425504</c:v>
                </c:pt>
                <c:pt idx="6">
                  <c:v>0.41812770317003961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Skatās</a:t>
                </a:r>
                <a:r>
                  <a:rPr lang="en-US" dirty="0"/>
                  <a:t> «1:1 </a:t>
                </a:r>
                <a:r>
                  <a:rPr lang="en-US" dirty="0" err="1"/>
                  <a:t>aktuālā</a:t>
                </a:r>
                <a:r>
                  <a:rPr lang="en-US" dirty="0"/>
                  <a:t> </a:t>
                </a:r>
                <a:r>
                  <a:rPr lang="en-US" dirty="0" err="1"/>
                  <a:t>intervija</a:t>
                </a:r>
                <a:r>
                  <a:rPr lang="en-US" dirty="0"/>
                  <a:t>» </a:t>
                </a:r>
                <a:r>
                  <a:rPr lang="en-US" dirty="0" err="1"/>
                  <a:t>bieži</a:t>
                </a:r>
                <a:r>
                  <a:rPr lang="en-US" dirty="0"/>
                  <a:t> (n=385, N=366).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(n=334, N=347)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0.166897695307993</c:v>
                </c:pt>
                <c:pt idx="1">
                  <c:v>0.22264658704945609</c:v>
                </c:pt>
                <c:pt idx="2">
                  <c:v>0.25481977089519869</c:v>
                </c:pt>
                <c:pt idx="3">
                  <c:v>0.17542546638838183</c:v>
                </c:pt>
                <c:pt idx="4">
                  <c:v>0.28947526834445203</c:v>
                </c:pt>
                <c:pt idx="5">
                  <c:v>0.24684322575419385</c:v>
                </c:pt>
                <c:pt idx="6">
                  <c:v>0.31427718666559623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(n=642, N=662)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2.0568094138339495E-2</c:v>
                </c:pt>
                <c:pt idx="1">
                  <c:v>0.11026211468809874</c:v>
                </c:pt>
                <c:pt idx="2">
                  <c:v>3.6439641432342559E-2</c:v>
                </c:pt>
                <c:pt idx="3">
                  <c:v>-9.1894730492246921E-3</c:v>
                </c:pt>
                <c:pt idx="4">
                  <c:v>0.27294122386390818</c:v>
                </c:pt>
                <c:pt idx="5">
                  <c:v>0.12932420405933945</c:v>
                </c:pt>
                <c:pt idx="6">
                  <c:v>-9.267005603401204E-3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«1:1 aktuālā intervija» reti vai nemaz (n=976, N=1009).</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(n=81, N=73)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0.461652625991893</c:v>
                </c:pt>
                <c:pt idx="1">
                  <c:v>0.57242286758132699</c:v>
                </c:pt>
                <c:pt idx="2">
                  <c:v>0.58041940601725439</c:v>
                </c:pt>
                <c:pt idx="3">
                  <c:v>0.49559912710631382</c:v>
                </c:pt>
                <c:pt idx="4">
                  <c:v>0.63377333572408123</c:v>
                </c:pt>
                <c:pt idx="5">
                  <c:v>0.6275067959341617</c:v>
                </c:pt>
                <c:pt idx="6">
                  <c:v>0.80118290666154535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(n=157, N=151)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0.48685963137723237</c:v>
                </c:pt>
                <c:pt idx="1">
                  <c:v>0.39625159708340874</c:v>
                </c:pt>
                <c:pt idx="2">
                  <c:v>0.51509752921300567</c:v>
                </c:pt>
                <c:pt idx="3">
                  <c:v>0.44943375328179441</c:v>
                </c:pt>
                <c:pt idx="4">
                  <c:v>0.52360683421229126</c:v>
                </c:pt>
                <c:pt idx="5">
                  <c:v>0.46209179879764101</c:v>
                </c:pt>
                <c:pt idx="6">
                  <c:v>0.44446406368220642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(n=213, N=218)</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0.38829580152408361</c:v>
                </c:pt>
                <c:pt idx="1">
                  <c:v>0.51439585762023665</c:v>
                </c:pt>
                <c:pt idx="2">
                  <c:v>0.25760763045751112</c:v>
                </c:pt>
                <c:pt idx="3">
                  <c:v>0.25941462548622651</c:v>
                </c:pt>
                <c:pt idx="4">
                  <c:v>0.53121797322429865</c:v>
                </c:pt>
                <c:pt idx="5">
                  <c:v>0.44261797813260934</c:v>
                </c:pt>
                <c:pt idx="6">
                  <c:v>0.27848794499774182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«Pasaules Panorāma» bieži (n=451, N=443).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(n=334, N=338)</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9.2612235464464399E-2</c:v>
                </c:pt>
                <c:pt idx="1">
                  <c:v>0.23264512234514034</c:v>
                </c:pt>
                <c:pt idx="2">
                  <c:v>0.14353031214516204</c:v>
                </c:pt>
                <c:pt idx="3">
                  <c:v>0.11054881633905236</c:v>
                </c:pt>
                <c:pt idx="4">
                  <c:v>0.29420606658110049</c:v>
                </c:pt>
                <c:pt idx="5">
                  <c:v>0.21287966678701187</c:v>
                </c:pt>
                <c:pt idx="6">
                  <c:v>0.22776181952936711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(n=576, N=594)</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3.776177926841983E-2</c:v>
                </c:pt>
                <c:pt idx="1">
                  <c:v>8.4065691825093811E-2</c:v>
                </c:pt>
                <c:pt idx="2">
                  <c:v>6.798398919126368E-2</c:v>
                </c:pt>
                <c:pt idx="3">
                  <c:v>-3.4307518851586324E-2</c:v>
                </c:pt>
                <c:pt idx="4">
                  <c:v>0.24829879382457515</c:v>
                </c:pt>
                <c:pt idx="5">
                  <c:v>0.11136882124349952</c:v>
                </c:pt>
                <c:pt idx="6">
                  <c:v>2.2895969288185408E-2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«Pasaules Panorāma» reti vai nemaz (n=910, N=932).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(n=44, N=37)</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0.63653344323719374</c:v>
                </c:pt>
                <c:pt idx="1">
                  <c:v>0.5345979760583599</c:v>
                </c:pt>
                <c:pt idx="2">
                  <c:v>0.4086310898478891</c:v>
                </c:pt>
                <c:pt idx="3">
                  <c:v>0.47248683611310421</c:v>
                </c:pt>
                <c:pt idx="4">
                  <c:v>0.63685941354775455</c:v>
                </c:pt>
                <c:pt idx="5">
                  <c:v>0.38689148135966761</c:v>
                </c:pt>
                <c:pt idx="6">
                  <c:v>0.73341336131558366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(n=106, N=114)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0.45593205122722252</c:v>
                </c:pt>
                <c:pt idx="1">
                  <c:v>0.31198064743248194</c:v>
                </c:pt>
                <c:pt idx="2">
                  <c:v>0.41918789917611426</c:v>
                </c:pt>
                <c:pt idx="3">
                  <c:v>0.30345121910836259</c:v>
                </c:pt>
                <c:pt idx="4">
                  <c:v>0.40624499035303785</c:v>
                </c:pt>
                <c:pt idx="5">
                  <c:v>0.55333198862218058</c:v>
                </c:pt>
                <c:pt idx="6">
                  <c:v>0.54788868572847382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(n=221, N=202)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0.34693376826640476</c:v>
                </c:pt>
                <c:pt idx="1">
                  <c:v>0.42364249205566878</c:v>
                </c:pt>
                <c:pt idx="2">
                  <c:v>0.3907403143778253</c:v>
                </c:pt>
                <c:pt idx="3">
                  <c:v>0.2481476420569956</c:v>
                </c:pt>
                <c:pt idx="4">
                  <c:v>0.42033094577700503</c:v>
                </c:pt>
                <c:pt idx="5">
                  <c:v>0.41339033551316451</c:v>
                </c:pt>
                <c:pt idx="6">
                  <c:v>0.36605644757456551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Skatās</a:t>
                </a:r>
                <a:r>
                  <a:rPr lang="en-US" dirty="0"/>
                  <a:t> «</a:t>
                </a:r>
                <a:r>
                  <a:rPr lang="en-US" dirty="0" err="1"/>
                  <a:t>Kultūršoks</a:t>
                </a:r>
                <a:r>
                  <a:rPr lang="en-US" dirty="0"/>
                  <a:t>» </a:t>
                </a:r>
                <a:r>
                  <a:rPr lang="en-US" dirty="0" err="1"/>
                  <a:t>bieži</a:t>
                </a:r>
                <a:r>
                  <a:rPr lang="en-US" dirty="0"/>
                  <a:t> (n=371, N=354).</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(n=296, N=308)</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0.22326518172895832</c:v>
                </c:pt>
                <c:pt idx="1">
                  <c:v>0.28168950521954789</c:v>
                </c:pt>
                <c:pt idx="2">
                  <c:v>0.17428615215784413</c:v>
                </c:pt>
                <c:pt idx="3">
                  <c:v>0.15445435679693831</c:v>
                </c:pt>
                <c:pt idx="4">
                  <c:v>0.41149289623395297</c:v>
                </c:pt>
                <c:pt idx="5">
                  <c:v>0.25593169581866776</c:v>
                </c:pt>
                <c:pt idx="6">
                  <c:v>0.31815301339162649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(n=694, N=713)</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4.3980272061291598E-2</c:v>
                </c:pt>
                <c:pt idx="1">
                  <c:v>0.16104242600949226</c:v>
                </c:pt>
                <c:pt idx="2">
                  <c:v>9.8044410270516261E-2</c:v>
                </c:pt>
                <c:pt idx="3">
                  <c:v>3.9317659877717161E-2</c:v>
                </c:pt>
                <c:pt idx="4">
                  <c:v>0.2898689340472394</c:v>
                </c:pt>
                <c:pt idx="5">
                  <c:v>0.15529072209091743</c:v>
                </c:pt>
                <c:pt idx="6">
                  <c:v>2.1880733822001112E-2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«Kultūršoks» reti vai nemaz (n=990, N=1021).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(n=66, N=57)</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0.32722064686589541</c:v>
                </c:pt>
                <c:pt idx="1">
                  <c:v>0.55540702994925795</c:v>
                </c:pt>
                <c:pt idx="2">
                  <c:v>0.58469101877051577</c:v>
                </c:pt>
                <c:pt idx="3">
                  <c:v>0.30319264928895356</c:v>
                </c:pt>
                <c:pt idx="4">
                  <c:v>0.67346314695021692</c:v>
                </c:pt>
                <c:pt idx="5">
                  <c:v>0.42658355648489477</c:v>
                </c:pt>
                <c:pt idx="6">
                  <c:v>0.44061361763125811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(n=169, N=169)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0.4573704360506225</c:v>
                </c:pt>
                <c:pt idx="1">
                  <c:v>0.43429940742427853</c:v>
                </c:pt>
                <c:pt idx="2">
                  <c:v>0.5118072313329054</c:v>
                </c:pt>
                <c:pt idx="3">
                  <c:v>0.41944648109910121</c:v>
                </c:pt>
                <c:pt idx="4">
                  <c:v>0.52937978201934921</c:v>
                </c:pt>
                <c:pt idx="5">
                  <c:v>0.47850579927743586</c:v>
                </c:pt>
                <c:pt idx="6">
                  <c:v>0.49992468858758438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(n=320, N=325)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0.32034642886233161</c:v>
                </c:pt>
                <c:pt idx="1">
                  <c:v>0.41655105720869945</c:v>
                </c:pt>
                <c:pt idx="2">
                  <c:v>0.3443510459490477</c:v>
                </c:pt>
                <c:pt idx="3">
                  <c:v>0.28741562087269557</c:v>
                </c:pt>
                <c:pt idx="4">
                  <c:v>0.51454313162573873</c:v>
                </c:pt>
                <c:pt idx="5">
                  <c:v>0.39443852503027266</c:v>
                </c:pt>
                <c:pt idx="6">
                  <c:v>0.34387866423951291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lv-LV" dirty="0"/>
                  <a:t>Bāze: Skatās “Aizliegtais paņēmiens” bieži (n=555, N=551).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(n=367, N=381)</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0.16110891981795769</c:v>
                </c:pt>
                <c:pt idx="1">
                  <c:v>0.21819018930003498</c:v>
                </c:pt>
                <c:pt idx="2">
                  <c:v>0.10976554179582292</c:v>
                </c:pt>
                <c:pt idx="3">
                  <c:v>0.11873386668012002</c:v>
                </c:pt>
                <c:pt idx="4">
                  <c:v>0.32643071515795702</c:v>
                </c:pt>
                <c:pt idx="5">
                  <c:v>0.24208164978521651</c:v>
                </c:pt>
                <c:pt idx="6">
                  <c:v>0.20199162328329542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(n=439, N=443)</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-3.4485144617082665E-2</c:v>
                </c:pt>
                <c:pt idx="1">
                  <c:v>4.3670477904580798E-2</c:v>
                </c:pt>
                <c:pt idx="2">
                  <c:v>-1.756363520633843E-2</c:v>
                </c:pt>
                <c:pt idx="3">
                  <c:v>-0.10987218240189418</c:v>
                </c:pt>
                <c:pt idx="4">
                  <c:v>0.15625176777147054</c:v>
                </c:pt>
                <c:pt idx="5">
                  <c:v>5.6896769552812136E-2</c:v>
                </c:pt>
                <c:pt idx="6">
                  <c:v>-4.6778545397500593E-2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«Aizliegtais paņēmiens» reti vai nemaz (n=806, N=824).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(n=63, N=54)</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0.56709760124145225</c:v>
                </c:pt>
                <c:pt idx="1">
                  <c:v>0.52865317005782264</c:v>
                </c:pt>
                <c:pt idx="2">
                  <c:v>0.51034501829256518</c:v>
                </c:pt>
                <c:pt idx="3">
                  <c:v>0.5684715720201462</c:v>
                </c:pt>
                <c:pt idx="4">
                  <c:v>0.62219312171896368</c:v>
                </c:pt>
                <c:pt idx="5">
                  <c:v>0.58808148770836788</c:v>
                </c:pt>
                <c:pt idx="6">
                  <c:v>0.57349062317775468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(n=85, N=90)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0.42349422955566407</c:v>
                </c:pt>
                <c:pt idx="1">
                  <c:v>0.51201750693478831</c:v>
                </c:pt>
                <c:pt idx="2">
                  <c:v>0.49253957705663082</c:v>
                </c:pt>
                <c:pt idx="3">
                  <c:v>0.33606650284230605</c:v>
                </c:pt>
                <c:pt idx="4">
                  <c:v>0.48386233931113659</c:v>
                </c:pt>
                <c:pt idx="5">
                  <c:v>0.45801362245357657</c:v>
                </c:pt>
                <c:pt idx="6">
                  <c:v>0.37938961310897013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(n=114, N=95)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0.34780443460494687</c:v>
                </c:pt>
                <c:pt idx="1">
                  <c:v>0.25673403234205383</c:v>
                </c:pt>
                <c:pt idx="2">
                  <c:v>0.41881287544691048</c:v>
                </c:pt>
                <c:pt idx="3">
                  <c:v>0.37140649287399102</c:v>
                </c:pt>
                <c:pt idx="4">
                  <c:v>0.46873951485364967</c:v>
                </c:pt>
                <c:pt idx="5">
                  <c:v>0.40094959282087</c:v>
                </c:pt>
                <c:pt idx="6">
                  <c:v>0.23734247120772073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Labrīt</a:t>
                </a:r>
                <a:r>
                  <a:rPr lang="en-US" dirty="0"/>
                  <a:t>» </a:t>
                </a:r>
                <a:r>
                  <a:rPr lang="en-US" dirty="0" err="1"/>
                  <a:t>bieži</a:t>
                </a:r>
                <a:r>
                  <a:rPr lang="en-US" dirty="0"/>
                  <a:t> (n=262, N=240).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32258064516E-2"/>
          <c:y val="8.0031562510382404E-2"/>
          <c:w val="0.9838709677419355"/>
          <c:h val="0.875"/>
        </c:manualLayout>
      </c:layout>
      <c:barChart>
        <c:barDir val="bar"/>
        <c:grouping val="clustered"/>
        <c:varyColors val="1"/>
        <c:ser>
          <c:idx val="0"/>
          <c:order val="0"/>
          <c:tx>
            <c:strRef>
              <c:f>Sheet1!$B$1</c:f>
              <c:strCache>
                <c:ptCount val="1"/>
                <c:pt idx="0">
                  <c:v>Drīzāk atbilst (n=362, N=368)</c:v>
                </c:pt>
              </c:strCache>
            </c:strRef>
          </c:tx>
          <c:spPr>
            <a:solidFill>
              <a:srgbClr val="C2EABD"/>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0.48167836065406094</c:v>
                </c:pt>
                <c:pt idx="1">
                  <c:v>0.43237524880043732</c:v>
                </c:pt>
                <c:pt idx="2">
                  <c:v>0.38429891830705426</c:v>
                </c:pt>
                <c:pt idx="3">
                  <c:v>0.21633536206630233</c:v>
                </c:pt>
                <c:pt idx="4">
                  <c:v>0.1841751825571695</c:v>
                </c:pt>
                <c:pt idx="5">
                  <c:v>0.26397493201624589</c:v>
                </c:pt>
                <c:pt idx="6">
                  <c:v>0.24754612948058557</c:v>
                </c:pt>
                <c:pt idx="7">
                  <c:v>0.18854977311749774</c:v>
                </c:pt>
                <c:pt idx="8">
                  <c:v>0.32202506711087048</c:v>
                </c:pt>
                <c:pt idx="9">
                  <c:v>0.16295627433170443</c:v>
                </c:pt>
                <c:pt idx="10">
                  <c:v>0.20745656749142388</c:v>
                </c:pt>
                <c:pt idx="11">
                  <c:v>0.13715058417397424</c:v>
                </c:pt>
                <c:pt idx="12">
                  <c:v>9.2723483537323445E-2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Atbilst (n=214, N=229)</c:v>
                </c:pt>
              </c:strCache>
            </c:strRef>
          </c:tx>
          <c:spPr>
            <a:solidFill>
              <a:srgbClr val="4CAF50"/>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0.48965295592315677</c:v>
                </c:pt>
                <c:pt idx="1">
                  <c:v>0.40743334586718982</c:v>
                </c:pt>
                <c:pt idx="2">
                  <c:v>0.42454219859483294</c:v>
                </c:pt>
                <c:pt idx="3">
                  <c:v>0.24432923996513828</c:v>
                </c:pt>
                <c:pt idx="4">
                  <c:v>0.25178754282011734</c:v>
                </c:pt>
                <c:pt idx="5">
                  <c:v>0.33308998309606908</c:v>
                </c:pt>
                <c:pt idx="6">
                  <c:v>0.24001401473535619</c:v>
                </c:pt>
                <c:pt idx="7">
                  <c:v>0.28138956234386547</c:v>
                </c:pt>
                <c:pt idx="8">
                  <c:v>0.37257564470155979</c:v>
                </c:pt>
                <c:pt idx="9">
                  <c:v>0.19536994750421008</c:v>
                </c:pt>
                <c:pt idx="10">
                  <c:v>0.19846268836998493</c:v>
                </c:pt>
                <c:pt idx="11">
                  <c:v>0.19264235928984338</c:v>
                </c:pt>
                <c:pt idx="12">
                  <c:v>6.8987752913854464E-2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Pilnībā atbilst (n=83, N=79)</c:v>
                </c:pt>
              </c:strCache>
            </c:strRef>
          </c:tx>
          <c:spPr>
            <a:solidFill>
              <a:srgbClr val="2E7D32"/>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0.46277963048360399</c:v>
                </c:pt>
                <c:pt idx="1">
                  <c:v>0.27852659515348899</c:v>
                </c:pt>
                <c:pt idx="2">
                  <c:v>0.37527138183670927</c:v>
                </c:pt>
                <c:pt idx="3">
                  <c:v>0.15464988820847111</c:v>
                </c:pt>
                <c:pt idx="4">
                  <c:v>0.1991910642037448</c:v>
                </c:pt>
                <c:pt idx="5">
                  <c:v>0.18205765805317373</c:v>
                </c:pt>
                <c:pt idx="6">
                  <c:v>0.160845013011119</c:v>
                </c:pt>
                <c:pt idx="7">
                  <c:v>0.15823615023495691</c:v>
                </c:pt>
                <c:pt idx="8">
                  <c:v>0.33183668790131349</c:v>
                </c:pt>
                <c:pt idx="9">
                  <c:v>7.1392311937744937E-2</c:v>
                </c:pt>
                <c:pt idx="10">
                  <c:v>0.17702670914062801</c:v>
                </c:pt>
                <c:pt idx="11">
                  <c:v>0.1177872246042404</c:v>
                </c:pt>
                <c:pt idx="12">
                  <c:v>6.5366506062736807E-2</c:v>
                </c:pt>
              </c:numCache>
            </c:numRef>
          </c:val>
          <c:extLst>
            <c:ext xmlns:c16="http://schemas.microsoft.com/office/drawing/2014/chart" uri="{C3380CC4-5D6E-409C-BE32-E72D297353CC}">
              <c16:uniqueId val="{00000005-56EE-4A86-A6C6-280512364F3B}"/>
            </c:ext>
          </c:extLst>
        </c:ser>
        <c:ser>
          <c:idx val="3"/>
          <c:order val="3"/>
          <c:tx>
            <c:strRef>
              <c:f>Sheet1!$E$1</c:f>
              <c:strCache>
                <c:ptCount val="1"/>
                <c:pt idx="0">
                  <c:v>Dummy</c:v>
                </c:pt>
              </c:strCache>
            </c:strRef>
          </c:tx>
          <c:spPr>
            <a:noFill/>
            <a:ln w="25400">
              <a:noFill/>
            </a:ln>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Sheet1!$E$2:$E$14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7-2F48-4C18-B5ED-AE48B85CCDBE}"/>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pPr>
                <a:r>
                  <a:rPr lang="en-US"/>
                  <a:t>Bāze: Uzskata, ka LR atbilst izvēlētajiem iemesliem (n=659, N=677).</a:t>
                </a:r>
              </a:p>
            </c:rich>
          </c:tx>
          <c:layout>
            <c:manualLayout>
              <c:xMode val="edge"/>
              <c:yMode val="edge"/>
              <c:x val="0.13513393571412718"/>
              <c:y val="0.960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3"/>
        <c:delete val="1"/>
      </c:legendEntry>
      <c:layout>
        <c:manualLayout>
          <c:xMode val="edge"/>
          <c:yMode val="edge"/>
          <c:x val="0"/>
          <c:y val="5.7663045283896453E-3"/>
          <c:w val="1"/>
          <c:h val="7.2356496062992132E-2"/>
        </c:manualLayout>
      </c:layout>
      <c:overlay val="0"/>
      <c:txPr>
        <a:bodyPr/>
        <a:lstStyle/>
        <a:p>
          <a:pPr>
            <a:defRPr sz="900"/>
          </a:pPr>
          <a:endParaRPr lang="en-LV"/>
        </a:p>
      </c:txPr>
    </c:legend>
    <c:plotVisOnly val="1"/>
    <c:dispBlanksAs val="zero"/>
    <c:showDLblsOverMax val="1"/>
  </c:chart>
  <c:spPr>
    <a:noFill/>
    <a:ln>
      <a:noFill/>
    </a:ln>
  </c:spPr>
  <c:txPr>
    <a:bodyPr/>
    <a:lstStyle/>
    <a:p>
      <a:pPr>
        <a:defRPr sz="1000" b="0">
          <a:solidFill>
            <a:schemeClr val="tx1">
              <a:lumMod val="65000"/>
              <a:lumOff val="35000"/>
            </a:schemeClr>
          </a:solidFill>
          <a:latin typeface="League Spartan Light" pitchFamily="2" charset="0"/>
          <a:cs typeface="Arial" panose="020B0604020202020204" pitchFamily="34" charset="0"/>
        </a:defRPr>
      </a:pPr>
      <a:endParaRPr lang="en-LV"/>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(n=158, N=166)</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0.23625649872081136</c:v>
                </c:pt>
                <c:pt idx="1">
                  <c:v>0.2730979192818675</c:v>
                </c:pt>
                <c:pt idx="2">
                  <c:v>0.17869157735261285</c:v>
                </c:pt>
                <c:pt idx="3">
                  <c:v>0.14740347209251792</c:v>
                </c:pt>
                <c:pt idx="4">
                  <c:v>0.33264322160150195</c:v>
                </c:pt>
                <c:pt idx="5">
                  <c:v>0.27306736501278428</c:v>
                </c:pt>
                <c:pt idx="6">
                  <c:v>0.28790522314351952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(n=275, N=286)</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0.24344709892841965</c:v>
                </c:pt>
                <c:pt idx="1">
                  <c:v>0.30965096641116535</c:v>
                </c:pt>
                <c:pt idx="2">
                  <c:v>0.21689153015208248</c:v>
                </c:pt>
                <c:pt idx="3">
                  <c:v>0.17849211534810319</c:v>
                </c:pt>
                <c:pt idx="4">
                  <c:v>0.42794246593725799</c:v>
                </c:pt>
                <c:pt idx="5">
                  <c:v>0.36848774880773472</c:v>
                </c:pt>
                <c:pt idx="6">
                  <c:v>0.25846617370540448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«Labrīt» reti vai nemaz (n=433, N=453).</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(n=172, N=172)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0.54736265471893597</c:v>
                </c:pt>
                <c:pt idx="1">
                  <c:v>0.53651505161309665</c:v>
                </c:pt>
                <c:pt idx="2">
                  <c:v>0.51274841337462418</c:v>
                </c:pt>
                <c:pt idx="3">
                  <c:v>0.37123208052698631</c:v>
                </c:pt>
                <c:pt idx="4">
                  <c:v>0.59785017398061091</c:v>
                </c:pt>
                <c:pt idx="5">
                  <c:v>0.54762574464271196</c:v>
                </c:pt>
                <c:pt idx="6">
                  <c:v>0.47024434728048997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(n=142, N=126)</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0.45281792948674993</c:v>
                </c:pt>
                <c:pt idx="1">
                  <c:v>0.55587805967910842</c:v>
                </c:pt>
                <c:pt idx="2">
                  <c:v>0.39463364748187824</c:v>
                </c:pt>
                <c:pt idx="3">
                  <c:v>0.55718265482404461</c:v>
                </c:pt>
                <c:pt idx="4">
                  <c:v>0.5649921818418594</c:v>
                </c:pt>
                <c:pt idx="5">
                  <c:v>0.48101363870178138</c:v>
                </c:pt>
                <c:pt idx="6">
                  <c:v>0.43979348190495399</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(n=136, N=129)</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0.36019588773889233</c:v>
                </c:pt>
                <c:pt idx="1">
                  <c:v>0.34085541416766552</c:v>
                </c:pt>
                <c:pt idx="2">
                  <c:v>0.30831720121850459</c:v>
                </c:pt>
                <c:pt idx="3">
                  <c:v>0.28757497346694849</c:v>
                </c:pt>
                <c:pt idx="4">
                  <c:v>0.46088994088538687</c:v>
                </c:pt>
                <c:pt idx="5">
                  <c:v>0.47389161010267111</c:v>
                </c:pt>
                <c:pt idx="6">
                  <c:v>0.32980192597053681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lv-LV" dirty="0"/>
                  <a:t>Bāze: Klausās “Ziņas” bieži (n=450, N=427).</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(n=151, N=177)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2.8542811245399857E-3</c:v>
                </c:pt>
                <c:pt idx="1">
                  <c:v>9.8344610752225517E-2</c:v>
                </c:pt>
                <c:pt idx="2">
                  <c:v>5.1522021593737602E-2</c:v>
                </c:pt>
                <c:pt idx="3">
                  <c:v>2.8837615356079847E-2</c:v>
                </c:pt>
                <c:pt idx="4">
                  <c:v>0.20563931876955088</c:v>
                </c:pt>
                <c:pt idx="5">
                  <c:v>0.11297831897922835</c:v>
                </c:pt>
                <c:pt idx="6">
                  <c:v>5.0862725581941354E-2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(n=94, N=89)</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0.14811591386094297</c:v>
                </c:pt>
                <c:pt idx="1">
                  <c:v>0.11129128253085827</c:v>
                </c:pt>
                <c:pt idx="2">
                  <c:v>0.19465804052759356</c:v>
                </c:pt>
                <c:pt idx="3">
                  <c:v>-4.4775195430630708E-2</c:v>
                </c:pt>
                <c:pt idx="4">
                  <c:v>0.34090154650786658</c:v>
                </c:pt>
                <c:pt idx="5">
                  <c:v>0.29999580640186679</c:v>
                </c:pt>
                <c:pt idx="6">
                  <c:v>0.24980167890025717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«Ziņas» reti vai nemaz (n=245, N=266).</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(n=49, N=47)</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0.49346280410418814</c:v>
                </c:pt>
                <c:pt idx="1">
                  <c:v>0.63068204100514047</c:v>
                </c:pt>
                <c:pt idx="2">
                  <c:v>0.68750177624848796</c:v>
                </c:pt>
                <c:pt idx="3">
                  <c:v>0.49421689617591036</c:v>
                </c:pt>
                <c:pt idx="4">
                  <c:v>0.51620075149607947</c:v>
                </c:pt>
                <c:pt idx="5">
                  <c:v>0.51933255798917233</c:v>
                </c:pt>
                <c:pt idx="6">
                  <c:v>0.54720660937287213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(n=108, N=99)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0.55472128213965977</c:v>
                </c:pt>
                <c:pt idx="1">
                  <c:v>0.44890945558239853</c:v>
                </c:pt>
                <c:pt idx="2">
                  <c:v>0.49267452068476086</c:v>
                </c:pt>
                <c:pt idx="3">
                  <c:v>0.5390704232610628</c:v>
                </c:pt>
                <c:pt idx="4">
                  <c:v>0.58762690025525444</c:v>
                </c:pt>
                <c:pt idx="5">
                  <c:v>0.58361903720513952</c:v>
                </c:pt>
                <c:pt idx="6">
                  <c:v>0.55258078063660687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(n=145, N=131)</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0.37974358810378578</c:v>
                </c:pt>
                <c:pt idx="1">
                  <c:v>0.35614926535546243</c:v>
                </c:pt>
                <c:pt idx="2">
                  <c:v>0.34447497999993493</c:v>
                </c:pt>
                <c:pt idx="3">
                  <c:v>0.28500063797071962</c:v>
                </c:pt>
                <c:pt idx="4">
                  <c:v>0.45242619799885186</c:v>
                </c:pt>
                <c:pt idx="5">
                  <c:v>0.44165452780467812</c:v>
                </c:pt>
                <c:pt idx="6">
                  <c:v>0.37638534607830759</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Krustpunktā</a:t>
                </a:r>
                <a:r>
                  <a:rPr lang="en-US" dirty="0"/>
                  <a:t>» </a:t>
                </a:r>
                <a:r>
                  <a:rPr lang="en-US" dirty="0" err="1"/>
                  <a:t>bieži</a:t>
                </a:r>
                <a:r>
                  <a:rPr lang="en-US" dirty="0"/>
                  <a:t> (n=302, N=276).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(n=194, N=209)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0.23792675496741497</c:v>
                </c:pt>
                <c:pt idx="1">
                  <c:v>0.34157284676139271</c:v>
                </c:pt>
                <c:pt idx="2">
                  <c:v>0.24841618435472065</c:v>
                </c:pt>
                <c:pt idx="3">
                  <c:v>0.24342247120796787</c:v>
                </c:pt>
                <c:pt idx="4">
                  <c:v>0.41791578564823945</c:v>
                </c:pt>
                <c:pt idx="5">
                  <c:v>0.2937970940086555</c:v>
                </c:pt>
                <c:pt idx="6">
                  <c:v>0.27065560070053618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(n=199, N=208)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0.16478290120584052</c:v>
                </c:pt>
                <c:pt idx="1">
                  <c:v>0.20221840199799218</c:v>
                </c:pt>
                <c:pt idx="2">
                  <c:v>0.12758600598728426</c:v>
                </c:pt>
                <c:pt idx="3">
                  <c:v>3.8943650030338395E-2</c:v>
                </c:pt>
                <c:pt idx="4">
                  <c:v>0.34479592024148981</c:v>
                </c:pt>
                <c:pt idx="5">
                  <c:v>0.29659310992543153</c:v>
                </c:pt>
                <c:pt idx="6">
                  <c:v>0.11682327895270431</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en-US" dirty="0" err="1"/>
                  <a:t>Krustpunktā</a:t>
                </a:r>
                <a:r>
                  <a:rPr lang="en-US" dirty="0"/>
                  <a:t>» </a:t>
                </a:r>
                <a:r>
                  <a:rPr lang="en-US" dirty="0" err="1"/>
                  <a:t>reti</a:t>
                </a:r>
                <a:r>
                  <a:rPr lang="en-US" dirty="0"/>
                  <a:t> </a:t>
                </a:r>
                <a:r>
                  <a:rPr lang="en-US" dirty="0" err="1"/>
                  <a:t>vai</a:t>
                </a:r>
                <a:r>
                  <a:rPr lang="en-US" dirty="0"/>
                  <a:t> </a:t>
                </a:r>
                <a:r>
                  <a:rPr lang="en-US" dirty="0" err="1"/>
                  <a:t>nemaz</a:t>
                </a:r>
                <a:r>
                  <a:rPr lang="en-US" dirty="0"/>
                  <a:t> (n=393, N=417).</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(n=41, N=31)</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0.66242172542730293</c:v>
                </c:pt>
                <c:pt idx="1">
                  <c:v>0.65465961000917938</c:v>
                </c:pt>
                <c:pt idx="2">
                  <c:v>0.609953083207188</c:v>
                </c:pt>
                <c:pt idx="3">
                  <c:v>0.35187330317646265</c:v>
                </c:pt>
                <c:pt idx="4">
                  <c:v>0.59972159100974054</c:v>
                </c:pt>
                <c:pt idx="5">
                  <c:v>0.67867425617708121</c:v>
                </c:pt>
                <c:pt idx="6">
                  <c:v>0.44258124632594209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(n=68, N=65)</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0.3998021273537179</c:v>
                </c:pt>
                <c:pt idx="1">
                  <c:v>0.34164340193381254</c:v>
                </c:pt>
                <c:pt idx="2">
                  <c:v>0.40953180942655193</c:v>
                </c:pt>
                <c:pt idx="3">
                  <c:v>0.57340865309258671</c:v>
                </c:pt>
                <c:pt idx="4">
                  <c:v>0.48969129475339318</c:v>
                </c:pt>
                <c:pt idx="5">
                  <c:v>0.30085450516882795</c:v>
                </c:pt>
                <c:pt idx="6">
                  <c:v>0.28952397505920513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(n=125, N=105)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0.35337486714849797</c:v>
                </c:pt>
                <c:pt idx="1">
                  <c:v>0.4562827271724752</c:v>
                </c:pt>
                <c:pt idx="2">
                  <c:v>0.32080584441215093</c:v>
                </c:pt>
                <c:pt idx="3">
                  <c:v>0.28135384612404724</c:v>
                </c:pt>
                <c:pt idx="4">
                  <c:v>0.42628429661093031</c:v>
                </c:pt>
                <c:pt idx="5">
                  <c:v>0.45493738453567772</c:v>
                </c:pt>
                <c:pt idx="6">
                  <c:v>0.39569016783779282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Atvērtie</a:t>
                </a:r>
                <a:r>
                  <a:rPr lang="en-US" dirty="0"/>
                  <a:t> </a:t>
                </a:r>
                <a:r>
                  <a:rPr lang="en-US" dirty="0" err="1"/>
                  <a:t>faili</a:t>
                </a:r>
                <a:r>
                  <a:rPr lang="en-US" dirty="0"/>
                  <a:t>» </a:t>
                </a:r>
                <a:r>
                  <a:rPr lang="en-US" dirty="0" err="1"/>
                  <a:t>bieži</a:t>
                </a:r>
                <a:r>
                  <a:rPr lang="en-US" dirty="0"/>
                  <a:t> (n=234, N=201).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(n=175, N=184)</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0.27270585726236635</c:v>
                </c:pt>
                <c:pt idx="1">
                  <c:v>0.28663083458057448</c:v>
                </c:pt>
                <c:pt idx="2">
                  <c:v>0.31996514275496662</c:v>
                </c:pt>
                <c:pt idx="3">
                  <c:v>0.24427884082367271</c:v>
                </c:pt>
                <c:pt idx="4">
                  <c:v>0.39458802674631571</c:v>
                </c:pt>
                <c:pt idx="5">
                  <c:v>0.30671956052714155</c:v>
                </c:pt>
                <c:pt idx="6">
                  <c:v>0.28616358310431095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(n=286, N=308)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0.25145531726263526</c:v>
                </c:pt>
                <c:pt idx="1">
                  <c:v>0.29342972536035122</c:v>
                </c:pt>
                <c:pt idx="2">
                  <c:v>0.214131065329694</c:v>
                </c:pt>
                <c:pt idx="3">
                  <c:v>0.16143898317779559</c:v>
                </c:pt>
                <c:pt idx="4">
                  <c:v>0.42985693072861741</c:v>
                </c:pt>
                <c:pt idx="5">
                  <c:v>0.38212470390438386</c:v>
                </c:pt>
                <c:pt idx="6">
                  <c:v>0.27029227750977164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en-US" dirty="0" err="1"/>
                  <a:t>Atvērtie</a:t>
                </a:r>
                <a:r>
                  <a:rPr lang="en-US" dirty="0"/>
                  <a:t> </a:t>
                </a:r>
                <a:r>
                  <a:rPr lang="en-US" dirty="0" err="1"/>
                  <a:t>faili</a:t>
                </a:r>
                <a:r>
                  <a:rPr lang="en-US" dirty="0"/>
                  <a:t>» </a:t>
                </a:r>
                <a:r>
                  <a:rPr lang="en-US" dirty="0" err="1"/>
                  <a:t>reti</a:t>
                </a:r>
                <a:r>
                  <a:rPr lang="en-US" dirty="0"/>
                  <a:t> </a:t>
                </a:r>
                <a:r>
                  <a:rPr lang="en-US" dirty="0" err="1"/>
                  <a:t>vai</a:t>
                </a:r>
                <a:r>
                  <a:rPr lang="en-US" dirty="0"/>
                  <a:t> </a:t>
                </a:r>
                <a:r>
                  <a:rPr lang="en-US" dirty="0" err="1"/>
                  <a:t>nemaz</a:t>
                </a:r>
                <a:r>
                  <a:rPr lang="en-US" dirty="0"/>
                  <a:t> (n=461, N=492).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(n=28, N=23)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0.79398326081262949</c:v>
                </c:pt>
                <c:pt idx="1">
                  <c:v>0.54281866104441323</c:v>
                </c:pt>
                <c:pt idx="2">
                  <c:v>0.31916447217450927</c:v>
                </c:pt>
                <c:pt idx="3">
                  <c:v>0.55876239348964341</c:v>
                </c:pt>
                <c:pt idx="4">
                  <c:v>0.80369419067769154</c:v>
                </c:pt>
                <c:pt idx="5">
                  <c:v>0.46089547832077643</c:v>
                </c:pt>
                <c:pt idx="6">
                  <c:v>0.39268948001763232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(n=59, N=54)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0.38251336759530069</c:v>
                </c:pt>
                <c:pt idx="1">
                  <c:v>0.34895089641919602</c:v>
                </c:pt>
                <c:pt idx="2">
                  <c:v>0.51986056209112785</c:v>
                </c:pt>
                <c:pt idx="3">
                  <c:v>0.37831590956524358</c:v>
                </c:pt>
                <c:pt idx="4">
                  <c:v>0.35371610817431642</c:v>
                </c:pt>
                <c:pt idx="5">
                  <c:v>0.25961107390935489</c:v>
                </c:pt>
                <c:pt idx="6">
                  <c:v>0.30196630724810525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(n=111, N=95)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0.45106397575352369</c:v>
                </c:pt>
                <c:pt idx="1">
                  <c:v>0.47633949586422414</c:v>
                </c:pt>
                <c:pt idx="2">
                  <c:v>0.5917276070583215</c:v>
                </c:pt>
                <c:pt idx="3">
                  <c:v>0.42860036257718442</c:v>
                </c:pt>
                <c:pt idx="4">
                  <c:v>0.46582357543135705</c:v>
                </c:pt>
                <c:pt idx="5">
                  <c:v>0.54406556872565714</c:v>
                </c:pt>
                <c:pt idx="6">
                  <c:v>0.51075455727271235</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Klausās «Divas puslodes» bieži (n=198, N=172).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(n=171, N=170)</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0.23695218549140806</c:v>
                </c:pt>
                <c:pt idx="1">
                  <c:v>0.2371915296752988</c:v>
                </c:pt>
                <c:pt idx="2">
                  <c:v>0.21633538113058898</c:v>
                </c:pt>
                <c:pt idx="3">
                  <c:v>0.17198670034696617</c:v>
                </c:pt>
                <c:pt idx="4">
                  <c:v>0.35267636024798188</c:v>
                </c:pt>
                <c:pt idx="5">
                  <c:v>0.25086180458517554</c:v>
                </c:pt>
                <c:pt idx="6">
                  <c:v>0.24029056280651584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(n=326, N=351)</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0.2543283721179796</c:v>
                </c:pt>
                <c:pt idx="1">
                  <c:v>0.3324495921568757</c:v>
                </c:pt>
                <c:pt idx="2">
                  <c:v>0.21530467934345057</c:v>
                </c:pt>
                <c:pt idx="3">
                  <c:v>0.19683842722978936</c:v>
                </c:pt>
                <c:pt idx="4">
                  <c:v>0.45132321387699315</c:v>
                </c:pt>
                <c:pt idx="5">
                  <c:v>0.40902657078881138</c:v>
                </c:pt>
                <c:pt idx="6">
                  <c:v>0.27142302448133782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«Divas puslodes» reti vai nemaz (n=497, N=521).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(n=35, N=30)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0.67965951777854205</c:v>
                </c:pt>
                <c:pt idx="1">
                  <c:v>0.73353718237324284</c:v>
                </c:pt>
                <c:pt idx="2">
                  <c:v>0.73183965271830931</c:v>
                </c:pt>
                <c:pt idx="3">
                  <c:v>0.50968948686783244</c:v>
                </c:pt>
                <c:pt idx="4">
                  <c:v>0.68058389044644951</c:v>
                </c:pt>
                <c:pt idx="5">
                  <c:v>0.62697413646131617</c:v>
                </c:pt>
                <c:pt idx="6">
                  <c:v>0.87981626197752871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(n=64, N=64)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0.36340793655636655</c:v>
                </c:pt>
                <c:pt idx="1">
                  <c:v>0.24889423354180198</c:v>
                </c:pt>
                <c:pt idx="2">
                  <c:v>0.42657175128021679</c:v>
                </c:pt>
                <c:pt idx="3">
                  <c:v>0.33396541296743737</c:v>
                </c:pt>
                <c:pt idx="4">
                  <c:v>0.27278027677098782</c:v>
                </c:pt>
                <c:pt idx="5">
                  <c:v>0.40695120401257528</c:v>
                </c:pt>
                <c:pt idx="6">
                  <c:v>0.20220790281618312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(n=97, N=72)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0.33218516847994106</c:v>
                </c:pt>
                <c:pt idx="1">
                  <c:v>0.48810956186058191</c:v>
                </c:pt>
                <c:pt idx="2">
                  <c:v>0.38933229765629995</c:v>
                </c:pt>
                <c:pt idx="3">
                  <c:v>0.28060513716911578</c:v>
                </c:pt>
                <c:pt idx="4">
                  <c:v>0.50404697810380161</c:v>
                </c:pt>
                <c:pt idx="5">
                  <c:v>0.32178156254883317</c:v>
                </c:pt>
                <c:pt idx="6">
                  <c:v>0.51913517413355748</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Brīvības</a:t>
                </a:r>
                <a:r>
                  <a:rPr lang="en-US" dirty="0"/>
                  <a:t> </a:t>
                </a:r>
                <a:r>
                  <a:rPr lang="en-US" dirty="0" err="1"/>
                  <a:t>bulvāris</a:t>
                </a:r>
                <a:r>
                  <a:rPr lang="en-US" dirty="0"/>
                  <a:t>» </a:t>
                </a:r>
                <a:r>
                  <a:rPr lang="en-US" dirty="0" err="1"/>
                  <a:t>bieži</a:t>
                </a:r>
                <a:r>
                  <a:rPr lang="en-US" dirty="0"/>
                  <a:t> (n=196, N=167).</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079698888147543"/>
          <c:y val="8.0031562510382404E-2"/>
          <c:w val="0.51920301111852463"/>
          <c:h val="0.87340826771653546"/>
        </c:manualLayout>
      </c:layout>
      <c:barChart>
        <c:barDir val="bar"/>
        <c:grouping val="clustered"/>
        <c:varyColors val="1"/>
        <c:ser>
          <c:idx val="0"/>
          <c:order val="0"/>
          <c:tx>
            <c:strRef>
              <c:f>Sheet1!$B$1</c:f>
              <c:strCache>
                <c:ptCount val="1"/>
                <c:pt idx="0">
                  <c:v>Pilnībā neatbilst (n=158, N=153)</c:v>
                </c:pt>
              </c:strCache>
            </c:strRef>
          </c:tx>
          <c:spPr>
            <a:solidFill>
              <a:srgbClr val="8B0000"/>
            </a:solidFill>
            <a:ln cmpd="sng">
              <a:noFill/>
            </a:ln>
          </c:spPr>
          <c:invertIfNegative val="0"/>
          <c:dLbls>
            <c:numFmt formatCode="#,##0.00" sourceLinked="0"/>
            <c:spPr>
              <a:noFill/>
              <a:ln>
                <a:noFill/>
              </a:ln>
              <a:effectLst/>
            </c:spPr>
            <c:txPr>
              <a:bodyPr/>
              <a:lstStyle/>
              <a:p>
                <a:pPr>
                  <a:defRPr sz="9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0.37140608515386897</c:v>
                </c:pt>
                <c:pt idx="1">
                  <c:v>0.2471238841183207</c:v>
                </c:pt>
                <c:pt idx="2">
                  <c:v>0.22608445446601369</c:v>
                </c:pt>
                <c:pt idx="3">
                  <c:v>0.28338348757182646</c:v>
                </c:pt>
                <c:pt idx="4">
                  <c:v>0.22418752679407775</c:v>
                </c:pt>
                <c:pt idx="5">
                  <c:v>0.19280937507104856</c:v>
                </c:pt>
                <c:pt idx="6">
                  <c:v>0.14327360507997886</c:v>
                </c:pt>
                <c:pt idx="7">
                  <c:v>0.15227756036598794</c:v>
                </c:pt>
                <c:pt idx="8">
                  <c:v>7.0253430314207874E-2</c:v>
                </c:pt>
                <c:pt idx="9">
                  <c:v>0.13284719273845316</c:v>
                </c:pt>
                <c:pt idx="10">
                  <c:v>7.2186655079700582E-2</c:v>
                </c:pt>
                <c:pt idx="11">
                  <c:v>0.15500840522665568</c:v>
                </c:pt>
                <c:pt idx="12">
                  <c:v>4.9919611722719373E-2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Neatbilst (n=118, N=126)</c:v>
                </c:pt>
              </c:strCache>
            </c:strRef>
          </c:tx>
          <c:spPr>
            <a:solidFill>
              <a:srgbClr val="CD5C5C"/>
            </a:solidFill>
            <a:ln cmpd="sng">
              <a:noFill/>
            </a:ln>
          </c:spPr>
          <c:invertIfNegative val="0"/>
          <c:dLbls>
            <c:numFmt formatCode="#,##0.00" sourceLinked="0"/>
            <c:spPr>
              <a:noFill/>
              <a:ln>
                <a:noFill/>
              </a:ln>
              <a:effectLst/>
            </c:spPr>
            <c:txPr>
              <a:bodyPr/>
              <a:lstStyle/>
              <a:p>
                <a:pPr>
                  <a:defRPr sz="10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0.46194885354238413</c:v>
                </c:pt>
                <c:pt idx="1">
                  <c:v>0.23953564071582467</c:v>
                </c:pt>
                <c:pt idx="2">
                  <c:v>0.29165130974108183</c:v>
                </c:pt>
                <c:pt idx="3">
                  <c:v>0.19542466690543289</c:v>
                </c:pt>
                <c:pt idx="4">
                  <c:v>0.21575724797644033</c:v>
                </c:pt>
                <c:pt idx="5">
                  <c:v>0.19914111639466656</c:v>
                </c:pt>
                <c:pt idx="6">
                  <c:v>0.16099842997997516</c:v>
                </c:pt>
                <c:pt idx="7">
                  <c:v>0.16556896940310656</c:v>
                </c:pt>
                <c:pt idx="8">
                  <c:v>0.10862669348063438</c:v>
                </c:pt>
                <c:pt idx="9">
                  <c:v>0.18410204439087222</c:v>
                </c:pt>
                <c:pt idx="10">
                  <c:v>0.14370874758297236</c:v>
                </c:pt>
                <c:pt idx="11">
                  <c:v>0.16619095097239686</c:v>
                </c:pt>
                <c:pt idx="12">
                  <c:v>6.6996819016113832E-2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Drīzāk neatbilst (n=187, N=170)</c:v>
                </c:pt>
              </c:strCache>
            </c:strRef>
          </c:tx>
          <c:invertIfNegative val="0"/>
          <c:dLbls>
            <c:numFmt formatCode="#,##0.00" sourceLinked="0"/>
            <c:spPr>
              <a:noFill/>
              <a:ln>
                <a:noFill/>
              </a:ln>
              <a:effectLst/>
            </c:spPr>
            <c:txPr>
              <a:bodyPr/>
              <a:lstStyle/>
              <a:p>
                <a:pPr>
                  <a:defRPr sz="10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0.39025306781601687</c:v>
                </c:pt>
                <c:pt idx="1">
                  <c:v>0.31474592969164356</c:v>
                </c:pt>
                <c:pt idx="2">
                  <c:v>0.17806949350129611</c:v>
                </c:pt>
                <c:pt idx="3">
                  <c:v>0.23809892039154565</c:v>
                </c:pt>
                <c:pt idx="4">
                  <c:v>0.20640970537672834</c:v>
                </c:pt>
                <c:pt idx="5">
                  <c:v>0.15435880698243237</c:v>
                </c:pt>
                <c:pt idx="6">
                  <c:v>0.16981854139007271</c:v>
                </c:pt>
                <c:pt idx="7">
                  <c:v>0.1924938774548246</c:v>
                </c:pt>
                <c:pt idx="8">
                  <c:v>0.12267090199407653</c:v>
                </c:pt>
                <c:pt idx="9">
                  <c:v>0.20309396473808169</c:v>
                </c:pt>
                <c:pt idx="10">
                  <c:v>0.11646617716049749</c:v>
                </c:pt>
                <c:pt idx="11">
                  <c:v>0.16152649148299186</c:v>
                </c:pt>
                <c:pt idx="12">
                  <c:v>7.8415943557764781E-2</c:v>
                </c:pt>
              </c:numCache>
            </c:numRef>
          </c:val>
          <c:extLst>
            <c:ext xmlns:c16="http://schemas.microsoft.com/office/drawing/2014/chart" uri="{C3380CC4-5D6E-409C-BE32-E72D297353CC}">
              <c16:uniqueId val="{00000005-56EE-4A86-A6C6-280512364F3B}"/>
            </c:ext>
          </c:extLst>
        </c:ser>
        <c:ser>
          <c:idx val="3"/>
          <c:order val="3"/>
          <c:tx>
            <c:strRef>
              <c:f>Sheet1!$E$1</c:f>
              <c:strCache>
                <c:ptCount val="1"/>
                <c:pt idx="0">
                  <c:v>Daļēji atbilst, daļēji neatbilst (n=506, N=525)</c:v>
                </c:pt>
              </c:strCache>
            </c:strRef>
          </c:tx>
          <c:spPr>
            <a:solidFill>
              <a:srgbClr val="E3DCD2"/>
            </a:solidFill>
          </c:spPr>
          <c:invertIfNegative val="0"/>
          <c:dLbls>
            <c:numFmt formatCode="#,##0.00" sourceLinked="0"/>
            <c:spPr>
              <a:noFill/>
              <a:ln>
                <a:noFill/>
              </a:ln>
              <a:effectLst/>
            </c:spPr>
            <c:txPr>
              <a:bodyPr/>
              <a:lstStyle/>
              <a:p>
                <a:pPr>
                  <a:defRPr sz="10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Sheet1!$E$2:$E$14</c:f>
              <c:numCache>
                <c:formatCode>0%</c:formatCode>
                <c:ptCount val="13"/>
                <c:pt idx="0">
                  <c:v>0.410523765063044</c:v>
                </c:pt>
                <c:pt idx="1">
                  <c:v>0.32600022993878425</c:v>
                </c:pt>
                <c:pt idx="2">
                  <c:v>0.31841824150905074</c:v>
                </c:pt>
                <c:pt idx="3">
                  <c:v>0.23931974762338101</c:v>
                </c:pt>
                <c:pt idx="4">
                  <c:v>0.18083737086787252</c:v>
                </c:pt>
                <c:pt idx="5">
                  <c:v>0.2103492406531613</c:v>
                </c:pt>
                <c:pt idx="6">
                  <c:v>0.190936370742774</c:v>
                </c:pt>
                <c:pt idx="7">
                  <c:v>0.18900558194513389</c:v>
                </c:pt>
                <c:pt idx="8">
                  <c:v>0.19223494720826995</c:v>
                </c:pt>
                <c:pt idx="9">
                  <c:v>0.17672963026102526</c:v>
                </c:pt>
                <c:pt idx="10">
                  <c:v>0.15759859341271809</c:v>
                </c:pt>
                <c:pt idx="11">
                  <c:v>0.11747094917200711</c:v>
                </c:pt>
                <c:pt idx="12">
                  <c:v>9.7112739115201935E-2</c:v>
                </c:pt>
              </c:numCache>
            </c:numRef>
          </c:val>
          <c:extLst>
            <c:ext xmlns:c16="http://schemas.microsoft.com/office/drawing/2014/chart" uri="{C3380CC4-5D6E-409C-BE32-E72D297353CC}">
              <c16:uniqueId val="{00000007-F0FA-43A2-B049-BF5C19195A8A}"/>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pPr>
                <a:r>
                  <a:rPr lang="en-US"/>
                  <a:t>Bāze: Uzskata, ka lsm.lv neatbilst izvēlētajiem iemesliem (n=969, N=974).</a:t>
                </a:r>
              </a:p>
            </c:rich>
          </c:tx>
          <c:layout>
            <c:manualLayout>
              <c:xMode val="edge"/>
              <c:yMode val="edge"/>
              <c:x val="0.35293781236971333"/>
              <c:y val="0.96343976377952756"/>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7.485649606299212E-2"/>
        </c:manualLayout>
      </c:layout>
      <c:overlay val="0"/>
      <c:txPr>
        <a:bodyPr/>
        <a:lstStyle/>
        <a:p>
          <a:pPr>
            <a:defRPr sz="900"/>
          </a:pPr>
          <a:endParaRPr lang="en-LV"/>
        </a:p>
      </c:txPr>
    </c:legend>
    <c:plotVisOnly val="1"/>
    <c:dispBlanksAs val="zero"/>
    <c:showDLblsOverMax val="1"/>
  </c:chart>
  <c:spPr>
    <a:noFill/>
    <a:ln>
      <a:noFill/>
    </a:ln>
  </c:spPr>
  <c:txPr>
    <a:bodyPr/>
    <a:lstStyle/>
    <a:p>
      <a:pPr>
        <a:defRPr sz="1200" b="0">
          <a:solidFill>
            <a:schemeClr val="tx1">
              <a:lumMod val="65000"/>
              <a:lumOff val="35000"/>
            </a:schemeClr>
          </a:solidFill>
          <a:latin typeface="League Spartan Light" pitchFamily="2" charset="0"/>
          <a:cs typeface="Arial" panose="020B0604020202020204" pitchFamily="34" charset="0"/>
        </a:defRPr>
      </a:pPr>
      <a:endParaRPr lang="en-LV"/>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(n=168, N=173)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0.20188906663818004</c:v>
                </c:pt>
                <c:pt idx="1">
                  <c:v>0.30111252774391584</c:v>
                </c:pt>
                <c:pt idx="2">
                  <c:v>0.21953996736845727</c:v>
                </c:pt>
                <c:pt idx="3">
                  <c:v>0.22654956544888688</c:v>
                </c:pt>
                <c:pt idx="4">
                  <c:v>0.3501233040384335</c:v>
                </c:pt>
                <c:pt idx="5">
                  <c:v>0.2333659240538056</c:v>
                </c:pt>
                <c:pt idx="6">
                  <c:v>0.22702588570341567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(n=331, N=353)</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0.30755726226036595</c:v>
                </c:pt>
                <c:pt idx="1">
                  <c:v>0.30642085928458468</c:v>
                </c:pt>
                <c:pt idx="2">
                  <c:v>0.25070522459213146</c:v>
                </c:pt>
                <c:pt idx="3">
                  <c:v>0.21547689791422031</c:v>
                </c:pt>
                <c:pt idx="4">
                  <c:v>0.46775541479222321</c:v>
                </c:pt>
                <c:pt idx="5">
                  <c:v>0.4359591071175869</c:v>
                </c:pt>
                <c:pt idx="6">
                  <c:v>0.26566200253431049</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«Brīvības bulvāris» reti vai nemaz (n=499, N=526).</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(n=51, N=41)</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0.49302360699165865</c:v>
                </c:pt>
                <c:pt idx="1">
                  <c:v>0.52208920953688476</c:v>
                </c:pt>
                <c:pt idx="2">
                  <c:v>0.47669897072025624</c:v>
                </c:pt>
                <c:pt idx="3">
                  <c:v>0.33208495911250852</c:v>
                </c:pt>
                <c:pt idx="4">
                  <c:v>0.55519609012224869</c:v>
                </c:pt>
                <c:pt idx="5">
                  <c:v>0.41036963129398119</c:v>
                </c:pt>
                <c:pt idx="6">
                  <c:v>0.65386032841714736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(n=76, N=72)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0.47903034551911389</c:v>
                </c:pt>
                <c:pt idx="1">
                  <c:v>0.62293165651015114</c:v>
                </c:pt>
                <c:pt idx="2">
                  <c:v>0.40938315286763527</c:v>
                </c:pt>
                <c:pt idx="3">
                  <c:v>0.33290332578739268</c:v>
                </c:pt>
                <c:pt idx="4">
                  <c:v>0.58591291280923519</c:v>
                </c:pt>
                <c:pt idx="5">
                  <c:v>0.47047672991036071</c:v>
                </c:pt>
                <c:pt idx="6">
                  <c:v>0.32084359021007636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(n=94, N=76)</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0.37362676361927638</c:v>
                </c:pt>
                <c:pt idx="1">
                  <c:v>0.35102923095516231</c:v>
                </c:pt>
                <c:pt idx="2">
                  <c:v>0.40366443775119665</c:v>
                </c:pt>
                <c:pt idx="3">
                  <c:v>0.42945210297269865</c:v>
                </c:pt>
                <c:pt idx="4">
                  <c:v>0.51914165345961472</c:v>
                </c:pt>
                <c:pt idx="5">
                  <c:v>0.50591607377291525</c:v>
                </c:pt>
                <c:pt idx="6">
                  <c:v>0.39868780748925475</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Klausās «Pusdiena» bieži (n=221, N=189).</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(n=175, N=186)</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0.1934399998322994</c:v>
                </c:pt>
                <c:pt idx="1">
                  <c:v>0.27604842678174962</c:v>
                </c:pt>
                <c:pt idx="2">
                  <c:v>0.2938525793586188</c:v>
                </c:pt>
                <c:pt idx="3">
                  <c:v>0.31222016492488858</c:v>
                </c:pt>
                <c:pt idx="4">
                  <c:v>0.32777694851857442</c:v>
                </c:pt>
                <c:pt idx="5">
                  <c:v>0.29713357842544907</c:v>
                </c:pt>
                <c:pt idx="6">
                  <c:v>0.31311943117836549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(n=299, N=318)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0.29013713792115897</c:v>
                </c:pt>
                <c:pt idx="1">
                  <c:v>0.28111778894532874</c:v>
                </c:pt>
                <c:pt idx="2">
                  <c:v>0.21914956033948166</c:v>
                </c:pt>
                <c:pt idx="3">
                  <c:v>0.13844916153324063</c:v>
                </c:pt>
                <c:pt idx="4">
                  <c:v>0.42404591042439915</c:v>
                </c:pt>
                <c:pt idx="5">
                  <c:v>0.37172158568297209</c:v>
                </c:pt>
                <c:pt idx="6">
                  <c:v>0.22467276006391512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«Pusdiena» reti vai nemaz (n=474, N=504).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(n=47, N=45)</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0.30406749063294819</c:v>
                </c:pt>
                <c:pt idx="1">
                  <c:v>0.33358851386826632</c:v>
                </c:pt>
                <c:pt idx="2">
                  <c:v>0.48712782567263246</c:v>
                </c:pt>
                <c:pt idx="3">
                  <c:v>0.22970553024568346</c:v>
                </c:pt>
                <c:pt idx="4">
                  <c:v>0.36648420561638434</c:v>
                </c:pt>
                <c:pt idx="5">
                  <c:v>0.43160189874798949</c:v>
                </c:pt>
                <c:pt idx="6">
                  <c:v>0.59198946908625782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(n=75, N=61)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0.62621704017603141</c:v>
                </c:pt>
                <c:pt idx="1">
                  <c:v>0.61110002431408916</c:v>
                </c:pt>
                <c:pt idx="2">
                  <c:v>0.67034225114550783</c:v>
                </c:pt>
                <c:pt idx="3">
                  <c:v>0.51162144563419565</c:v>
                </c:pt>
                <c:pt idx="4">
                  <c:v>0.71568646275968839</c:v>
                </c:pt>
                <c:pt idx="5">
                  <c:v>0.71082771757634855</c:v>
                </c:pt>
                <c:pt idx="6">
                  <c:v>0.60310223028804044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(n=101, N=88)</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0.34491499233321576</c:v>
                </c:pt>
                <c:pt idx="1">
                  <c:v>0.46299260939682318</c:v>
                </c:pt>
                <c:pt idx="2">
                  <c:v>0.34061652640823936</c:v>
                </c:pt>
                <c:pt idx="3">
                  <c:v>0.3319002297972507</c:v>
                </c:pt>
                <c:pt idx="4">
                  <c:v>0.42329293458623429</c:v>
                </c:pt>
                <c:pt idx="5">
                  <c:v>0.24040007134294838</c:v>
                </c:pt>
                <c:pt idx="6">
                  <c:v>0.20948092662827136</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Pēcpusdiena</a:t>
                </a:r>
                <a:r>
                  <a:rPr lang="en-US" dirty="0"/>
                  <a:t>» </a:t>
                </a:r>
                <a:r>
                  <a:rPr lang="en-US" dirty="0" err="1"/>
                  <a:t>bieži</a:t>
                </a:r>
                <a:r>
                  <a:rPr lang="en-US" dirty="0"/>
                  <a:t> (n=223, N=194).</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(n=173, N=187)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0.2262762090679841</c:v>
                </c:pt>
                <c:pt idx="1">
                  <c:v>0.24263121253977041</c:v>
                </c:pt>
                <c:pt idx="2">
                  <c:v>0.1967458354564495</c:v>
                </c:pt>
                <c:pt idx="3">
                  <c:v>0.22864864360678627</c:v>
                </c:pt>
                <c:pt idx="4">
                  <c:v>0.34477184067459549</c:v>
                </c:pt>
                <c:pt idx="5">
                  <c:v>0.35705620836238777</c:v>
                </c:pt>
                <c:pt idx="6">
                  <c:v>0.31959240818541318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(n=299, N=312)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0.27856880595856326</c:v>
                </c:pt>
                <c:pt idx="1">
                  <c:v>0.30545524545686692</c:v>
                </c:pt>
                <c:pt idx="2">
                  <c:v>0.23915930978060723</c:v>
                </c:pt>
                <c:pt idx="3">
                  <c:v>0.1889462544310363</c:v>
                </c:pt>
                <c:pt idx="4">
                  <c:v>0.44382301190843509</c:v>
                </c:pt>
                <c:pt idx="5">
                  <c:v>0.3592763057268657</c:v>
                </c:pt>
                <c:pt idx="6">
                  <c:v>0.21967574543738785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«Pēcpusdiena» reti vai nemaz (n=472, N=499).</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(n=37, N=41)</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0.25189622794208721</c:v>
                </c:pt>
                <c:pt idx="1">
                  <c:v>0.47304868652807353</c:v>
                </c:pt>
                <c:pt idx="2">
                  <c:v>0.53291211489883084</c:v>
                </c:pt>
                <c:pt idx="3">
                  <c:v>0.11024558327834129</c:v>
                </c:pt>
                <c:pt idx="4">
                  <c:v>0.38292620414612721</c:v>
                </c:pt>
                <c:pt idx="5">
                  <c:v>0.29197774360912937</c:v>
                </c:pt>
                <c:pt idx="6">
                  <c:v>0.5599989835780681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(n=54, N=41)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0.56396524782422619</c:v>
                </c:pt>
                <c:pt idx="1">
                  <c:v>0.53483513428642826</c:v>
                </c:pt>
                <c:pt idx="2">
                  <c:v>0.53539082235677804</c:v>
                </c:pt>
                <c:pt idx="3">
                  <c:v>0.72177188588162988</c:v>
                </c:pt>
                <c:pt idx="4">
                  <c:v>0.59565808822198107</c:v>
                </c:pt>
                <c:pt idx="5">
                  <c:v>0.50244426442726953</c:v>
                </c:pt>
                <c:pt idx="6">
                  <c:v>0.72118670918693861</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(n=83, N=72)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0.34816741074352359</c:v>
                </c:pt>
                <c:pt idx="1">
                  <c:v>0.47129376295855696</c:v>
                </c:pt>
                <c:pt idx="2">
                  <c:v>0.51831151317391955</c:v>
                </c:pt>
                <c:pt idx="3">
                  <c:v>0.29651840261862739</c:v>
                </c:pt>
                <c:pt idx="4">
                  <c:v>0.48605219915924147</c:v>
                </c:pt>
                <c:pt idx="5">
                  <c:v>0.43775567320237629</c:v>
                </c:pt>
                <c:pt idx="6">
                  <c:v>0.28253567334844532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Drošinātājs</a:t>
                </a:r>
                <a:r>
                  <a:rPr lang="en-US" dirty="0"/>
                  <a:t>» </a:t>
                </a:r>
                <a:r>
                  <a:rPr lang="en-US" dirty="0" err="1"/>
                  <a:t>bieži</a:t>
                </a:r>
                <a:r>
                  <a:rPr lang="en-US" dirty="0"/>
                  <a:t> (n=174, N=154).</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(n=173, N=173)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0.30612942554560257</c:v>
                </c:pt>
                <c:pt idx="1">
                  <c:v>0.26072178413607527</c:v>
                </c:pt>
                <c:pt idx="2">
                  <c:v>0.2284021795140056</c:v>
                </c:pt>
                <c:pt idx="3">
                  <c:v>0.22156483759252096</c:v>
                </c:pt>
                <c:pt idx="4">
                  <c:v>0.31250364583147555</c:v>
                </c:pt>
                <c:pt idx="5">
                  <c:v>0.23363172830999246</c:v>
                </c:pt>
                <c:pt idx="6">
                  <c:v>0.30325636224145042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(n=348, N=366)</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0.27291477311102802</c:v>
                </c:pt>
                <c:pt idx="1">
                  <c:v>0.30959413188877455</c:v>
                </c:pt>
                <c:pt idx="2">
                  <c:v>0.22814266093521529</c:v>
                </c:pt>
                <c:pt idx="3">
                  <c:v>0.21476768851034941</c:v>
                </c:pt>
                <c:pt idx="4">
                  <c:v>0.46724876128662923</c:v>
                </c:pt>
                <c:pt idx="5">
                  <c:v>0.43188473494717466</c:v>
                </c:pt>
                <c:pt idx="6">
                  <c:v>0.23178581613211863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«Drošinātājs» reti vai nemaz (n=521, N=539).</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(n=59, N=58)</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0.43260826176622758</c:v>
                </c:pt>
                <c:pt idx="1">
                  <c:v>0.5419749696121231</c:v>
                </c:pt>
                <c:pt idx="2">
                  <c:v>0.55754122715767684</c:v>
                </c:pt>
                <c:pt idx="3">
                  <c:v>0.37930542259437205</c:v>
                </c:pt>
                <c:pt idx="4">
                  <c:v>0.70817035069867451</c:v>
                </c:pt>
                <c:pt idx="5">
                  <c:v>0.65505677151177111</c:v>
                </c:pt>
                <c:pt idx="6">
                  <c:v>0.23544517036554838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(n=79, N=71)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0.13522296654548899</c:v>
                </c:pt>
                <c:pt idx="1">
                  <c:v>0.4414142423121844</c:v>
                </c:pt>
                <c:pt idx="2">
                  <c:v>0.49757355288147059</c:v>
                </c:pt>
                <c:pt idx="3">
                  <c:v>0.50312540687827856</c:v>
                </c:pt>
                <c:pt idx="4">
                  <c:v>0.38802019994733583</c:v>
                </c:pt>
                <c:pt idx="5">
                  <c:v>0.52164146115284959</c:v>
                </c:pt>
                <c:pt idx="6">
                  <c:v>0.35221908834160581</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(n=100, N=94)</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0.34743572039956122</c:v>
                </c:pt>
                <c:pt idx="1">
                  <c:v>0.35661073097193147</c:v>
                </c:pt>
                <c:pt idx="2">
                  <c:v>0.371245259674231</c:v>
                </c:pt>
                <c:pt idx="3">
                  <c:v>9.2548549263237634E-2</c:v>
                </c:pt>
                <c:pt idx="4">
                  <c:v>0.32655887462821132</c:v>
                </c:pt>
                <c:pt idx="5">
                  <c:v>0.28571395128762533</c:v>
                </c:pt>
                <c:pt idx="6">
                  <c:v>0.3361970507341171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ru-RU" dirty="0"/>
                  <a:t>Домская площадь” </a:t>
                </a:r>
                <a:r>
                  <a:rPr lang="en-US" dirty="0" err="1"/>
                  <a:t>bieži</a:t>
                </a:r>
                <a:r>
                  <a:rPr lang="en-US" dirty="0"/>
                  <a:t> (n=238, N=223).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(n=126, N=114)</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0.13705768514786992</c:v>
                </c:pt>
                <c:pt idx="1">
                  <c:v>0.20999646107322903</c:v>
                </c:pt>
                <c:pt idx="2">
                  <c:v>5.3363733112882596E-2</c:v>
                </c:pt>
                <c:pt idx="3">
                  <c:v>0.15036882889149342</c:v>
                </c:pt>
                <c:pt idx="4">
                  <c:v>0.28096207686544422</c:v>
                </c:pt>
                <c:pt idx="5">
                  <c:v>0.17104157375812534</c:v>
                </c:pt>
                <c:pt idx="6">
                  <c:v>0.25912632381104395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(n=203, N=205)</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0.33814269218180704</c:v>
                </c:pt>
                <c:pt idx="1">
                  <c:v>0.39762835737575131</c:v>
                </c:pt>
                <c:pt idx="2">
                  <c:v>0.34626902397557535</c:v>
                </c:pt>
                <c:pt idx="3">
                  <c:v>0.3017829017711775</c:v>
                </c:pt>
                <c:pt idx="4">
                  <c:v>0.49254338464144493</c:v>
                </c:pt>
                <c:pt idx="5">
                  <c:v>0.43618307199790862</c:v>
                </c:pt>
                <c:pt idx="6">
                  <c:v>0.45494612599794104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ru-RU" dirty="0"/>
                  <a:t>Домская площадь” </a:t>
                </a:r>
                <a:r>
                  <a:rPr lang="en-US" dirty="0" err="1"/>
                  <a:t>reti</a:t>
                </a:r>
                <a:r>
                  <a:rPr lang="en-US" dirty="0"/>
                  <a:t> </a:t>
                </a:r>
                <a:r>
                  <a:rPr lang="en-US" dirty="0" err="1"/>
                  <a:t>vai</a:t>
                </a:r>
                <a:r>
                  <a:rPr lang="en-US" dirty="0"/>
                  <a:t> </a:t>
                </a:r>
                <a:r>
                  <a:rPr lang="en-US" dirty="0" err="1"/>
                  <a:t>nemaz</a:t>
                </a:r>
                <a:r>
                  <a:rPr lang="en-US" dirty="0"/>
                  <a:t> (n=329, N=320).</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(n=85, N=80)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0.50316388821477476</c:v>
                </c:pt>
                <c:pt idx="1">
                  <c:v>0.53185303390769967</c:v>
                </c:pt>
                <c:pt idx="2">
                  <c:v>0.5319358092673705</c:v>
                </c:pt>
                <c:pt idx="3">
                  <c:v>0.46069093098564873</c:v>
                </c:pt>
                <c:pt idx="4">
                  <c:v>0.57053613453764196</c:v>
                </c:pt>
                <c:pt idx="5">
                  <c:v>0.66514180682631585</c:v>
                </c:pt>
                <c:pt idx="6">
                  <c:v>0.30034267255725289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(n=83, N=72)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9.4769083552182762E-2</c:v>
                </c:pt>
                <c:pt idx="1">
                  <c:v>0.19723965342780395</c:v>
                </c:pt>
                <c:pt idx="2">
                  <c:v>0.20349362492928316</c:v>
                </c:pt>
                <c:pt idx="3">
                  <c:v>0.30650616499250333</c:v>
                </c:pt>
                <c:pt idx="4">
                  <c:v>0.37881804642603273</c:v>
                </c:pt>
                <c:pt idx="5">
                  <c:v>0.27052726462696441</c:v>
                </c:pt>
                <c:pt idx="6">
                  <c:v>0.38238221468457395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(n=91, N=85)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0.33815754671036308</c:v>
                </c:pt>
                <c:pt idx="1">
                  <c:v>0.50379942395785671</c:v>
                </c:pt>
                <c:pt idx="2">
                  <c:v>0.3790650264328782</c:v>
                </c:pt>
                <c:pt idx="3">
                  <c:v>0.17368280751408494</c:v>
                </c:pt>
                <c:pt idx="4">
                  <c:v>0.49178851805408008</c:v>
                </c:pt>
                <c:pt idx="5">
                  <c:v>0.28047069766491173</c:v>
                </c:pt>
                <c:pt idx="6">
                  <c:v>0.31407159601555729</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ru-RU" dirty="0"/>
                  <a:t>Новости” </a:t>
                </a:r>
                <a:r>
                  <a:rPr lang="en-US" dirty="0" err="1"/>
                  <a:t>bieži</a:t>
                </a:r>
                <a:r>
                  <a:rPr lang="en-US" dirty="0"/>
                  <a:t> (n=259, N=236).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32258064516E-2"/>
          <c:y val="8.0031562510382404E-2"/>
          <c:w val="0.9838709677419355"/>
          <c:h val="0.875"/>
        </c:manualLayout>
      </c:layout>
      <c:barChart>
        <c:barDir val="bar"/>
        <c:grouping val="clustered"/>
        <c:varyColors val="1"/>
        <c:ser>
          <c:idx val="0"/>
          <c:order val="0"/>
          <c:tx>
            <c:strRef>
              <c:f>Sheet1!$B$1</c:f>
              <c:strCache>
                <c:ptCount val="1"/>
                <c:pt idx="0">
                  <c:v>Drīzāk atbilst (n=384, N=391)</c:v>
                </c:pt>
              </c:strCache>
            </c:strRef>
          </c:tx>
          <c:spPr>
            <a:solidFill>
              <a:srgbClr val="C2EABD"/>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0.47949451376660329</c:v>
                </c:pt>
                <c:pt idx="1">
                  <c:v>0.40757693554621616</c:v>
                </c:pt>
                <c:pt idx="2">
                  <c:v>0.40702080553640668</c:v>
                </c:pt>
                <c:pt idx="3">
                  <c:v>0.24863388423088884</c:v>
                </c:pt>
                <c:pt idx="4">
                  <c:v>0.21868782599639622</c:v>
                </c:pt>
                <c:pt idx="5">
                  <c:v>0.24724258932940849</c:v>
                </c:pt>
                <c:pt idx="6">
                  <c:v>0.26344292319046109</c:v>
                </c:pt>
                <c:pt idx="7">
                  <c:v>0.20448975717356599</c:v>
                </c:pt>
                <c:pt idx="8">
                  <c:v>0.23057236444174012</c:v>
                </c:pt>
                <c:pt idx="9">
                  <c:v>0.17373753839600067</c:v>
                </c:pt>
                <c:pt idx="10">
                  <c:v>0.15713023891982075</c:v>
                </c:pt>
                <c:pt idx="11">
                  <c:v>0.1323244735394194</c:v>
                </c:pt>
                <c:pt idx="12">
                  <c:v>7.1932463788599715E-2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Atbilst (n=192, N=187)</c:v>
                </c:pt>
              </c:strCache>
            </c:strRef>
          </c:tx>
          <c:spPr>
            <a:solidFill>
              <a:srgbClr val="4CAF50"/>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0.52979124674588729</c:v>
                </c:pt>
                <c:pt idx="1">
                  <c:v>0.44475397396176514</c:v>
                </c:pt>
                <c:pt idx="2">
                  <c:v>0.44462274411881336</c:v>
                </c:pt>
                <c:pt idx="3">
                  <c:v>0.23403096267711201</c:v>
                </c:pt>
                <c:pt idx="4">
                  <c:v>0.28484868090484106</c:v>
                </c:pt>
                <c:pt idx="5">
                  <c:v>0.36164177436811007</c:v>
                </c:pt>
                <c:pt idx="6">
                  <c:v>0.26806853007907794</c:v>
                </c:pt>
                <c:pt idx="7">
                  <c:v>0.27411761816664498</c:v>
                </c:pt>
                <c:pt idx="8">
                  <c:v>0.40598100279188182</c:v>
                </c:pt>
                <c:pt idx="9">
                  <c:v>0.22538906727997213</c:v>
                </c:pt>
                <c:pt idx="10">
                  <c:v>0.25039002534072852</c:v>
                </c:pt>
                <c:pt idx="11">
                  <c:v>0.17740584689400793</c:v>
                </c:pt>
                <c:pt idx="12">
                  <c:v>9.4069536245927066E-2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Pilnībā atbilst (n=80, N=73)</c:v>
                </c:pt>
              </c:strCache>
            </c:strRef>
          </c:tx>
          <c:spPr>
            <a:solidFill>
              <a:srgbClr val="2E7D32"/>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0.42151037294278004</c:v>
                </c:pt>
                <c:pt idx="1">
                  <c:v>0.30573102509378658</c:v>
                </c:pt>
                <c:pt idx="2">
                  <c:v>0.35028497947556053</c:v>
                </c:pt>
                <c:pt idx="3">
                  <c:v>0.22786673972715349</c:v>
                </c:pt>
                <c:pt idx="4">
                  <c:v>0.24310343404990398</c:v>
                </c:pt>
                <c:pt idx="5">
                  <c:v>0.26520600281800644</c:v>
                </c:pt>
                <c:pt idx="6">
                  <c:v>0.23616900143022074</c:v>
                </c:pt>
                <c:pt idx="7">
                  <c:v>0.19186564723437405</c:v>
                </c:pt>
                <c:pt idx="8">
                  <c:v>0.30671644153632038</c:v>
                </c:pt>
                <c:pt idx="9">
                  <c:v>0.12498303784634218</c:v>
                </c:pt>
                <c:pt idx="10">
                  <c:v>0.20549919278496015</c:v>
                </c:pt>
                <c:pt idx="11">
                  <c:v>0.13283288766824927</c:v>
                </c:pt>
                <c:pt idx="12">
                  <c:v>0.14369298743873213</c:v>
                </c:pt>
              </c:numCache>
            </c:numRef>
          </c:val>
          <c:extLst>
            <c:ext xmlns:c16="http://schemas.microsoft.com/office/drawing/2014/chart" uri="{C3380CC4-5D6E-409C-BE32-E72D297353CC}">
              <c16:uniqueId val="{00000005-56EE-4A86-A6C6-280512364F3B}"/>
            </c:ext>
          </c:extLst>
        </c:ser>
        <c:ser>
          <c:idx val="3"/>
          <c:order val="3"/>
          <c:tx>
            <c:strRef>
              <c:f>Sheet1!$E$1</c:f>
              <c:strCache>
                <c:ptCount val="1"/>
                <c:pt idx="0">
                  <c:v>Dummy</c:v>
                </c:pt>
              </c:strCache>
            </c:strRef>
          </c:tx>
          <c:spPr>
            <a:noFill/>
            <a:ln w="25400">
              <a:noFill/>
            </a:ln>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Sheet1!$E$2:$E$14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7-2F48-4C18-B5ED-AE48B85CCDBE}"/>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pPr>
                <a:r>
                  <a:rPr lang="en-US"/>
                  <a:t>Bāze: Uzskata, ka lsm.lv atbilst izvēlētajiem iemesliem (n=656, N=651).</a:t>
                </a:r>
              </a:p>
            </c:rich>
          </c:tx>
          <c:layout>
            <c:manualLayout>
              <c:xMode val="edge"/>
              <c:yMode val="edge"/>
              <c:x val="0.13513393571412718"/>
              <c:y val="0.960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3"/>
        <c:delete val="1"/>
      </c:legendEntry>
      <c:layout>
        <c:manualLayout>
          <c:xMode val="edge"/>
          <c:yMode val="edge"/>
          <c:x val="0"/>
          <c:y val="5.7663045283896453E-3"/>
          <c:w val="1"/>
          <c:h val="7.2356496062992132E-2"/>
        </c:manualLayout>
      </c:layout>
      <c:overlay val="0"/>
      <c:txPr>
        <a:bodyPr/>
        <a:lstStyle/>
        <a:p>
          <a:pPr>
            <a:defRPr sz="900"/>
          </a:pPr>
          <a:endParaRPr lang="en-LV"/>
        </a:p>
      </c:txPr>
    </c:legend>
    <c:plotVisOnly val="1"/>
    <c:dispBlanksAs val="zero"/>
    <c:showDLblsOverMax val="1"/>
  </c:chart>
  <c:spPr>
    <a:noFill/>
    <a:ln>
      <a:noFill/>
    </a:ln>
  </c:spPr>
  <c:txPr>
    <a:bodyPr/>
    <a:lstStyle/>
    <a:p>
      <a:pPr>
        <a:defRPr sz="1000" b="0">
          <a:solidFill>
            <a:schemeClr val="tx1">
              <a:lumMod val="65000"/>
              <a:lumOff val="35000"/>
            </a:schemeClr>
          </a:solidFill>
          <a:latin typeface="League Spartan Light" pitchFamily="2" charset="0"/>
          <a:cs typeface="Arial" panose="020B0604020202020204" pitchFamily="34" charset="0"/>
        </a:defRPr>
      </a:pPr>
      <a:endParaRPr lang="en-LV"/>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(n=116, N=113)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0.1572649639988975</c:v>
                </c:pt>
                <c:pt idx="1">
                  <c:v>0.1599381128791767</c:v>
                </c:pt>
                <c:pt idx="2">
                  <c:v>9.7961095991496314E-2</c:v>
                </c:pt>
                <c:pt idx="3">
                  <c:v>8.0756770857843885E-2</c:v>
                </c:pt>
                <c:pt idx="4">
                  <c:v>0.23026788215632948</c:v>
                </c:pt>
                <c:pt idx="5">
                  <c:v>0.15192396570344791</c:v>
                </c:pt>
                <c:pt idx="6">
                  <c:v>0.24282495125259773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(n=192, N=194)</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0.30512608291534565</c:v>
                </c:pt>
                <c:pt idx="1">
                  <c:v>0.43692844602543252</c:v>
                </c:pt>
                <c:pt idx="2">
                  <c:v>0.41092790025969994</c:v>
                </c:pt>
                <c:pt idx="3">
                  <c:v>0.32603243789922787</c:v>
                </c:pt>
                <c:pt idx="4">
                  <c:v>0.47649283910770385</c:v>
                </c:pt>
                <c:pt idx="5">
                  <c:v>0.50475328844815159</c:v>
                </c:pt>
                <c:pt idx="6">
                  <c:v>0.4538102541724845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«Новости» reti vai nemaz (n=308, N=306).</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(n=41, N=37)</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0.49571216075772478</c:v>
                </c:pt>
                <c:pt idx="1">
                  <c:v>0.6885533495067786</c:v>
                </c:pt>
                <c:pt idx="2">
                  <c:v>0.58537371645961767</c:v>
                </c:pt>
                <c:pt idx="3">
                  <c:v>0.47649697713116068</c:v>
                </c:pt>
                <c:pt idx="4">
                  <c:v>0.43206786071601333</c:v>
                </c:pt>
                <c:pt idx="5">
                  <c:v>0.61085273158118314</c:v>
                </c:pt>
                <c:pt idx="6">
                  <c:v>0.65169945349656178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(n=64, N=52)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0.34987049907476081</c:v>
                </c:pt>
                <c:pt idx="1">
                  <c:v>0.35360722068235995</c:v>
                </c:pt>
                <c:pt idx="2">
                  <c:v>0.38154199188025972</c:v>
                </c:pt>
                <c:pt idx="3">
                  <c:v>0.4476643452084616</c:v>
                </c:pt>
                <c:pt idx="4">
                  <c:v>0.44843502925230233</c:v>
                </c:pt>
                <c:pt idx="5">
                  <c:v>0.34718113718759042</c:v>
                </c:pt>
                <c:pt idx="6">
                  <c:v>0.37461394481670468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(n=75, N=71)</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0.26743865551005186</c:v>
                </c:pt>
                <c:pt idx="1">
                  <c:v>0.55401242517457694</c:v>
                </c:pt>
                <c:pt idx="2">
                  <c:v>0.34352203618987259</c:v>
                </c:pt>
                <c:pt idx="3">
                  <c:v>0.22470597041228801</c:v>
                </c:pt>
                <c:pt idx="4">
                  <c:v>0.57129513899764295</c:v>
                </c:pt>
                <c:pt idx="5">
                  <c:v>0.38031203110766343</c:v>
                </c:pt>
                <c:pt idx="6">
                  <c:v>0.37747834358045285</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ru-RU" dirty="0" err="1"/>
                  <a:t>Bāze</a:t>
                </a:r>
                <a:r>
                  <a:rPr lang="ru-RU" dirty="0"/>
                  <a:t>: </a:t>
                </a:r>
                <a:r>
                  <a:rPr lang="ru-RU" dirty="0" err="1"/>
                  <a:t>Klausās</a:t>
                </a:r>
                <a:r>
                  <a:rPr lang="ru-RU" dirty="0"/>
                  <a:t> “Открытый разговор” </a:t>
                </a:r>
                <a:r>
                  <a:rPr lang="ru-RU" dirty="0" err="1"/>
                  <a:t>bieži</a:t>
                </a:r>
                <a:r>
                  <a:rPr lang="ru-RU" dirty="0"/>
                  <a:t> (n=180, N=160).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(n=140, N=137)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0.16047561847816663</c:v>
                </c:pt>
                <c:pt idx="1">
                  <c:v>0.25525479776657567</c:v>
                </c:pt>
                <c:pt idx="2">
                  <c:v>0.18468718725645406</c:v>
                </c:pt>
                <c:pt idx="3">
                  <c:v>0.15101740254379514</c:v>
                </c:pt>
                <c:pt idx="4">
                  <c:v>0.30751652242016086</c:v>
                </c:pt>
                <c:pt idx="5">
                  <c:v>0.23032930525177137</c:v>
                </c:pt>
                <c:pt idx="6">
                  <c:v>0.16046968672872725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(n=248, N=246)</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0.3044317912154052</c:v>
                </c:pt>
                <c:pt idx="1">
                  <c:v>0.34237755370715228</c:v>
                </c:pt>
                <c:pt idx="2">
                  <c:v>0.36006467519506619</c:v>
                </c:pt>
                <c:pt idx="3">
                  <c:v>0.27696859713425104</c:v>
                </c:pt>
                <c:pt idx="4">
                  <c:v>0.44975404961014376</c:v>
                </c:pt>
                <c:pt idx="5">
                  <c:v>0.45646678530895501</c:v>
                </c:pt>
                <c:pt idx="6">
                  <c:v>0.40986186986767725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ru-RU" dirty="0"/>
                  <a:t>Открытый разговор” </a:t>
                </a:r>
                <a:r>
                  <a:rPr lang="en-US" dirty="0" err="1"/>
                  <a:t>reti</a:t>
                </a:r>
                <a:r>
                  <a:rPr lang="en-US" dirty="0"/>
                  <a:t> </a:t>
                </a:r>
                <a:r>
                  <a:rPr lang="en-US" dirty="0" err="1"/>
                  <a:t>vai</a:t>
                </a:r>
                <a:r>
                  <a:rPr lang="en-US" dirty="0"/>
                  <a:t> </a:t>
                </a:r>
                <a:r>
                  <a:rPr lang="en-US" dirty="0" err="1"/>
                  <a:t>nemaz</a:t>
                </a:r>
                <a:r>
                  <a:rPr lang="en-US" dirty="0"/>
                  <a:t> (n=388, N=384).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(n=38, N=35)</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0.52928678783202854</c:v>
                </c:pt>
                <c:pt idx="1">
                  <c:v>0.46572337315242507</c:v>
                </c:pt>
                <c:pt idx="2">
                  <c:v>0.8105037678178415</c:v>
                </c:pt>
                <c:pt idx="3">
                  <c:v>0.558379569643774</c:v>
                </c:pt>
                <c:pt idx="4">
                  <c:v>0.58838185726615289</c:v>
                </c:pt>
                <c:pt idx="5">
                  <c:v>0.43358052374312556</c:v>
                </c:pt>
                <c:pt idx="6">
                  <c:v>0.50055141531005054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(n=61, N=53)</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0.29355987889460289</c:v>
                </c:pt>
                <c:pt idx="1">
                  <c:v>0.48604961486801868</c:v>
                </c:pt>
                <c:pt idx="2">
                  <c:v>0.39891738214412364</c:v>
                </c:pt>
                <c:pt idx="3">
                  <c:v>0.65107559467814435</c:v>
                </c:pt>
                <c:pt idx="4">
                  <c:v>0.61980942460050492</c:v>
                </c:pt>
                <c:pt idx="5">
                  <c:v>0.41826779384432061</c:v>
                </c:pt>
                <c:pt idx="6">
                  <c:v>0.44764616952476111</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(n=91, N=85)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0.25175503251098069</c:v>
                </c:pt>
                <c:pt idx="1">
                  <c:v>0.46525388991133393</c:v>
                </c:pt>
                <c:pt idx="2">
                  <c:v>0.44774192828955267</c:v>
                </c:pt>
                <c:pt idx="3">
                  <c:v>0.17760755030348588</c:v>
                </c:pt>
                <c:pt idx="4">
                  <c:v>0.51206691373485269</c:v>
                </c:pt>
                <c:pt idx="5">
                  <c:v>0.3102374321453551</c:v>
                </c:pt>
                <c:pt idx="6">
                  <c:v>0.38118435936068257</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ru-RU" dirty="0"/>
                  <a:t>Подробности” </a:t>
                </a:r>
                <a:r>
                  <a:rPr lang="en-US" dirty="0" err="1"/>
                  <a:t>bieži</a:t>
                </a:r>
                <a:r>
                  <a:rPr lang="en-US" dirty="0"/>
                  <a:t> (n=190, N=173).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(n=115, N=109)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0.20121904734520693</c:v>
                </c:pt>
                <c:pt idx="1">
                  <c:v>0.20550541122004393</c:v>
                </c:pt>
                <c:pt idx="2">
                  <c:v>8.740891707623881E-2</c:v>
                </c:pt>
                <c:pt idx="3">
                  <c:v>0.13383147481431612</c:v>
                </c:pt>
                <c:pt idx="4">
                  <c:v>0.21249843891677289</c:v>
                </c:pt>
                <c:pt idx="5">
                  <c:v>0.22828386164800279</c:v>
                </c:pt>
                <c:pt idx="6">
                  <c:v>0.25741633627060795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(n=263, N=262)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0.28708503357058174</c:v>
                </c:pt>
                <c:pt idx="1">
                  <c:v>0.37701394561684659</c:v>
                </c:pt>
                <c:pt idx="2">
                  <c:v>0.31622593782828295</c:v>
                </c:pt>
                <c:pt idx="3">
                  <c:v>0.23775659481599143</c:v>
                </c:pt>
                <c:pt idx="4">
                  <c:v>0.43077803913990886</c:v>
                </c:pt>
                <c:pt idx="5">
                  <c:v>0.47083826724223199</c:v>
                </c:pt>
                <c:pt idx="6">
                  <c:v>0.3506438995997318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ru-RU" dirty="0"/>
                  <a:t>Подробности” </a:t>
                </a:r>
                <a:r>
                  <a:rPr lang="en-US" dirty="0" err="1"/>
                  <a:t>reti</a:t>
                </a:r>
                <a:r>
                  <a:rPr lang="en-US" dirty="0"/>
                  <a:t> </a:t>
                </a:r>
                <a:r>
                  <a:rPr lang="en-US" dirty="0" err="1"/>
                  <a:t>vai</a:t>
                </a:r>
                <a:r>
                  <a:rPr lang="en-US" dirty="0"/>
                  <a:t> </a:t>
                </a:r>
                <a:r>
                  <a:rPr lang="en-US" dirty="0" err="1"/>
                  <a:t>nemaz</a:t>
                </a:r>
                <a:r>
                  <a:rPr lang="en-US" dirty="0"/>
                  <a:t> (n=378, N=370).</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(n=55, N=54)</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0.32467660316259789</c:v>
                </c:pt>
                <c:pt idx="1">
                  <c:v>0.62598595680794955</c:v>
                </c:pt>
                <c:pt idx="2">
                  <c:v>0.15707479778439365</c:v>
                </c:pt>
                <c:pt idx="3">
                  <c:v>0.28806142348182034</c:v>
                </c:pt>
                <c:pt idx="4">
                  <c:v>0.54619335167123229</c:v>
                </c:pt>
                <c:pt idx="5">
                  <c:v>0.36282092622360895</c:v>
                </c:pt>
                <c:pt idx="6">
                  <c:v>0.13588011710989986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(n=73, N=64)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0.37138291705886545</c:v>
                </c:pt>
                <c:pt idx="1">
                  <c:v>0.36091136021054154</c:v>
                </c:pt>
                <c:pt idx="2">
                  <c:v>0.34752383933721864</c:v>
                </c:pt>
                <c:pt idx="3">
                  <c:v>0.40118297415719478</c:v>
                </c:pt>
                <c:pt idx="4">
                  <c:v>0.47398666887583152</c:v>
                </c:pt>
                <c:pt idx="5">
                  <c:v>0.43541030121453855</c:v>
                </c:pt>
                <c:pt idx="6">
                  <c:v>0.28786707690505348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(n=106, N=89)</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0.15528514468913335</c:v>
                </c:pt>
                <c:pt idx="1">
                  <c:v>0.30168308040261249</c:v>
                </c:pt>
                <c:pt idx="2">
                  <c:v>0.51721587075290154</c:v>
                </c:pt>
                <c:pt idx="3">
                  <c:v>0.11335748685328943</c:v>
                </c:pt>
                <c:pt idx="4">
                  <c:v>0.33468602947167386</c:v>
                </c:pt>
                <c:pt idx="5">
                  <c:v>0.36290908822125029</c:v>
                </c:pt>
                <c:pt idx="6">
                  <c:v>0.17779138980694315</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Lieto LSM+ </a:t>
                </a:r>
                <a:r>
                  <a:rPr lang="en-US" dirty="0" err="1"/>
                  <a:t>tēmu</a:t>
                </a:r>
                <a:r>
                  <a:rPr lang="en-US" dirty="0"/>
                  <a:t> «</a:t>
                </a:r>
                <a:r>
                  <a:rPr lang="ru-RU" dirty="0"/>
                  <a:t>Домская площадь” </a:t>
                </a:r>
                <a:r>
                  <a:rPr lang="en-US" dirty="0" err="1"/>
                  <a:t>bieži</a:t>
                </a:r>
                <a:r>
                  <a:rPr lang="en-US" dirty="0"/>
                  <a:t> (n=234, N=207).</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(n=163, N=159)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0.24548713061522814</c:v>
                </c:pt>
                <c:pt idx="1">
                  <c:v>0.36712841987255596</c:v>
                </c:pt>
                <c:pt idx="2">
                  <c:v>5.8559648435452978E-2</c:v>
                </c:pt>
                <c:pt idx="3">
                  <c:v>0.20739834550789848</c:v>
                </c:pt>
                <c:pt idx="4">
                  <c:v>0.24954226157627718</c:v>
                </c:pt>
                <c:pt idx="5">
                  <c:v>0.20600905713968085</c:v>
                </c:pt>
                <c:pt idx="6">
                  <c:v>0.31045396472024489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(n=438, N=460)</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0.22031195331282519</c:v>
                </c:pt>
                <c:pt idx="1">
                  <c:v>0.28985804905631002</c:v>
                </c:pt>
                <c:pt idx="2">
                  <c:v>0.23620140647869786</c:v>
                </c:pt>
                <c:pt idx="3">
                  <c:v>0.16267258312860358</c:v>
                </c:pt>
                <c:pt idx="4">
                  <c:v>0.38231255703497358</c:v>
                </c:pt>
                <c:pt idx="5">
                  <c:v>0.28886574264166442</c:v>
                </c:pt>
                <c:pt idx="6">
                  <c:v>0.19434923433110762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Lieto LSM+ </a:t>
                </a:r>
                <a:r>
                  <a:rPr lang="en-US" dirty="0" err="1"/>
                  <a:t>tēmu</a:t>
                </a:r>
                <a:r>
                  <a:rPr lang="en-US" dirty="0"/>
                  <a:t> «</a:t>
                </a:r>
                <a:r>
                  <a:rPr lang="ru-RU" dirty="0"/>
                  <a:t>Домская площадь” </a:t>
                </a:r>
                <a:r>
                  <a:rPr lang="en-US" dirty="0" err="1"/>
                  <a:t>reti</a:t>
                </a:r>
                <a:r>
                  <a:rPr lang="en-US" dirty="0"/>
                  <a:t> </a:t>
                </a:r>
                <a:r>
                  <a:rPr lang="en-US" dirty="0" err="1"/>
                  <a:t>vai</a:t>
                </a:r>
                <a:r>
                  <a:rPr lang="en-US" dirty="0"/>
                  <a:t> </a:t>
                </a:r>
                <a:r>
                  <a:rPr lang="en-US" dirty="0" err="1"/>
                  <a:t>nemaz</a:t>
                </a:r>
                <a:r>
                  <a:rPr lang="en-US" dirty="0"/>
                  <a:t> (n=601, N=620).</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(n=50, N=43)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0.55056886909981995</c:v>
                </c:pt>
                <c:pt idx="1">
                  <c:v>0.62687631380401243</c:v>
                </c:pt>
                <c:pt idx="2">
                  <c:v>0.5779230056008734</c:v>
                </c:pt>
                <c:pt idx="3">
                  <c:v>0.67910047558729836</c:v>
                </c:pt>
                <c:pt idx="4">
                  <c:v>0.74189493967356623</c:v>
                </c:pt>
                <c:pt idx="5">
                  <c:v>0.61367529419627243</c:v>
                </c:pt>
                <c:pt idx="6">
                  <c:v>0.60510015626582914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(n=81, N=86)</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0.40585179082611161</c:v>
                </c:pt>
                <c:pt idx="1">
                  <c:v>0.46664713501841004</c:v>
                </c:pt>
                <c:pt idx="2">
                  <c:v>0.30682983583298001</c:v>
                </c:pt>
                <c:pt idx="3">
                  <c:v>0.2849966421641324</c:v>
                </c:pt>
                <c:pt idx="4">
                  <c:v>0.48398687851535976</c:v>
                </c:pt>
                <c:pt idx="5">
                  <c:v>0.40599626507033243</c:v>
                </c:pt>
                <c:pt idx="6">
                  <c:v>0.26890867790080292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(n=111, N=87)</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0.19641470808336778</c:v>
                </c:pt>
                <c:pt idx="1">
                  <c:v>0.3405661446672994</c:v>
                </c:pt>
                <c:pt idx="2">
                  <c:v>0.24674748643898597</c:v>
                </c:pt>
                <c:pt idx="3">
                  <c:v>0.28098846433226504</c:v>
                </c:pt>
                <c:pt idx="4">
                  <c:v>0.4820912847780281</c:v>
                </c:pt>
                <c:pt idx="5">
                  <c:v>0.2207327119697379</c:v>
                </c:pt>
                <c:pt idx="6">
                  <c:v>0.2719256188107767</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Lieto LSM+ </a:t>
                </a:r>
                <a:r>
                  <a:rPr lang="en-US" dirty="0" err="1"/>
                  <a:t>tēmu</a:t>
                </a:r>
                <a:r>
                  <a:rPr lang="en-US" dirty="0"/>
                  <a:t> «</a:t>
                </a:r>
                <a:r>
                  <a:rPr lang="ru-RU" dirty="0"/>
                  <a:t>Сегодня вечером” </a:t>
                </a:r>
                <a:r>
                  <a:rPr lang="en-US" dirty="0" err="1"/>
                  <a:t>bieži</a:t>
                </a:r>
                <a:r>
                  <a:rPr lang="en-US" dirty="0"/>
                  <a:t> (n=242, N=216).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(n=174, N=169)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0.15944249113513834</c:v>
                </c:pt>
                <c:pt idx="1">
                  <c:v>0.29185424682955896</c:v>
                </c:pt>
                <c:pt idx="2">
                  <c:v>0.12385340670443626</c:v>
                </c:pt>
                <c:pt idx="3">
                  <c:v>0.12352014798549858</c:v>
                </c:pt>
                <c:pt idx="4">
                  <c:v>0.22676273349283838</c:v>
                </c:pt>
                <c:pt idx="5">
                  <c:v>0.29283131187525668</c:v>
                </c:pt>
                <c:pt idx="6">
                  <c:v>0.18147503371116613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(n=419, N=441)</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0.2106075171830471</c:v>
                </c:pt>
                <c:pt idx="1">
                  <c:v>0.29362446287474636</c:v>
                </c:pt>
                <c:pt idx="2">
                  <c:v>0.22886974825625336</c:v>
                </c:pt>
                <c:pt idx="3">
                  <c:v>0.13604699047324395</c:v>
                </c:pt>
                <c:pt idx="4">
                  <c:v>0.34328164106782039</c:v>
                </c:pt>
                <c:pt idx="5">
                  <c:v>0.26147724263791655</c:v>
                </c:pt>
                <c:pt idx="6">
                  <c:v>0.17408895446842226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Lieto LSM+ </a:t>
                </a:r>
                <a:r>
                  <a:rPr lang="en-US" dirty="0" err="1"/>
                  <a:t>tēmu</a:t>
                </a:r>
                <a:r>
                  <a:rPr lang="en-US" dirty="0"/>
                  <a:t> «</a:t>
                </a:r>
                <a:r>
                  <a:rPr lang="ru-RU" dirty="0"/>
                  <a:t>Сегодня вечером” </a:t>
                </a:r>
                <a:r>
                  <a:rPr lang="en-US" dirty="0" err="1"/>
                  <a:t>reti</a:t>
                </a:r>
                <a:r>
                  <a:rPr lang="en-US" dirty="0"/>
                  <a:t> </a:t>
                </a:r>
                <a:r>
                  <a:rPr lang="en-US" dirty="0" err="1"/>
                  <a:t>vai</a:t>
                </a:r>
                <a:r>
                  <a:rPr lang="en-US" dirty="0"/>
                  <a:t> </a:t>
                </a:r>
                <a:r>
                  <a:rPr lang="en-US" dirty="0" err="1"/>
                  <a:t>nemaz</a:t>
                </a:r>
                <a:r>
                  <a:rPr lang="en-US" dirty="0"/>
                  <a:t> (n=593, N=610).</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(n=35, N=33)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0.67670340086187997</c:v>
                </c:pt>
                <c:pt idx="1">
                  <c:v>0.95330642303078283</c:v>
                </c:pt>
                <c:pt idx="2">
                  <c:v>0.75553615423658083</c:v>
                </c:pt>
                <c:pt idx="3">
                  <c:v>0.55032639158837227</c:v>
                </c:pt>
                <c:pt idx="4">
                  <c:v>0.70531809703580417</c:v>
                </c:pt>
                <c:pt idx="5">
                  <c:v>0.59943233898019355</c:v>
                </c:pt>
                <c:pt idx="6">
                  <c:v>0.89849284091816983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(n=72, N=62)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0.30700700491084082</c:v>
                </c:pt>
                <c:pt idx="1">
                  <c:v>0.48699003668093227</c:v>
                </c:pt>
                <c:pt idx="2">
                  <c:v>0.38669688333828689</c:v>
                </c:pt>
                <c:pt idx="3">
                  <c:v>0.49742453834801426</c:v>
                </c:pt>
                <c:pt idx="4">
                  <c:v>0.58429929145642567</c:v>
                </c:pt>
                <c:pt idx="5">
                  <c:v>0.40048033083124712</c:v>
                </c:pt>
                <c:pt idx="6">
                  <c:v>0.30620969008363713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(n=106, N=87)</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0.24617925107181857</c:v>
                </c:pt>
                <c:pt idx="1">
                  <c:v>0.37244282527644496</c:v>
                </c:pt>
                <c:pt idx="2">
                  <c:v>0.33000908864711642</c:v>
                </c:pt>
                <c:pt idx="3">
                  <c:v>0.30800825287866956</c:v>
                </c:pt>
                <c:pt idx="4">
                  <c:v>0.37851584227169383</c:v>
                </c:pt>
                <c:pt idx="5">
                  <c:v>0.29908092145165982</c:v>
                </c:pt>
                <c:pt idx="6">
                  <c:v>0.30680174164424084</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Lieto LSM+ </a:t>
                </a:r>
                <a:r>
                  <a:rPr lang="en-US" dirty="0" err="1"/>
                  <a:t>tēmu</a:t>
                </a:r>
                <a:r>
                  <a:rPr lang="en-US" dirty="0"/>
                  <a:t> «</a:t>
                </a:r>
                <a:r>
                  <a:rPr lang="ru-RU" dirty="0"/>
                  <a:t>Открытый разговор” </a:t>
                </a:r>
                <a:r>
                  <a:rPr lang="en-US" dirty="0" err="1"/>
                  <a:t>bieži</a:t>
                </a:r>
                <a:r>
                  <a:rPr lang="en-US" dirty="0"/>
                  <a:t> (n=213, N=182).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079698888147543"/>
          <c:y val="8.0031562510382404E-2"/>
          <c:w val="0.51920301111852463"/>
          <c:h val="0.87340826771653546"/>
        </c:manualLayout>
      </c:layout>
      <c:barChart>
        <c:barDir val="bar"/>
        <c:grouping val="clustered"/>
        <c:varyColors val="1"/>
        <c:ser>
          <c:idx val="0"/>
          <c:order val="0"/>
          <c:tx>
            <c:strRef>
              <c:f>Sheet1!$B$1</c:f>
              <c:strCache>
                <c:ptCount val="1"/>
                <c:pt idx="0">
                  <c:v>Liberāls (n=120, N=112)</c:v>
                </c:pt>
              </c:strCache>
            </c:strRef>
          </c:tx>
          <c:spPr>
            <a:solidFill>
              <a:srgbClr val="4A90E2"/>
            </a:solidFill>
            <a:ln cmpd="sng">
              <a:noFill/>
            </a:ln>
          </c:spPr>
          <c:invertIfNegative val="0"/>
          <c:dLbls>
            <c:numFmt formatCode="#,##0.00" sourceLinked="0"/>
            <c:spPr>
              <a:noFill/>
              <a:ln>
                <a:noFill/>
              </a:ln>
              <a:effectLst/>
            </c:spPr>
            <c:txPr>
              <a:bodyPr/>
              <a:lstStyle/>
              <a:p>
                <a:pPr>
                  <a:defRPr sz="9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0.39957588348253137</c:v>
                </c:pt>
                <c:pt idx="1">
                  <c:v>0.28438766342099864</c:v>
                </c:pt>
                <c:pt idx="2">
                  <c:v>0.29558792846385673</c:v>
                </c:pt>
                <c:pt idx="3">
                  <c:v>0.24899660647520028</c:v>
                </c:pt>
                <c:pt idx="4">
                  <c:v>0.20228143839327117</c:v>
                </c:pt>
                <c:pt idx="5">
                  <c:v>0.17187318470500565</c:v>
                </c:pt>
                <c:pt idx="6">
                  <c:v>0.17713165927724969</c:v>
                </c:pt>
                <c:pt idx="7">
                  <c:v>0.18095484650235741</c:v>
                </c:pt>
                <c:pt idx="8">
                  <c:v>0.22276570626626707</c:v>
                </c:pt>
                <c:pt idx="9">
                  <c:v>0.1701352699376972</c:v>
                </c:pt>
                <c:pt idx="10">
                  <c:v>0.14038316774549392</c:v>
                </c:pt>
                <c:pt idx="11">
                  <c:v>0.142263360951013</c:v>
                </c:pt>
                <c:pt idx="12">
                  <c:v>0.11199292071713413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Sociālists (n=330, N=347)</c:v>
                </c:pt>
              </c:strCache>
            </c:strRef>
          </c:tx>
          <c:spPr>
            <a:solidFill>
              <a:srgbClr val="C0392B"/>
            </a:solidFill>
            <a:ln cmpd="sng">
              <a:noFill/>
            </a:ln>
          </c:spPr>
          <c:invertIfNegative val="0"/>
          <c:dLbls>
            <c:numFmt formatCode="#,##0.00" sourceLinked="0"/>
            <c:spPr>
              <a:noFill/>
              <a:ln>
                <a:noFill/>
              </a:ln>
              <a:effectLst/>
            </c:spPr>
            <c:txPr>
              <a:bodyPr/>
              <a:lstStyle/>
              <a:p>
                <a:pPr>
                  <a:defRPr sz="10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0.46507887213456983</c:v>
                </c:pt>
                <c:pt idx="1">
                  <c:v>0.35835323491677706</c:v>
                </c:pt>
                <c:pt idx="2">
                  <c:v>0.33783203877614282</c:v>
                </c:pt>
                <c:pt idx="3">
                  <c:v>0.25448086980546375</c:v>
                </c:pt>
                <c:pt idx="4">
                  <c:v>0.23123681041954403</c:v>
                </c:pt>
                <c:pt idx="5">
                  <c:v>0.23331064217370132</c:v>
                </c:pt>
                <c:pt idx="6">
                  <c:v>0.21178730503019386</c:v>
                </c:pt>
                <c:pt idx="7">
                  <c:v>0.1889053927198116</c:v>
                </c:pt>
                <c:pt idx="8">
                  <c:v>0.1924509520518643</c:v>
                </c:pt>
                <c:pt idx="9">
                  <c:v>0.21463777881032106</c:v>
                </c:pt>
                <c:pt idx="10">
                  <c:v>0.14233006648964125</c:v>
                </c:pt>
                <c:pt idx="11">
                  <c:v>0.15469033309052393</c:v>
                </c:pt>
                <c:pt idx="12">
                  <c:v>6.6640548423617565E-2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Zaļais (n=501, N=505)</c:v>
                </c:pt>
              </c:strCache>
            </c:strRef>
          </c:tx>
          <c:spPr>
            <a:solidFill>
              <a:srgbClr val="27AE60"/>
            </a:solidFill>
          </c:spPr>
          <c:invertIfNegative val="0"/>
          <c:dLbls>
            <c:numFmt formatCode="#,##0.00" sourceLinked="0"/>
            <c:spPr>
              <a:noFill/>
              <a:ln>
                <a:noFill/>
              </a:ln>
              <a:effectLst/>
            </c:spPr>
            <c:txPr>
              <a:bodyPr/>
              <a:lstStyle/>
              <a:p>
                <a:pPr>
                  <a:defRPr sz="10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0.45799619053500551</c:v>
                </c:pt>
                <c:pt idx="1">
                  <c:v>0.38567155460194291</c:v>
                </c:pt>
                <c:pt idx="2">
                  <c:v>0.37276359242786999</c:v>
                </c:pt>
                <c:pt idx="3">
                  <c:v>0.20425107937259027</c:v>
                </c:pt>
                <c:pt idx="4">
                  <c:v>0.23039016656445596</c:v>
                </c:pt>
                <c:pt idx="5">
                  <c:v>0.25980665138764925</c:v>
                </c:pt>
                <c:pt idx="6">
                  <c:v>0.25948627364288185</c:v>
                </c:pt>
                <c:pt idx="7">
                  <c:v>0.23455257063957147</c:v>
                </c:pt>
                <c:pt idx="8">
                  <c:v>0.25482285998802995</c:v>
                </c:pt>
                <c:pt idx="9">
                  <c:v>0.17123247827592053</c:v>
                </c:pt>
                <c:pt idx="10">
                  <c:v>0.18472291488201167</c:v>
                </c:pt>
                <c:pt idx="11">
                  <c:v>0.15806548190031355</c:v>
                </c:pt>
                <c:pt idx="12">
                  <c:v>8.1839319225296497E-2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txPr>
          <a:bodyPr/>
          <a:lstStyle/>
          <a:p>
            <a:pPr>
              <a:defRPr sz="1100"/>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pPr>
                <a:r>
                  <a:rPr lang="pt-BR"/>
                  <a:t>Bāze: Viena no trim ideoloģijām ir vadošā (n=951, N=965).</a:t>
                </a:r>
              </a:p>
            </c:rich>
          </c:tx>
          <c:layout>
            <c:manualLayout>
              <c:xMode val="edge"/>
              <c:yMode val="edge"/>
              <c:x val="0.35293781236971333"/>
              <c:y val="0.96343976377952756"/>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7.485649606299212E-2"/>
        </c:manualLayout>
      </c:layout>
      <c:overlay val="0"/>
      <c:txPr>
        <a:bodyPr/>
        <a:lstStyle/>
        <a:p>
          <a:pPr>
            <a:defRPr sz="900"/>
          </a:pPr>
          <a:endParaRPr lang="en-LV"/>
        </a:p>
      </c:txPr>
    </c:legend>
    <c:plotVisOnly val="1"/>
    <c:dispBlanksAs val="zero"/>
    <c:showDLblsOverMax val="1"/>
  </c:chart>
  <c:spPr>
    <a:noFill/>
    <a:ln>
      <a:noFill/>
    </a:ln>
  </c:spPr>
  <c:txPr>
    <a:bodyPr/>
    <a:lstStyle/>
    <a:p>
      <a:pPr>
        <a:defRPr sz="1200" b="0">
          <a:solidFill>
            <a:schemeClr val="tx1">
              <a:lumMod val="65000"/>
              <a:lumOff val="35000"/>
            </a:schemeClr>
          </a:solidFill>
          <a:latin typeface="League Spartan Light" pitchFamily="2" charset="0"/>
          <a:cs typeface="Arial" panose="020B0604020202020204" pitchFamily="34" charset="0"/>
        </a:defRPr>
      </a:pPr>
      <a:endParaRPr lang="en-LV"/>
    </a:p>
  </c:txPr>
  <c:externalData r:id="rId2">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(n=186, N=187)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0.19075303106812069</c:v>
                </c:pt>
                <c:pt idx="1">
                  <c:v>0.33319956255156608</c:v>
                </c:pt>
                <c:pt idx="2">
                  <c:v>0.16139413618331186</c:v>
                </c:pt>
                <c:pt idx="3">
                  <c:v>0.11409100940649822</c:v>
                </c:pt>
                <c:pt idx="4">
                  <c:v>0.33546794817357739</c:v>
                </c:pt>
                <c:pt idx="5">
                  <c:v>0.35927465348746795</c:v>
                </c:pt>
                <c:pt idx="6">
                  <c:v>0.23339664589121487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(n=436, N=458)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0.21229723099630537</c:v>
                </c:pt>
                <c:pt idx="1">
                  <c:v>0.26086784956158549</c:v>
                </c:pt>
                <c:pt idx="2">
                  <c:v>0.18999764398089367</c:v>
                </c:pt>
                <c:pt idx="3">
                  <c:v>0.13580505373713023</c:v>
                </c:pt>
                <c:pt idx="4">
                  <c:v>0.32836326594511284</c:v>
                </c:pt>
                <c:pt idx="5">
                  <c:v>0.23536715857040647</c:v>
                </c:pt>
                <c:pt idx="6">
                  <c:v>0.13429020665652056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Lieto LSM+ tēmu «Открытый разговор» reti vai nemaz (n=622, N=645).</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(n=34, N=28)</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0.60930664886893382</c:v>
                </c:pt>
                <c:pt idx="1">
                  <c:v>0.81065133010518919</c:v>
                </c:pt>
                <c:pt idx="2">
                  <c:v>0.67856488243842294</c:v>
                </c:pt>
                <c:pt idx="3">
                  <c:v>0.80376755166800018</c:v>
                </c:pt>
                <c:pt idx="4">
                  <c:v>0.7836054318461072</c:v>
                </c:pt>
                <c:pt idx="5">
                  <c:v>1.0757923416512052</c:v>
                </c:pt>
                <c:pt idx="6">
                  <c:v>0.61347294798419305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(n=60, N=62)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0.30444559206643707</c:v>
                </c:pt>
                <c:pt idx="1">
                  <c:v>0.30866056403218345</c:v>
                </c:pt>
                <c:pt idx="2">
                  <c:v>0.17766713959776806</c:v>
                </c:pt>
                <c:pt idx="3">
                  <c:v>0.47164876127350797</c:v>
                </c:pt>
                <c:pt idx="4">
                  <c:v>0.53517882281353391</c:v>
                </c:pt>
                <c:pt idx="5">
                  <c:v>0.18772183268256007</c:v>
                </c:pt>
                <c:pt idx="6">
                  <c:v>0.22755928736413808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(n=105, N=92)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0.26883068932025966</c:v>
                </c:pt>
                <c:pt idx="1">
                  <c:v>0.50712222183482136</c:v>
                </c:pt>
                <c:pt idx="2">
                  <c:v>0.28695408262397759</c:v>
                </c:pt>
                <c:pt idx="3">
                  <c:v>0.16486895014563693</c:v>
                </c:pt>
                <c:pt idx="4">
                  <c:v>0.45362168543141068</c:v>
                </c:pt>
                <c:pt idx="5">
                  <c:v>0.38281977769617576</c:v>
                </c:pt>
                <c:pt idx="6">
                  <c:v>0.29313665451476739</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Lieto LSM+ tēmu «Подробности» bieži (n=199, N=182).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(n=187, N=177)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0.2010487750745461</c:v>
                </c:pt>
                <c:pt idx="1">
                  <c:v>0.34948273308735123</c:v>
                </c:pt>
                <c:pt idx="2">
                  <c:v>0.16404507754152126</c:v>
                </c:pt>
                <c:pt idx="3">
                  <c:v>0.16296320048840734</c:v>
                </c:pt>
                <c:pt idx="4">
                  <c:v>0.35311139126060348</c:v>
                </c:pt>
                <c:pt idx="5">
                  <c:v>0.29233416515983424</c:v>
                </c:pt>
                <c:pt idx="6">
                  <c:v>0.29264597382607638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(n=449, N=468)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0.2125950069042167</c:v>
                </c:pt>
                <c:pt idx="1">
                  <c:v>0.26812521282651985</c:v>
                </c:pt>
                <c:pt idx="2">
                  <c:v>0.2336903054247533</c:v>
                </c:pt>
                <c:pt idx="3">
                  <c:v>0.13595678420941079</c:v>
                </c:pt>
                <c:pt idx="4">
                  <c:v>0.31243349873725829</c:v>
                </c:pt>
                <c:pt idx="5">
                  <c:v>0.24983494219717109</c:v>
                </c:pt>
                <c:pt idx="6">
                  <c:v>0.15057582232395583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Lieto LSM+ </a:t>
                </a:r>
                <a:r>
                  <a:rPr lang="en-US" dirty="0" err="1"/>
                  <a:t>tēmu</a:t>
                </a:r>
                <a:r>
                  <a:rPr lang="en-US" dirty="0"/>
                  <a:t> «</a:t>
                </a:r>
                <a:r>
                  <a:rPr lang="ru-RU" dirty="0"/>
                  <a:t>Подробности” </a:t>
                </a:r>
                <a:r>
                  <a:rPr lang="en-US" dirty="0" err="1"/>
                  <a:t>reti</a:t>
                </a:r>
                <a:r>
                  <a:rPr lang="en-US" dirty="0"/>
                  <a:t> </a:t>
                </a:r>
                <a:r>
                  <a:rPr lang="en-US" dirty="0" err="1"/>
                  <a:t>vai</a:t>
                </a:r>
                <a:r>
                  <a:rPr lang="en-US" dirty="0"/>
                  <a:t> </a:t>
                </a:r>
                <a:r>
                  <a:rPr lang="en-US" dirty="0" err="1"/>
                  <a:t>nemaz</a:t>
                </a:r>
                <a:r>
                  <a:rPr lang="en-US" dirty="0"/>
                  <a:t> (n=636, N=644).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(n=34, N=30)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0.47898074698996512</c:v>
                </c:pt>
                <c:pt idx="1">
                  <c:v>0.46555713922482428</c:v>
                </c:pt>
                <c:pt idx="2">
                  <c:v>0.2325208216392205</c:v>
                </c:pt>
                <c:pt idx="3">
                  <c:v>0.50849817105759298</c:v>
                </c:pt>
                <c:pt idx="4">
                  <c:v>0.72750682492295371</c:v>
                </c:pt>
                <c:pt idx="5">
                  <c:v>0.47141468529684649</c:v>
                </c:pt>
                <c:pt idx="6">
                  <c:v>0.4517939901163634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(n=67, N=54)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0.39172331722287151</c:v>
                </c:pt>
                <c:pt idx="1">
                  <c:v>0.53234265246363444</c:v>
                </c:pt>
                <c:pt idx="2">
                  <c:v>0.41141222652953158</c:v>
                </c:pt>
                <c:pt idx="3">
                  <c:v>0.36746928016841174</c:v>
                </c:pt>
                <c:pt idx="4">
                  <c:v>0.21987848066539936</c:v>
                </c:pt>
                <c:pt idx="5">
                  <c:v>0.39739818362270485</c:v>
                </c:pt>
                <c:pt idx="6">
                  <c:v>0.35611709237850431</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(n=83, N=79)</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0.256545380813055</c:v>
                </c:pt>
                <c:pt idx="1">
                  <c:v>0.36012176875543278</c:v>
                </c:pt>
                <c:pt idx="2">
                  <c:v>0.28732440069039578</c:v>
                </c:pt>
                <c:pt idx="3">
                  <c:v>0.37691280827177631</c:v>
                </c:pt>
                <c:pt idx="4">
                  <c:v>0.37818652934200175</c:v>
                </c:pt>
                <c:pt idx="5">
                  <c:v>0.53040488573064959</c:v>
                </c:pt>
                <c:pt idx="6">
                  <c:v>0.26714382689240368</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Lieto LSM+ tēmu «Новый день» bieži (n=184, N=163).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(n=167, N=172)</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0.14363103480488848</c:v>
                </c:pt>
                <c:pt idx="1">
                  <c:v>0.27983722873476835</c:v>
                </c:pt>
                <c:pt idx="2">
                  <c:v>0.18437929026291403</c:v>
                </c:pt>
                <c:pt idx="3">
                  <c:v>3.2922007661674059E-2</c:v>
                </c:pt>
                <c:pt idx="4">
                  <c:v>0.32099216791580831</c:v>
                </c:pt>
                <c:pt idx="5">
                  <c:v>0.1430504982803151</c:v>
                </c:pt>
                <c:pt idx="6">
                  <c:v>0.18181555894147292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(n=484, N=492)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0.23412212557639128</c:v>
                </c:pt>
                <c:pt idx="1">
                  <c:v>0.31820747220368567</c:v>
                </c:pt>
                <c:pt idx="2">
                  <c:v>0.22605314344186378</c:v>
                </c:pt>
                <c:pt idx="3">
                  <c:v>0.18030852761071947</c:v>
                </c:pt>
                <c:pt idx="4">
                  <c:v>0.3794942117106091</c:v>
                </c:pt>
                <c:pt idx="5">
                  <c:v>0.29173416824652976</c:v>
                </c:pt>
                <c:pt idx="6">
                  <c:v>0.19374241457807773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Lieto LSM+ </a:t>
                </a:r>
                <a:r>
                  <a:rPr lang="en-US" dirty="0" err="1"/>
                  <a:t>tēmu</a:t>
                </a:r>
                <a:r>
                  <a:rPr lang="en-US" dirty="0"/>
                  <a:t> «</a:t>
                </a:r>
                <a:r>
                  <a:rPr lang="ru-RU" dirty="0"/>
                  <a:t>Новый день” </a:t>
                </a:r>
                <a:r>
                  <a:rPr lang="en-US" dirty="0" err="1"/>
                  <a:t>reti</a:t>
                </a:r>
                <a:r>
                  <a:rPr lang="en-US" dirty="0"/>
                  <a:t> </a:t>
                </a:r>
                <a:r>
                  <a:rPr lang="en-US" dirty="0" err="1"/>
                  <a:t>vai</a:t>
                </a:r>
                <a:r>
                  <a:rPr lang="en-US" dirty="0"/>
                  <a:t> </a:t>
                </a:r>
                <a:r>
                  <a:rPr lang="en-US" dirty="0" err="1"/>
                  <a:t>nemaz</a:t>
                </a:r>
                <a:r>
                  <a:rPr lang="en-US" dirty="0"/>
                  <a:t> (n=651, N=663).</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(n=26, N=20)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0.6458790200296799</c:v>
                </c:pt>
                <c:pt idx="1">
                  <c:v>0.96383486168815169</c:v>
                </c:pt>
                <c:pt idx="2">
                  <c:v>0.26662111983138953</c:v>
                </c:pt>
                <c:pt idx="3">
                  <c:v>0.80077558067610932</c:v>
                </c:pt>
                <c:pt idx="4">
                  <c:v>1.1005155548667556</c:v>
                </c:pt>
                <c:pt idx="5">
                  <c:v>0.30553225560947317</c:v>
                </c:pt>
                <c:pt idx="6">
                  <c:v>0.23638847901090895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(n=53, N=55)</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0.22842351169632163</c:v>
                </c:pt>
                <c:pt idx="1">
                  <c:v>0.39924334014826574</c:v>
                </c:pt>
                <c:pt idx="2">
                  <c:v>0.35806330844047457</c:v>
                </c:pt>
                <c:pt idx="3">
                  <c:v>0.16853275952949692</c:v>
                </c:pt>
                <c:pt idx="4">
                  <c:v>0.51801784104595117</c:v>
                </c:pt>
                <c:pt idx="5">
                  <c:v>0.26624735459721383</c:v>
                </c:pt>
                <c:pt idx="6">
                  <c:v>0.52096158680732207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(n=87, N=71)</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0.20306009245514162</c:v>
                </c:pt>
                <c:pt idx="1">
                  <c:v>0.22713671458207882</c:v>
                </c:pt>
                <c:pt idx="2">
                  <c:v>0.33585193461455454</c:v>
                </c:pt>
                <c:pt idx="3">
                  <c:v>0.15139230481466279</c:v>
                </c:pt>
                <c:pt idx="4">
                  <c:v>0.18805730385477404</c:v>
                </c:pt>
                <c:pt idx="5">
                  <c:v>0.28828069438434728</c:v>
                </c:pt>
                <c:pt idx="6">
                  <c:v>0.21831589893373296</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Lieto LSM+ </a:t>
                </a:r>
                <a:r>
                  <a:rPr lang="en-US" dirty="0" err="1"/>
                  <a:t>tēmu</a:t>
                </a:r>
                <a:r>
                  <a:rPr lang="en-US" dirty="0"/>
                  <a:t> «</a:t>
                </a:r>
                <a:r>
                  <a:rPr lang="ru-RU" dirty="0"/>
                  <a:t>Кейс” </a:t>
                </a:r>
                <a:r>
                  <a:rPr lang="en-US" dirty="0" err="1"/>
                  <a:t>bieži</a:t>
                </a:r>
                <a:r>
                  <a:rPr lang="en-US" dirty="0"/>
                  <a:t> (n=166, N=145).</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(n=150, N=149)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0.2506384603480728</c:v>
                </c:pt>
                <c:pt idx="1">
                  <c:v>0.32924692483711138</c:v>
                </c:pt>
                <c:pt idx="2">
                  <c:v>0.11956713403270759</c:v>
                </c:pt>
                <c:pt idx="3">
                  <c:v>0.20873707245285775</c:v>
                </c:pt>
                <c:pt idx="4">
                  <c:v>0.3113546842881732</c:v>
                </c:pt>
                <c:pt idx="5">
                  <c:v>0.25264769032097717</c:v>
                </c:pt>
                <c:pt idx="6">
                  <c:v>0.23567173763523577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(n=519, N=531)</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0.22307494156440938</c:v>
                </c:pt>
                <c:pt idx="1">
                  <c:v>0.31924518122716905</c:v>
                </c:pt>
                <c:pt idx="2">
                  <c:v>0.24101542159375053</c:v>
                </c:pt>
                <c:pt idx="3">
                  <c:v>0.17373159796194867</c:v>
                </c:pt>
                <c:pt idx="4">
                  <c:v>0.36813031205064889</c:v>
                </c:pt>
                <c:pt idx="5">
                  <c:v>0.31351333959539951</c:v>
                </c:pt>
                <c:pt idx="6">
                  <c:v>0.1816723060614592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Lieto LSM+ tēmu «Кейс» reti vai nemaz (n=669, N=681).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079698888147543"/>
          <c:y val="8.0031562510382404E-2"/>
          <c:w val="0.51920301111852463"/>
          <c:h val="0.87340826771653546"/>
        </c:manualLayout>
      </c:layout>
      <c:barChart>
        <c:barDir val="bar"/>
        <c:grouping val="clustered"/>
        <c:varyColors val="1"/>
        <c:ser>
          <c:idx val="0"/>
          <c:order val="0"/>
          <c:tx>
            <c:strRef>
              <c:f>Sheet1!$B$1</c:f>
              <c:strCache>
                <c:ptCount val="1"/>
                <c:pt idx="0">
                  <c:v>Liberāls (n=96, N=92)</c:v>
                </c:pt>
              </c:strCache>
            </c:strRef>
          </c:tx>
          <c:spPr>
            <a:solidFill>
              <a:srgbClr val="4A90E2"/>
            </a:solidFill>
            <a:ln cmpd="sng">
              <a:noFill/>
            </a:ln>
          </c:spPr>
          <c:invertIfNegative val="0"/>
          <c:dLbls>
            <c:numFmt formatCode="#,##0.00"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0.35220623979361992</c:v>
                </c:pt>
                <c:pt idx="1">
                  <c:v>0.21740206855272898</c:v>
                </c:pt>
                <c:pt idx="2">
                  <c:v>0.19873289835860275</c:v>
                </c:pt>
                <c:pt idx="3">
                  <c:v>3.2215015575844073E-2</c:v>
                </c:pt>
                <c:pt idx="4">
                  <c:v>0.31979407414159106</c:v>
                </c:pt>
                <c:pt idx="5">
                  <c:v>0.24182285428666403</c:v>
                </c:pt>
                <c:pt idx="6">
                  <c:v>0.1173260388727268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Sociālists (n=280, N=300)</c:v>
                </c:pt>
              </c:strCache>
            </c:strRef>
          </c:tx>
          <c:spPr>
            <a:solidFill>
              <a:srgbClr val="C0392B"/>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0.218583682226901</c:v>
                </c:pt>
                <c:pt idx="1">
                  <c:v>0.19814577729602262</c:v>
                </c:pt>
                <c:pt idx="2">
                  <c:v>0.13755354515454399</c:v>
                </c:pt>
                <c:pt idx="3">
                  <c:v>0.12830946994225975</c:v>
                </c:pt>
                <c:pt idx="4">
                  <c:v>0.41341662734171764</c:v>
                </c:pt>
                <c:pt idx="5">
                  <c:v>0.25748431214525824</c:v>
                </c:pt>
                <c:pt idx="6">
                  <c:v>0.24151685861008912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Zaļais (n=454, N=455)</c:v>
                </c:pt>
              </c:strCache>
            </c:strRef>
          </c:tx>
          <c:spPr>
            <a:solidFill>
              <a:srgbClr val="27AE60"/>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0.28844032631076988</c:v>
                </c:pt>
                <c:pt idx="1">
                  <c:v>0.41315320929081745</c:v>
                </c:pt>
                <c:pt idx="2">
                  <c:v>0.28812257218925968</c:v>
                </c:pt>
                <c:pt idx="3">
                  <c:v>0.26862126646890766</c:v>
                </c:pt>
                <c:pt idx="4">
                  <c:v>0.50701981659555684</c:v>
                </c:pt>
                <c:pt idx="5">
                  <c:v>0.43083706041520869</c:v>
                </c:pt>
                <c:pt idx="6">
                  <c:v>0.32264979876266781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pPr>
                <a:r>
                  <a:rPr lang="lv-LV"/>
                  <a:t>Bāze: Sabiedriskā medija nepieciešamības iemeslu saistība ar ideoloģiju (n=830, N=846).</a:t>
                </a:r>
              </a:p>
            </c:rich>
          </c:tx>
          <c:layout>
            <c:manualLayout>
              <c:xMode val="edge"/>
              <c:yMode val="edge"/>
              <c:x val="0.35293781236971333"/>
              <c:y val="0.96343976377952756"/>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7.485649606299212E-2"/>
        </c:manualLayout>
      </c:layout>
      <c:overlay val="0"/>
      <c:txPr>
        <a:bodyPr/>
        <a:lstStyle/>
        <a:p>
          <a:pPr>
            <a:defRPr sz="900"/>
          </a:pPr>
          <a:endParaRPr lang="en-US"/>
        </a:p>
      </c:txPr>
    </c:legend>
    <c:plotVisOnly val="1"/>
    <c:dispBlanksAs val="zero"/>
    <c:showDLblsOverMax val="1"/>
  </c:chart>
  <c:spPr>
    <a:noFill/>
    <a:ln>
      <a:noFill/>
    </a:ln>
  </c:spPr>
  <c:txPr>
    <a:bodyPr/>
    <a:lstStyle/>
    <a:p>
      <a:pPr>
        <a:defRPr sz="1200" b="0">
          <a:solidFill>
            <a:schemeClr val="tx1">
              <a:lumMod val="65000"/>
              <a:lumOff val="35000"/>
            </a:schemeClr>
          </a:solidFill>
          <a:latin typeface="League Spartan Light" pitchFamily="2" charset="0"/>
          <a:cs typeface="Arial" panose="020B0604020202020204" pitchFamily="34" charset="0"/>
        </a:defRPr>
      </a:pPr>
      <a:endParaRPr lang="lv-LV"/>
    </a:p>
  </c:txPr>
  <c:externalData r:id="rId2">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Konservatīvs (n=328, N=323)</c:v>
                </c:pt>
              </c:strCache>
            </c:strRef>
          </c:tx>
          <c:spPr>
            <a:solidFill>
              <a:srgbClr val="2A4F9C"/>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-9.508575553372008E-3</c:v>
                </c:pt>
                <c:pt idx="1">
                  <c:v>0.16893161513801205</c:v>
                </c:pt>
                <c:pt idx="2">
                  <c:v>0.13982957754863795</c:v>
                </c:pt>
                <c:pt idx="3">
                  <c:v>-2.4663499437682219E-2</c:v>
                </c:pt>
                <c:pt idx="4">
                  <c:v>0.11276610093952759</c:v>
                </c:pt>
                <c:pt idx="5">
                  <c:v>2.9441473899510372E-2</c:v>
                </c:pt>
                <c:pt idx="6">
                  <c:v>3.6861965013810068E-2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Centrisks (n=239, N=243)</c:v>
                </c:pt>
              </c:strCache>
            </c:strRef>
          </c:tx>
          <c:spPr>
            <a:solidFill>
              <a:srgbClr val="95A5A6"/>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0.10393979177423446</c:v>
                </c:pt>
                <c:pt idx="1">
                  <c:v>0.11494747422603328</c:v>
                </c:pt>
                <c:pt idx="2">
                  <c:v>0.16248929389796951</c:v>
                </c:pt>
                <c:pt idx="3">
                  <c:v>6.8577428668659499E-2</c:v>
                </c:pt>
                <c:pt idx="4">
                  <c:v>0.2642552504190121</c:v>
                </c:pt>
                <c:pt idx="5">
                  <c:v>0.17246277794507292</c:v>
                </c:pt>
                <c:pt idx="6">
                  <c:v>0.12661576309376932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4CAF50"/>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pPr>
                <a:r>
                  <a:rPr lang="pt-BR"/>
                  <a:t>Bāze: Viena no divām ideoloģijām ir vadošā (n=567, N=566).</a:t>
                </a:r>
              </a:p>
            </c:rich>
          </c:tx>
          <c:layout>
            <c:manualLayout>
              <c:xMode val="edge"/>
              <c:yMode val="edge"/>
              <c:x val="0.13513393571412718"/>
              <c:y val="0.960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900"/>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League Spartan Light" pitchFamily="2" charset="0"/>
          <a:cs typeface="Arial" panose="020B0604020202020204" pitchFamily="34" charset="0"/>
        </a:defRPr>
      </a:pPr>
      <a:endParaRPr lang="lv-LV"/>
    </a:p>
  </c:txPr>
  <c:externalData r:id="rId2">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(n=303, N=300)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0.51241537182436991</c:v>
                </c:pt>
                <c:pt idx="1">
                  <c:v>0.39389057835848046</c:v>
                </c:pt>
                <c:pt idx="2">
                  <c:v>0.40411546178060359</c:v>
                </c:pt>
                <c:pt idx="3">
                  <c:v>0.23130654812953585</c:v>
                </c:pt>
                <c:pt idx="4">
                  <c:v>0.23008843275965918</c:v>
                </c:pt>
                <c:pt idx="5">
                  <c:v>0.28704521239480452</c:v>
                </c:pt>
                <c:pt idx="6">
                  <c:v>0.196767422813379</c:v>
                </c:pt>
                <c:pt idx="7">
                  <c:v>0.16824990109080828</c:v>
                </c:pt>
                <c:pt idx="8">
                  <c:v>0.3453430285755274</c:v>
                </c:pt>
                <c:pt idx="9">
                  <c:v>0.15480042737544394</c:v>
                </c:pt>
                <c:pt idx="10">
                  <c:v>0.18216212425262218</c:v>
                </c:pt>
                <c:pt idx="11">
                  <c:v>0.13559160112459628</c:v>
                </c:pt>
                <c:pt idx="12">
                  <c:v>7.9037346095800542E-2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(n=240, N=250)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0.41441050422111397</c:v>
                </c:pt>
                <c:pt idx="1">
                  <c:v>0.34444414150679609</c:v>
                </c:pt>
                <c:pt idx="2">
                  <c:v>0.37691801067829528</c:v>
                </c:pt>
                <c:pt idx="3">
                  <c:v>0.21379932804681454</c:v>
                </c:pt>
                <c:pt idx="4">
                  <c:v>0.20297131405898092</c:v>
                </c:pt>
                <c:pt idx="5">
                  <c:v>0.26327602371710551</c:v>
                </c:pt>
                <c:pt idx="6">
                  <c:v>0.2492444761046009</c:v>
                </c:pt>
                <c:pt idx="7">
                  <c:v>0.21830340468817719</c:v>
                </c:pt>
                <c:pt idx="8">
                  <c:v>0.32502446781219668</c:v>
                </c:pt>
                <c:pt idx="9">
                  <c:v>0.1257720951773228</c:v>
                </c:pt>
                <c:pt idx="10">
                  <c:v>0.20317499170810258</c:v>
                </c:pt>
                <c:pt idx="11">
                  <c:v>0.14406077920232027</c:v>
                </c:pt>
                <c:pt idx="12">
                  <c:v>0.11204073262453661</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(n=223, N=221)</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0.47545198357506863</c:v>
                </c:pt>
                <c:pt idx="1">
                  <c:v>0.34315665799304734</c:v>
                </c:pt>
                <c:pt idx="2">
                  <c:v>0.35208839093664707</c:v>
                </c:pt>
                <c:pt idx="3">
                  <c:v>0.23864844614434075</c:v>
                </c:pt>
                <c:pt idx="4">
                  <c:v>0.21847583260991271</c:v>
                </c:pt>
                <c:pt idx="5">
                  <c:v>0.17052438059699168</c:v>
                </c:pt>
                <c:pt idx="6">
                  <c:v>0.25049708759890027</c:v>
                </c:pt>
                <c:pt idx="7">
                  <c:v>0.24214908101828386</c:v>
                </c:pt>
                <c:pt idx="8">
                  <c:v>0.21238876691686351</c:v>
                </c:pt>
                <c:pt idx="9">
                  <c:v>0.15800583253507591</c:v>
                </c:pt>
                <c:pt idx="10">
                  <c:v>0.16829163205744874</c:v>
                </c:pt>
                <c:pt idx="11">
                  <c:v>0.15230913820877764</c:v>
                </c:pt>
                <c:pt idx="12">
                  <c:v>7.2307958174240822E-2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Skatās LTV1 bieži (n=766, N=771).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32258064516E-2"/>
          <c:y val="8.0031562510382404E-2"/>
          <c:w val="0.9838709677419355"/>
          <c:h val="0.875"/>
        </c:manualLayout>
      </c:layout>
      <c:barChart>
        <c:barDir val="bar"/>
        <c:grouping val="clustered"/>
        <c:varyColors val="1"/>
        <c:ser>
          <c:idx val="0"/>
          <c:order val="0"/>
          <c:tx>
            <c:strRef>
              <c:f>Sheet1!$B$1</c:f>
              <c:strCache>
                <c:ptCount val="1"/>
                <c:pt idx="0">
                  <c:v>Konservatīvs (n=393, N=384)</c:v>
                </c:pt>
              </c:strCache>
            </c:strRef>
          </c:tx>
          <c:spPr>
            <a:solidFill>
              <a:srgbClr val="2A4F9C"/>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0.46201801686544292</c:v>
                </c:pt>
                <c:pt idx="1">
                  <c:v>0.29526984831814007</c:v>
                </c:pt>
                <c:pt idx="2">
                  <c:v>0.28594503063891125</c:v>
                </c:pt>
                <c:pt idx="3">
                  <c:v>0.28087655534352107</c:v>
                </c:pt>
                <c:pt idx="4">
                  <c:v>0.21775729871275465</c:v>
                </c:pt>
                <c:pt idx="5">
                  <c:v>0.20318070159046883</c:v>
                </c:pt>
                <c:pt idx="6">
                  <c:v>0.16670780733311771</c:v>
                </c:pt>
                <c:pt idx="7">
                  <c:v>0.15476974800808069</c:v>
                </c:pt>
                <c:pt idx="8">
                  <c:v>0.14337584703159281</c:v>
                </c:pt>
                <c:pt idx="9">
                  <c:v>0.12181695118654848</c:v>
                </c:pt>
                <c:pt idx="10">
                  <c:v>0.13249206673545638</c:v>
                </c:pt>
                <c:pt idx="11">
                  <c:v>0.10467126120783467</c:v>
                </c:pt>
                <c:pt idx="12">
                  <c:v>7.9026366675289172E-2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Centrisks (n=281, N=276)</c:v>
                </c:pt>
              </c:strCache>
            </c:strRef>
          </c:tx>
          <c:spPr>
            <a:solidFill>
              <a:srgbClr val="95A5A6"/>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0.35840872372291777</c:v>
                </c:pt>
                <c:pt idx="1">
                  <c:v>0.33637457763573181</c:v>
                </c:pt>
                <c:pt idx="2">
                  <c:v>0.3185156115074631</c:v>
                </c:pt>
                <c:pt idx="3">
                  <c:v>0.23294797559126862</c:v>
                </c:pt>
                <c:pt idx="4">
                  <c:v>0.16280318381375714</c:v>
                </c:pt>
                <c:pt idx="5">
                  <c:v>0.23636783240067377</c:v>
                </c:pt>
                <c:pt idx="6">
                  <c:v>0.19240256209389162</c:v>
                </c:pt>
                <c:pt idx="7">
                  <c:v>0.20812782007749597</c:v>
                </c:pt>
                <c:pt idx="8">
                  <c:v>0.21383617489874393</c:v>
                </c:pt>
                <c:pt idx="9">
                  <c:v>0.22850876565250855</c:v>
                </c:pt>
                <c:pt idx="10">
                  <c:v>0.1649468865831005</c:v>
                </c:pt>
                <c:pt idx="11">
                  <c:v>0.13986330292284063</c:v>
                </c:pt>
                <c:pt idx="12">
                  <c:v>0.10577602284057327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4CAF50"/>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pPr>
                <a:r>
                  <a:rPr lang="pt-BR"/>
                  <a:t>Bāze: Viena no divām ideoloģijām ir vadošā (n=674, N=660).</a:t>
                </a:r>
              </a:p>
            </c:rich>
          </c:tx>
          <c:layout>
            <c:manualLayout>
              <c:xMode val="edge"/>
              <c:yMode val="edge"/>
              <c:x val="0.13513393571412718"/>
              <c:y val="0.960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900"/>
          </a:pPr>
          <a:endParaRPr lang="en-LV"/>
        </a:p>
      </c:txPr>
    </c:legend>
    <c:plotVisOnly val="1"/>
    <c:dispBlanksAs val="zero"/>
    <c:showDLblsOverMax val="1"/>
  </c:chart>
  <c:spPr>
    <a:noFill/>
    <a:ln>
      <a:noFill/>
    </a:ln>
  </c:spPr>
  <c:txPr>
    <a:bodyPr/>
    <a:lstStyle/>
    <a:p>
      <a:pPr>
        <a:defRPr sz="1000" b="0">
          <a:solidFill>
            <a:schemeClr val="tx1">
              <a:lumMod val="65000"/>
              <a:lumOff val="35000"/>
            </a:schemeClr>
          </a:solidFill>
          <a:latin typeface="League Spartan Light" pitchFamily="2" charset="0"/>
          <a:cs typeface="Arial" panose="020B0604020202020204" pitchFamily="34" charset="0"/>
        </a:defRPr>
      </a:pPr>
      <a:endParaRPr lang="en-LV"/>
    </a:p>
  </c:txPr>
  <c:externalData r:id="rId2">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(n=325, N=340)</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0.42317123715763744</c:v>
                </c:pt>
                <c:pt idx="1">
                  <c:v>0.34547397963830206</c:v>
                </c:pt>
                <c:pt idx="2">
                  <c:v>0.32937833034512898</c:v>
                </c:pt>
                <c:pt idx="3">
                  <c:v>0.22666729989197518</c:v>
                </c:pt>
                <c:pt idx="4">
                  <c:v>0.19939239971594711</c:v>
                </c:pt>
                <c:pt idx="5">
                  <c:v>0.25873515101835448</c:v>
                </c:pt>
                <c:pt idx="6">
                  <c:v>0.20862552926577924</c:v>
                </c:pt>
                <c:pt idx="7">
                  <c:v>0.21300270637780136</c:v>
                </c:pt>
                <c:pt idx="8">
                  <c:v>0.1582453015706145</c:v>
                </c:pt>
                <c:pt idx="9">
                  <c:v>0.24319028158244602</c:v>
                </c:pt>
                <c:pt idx="10">
                  <c:v>0.16282921230812242</c:v>
                </c:pt>
                <c:pt idx="11">
                  <c:v>0.13084502052756258</c:v>
                </c:pt>
                <c:pt idx="12">
                  <c:v>8.507754909289153E-2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(n=534, N=514)</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0.40460742974144615</c:v>
                </c:pt>
                <c:pt idx="1">
                  <c:v>0.31126955676120777</c:v>
                </c:pt>
                <c:pt idx="2">
                  <c:v>0.25565296007243327</c:v>
                </c:pt>
                <c:pt idx="3">
                  <c:v>0.27054610143042185</c:v>
                </c:pt>
                <c:pt idx="4">
                  <c:v>0.21823442875722446</c:v>
                </c:pt>
                <c:pt idx="5">
                  <c:v>0.18933119018738687</c:v>
                </c:pt>
                <c:pt idx="6">
                  <c:v>0.18307901214647793</c:v>
                </c:pt>
                <c:pt idx="7">
                  <c:v>0.17586413459856798</c:v>
                </c:pt>
                <c:pt idx="8">
                  <c:v>9.5525135626727486E-2</c:v>
                </c:pt>
                <c:pt idx="9">
                  <c:v>0.18403273229725123</c:v>
                </c:pt>
                <c:pt idx="10">
                  <c:v>0.11084928459735989</c:v>
                </c:pt>
                <c:pt idx="11">
                  <c:v>0.14307959481477742</c:v>
                </c:pt>
                <c:pt idx="12">
                  <c:v>7.7767227179262169E-2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Skatās LTV1 reti vai nemaz (n=859, N=854).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(n=192, N=189)</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0.50499037820191672</c:v>
                </c:pt>
                <c:pt idx="1">
                  <c:v>0.4049669841313368</c:v>
                </c:pt>
                <c:pt idx="2">
                  <c:v>0.4267888644081545</c:v>
                </c:pt>
                <c:pt idx="3">
                  <c:v>0.26491665509799012</c:v>
                </c:pt>
                <c:pt idx="4">
                  <c:v>0.26212298963360586</c:v>
                </c:pt>
                <c:pt idx="5">
                  <c:v>0.32826249177759831</c:v>
                </c:pt>
                <c:pt idx="6">
                  <c:v>0.23169087320197421</c:v>
                </c:pt>
                <c:pt idx="7">
                  <c:v>0.15759236675195593</c:v>
                </c:pt>
                <c:pt idx="8">
                  <c:v>0.32264439531057343</c:v>
                </c:pt>
                <c:pt idx="9">
                  <c:v>0.21259516751686966</c:v>
                </c:pt>
                <c:pt idx="10">
                  <c:v>0.17191851484977358</c:v>
                </c:pt>
                <c:pt idx="11">
                  <c:v>0.13182722695824517</c:v>
                </c:pt>
                <c:pt idx="12">
                  <c:v>0.10588998749287228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(n=267, N=271)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0.47775178690553577</c:v>
                </c:pt>
                <c:pt idx="1">
                  <c:v>0.33691496563455964</c:v>
                </c:pt>
                <c:pt idx="2">
                  <c:v>0.36684490466130193</c:v>
                </c:pt>
                <c:pt idx="3">
                  <c:v>0.23464233963649972</c:v>
                </c:pt>
                <c:pt idx="4">
                  <c:v>0.19872525085257742</c:v>
                </c:pt>
                <c:pt idx="5">
                  <c:v>0.22500939035385956</c:v>
                </c:pt>
                <c:pt idx="6">
                  <c:v>0.2095618215243</c:v>
                </c:pt>
                <c:pt idx="7">
                  <c:v>0.20823246968268863</c:v>
                </c:pt>
                <c:pt idx="8">
                  <c:v>0.24586462714599175</c:v>
                </c:pt>
                <c:pt idx="9">
                  <c:v>0.1676018293684047</c:v>
                </c:pt>
                <c:pt idx="10">
                  <c:v>0.18259573045235694</c:v>
                </c:pt>
                <c:pt idx="11">
                  <c:v>0.11292627858795154</c:v>
                </c:pt>
                <c:pt idx="12">
                  <c:v>8.405899725163575E-2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(n=274, N=272)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0.42441714190513652</c:v>
                </c:pt>
                <c:pt idx="1">
                  <c:v>0.33821662621409077</c:v>
                </c:pt>
                <c:pt idx="2">
                  <c:v>0.32111866162023295</c:v>
                </c:pt>
                <c:pt idx="3">
                  <c:v>0.21071111020905897</c:v>
                </c:pt>
                <c:pt idx="4">
                  <c:v>0.21124859940122806</c:v>
                </c:pt>
                <c:pt idx="5">
                  <c:v>0.28298803793729949</c:v>
                </c:pt>
                <c:pt idx="6">
                  <c:v>0.23913591330208187</c:v>
                </c:pt>
                <c:pt idx="7">
                  <c:v>0.2148669600348373</c:v>
                </c:pt>
                <c:pt idx="8">
                  <c:v>0.26751156403329801</c:v>
                </c:pt>
                <c:pt idx="9">
                  <c:v>0.17283611900732029</c:v>
                </c:pt>
                <c:pt idx="10">
                  <c:v>0.20552966686914143</c:v>
                </c:pt>
                <c:pt idx="11">
                  <c:v>0.12867339836337882</c:v>
                </c:pt>
                <c:pt idx="12">
                  <c:v>0.10148916654216039</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Skatās LTV7 bieži (n=733, N=732).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(n=374, N=383)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0.43068709014747869</c:v>
                </c:pt>
                <c:pt idx="1">
                  <c:v>0.34691338074892625</c:v>
                </c:pt>
                <c:pt idx="2">
                  <c:v>0.33303012393104497</c:v>
                </c:pt>
                <c:pt idx="3">
                  <c:v>0.22934033984642169</c:v>
                </c:pt>
                <c:pt idx="4">
                  <c:v>0.1967479406004442</c:v>
                </c:pt>
                <c:pt idx="5">
                  <c:v>0.2023688001860291</c:v>
                </c:pt>
                <c:pt idx="6">
                  <c:v>0.18815621101547622</c:v>
                </c:pt>
                <c:pt idx="7">
                  <c:v>0.22988372750575869</c:v>
                </c:pt>
                <c:pt idx="8">
                  <c:v>0.20151446491669356</c:v>
                </c:pt>
                <c:pt idx="9">
                  <c:v>0.18438218663210212</c:v>
                </c:pt>
                <c:pt idx="10">
                  <c:v>0.16186384585653529</c:v>
                </c:pt>
                <c:pt idx="11">
                  <c:v>0.17743161500436366</c:v>
                </c:pt>
                <c:pt idx="12">
                  <c:v>8.058800164814138E-2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(n=518, N=509)</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0.40963200136561417</c:v>
                </c:pt>
                <c:pt idx="1">
                  <c:v>0.3232431153897371</c:v>
                </c:pt>
                <c:pt idx="2">
                  <c:v>0.27777623181891242</c:v>
                </c:pt>
                <c:pt idx="3">
                  <c:v>0.26067742413256201</c:v>
                </c:pt>
                <c:pt idx="4">
                  <c:v>0.21927366557456077</c:v>
                </c:pt>
                <c:pt idx="5">
                  <c:v>0.19097907423679822</c:v>
                </c:pt>
                <c:pt idx="6">
                  <c:v>0.20396667975021562</c:v>
                </c:pt>
                <c:pt idx="7">
                  <c:v>0.17374128686608112</c:v>
                </c:pt>
                <c:pt idx="8">
                  <c:v>0.11197116150668046</c:v>
                </c:pt>
                <c:pt idx="9">
                  <c:v>0.17023744655055539</c:v>
                </c:pt>
                <c:pt idx="10">
                  <c:v>0.10792284260541704</c:v>
                </c:pt>
                <c:pt idx="11">
                  <c:v>0.13706554105077165</c:v>
                </c:pt>
                <c:pt idx="12">
                  <c:v>6.9291209195561199E-2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Skatās LTV7 reti vai nemaz (n=892, N=893).</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(n=106, N=112)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0.51930984059886165</c:v>
                </c:pt>
                <c:pt idx="1">
                  <c:v>0.31542498781018558</c:v>
                </c:pt>
                <c:pt idx="2">
                  <c:v>0.40016575103614271</c:v>
                </c:pt>
                <c:pt idx="3">
                  <c:v>0.35502280025664623</c:v>
                </c:pt>
                <c:pt idx="4">
                  <c:v>0.21468235611118117</c:v>
                </c:pt>
                <c:pt idx="5">
                  <c:v>0.24122601933617224</c:v>
                </c:pt>
                <c:pt idx="6">
                  <c:v>0.19827188194995218</c:v>
                </c:pt>
                <c:pt idx="7">
                  <c:v>0.1701177252718345</c:v>
                </c:pt>
                <c:pt idx="8">
                  <c:v>0.34457519482153981</c:v>
                </c:pt>
                <c:pt idx="9">
                  <c:v>0.14132894882241939</c:v>
                </c:pt>
                <c:pt idx="10">
                  <c:v>0.2389005630477378</c:v>
                </c:pt>
                <c:pt idx="11">
                  <c:v>0.1524166272463677</c:v>
                </c:pt>
                <c:pt idx="12">
                  <c:v>9.4612303089894656E-2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(n=139, N=132)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0.4702081655766146</c:v>
                </c:pt>
                <c:pt idx="1">
                  <c:v>0.35497812661812356</c:v>
                </c:pt>
                <c:pt idx="2">
                  <c:v>0.41039130354788389</c:v>
                </c:pt>
                <c:pt idx="3">
                  <c:v>0.24224840991349356</c:v>
                </c:pt>
                <c:pt idx="4">
                  <c:v>0.23549840817197512</c:v>
                </c:pt>
                <c:pt idx="5">
                  <c:v>0.26838212725049382</c:v>
                </c:pt>
                <c:pt idx="6">
                  <c:v>0.22916854696949604</c:v>
                </c:pt>
                <c:pt idx="7">
                  <c:v>0.254579999850501</c:v>
                </c:pt>
                <c:pt idx="8">
                  <c:v>0.27878514926200082</c:v>
                </c:pt>
                <c:pt idx="9">
                  <c:v>0.19864621310514549</c:v>
                </c:pt>
                <c:pt idx="10">
                  <c:v>0.15039552901426265</c:v>
                </c:pt>
                <c:pt idx="11">
                  <c:v>0.13560412417267761</c:v>
                </c:pt>
                <c:pt idx="12">
                  <c:v>5.4497257017101161E-2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(n=162, N=147)</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0.40680616557180865</c:v>
                </c:pt>
                <c:pt idx="1">
                  <c:v>0.33032780250498051</c:v>
                </c:pt>
                <c:pt idx="2">
                  <c:v>0.29632211687903498</c:v>
                </c:pt>
                <c:pt idx="3">
                  <c:v>0.23905269415533717</c:v>
                </c:pt>
                <c:pt idx="4">
                  <c:v>0.21439647502212159</c:v>
                </c:pt>
                <c:pt idx="5">
                  <c:v>0.27545991089234062</c:v>
                </c:pt>
                <c:pt idx="6">
                  <c:v>0.26360649305308054</c:v>
                </c:pt>
                <c:pt idx="7">
                  <c:v>0.23918210331901682</c:v>
                </c:pt>
                <c:pt idx="8">
                  <c:v>0.2952841889314321</c:v>
                </c:pt>
                <c:pt idx="9">
                  <c:v>0.16207389683501741</c:v>
                </c:pt>
                <c:pt idx="10">
                  <c:v>0.13643872124994086</c:v>
                </c:pt>
                <c:pt idx="11">
                  <c:v>0.14657575054056787</c:v>
                </c:pt>
                <c:pt idx="12">
                  <c:v>0.12214878896918606</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LR1 bieži (n=407, N=390).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(n=352, N=367)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0.45928426050967824</c:v>
                </c:pt>
                <c:pt idx="1">
                  <c:v>0.32981224803871906</c:v>
                </c:pt>
                <c:pt idx="2">
                  <c:v>0.35737795366874725</c:v>
                </c:pt>
                <c:pt idx="3">
                  <c:v>0.22965952033425088</c:v>
                </c:pt>
                <c:pt idx="4">
                  <c:v>0.20582784846815919</c:v>
                </c:pt>
                <c:pt idx="5">
                  <c:v>0.21234292694117773</c:v>
                </c:pt>
                <c:pt idx="6">
                  <c:v>0.22263513601565463</c:v>
                </c:pt>
                <c:pt idx="7">
                  <c:v>0.19771535190826978</c:v>
                </c:pt>
                <c:pt idx="8">
                  <c:v>0.24966965907714608</c:v>
                </c:pt>
                <c:pt idx="9">
                  <c:v>0.18722261801569018</c:v>
                </c:pt>
                <c:pt idx="10">
                  <c:v>0.16660779867643671</c:v>
                </c:pt>
                <c:pt idx="11">
                  <c:v>0.14333590073613531</c:v>
                </c:pt>
                <c:pt idx="12">
                  <c:v>9.1059413518851662E-2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(n=866, N=868)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0.42177249893557633</c:v>
                </c:pt>
                <c:pt idx="1">
                  <c:v>0.35265369183010292</c:v>
                </c:pt>
                <c:pt idx="2">
                  <c:v>0.30335282970365007</c:v>
                </c:pt>
                <c:pt idx="3">
                  <c:v>0.23137249769876553</c:v>
                </c:pt>
                <c:pt idx="4">
                  <c:v>0.2143473784046224</c:v>
                </c:pt>
                <c:pt idx="5">
                  <c:v>0.22384474721158382</c:v>
                </c:pt>
                <c:pt idx="6">
                  <c:v>0.19473403272439949</c:v>
                </c:pt>
                <c:pt idx="7">
                  <c:v>0.1856947020986687</c:v>
                </c:pt>
                <c:pt idx="8">
                  <c:v>0.14352374746639959</c:v>
                </c:pt>
                <c:pt idx="9">
                  <c:v>0.1793000568888351</c:v>
                </c:pt>
                <c:pt idx="10">
                  <c:v>0.14669385917762881</c:v>
                </c:pt>
                <c:pt idx="11">
                  <c:v>0.13756602615900021</c:v>
                </c:pt>
                <c:pt idx="12">
                  <c:v>7.7805598727547096E-2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LR1 reti vai nemaz (n=1218, N=1235).</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(n=105, N=116)</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0.40436815511065927</c:v>
                </c:pt>
                <c:pt idx="1">
                  <c:v>0.30758783542882517</c:v>
                </c:pt>
                <c:pt idx="2">
                  <c:v>0.3203464099500416</c:v>
                </c:pt>
                <c:pt idx="3">
                  <c:v>0.2066544123847073</c:v>
                </c:pt>
                <c:pt idx="4">
                  <c:v>0.27301383922511824</c:v>
                </c:pt>
                <c:pt idx="5">
                  <c:v>0.32858780185590752</c:v>
                </c:pt>
                <c:pt idx="6">
                  <c:v>0.20317188855956525</c:v>
                </c:pt>
                <c:pt idx="7">
                  <c:v>0.19234727516102679</c:v>
                </c:pt>
                <c:pt idx="8">
                  <c:v>0.3626172644460473</c:v>
                </c:pt>
                <c:pt idx="9">
                  <c:v>0.15085110240543442</c:v>
                </c:pt>
                <c:pt idx="10">
                  <c:v>0.22491407903821606</c:v>
                </c:pt>
                <c:pt idx="11">
                  <c:v>0.13149476567996335</c:v>
                </c:pt>
                <c:pt idx="12">
                  <c:v>0.11653755282266198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(n=148, N=139)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0.524989537942956</c:v>
                </c:pt>
                <c:pt idx="1">
                  <c:v>0.44204211014405681</c:v>
                </c:pt>
                <c:pt idx="2">
                  <c:v>0.39773069128037009</c:v>
                </c:pt>
                <c:pt idx="3">
                  <c:v>0.18939350470220778</c:v>
                </c:pt>
                <c:pt idx="4">
                  <c:v>0.2474804890141761</c:v>
                </c:pt>
                <c:pt idx="5">
                  <c:v>0.24169938299216559</c:v>
                </c:pt>
                <c:pt idx="6">
                  <c:v>0.294771812640168</c:v>
                </c:pt>
                <c:pt idx="7">
                  <c:v>0.23433551562573776</c:v>
                </c:pt>
                <c:pt idx="8">
                  <c:v>0.34345025196863277</c:v>
                </c:pt>
                <c:pt idx="9">
                  <c:v>0.21644120297714972</c:v>
                </c:pt>
                <c:pt idx="10">
                  <c:v>0.28154753202349037</c:v>
                </c:pt>
                <c:pt idx="11">
                  <c:v>0.16307963842574974</c:v>
                </c:pt>
                <c:pt idx="12">
                  <c:v>6.8926437075663829E-2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(n=199, N=206)</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0.43336437058619015</c:v>
                </c:pt>
                <c:pt idx="1">
                  <c:v>0.31310391931542281</c:v>
                </c:pt>
                <c:pt idx="2">
                  <c:v>0.3387618184668848</c:v>
                </c:pt>
                <c:pt idx="3">
                  <c:v>0.19209694731487195</c:v>
                </c:pt>
                <c:pt idx="4">
                  <c:v>0.19536941829058604</c:v>
                </c:pt>
                <c:pt idx="5">
                  <c:v>0.2608602200170298</c:v>
                </c:pt>
                <c:pt idx="6">
                  <c:v>0.18936376571660704</c:v>
                </c:pt>
                <c:pt idx="7">
                  <c:v>0.22822443920136759</c:v>
                </c:pt>
                <c:pt idx="8">
                  <c:v>0.29986480099245705</c:v>
                </c:pt>
                <c:pt idx="9">
                  <c:v>0.14232962469957633</c:v>
                </c:pt>
                <c:pt idx="10">
                  <c:v>0.13321724739306107</c:v>
                </c:pt>
                <c:pt idx="11">
                  <c:v>0.13839733424101897</c:v>
                </c:pt>
                <c:pt idx="12">
                  <c:v>9.442380621553384E-2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LR2 bieži (n=452, N=461).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(n=343, N=359)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0.42180911419304418</c:v>
                </c:pt>
                <c:pt idx="1">
                  <c:v>0.31469373000778111</c:v>
                </c:pt>
                <c:pt idx="2">
                  <c:v>0.31390207540962978</c:v>
                </c:pt>
                <c:pt idx="3">
                  <c:v>0.26453890443101002</c:v>
                </c:pt>
                <c:pt idx="4">
                  <c:v>0.23482171071845739</c:v>
                </c:pt>
                <c:pt idx="5">
                  <c:v>0.22105526638614564</c:v>
                </c:pt>
                <c:pt idx="6">
                  <c:v>0.22453191149182106</c:v>
                </c:pt>
                <c:pt idx="7">
                  <c:v>0.1892136864200101</c:v>
                </c:pt>
                <c:pt idx="8">
                  <c:v>0.20499561313422418</c:v>
                </c:pt>
                <c:pt idx="9">
                  <c:v>0.17678428342187544</c:v>
                </c:pt>
                <c:pt idx="10">
                  <c:v>0.17751126856175162</c:v>
                </c:pt>
                <c:pt idx="11">
                  <c:v>0.15099540863480521</c:v>
                </c:pt>
                <c:pt idx="12">
                  <c:v>7.9572694095466495E-2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(n=830, N=805)</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0.43929823514533178</c:v>
                </c:pt>
                <c:pt idx="1">
                  <c:v>0.35149562013463709</c:v>
                </c:pt>
                <c:pt idx="2">
                  <c:v>0.32512948105830058</c:v>
                </c:pt>
                <c:pt idx="3">
                  <c:v>0.25697997441858839</c:v>
                </c:pt>
                <c:pt idx="4">
                  <c:v>0.19555996955219387</c:v>
                </c:pt>
                <c:pt idx="5">
                  <c:v>0.21133491789950359</c:v>
                </c:pt>
                <c:pt idx="6">
                  <c:v>0.19575249913283271</c:v>
                </c:pt>
                <c:pt idx="7">
                  <c:v>0.18823769928044201</c:v>
                </c:pt>
                <c:pt idx="8">
                  <c:v>0.1361591762451865</c:v>
                </c:pt>
                <c:pt idx="9">
                  <c:v>0.18593090613902202</c:v>
                </c:pt>
                <c:pt idx="10">
                  <c:v>0.12249356534467362</c:v>
                </c:pt>
                <c:pt idx="11">
                  <c:v>0.13385423461412932</c:v>
                </c:pt>
                <c:pt idx="12">
                  <c:v>8.1362346253453274E-2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LR2 reti vai nemaz (n=1173, N=1164).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(n=47, N=41)</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0.20385658155313316</c:v>
                </c:pt>
                <c:pt idx="1">
                  <c:v>0.21825797792225637</c:v>
                </c:pt>
                <c:pt idx="2">
                  <c:v>0.31543423663622311</c:v>
                </c:pt>
                <c:pt idx="3">
                  <c:v>0.13339996369953303</c:v>
                </c:pt>
                <c:pt idx="4">
                  <c:v>8.5047942949154479E-2</c:v>
                </c:pt>
                <c:pt idx="5">
                  <c:v>0.20644352993855075</c:v>
                </c:pt>
                <c:pt idx="6">
                  <c:v>0.14291583509874717</c:v>
                </c:pt>
                <c:pt idx="7">
                  <c:v>0.18922284813526999</c:v>
                </c:pt>
                <c:pt idx="8">
                  <c:v>0.23991893760984256</c:v>
                </c:pt>
                <c:pt idx="9">
                  <c:v>0.12221212461563592</c:v>
                </c:pt>
                <c:pt idx="10">
                  <c:v>0.17141403190742063</c:v>
                </c:pt>
                <c:pt idx="11">
                  <c:v>7.8785867445811064E-2</c:v>
                </c:pt>
                <c:pt idx="12">
                  <c:v>7.5690586358581127E-2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(n=73, N=79)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0.28450709069735458</c:v>
                </c:pt>
                <c:pt idx="1">
                  <c:v>0.26063119534744655</c:v>
                </c:pt>
                <c:pt idx="2">
                  <c:v>0.27332090059265657</c:v>
                </c:pt>
                <c:pt idx="3">
                  <c:v>0.25895102497898914</c:v>
                </c:pt>
                <c:pt idx="4">
                  <c:v>0.27604134140514086</c:v>
                </c:pt>
                <c:pt idx="5">
                  <c:v>0.29670979625100985</c:v>
                </c:pt>
                <c:pt idx="6">
                  <c:v>0.21070290817801604</c:v>
                </c:pt>
                <c:pt idx="7">
                  <c:v>0.18558494981646914</c:v>
                </c:pt>
                <c:pt idx="8">
                  <c:v>0.21156607572977684</c:v>
                </c:pt>
                <c:pt idx="9">
                  <c:v>0.27462540004413427</c:v>
                </c:pt>
                <c:pt idx="10">
                  <c:v>0.26027616474789861</c:v>
                </c:pt>
                <c:pt idx="11">
                  <c:v>0.20168394175690774</c:v>
                </c:pt>
                <c:pt idx="12">
                  <c:v>0.20187979583235394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(n=115, N=107)</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0.36237197014648648</c:v>
                </c:pt>
                <c:pt idx="1">
                  <c:v>0.25659480500439946</c:v>
                </c:pt>
                <c:pt idx="2">
                  <c:v>0.38400628213086285</c:v>
                </c:pt>
                <c:pt idx="3">
                  <c:v>0.31414647521772809</c:v>
                </c:pt>
                <c:pt idx="4">
                  <c:v>0.23569426286471468</c:v>
                </c:pt>
                <c:pt idx="5">
                  <c:v>0.25773028403451254</c:v>
                </c:pt>
                <c:pt idx="6">
                  <c:v>0.23897283061081623</c:v>
                </c:pt>
                <c:pt idx="7">
                  <c:v>0.27248748583521809</c:v>
                </c:pt>
                <c:pt idx="8">
                  <c:v>0.28531735683032561</c:v>
                </c:pt>
                <c:pt idx="9">
                  <c:v>0.17866495414554073</c:v>
                </c:pt>
                <c:pt idx="10">
                  <c:v>0.13936885801046067</c:v>
                </c:pt>
                <c:pt idx="11">
                  <c:v>0.14496361909842101</c:v>
                </c:pt>
                <c:pt idx="12">
                  <c:v>7.6807573557971118E-2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LR3 bieži (n=235, N=227).</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(n=300, N=285)</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0.42085715137289181</c:v>
                </c:pt>
                <c:pt idx="1">
                  <c:v>0.34968175794215528</c:v>
                </c:pt>
                <c:pt idx="2">
                  <c:v>0.30518884784089989</c:v>
                </c:pt>
                <c:pt idx="3">
                  <c:v>0.26292050258445165</c:v>
                </c:pt>
                <c:pt idx="4">
                  <c:v>0.22155602197412302</c:v>
                </c:pt>
                <c:pt idx="5">
                  <c:v>0.19856908299565393</c:v>
                </c:pt>
                <c:pt idx="6">
                  <c:v>0.25170959297207501</c:v>
                </c:pt>
                <c:pt idx="7">
                  <c:v>0.18690835603772235</c:v>
                </c:pt>
                <c:pt idx="8">
                  <c:v>0.23232024663476109</c:v>
                </c:pt>
                <c:pt idx="9">
                  <c:v>0.22899364246873785</c:v>
                </c:pt>
                <c:pt idx="10">
                  <c:v>0.20499922255677075</c:v>
                </c:pt>
                <c:pt idx="11">
                  <c:v>0.12060649668107898</c:v>
                </c:pt>
                <c:pt idx="12">
                  <c:v>9.2632461792682405E-2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(n=1090, N=1113)</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0.47131993074744249</c:v>
                </c:pt>
                <c:pt idx="1">
                  <c:v>0.36016308615577985</c:v>
                </c:pt>
                <c:pt idx="2">
                  <c:v>0.33605042589554501</c:v>
                </c:pt>
                <c:pt idx="3">
                  <c:v>0.23109206384073402</c:v>
                </c:pt>
                <c:pt idx="4">
                  <c:v>0.21055708479422575</c:v>
                </c:pt>
                <c:pt idx="5">
                  <c:v>0.23258572880995509</c:v>
                </c:pt>
                <c:pt idx="6">
                  <c:v>0.19934211406475899</c:v>
                </c:pt>
                <c:pt idx="7">
                  <c:v>0.19450710146849223</c:v>
                </c:pt>
                <c:pt idx="8">
                  <c:v>0.18993625019058763</c:v>
                </c:pt>
                <c:pt idx="9">
                  <c:v>0.16079318075027532</c:v>
                </c:pt>
                <c:pt idx="10">
                  <c:v>0.13841821256034589</c:v>
                </c:pt>
                <c:pt idx="11">
                  <c:v>0.1431744243615399</c:v>
                </c:pt>
                <c:pt idx="12">
                  <c:v>7.4556761573995642E-2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LR3 reti vai nemaz (n=1390, N=1398).</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(n=53, N=52)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0.44410449626825199</c:v>
                </c:pt>
                <c:pt idx="1">
                  <c:v>0.32128259889515176</c:v>
                </c:pt>
                <c:pt idx="2">
                  <c:v>0.30017840889150416</c:v>
                </c:pt>
                <c:pt idx="3">
                  <c:v>0.32364121757969</c:v>
                </c:pt>
                <c:pt idx="4">
                  <c:v>0.2255763474545841</c:v>
                </c:pt>
                <c:pt idx="5">
                  <c:v>0.22648282225325733</c:v>
                </c:pt>
                <c:pt idx="6">
                  <c:v>0.28491127920589565</c:v>
                </c:pt>
                <c:pt idx="7">
                  <c:v>0.19308984151883721</c:v>
                </c:pt>
                <c:pt idx="8">
                  <c:v>0.16084195138889013</c:v>
                </c:pt>
                <c:pt idx="9">
                  <c:v>0.23165831238656287</c:v>
                </c:pt>
                <c:pt idx="10">
                  <c:v>0.17730568002285896</c:v>
                </c:pt>
                <c:pt idx="11">
                  <c:v>0.21615725185370621</c:v>
                </c:pt>
                <c:pt idx="12">
                  <c:v>0.16778021093059817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(n=84, N=70)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0.32186171816170184</c:v>
                </c:pt>
                <c:pt idx="1">
                  <c:v>0.3709899773117763</c:v>
                </c:pt>
                <c:pt idx="2">
                  <c:v>0.31608003773585214</c:v>
                </c:pt>
                <c:pt idx="3">
                  <c:v>0.30731830617452605</c:v>
                </c:pt>
                <c:pt idx="4">
                  <c:v>0.32806062459637725</c:v>
                </c:pt>
                <c:pt idx="5">
                  <c:v>0.35109673197895441</c:v>
                </c:pt>
                <c:pt idx="6">
                  <c:v>0.27288461478512982</c:v>
                </c:pt>
                <c:pt idx="7">
                  <c:v>0.27338977957630201</c:v>
                </c:pt>
                <c:pt idx="8">
                  <c:v>0.1627720209970189</c:v>
                </c:pt>
                <c:pt idx="9">
                  <c:v>0.2970061230154854</c:v>
                </c:pt>
                <c:pt idx="10">
                  <c:v>0.3067296941246036</c:v>
                </c:pt>
                <c:pt idx="11">
                  <c:v>0.16228434838930486</c:v>
                </c:pt>
                <c:pt idx="12">
                  <c:v>0.19247144621416704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(n=124, N=116)</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0.39396031754148336</c:v>
                </c:pt>
                <c:pt idx="1">
                  <c:v>0.25293886875224664</c:v>
                </c:pt>
                <c:pt idx="2">
                  <c:v>0.31471560622547362</c:v>
                </c:pt>
                <c:pt idx="3">
                  <c:v>0.28555570385540924</c:v>
                </c:pt>
                <c:pt idx="4">
                  <c:v>0.19195288220253592</c:v>
                </c:pt>
                <c:pt idx="5">
                  <c:v>0.30258918558447584</c:v>
                </c:pt>
                <c:pt idx="6">
                  <c:v>0.22894305150104083</c:v>
                </c:pt>
                <c:pt idx="7">
                  <c:v>0.29401221171257441</c:v>
                </c:pt>
                <c:pt idx="8">
                  <c:v>0.23386409733753205</c:v>
                </c:pt>
                <c:pt idx="9">
                  <c:v>0.21190088658510997</c:v>
                </c:pt>
                <c:pt idx="10">
                  <c:v>0.14081915018008825</c:v>
                </c:pt>
                <c:pt idx="11">
                  <c:v>0.10959206502122786</c:v>
                </c:pt>
                <c:pt idx="12">
                  <c:v>9.2486950832402826E-2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LR4 bieži (n=261, N=239).</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391979893785021"/>
          <c:y val="7.0936417322834636E-2"/>
          <c:w val="0.33862613136914688"/>
          <c:h val="0.84210196850393704"/>
        </c:manualLayout>
      </c:layout>
      <c:barChart>
        <c:barDir val="bar"/>
        <c:grouping val="stacked"/>
        <c:varyColors val="0"/>
        <c:ser>
          <c:idx val="0"/>
          <c:order val="0"/>
          <c:tx>
            <c:strRef>
              <c:f>Sheet1!$B$1</c:f>
              <c:strCache>
                <c:ptCount val="1"/>
                <c:pt idx="0">
                  <c:v>Noteikti šim (pirmajam)</c:v>
                </c:pt>
              </c:strCache>
            </c:strRef>
          </c:tx>
          <c:spPr>
            <a:solidFill>
              <a:srgbClr val="2E7D32"/>
            </a:solidFill>
            <a:ln>
              <a:noFill/>
            </a:ln>
            <a:effectLst/>
          </c:spPr>
          <c:invertIfNegative val="0"/>
          <c:dPt>
            <c:idx val="0"/>
            <c:invertIfNegative val="0"/>
            <c:bubble3D val="0"/>
            <c:spPr>
              <a:solidFill>
                <a:srgbClr val="8B0000"/>
              </a:solidFill>
              <a:ln>
                <a:noFill/>
              </a:ln>
              <a:effectLst/>
            </c:spPr>
            <c:extLst>
              <c:ext xmlns:c16="http://schemas.microsoft.com/office/drawing/2014/chart" uri="{C3380CC4-5D6E-409C-BE32-E72D297353CC}">
                <c16:uniqueId val="{00000000-A604-4CC9-BADC-9BF4511DD924}"/>
              </c:ext>
            </c:extLst>
          </c:dPt>
          <c:dPt>
            <c:idx val="1"/>
            <c:invertIfNegative val="0"/>
            <c:bubble3D val="0"/>
            <c:spPr>
              <a:solidFill>
                <a:srgbClr val="8B0000"/>
              </a:solidFill>
              <a:ln>
                <a:noFill/>
              </a:ln>
              <a:effectLst/>
            </c:spPr>
            <c:extLst>
              <c:ext xmlns:c16="http://schemas.microsoft.com/office/drawing/2014/chart" uri="{C3380CC4-5D6E-409C-BE32-E72D297353CC}">
                <c16:uniqueId val="{00000002-6F73-4F87-AEDA-BDA0D650579E}"/>
              </c:ext>
            </c:extLst>
          </c:dPt>
          <c:dPt>
            <c:idx val="2"/>
            <c:invertIfNegative val="0"/>
            <c:bubble3D val="0"/>
            <c:spPr>
              <a:solidFill>
                <a:srgbClr val="8B0000"/>
              </a:solidFill>
              <a:ln>
                <a:noFill/>
              </a:ln>
              <a:effectLst/>
            </c:spPr>
            <c:extLst>
              <c:ext xmlns:c16="http://schemas.microsoft.com/office/drawing/2014/chart" uri="{C3380CC4-5D6E-409C-BE32-E72D297353CC}">
                <c16:uniqueId val="{00000003-6F73-4F87-AEDA-BDA0D650579E}"/>
              </c:ext>
            </c:extLst>
          </c:dPt>
          <c:dPt>
            <c:idx val="3"/>
            <c:invertIfNegative val="0"/>
            <c:bubble3D val="0"/>
            <c:spPr>
              <a:solidFill>
                <a:srgbClr val="8B0000"/>
              </a:solidFill>
              <a:ln>
                <a:noFill/>
              </a:ln>
              <a:effectLst/>
            </c:spPr>
            <c:extLst>
              <c:ext xmlns:c16="http://schemas.microsoft.com/office/drawing/2014/chart" uri="{C3380CC4-5D6E-409C-BE32-E72D297353CC}">
                <c16:uniqueId val="{00000004-6F73-4F87-AEDA-BDA0D650579E}"/>
              </c:ext>
            </c:extLst>
          </c:dPt>
          <c:dPt>
            <c:idx val="5"/>
            <c:invertIfNegative val="0"/>
            <c:bubble3D val="0"/>
            <c:spPr>
              <a:solidFill>
                <a:srgbClr val="8B0000"/>
              </a:solidFill>
              <a:ln>
                <a:noFill/>
              </a:ln>
              <a:effectLst/>
            </c:spPr>
            <c:extLst>
              <c:ext xmlns:c16="http://schemas.microsoft.com/office/drawing/2014/chart" uri="{C3380CC4-5D6E-409C-BE32-E72D297353CC}">
                <c16:uniqueId val="{00000006-6F73-4F87-AEDA-BDA0D650579E}"/>
              </c:ext>
            </c:extLst>
          </c:dPt>
          <c:dPt>
            <c:idx val="6"/>
            <c:invertIfNegative val="0"/>
            <c:bubble3D val="0"/>
            <c:spPr>
              <a:solidFill>
                <a:srgbClr val="8B0000"/>
              </a:solidFill>
              <a:ln>
                <a:noFill/>
              </a:ln>
              <a:effectLst/>
            </c:spPr>
            <c:extLst>
              <c:ext xmlns:c16="http://schemas.microsoft.com/office/drawing/2014/chart" uri="{C3380CC4-5D6E-409C-BE32-E72D297353CC}">
                <c16:uniqueId val="{00000007-6F73-4F87-AEDA-BDA0D650579E}"/>
              </c:ext>
            </c:extLst>
          </c:dPt>
          <c:dPt>
            <c:idx val="8"/>
            <c:invertIfNegative val="0"/>
            <c:bubble3D val="0"/>
            <c:spPr>
              <a:solidFill>
                <a:srgbClr val="8B0000"/>
              </a:solidFill>
              <a:ln>
                <a:noFill/>
              </a:ln>
              <a:effectLst/>
            </c:spPr>
            <c:extLst>
              <c:ext xmlns:c16="http://schemas.microsoft.com/office/drawing/2014/chart" uri="{C3380CC4-5D6E-409C-BE32-E72D297353CC}">
                <c16:uniqueId val="{0000000E-6F73-4F87-AEDA-BDA0D650579E}"/>
              </c:ext>
            </c:extLst>
          </c:dPt>
          <c:dPt>
            <c:idx val="10"/>
            <c:invertIfNegative val="0"/>
            <c:bubble3D val="0"/>
            <c:spPr>
              <a:solidFill>
                <a:srgbClr val="8B0000"/>
              </a:solidFill>
              <a:ln>
                <a:noFill/>
              </a:ln>
              <a:effectLst/>
            </c:spPr>
            <c:extLst>
              <c:ext xmlns:c16="http://schemas.microsoft.com/office/drawing/2014/chart" uri="{C3380CC4-5D6E-409C-BE32-E72D297353CC}">
                <c16:uniqueId val="{00000010-6F73-4F87-AEDA-BDA0D650579E}"/>
              </c:ext>
            </c:extLst>
          </c:dPt>
          <c:dLbls>
            <c:dLbl>
              <c:idx val="0"/>
              <c:numFmt formatCode="0.0%" sourceLinked="0"/>
              <c:spPr>
                <a:noFill/>
                <a:ln>
                  <a:noFill/>
                </a:ln>
                <a:effectLst/>
              </c:spPr>
              <c:txPr>
                <a:bodyPr rot="0" spcFirstLastPara="1" vertOverflow="ellipsis" vert="horz" wrap="square" anchor="ctr" anchorCtr="1"/>
                <a:lstStyle/>
                <a:p>
                  <a:pPr>
                    <a:defRPr sz="1100" b="0" i="0" u="none" strike="noStrike" kern="1200" baseline="0">
                      <a:solidFill>
                        <a:schemeClr val="bg1">
                          <a:lumMod val="95000"/>
                        </a:schemeClr>
                      </a:solidFill>
                      <a:latin typeface="+mn-lt"/>
                      <a:ea typeface="+mn-ea"/>
                      <a:cs typeface="+mn-cs"/>
                    </a:defRPr>
                  </a:pPr>
                  <a:endParaRPr lang="en-LV"/>
                </a:p>
              </c:txPr>
              <c:showLegendKey val="0"/>
              <c:showVal val="1"/>
              <c:showCatName val="0"/>
              <c:showSerName val="0"/>
              <c:showPercent val="0"/>
              <c:showBubbleSize val="0"/>
              <c:extLst>
                <c:ext xmlns:c16="http://schemas.microsoft.com/office/drawing/2014/chart" uri="{C3380CC4-5D6E-409C-BE32-E72D297353CC}">
                  <c16:uniqueId val="{00000000-A604-4CC9-BADC-9BF4511DD924}"/>
                </c:ext>
              </c:extLst>
            </c:dLbl>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bg1">
                        <a:lumMod val="95000"/>
                      </a:schemeClr>
                    </a:solidFill>
                    <a:latin typeface="+mn-lt"/>
                    <a:ea typeface="+mn-ea"/>
                    <a:cs typeface="+mn-cs"/>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Sheet1!$A$2:$A$13</c:f>
              <c:strCache>
                <c:ptCount val="12"/>
                <c:pt idx="0">
                  <c:v>Sabiedrībai nav nekādu iespēju ietekmēt sabiedriskā medija saturu, nav iespēju piedalīties tā satura veidošanā</c:v>
                </c:pt>
                <c:pt idx="1">
                  <c:v>Sabiedriskais medijs grib diktēt par ko un kā sabiedrībai domāt</c:v>
                </c:pt>
                <c:pt idx="2">
                  <c:v>Sabiedriskais medijs ir propagandas medijs, melo, apzināti manipulē ar sabiedrību</c:v>
                </c:pt>
                <c:pt idx="3">
                  <c:v>Sabiedriskā medija saturu nosaka tā žurnālistu intereses</c:v>
                </c:pt>
                <c:pt idx="4">
                  <c:v>Sabiedriskais medijs  pārstāv sabiedrības vairākuma uzskatus</c:v>
                </c:pt>
                <c:pt idx="5">
                  <c:v>Sabiedriskais medijs pārstāv valdošo partiju intereses, ir politiski angažēts</c:v>
                </c:pt>
                <c:pt idx="6">
                  <c:v>Sabiedriskais medijs aicina izteikties tikai tos, kuri pūš sabiedriskā medija stabulē</c:v>
                </c:pt>
                <c:pt idx="7">
                  <c:v>Sabiedriskā medija žurnālisti ir neatkarīgi savās domās un darbībās</c:v>
                </c:pt>
                <c:pt idx="8">
                  <c:v>Sabiedriskā medija saturs ir subjektīvs, tendenciozs un maldinošs</c:v>
                </c:pt>
                <c:pt idx="9">
                  <c:v>Sabiedriskā medija žurnālisti atstāj kompetentu, zinošu iespaidu</c:v>
                </c:pt>
                <c:pt idx="10">
                  <c:v>Sabiedriskais medijs ir provinciāls un vecmodīgs, orientēts uz gados vecu auditoriju</c:v>
                </c:pt>
                <c:pt idx="11">
                  <c:v>Sabiedriskais medijs izturas pret savu auditoriju kā pret sev līdzvērtīgu</c:v>
                </c:pt>
              </c:strCache>
            </c:strRef>
          </c:cat>
          <c:val>
            <c:numRef>
              <c:f>Sheet1!$B$2:$B$13</c:f>
              <c:numCache>
                <c:formatCode>0.0%</c:formatCode>
                <c:ptCount val="12"/>
                <c:pt idx="0">
                  <c:v>0.17715411132102457</c:v>
                </c:pt>
                <c:pt idx="1">
                  <c:v>0.19438128154226375</c:v>
                </c:pt>
                <c:pt idx="2">
                  <c:v>0.16247298580856126</c:v>
                </c:pt>
                <c:pt idx="3">
                  <c:v>0.1358645656054141</c:v>
                </c:pt>
                <c:pt idx="4">
                  <c:v>7.8828273565923271E-2</c:v>
                </c:pt>
                <c:pt idx="5">
                  <c:v>0.19118393482743362</c:v>
                </c:pt>
                <c:pt idx="6">
                  <c:v>0.18118003209789144</c:v>
                </c:pt>
                <c:pt idx="7">
                  <c:v>7.2225728972396E-2</c:v>
                </c:pt>
                <c:pt idx="8">
                  <c:v>0.16143811039214798</c:v>
                </c:pt>
                <c:pt idx="9">
                  <c:v>0.10190102117207242</c:v>
                </c:pt>
                <c:pt idx="10">
                  <c:v>9.7569601389777938E-2</c:v>
                </c:pt>
                <c:pt idx="11">
                  <c:v>0.11220557453294905</c:v>
                </c:pt>
              </c:numCache>
            </c:numRef>
          </c:val>
          <c:extLst>
            <c:ext xmlns:c16="http://schemas.microsoft.com/office/drawing/2014/chart" uri="{C3380CC4-5D6E-409C-BE32-E72D297353CC}">
              <c16:uniqueId val="{00000000-3809-492F-BCB5-3AB315DA7D8D}"/>
            </c:ext>
          </c:extLst>
        </c:ser>
        <c:ser>
          <c:idx val="1"/>
          <c:order val="1"/>
          <c:tx>
            <c:strRef>
              <c:f>Sheet1!$C$1</c:f>
              <c:strCache>
                <c:ptCount val="1"/>
                <c:pt idx="0">
                  <c:v>Drīzāk šim (pirmajam)</c:v>
                </c:pt>
              </c:strCache>
            </c:strRef>
          </c:tx>
          <c:spPr>
            <a:solidFill>
              <a:srgbClr val="C2EABD"/>
            </a:solidFill>
            <a:ln>
              <a:noFill/>
            </a:ln>
            <a:effectLst/>
          </c:spPr>
          <c:invertIfNegative val="0"/>
          <c:dPt>
            <c:idx val="0"/>
            <c:invertIfNegative val="0"/>
            <c:bubble3D val="0"/>
            <c:spPr>
              <a:solidFill>
                <a:srgbClr val="F4CCCC"/>
              </a:solidFill>
              <a:ln>
                <a:noFill/>
              </a:ln>
              <a:effectLst/>
            </c:spPr>
            <c:extLst>
              <c:ext xmlns:c16="http://schemas.microsoft.com/office/drawing/2014/chart" uri="{C3380CC4-5D6E-409C-BE32-E72D297353CC}">
                <c16:uniqueId val="{00000000-6F73-4F87-AEDA-BDA0D650579E}"/>
              </c:ext>
            </c:extLst>
          </c:dPt>
          <c:dPt>
            <c:idx val="1"/>
            <c:invertIfNegative val="0"/>
            <c:bubble3D val="0"/>
            <c:spPr>
              <a:solidFill>
                <a:srgbClr val="F4CCCC"/>
              </a:solidFill>
              <a:ln>
                <a:noFill/>
              </a:ln>
              <a:effectLst/>
            </c:spPr>
            <c:extLst>
              <c:ext xmlns:c16="http://schemas.microsoft.com/office/drawing/2014/chart" uri="{C3380CC4-5D6E-409C-BE32-E72D297353CC}">
                <c16:uniqueId val="{00000001-6F73-4F87-AEDA-BDA0D650579E}"/>
              </c:ext>
            </c:extLst>
          </c:dPt>
          <c:dPt>
            <c:idx val="2"/>
            <c:invertIfNegative val="0"/>
            <c:bubble3D val="0"/>
            <c:spPr>
              <a:solidFill>
                <a:srgbClr val="F4CCCC"/>
              </a:solidFill>
              <a:ln>
                <a:noFill/>
              </a:ln>
              <a:effectLst/>
            </c:spPr>
            <c:extLst>
              <c:ext xmlns:c16="http://schemas.microsoft.com/office/drawing/2014/chart" uri="{C3380CC4-5D6E-409C-BE32-E72D297353CC}">
                <c16:uniqueId val="{0000000B-6F73-4F87-AEDA-BDA0D650579E}"/>
              </c:ext>
            </c:extLst>
          </c:dPt>
          <c:dPt>
            <c:idx val="3"/>
            <c:invertIfNegative val="0"/>
            <c:bubble3D val="0"/>
            <c:spPr>
              <a:solidFill>
                <a:srgbClr val="F4CCCC"/>
              </a:solidFill>
              <a:ln>
                <a:noFill/>
              </a:ln>
              <a:effectLst/>
            </c:spPr>
            <c:extLst>
              <c:ext xmlns:c16="http://schemas.microsoft.com/office/drawing/2014/chart" uri="{C3380CC4-5D6E-409C-BE32-E72D297353CC}">
                <c16:uniqueId val="{0000000C-6F73-4F87-AEDA-BDA0D650579E}"/>
              </c:ext>
            </c:extLst>
          </c:dPt>
          <c:dPt>
            <c:idx val="5"/>
            <c:invertIfNegative val="0"/>
            <c:bubble3D val="0"/>
            <c:spPr>
              <a:solidFill>
                <a:srgbClr val="F4CCCC"/>
              </a:solidFill>
              <a:ln>
                <a:noFill/>
              </a:ln>
              <a:effectLst/>
            </c:spPr>
            <c:extLst>
              <c:ext xmlns:c16="http://schemas.microsoft.com/office/drawing/2014/chart" uri="{C3380CC4-5D6E-409C-BE32-E72D297353CC}">
                <c16:uniqueId val="{00000008-6F73-4F87-AEDA-BDA0D650579E}"/>
              </c:ext>
            </c:extLst>
          </c:dPt>
          <c:dPt>
            <c:idx val="6"/>
            <c:invertIfNegative val="0"/>
            <c:bubble3D val="0"/>
            <c:spPr>
              <a:solidFill>
                <a:srgbClr val="F4CCCC"/>
              </a:solidFill>
              <a:ln>
                <a:noFill/>
              </a:ln>
              <a:effectLst/>
            </c:spPr>
            <c:extLst>
              <c:ext xmlns:c16="http://schemas.microsoft.com/office/drawing/2014/chart" uri="{C3380CC4-5D6E-409C-BE32-E72D297353CC}">
                <c16:uniqueId val="{00000009-6F73-4F87-AEDA-BDA0D650579E}"/>
              </c:ext>
            </c:extLst>
          </c:dPt>
          <c:dPt>
            <c:idx val="8"/>
            <c:invertIfNegative val="0"/>
            <c:bubble3D val="0"/>
            <c:spPr>
              <a:solidFill>
                <a:srgbClr val="F4CCCC"/>
              </a:solidFill>
              <a:ln>
                <a:noFill/>
              </a:ln>
              <a:effectLst/>
            </c:spPr>
            <c:extLst>
              <c:ext xmlns:c16="http://schemas.microsoft.com/office/drawing/2014/chart" uri="{C3380CC4-5D6E-409C-BE32-E72D297353CC}">
                <c16:uniqueId val="{00000013-6F73-4F87-AEDA-BDA0D650579E}"/>
              </c:ext>
            </c:extLst>
          </c:dPt>
          <c:dPt>
            <c:idx val="10"/>
            <c:invertIfNegative val="0"/>
            <c:bubble3D val="0"/>
            <c:spPr>
              <a:solidFill>
                <a:srgbClr val="F4CCCC"/>
              </a:solidFill>
              <a:ln>
                <a:noFill/>
              </a:ln>
              <a:effectLst/>
            </c:spPr>
            <c:extLst>
              <c:ext xmlns:c16="http://schemas.microsoft.com/office/drawing/2014/chart" uri="{C3380CC4-5D6E-409C-BE32-E72D297353CC}">
                <c16:uniqueId val="{00000015-6F73-4F87-AEDA-BDA0D650579E}"/>
              </c:ext>
            </c:extLst>
          </c:dPt>
          <c:dLbls>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Sheet1!$A$2:$A$13</c:f>
              <c:strCache>
                <c:ptCount val="12"/>
                <c:pt idx="0">
                  <c:v>Sabiedrībai nav nekādu iespēju ietekmēt sabiedriskā medija saturu, nav iespēju piedalīties tā satura veidošanā</c:v>
                </c:pt>
                <c:pt idx="1">
                  <c:v>Sabiedriskais medijs grib diktēt par ko un kā sabiedrībai domāt</c:v>
                </c:pt>
                <c:pt idx="2">
                  <c:v>Sabiedriskais medijs ir propagandas medijs, melo, apzināti manipulē ar sabiedrību</c:v>
                </c:pt>
                <c:pt idx="3">
                  <c:v>Sabiedriskā medija saturu nosaka tā žurnālistu intereses</c:v>
                </c:pt>
                <c:pt idx="4">
                  <c:v>Sabiedriskais medijs  pārstāv sabiedrības vairākuma uzskatus</c:v>
                </c:pt>
                <c:pt idx="5">
                  <c:v>Sabiedriskais medijs pārstāv valdošo partiju intereses, ir politiski angažēts</c:v>
                </c:pt>
                <c:pt idx="6">
                  <c:v>Sabiedriskais medijs aicina izteikties tikai tos, kuri pūš sabiedriskā medija stabulē</c:v>
                </c:pt>
                <c:pt idx="7">
                  <c:v>Sabiedriskā medija žurnālisti ir neatkarīgi savās domās un darbībās</c:v>
                </c:pt>
                <c:pt idx="8">
                  <c:v>Sabiedriskā medija saturs ir subjektīvs, tendenciozs un maldinošs</c:v>
                </c:pt>
                <c:pt idx="9">
                  <c:v>Sabiedriskā medija žurnālisti atstāj kompetentu, zinošu iespaidu</c:v>
                </c:pt>
                <c:pt idx="10">
                  <c:v>Sabiedriskais medijs ir provinciāls un vecmodīgs, orientēts uz gados vecu auditoriju</c:v>
                </c:pt>
                <c:pt idx="11">
                  <c:v>Sabiedriskais medijs izturas pret savu auditoriju kā pret sev līdzvērtīgu</c:v>
                </c:pt>
              </c:strCache>
            </c:strRef>
          </c:cat>
          <c:val>
            <c:numRef>
              <c:f>Sheet1!$C$2:$C$13</c:f>
              <c:numCache>
                <c:formatCode>0.0%</c:formatCode>
                <c:ptCount val="12"/>
                <c:pt idx="0">
                  <c:v>0.2569062484997422</c:v>
                </c:pt>
                <c:pt idx="1">
                  <c:v>0.20955083602006611</c:v>
                </c:pt>
                <c:pt idx="2">
                  <c:v>0.17722381449388475</c:v>
                </c:pt>
                <c:pt idx="3">
                  <c:v>0.22676420158566285</c:v>
                </c:pt>
                <c:pt idx="4">
                  <c:v>0.26074344763628571</c:v>
                </c:pt>
                <c:pt idx="5">
                  <c:v>0.22503221493458467</c:v>
                </c:pt>
                <c:pt idx="6">
                  <c:v>0.2115602268207469</c:v>
                </c:pt>
                <c:pt idx="7">
                  <c:v>0.2326423101993248</c:v>
                </c:pt>
                <c:pt idx="8">
                  <c:v>0.19329989959614266</c:v>
                </c:pt>
                <c:pt idx="9">
                  <c:v>0.28751990493769436</c:v>
                </c:pt>
                <c:pt idx="10">
                  <c:v>0.17135133695225052</c:v>
                </c:pt>
                <c:pt idx="11">
                  <c:v>0.2695232442669046</c:v>
                </c:pt>
              </c:numCache>
            </c:numRef>
          </c:val>
          <c:extLst>
            <c:ext xmlns:c16="http://schemas.microsoft.com/office/drawing/2014/chart" uri="{C3380CC4-5D6E-409C-BE32-E72D297353CC}">
              <c16:uniqueId val="{00000000-A9FB-4B3A-B3BF-BA48F5951979}"/>
            </c:ext>
          </c:extLst>
        </c:ser>
        <c:ser>
          <c:idx val="2"/>
          <c:order val="2"/>
          <c:tx>
            <c:strRef>
              <c:f>Sheet1!$D$1</c:f>
              <c:strCache>
                <c:ptCount val="1"/>
                <c:pt idx="0">
                  <c:v>Abi vienādi</c:v>
                </c:pt>
              </c:strCache>
            </c:strRef>
          </c:tx>
          <c:spPr>
            <a:solidFill>
              <a:srgbClr val="E3DCD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Sheet1!$A$2:$A$13</c:f>
              <c:strCache>
                <c:ptCount val="12"/>
                <c:pt idx="0">
                  <c:v>Sabiedrībai nav nekādu iespēju ietekmēt sabiedriskā medija saturu, nav iespēju piedalīties tā satura veidošanā</c:v>
                </c:pt>
                <c:pt idx="1">
                  <c:v>Sabiedriskais medijs grib diktēt par ko un kā sabiedrībai domāt</c:v>
                </c:pt>
                <c:pt idx="2">
                  <c:v>Sabiedriskais medijs ir propagandas medijs, melo, apzināti manipulē ar sabiedrību</c:v>
                </c:pt>
                <c:pt idx="3">
                  <c:v>Sabiedriskā medija saturu nosaka tā žurnālistu intereses</c:v>
                </c:pt>
                <c:pt idx="4">
                  <c:v>Sabiedriskais medijs  pārstāv sabiedrības vairākuma uzskatus</c:v>
                </c:pt>
                <c:pt idx="5">
                  <c:v>Sabiedriskais medijs pārstāv valdošo partiju intereses, ir politiski angažēts</c:v>
                </c:pt>
                <c:pt idx="6">
                  <c:v>Sabiedriskais medijs aicina izteikties tikai tos, kuri pūš sabiedriskā medija stabulē</c:v>
                </c:pt>
                <c:pt idx="7">
                  <c:v>Sabiedriskā medija žurnālisti ir neatkarīgi savās domās un darbībās</c:v>
                </c:pt>
                <c:pt idx="8">
                  <c:v>Sabiedriskā medija saturs ir subjektīvs, tendenciozs un maldinošs</c:v>
                </c:pt>
                <c:pt idx="9">
                  <c:v>Sabiedriskā medija žurnālisti atstāj kompetentu, zinošu iespaidu</c:v>
                </c:pt>
                <c:pt idx="10">
                  <c:v>Sabiedriskais medijs ir provinciāls un vecmodīgs, orientēts uz gados vecu auditoriju</c:v>
                </c:pt>
                <c:pt idx="11">
                  <c:v>Sabiedriskais medijs izturas pret savu auditoriju kā pret sev līdzvērtīgu</c:v>
                </c:pt>
              </c:strCache>
            </c:strRef>
          </c:cat>
          <c:val>
            <c:numRef>
              <c:f>Sheet1!$D$2:$D$13</c:f>
              <c:numCache>
                <c:formatCode>0.0%</c:formatCode>
                <c:ptCount val="12"/>
                <c:pt idx="0">
                  <c:v>0.30809833281197702</c:v>
                </c:pt>
                <c:pt idx="1">
                  <c:v>0.2703252651969672</c:v>
                </c:pt>
                <c:pt idx="2">
                  <c:v>0.31033018747753255</c:v>
                </c:pt>
                <c:pt idx="3">
                  <c:v>0.35659188488961524</c:v>
                </c:pt>
                <c:pt idx="4">
                  <c:v>0.33702954378178912</c:v>
                </c:pt>
                <c:pt idx="5">
                  <c:v>0.3264800708767237</c:v>
                </c:pt>
                <c:pt idx="6">
                  <c:v>0.32910153245054469</c:v>
                </c:pt>
                <c:pt idx="7">
                  <c:v>0.31221621347460748</c:v>
                </c:pt>
                <c:pt idx="8">
                  <c:v>0.33887656081394585</c:v>
                </c:pt>
                <c:pt idx="9">
                  <c:v>0.33167737107770057</c:v>
                </c:pt>
                <c:pt idx="10">
                  <c:v>0.40691261606631357</c:v>
                </c:pt>
                <c:pt idx="11">
                  <c:v>0.35278584778393729</c:v>
                </c:pt>
              </c:numCache>
            </c:numRef>
          </c:val>
          <c:extLst>
            <c:ext xmlns:c16="http://schemas.microsoft.com/office/drawing/2014/chart" uri="{C3380CC4-5D6E-409C-BE32-E72D297353CC}">
              <c16:uniqueId val="{00000001-A9FB-4B3A-B3BF-BA48F5951979}"/>
            </c:ext>
          </c:extLst>
        </c:ser>
        <c:ser>
          <c:idx val="3"/>
          <c:order val="3"/>
          <c:tx>
            <c:strRef>
              <c:f>Sheet1!$E$1</c:f>
              <c:strCache>
                <c:ptCount val="1"/>
                <c:pt idx="0">
                  <c:v>Drīzāk šim (otrajam)</c:v>
                </c:pt>
              </c:strCache>
            </c:strRef>
          </c:tx>
          <c:spPr>
            <a:solidFill>
              <a:srgbClr val="C2EABD"/>
            </a:solidFill>
            <a:ln>
              <a:noFill/>
            </a:ln>
            <a:effectLst/>
          </c:spPr>
          <c:invertIfNegative val="0"/>
          <c:dPt>
            <c:idx val="4"/>
            <c:invertIfNegative val="0"/>
            <c:bubble3D val="0"/>
            <c:spPr>
              <a:solidFill>
                <a:srgbClr val="F4CCCC"/>
              </a:solidFill>
              <a:ln>
                <a:noFill/>
              </a:ln>
              <a:effectLst/>
            </c:spPr>
            <c:extLst>
              <c:ext xmlns:c16="http://schemas.microsoft.com/office/drawing/2014/chart" uri="{C3380CC4-5D6E-409C-BE32-E72D297353CC}">
                <c16:uniqueId val="{0000000A-6F73-4F87-AEDA-BDA0D650579E}"/>
              </c:ext>
            </c:extLst>
          </c:dPt>
          <c:dPt>
            <c:idx val="7"/>
            <c:invertIfNegative val="0"/>
            <c:bubble3D val="0"/>
            <c:spPr>
              <a:solidFill>
                <a:srgbClr val="F4CCCC"/>
              </a:solidFill>
              <a:ln>
                <a:noFill/>
              </a:ln>
              <a:effectLst/>
            </c:spPr>
            <c:extLst>
              <c:ext xmlns:c16="http://schemas.microsoft.com/office/drawing/2014/chart" uri="{C3380CC4-5D6E-409C-BE32-E72D297353CC}">
                <c16:uniqueId val="{00000012-6F73-4F87-AEDA-BDA0D650579E}"/>
              </c:ext>
            </c:extLst>
          </c:dPt>
          <c:dPt>
            <c:idx val="9"/>
            <c:invertIfNegative val="0"/>
            <c:bubble3D val="0"/>
            <c:spPr>
              <a:solidFill>
                <a:srgbClr val="F4CCCC"/>
              </a:solidFill>
              <a:ln>
                <a:noFill/>
              </a:ln>
              <a:effectLst/>
            </c:spPr>
            <c:extLst>
              <c:ext xmlns:c16="http://schemas.microsoft.com/office/drawing/2014/chart" uri="{C3380CC4-5D6E-409C-BE32-E72D297353CC}">
                <c16:uniqueId val="{00000014-6F73-4F87-AEDA-BDA0D650579E}"/>
              </c:ext>
            </c:extLst>
          </c:dPt>
          <c:dPt>
            <c:idx val="11"/>
            <c:invertIfNegative val="0"/>
            <c:bubble3D val="0"/>
            <c:spPr>
              <a:solidFill>
                <a:srgbClr val="F4CCCC"/>
              </a:solidFill>
              <a:ln>
                <a:noFill/>
              </a:ln>
              <a:effectLst/>
            </c:spPr>
            <c:extLst>
              <c:ext xmlns:c16="http://schemas.microsoft.com/office/drawing/2014/chart" uri="{C3380CC4-5D6E-409C-BE32-E72D297353CC}">
                <c16:uniqueId val="{00000016-6F73-4F87-AEDA-BDA0D650579E}"/>
              </c:ext>
            </c:extLst>
          </c:dPt>
          <c:dLbls>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Sheet1!$A$2:$A$13</c:f>
              <c:strCache>
                <c:ptCount val="12"/>
                <c:pt idx="0">
                  <c:v>Sabiedrībai nav nekādu iespēju ietekmēt sabiedriskā medija saturu, nav iespēju piedalīties tā satura veidošanā</c:v>
                </c:pt>
                <c:pt idx="1">
                  <c:v>Sabiedriskais medijs grib diktēt par ko un kā sabiedrībai domāt</c:v>
                </c:pt>
                <c:pt idx="2">
                  <c:v>Sabiedriskais medijs ir propagandas medijs, melo, apzināti manipulē ar sabiedrību</c:v>
                </c:pt>
                <c:pt idx="3">
                  <c:v>Sabiedriskā medija saturu nosaka tā žurnālistu intereses</c:v>
                </c:pt>
                <c:pt idx="4">
                  <c:v>Sabiedriskais medijs  pārstāv sabiedrības vairākuma uzskatus</c:v>
                </c:pt>
                <c:pt idx="5">
                  <c:v>Sabiedriskais medijs pārstāv valdošo partiju intereses, ir politiski angažēts</c:v>
                </c:pt>
                <c:pt idx="6">
                  <c:v>Sabiedriskais medijs aicina izteikties tikai tos, kuri pūš sabiedriskā medija stabulē</c:v>
                </c:pt>
                <c:pt idx="7">
                  <c:v>Sabiedriskā medija žurnālisti ir neatkarīgi savās domās un darbībās</c:v>
                </c:pt>
                <c:pt idx="8">
                  <c:v>Sabiedriskā medija saturs ir subjektīvs, tendenciozs un maldinošs</c:v>
                </c:pt>
                <c:pt idx="9">
                  <c:v>Sabiedriskā medija žurnālisti atstāj kompetentu, zinošu iespaidu</c:v>
                </c:pt>
                <c:pt idx="10">
                  <c:v>Sabiedriskais medijs ir provinciāls un vecmodīgs, orientēts uz gados vecu auditoriju</c:v>
                </c:pt>
                <c:pt idx="11">
                  <c:v>Sabiedriskais medijs izturas pret savu auditoriju kā pret sev līdzvērtīgu</c:v>
                </c:pt>
              </c:strCache>
            </c:strRef>
          </c:cat>
          <c:val>
            <c:numRef>
              <c:f>Sheet1!$E$2:$E$13</c:f>
              <c:numCache>
                <c:formatCode>0.0%</c:formatCode>
                <c:ptCount val="12"/>
                <c:pt idx="0">
                  <c:v>0.19775005348272945</c:v>
                </c:pt>
                <c:pt idx="1">
                  <c:v>0.2305402045833326</c:v>
                </c:pt>
                <c:pt idx="2">
                  <c:v>0.25377861338257296</c:v>
                </c:pt>
                <c:pt idx="3">
                  <c:v>0.2043405302911516</c:v>
                </c:pt>
                <c:pt idx="4">
                  <c:v>0.1834705390499613</c:v>
                </c:pt>
                <c:pt idx="5">
                  <c:v>0.18128195155637578</c:v>
                </c:pt>
                <c:pt idx="6">
                  <c:v>0.2019832940435404</c:v>
                </c:pt>
                <c:pt idx="7">
                  <c:v>0.22027482534806761</c:v>
                </c:pt>
                <c:pt idx="8">
                  <c:v>0.23574171073217964</c:v>
                </c:pt>
                <c:pt idx="9">
                  <c:v>0.16496174322416043</c:v>
                </c:pt>
                <c:pt idx="10">
                  <c:v>0.24158702860742967</c:v>
                </c:pt>
                <c:pt idx="11">
                  <c:v>0.14838617865012824</c:v>
                </c:pt>
              </c:numCache>
            </c:numRef>
          </c:val>
          <c:extLst>
            <c:ext xmlns:c16="http://schemas.microsoft.com/office/drawing/2014/chart" uri="{C3380CC4-5D6E-409C-BE32-E72D297353CC}">
              <c16:uniqueId val="{00000002-A9FB-4B3A-B3BF-BA48F5951979}"/>
            </c:ext>
          </c:extLst>
        </c:ser>
        <c:ser>
          <c:idx val="4"/>
          <c:order val="4"/>
          <c:tx>
            <c:strRef>
              <c:f>Sheet1!$F$1</c:f>
              <c:strCache>
                <c:ptCount val="1"/>
                <c:pt idx="0">
                  <c:v>Noteikti šim (otrajam)</c:v>
                </c:pt>
              </c:strCache>
            </c:strRef>
          </c:tx>
          <c:spPr>
            <a:solidFill>
              <a:srgbClr val="2E7D32"/>
            </a:solidFill>
            <a:ln>
              <a:noFill/>
            </a:ln>
            <a:effectLst/>
          </c:spPr>
          <c:invertIfNegative val="0"/>
          <c:dPt>
            <c:idx val="4"/>
            <c:invertIfNegative val="0"/>
            <c:bubble3D val="0"/>
            <c:spPr>
              <a:solidFill>
                <a:srgbClr val="8B0000"/>
              </a:solidFill>
              <a:ln>
                <a:noFill/>
              </a:ln>
              <a:effectLst/>
            </c:spPr>
            <c:extLst>
              <c:ext xmlns:c16="http://schemas.microsoft.com/office/drawing/2014/chart" uri="{C3380CC4-5D6E-409C-BE32-E72D297353CC}">
                <c16:uniqueId val="{00000005-6F73-4F87-AEDA-BDA0D650579E}"/>
              </c:ext>
            </c:extLst>
          </c:dPt>
          <c:dPt>
            <c:idx val="7"/>
            <c:invertIfNegative val="0"/>
            <c:bubble3D val="0"/>
            <c:spPr>
              <a:solidFill>
                <a:srgbClr val="8B0000"/>
              </a:solidFill>
              <a:ln>
                <a:noFill/>
              </a:ln>
              <a:effectLst/>
            </c:spPr>
            <c:extLst>
              <c:ext xmlns:c16="http://schemas.microsoft.com/office/drawing/2014/chart" uri="{C3380CC4-5D6E-409C-BE32-E72D297353CC}">
                <c16:uniqueId val="{0000000D-6F73-4F87-AEDA-BDA0D650579E}"/>
              </c:ext>
            </c:extLst>
          </c:dPt>
          <c:dPt>
            <c:idx val="9"/>
            <c:invertIfNegative val="0"/>
            <c:bubble3D val="0"/>
            <c:spPr>
              <a:solidFill>
                <a:srgbClr val="8B0000"/>
              </a:solidFill>
              <a:ln>
                <a:noFill/>
              </a:ln>
              <a:effectLst/>
            </c:spPr>
            <c:extLst>
              <c:ext xmlns:c16="http://schemas.microsoft.com/office/drawing/2014/chart" uri="{C3380CC4-5D6E-409C-BE32-E72D297353CC}">
                <c16:uniqueId val="{0000000F-6F73-4F87-AEDA-BDA0D650579E}"/>
              </c:ext>
            </c:extLst>
          </c:dPt>
          <c:dPt>
            <c:idx val="11"/>
            <c:invertIfNegative val="0"/>
            <c:bubble3D val="0"/>
            <c:spPr>
              <a:solidFill>
                <a:srgbClr val="8B0000"/>
              </a:solidFill>
              <a:ln>
                <a:noFill/>
              </a:ln>
              <a:effectLst/>
            </c:spPr>
            <c:extLst>
              <c:ext xmlns:c16="http://schemas.microsoft.com/office/drawing/2014/chart" uri="{C3380CC4-5D6E-409C-BE32-E72D297353CC}">
                <c16:uniqueId val="{00000011-6F73-4F87-AEDA-BDA0D650579E}"/>
              </c:ext>
            </c:extLst>
          </c:dPt>
          <c:dLbls>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bg1">
                        <a:lumMod val="95000"/>
                      </a:schemeClr>
                    </a:solidFill>
                    <a:latin typeface="+mn-lt"/>
                    <a:ea typeface="+mn-ea"/>
                    <a:cs typeface="+mn-cs"/>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Sheet1!$A$2:$A$13</c:f>
              <c:strCache>
                <c:ptCount val="12"/>
                <c:pt idx="0">
                  <c:v>Sabiedrībai nav nekādu iespēju ietekmēt sabiedriskā medija saturu, nav iespēju piedalīties tā satura veidošanā</c:v>
                </c:pt>
                <c:pt idx="1">
                  <c:v>Sabiedriskais medijs grib diktēt par ko un kā sabiedrībai domāt</c:v>
                </c:pt>
                <c:pt idx="2">
                  <c:v>Sabiedriskais medijs ir propagandas medijs, melo, apzināti manipulē ar sabiedrību</c:v>
                </c:pt>
                <c:pt idx="3">
                  <c:v>Sabiedriskā medija saturu nosaka tā žurnālistu intereses</c:v>
                </c:pt>
                <c:pt idx="4">
                  <c:v>Sabiedriskais medijs  pārstāv sabiedrības vairākuma uzskatus</c:v>
                </c:pt>
                <c:pt idx="5">
                  <c:v>Sabiedriskais medijs pārstāv valdošo partiju intereses, ir politiski angažēts</c:v>
                </c:pt>
                <c:pt idx="6">
                  <c:v>Sabiedriskais medijs aicina izteikties tikai tos, kuri pūš sabiedriskā medija stabulē</c:v>
                </c:pt>
                <c:pt idx="7">
                  <c:v>Sabiedriskā medija žurnālisti ir neatkarīgi savās domās un darbībās</c:v>
                </c:pt>
                <c:pt idx="8">
                  <c:v>Sabiedriskā medija saturs ir subjektīvs, tendenciozs un maldinošs</c:v>
                </c:pt>
                <c:pt idx="9">
                  <c:v>Sabiedriskā medija žurnālisti atstāj kompetentu, zinošu iespaidu</c:v>
                </c:pt>
                <c:pt idx="10">
                  <c:v>Sabiedriskais medijs ir provinciāls un vecmodīgs, orientēts uz gados vecu auditoriju</c:v>
                </c:pt>
                <c:pt idx="11">
                  <c:v>Sabiedriskais medijs izturas pret savu auditoriju kā pret sev līdzvērtīgu</c:v>
                </c:pt>
              </c:strCache>
            </c:strRef>
          </c:cat>
          <c:val>
            <c:numRef>
              <c:f>Sheet1!$F$2:$F$13</c:f>
              <c:numCache>
                <c:formatCode>0.0%</c:formatCode>
                <c:ptCount val="12"/>
                <c:pt idx="0">
                  <c:v>6.0091253884526782E-2</c:v>
                </c:pt>
                <c:pt idx="1">
                  <c:v>9.5202412657370242E-2</c:v>
                </c:pt>
                <c:pt idx="2">
                  <c:v>9.6194398837448444E-2</c:v>
                </c:pt>
                <c:pt idx="3">
                  <c:v>7.6438817628156283E-2</c:v>
                </c:pt>
                <c:pt idx="4">
                  <c:v>0.1399281959660407</c:v>
                </c:pt>
                <c:pt idx="5">
                  <c:v>7.6021827804882328E-2</c:v>
                </c:pt>
                <c:pt idx="6">
                  <c:v>7.6174914587276474E-2</c:v>
                </c:pt>
                <c:pt idx="7">
                  <c:v>0.16264092200560404</c:v>
                </c:pt>
                <c:pt idx="8">
                  <c:v>7.0643718465584038E-2</c:v>
                </c:pt>
                <c:pt idx="9">
                  <c:v>0.11393995958837212</c:v>
                </c:pt>
                <c:pt idx="10">
                  <c:v>8.2579416984228313E-2</c:v>
                </c:pt>
                <c:pt idx="11">
                  <c:v>0.11709915476608085</c:v>
                </c:pt>
              </c:numCache>
            </c:numRef>
          </c:val>
          <c:extLst>
            <c:ext xmlns:c16="http://schemas.microsoft.com/office/drawing/2014/chart" uri="{C3380CC4-5D6E-409C-BE32-E72D297353CC}">
              <c16:uniqueId val="{00000003-A9FB-4B3A-B3BF-BA48F5951979}"/>
            </c:ext>
          </c:extLst>
        </c:ser>
        <c:ser>
          <c:idx val="5"/>
          <c:order val="5"/>
          <c:tx>
            <c:strRef>
              <c:f>Sheet1!$G$1</c:f>
              <c:strCache>
                <c:ptCount val="1"/>
              </c:strCache>
            </c:strRef>
          </c:tx>
          <c:spPr>
            <a:solidFill>
              <a:schemeClr val="bg1"/>
            </a:solidFill>
            <a:ln>
              <a:solidFill>
                <a:schemeClr val="bg1"/>
              </a:solidFill>
            </a:ln>
            <a:effectLst/>
          </c:spPr>
          <c:invertIfNegative val="0"/>
          <c:dLbls>
            <c:dLbl>
              <c:idx val="0"/>
              <c:tx>
                <c:rich>
                  <a:bodyPr rot="0" spcFirstLastPara="1" vertOverflow="ellipsis" vert="horz" wrap="square" lIns="38100" tIns="19050" rIns="38100" bIns="19050" anchor="ctr" anchorCtr="0">
                    <a:spAutoFit/>
                  </a:bodyPr>
                  <a:lstStyle/>
                  <a:p>
                    <a:pPr algn="l">
                      <a:defRPr sz="1100" b="0" i="0" u="none" strike="noStrike" kern="1200" baseline="0">
                        <a:solidFill>
                          <a:schemeClr val="tx1">
                            <a:lumMod val="75000"/>
                            <a:lumOff val="25000"/>
                          </a:schemeClr>
                        </a:solidFill>
                        <a:latin typeface="+mn-lt"/>
                        <a:ea typeface="+mn-ea"/>
                        <a:cs typeface="+mn-cs"/>
                      </a:defRPr>
                    </a:pPr>
                    <a:fld id="{6F05CE38-ECA6-4895-B360-184C25CA958A}" type="CELLRANGE">
                      <a:rPr lang="en-US"/>
                      <a:pPr algn="l">
                        <a:defRPr/>
                      </a:pPr>
                      <a:t>[CELLRANGE]</a:t>
                    </a:fld>
                    <a:endParaRPr lang="lv-LV"/>
                  </a:p>
                </c:rich>
              </c:tx>
              <c:spPr>
                <a:noFill/>
                <a:ln>
                  <a:noFill/>
                </a:ln>
                <a:effectLst/>
              </c:spPr>
              <c:txPr>
                <a:bodyPr rot="0" spcFirstLastPara="1" vertOverflow="ellipsis" vert="horz" wrap="square" lIns="38100" tIns="19050" rIns="38100" bIns="19050" anchor="ctr" anchorCtr="0">
                  <a:spAutoFit/>
                </a:bodyPr>
                <a:lstStyle/>
                <a:p>
                  <a:pPr algn="l">
                    <a:defRPr sz="11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0"/>
              <c:showCatName val="0"/>
              <c:showSerName val="0"/>
              <c:showPercent val="0"/>
              <c:showBubbleSize val="0"/>
              <c:extLst>
                <c:ext xmlns:c15="http://schemas.microsoft.com/office/drawing/2012/chart" uri="{CE6537A1-D6FC-4f65-9D91-7224C49458BB}">
                  <c15:layout>
                    <c:manualLayout>
                      <c:w val="0.291034207683247"/>
                      <c:h val="8.3400000000000002E-2"/>
                    </c:manualLayout>
                  </c15:layout>
                  <c15:dlblFieldTable/>
                  <c15:showDataLabelsRange val="1"/>
                </c:ext>
                <c:ext xmlns:c16="http://schemas.microsoft.com/office/drawing/2014/chart" uri="{C3380CC4-5D6E-409C-BE32-E72D297353CC}">
                  <c16:uniqueId val="{00000018-6F73-4F87-AEDA-BDA0D650579E}"/>
                </c:ext>
              </c:extLst>
            </c:dLbl>
            <c:dLbl>
              <c:idx val="1"/>
              <c:tx>
                <c:rich>
                  <a:bodyPr rot="0" spcFirstLastPara="1" vertOverflow="ellipsis" vert="horz" wrap="square" lIns="38100" tIns="19050" rIns="38100" bIns="19050" anchor="ctr" anchorCtr="0">
                    <a:noAutofit/>
                  </a:bodyPr>
                  <a:lstStyle/>
                  <a:p>
                    <a:pPr algn="l">
                      <a:defRPr sz="1100" b="0" i="0" u="none" strike="noStrike" kern="1200" baseline="0">
                        <a:solidFill>
                          <a:schemeClr val="tx1">
                            <a:lumMod val="75000"/>
                            <a:lumOff val="25000"/>
                          </a:schemeClr>
                        </a:solidFill>
                        <a:latin typeface="+mn-lt"/>
                        <a:ea typeface="+mn-ea"/>
                        <a:cs typeface="+mn-cs"/>
                      </a:defRPr>
                    </a:pPr>
                    <a:fld id="{63965186-FCA2-4F50-BFCA-C5855F998589}" type="CELLRANGE">
                      <a:rPr lang="en-US"/>
                      <a:pPr algn="l">
                        <a:defRPr/>
                      </a:pPr>
                      <a:t>[CELLRANGE]</a:t>
                    </a:fld>
                    <a:endParaRPr lang="lv-LV"/>
                  </a:p>
                </c:rich>
              </c:tx>
              <c:spPr>
                <a:noFill/>
                <a:ln>
                  <a:noFill/>
                </a:ln>
                <a:effectLst/>
              </c:spPr>
              <c:txPr>
                <a:bodyPr rot="0" spcFirstLastPara="1" vertOverflow="ellipsis" vert="horz" wrap="square" lIns="38100" tIns="19050" rIns="38100" bIns="19050" anchor="ctr" anchorCtr="0">
                  <a:noAutofit/>
                </a:bodyPr>
                <a:lstStyle/>
                <a:p>
                  <a:pPr algn="l">
                    <a:defRPr sz="11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0"/>
              <c:showCatName val="0"/>
              <c:showSerName val="0"/>
              <c:showPercent val="0"/>
              <c:showBubbleSize val="0"/>
              <c:extLst>
                <c:ext xmlns:c15="http://schemas.microsoft.com/office/drawing/2012/chart" uri="{CE6537A1-D6FC-4f65-9D91-7224C49458BB}">
                  <c15:layout>
                    <c:manualLayout>
                      <c:w val="0.32072658745448218"/>
                      <c:h val="7.3099999999999998E-2"/>
                    </c:manualLayout>
                  </c15:layout>
                  <c15:dlblFieldTable/>
                  <c15:showDataLabelsRange val="1"/>
                </c:ext>
                <c:ext xmlns:c16="http://schemas.microsoft.com/office/drawing/2014/chart" uri="{C3380CC4-5D6E-409C-BE32-E72D297353CC}">
                  <c16:uniqueId val="{00000019-6F73-4F87-AEDA-BDA0D650579E}"/>
                </c:ext>
              </c:extLst>
            </c:dLbl>
            <c:dLbl>
              <c:idx val="2"/>
              <c:tx>
                <c:rich>
                  <a:bodyPr rot="0" spcFirstLastPara="1" vertOverflow="ellipsis" vert="horz" wrap="square" lIns="38100" tIns="19050" rIns="38100" bIns="19050" anchor="ctr" anchorCtr="0">
                    <a:noAutofit/>
                  </a:bodyPr>
                  <a:lstStyle/>
                  <a:p>
                    <a:pPr algn="l">
                      <a:defRPr sz="1100" b="0" i="0" u="none" strike="noStrike" kern="1200" baseline="0">
                        <a:solidFill>
                          <a:schemeClr val="tx1">
                            <a:lumMod val="75000"/>
                            <a:lumOff val="25000"/>
                          </a:schemeClr>
                        </a:solidFill>
                        <a:latin typeface="+mn-lt"/>
                        <a:ea typeface="+mn-ea"/>
                        <a:cs typeface="+mn-cs"/>
                      </a:defRPr>
                    </a:pPr>
                    <a:fld id="{08312E0F-885E-4BF1-B2BE-D3ED1A56FD05}" type="CELLRANGE">
                      <a:rPr lang="en-US"/>
                      <a:pPr algn="l">
                        <a:defRPr/>
                      </a:pPr>
                      <a:t>[CELLRANGE]</a:t>
                    </a:fld>
                    <a:endParaRPr lang="lv-LV"/>
                  </a:p>
                </c:rich>
              </c:tx>
              <c:spPr>
                <a:noFill/>
                <a:ln>
                  <a:noFill/>
                </a:ln>
                <a:effectLst/>
              </c:spPr>
              <c:txPr>
                <a:bodyPr rot="0" spcFirstLastPara="1" vertOverflow="ellipsis" vert="horz" wrap="square" lIns="38100" tIns="19050" rIns="38100" bIns="19050" anchor="ctr" anchorCtr="0">
                  <a:noAutofit/>
                </a:bodyPr>
                <a:lstStyle/>
                <a:p>
                  <a:pPr algn="l">
                    <a:defRPr sz="11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0"/>
              <c:showCatName val="0"/>
              <c:showSerName val="0"/>
              <c:showPercent val="0"/>
              <c:showBubbleSize val="0"/>
              <c:extLst>
                <c:ext xmlns:c15="http://schemas.microsoft.com/office/drawing/2012/chart" uri="{CE6537A1-D6FC-4f65-9D91-7224C49458BB}">
                  <c15:layout>
                    <c:manualLayout>
                      <c:w val="0.34414527349906276"/>
                      <c:h val="7.3699999999999988E-2"/>
                    </c:manualLayout>
                  </c15:layout>
                  <c15:dlblFieldTable/>
                  <c15:showDataLabelsRange val="1"/>
                </c:ext>
                <c:ext xmlns:c16="http://schemas.microsoft.com/office/drawing/2014/chart" uri="{C3380CC4-5D6E-409C-BE32-E72D297353CC}">
                  <c16:uniqueId val="{0000001A-6F73-4F87-AEDA-BDA0D650579E}"/>
                </c:ext>
              </c:extLst>
            </c:dLbl>
            <c:dLbl>
              <c:idx val="3"/>
              <c:tx>
                <c:rich>
                  <a:bodyPr rot="0" spcFirstLastPara="1" vertOverflow="ellipsis" vert="horz" wrap="square" lIns="38100" tIns="19050" rIns="38100" bIns="19050" anchor="ctr" anchorCtr="0">
                    <a:noAutofit/>
                  </a:bodyPr>
                  <a:lstStyle/>
                  <a:p>
                    <a:pPr algn="l">
                      <a:defRPr sz="1100" b="0" i="0" u="none" strike="noStrike" kern="1200" baseline="0">
                        <a:solidFill>
                          <a:schemeClr val="tx1">
                            <a:lumMod val="75000"/>
                            <a:lumOff val="25000"/>
                          </a:schemeClr>
                        </a:solidFill>
                        <a:latin typeface="+mn-lt"/>
                        <a:ea typeface="+mn-ea"/>
                        <a:cs typeface="+mn-cs"/>
                      </a:defRPr>
                    </a:pPr>
                    <a:fld id="{A1F5A754-997F-4B72-A408-3AB9ECA918D2}" type="CELLRANGE">
                      <a:rPr lang="en-US"/>
                      <a:pPr algn="l">
                        <a:defRPr/>
                      </a:pPr>
                      <a:t>[CELLRANGE]</a:t>
                    </a:fld>
                    <a:endParaRPr lang="lv-LV"/>
                  </a:p>
                </c:rich>
              </c:tx>
              <c:spPr>
                <a:noFill/>
                <a:ln>
                  <a:noFill/>
                </a:ln>
                <a:effectLst/>
              </c:spPr>
              <c:txPr>
                <a:bodyPr rot="0" spcFirstLastPara="1" vertOverflow="ellipsis" vert="horz" wrap="square" lIns="38100" tIns="19050" rIns="38100" bIns="19050" anchor="ctr" anchorCtr="0">
                  <a:noAutofit/>
                </a:bodyPr>
                <a:lstStyle/>
                <a:p>
                  <a:pPr algn="l">
                    <a:defRPr sz="11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0"/>
              <c:showCatName val="0"/>
              <c:showSerName val="0"/>
              <c:showPercent val="0"/>
              <c:showBubbleSize val="0"/>
              <c:extLst>
                <c:ext xmlns:c15="http://schemas.microsoft.com/office/drawing/2012/chart" uri="{CE6537A1-D6FC-4f65-9D91-7224C49458BB}">
                  <c15:layout>
                    <c:manualLayout>
                      <c:w val="0.34509393906177876"/>
                      <c:h val="7.3099999999999998E-2"/>
                    </c:manualLayout>
                  </c15:layout>
                  <c15:dlblFieldTable/>
                  <c15:showDataLabelsRange val="1"/>
                </c:ext>
                <c:ext xmlns:c16="http://schemas.microsoft.com/office/drawing/2014/chart" uri="{C3380CC4-5D6E-409C-BE32-E72D297353CC}">
                  <c16:uniqueId val="{0000001B-6F73-4F87-AEDA-BDA0D650579E}"/>
                </c:ext>
              </c:extLst>
            </c:dLbl>
            <c:dLbl>
              <c:idx val="4"/>
              <c:layout>
                <c:manualLayout>
                  <c:x val="0.17454726904195678"/>
                  <c:y val="1.2500787401574847E-2"/>
                </c:manualLayout>
              </c:layout>
              <c:tx>
                <c:rich>
                  <a:bodyPr rot="0" spcFirstLastPara="1" vertOverflow="ellipsis" vert="horz" wrap="square" lIns="38100" tIns="19050" rIns="38100" bIns="19050" anchor="ctr" anchorCtr="0">
                    <a:noAutofit/>
                  </a:bodyPr>
                  <a:lstStyle/>
                  <a:p>
                    <a:pPr algn="l">
                      <a:defRPr sz="1100" b="0" i="0" u="none" strike="noStrike" kern="1200" baseline="0">
                        <a:solidFill>
                          <a:schemeClr val="tx1">
                            <a:lumMod val="75000"/>
                            <a:lumOff val="25000"/>
                          </a:schemeClr>
                        </a:solidFill>
                        <a:latin typeface="+mn-lt"/>
                        <a:ea typeface="+mn-ea"/>
                        <a:cs typeface="+mn-cs"/>
                      </a:defRPr>
                    </a:pPr>
                    <a:fld id="{C0EF5452-6273-4C45-AC0A-9F59F66F68DE}" type="CELLRANGE">
                      <a:rPr lang="en-US"/>
                      <a:pPr algn="l">
                        <a:defRPr/>
                      </a:pPr>
                      <a:t>[CELLRANGE]</a:t>
                    </a:fld>
                    <a:endParaRPr lang="lv-LV"/>
                  </a:p>
                </c:rich>
              </c:tx>
              <c:spPr>
                <a:noFill/>
                <a:ln>
                  <a:noFill/>
                </a:ln>
                <a:effectLst/>
              </c:spPr>
              <c:txPr>
                <a:bodyPr rot="0" spcFirstLastPara="1" vertOverflow="ellipsis" vert="horz" wrap="square" lIns="38100" tIns="19050" rIns="38100" bIns="19050" anchor="ctr" anchorCtr="0">
                  <a:noAutofit/>
                </a:bodyPr>
                <a:lstStyle/>
                <a:p>
                  <a:pPr algn="l">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layout>
                    <c:manualLayout>
                      <c:w val="0.34310935746627563"/>
                      <c:h val="7.3099999999999998E-2"/>
                    </c:manualLayout>
                  </c15:layout>
                  <c15:dlblFieldTable/>
                  <c15:showDataLabelsRange val="1"/>
                </c:ext>
                <c:ext xmlns:c16="http://schemas.microsoft.com/office/drawing/2014/chart" uri="{C3380CC4-5D6E-409C-BE32-E72D297353CC}">
                  <c16:uniqueId val="{0000001C-6F73-4F87-AEDA-BDA0D650579E}"/>
                </c:ext>
              </c:extLst>
            </c:dLbl>
            <c:dLbl>
              <c:idx val="5"/>
              <c:tx>
                <c:rich>
                  <a:bodyPr rot="0" spcFirstLastPara="1" vertOverflow="ellipsis" vert="horz" wrap="square" lIns="38100" tIns="19050" rIns="38100" bIns="19050" anchor="ctr" anchorCtr="0">
                    <a:noAutofit/>
                  </a:bodyPr>
                  <a:lstStyle/>
                  <a:p>
                    <a:pPr algn="l">
                      <a:defRPr sz="1100" b="0" i="0" u="none" strike="noStrike" kern="1200" baseline="0">
                        <a:solidFill>
                          <a:schemeClr val="tx1">
                            <a:lumMod val="75000"/>
                            <a:lumOff val="25000"/>
                          </a:schemeClr>
                        </a:solidFill>
                        <a:latin typeface="+mn-lt"/>
                        <a:ea typeface="+mn-ea"/>
                        <a:cs typeface="+mn-cs"/>
                      </a:defRPr>
                    </a:pPr>
                    <a:fld id="{874A081D-F357-4D1A-BFD6-B3F9B8180EF8}" type="CELLRANGE">
                      <a:rPr lang="en-US"/>
                      <a:pPr algn="l">
                        <a:defRPr/>
                      </a:pPr>
                      <a:t>[CELLRANGE]</a:t>
                    </a:fld>
                    <a:endParaRPr lang="lv-LV"/>
                  </a:p>
                </c:rich>
              </c:tx>
              <c:spPr>
                <a:noFill/>
                <a:ln>
                  <a:noFill/>
                </a:ln>
                <a:effectLst/>
              </c:spPr>
              <c:txPr>
                <a:bodyPr rot="0" spcFirstLastPara="1" vertOverflow="ellipsis" vert="horz" wrap="square" lIns="38100" tIns="19050" rIns="38100" bIns="19050" anchor="ctr" anchorCtr="0">
                  <a:noAutofit/>
                </a:bodyPr>
                <a:lstStyle/>
                <a:p>
                  <a:pPr algn="l">
                    <a:defRPr sz="11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0"/>
              <c:showCatName val="0"/>
              <c:showSerName val="0"/>
              <c:showPercent val="0"/>
              <c:showBubbleSize val="0"/>
              <c:extLst>
                <c:ext xmlns:c15="http://schemas.microsoft.com/office/drawing/2012/chart" uri="{CE6537A1-D6FC-4f65-9D91-7224C49458BB}">
                  <c15:layout>
                    <c:manualLayout>
                      <c:w val="0.31554114171272679"/>
                      <c:h val="7.3099999999999998E-2"/>
                    </c:manualLayout>
                  </c15:layout>
                  <c15:dlblFieldTable/>
                  <c15:showDataLabelsRange val="1"/>
                </c:ext>
                <c:ext xmlns:c16="http://schemas.microsoft.com/office/drawing/2014/chart" uri="{C3380CC4-5D6E-409C-BE32-E72D297353CC}">
                  <c16:uniqueId val="{0000001D-6F73-4F87-AEDA-BDA0D650579E}"/>
                </c:ext>
              </c:extLst>
            </c:dLbl>
            <c:dLbl>
              <c:idx val="6"/>
              <c:tx>
                <c:rich>
                  <a:bodyPr rot="0" spcFirstLastPara="1" vertOverflow="ellipsis" vert="horz" wrap="square" lIns="38100" tIns="19050" rIns="38100" bIns="19050" anchor="ctr" anchorCtr="0">
                    <a:noAutofit/>
                  </a:bodyPr>
                  <a:lstStyle/>
                  <a:p>
                    <a:pPr algn="l">
                      <a:defRPr sz="1100" b="0" i="0" u="none" strike="noStrike" kern="1200" baseline="0">
                        <a:solidFill>
                          <a:schemeClr val="tx1">
                            <a:lumMod val="75000"/>
                            <a:lumOff val="25000"/>
                          </a:schemeClr>
                        </a:solidFill>
                        <a:latin typeface="+mn-lt"/>
                        <a:ea typeface="+mn-ea"/>
                        <a:cs typeface="+mn-cs"/>
                      </a:defRPr>
                    </a:pPr>
                    <a:fld id="{23BDB993-06A4-E843-9810-017F4B6D9BAC}" type="CELLRANGE">
                      <a:rPr lang="lv-LV"/>
                      <a:pPr algn="l">
                        <a:defRPr/>
                      </a:pPr>
                      <a:t>[CELLRANGE]</a:t>
                    </a:fld>
                    <a:endParaRPr lang="lv-LV"/>
                  </a:p>
                </c:rich>
              </c:tx>
              <c:spPr>
                <a:noFill/>
                <a:ln>
                  <a:noFill/>
                </a:ln>
                <a:effectLst/>
              </c:spPr>
              <c:txPr>
                <a:bodyPr rot="0" spcFirstLastPara="1" vertOverflow="ellipsis" vert="horz" wrap="square" lIns="38100" tIns="19050" rIns="38100" bIns="19050" anchor="ctr" anchorCtr="0">
                  <a:noAutofit/>
                </a:bodyPr>
                <a:lstStyle/>
                <a:p>
                  <a:pPr algn="l">
                    <a:defRPr sz="11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0"/>
              <c:showCatName val="0"/>
              <c:showSerName val="0"/>
              <c:showPercent val="0"/>
              <c:showBubbleSize val="0"/>
              <c:extLst>
                <c:ext xmlns:c15="http://schemas.microsoft.com/office/drawing/2012/chart" uri="{CE6537A1-D6FC-4f65-9D91-7224C49458BB}">
                  <c15:layout>
                    <c:manualLayout>
                      <c:w val="0.34489020188219061"/>
                      <c:h val="7.3699999999999988E-2"/>
                    </c:manualLayout>
                  </c15:layout>
                  <c15:dlblFieldTable/>
                  <c15:showDataLabelsRange val="1"/>
                </c:ext>
                <c:ext xmlns:c16="http://schemas.microsoft.com/office/drawing/2014/chart" uri="{C3380CC4-5D6E-409C-BE32-E72D297353CC}">
                  <c16:uniqueId val="{0000001E-6F73-4F87-AEDA-BDA0D650579E}"/>
                </c:ext>
              </c:extLst>
            </c:dLbl>
            <c:dLbl>
              <c:idx val="7"/>
              <c:tx>
                <c:rich>
                  <a:bodyPr rot="0" spcFirstLastPara="1" vertOverflow="ellipsis" vert="horz" wrap="square" lIns="38100" tIns="19050" rIns="38100" bIns="19050" anchor="ctr" anchorCtr="0">
                    <a:noAutofit/>
                  </a:bodyPr>
                  <a:lstStyle/>
                  <a:p>
                    <a:pPr algn="l">
                      <a:defRPr sz="1100" b="0" i="0" u="none" strike="noStrike" kern="1200" baseline="0">
                        <a:solidFill>
                          <a:schemeClr val="tx1">
                            <a:lumMod val="75000"/>
                            <a:lumOff val="25000"/>
                          </a:schemeClr>
                        </a:solidFill>
                        <a:latin typeface="+mn-lt"/>
                        <a:ea typeface="+mn-ea"/>
                        <a:cs typeface="+mn-cs"/>
                      </a:defRPr>
                    </a:pPr>
                    <a:fld id="{86F0FD42-3699-4CB2-920F-C759FE2E02B1}" type="CELLRANGE">
                      <a:rPr lang="en-US"/>
                      <a:pPr algn="l">
                        <a:defRPr/>
                      </a:pPr>
                      <a:t>[CELLRANGE]</a:t>
                    </a:fld>
                    <a:endParaRPr lang="lv-LV"/>
                  </a:p>
                </c:rich>
              </c:tx>
              <c:spPr>
                <a:noFill/>
                <a:ln>
                  <a:noFill/>
                </a:ln>
                <a:effectLst/>
              </c:spPr>
              <c:txPr>
                <a:bodyPr rot="0" spcFirstLastPara="1" vertOverflow="ellipsis" vert="horz" wrap="square" lIns="38100" tIns="19050" rIns="38100" bIns="19050" anchor="ctr" anchorCtr="0">
                  <a:noAutofit/>
                </a:bodyPr>
                <a:lstStyle/>
                <a:p>
                  <a:pPr algn="l">
                    <a:defRPr sz="11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0"/>
              <c:showCatName val="0"/>
              <c:showSerName val="0"/>
              <c:showPercent val="0"/>
              <c:showBubbleSize val="0"/>
              <c:extLst>
                <c:ext xmlns:c15="http://schemas.microsoft.com/office/drawing/2012/chart" uri="{CE6537A1-D6FC-4f65-9D91-7224C49458BB}">
                  <c15:layout>
                    <c:manualLayout>
                      <c:w val="0.33849424751785245"/>
                      <c:h val="6.3099999999999989E-2"/>
                    </c:manualLayout>
                  </c15:layout>
                  <c15:dlblFieldTable/>
                  <c15:showDataLabelsRange val="1"/>
                </c:ext>
                <c:ext xmlns:c16="http://schemas.microsoft.com/office/drawing/2014/chart" uri="{C3380CC4-5D6E-409C-BE32-E72D297353CC}">
                  <c16:uniqueId val="{0000001F-6F73-4F87-AEDA-BDA0D650579E}"/>
                </c:ext>
              </c:extLst>
            </c:dLbl>
            <c:dLbl>
              <c:idx val="8"/>
              <c:layout>
                <c:manualLayout>
                  <c:x val="0.16711837725856821"/>
                  <c:y val="-1.2500000000000011E-3"/>
                </c:manualLayout>
              </c:layout>
              <c:tx>
                <c:rich>
                  <a:bodyPr rot="0" spcFirstLastPara="1" vertOverflow="ellipsis" vert="horz" wrap="square" lIns="38100" tIns="19050" rIns="38100" bIns="19050" anchor="ctr" anchorCtr="0">
                    <a:noAutofit/>
                  </a:bodyPr>
                  <a:lstStyle/>
                  <a:p>
                    <a:pPr algn="l">
                      <a:defRPr sz="1100" b="0" i="0" u="none" strike="noStrike" kern="1200" baseline="0">
                        <a:solidFill>
                          <a:schemeClr val="tx1">
                            <a:lumMod val="75000"/>
                            <a:lumOff val="25000"/>
                          </a:schemeClr>
                        </a:solidFill>
                        <a:latin typeface="+mn-lt"/>
                        <a:ea typeface="+mn-ea"/>
                        <a:cs typeface="+mn-cs"/>
                      </a:defRPr>
                    </a:pPr>
                    <a:fld id="{44A7E991-5F32-459A-B9C2-BAF7FD750147}" type="CELLRANGE">
                      <a:rPr lang="en-US"/>
                      <a:pPr algn="l">
                        <a:defRPr/>
                      </a:pPr>
                      <a:t>[CELLRANGE]</a:t>
                    </a:fld>
                    <a:endParaRPr lang="lv-LV"/>
                  </a:p>
                </c:rich>
              </c:tx>
              <c:spPr>
                <a:noFill/>
                <a:ln>
                  <a:noFill/>
                </a:ln>
                <a:effectLst/>
              </c:spPr>
              <c:txPr>
                <a:bodyPr rot="0" spcFirstLastPara="1" vertOverflow="ellipsis" vert="horz" wrap="square" lIns="38100" tIns="19050" rIns="38100" bIns="19050" anchor="ctr" anchorCtr="0">
                  <a:noAutofit/>
                </a:bodyPr>
                <a:lstStyle/>
                <a:p>
                  <a:pPr algn="l">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layout>
                    <c:manualLayout>
                      <c:w val="0.33290728464439384"/>
                      <c:h val="5.5599999999999997E-2"/>
                    </c:manualLayout>
                  </c15:layout>
                  <c15:dlblFieldTable/>
                  <c15:showDataLabelsRange val="1"/>
                </c:ext>
                <c:ext xmlns:c16="http://schemas.microsoft.com/office/drawing/2014/chart" uri="{C3380CC4-5D6E-409C-BE32-E72D297353CC}">
                  <c16:uniqueId val="{00000020-6F73-4F87-AEDA-BDA0D650579E}"/>
                </c:ext>
              </c:extLst>
            </c:dLbl>
            <c:dLbl>
              <c:idx val="9"/>
              <c:tx>
                <c:rich>
                  <a:bodyPr rot="0" spcFirstLastPara="1" vertOverflow="ellipsis" vert="horz" wrap="square" lIns="38100" tIns="19050" rIns="38100" bIns="19050" anchor="ctr" anchorCtr="0">
                    <a:noAutofit/>
                  </a:bodyPr>
                  <a:lstStyle/>
                  <a:p>
                    <a:pPr algn="l">
                      <a:defRPr sz="1100" b="0" i="0" u="none" strike="noStrike" kern="1200" baseline="0">
                        <a:solidFill>
                          <a:schemeClr val="tx1">
                            <a:lumMod val="75000"/>
                            <a:lumOff val="25000"/>
                          </a:schemeClr>
                        </a:solidFill>
                        <a:latin typeface="+mn-lt"/>
                        <a:ea typeface="+mn-ea"/>
                        <a:cs typeface="+mn-cs"/>
                      </a:defRPr>
                    </a:pPr>
                    <a:fld id="{2198C9CC-3FF4-47B5-88C3-714FDC26EB1F}" type="CELLRANGE">
                      <a:rPr lang="en-US" dirty="0"/>
                      <a:pPr algn="l">
                        <a:defRPr/>
                      </a:pPr>
                      <a:t>[CELLRANGE]</a:t>
                    </a:fld>
                    <a:endParaRPr lang="lv-LV"/>
                  </a:p>
                </c:rich>
              </c:tx>
              <c:spPr>
                <a:noFill/>
                <a:ln>
                  <a:noFill/>
                </a:ln>
                <a:effectLst/>
              </c:spPr>
              <c:txPr>
                <a:bodyPr rot="0" spcFirstLastPara="1" vertOverflow="ellipsis" vert="horz" wrap="square" lIns="38100" tIns="19050" rIns="38100" bIns="19050" anchor="ctr" anchorCtr="0">
                  <a:noAutofit/>
                </a:bodyPr>
                <a:lstStyle/>
                <a:p>
                  <a:pPr algn="l">
                    <a:defRPr sz="11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0"/>
              <c:showCatName val="0"/>
              <c:showSerName val="0"/>
              <c:showPercent val="0"/>
              <c:showBubbleSize val="0"/>
              <c:extLst>
                <c:ext xmlns:c15="http://schemas.microsoft.com/office/drawing/2012/chart" uri="{CE6537A1-D6FC-4f65-9D91-7224C49458BB}">
                  <c15:layout>
                    <c:manualLayout>
                      <c:w val="0.34472724879838135"/>
                      <c:h val="7.3099999999999998E-2"/>
                    </c:manualLayout>
                  </c15:layout>
                  <c15:dlblFieldTable/>
                  <c15:showDataLabelsRange val="1"/>
                </c:ext>
                <c:ext xmlns:c16="http://schemas.microsoft.com/office/drawing/2014/chart" uri="{C3380CC4-5D6E-409C-BE32-E72D297353CC}">
                  <c16:uniqueId val="{00000021-6F73-4F87-AEDA-BDA0D650579E}"/>
                </c:ext>
              </c:extLst>
            </c:dLbl>
            <c:dLbl>
              <c:idx val="10"/>
              <c:tx>
                <c:rich>
                  <a:bodyPr rot="0" spcFirstLastPara="1" vertOverflow="ellipsis" vert="horz" wrap="square" lIns="38100" tIns="19050" rIns="38100" bIns="19050" anchor="ctr" anchorCtr="0">
                    <a:spAutoFit/>
                  </a:bodyPr>
                  <a:lstStyle/>
                  <a:p>
                    <a:pPr algn="l">
                      <a:defRPr sz="1100" b="0" i="0" u="none" strike="noStrike" kern="1200" baseline="0">
                        <a:solidFill>
                          <a:schemeClr val="tx1">
                            <a:lumMod val="75000"/>
                            <a:lumOff val="25000"/>
                          </a:schemeClr>
                        </a:solidFill>
                        <a:latin typeface="+mn-lt"/>
                        <a:ea typeface="+mn-ea"/>
                        <a:cs typeface="+mn-cs"/>
                      </a:defRPr>
                    </a:pPr>
                    <a:fld id="{B118A120-025B-4136-9355-89E4C68CD1DB}" type="CELLRANGE">
                      <a:rPr lang="en-US"/>
                      <a:pPr algn="l">
                        <a:defRPr/>
                      </a:pPr>
                      <a:t>[CELLRANGE]</a:t>
                    </a:fld>
                    <a:endParaRPr lang="lv-LV"/>
                  </a:p>
                </c:rich>
              </c:tx>
              <c:spPr>
                <a:noFill/>
                <a:ln>
                  <a:noFill/>
                </a:ln>
                <a:effectLst/>
              </c:spPr>
              <c:txPr>
                <a:bodyPr rot="0" spcFirstLastPara="1" vertOverflow="ellipsis" vert="horz" wrap="square" lIns="38100" tIns="19050" rIns="38100" bIns="19050" anchor="ctr" anchorCtr="0">
                  <a:spAutoFit/>
                </a:bodyPr>
                <a:lstStyle/>
                <a:p>
                  <a:pPr algn="l">
                    <a:defRPr sz="11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0"/>
              <c:showCatName val="0"/>
              <c:showSerName val="0"/>
              <c:showPercent val="0"/>
              <c:showBubbleSize val="0"/>
              <c:extLst>
                <c:ext xmlns:c15="http://schemas.microsoft.com/office/drawing/2012/chart" uri="{CE6537A1-D6FC-4f65-9D91-7224C49458BB}">
                  <c15:layout>
                    <c:manualLayout>
                      <c:w val="0.34668268580409184"/>
                      <c:h val="8.3400000000000002E-2"/>
                    </c:manualLayout>
                  </c15:layout>
                  <c15:dlblFieldTable/>
                  <c15:showDataLabelsRange val="1"/>
                </c:ext>
                <c:ext xmlns:c16="http://schemas.microsoft.com/office/drawing/2014/chart" uri="{C3380CC4-5D6E-409C-BE32-E72D297353CC}">
                  <c16:uniqueId val="{00000022-6F73-4F87-AEDA-BDA0D650579E}"/>
                </c:ext>
              </c:extLst>
            </c:dLbl>
            <c:dLbl>
              <c:idx val="11"/>
              <c:tx>
                <c:rich>
                  <a:bodyPr rot="0" spcFirstLastPara="1" vertOverflow="ellipsis" vert="horz" wrap="square" lIns="38100" tIns="19050" rIns="38100" bIns="19050" anchor="ctr" anchorCtr="0">
                    <a:spAutoFit/>
                  </a:bodyPr>
                  <a:lstStyle/>
                  <a:p>
                    <a:pPr algn="l">
                      <a:defRPr sz="1100" b="0" i="0" u="none" strike="noStrike" kern="1200" baseline="0">
                        <a:solidFill>
                          <a:schemeClr val="tx1">
                            <a:lumMod val="75000"/>
                            <a:lumOff val="25000"/>
                          </a:schemeClr>
                        </a:solidFill>
                        <a:latin typeface="+mn-lt"/>
                        <a:ea typeface="+mn-ea"/>
                        <a:cs typeface="+mn-cs"/>
                      </a:defRPr>
                    </a:pPr>
                    <a:fld id="{11A32C8E-967D-415E-AFDF-5C0C3CEF4BCF}" type="CELLRANGE">
                      <a:rPr lang="en-US"/>
                      <a:pPr algn="l">
                        <a:defRPr/>
                      </a:pPr>
                      <a:t>[CELLRANGE]</a:t>
                    </a:fld>
                    <a:endParaRPr lang="lv-LV"/>
                  </a:p>
                </c:rich>
              </c:tx>
              <c:spPr>
                <a:noFill/>
                <a:ln>
                  <a:noFill/>
                </a:ln>
                <a:effectLst/>
              </c:spPr>
              <c:txPr>
                <a:bodyPr rot="0" spcFirstLastPara="1" vertOverflow="ellipsis" vert="horz" wrap="square" lIns="38100" tIns="19050" rIns="38100" bIns="19050" anchor="ctr" anchorCtr="0">
                  <a:spAutoFit/>
                </a:bodyPr>
                <a:lstStyle/>
                <a:p>
                  <a:pPr algn="l">
                    <a:defRPr sz="11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0"/>
              <c:showCatName val="0"/>
              <c:showSerName val="0"/>
              <c:showPercent val="0"/>
              <c:showBubbleSize val="0"/>
              <c:extLst>
                <c:ext xmlns:c15="http://schemas.microsoft.com/office/drawing/2012/chart" uri="{CE6537A1-D6FC-4f65-9D91-7224C49458BB}">
                  <c15:layout>
                    <c:manualLayout>
                      <c:w val="0.34580385727729407"/>
                      <c:h val="8.3400000000000002E-2"/>
                    </c:manualLayout>
                  </c15:layout>
                  <c15:dlblFieldTable/>
                  <c15:showDataLabelsRange val="1"/>
                </c:ext>
                <c:ext xmlns:c16="http://schemas.microsoft.com/office/drawing/2014/chart" uri="{C3380CC4-5D6E-409C-BE32-E72D297353CC}">
                  <c16:uniqueId val="{00000023-6F73-4F87-AEDA-BDA0D650579E}"/>
                </c:ext>
              </c:extLst>
            </c:dLbl>
            <c:spPr>
              <a:noFill/>
              <a:ln>
                <a:noFill/>
              </a:ln>
              <a:effectLst/>
            </c:spPr>
            <c:txPr>
              <a:bodyPr rot="0" spcFirstLastPara="1" vertOverflow="ellipsis" vert="horz" wrap="square" lIns="38100" tIns="19050" rIns="38100" bIns="19050" anchor="ctr" anchorCtr="0">
                <a:spAutoFit/>
              </a:bodyPr>
              <a:lstStyle/>
              <a:p>
                <a:pPr algn="ctr">
                  <a:defRPr sz="1100" b="0" i="0" u="none" strike="noStrike" kern="1200" baseline="0">
                    <a:solidFill>
                      <a:schemeClr val="tx1">
                        <a:lumMod val="75000"/>
                        <a:lumOff val="25000"/>
                      </a:schemeClr>
                    </a:solidFill>
                    <a:latin typeface="+mn-lt"/>
                    <a:ea typeface="+mn-ea"/>
                    <a:cs typeface="+mn-cs"/>
                  </a:defRPr>
                </a:pPr>
                <a:endParaRPr lang="en-LV"/>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Sheet1!$A$2:$A$13</c:f>
              <c:strCache>
                <c:ptCount val="12"/>
                <c:pt idx="0">
                  <c:v>Sabiedrībai nav nekādu iespēju ietekmēt sabiedriskā medija saturu, nav iespēju piedalīties tā satura veidošanā</c:v>
                </c:pt>
                <c:pt idx="1">
                  <c:v>Sabiedriskais medijs grib diktēt par ko un kā sabiedrībai domāt</c:v>
                </c:pt>
                <c:pt idx="2">
                  <c:v>Sabiedriskais medijs ir propagandas medijs, melo, apzināti manipulē ar sabiedrību</c:v>
                </c:pt>
                <c:pt idx="3">
                  <c:v>Sabiedriskā medija saturu nosaka tā žurnālistu intereses</c:v>
                </c:pt>
                <c:pt idx="4">
                  <c:v>Sabiedriskais medijs  pārstāv sabiedrības vairākuma uzskatus</c:v>
                </c:pt>
                <c:pt idx="5">
                  <c:v>Sabiedriskais medijs pārstāv valdošo partiju intereses, ir politiski angažēts</c:v>
                </c:pt>
                <c:pt idx="6">
                  <c:v>Sabiedriskais medijs aicina izteikties tikai tos, kuri pūš sabiedriskā medija stabulē</c:v>
                </c:pt>
                <c:pt idx="7">
                  <c:v>Sabiedriskā medija žurnālisti ir neatkarīgi savās domās un darbībās</c:v>
                </c:pt>
                <c:pt idx="8">
                  <c:v>Sabiedriskā medija saturs ir subjektīvs, tendenciozs un maldinošs</c:v>
                </c:pt>
                <c:pt idx="9">
                  <c:v>Sabiedriskā medija žurnālisti atstāj kompetentu, zinošu iespaidu</c:v>
                </c:pt>
                <c:pt idx="10">
                  <c:v>Sabiedriskais medijs ir provinciāls un vecmodīgs, orientēts uz gados vecu auditoriju</c:v>
                </c:pt>
                <c:pt idx="11">
                  <c:v>Sabiedriskais medijs izturas pret savu auditoriju kā pret sev līdzvērtīgu</c:v>
                </c:pt>
              </c:strCache>
            </c:strRef>
          </c:cat>
          <c:val>
            <c:numRef>
              <c:f>Sheet1!$G$2:$G$13</c:f>
              <c:numCache>
                <c:formatCode>0.0%</c:formatCode>
                <c:ptCount val="12"/>
                <c:pt idx="0">
                  <c:v>0.01</c:v>
                </c:pt>
                <c:pt idx="1">
                  <c:v>0.01</c:v>
                </c:pt>
                <c:pt idx="2">
                  <c:v>0.01</c:v>
                </c:pt>
                <c:pt idx="3">
                  <c:v>0.01</c:v>
                </c:pt>
                <c:pt idx="4">
                  <c:v>0.01</c:v>
                </c:pt>
                <c:pt idx="5">
                  <c:v>0.01</c:v>
                </c:pt>
                <c:pt idx="6">
                  <c:v>0.01</c:v>
                </c:pt>
                <c:pt idx="7">
                  <c:v>0.01</c:v>
                </c:pt>
                <c:pt idx="8">
                  <c:v>0.01</c:v>
                </c:pt>
                <c:pt idx="9">
                  <c:v>0.01</c:v>
                </c:pt>
                <c:pt idx="10">
                  <c:v>0.01</c:v>
                </c:pt>
                <c:pt idx="11">
                  <c:v>0.01</c:v>
                </c:pt>
              </c:numCache>
            </c:numRef>
          </c:val>
          <c:extLst>
            <c:ext xmlns:c15="http://schemas.microsoft.com/office/drawing/2012/chart" uri="{02D57815-91ED-43cb-92C2-25804820EDAC}">
              <c15:datalabelsRange>
                <c15:f>Sheet1!$H$2:$H$13</c15:f>
                <c15:dlblRangeCache>
                  <c:ptCount val="12"/>
                  <c:pt idx="0">
                    <c:v>Sabiedrībai ir plašas iespējas ietekmēt sabiedriskā medija saturu un piedalīties tā satura veidošanā</c:v>
                  </c:pt>
                  <c:pt idx="1">
                    <c:v>Sabiedriskais medijs runā par sabiedrībai būtisko un svarīgo</c:v>
                  </c:pt>
                  <c:pt idx="2">
                    <c:v>Sabiedriskais medijs ir objektīvs, sniedz plašu un daudzpusīgu informāciju, lai katrs pats var noformulēt savu attieksmi</c:v>
                  </c:pt>
                  <c:pt idx="3">
                    <c:v>Sabiedriskā medija saturu nosaka sabiedrības intereses</c:v>
                  </c:pt>
                  <c:pt idx="4">
                    <c:v>Sabiedriskais medijs pārstāv šauras sabiedrības grupas uzskatus</c:v>
                  </c:pt>
                  <c:pt idx="5">
                    <c:v>Sabiedriskais medijs pārstāv medija kā ceturtās varas intereses</c:v>
                  </c:pt>
                  <c:pt idx="6">
                    <c:v>Sabiedriskais medijs dod iespēju izteikties arī cilvēkiem, kuri pauž no sabiedriskā medija atšķirīgus viedokļus</c:v>
                  </c:pt>
                  <c:pt idx="7">
                    <c:v>Sabiedriskā medija žurnālisti ir ietekmējami, uzpērkami un korumpēti</c:v>
                  </c:pt>
                  <c:pt idx="8">
                    <c:v>Sabiedriskā medija saturs ir objektīvs, neitrāls un patiess</c:v>
                  </c:pt>
                  <c:pt idx="9">
                    <c:v>Sabiedriskā medija žurnālisti atstāj nekompetentu, neprasmīgu iespaidu</c:v>
                  </c:pt>
                  <c:pt idx="10">
                    <c:v>Sabiedriskais medijs ir moderns un mūsdienīgs, uzrunā un iesaista arī jauniešus</c:v>
                  </c:pt>
                  <c:pt idx="11">
                    <c:v>Sabiedriskais medijs ir arogants, augstprātīgi izturas pret savu auditoriju</c:v>
                  </c:pt>
                </c15:dlblRangeCache>
              </c15:datalabelsRange>
            </c:ext>
            <c:ext xmlns:c16="http://schemas.microsoft.com/office/drawing/2014/chart" uri="{C3380CC4-5D6E-409C-BE32-E72D297353CC}">
              <c16:uniqueId val="{00000017-6F73-4F87-AEDA-BDA0D650579E}"/>
            </c:ext>
          </c:extLst>
        </c:ser>
        <c:dLbls>
          <c:showLegendKey val="0"/>
          <c:showVal val="1"/>
          <c:showCatName val="0"/>
          <c:showSerName val="0"/>
          <c:showPercent val="0"/>
          <c:showBubbleSize val="0"/>
        </c:dLbls>
        <c:gapWidth val="50"/>
        <c:overlap val="100"/>
        <c:axId val="801550799"/>
        <c:axId val="801549135"/>
      </c:barChart>
      <c:catAx>
        <c:axId val="801550799"/>
        <c:scaling>
          <c:orientation val="maxMin"/>
        </c:scaling>
        <c:delete val="0"/>
        <c:axPos val="l"/>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LV"/>
          </a:p>
        </c:txPr>
        <c:crossAx val="801549135"/>
        <c:crosses val="autoZero"/>
        <c:auto val="1"/>
        <c:lblAlgn val="ctr"/>
        <c:lblOffset val="100"/>
        <c:noMultiLvlLbl val="0"/>
      </c:catAx>
      <c:valAx>
        <c:axId val="801549135"/>
        <c:scaling>
          <c:orientation val="minMax"/>
          <c:max val="1.01"/>
          <c:min val="0"/>
        </c:scaling>
        <c:delete val="1"/>
        <c:axPos val="b"/>
        <c:majorGridlines>
          <c:spPr>
            <a:ln>
              <a:solidFill>
                <a:schemeClr val="tx1">
                  <a:lumMod val="15000"/>
                  <a:lumOff val="85000"/>
                </a:schemeClr>
              </a:solidFill>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pt-BR" sz="900" b="0"/>
                  <a:t>Bāze: Visi respondenti (n=1625, N=1625).</a:t>
                </a:r>
              </a:p>
            </c:rich>
          </c:tx>
          <c:layout>
            <c:manualLayout>
              <c:xMode val="edge"/>
              <c:yMode val="edge"/>
              <c:x val="0.39458072333494237"/>
              <c:y val="0.9641517716535432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LV"/>
            </a:p>
          </c:txPr>
        </c:title>
        <c:numFmt formatCode="0.0%" sourceLinked="1"/>
        <c:majorTickMark val="none"/>
        <c:minorTickMark val="none"/>
        <c:tickLblPos val="nextTo"/>
        <c:crossAx val="801550799"/>
        <c:crosses val="max"/>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LV"/>
        </a:p>
      </c:txPr>
    </c:legend>
    <c:plotVisOnly val="1"/>
    <c:dispBlanksAs val="gap"/>
    <c:showDLblsOverMax val="0"/>
  </c:chart>
  <c:spPr>
    <a:noFill/>
    <a:ln>
      <a:noFill/>
    </a:ln>
    <a:effectLst/>
  </c:spPr>
  <c:txPr>
    <a:bodyPr/>
    <a:lstStyle/>
    <a:p>
      <a:pPr>
        <a:defRPr sz="1100"/>
      </a:pPr>
      <a:endParaRPr lang="en-LV"/>
    </a:p>
  </c:txPr>
  <c:externalData r:id="rId3">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(n=307, N=305)</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0.41711051419406264</c:v>
                </c:pt>
                <c:pt idx="1">
                  <c:v>0.30562594001407128</c:v>
                </c:pt>
                <c:pt idx="2">
                  <c:v>0.31706347606564356</c:v>
                </c:pt>
                <c:pt idx="3">
                  <c:v>0.23292769625666856</c:v>
                </c:pt>
                <c:pt idx="4">
                  <c:v>0.24596508959987701</c:v>
                </c:pt>
                <c:pt idx="5">
                  <c:v>0.20660895363956347</c:v>
                </c:pt>
                <c:pt idx="6">
                  <c:v>0.21971100321874759</c:v>
                </c:pt>
                <c:pt idx="7">
                  <c:v>0.20181565017009648</c:v>
                </c:pt>
                <c:pt idx="8">
                  <c:v>0.21115636250559885</c:v>
                </c:pt>
                <c:pt idx="9">
                  <c:v>0.18837995473027405</c:v>
                </c:pt>
                <c:pt idx="10">
                  <c:v>0.19088622317838949</c:v>
                </c:pt>
                <c:pt idx="11">
                  <c:v>0.13988003293983511</c:v>
                </c:pt>
                <c:pt idx="12">
                  <c:v>9.0272931171819115E-2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(n=1057, N=1082)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0.45813993956137866</c:v>
                </c:pt>
                <c:pt idx="1">
                  <c:v>0.36260265883079607</c:v>
                </c:pt>
                <c:pt idx="2">
                  <c:v>0.337996222416443</c:v>
                </c:pt>
                <c:pt idx="3">
                  <c:v>0.23026713295923634</c:v>
                </c:pt>
                <c:pt idx="4">
                  <c:v>0.19965181075767122</c:v>
                </c:pt>
                <c:pt idx="5">
                  <c:v>0.2221688320616845</c:v>
                </c:pt>
                <c:pt idx="6">
                  <c:v>0.19795396058590622</c:v>
                </c:pt>
                <c:pt idx="7">
                  <c:v>0.18157960357713063</c:v>
                </c:pt>
                <c:pt idx="8">
                  <c:v>0.2065094232352836</c:v>
                </c:pt>
                <c:pt idx="9">
                  <c:v>0.16184573119825443</c:v>
                </c:pt>
                <c:pt idx="10">
                  <c:v>0.13833979475610592</c:v>
                </c:pt>
                <c:pt idx="11">
                  <c:v>0.13898560722432515</c:v>
                </c:pt>
                <c:pt idx="12">
                  <c:v>7.0326163791684659E-2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LR4 reti vai nemaz (n=1364, N=1386).</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(n=33, N=24)</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0.3506095691423835</c:v>
                </c:pt>
                <c:pt idx="1">
                  <c:v>0.2902844661453064</c:v>
                </c:pt>
                <c:pt idx="2">
                  <c:v>0.41965737857518842</c:v>
                </c:pt>
                <c:pt idx="3">
                  <c:v>0.17787478502978626</c:v>
                </c:pt>
                <c:pt idx="4">
                  <c:v>0.16359812959432699</c:v>
                </c:pt>
                <c:pt idx="5">
                  <c:v>0.26033301270584674</c:v>
                </c:pt>
                <c:pt idx="6">
                  <c:v>0.23203077648844161</c:v>
                </c:pt>
                <c:pt idx="7">
                  <c:v>0.29300783767347544</c:v>
                </c:pt>
                <c:pt idx="8">
                  <c:v>0.26635605517362765</c:v>
                </c:pt>
                <c:pt idx="9">
                  <c:v>0.16978903484549043</c:v>
                </c:pt>
                <c:pt idx="10">
                  <c:v>0.19075160314902884</c:v>
                </c:pt>
                <c:pt idx="11">
                  <c:v>0.22522905211668262</c:v>
                </c:pt>
                <c:pt idx="12">
                  <c:v>0.18283603618162689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(n=69, N=59)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0.31421459202575736</c:v>
                </c:pt>
                <c:pt idx="1">
                  <c:v>0.36026289965672476</c:v>
                </c:pt>
                <c:pt idx="2">
                  <c:v>0.23826156217665501</c:v>
                </c:pt>
                <c:pt idx="3">
                  <c:v>0.30207854075769119</c:v>
                </c:pt>
                <c:pt idx="4">
                  <c:v>0.16920742141717815</c:v>
                </c:pt>
                <c:pt idx="5">
                  <c:v>0.23115297190495246</c:v>
                </c:pt>
                <c:pt idx="6">
                  <c:v>0.20051541685385757</c:v>
                </c:pt>
                <c:pt idx="7">
                  <c:v>0.24788317848072222</c:v>
                </c:pt>
                <c:pt idx="8">
                  <c:v>0.29078106715369995</c:v>
                </c:pt>
                <c:pt idx="9">
                  <c:v>0.23335050924766618</c:v>
                </c:pt>
                <c:pt idx="10">
                  <c:v>0.25945468089076285</c:v>
                </c:pt>
                <c:pt idx="11">
                  <c:v>0.16105068528298447</c:v>
                </c:pt>
                <c:pt idx="12">
                  <c:v>0.11584441548289104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(n=126, N=118)</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0.30196584945624599</c:v>
                </c:pt>
                <c:pt idx="1">
                  <c:v>0.30636084396490043</c:v>
                </c:pt>
                <c:pt idx="2">
                  <c:v>0.25943625006331494</c:v>
                </c:pt>
                <c:pt idx="3">
                  <c:v>0.28458716306865156</c:v>
                </c:pt>
                <c:pt idx="4">
                  <c:v>0.26105110186787189</c:v>
                </c:pt>
                <c:pt idx="5">
                  <c:v>0.25615671818351643</c:v>
                </c:pt>
                <c:pt idx="6">
                  <c:v>0.21287177054710066</c:v>
                </c:pt>
                <c:pt idx="7">
                  <c:v>0.21090030484408009</c:v>
                </c:pt>
                <c:pt idx="8">
                  <c:v>0.25431306006949361</c:v>
                </c:pt>
                <c:pt idx="9">
                  <c:v>0.1788234080722991</c:v>
                </c:pt>
                <c:pt idx="10">
                  <c:v>0.12198594435037598</c:v>
                </c:pt>
                <c:pt idx="11">
                  <c:v>0.16384123748895449</c:v>
                </c:pt>
                <c:pt idx="12">
                  <c:v>0.11862987847560021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LR5 bieži (n=228, N=201).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(n=284, N=274)</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0.42880228525217706</c:v>
                </c:pt>
                <c:pt idx="1">
                  <c:v>0.28418384112221606</c:v>
                </c:pt>
                <c:pt idx="2">
                  <c:v>0.34182139160111108</c:v>
                </c:pt>
                <c:pt idx="3">
                  <c:v>0.24087820943190566</c:v>
                </c:pt>
                <c:pt idx="4">
                  <c:v>0.19942567283254936</c:v>
                </c:pt>
                <c:pt idx="5">
                  <c:v>0.19453053609824594</c:v>
                </c:pt>
                <c:pt idx="6">
                  <c:v>0.22649009430068739</c:v>
                </c:pt>
                <c:pt idx="7">
                  <c:v>0.19603409300464547</c:v>
                </c:pt>
                <c:pt idx="8">
                  <c:v>0.26850672577108642</c:v>
                </c:pt>
                <c:pt idx="9">
                  <c:v>0.15732541135437453</c:v>
                </c:pt>
                <c:pt idx="10">
                  <c:v>0.1904120490726125</c:v>
                </c:pt>
                <c:pt idx="11">
                  <c:v>0.16266960316807053</c:v>
                </c:pt>
                <c:pt idx="12">
                  <c:v>8.348165197774067E-2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(n=1113, N=1150)</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0.46448735353930981</c:v>
                </c:pt>
                <c:pt idx="1">
                  <c:v>0.36114136546195796</c:v>
                </c:pt>
                <c:pt idx="2">
                  <c:v>0.33762356077761663</c:v>
                </c:pt>
                <c:pt idx="3">
                  <c:v>0.23481148365474533</c:v>
                </c:pt>
                <c:pt idx="4">
                  <c:v>0.21620719926055973</c:v>
                </c:pt>
                <c:pt idx="5">
                  <c:v>0.23607739197742741</c:v>
                </c:pt>
                <c:pt idx="6">
                  <c:v>0.20621417714593659</c:v>
                </c:pt>
                <c:pt idx="7">
                  <c:v>0.19226250735032749</c:v>
                </c:pt>
                <c:pt idx="8">
                  <c:v>0.18051393021702519</c:v>
                </c:pt>
                <c:pt idx="9">
                  <c:v>0.18086577372933577</c:v>
                </c:pt>
                <c:pt idx="10">
                  <c:v>0.14655388493471186</c:v>
                </c:pt>
                <c:pt idx="11">
                  <c:v>0.13006799143629183</c:v>
                </c:pt>
                <c:pt idx="12">
                  <c:v>7.6971921259678597E-2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LR5 reti vai nemaz (n=1397, N=1424).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(n=35, N=32)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0.20464247219373685</c:v>
                </c:pt>
                <c:pt idx="1">
                  <c:v>0.2524912876312122</c:v>
                </c:pt>
                <c:pt idx="2">
                  <c:v>0.16290711360999055</c:v>
                </c:pt>
                <c:pt idx="3">
                  <c:v>0.27916069713630037</c:v>
                </c:pt>
                <c:pt idx="4">
                  <c:v>0.17199460395008823</c:v>
                </c:pt>
                <c:pt idx="5">
                  <c:v>0.35800469537889212</c:v>
                </c:pt>
                <c:pt idx="6">
                  <c:v>0.31363626536814482</c:v>
                </c:pt>
                <c:pt idx="7">
                  <c:v>0.23949054157085276</c:v>
                </c:pt>
                <c:pt idx="8">
                  <c:v>0.23018508761936082</c:v>
                </c:pt>
                <c:pt idx="9">
                  <c:v>0.18302890597969129</c:v>
                </c:pt>
                <c:pt idx="10">
                  <c:v>0.2059692449855649</c:v>
                </c:pt>
                <c:pt idx="11">
                  <c:v>0.2442684795710674</c:v>
                </c:pt>
                <c:pt idx="12">
                  <c:v>0.14803161677600396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(n=74, N=64)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0.31775907884504956</c:v>
                </c:pt>
                <c:pt idx="1">
                  <c:v>0.34545968073109029</c:v>
                </c:pt>
                <c:pt idx="2">
                  <c:v>0.27101016297860969</c:v>
                </c:pt>
                <c:pt idx="3">
                  <c:v>0.27122266670822526</c:v>
                </c:pt>
                <c:pt idx="4">
                  <c:v>0.2302532841415757</c:v>
                </c:pt>
                <c:pt idx="5">
                  <c:v>0.24004850020560387</c:v>
                </c:pt>
                <c:pt idx="6">
                  <c:v>0.14948724830217908</c:v>
                </c:pt>
                <c:pt idx="7">
                  <c:v>0.30211041562276975</c:v>
                </c:pt>
                <c:pt idx="8">
                  <c:v>0.2834099651805681</c:v>
                </c:pt>
                <c:pt idx="9">
                  <c:v>0.22206208809337044</c:v>
                </c:pt>
                <c:pt idx="10">
                  <c:v>0.22839529752767587</c:v>
                </c:pt>
                <c:pt idx="11">
                  <c:v>0.1668918130385334</c:v>
                </c:pt>
                <c:pt idx="12">
                  <c:v>0.149948763023947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(n=133, N=124)</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0.33487840534043212</c:v>
                </c:pt>
                <c:pt idx="1">
                  <c:v>0.26291900847214916</c:v>
                </c:pt>
                <c:pt idx="2">
                  <c:v>0.3993003958764334</c:v>
                </c:pt>
                <c:pt idx="3">
                  <c:v>0.337898546050098</c:v>
                </c:pt>
                <c:pt idx="4">
                  <c:v>0.23793827270290901</c:v>
                </c:pt>
                <c:pt idx="5">
                  <c:v>0.31782515775813758</c:v>
                </c:pt>
                <c:pt idx="6">
                  <c:v>0.24007287955194623</c:v>
                </c:pt>
                <c:pt idx="7">
                  <c:v>0.21450055608701207</c:v>
                </c:pt>
                <c:pt idx="8">
                  <c:v>0.28210189805795305</c:v>
                </c:pt>
                <c:pt idx="9">
                  <c:v>0.20295067647675449</c:v>
                </c:pt>
                <c:pt idx="10">
                  <c:v>0.12971767485126631</c:v>
                </c:pt>
                <c:pt idx="11">
                  <c:v>0.15318577410097886</c:v>
                </c:pt>
                <c:pt idx="12">
                  <c:v>0.10171957516969701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a:t>Bāze: Klausās LR6/ radio NABA bieži (n=242, N=220).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(n=270, N=269)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0.35577431580305674</c:v>
                </c:pt>
                <c:pt idx="1">
                  <c:v>0.31554773419632837</c:v>
                </c:pt>
                <c:pt idx="2">
                  <c:v>0.29614534613853588</c:v>
                </c:pt>
                <c:pt idx="3">
                  <c:v>0.24438278745222558</c:v>
                </c:pt>
                <c:pt idx="4">
                  <c:v>0.19229396284206896</c:v>
                </c:pt>
                <c:pt idx="5">
                  <c:v>0.20157986219049354</c:v>
                </c:pt>
                <c:pt idx="6">
                  <c:v>0.24010543346052285</c:v>
                </c:pt>
                <c:pt idx="7">
                  <c:v>0.1981097565064574</c:v>
                </c:pt>
                <c:pt idx="8">
                  <c:v>0.21101955436217815</c:v>
                </c:pt>
                <c:pt idx="9">
                  <c:v>0.15497225794027861</c:v>
                </c:pt>
                <c:pt idx="10">
                  <c:v>0.17470909018750241</c:v>
                </c:pt>
                <c:pt idx="11">
                  <c:v>0.14791166979434536</c:v>
                </c:pt>
                <c:pt idx="12">
                  <c:v>9.1985986723700799E-2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(n=1113, N=1136)</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0.48421535282198136</c:v>
                </c:pt>
                <c:pt idx="1">
                  <c:v>0.36078192740658904</c:v>
                </c:pt>
                <c:pt idx="2">
                  <c:v>0.33887873783229655</c:v>
                </c:pt>
                <c:pt idx="3">
                  <c:v>0.22697072089225104</c:v>
                </c:pt>
                <c:pt idx="4">
                  <c:v>0.21704689824859025</c:v>
                </c:pt>
                <c:pt idx="5">
                  <c:v>0.2240194381634345</c:v>
                </c:pt>
                <c:pt idx="6">
                  <c:v>0.20049575725159252</c:v>
                </c:pt>
                <c:pt idx="7">
                  <c:v>0.18878943935517678</c:v>
                </c:pt>
                <c:pt idx="8">
                  <c:v>0.1914602298531812</c:v>
                </c:pt>
                <c:pt idx="9">
                  <c:v>0.17881558050788426</c:v>
                </c:pt>
                <c:pt idx="10">
                  <c:v>0.15022121068642666</c:v>
                </c:pt>
                <c:pt idx="11">
                  <c:v>0.13300693929862253</c:v>
                </c:pt>
                <c:pt idx="12">
                  <c:v>7.4755416528400953E-2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LR6/ radio NABA reti vai nemaz (n=1383, N=1405).</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(n=209, N=225)</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0.6115661435608899</c:v>
                </c:pt>
                <c:pt idx="1">
                  <c:v>0.41310496557926901</c:v>
                </c:pt>
                <c:pt idx="2">
                  <c:v>0.46021606576960922</c:v>
                </c:pt>
                <c:pt idx="3">
                  <c:v>0.27385327719291647</c:v>
                </c:pt>
                <c:pt idx="4">
                  <c:v>0.28186983541884442</c:v>
                </c:pt>
                <c:pt idx="5">
                  <c:v>0.35845553333521102</c:v>
                </c:pt>
                <c:pt idx="6">
                  <c:v>0.28668310500213867</c:v>
                </c:pt>
                <c:pt idx="7">
                  <c:v>0.29060291741972066</c:v>
                </c:pt>
                <c:pt idx="8">
                  <c:v>0.3774878251220577</c:v>
                </c:pt>
                <c:pt idx="9">
                  <c:v>0.17006471775986712</c:v>
                </c:pt>
                <c:pt idx="10">
                  <c:v>0.20190515318888128</c:v>
                </c:pt>
                <c:pt idx="11">
                  <c:v>0.19714094343658337</c:v>
                </c:pt>
                <c:pt idx="12">
                  <c:v>0.10320733072960664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(n=304, N=293)</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0.52174383559746906</c:v>
                </c:pt>
                <c:pt idx="1">
                  <c:v>0.44111856178290154</c:v>
                </c:pt>
                <c:pt idx="2">
                  <c:v>0.38666624013871947</c:v>
                </c:pt>
                <c:pt idx="3">
                  <c:v>0.24209594242212634</c:v>
                </c:pt>
                <c:pt idx="4">
                  <c:v>0.22735053301099667</c:v>
                </c:pt>
                <c:pt idx="5">
                  <c:v>0.22600807480285617</c:v>
                </c:pt>
                <c:pt idx="6">
                  <c:v>0.20550333799371495</c:v>
                </c:pt>
                <c:pt idx="7">
                  <c:v>0.2073825827457024</c:v>
                </c:pt>
                <c:pt idx="8">
                  <c:v>0.22019129504920454</c:v>
                </c:pt>
                <c:pt idx="9">
                  <c:v>0.2323555866352999</c:v>
                </c:pt>
                <c:pt idx="10">
                  <c:v>0.17478299076930032</c:v>
                </c:pt>
                <c:pt idx="11">
                  <c:v>0.11493544428114044</c:v>
                </c:pt>
                <c:pt idx="12">
                  <c:v>0.1007326739445598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(n=310, N=304)</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0.39538001528936195</c:v>
                </c:pt>
                <c:pt idx="1">
                  <c:v>0.30470305241164536</c:v>
                </c:pt>
                <c:pt idx="2">
                  <c:v>0.33169591354749745</c:v>
                </c:pt>
                <c:pt idx="3">
                  <c:v>0.26117183153553192</c:v>
                </c:pt>
                <c:pt idx="4">
                  <c:v>0.17266505888679359</c:v>
                </c:pt>
                <c:pt idx="5">
                  <c:v>0.19224070214969696</c:v>
                </c:pt>
                <c:pt idx="6">
                  <c:v>0.23502382054438359</c:v>
                </c:pt>
                <c:pt idx="7">
                  <c:v>0.18855309767334033</c:v>
                </c:pt>
                <c:pt idx="8">
                  <c:v>0.23707299806877277</c:v>
                </c:pt>
                <c:pt idx="9">
                  <c:v>0.18271049931905595</c:v>
                </c:pt>
                <c:pt idx="10">
                  <c:v>0.13308079827171806</c:v>
                </c:pt>
                <c:pt idx="11">
                  <c:v>0.13050942672792623</c:v>
                </c:pt>
                <c:pt idx="12">
                  <c:v>9.1677597712327794E-2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a:t>Bāze: Apmeklē lsm.lv bieži (n=823, N=823).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(n=373, N=378)</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0.37743785077672332</c:v>
                </c:pt>
                <c:pt idx="1">
                  <c:v>0.32086373523840461</c:v>
                </c:pt>
                <c:pt idx="2">
                  <c:v>0.28999181482296954</c:v>
                </c:pt>
                <c:pt idx="3">
                  <c:v>0.23485959796402639</c:v>
                </c:pt>
                <c:pt idx="4">
                  <c:v>0.22170270330930275</c:v>
                </c:pt>
                <c:pt idx="5">
                  <c:v>0.20378443662488005</c:v>
                </c:pt>
                <c:pt idx="6">
                  <c:v>0.19128693717382997</c:v>
                </c:pt>
                <c:pt idx="7">
                  <c:v>0.15067710882617616</c:v>
                </c:pt>
                <c:pt idx="8">
                  <c:v>0.1354427510488275</c:v>
                </c:pt>
                <c:pt idx="9">
                  <c:v>0.15681264202868953</c:v>
                </c:pt>
                <c:pt idx="10">
                  <c:v>0.15033263846933714</c:v>
                </c:pt>
                <c:pt idx="11">
                  <c:v>0.14247349645949145</c:v>
                </c:pt>
                <c:pt idx="12">
                  <c:v>5.4995417154174504E-2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(n=429, N=424)</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0.3782334807803403</c:v>
                </c:pt>
                <c:pt idx="1">
                  <c:v>0.28553586500738842</c:v>
                </c:pt>
                <c:pt idx="2">
                  <c:v>0.25698076783939389</c:v>
                </c:pt>
                <c:pt idx="3">
                  <c:v>0.21400204558480787</c:v>
                </c:pt>
                <c:pt idx="4">
                  <c:v>0.19210808856980657</c:v>
                </c:pt>
                <c:pt idx="5">
                  <c:v>0.21768878751476026</c:v>
                </c:pt>
                <c:pt idx="6">
                  <c:v>0.17217631569026659</c:v>
                </c:pt>
                <c:pt idx="7">
                  <c:v>0.19032841142317394</c:v>
                </c:pt>
                <c:pt idx="8">
                  <c:v>0.14555497577476223</c:v>
                </c:pt>
                <c:pt idx="9">
                  <c:v>0.16203880757557013</c:v>
                </c:pt>
                <c:pt idx="10">
                  <c:v>0.14355251387056334</c:v>
                </c:pt>
                <c:pt idx="11">
                  <c:v>0.13363461054545017</c:v>
                </c:pt>
                <c:pt idx="12">
                  <c:v>8.2849243339643039E-2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Apmeklē lsm.lv reti vai nemaz (n=802, N=802).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(n=98, N=102)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0.41600499900601229</c:v>
                </c:pt>
                <c:pt idx="1">
                  <c:v>0.29743401908543377</c:v>
                </c:pt>
                <c:pt idx="2">
                  <c:v>0.35921009105587359</c:v>
                </c:pt>
                <c:pt idx="3">
                  <c:v>0.27368130789978046</c:v>
                </c:pt>
                <c:pt idx="4">
                  <c:v>0.30363655796320788</c:v>
                </c:pt>
                <c:pt idx="5">
                  <c:v>0.33915929764158442</c:v>
                </c:pt>
                <c:pt idx="6">
                  <c:v>0.29073615858949603</c:v>
                </c:pt>
                <c:pt idx="7">
                  <c:v>0.28189952716405497</c:v>
                </c:pt>
                <c:pt idx="8">
                  <c:v>0.19310803599796383</c:v>
                </c:pt>
                <c:pt idx="9">
                  <c:v>0.25397277527049422</c:v>
                </c:pt>
                <c:pt idx="10">
                  <c:v>0.23290180044234518</c:v>
                </c:pt>
                <c:pt idx="11">
                  <c:v>0.25409247669470852</c:v>
                </c:pt>
                <c:pt idx="12">
                  <c:v>0.16964023892070598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(n=204, N=210)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0.43095065047147851</c:v>
                </c:pt>
                <c:pt idx="1">
                  <c:v>0.33673714951242739</c:v>
                </c:pt>
                <c:pt idx="2">
                  <c:v>0.3290789477502748</c:v>
                </c:pt>
                <c:pt idx="3">
                  <c:v>0.31829864430824389</c:v>
                </c:pt>
                <c:pt idx="4">
                  <c:v>0.19104519033572065</c:v>
                </c:pt>
                <c:pt idx="5">
                  <c:v>0.25189777315359474</c:v>
                </c:pt>
                <c:pt idx="6">
                  <c:v>0.28095358268474174</c:v>
                </c:pt>
                <c:pt idx="7">
                  <c:v>0.21992103242973696</c:v>
                </c:pt>
                <c:pt idx="8">
                  <c:v>0.23803782655590158</c:v>
                </c:pt>
                <c:pt idx="9">
                  <c:v>0.21372016416614925</c:v>
                </c:pt>
                <c:pt idx="10">
                  <c:v>0.18641790922476759</c:v>
                </c:pt>
                <c:pt idx="11">
                  <c:v>0.11869505566390028</c:v>
                </c:pt>
                <c:pt idx="12">
                  <c:v>7.6042769447907277E-2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(n=192, N=172)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0.46339642675330661</c:v>
                </c:pt>
                <c:pt idx="1">
                  <c:v>0.33802886250282982</c:v>
                </c:pt>
                <c:pt idx="2">
                  <c:v>0.31642329814831144</c:v>
                </c:pt>
                <c:pt idx="3">
                  <c:v>0.26642949162383883</c:v>
                </c:pt>
                <c:pt idx="4">
                  <c:v>0.25187686884800514</c:v>
                </c:pt>
                <c:pt idx="5">
                  <c:v>0.26213484691391936</c:v>
                </c:pt>
                <c:pt idx="6">
                  <c:v>0.22696475464096461</c:v>
                </c:pt>
                <c:pt idx="7">
                  <c:v>0.18105222125017503</c:v>
                </c:pt>
                <c:pt idx="8">
                  <c:v>0.20526569560775459</c:v>
                </c:pt>
                <c:pt idx="9">
                  <c:v>0.21958129118473191</c:v>
                </c:pt>
                <c:pt idx="10">
                  <c:v>0.15535572977546733</c:v>
                </c:pt>
                <c:pt idx="11">
                  <c:v>0.15820838211267985</c:v>
                </c:pt>
                <c:pt idx="12">
                  <c:v>7.4333044680235119E-2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Apmeklē LSM+ bieži (n=494, N=483).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(n=341, N=343)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0.41073991922335323</c:v>
                </c:pt>
                <c:pt idx="1">
                  <c:v>0.30839293238946885</c:v>
                </c:pt>
                <c:pt idx="2">
                  <c:v>0.31968806342592349</c:v>
                </c:pt>
                <c:pt idx="3">
                  <c:v>0.25321660323538892</c:v>
                </c:pt>
                <c:pt idx="4">
                  <c:v>0.23360241720411265</c:v>
                </c:pt>
                <c:pt idx="5">
                  <c:v>0.22298744101888923</c:v>
                </c:pt>
                <c:pt idx="6">
                  <c:v>0.21289297872648152</c:v>
                </c:pt>
                <c:pt idx="7">
                  <c:v>0.21086819344172492</c:v>
                </c:pt>
                <c:pt idx="8">
                  <c:v>0.20753230922369656</c:v>
                </c:pt>
                <c:pt idx="9">
                  <c:v>0.19510077211443291</c:v>
                </c:pt>
                <c:pt idx="10">
                  <c:v>0.16466382510624442</c:v>
                </c:pt>
                <c:pt idx="11">
                  <c:v>0.14690683438412455</c:v>
                </c:pt>
                <c:pt idx="12">
                  <c:v>0.114417900041261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(n=790, N=799)</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0.45197282577767212</c:v>
                </c:pt>
                <c:pt idx="1">
                  <c:v>0.36660395009361191</c:v>
                </c:pt>
                <c:pt idx="2">
                  <c:v>0.33437774583171698</c:v>
                </c:pt>
                <c:pt idx="3">
                  <c:v>0.20595593804005152</c:v>
                </c:pt>
                <c:pt idx="4">
                  <c:v>0.19238039627220244</c:v>
                </c:pt>
                <c:pt idx="5">
                  <c:v>0.20792509648713861</c:v>
                </c:pt>
                <c:pt idx="6">
                  <c:v>0.17680874659083942</c:v>
                </c:pt>
                <c:pt idx="7">
                  <c:v>0.17920495895877808</c:v>
                </c:pt>
                <c:pt idx="8">
                  <c:v>0.19868289378672255</c:v>
                </c:pt>
                <c:pt idx="9">
                  <c:v>0.14365912357197932</c:v>
                </c:pt>
                <c:pt idx="10">
                  <c:v>0.13648838933677099</c:v>
                </c:pt>
                <c:pt idx="11">
                  <c:v>0.1253004413469046</c:v>
                </c:pt>
                <c:pt idx="12">
                  <c:v>6.4353248855745906E-2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Apmeklē LSM+ reti vai nemaz (n=1131, N=1142).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002129087667894"/>
          <c:y val="8.0031562510382404E-2"/>
          <c:w val="0.6889826810145524"/>
          <c:h val="0.89090816970663478"/>
        </c:manualLayout>
      </c:layout>
      <c:barChart>
        <c:barDir val="bar"/>
        <c:grouping val="clustered"/>
        <c:varyColors val="1"/>
        <c:ser>
          <c:idx val="0"/>
          <c:order val="0"/>
          <c:tx>
            <c:strRef>
              <c:f>Sheet1!$B$1</c:f>
              <c:strCache>
                <c:ptCount val="1"/>
                <c:pt idx="0">
                  <c:v>Jā (n=73, N=72)</c:v>
                </c:pt>
              </c:strCache>
            </c:strRef>
          </c:tx>
          <c:spPr>
            <a:solidFill>
              <a:srgbClr val="4CAF50"/>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0.49799194949026088</c:v>
                </c:pt>
                <c:pt idx="1">
                  <c:v>0.34037555081174364</c:v>
                </c:pt>
                <c:pt idx="2">
                  <c:v>0.44810134887464531</c:v>
                </c:pt>
                <c:pt idx="3">
                  <c:v>0.3018420604531159</c:v>
                </c:pt>
                <c:pt idx="4">
                  <c:v>0.29576774351363294</c:v>
                </c:pt>
                <c:pt idx="5">
                  <c:v>0.28021465798109851</c:v>
                </c:pt>
                <c:pt idx="6">
                  <c:v>0.25102030912653617</c:v>
                </c:pt>
                <c:pt idx="7">
                  <c:v>0.26857749966320837</c:v>
                </c:pt>
                <c:pt idx="8">
                  <c:v>0.20984764370439907</c:v>
                </c:pt>
                <c:pt idx="9">
                  <c:v>0.30325503647786406</c:v>
                </c:pt>
                <c:pt idx="10">
                  <c:v>0.23633890820842371</c:v>
                </c:pt>
                <c:pt idx="11">
                  <c:v>0.20592836922766813</c:v>
                </c:pt>
                <c:pt idx="12">
                  <c:v>0.1477660227212492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Nē (n=282, N=271)</c:v>
                </c:pt>
              </c:strCache>
            </c:strRef>
          </c:tx>
          <c:spPr>
            <a:solidFill>
              <a:srgbClr val="C0392B"/>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0.34761076653099438</c:v>
                </c:pt>
                <c:pt idx="1">
                  <c:v>0.29775765694481166</c:v>
                </c:pt>
                <c:pt idx="2">
                  <c:v>0.1955308224124187</c:v>
                </c:pt>
                <c:pt idx="3">
                  <c:v>0.24660141824846182</c:v>
                </c:pt>
                <c:pt idx="4">
                  <c:v>0.20775030629217692</c:v>
                </c:pt>
                <c:pt idx="5">
                  <c:v>0.15257656840694556</c:v>
                </c:pt>
                <c:pt idx="6">
                  <c:v>0.14137243679396938</c:v>
                </c:pt>
                <c:pt idx="7">
                  <c:v>0.15245238173812642</c:v>
                </c:pt>
                <c:pt idx="8">
                  <c:v>5.073804423841545E-2</c:v>
                </c:pt>
                <c:pt idx="9">
                  <c:v>0.14343696647826634</c:v>
                </c:pt>
                <c:pt idx="10">
                  <c:v>6.5214913204021577E-2</c:v>
                </c:pt>
                <c:pt idx="11">
                  <c:v>0.13132808025977247</c:v>
                </c:pt>
                <c:pt idx="12">
                  <c:v>4.7352450831986991E-2</c:v>
                </c:pt>
              </c:numCache>
            </c:numRef>
          </c:val>
          <c:extLst>
            <c:ext xmlns:c16="http://schemas.microsoft.com/office/drawing/2014/chart" uri="{C3380CC4-5D6E-409C-BE32-E72D297353CC}">
              <c16:uniqueId val="{00000002-190B-4A80-AA9F-FFE01E931F97}"/>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en-US"/>
                  <a:t>Bāze: Neizmanto lineārajā apraidē esošos medijus (n=355, N=343).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2.4856460800974884E-2"/>
        </c:manualLayout>
      </c:layout>
      <c:overlay val="0"/>
      <c:txPr>
        <a:bodyPr/>
        <a:lstStyle/>
        <a:p>
          <a:pPr>
            <a:defRPr sz="1050"/>
          </a:pPr>
          <a:endParaRPr lang="en-US"/>
        </a:p>
      </c:txPr>
    </c:legend>
    <c:plotVisOnly val="1"/>
    <c:dispBlanksAs val="zero"/>
    <c:showDLblsOverMax val="1"/>
  </c:chart>
  <c:spPr>
    <a:noFill/>
    <a:ln>
      <a:noFill/>
    </a:ln>
  </c:spPr>
  <c:txPr>
    <a:bodyPr/>
    <a:lstStyle/>
    <a:p>
      <a:pPr>
        <a:defRPr sz="12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010367454068233"/>
          <c:y val="0.15843641732283467"/>
          <c:w val="0.62989632545931762"/>
          <c:h val="0.75210196850393696"/>
        </c:manualLayout>
      </c:layout>
      <c:barChart>
        <c:barDir val="bar"/>
        <c:grouping val="stacked"/>
        <c:varyColors val="0"/>
        <c:ser>
          <c:idx val="0"/>
          <c:order val="0"/>
          <c:tx>
            <c:strRef>
              <c:f>Sheet1!$B$1</c:f>
              <c:strCache>
                <c:ptCount val="1"/>
                <c:pt idx="0">
                  <c:v>Pilnībā piekrītu</c:v>
                </c:pt>
              </c:strCache>
            </c:strRef>
          </c:tx>
          <c:spPr>
            <a:solidFill>
              <a:srgbClr val="2E7D3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6.7040948842175416E-2</c:v>
                </c:pt>
                <c:pt idx="1">
                  <c:v>8.8695011974554705E-2</c:v>
                </c:pt>
                <c:pt idx="2">
                  <c:v>7.2281900661136295E-2</c:v>
                </c:pt>
                <c:pt idx="3">
                  <c:v>0.12630391189091714</c:v>
                </c:pt>
                <c:pt idx="4">
                  <c:v>0.16086536038794202</c:v>
                </c:pt>
              </c:numCache>
            </c:numRef>
          </c:val>
          <c:extLst>
            <c:ext xmlns:c16="http://schemas.microsoft.com/office/drawing/2014/chart" uri="{C3380CC4-5D6E-409C-BE32-E72D297353CC}">
              <c16:uniqueId val="{00000000-3809-492F-BCB5-3AB315DA7D8D}"/>
            </c:ext>
          </c:extLst>
        </c:ser>
        <c:ser>
          <c:idx val="1"/>
          <c:order val="1"/>
          <c:tx>
            <c:strRef>
              <c:f>Sheet1!$C$1</c:f>
              <c:strCache>
                <c:ptCount val="1"/>
                <c:pt idx="0">
                  <c:v>Drīzāk piekrītu</c:v>
                </c:pt>
              </c:strCache>
            </c:strRef>
          </c:tx>
          <c:spPr>
            <a:solidFill>
              <a:srgbClr val="C2EABD"/>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9.085188191613483E-2</c:v>
                </c:pt>
                <c:pt idx="1">
                  <c:v>0.15825135203205926</c:v>
                </c:pt>
                <c:pt idx="2">
                  <c:v>0.14682484341267418</c:v>
                </c:pt>
                <c:pt idx="3">
                  <c:v>0.23223473134497713</c:v>
                </c:pt>
                <c:pt idx="4">
                  <c:v>0.23502530480260381</c:v>
                </c:pt>
              </c:numCache>
            </c:numRef>
          </c:val>
          <c:extLst>
            <c:ext xmlns:c16="http://schemas.microsoft.com/office/drawing/2014/chart" uri="{C3380CC4-5D6E-409C-BE32-E72D297353CC}">
              <c16:uniqueId val="{00000000-A9FB-4B3A-B3BF-BA48F5951979}"/>
            </c:ext>
          </c:extLst>
        </c:ser>
        <c:ser>
          <c:idx val="2"/>
          <c:order val="2"/>
          <c:tx>
            <c:strRef>
              <c:f>Sheet1!$D$1</c:f>
              <c:strCache>
                <c:ptCount val="1"/>
                <c:pt idx="0">
                  <c:v>Nedz piekrītu, nedz nepiekrītu</c:v>
                </c:pt>
              </c:strCache>
            </c:strRef>
          </c:tx>
          <c:spPr>
            <a:solidFill>
              <a:srgbClr val="E3DCD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0.35950887661256048</c:v>
                </c:pt>
                <c:pt idx="1">
                  <c:v>0.32042888912405748</c:v>
                </c:pt>
                <c:pt idx="2">
                  <c:v>0.42391712323502312</c:v>
                </c:pt>
                <c:pt idx="3">
                  <c:v>0.33555967457172076</c:v>
                </c:pt>
                <c:pt idx="4">
                  <c:v>0.32317963989027132</c:v>
                </c:pt>
              </c:numCache>
            </c:numRef>
          </c:val>
          <c:extLst>
            <c:ext xmlns:c16="http://schemas.microsoft.com/office/drawing/2014/chart" uri="{C3380CC4-5D6E-409C-BE32-E72D297353CC}">
              <c16:uniqueId val="{00000001-A9FB-4B3A-B3BF-BA48F5951979}"/>
            </c:ext>
          </c:extLst>
        </c:ser>
        <c:ser>
          <c:idx val="3"/>
          <c:order val="3"/>
          <c:tx>
            <c:strRef>
              <c:f>Sheet1!$E$1</c:f>
              <c:strCache>
                <c:ptCount val="1"/>
                <c:pt idx="0">
                  <c:v>Drīzāk nepiekrītu</c:v>
                </c:pt>
              </c:strCache>
            </c:strRef>
          </c:tx>
          <c:spPr>
            <a:solidFill>
              <a:srgbClr val="F4CCCC"/>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Sheet1!$E$2:$E$6</c:f>
              <c:numCache>
                <c:formatCode>0%</c:formatCode>
                <c:ptCount val="5"/>
                <c:pt idx="0">
                  <c:v>0.27052206559181158</c:v>
                </c:pt>
                <c:pt idx="1">
                  <c:v>0.26671415710649998</c:v>
                </c:pt>
                <c:pt idx="2">
                  <c:v>0.22238112852222805</c:v>
                </c:pt>
                <c:pt idx="3">
                  <c:v>0.21483832433181813</c:v>
                </c:pt>
                <c:pt idx="4">
                  <c:v>0.22038078914011205</c:v>
                </c:pt>
              </c:numCache>
            </c:numRef>
          </c:val>
          <c:extLst>
            <c:ext xmlns:c16="http://schemas.microsoft.com/office/drawing/2014/chart" uri="{C3380CC4-5D6E-409C-BE32-E72D297353CC}">
              <c16:uniqueId val="{00000002-A9FB-4B3A-B3BF-BA48F5951979}"/>
            </c:ext>
          </c:extLst>
        </c:ser>
        <c:ser>
          <c:idx val="4"/>
          <c:order val="4"/>
          <c:tx>
            <c:strRef>
              <c:f>Sheet1!$F$1</c:f>
              <c:strCache>
                <c:ptCount val="1"/>
                <c:pt idx="0">
                  <c:v>Pilnībā nepiekrītu</c:v>
                </c:pt>
              </c:strCache>
            </c:strRef>
          </c:tx>
          <c:spPr>
            <a:solidFill>
              <a:srgbClr val="8B0000"/>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Sheet1!$F$2:$F$6</c:f>
              <c:numCache>
                <c:formatCode>0%</c:formatCode>
                <c:ptCount val="5"/>
                <c:pt idx="0">
                  <c:v>0.21207622703731774</c:v>
                </c:pt>
                <c:pt idx="1">
                  <c:v>0.16591058976282869</c:v>
                </c:pt>
                <c:pt idx="2">
                  <c:v>0.1345950041689383</c:v>
                </c:pt>
                <c:pt idx="3">
                  <c:v>9.1063357860566713E-2</c:v>
                </c:pt>
                <c:pt idx="4">
                  <c:v>6.0548905779070919E-2</c:v>
                </c:pt>
              </c:numCache>
            </c:numRef>
          </c:val>
          <c:extLst>
            <c:ext xmlns:c16="http://schemas.microsoft.com/office/drawing/2014/chart" uri="{C3380CC4-5D6E-409C-BE32-E72D297353CC}">
              <c16:uniqueId val="{00000003-A9FB-4B3A-B3BF-BA48F5951979}"/>
            </c:ext>
          </c:extLst>
        </c:ser>
        <c:dLbls>
          <c:showLegendKey val="0"/>
          <c:showVal val="1"/>
          <c:showCatName val="0"/>
          <c:showSerName val="0"/>
          <c:showPercent val="0"/>
          <c:showBubbleSize val="0"/>
        </c:dLbls>
        <c:gapWidth val="70"/>
        <c:overlap val="100"/>
        <c:axId val="801550799"/>
        <c:axId val="801549135"/>
      </c:barChart>
      <c:catAx>
        <c:axId val="80155079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crossAx val="801549135"/>
        <c:crosses val="autoZero"/>
        <c:auto val="1"/>
        <c:lblAlgn val="ctr"/>
        <c:lblOffset val="100"/>
        <c:noMultiLvlLbl val="0"/>
      </c:catAx>
      <c:valAx>
        <c:axId val="801549135"/>
        <c:scaling>
          <c:orientation val="minMax"/>
          <c:max val="1"/>
        </c:scaling>
        <c:delete val="1"/>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r>
                  <a:rPr lang="pt-BR"/>
                  <a:t>Bāze: Visi respondenti (n=1625, N=1625).</a:t>
                </a:r>
              </a:p>
            </c:rich>
          </c:tx>
          <c:layout>
            <c:manualLayout>
              <c:xMode val="edge"/>
              <c:yMode val="edge"/>
              <c:x val="0.37082270341207352"/>
              <c:y val="0.9591517716535432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title>
        <c:numFmt formatCode="0%" sourceLinked="1"/>
        <c:majorTickMark val="out"/>
        <c:minorTickMark val="none"/>
        <c:tickLblPos val="nextTo"/>
        <c:crossAx val="801550799"/>
        <c:crosses val="max"/>
        <c:crossBetween val="between"/>
      </c:valAx>
      <c:spPr>
        <a:noFill/>
        <a:ln>
          <a:noFill/>
        </a:ln>
        <a:effectLst/>
      </c:spPr>
    </c:plotArea>
    <c:legend>
      <c:legendPos val="t"/>
      <c:layout>
        <c:manualLayout>
          <c:xMode val="edge"/>
          <c:yMode val="edge"/>
          <c:x val="0"/>
          <c:y val="2.8591732283464566E-2"/>
          <c:w val="0.96093517060367439"/>
          <c:h val="0.1111456692913385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legend>
    <c:plotVisOnly val="1"/>
    <c:dispBlanksAs val="gap"/>
    <c:showDLblsOverMax val="0"/>
  </c:chart>
  <c:spPr>
    <a:noFill/>
    <a:ln w="9525" cap="flat" cmpd="sng" algn="ctr">
      <a:noFill/>
      <a:round/>
    </a:ln>
    <a:effectLst/>
  </c:spPr>
  <c:txPr>
    <a:bodyPr/>
    <a:lstStyle/>
    <a:p>
      <a:pPr>
        <a:defRPr sz="1200">
          <a:solidFill>
            <a:schemeClr val="tx1">
              <a:lumMod val="65000"/>
              <a:lumOff val="35000"/>
            </a:schemeClr>
          </a:solidFill>
          <a:latin typeface="League Spartan Light" pitchFamily="2" charset="0"/>
          <a:cs typeface="Arial" panose="020B0604020202020204" pitchFamily="34" charset="0"/>
        </a:defRPr>
      </a:pPr>
      <a:endParaRPr lang="en-LV"/>
    </a:p>
  </c:txPr>
  <c:externalData r:id="rId4">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(n=244, N=240)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0.57507423312679273</c:v>
                </c:pt>
                <c:pt idx="1">
                  <c:v>0.41285884673100054</c:v>
                </c:pt>
                <c:pt idx="2">
                  <c:v>0.44039404676507432</c:v>
                </c:pt>
                <c:pt idx="3">
                  <c:v>0.24164529946196903</c:v>
                </c:pt>
                <c:pt idx="4">
                  <c:v>0.26540795427188763</c:v>
                </c:pt>
                <c:pt idx="5">
                  <c:v>0.25790417927003406</c:v>
                </c:pt>
                <c:pt idx="6">
                  <c:v>0.21903489123707082</c:v>
                </c:pt>
                <c:pt idx="7">
                  <c:v>0.19770190142399943</c:v>
                </c:pt>
                <c:pt idx="8">
                  <c:v>0.34208722059593233</c:v>
                </c:pt>
                <c:pt idx="9">
                  <c:v>0.13171634055154252</c:v>
                </c:pt>
                <c:pt idx="10">
                  <c:v>0.17116961733165117</c:v>
                </c:pt>
                <c:pt idx="11">
                  <c:v>0.13691780895356706</c:v>
                </c:pt>
                <c:pt idx="12">
                  <c:v>7.0552233924591229E-2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(n=227, N=233)</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0.38489502792104113</c:v>
                </c:pt>
                <c:pt idx="1">
                  <c:v>0.34690084658444403</c:v>
                </c:pt>
                <c:pt idx="2">
                  <c:v>0.35252147144845541</c:v>
                </c:pt>
                <c:pt idx="3">
                  <c:v>0.28580950825356893</c:v>
                </c:pt>
                <c:pt idx="4">
                  <c:v>0.17372911667909799</c:v>
                </c:pt>
                <c:pt idx="5">
                  <c:v>0.3231738830714645</c:v>
                </c:pt>
                <c:pt idx="6">
                  <c:v>0.24578357691026501</c:v>
                </c:pt>
                <c:pt idx="7">
                  <c:v>0.22085619298483303</c:v>
                </c:pt>
                <c:pt idx="8">
                  <c:v>0.27138036440008523</c:v>
                </c:pt>
                <c:pt idx="9">
                  <c:v>0.18833801543454917</c:v>
                </c:pt>
                <c:pt idx="10">
                  <c:v>0.14666394233048763</c:v>
                </c:pt>
                <c:pt idx="11">
                  <c:v>0.15338585991416956</c:v>
                </c:pt>
                <c:pt idx="12">
                  <c:v>8.7237595514119748E-2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(n=224, N=229)</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0.42221952470312618</c:v>
                </c:pt>
                <c:pt idx="1">
                  <c:v>0.36302172986054881</c:v>
                </c:pt>
                <c:pt idx="2">
                  <c:v>0.35781645671382478</c:v>
                </c:pt>
                <c:pt idx="3">
                  <c:v>0.16936252548743042</c:v>
                </c:pt>
                <c:pt idx="4">
                  <c:v>0.25975702603756678</c:v>
                </c:pt>
                <c:pt idx="5">
                  <c:v>0.26458699621699289</c:v>
                </c:pt>
                <c:pt idx="6">
                  <c:v>0.21753718867423122</c:v>
                </c:pt>
                <c:pt idx="7">
                  <c:v>0.19647637276430807</c:v>
                </c:pt>
                <c:pt idx="8">
                  <c:v>0.24733463452678908</c:v>
                </c:pt>
                <c:pt idx="9">
                  <c:v>0.20203541748724702</c:v>
                </c:pt>
                <c:pt idx="10">
                  <c:v>0.21220583890746442</c:v>
                </c:pt>
                <c:pt idx="11">
                  <c:v>0.13895327550078845</c:v>
                </c:pt>
                <c:pt idx="12">
                  <c:v>0.11502309827943044</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«Panorāma» bieži (n=695, N=702).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(n=295, N=316)</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0.42359349150744185</c:v>
                </c:pt>
                <c:pt idx="1">
                  <c:v>0.33325429223831482</c:v>
                </c:pt>
                <c:pt idx="2">
                  <c:v>0.32716865914502824</c:v>
                </c:pt>
                <c:pt idx="3">
                  <c:v>0.2603147650094792</c:v>
                </c:pt>
                <c:pt idx="4">
                  <c:v>0.19047007490605397</c:v>
                </c:pt>
                <c:pt idx="5">
                  <c:v>0.18359746578135763</c:v>
                </c:pt>
                <c:pt idx="6">
                  <c:v>0.20144246796881171</c:v>
                </c:pt>
                <c:pt idx="7">
                  <c:v>0.19726542069356137</c:v>
                </c:pt>
                <c:pt idx="8">
                  <c:v>0.18867195973941472</c:v>
                </c:pt>
                <c:pt idx="9">
                  <c:v>0.18367879843803214</c:v>
                </c:pt>
                <c:pt idx="10">
                  <c:v>0.16247317244977708</c:v>
                </c:pt>
                <c:pt idx="11">
                  <c:v>0.11799763301033182</c:v>
                </c:pt>
                <c:pt idx="12">
                  <c:v>7.2067052959189748E-2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(n=371, N=357)</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0.45947464614608746</c:v>
                </c:pt>
                <c:pt idx="1">
                  <c:v>0.33625974964020544</c:v>
                </c:pt>
                <c:pt idx="2">
                  <c:v>0.3020892346645831</c:v>
                </c:pt>
                <c:pt idx="3">
                  <c:v>0.24739553389823277</c:v>
                </c:pt>
                <c:pt idx="4">
                  <c:v>0.21652535693546543</c:v>
                </c:pt>
                <c:pt idx="5">
                  <c:v>0.19858399324090381</c:v>
                </c:pt>
                <c:pt idx="6">
                  <c:v>0.20762228125372151</c:v>
                </c:pt>
                <c:pt idx="7">
                  <c:v>0.1994104647250686</c:v>
                </c:pt>
                <c:pt idx="8">
                  <c:v>0.15223902741868742</c:v>
                </c:pt>
                <c:pt idx="9">
                  <c:v>0.19034186781824269</c:v>
                </c:pt>
                <c:pt idx="10">
                  <c:v>0.15425444959320464</c:v>
                </c:pt>
                <c:pt idx="11">
                  <c:v>0.15083482363070755</c:v>
                </c:pt>
                <c:pt idx="12">
                  <c:v>9.6922377412470423E-2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«Panorāma» reti vai nemaz (n=666, N=673).</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(n=146, N=146)</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0.50587566347104262</c:v>
                </c:pt>
                <c:pt idx="1">
                  <c:v>0.32129379995481194</c:v>
                </c:pt>
                <c:pt idx="2">
                  <c:v>0.42553542442893655</c:v>
                </c:pt>
                <c:pt idx="3">
                  <c:v>0.25596281556042605</c:v>
                </c:pt>
                <c:pt idx="4">
                  <c:v>0.32346454686313009</c:v>
                </c:pt>
                <c:pt idx="5">
                  <c:v>0.2353932188921074</c:v>
                </c:pt>
                <c:pt idx="6">
                  <c:v>0.22411593152081052</c:v>
                </c:pt>
                <c:pt idx="7">
                  <c:v>0.17105683712592198</c:v>
                </c:pt>
                <c:pt idx="8">
                  <c:v>0.3249906624888953</c:v>
                </c:pt>
                <c:pt idx="9">
                  <c:v>0.11680401020280236</c:v>
                </c:pt>
                <c:pt idx="10">
                  <c:v>0.1601194212667251</c:v>
                </c:pt>
                <c:pt idx="11">
                  <c:v>0.13179571538411042</c:v>
                </c:pt>
                <c:pt idx="12">
                  <c:v>0.11331530961302441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(n=163, N=162)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0.38252658911241549</c:v>
                </c:pt>
                <c:pt idx="1">
                  <c:v>0.30517969286899743</c:v>
                </c:pt>
                <c:pt idx="2">
                  <c:v>0.40618453260368592</c:v>
                </c:pt>
                <c:pt idx="3">
                  <c:v>0.26793427415208354</c:v>
                </c:pt>
                <c:pt idx="4">
                  <c:v>0.1933337213057443</c:v>
                </c:pt>
                <c:pt idx="5">
                  <c:v>0.29953045335339612</c:v>
                </c:pt>
                <c:pt idx="6">
                  <c:v>0.24972253225259192</c:v>
                </c:pt>
                <c:pt idx="7">
                  <c:v>0.24752357482095663</c:v>
                </c:pt>
                <c:pt idx="8">
                  <c:v>0.30070353198169003</c:v>
                </c:pt>
                <c:pt idx="9">
                  <c:v>0.17026529204574756</c:v>
                </c:pt>
                <c:pt idx="10">
                  <c:v>0.22588394092225048</c:v>
                </c:pt>
                <c:pt idx="11">
                  <c:v>0.14911004661292612</c:v>
                </c:pt>
                <c:pt idx="12">
                  <c:v>9.8917104833470104E-2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(n=172, N=165)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0.35358923155282718</c:v>
                </c:pt>
                <c:pt idx="1">
                  <c:v>0.32629484953511839</c:v>
                </c:pt>
                <c:pt idx="2">
                  <c:v>0.3640745040672102</c:v>
                </c:pt>
                <c:pt idx="3">
                  <c:v>0.2568646217175744</c:v>
                </c:pt>
                <c:pt idx="4">
                  <c:v>0.23532853325758768</c:v>
                </c:pt>
                <c:pt idx="5">
                  <c:v>0.28465476147321089</c:v>
                </c:pt>
                <c:pt idx="6">
                  <c:v>0.22230858514830634</c:v>
                </c:pt>
                <c:pt idx="7">
                  <c:v>0.18897292159198359</c:v>
                </c:pt>
                <c:pt idx="8">
                  <c:v>0.25279294923902568</c:v>
                </c:pt>
                <c:pt idx="9">
                  <c:v>0.20016374729588424</c:v>
                </c:pt>
                <c:pt idx="10">
                  <c:v>0.21190991795931985</c:v>
                </c:pt>
                <c:pt idx="11">
                  <c:v>0.10661065106286627</c:v>
                </c:pt>
                <c:pt idx="12">
                  <c:v>0.10488242405990585</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«Rīta Panorāma» bieži (n=481, N=474).</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(n=309, N=327)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0.46023250546912758</c:v>
                </c:pt>
                <c:pt idx="1">
                  <c:v>0.35515809647881658</c:v>
                </c:pt>
                <c:pt idx="2">
                  <c:v>0.32484381812032143</c:v>
                </c:pt>
                <c:pt idx="3">
                  <c:v>0.23637535577411106</c:v>
                </c:pt>
                <c:pt idx="4">
                  <c:v>0.19902292340165159</c:v>
                </c:pt>
                <c:pt idx="5">
                  <c:v>0.19560256761930198</c:v>
                </c:pt>
                <c:pt idx="6">
                  <c:v>0.20508313043908005</c:v>
                </c:pt>
                <c:pt idx="7">
                  <c:v>0.18635546011580462</c:v>
                </c:pt>
                <c:pt idx="8">
                  <c:v>0.21627490579355274</c:v>
                </c:pt>
                <c:pt idx="9">
                  <c:v>0.19250932751969982</c:v>
                </c:pt>
                <c:pt idx="10">
                  <c:v>0.16168546870460021</c:v>
                </c:pt>
                <c:pt idx="11">
                  <c:v>0.13801348075580411</c:v>
                </c:pt>
                <c:pt idx="12">
                  <c:v>5.9361336670309177E-2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(n=571, N=575)</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0.48274496125835592</c:v>
                </c:pt>
                <c:pt idx="1">
                  <c:v>0.38625765386030825</c:v>
                </c:pt>
                <c:pt idx="2">
                  <c:v>0.32473105293883209</c:v>
                </c:pt>
                <c:pt idx="3">
                  <c:v>0.23215034390776579</c:v>
                </c:pt>
                <c:pt idx="4">
                  <c:v>0.20630462929482604</c:v>
                </c:pt>
                <c:pt idx="5">
                  <c:v>0.23109304446269094</c:v>
                </c:pt>
                <c:pt idx="6">
                  <c:v>0.20958037972705376</c:v>
                </c:pt>
                <c:pt idx="7">
                  <c:v>0.20912152536085521</c:v>
                </c:pt>
                <c:pt idx="8">
                  <c:v>0.1866142578474034</c:v>
                </c:pt>
                <c:pt idx="9">
                  <c:v>0.18639183461109499</c:v>
                </c:pt>
                <c:pt idx="10">
                  <c:v>0.14333899783402512</c:v>
                </c:pt>
                <c:pt idx="11">
                  <c:v>0.14860947487121287</c:v>
                </c:pt>
                <c:pt idx="12">
                  <c:v>8.9855480619491071E-2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«Rīta Panorāma» reti vai nemaz (n=880, N=901).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(n=240, N=242)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0.44977918581013993</c:v>
                </c:pt>
                <c:pt idx="1">
                  <c:v>0.38304416243172407</c:v>
                </c:pt>
                <c:pt idx="2">
                  <c:v>0.37868587940571535</c:v>
                </c:pt>
                <c:pt idx="3">
                  <c:v>0.29979737761456937</c:v>
                </c:pt>
                <c:pt idx="4">
                  <c:v>0.27540065283402249</c:v>
                </c:pt>
                <c:pt idx="5">
                  <c:v>0.3084547953700485</c:v>
                </c:pt>
                <c:pt idx="6">
                  <c:v>0.23981957546223379</c:v>
                </c:pt>
                <c:pt idx="7">
                  <c:v>0.17847541237318418</c:v>
                </c:pt>
                <c:pt idx="8">
                  <c:v>0.28144845287570541</c:v>
                </c:pt>
                <c:pt idx="9">
                  <c:v>0.17600867281414334</c:v>
                </c:pt>
                <c:pt idx="10">
                  <c:v>0.20061325871454982</c:v>
                </c:pt>
                <c:pt idx="11">
                  <c:v>0.13226194643964162</c:v>
                </c:pt>
                <c:pt idx="12">
                  <c:v>7.7322973902400727E-2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(n=228, N=233)</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0.47457318433245632</c:v>
                </c:pt>
                <c:pt idx="1">
                  <c:v>0.39563197988342502</c:v>
                </c:pt>
                <c:pt idx="2">
                  <c:v>0.38254004070140063</c:v>
                </c:pt>
                <c:pt idx="3">
                  <c:v>0.21544463826665566</c:v>
                </c:pt>
                <c:pt idx="4">
                  <c:v>0.21848499530516929</c:v>
                </c:pt>
                <c:pt idx="5">
                  <c:v>0.28621158033537442</c:v>
                </c:pt>
                <c:pt idx="6">
                  <c:v>0.23813481616602014</c:v>
                </c:pt>
                <c:pt idx="7">
                  <c:v>0.21313706938423585</c:v>
                </c:pt>
                <c:pt idx="8">
                  <c:v>0.28173267900038629</c:v>
                </c:pt>
                <c:pt idx="9">
                  <c:v>0.19611388017324341</c:v>
                </c:pt>
                <c:pt idx="10">
                  <c:v>0.17361781706335755</c:v>
                </c:pt>
                <c:pt idx="11">
                  <c:v>0.11489398849510499</c:v>
                </c:pt>
                <c:pt idx="12">
                  <c:v>0.10062894941800259</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(n=209, N=198)</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0.39551373453477534</c:v>
                </c:pt>
                <c:pt idx="1">
                  <c:v>0.33985727798211213</c:v>
                </c:pt>
                <c:pt idx="2">
                  <c:v>0.32215120884419296</c:v>
                </c:pt>
                <c:pt idx="3">
                  <c:v>0.19012641162685726</c:v>
                </c:pt>
                <c:pt idx="4">
                  <c:v>0.16667657351155929</c:v>
                </c:pt>
                <c:pt idx="5">
                  <c:v>0.24296975291928272</c:v>
                </c:pt>
                <c:pt idx="6">
                  <c:v>0.22738123293939758</c:v>
                </c:pt>
                <c:pt idx="7">
                  <c:v>0.23673729065936591</c:v>
                </c:pt>
                <c:pt idx="8">
                  <c:v>0.23041385902481903</c:v>
                </c:pt>
                <c:pt idx="9">
                  <c:v>0.18690207641676196</c:v>
                </c:pt>
                <c:pt idx="10">
                  <c:v>0.11864086053609814</c:v>
                </c:pt>
                <c:pt idx="11">
                  <c:v>0.13573594448707293</c:v>
                </c:pt>
                <c:pt idx="12">
                  <c:v>0.10677398907178842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«Dienas Ziņas» bieži (n=677, N=673).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(n=289, N=284)</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0.4656662127154757</c:v>
                </c:pt>
                <c:pt idx="1">
                  <c:v>0.30913493018940724</c:v>
                </c:pt>
                <c:pt idx="2">
                  <c:v>0.33134198106235763</c:v>
                </c:pt>
                <c:pt idx="3">
                  <c:v>0.26437595357458038</c:v>
                </c:pt>
                <c:pt idx="4">
                  <c:v>0.21633012195488679</c:v>
                </c:pt>
                <c:pt idx="5">
                  <c:v>0.19739470887076141</c:v>
                </c:pt>
                <c:pt idx="6">
                  <c:v>0.2330760559076003</c:v>
                </c:pt>
                <c:pt idx="7">
                  <c:v>0.19555384742189791</c:v>
                </c:pt>
                <c:pt idx="8">
                  <c:v>0.21377627602425064</c:v>
                </c:pt>
                <c:pt idx="9">
                  <c:v>0.20659968393942041</c:v>
                </c:pt>
                <c:pt idx="10">
                  <c:v>0.21285933226666817</c:v>
                </c:pt>
                <c:pt idx="11">
                  <c:v>0.15873405954432257</c:v>
                </c:pt>
                <c:pt idx="12">
                  <c:v>0.10375418200531242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(n=395, N=418)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0.45975965227084808</c:v>
                </c:pt>
                <c:pt idx="1">
                  <c:v>0.3550934144449196</c:v>
                </c:pt>
                <c:pt idx="2">
                  <c:v>0.34050682881450806</c:v>
                </c:pt>
                <c:pt idx="3">
                  <c:v>0.23561049079895505</c:v>
                </c:pt>
                <c:pt idx="4">
                  <c:v>0.21322988986256783</c:v>
                </c:pt>
                <c:pt idx="5">
                  <c:v>0.19441145285890532</c:v>
                </c:pt>
                <c:pt idx="6">
                  <c:v>0.17391556458756371</c:v>
                </c:pt>
                <c:pt idx="7">
                  <c:v>0.19658492851421824</c:v>
                </c:pt>
                <c:pt idx="8">
                  <c:v>0.18150426887618143</c:v>
                </c:pt>
                <c:pt idx="9">
                  <c:v>0.15259317133062128</c:v>
                </c:pt>
                <c:pt idx="10">
                  <c:v>0.13705516109457833</c:v>
                </c:pt>
                <c:pt idx="11">
                  <c:v>0.14549884977073227</c:v>
                </c:pt>
                <c:pt idx="12">
                  <c:v>6.746181014120059E-2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«Dienas Ziņas» reti vai nemaz (n=684, N=702).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(n=77, N=66)</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0.47147587959976089</c:v>
                </c:pt>
                <c:pt idx="1">
                  <c:v>0.37513444730715023</c:v>
                </c:pt>
                <c:pt idx="2">
                  <c:v>0.32535685497438321</c:v>
                </c:pt>
                <c:pt idx="3">
                  <c:v>0.28624307076127609</c:v>
                </c:pt>
                <c:pt idx="4">
                  <c:v>0.3232261860047641</c:v>
                </c:pt>
                <c:pt idx="5">
                  <c:v>0.39569377822873031</c:v>
                </c:pt>
                <c:pt idx="6">
                  <c:v>0.15449833846359598</c:v>
                </c:pt>
                <c:pt idx="7">
                  <c:v>0.19689245725832638</c:v>
                </c:pt>
                <c:pt idx="8">
                  <c:v>0.30019607308806667</c:v>
                </c:pt>
                <c:pt idx="9">
                  <c:v>0.15772447943404172</c:v>
                </c:pt>
                <c:pt idx="10">
                  <c:v>0.15441484220303336</c:v>
                </c:pt>
                <c:pt idx="11">
                  <c:v>0.18569504920415503</c:v>
                </c:pt>
                <c:pt idx="12">
                  <c:v>0.12421060811844969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(n=141, N=142)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0.41671020442204465</c:v>
                </c:pt>
                <c:pt idx="1">
                  <c:v>0.29679081442677163</c:v>
                </c:pt>
                <c:pt idx="2">
                  <c:v>0.28315130277692513</c:v>
                </c:pt>
                <c:pt idx="3">
                  <c:v>0.29518549580539194</c:v>
                </c:pt>
                <c:pt idx="4">
                  <c:v>0.24651588945243208</c:v>
                </c:pt>
                <c:pt idx="5">
                  <c:v>0.3009004164532772</c:v>
                </c:pt>
                <c:pt idx="6">
                  <c:v>0.29844343555143832</c:v>
                </c:pt>
                <c:pt idx="7">
                  <c:v>0.19450906679587288</c:v>
                </c:pt>
                <c:pt idx="8">
                  <c:v>0.31787403818332577</c:v>
                </c:pt>
                <c:pt idx="9">
                  <c:v>0.16408148952897847</c:v>
                </c:pt>
                <c:pt idx="10">
                  <c:v>0.19926476437601628</c:v>
                </c:pt>
                <c:pt idx="11">
                  <c:v>0.15706903800460606</c:v>
                </c:pt>
                <c:pt idx="12">
                  <c:v>6.9079372202103181E-2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(n=215, N=204)</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0.47535355889511965</c:v>
                </c:pt>
                <c:pt idx="1">
                  <c:v>0.33145945533893317</c:v>
                </c:pt>
                <c:pt idx="2">
                  <c:v>0.39939012763619763</c:v>
                </c:pt>
                <c:pt idx="3">
                  <c:v>0.17957696566666648</c:v>
                </c:pt>
                <c:pt idx="4">
                  <c:v>0.18248312203848527</c:v>
                </c:pt>
                <c:pt idx="5">
                  <c:v>0.24532053473804397</c:v>
                </c:pt>
                <c:pt idx="6">
                  <c:v>0.14632666432705765</c:v>
                </c:pt>
                <c:pt idx="7">
                  <c:v>0.20927503878747825</c:v>
                </c:pt>
                <c:pt idx="8">
                  <c:v>0.28720097342682682</c:v>
                </c:pt>
                <c:pt idx="9">
                  <c:v>0.1299693167756282</c:v>
                </c:pt>
                <c:pt idx="10">
                  <c:v>0.15963716515812901</c:v>
                </c:pt>
                <c:pt idx="11">
                  <c:v>9.23218662251791E-2</c:v>
                </c:pt>
                <c:pt idx="12">
                  <c:v>0.10988359301804955</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Skatās</a:t>
                </a:r>
                <a:r>
                  <a:rPr lang="en-US" dirty="0"/>
                  <a:t> «</a:t>
                </a:r>
                <a:r>
                  <a:rPr lang="en-US" dirty="0" err="1"/>
                  <a:t>Šodienas</a:t>
                </a:r>
                <a:r>
                  <a:rPr lang="en-US" dirty="0"/>
                  <a:t> </a:t>
                </a:r>
                <a:r>
                  <a:rPr lang="en-US" dirty="0" err="1"/>
                  <a:t>jautājums</a:t>
                </a:r>
                <a:r>
                  <a:rPr lang="en-US" dirty="0"/>
                  <a:t>» </a:t>
                </a:r>
                <a:r>
                  <a:rPr lang="en-US" dirty="0" err="1"/>
                  <a:t>bieži</a:t>
                </a:r>
                <a:r>
                  <a:rPr lang="en-US" dirty="0"/>
                  <a:t> (n=433, N=412).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(n=300, N=309)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0.43514858097978221</c:v>
                </c:pt>
                <c:pt idx="1">
                  <c:v>0.3488382032805295</c:v>
                </c:pt>
                <c:pt idx="2">
                  <c:v>0.36118313480157088</c:v>
                </c:pt>
                <c:pt idx="3">
                  <c:v>0.24753181501996976</c:v>
                </c:pt>
                <c:pt idx="4">
                  <c:v>0.20714787741733284</c:v>
                </c:pt>
                <c:pt idx="5">
                  <c:v>0.25731739222762001</c:v>
                </c:pt>
                <c:pt idx="6">
                  <c:v>0.25182020798926891</c:v>
                </c:pt>
                <c:pt idx="7">
                  <c:v>0.16635846288640707</c:v>
                </c:pt>
                <c:pt idx="8">
                  <c:v>0.22949705293641939</c:v>
                </c:pt>
                <c:pt idx="9">
                  <c:v>0.23605631527439969</c:v>
                </c:pt>
                <c:pt idx="10">
                  <c:v>0.19390572659922059</c:v>
                </c:pt>
                <c:pt idx="11">
                  <c:v>0.14506437555067522</c:v>
                </c:pt>
                <c:pt idx="12">
                  <c:v>8.83442455950149E-2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(n=628, N=654)</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0.45944053107366728</c:v>
                </c:pt>
                <c:pt idx="1">
                  <c:v>0.37632321702701421</c:v>
                </c:pt>
                <c:pt idx="2">
                  <c:v>0.34591581063913546</c:v>
                </c:pt>
                <c:pt idx="3">
                  <c:v>0.24474253125973761</c:v>
                </c:pt>
                <c:pt idx="4">
                  <c:v>0.21956560862541102</c:v>
                </c:pt>
                <c:pt idx="5">
                  <c:v>0.19632346837107315</c:v>
                </c:pt>
                <c:pt idx="6">
                  <c:v>0.2097754916822023</c:v>
                </c:pt>
                <c:pt idx="7">
                  <c:v>0.21820815890705611</c:v>
                </c:pt>
                <c:pt idx="8">
                  <c:v>0.18573526645507379</c:v>
                </c:pt>
                <c:pt idx="9">
                  <c:v>0.17530929487983293</c:v>
                </c:pt>
                <c:pt idx="10">
                  <c:v>0.15181520818723068</c:v>
                </c:pt>
                <c:pt idx="11">
                  <c:v>0.1427763179398378</c:v>
                </c:pt>
                <c:pt idx="12">
                  <c:v>8.1450614709596456E-2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«Šodienas jautājums» reti vai nemaz (n=928, N=962).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(n=83, N=76)</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0.39837344819457432</c:v>
                </c:pt>
                <c:pt idx="1">
                  <c:v>0.36008464069528429</c:v>
                </c:pt>
                <c:pt idx="2">
                  <c:v>0.31015159237801826</c:v>
                </c:pt>
                <c:pt idx="3">
                  <c:v>0.30761795457196278</c:v>
                </c:pt>
                <c:pt idx="4">
                  <c:v>0.25906332662590714</c:v>
                </c:pt>
                <c:pt idx="5">
                  <c:v>0.25531111247843913</c:v>
                </c:pt>
                <c:pt idx="6">
                  <c:v>0.27826698678914891</c:v>
                </c:pt>
                <c:pt idx="7">
                  <c:v>0.20223771909757615</c:v>
                </c:pt>
                <c:pt idx="8">
                  <c:v>0.30159305462006852</c:v>
                </c:pt>
                <c:pt idx="9">
                  <c:v>0.23202608785912521</c:v>
                </c:pt>
                <c:pt idx="10">
                  <c:v>0.21453872586330486</c:v>
                </c:pt>
                <c:pt idx="11">
                  <c:v>0.14686425407063505</c:v>
                </c:pt>
                <c:pt idx="12">
                  <c:v>0.11792879773904308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(n=158, N=154)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0.41445461724015586</c:v>
                </c:pt>
                <c:pt idx="1">
                  <c:v>0.37503041940579374</c:v>
                </c:pt>
                <c:pt idx="2">
                  <c:v>0.38904935418463604</c:v>
                </c:pt>
                <c:pt idx="3">
                  <c:v>0.26341776121415938</c:v>
                </c:pt>
                <c:pt idx="4">
                  <c:v>0.27775298681030386</c:v>
                </c:pt>
                <c:pt idx="5">
                  <c:v>0.28944399359634027</c:v>
                </c:pt>
                <c:pt idx="6">
                  <c:v>0.1889701797418431</c:v>
                </c:pt>
                <c:pt idx="7">
                  <c:v>0.273115134009216</c:v>
                </c:pt>
                <c:pt idx="8">
                  <c:v>0.29517584853743728</c:v>
                </c:pt>
                <c:pt idx="9">
                  <c:v>0.1221204611821777</c:v>
                </c:pt>
                <c:pt idx="10">
                  <c:v>0.20227602959216748</c:v>
                </c:pt>
                <c:pt idx="11">
                  <c:v>0.11231638774508906</c:v>
                </c:pt>
                <c:pt idx="12">
                  <c:v>7.30155993215751E-2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(n=309, N=305)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0.49026783984238625</c:v>
                </c:pt>
                <c:pt idx="1">
                  <c:v>0.35140633815258299</c:v>
                </c:pt>
                <c:pt idx="2">
                  <c:v>0.38491544490792923</c:v>
                </c:pt>
                <c:pt idx="3">
                  <c:v>0.22768844717338896</c:v>
                </c:pt>
                <c:pt idx="4">
                  <c:v>0.19256221879897217</c:v>
                </c:pt>
                <c:pt idx="5">
                  <c:v>0.30526951839347038</c:v>
                </c:pt>
                <c:pt idx="6">
                  <c:v>0.20776352756204652</c:v>
                </c:pt>
                <c:pt idx="7">
                  <c:v>0.20073546470109691</c:v>
                </c:pt>
                <c:pt idx="8">
                  <c:v>0.28160408240940488</c:v>
                </c:pt>
                <c:pt idx="9">
                  <c:v>0.16836110761133738</c:v>
                </c:pt>
                <c:pt idx="10">
                  <c:v>0.15687657695296744</c:v>
                </c:pt>
                <c:pt idx="11">
                  <c:v>0.15850381819516518</c:v>
                </c:pt>
                <c:pt idx="12">
                  <c:v>9.5138131257050118E-2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«De Facto» bieži (n=550, N=536).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(n=369, N=389)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0.4661025768105917</c:v>
                </c:pt>
                <c:pt idx="1">
                  <c:v>0.33865921525686327</c:v>
                </c:pt>
                <c:pt idx="2">
                  <c:v>0.3286271484313269</c:v>
                </c:pt>
                <c:pt idx="3">
                  <c:v>0.22725566496030411</c:v>
                </c:pt>
                <c:pt idx="4">
                  <c:v>0.1844686419104597</c:v>
                </c:pt>
                <c:pt idx="5">
                  <c:v>0.17304120557841784</c:v>
                </c:pt>
                <c:pt idx="6">
                  <c:v>0.22880794194764675</c:v>
                </c:pt>
                <c:pt idx="7">
                  <c:v>0.17231157628195495</c:v>
                </c:pt>
                <c:pt idx="8">
                  <c:v>0.22031304215645733</c:v>
                </c:pt>
                <c:pt idx="9">
                  <c:v>0.18480767040074839</c:v>
                </c:pt>
                <c:pt idx="10">
                  <c:v>0.16064278636327567</c:v>
                </c:pt>
                <c:pt idx="11">
                  <c:v>0.13167889379881098</c:v>
                </c:pt>
                <c:pt idx="12">
                  <c:v>6.8719312636958366E-2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(n=442, N=450)</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0.43739149155643237</c:v>
                </c:pt>
                <c:pt idx="1">
                  <c:v>0.36439538390401954</c:v>
                </c:pt>
                <c:pt idx="2">
                  <c:v>0.33760817673353466</c:v>
                </c:pt>
                <c:pt idx="3">
                  <c:v>0.24863173105301273</c:v>
                </c:pt>
                <c:pt idx="4">
                  <c:v>0.23978969367532887</c:v>
                </c:pt>
                <c:pt idx="5">
                  <c:v>0.22679666509214005</c:v>
                </c:pt>
                <c:pt idx="6">
                  <c:v>0.21019541055397789</c:v>
                </c:pt>
                <c:pt idx="7">
                  <c:v>0.20338554755291374</c:v>
                </c:pt>
                <c:pt idx="8">
                  <c:v>0.16823562276781692</c:v>
                </c:pt>
                <c:pt idx="9">
                  <c:v>0.19534430968080002</c:v>
                </c:pt>
                <c:pt idx="10">
                  <c:v>0.16060392042843735</c:v>
                </c:pt>
                <c:pt idx="11">
                  <c:v>0.14085866155782265</c:v>
                </c:pt>
                <c:pt idx="12">
                  <c:v>9.9809966772305581E-2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«De Facto» reti vai nemaz (n=811, N=839).</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010367454068233"/>
          <c:y val="0.15843641732283467"/>
          <c:w val="0.62989632545931762"/>
          <c:h val="0.75210196850393696"/>
        </c:manualLayout>
      </c:layout>
      <c:barChart>
        <c:barDir val="bar"/>
        <c:grouping val="stacked"/>
        <c:varyColors val="0"/>
        <c:ser>
          <c:idx val="0"/>
          <c:order val="0"/>
          <c:tx>
            <c:strRef>
              <c:f>Sheet1!$B$1</c:f>
              <c:strCache>
                <c:ptCount val="1"/>
                <c:pt idx="0">
                  <c:v>Vienmēr</c:v>
                </c:pt>
              </c:strCache>
            </c:strRef>
          </c:tx>
          <c:spPr>
            <a:solidFill>
              <a:srgbClr val="2E7D3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strCache>
            </c:strRef>
          </c:cat>
          <c:val>
            <c:numRef>
              <c:f>Sheet1!$B$2:$B$7</c:f>
              <c:numCache>
                <c:formatCode>0%</c:formatCode>
                <c:ptCount val="6"/>
                <c:pt idx="0">
                  <c:v>5.9402040050101926E-2</c:v>
                </c:pt>
                <c:pt idx="1">
                  <c:v>6.8551954408951482E-2</c:v>
                </c:pt>
                <c:pt idx="2">
                  <c:v>6.6019075716010137E-2</c:v>
                </c:pt>
                <c:pt idx="3">
                  <c:v>5.5762744398847153E-2</c:v>
                </c:pt>
                <c:pt idx="4">
                  <c:v>9.2858260964797351E-2</c:v>
                </c:pt>
                <c:pt idx="5">
                  <c:v>7.1980313737901591E-2</c:v>
                </c:pt>
              </c:numCache>
            </c:numRef>
          </c:val>
          <c:extLst>
            <c:ext xmlns:c16="http://schemas.microsoft.com/office/drawing/2014/chart" uri="{C3380CC4-5D6E-409C-BE32-E72D297353CC}">
              <c16:uniqueId val="{00000000-3809-492F-BCB5-3AB315DA7D8D}"/>
            </c:ext>
          </c:extLst>
        </c:ser>
        <c:ser>
          <c:idx val="1"/>
          <c:order val="1"/>
          <c:tx>
            <c:strRef>
              <c:f>Sheet1!$C$1</c:f>
              <c:strCache>
                <c:ptCount val="1"/>
                <c:pt idx="0">
                  <c:v>Lielākoties</c:v>
                </c:pt>
              </c:strCache>
            </c:strRef>
          </c:tx>
          <c:spPr>
            <a:solidFill>
              <a:srgbClr val="C2EABD"/>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strCache>
            </c:strRef>
          </c:cat>
          <c:val>
            <c:numRef>
              <c:f>Sheet1!$C$2:$C$7</c:f>
              <c:numCache>
                <c:formatCode>0%</c:formatCode>
                <c:ptCount val="6"/>
                <c:pt idx="0">
                  <c:v>0.31103721803009077</c:v>
                </c:pt>
                <c:pt idx="1">
                  <c:v>0.34618471904114201</c:v>
                </c:pt>
                <c:pt idx="2">
                  <c:v>0.29705052226815482</c:v>
                </c:pt>
                <c:pt idx="3">
                  <c:v>0.28950784661795353</c:v>
                </c:pt>
                <c:pt idx="4">
                  <c:v>0.38821879540458809</c:v>
                </c:pt>
                <c:pt idx="5">
                  <c:v>0.33279491677216139</c:v>
                </c:pt>
              </c:numCache>
            </c:numRef>
          </c:val>
          <c:extLst>
            <c:ext xmlns:c16="http://schemas.microsoft.com/office/drawing/2014/chart" uri="{C3380CC4-5D6E-409C-BE32-E72D297353CC}">
              <c16:uniqueId val="{00000000-A9FB-4B3A-B3BF-BA48F5951979}"/>
            </c:ext>
          </c:extLst>
        </c:ser>
        <c:ser>
          <c:idx val="2"/>
          <c:order val="2"/>
          <c:tx>
            <c:strRef>
              <c:f>Sheet1!$D$1</c:f>
              <c:strCache>
                <c:ptCount val="1"/>
                <c:pt idx="0">
                  <c:v>Dažreiz</c:v>
                </c:pt>
              </c:strCache>
            </c:strRef>
          </c:tx>
          <c:spPr>
            <a:solidFill>
              <a:srgbClr val="E3DCD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strCache>
            </c:strRef>
          </c:cat>
          <c:val>
            <c:numRef>
              <c:f>Sheet1!$D$2:$D$7</c:f>
              <c:numCache>
                <c:formatCode>0%</c:formatCode>
                <c:ptCount val="6"/>
                <c:pt idx="0">
                  <c:v>0.43997056798781475</c:v>
                </c:pt>
                <c:pt idx="1">
                  <c:v>0.40479997509649679</c:v>
                </c:pt>
                <c:pt idx="2">
                  <c:v>0.46486182761241279</c:v>
                </c:pt>
                <c:pt idx="3">
                  <c:v>0.44030020375735179</c:v>
                </c:pt>
                <c:pt idx="4">
                  <c:v>0.34682447987756032</c:v>
                </c:pt>
                <c:pt idx="5">
                  <c:v>0.42551877506126473</c:v>
                </c:pt>
              </c:numCache>
            </c:numRef>
          </c:val>
          <c:extLst>
            <c:ext xmlns:c16="http://schemas.microsoft.com/office/drawing/2014/chart" uri="{C3380CC4-5D6E-409C-BE32-E72D297353CC}">
              <c16:uniqueId val="{00000001-A9FB-4B3A-B3BF-BA48F5951979}"/>
            </c:ext>
          </c:extLst>
        </c:ser>
        <c:ser>
          <c:idx val="3"/>
          <c:order val="3"/>
          <c:tx>
            <c:strRef>
              <c:f>Sheet1!$E$1</c:f>
              <c:strCache>
                <c:ptCount val="1"/>
                <c:pt idx="0">
                  <c:v>Ļoti reti</c:v>
                </c:pt>
              </c:strCache>
            </c:strRef>
          </c:tx>
          <c:spPr>
            <a:solidFill>
              <a:srgbClr val="F4CCCC"/>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strCache>
            </c:strRef>
          </c:cat>
          <c:val>
            <c:numRef>
              <c:f>Sheet1!$E$2:$E$7</c:f>
              <c:numCache>
                <c:formatCode>0%</c:formatCode>
                <c:ptCount val="6"/>
                <c:pt idx="0">
                  <c:v>0.12720828910518955</c:v>
                </c:pt>
                <c:pt idx="1">
                  <c:v>0.12533288216047153</c:v>
                </c:pt>
                <c:pt idx="2">
                  <c:v>0.10989266106835791</c:v>
                </c:pt>
                <c:pt idx="3">
                  <c:v>0.14984066063184451</c:v>
                </c:pt>
                <c:pt idx="4">
                  <c:v>0.11333488615244962</c:v>
                </c:pt>
                <c:pt idx="5">
                  <c:v>0.10818824258898618</c:v>
                </c:pt>
              </c:numCache>
            </c:numRef>
          </c:val>
          <c:extLst>
            <c:ext xmlns:c16="http://schemas.microsoft.com/office/drawing/2014/chart" uri="{C3380CC4-5D6E-409C-BE32-E72D297353CC}">
              <c16:uniqueId val="{00000002-A9FB-4B3A-B3BF-BA48F5951979}"/>
            </c:ext>
          </c:extLst>
        </c:ser>
        <c:ser>
          <c:idx val="4"/>
          <c:order val="4"/>
          <c:tx>
            <c:strRef>
              <c:f>Sheet1!$F$1</c:f>
              <c:strCache>
                <c:ptCount val="1"/>
                <c:pt idx="0">
                  <c:v>Nekad</c:v>
                </c:pt>
              </c:strCache>
            </c:strRef>
          </c:tx>
          <c:spPr>
            <a:solidFill>
              <a:srgbClr val="8B0000"/>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strCache>
            </c:strRef>
          </c:cat>
          <c:val>
            <c:numRef>
              <c:f>Sheet1!$F$2:$F$7</c:f>
              <c:numCache>
                <c:formatCode>0%</c:formatCode>
                <c:ptCount val="6"/>
                <c:pt idx="0">
                  <c:v>6.238188482680293E-2</c:v>
                </c:pt>
                <c:pt idx="1">
                  <c:v>5.5130469292938043E-2</c:v>
                </c:pt>
                <c:pt idx="2">
                  <c:v>6.2175913335064253E-2</c:v>
                </c:pt>
                <c:pt idx="3">
                  <c:v>6.4588544594002914E-2</c:v>
                </c:pt>
                <c:pt idx="4">
                  <c:v>5.8763577600604508E-2</c:v>
                </c:pt>
                <c:pt idx="5">
                  <c:v>6.1517751839686143E-2</c:v>
                </c:pt>
              </c:numCache>
            </c:numRef>
          </c:val>
          <c:extLst>
            <c:ext xmlns:c16="http://schemas.microsoft.com/office/drawing/2014/chart" uri="{C3380CC4-5D6E-409C-BE32-E72D297353CC}">
              <c16:uniqueId val="{00000003-A9FB-4B3A-B3BF-BA48F5951979}"/>
            </c:ext>
          </c:extLst>
        </c:ser>
        <c:dLbls>
          <c:showLegendKey val="0"/>
          <c:showVal val="1"/>
          <c:showCatName val="0"/>
          <c:showSerName val="0"/>
          <c:showPercent val="0"/>
          <c:showBubbleSize val="0"/>
        </c:dLbls>
        <c:gapWidth val="70"/>
        <c:overlap val="100"/>
        <c:axId val="801550799"/>
        <c:axId val="801549135"/>
      </c:barChart>
      <c:catAx>
        <c:axId val="80155079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crossAx val="801549135"/>
        <c:crosses val="autoZero"/>
        <c:auto val="1"/>
        <c:lblAlgn val="ctr"/>
        <c:lblOffset val="100"/>
        <c:noMultiLvlLbl val="0"/>
      </c:catAx>
      <c:valAx>
        <c:axId val="801549135"/>
        <c:scaling>
          <c:orientation val="minMax"/>
          <c:max val="1"/>
        </c:scaling>
        <c:delete val="1"/>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r>
                  <a:rPr lang="pt-BR" dirty="0"/>
                  <a:t>Bāze: Izmanto jebkuru no LSM kanāliem (n=1397, N=1412).</a:t>
                </a:r>
              </a:p>
            </c:rich>
          </c:tx>
          <c:layout>
            <c:manualLayout>
              <c:xMode val="edge"/>
              <c:yMode val="edge"/>
              <c:x val="0.37082270341207352"/>
              <c:y val="0.9591517716535432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title>
        <c:numFmt formatCode="0%" sourceLinked="1"/>
        <c:majorTickMark val="out"/>
        <c:minorTickMark val="none"/>
        <c:tickLblPos val="nextTo"/>
        <c:crossAx val="801550799"/>
        <c:crosses val="max"/>
        <c:crossBetween val="between"/>
      </c:valAx>
      <c:spPr>
        <a:noFill/>
        <a:ln>
          <a:noFill/>
        </a:ln>
        <a:effectLst/>
      </c:spPr>
    </c:plotArea>
    <c:legend>
      <c:legendPos val="t"/>
      <c:layout>
        <c:manualLayout>
          <c:xMode val="edge"/>
          <c:yMode val="edge"/>
          <c:x val="0"/>
          <c:y val="2.8591732283464566E-2"/>
          <c:w val="0.96093517060367439"/>
          <c:h val="0.1111456692913385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1200">
          <a:solidFill>
            <a:schemeClr val="tx1">
              <a:lumMod val="65000"/>
              <a:lumOff val="35000"/>
            </a:schemeClr>
          </a:solidFill>
          <a:latin typeface="League Spartan Light" pitchFamily="2" charset="0"/>
          <a:cs typeface="Arial" panose="020B0604020202020204" pitchFamily="34" charset="0"/>
        </a:defRPr>
      </a:pPr>
      <a:endParaRPr lang="en-US"/>
    </a:p>
  </c:txPr>
  <c:externalData r:id="rId4">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(n=78, N=68)</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0.35558315741267787</c:v>
                </c:pt>
                <c:pt idx="1">
                  <c:v>0.35671944784466103</c:v>
                </c:pt>
                <c:pt idx="2">
                  <c:v>0.27938558990995133</c:v>
                </c:pt>
                <c:pt idx="3">
                  <c:v>0.40190903829765157</c:v>
                </c:pt>
                <c:pt idx="4">
                  <c:v>0.32447333964494529</c:v>
                </c:pt>
                <c:pt idx="5">
                  <c:v>0.31101696281712815</c:v>
                </c:pt>
                <c:pt idx="6">
                  <c:v>0.1662589774822813</c:v>
                </c:pt>
                <c:pt idx="7">
                  <c:v>0.2146967734043288</c:v>
                </c:pt>
                <c:pt idx="8">
                  <c:v>0.24282183239937857</c:v>
                </c:pt>
                <c:pt idx="9">
                  <c:v>0.21225167129028719</c:v>
                </c:pt>
                <c:pt idx="10">
                  <c:v>0.27941643298958929</c:v>
                </c:pt>
                <c:pt idx="11">
                  <c:v>0.13159096580888602</c:v>
                </c:pt>
                <c:pt idx="12">
                  <c:v>0.14226426854319649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(n=166, N=180)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0.38776913594136475</c:v>
                </c:pt>
                <c:pt idx="1">
                  <c:v>0.28956062888894052</c:v>
                </c:pt>
                <c:pt idx="2">
                  <c:v>0.34588034924704791</c:v>
                </c:pt>
                <c:pt idx="3">
                  <c:v>0.21956959032808651</c:v>
                </c:pt>
                <c:pt idx="4">
                  <c:v>0.24003515529523636</c:v>
                </c:pt>
                <c:pt idx="5">
                  <c:v>0.30520890361918079</c:v>
                </c:pt>
                <c:pt idx="6">
                  <c:v>0.26070953048461026</c:v>
                </c:pt>
                <c:pt idx="7">
                  <c:v>0.22348123436764761</c:v>
                </c:pt>
                <c:pt idx="8">
                  <c:v>0.32228085599911666</c:v>
                </c:pt>
                <c:pt idx="9">
                  <c:v>0.160046387750575</c:v>
                </c:pt>
                <c:pt idx="10">
                  <c:v>0.18478010269032435</c:v>
                </c:pt>
                <c:pt idx="11">
                  <c:v>0.12865534348819577</c:v>
                </c:pt>
                <c:pt idx="12">
                  <c:v>0.12467895734360188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(n=309, N=302)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0.49813387407082205</c:v>
                </c:pt>
                <c:pt idx="1">
                  <c:v>0.37470595078221147</c:v>
                </c:pt>
                <c:pt idx="2">
                  <c:v>0.36604519589380025</c:v>
                </c:pt>
                <c:pt idx="3">
                  <c:v>0.19747568261355999</c:v>
                </c:pt>
                <c:pt idx="4">
                  <c:v>0.21697967251150663</c:v>
                </c:pt>
                <c:pt idx="5">
                  <c:v>0.26017000246810867</c:v>
                </c:pt>
                <c:pt idx="6">
                  <c:v>0.23379075537469232</c:v>
                </c:pt>
                <c:pt idx="7">
                  <c:v>0.21540720631802784</c:v>
                </c:pt>
                <c:pt idx="8">
                  <c:v>0.2467383227864986</c:v>
                </c:pt>
                <c:pt idx="9">
                  <c:v>0.14309061339578721</c:v>
                </c:pt>
                <c:pt idx="10">
                  <c:v>0.17345113737610407</c:v>
                </c:pt>
                <c:pt idx="11">
                  <c:v>0.1136453451644628</c:v>
                </c:pt>
                <c:pt idx="12">
                  <c:v>6.9573745205843918E-2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nl-NL" dirty="0"/>
                  <a:t>Bāze: Skatās «Kas notiek Latvijā» bieži (n=553, N=550).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(n=364, N=388)</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0.45629304987593788</c:v>
                </c:pt>
                <c:pt idx="1">
                  <c:v>0.35296923469402741</c:v>
                </c:pt>
                <c:pt idx="2">
                  <c:v>0.35264596618513377</c:v>
                </c:pt>
                <c:pt idx="3">
                  <c:v>0.25000478321019359</c:v>
                </c:pt>
                <c:pt idx="4">
                  <c:v>0.19714699578643483</c:v>
                </c:pt>
                <c:pt idx="5">
                  <c:v>0.23244308598570854</c:v>
                </c:pt>
                <c:pt idx="6">
                  <c:v>0.19854071224470013</c:v>
                </c:pt>
                <c:pt idx="7">
                  <c:v>0.16187652832764621</c:v>
                </c:pt>
                <c:pt idx="8">
                  <c:v>0.24859517079256915</c:v>
                </c:pt>
                <c:pt idx="9">
                  <c:v>0.1894659425441079</c:v>
                </c:pt>
                <c:pt idx="10">
                  <c:v>0.16605294954920261</c:v>
                </c:pt>
                <c:pt idx="11">
                  <c:v>0.1452260245315484</c:v>
                </c:pt>
                <c:pt idx="12">
                  <c:v>8.820905392761301E-2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(n=444, N=437)</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0.45937392800265275</c:v>
                </c:pt>
                <c:pt idx="1">
                  <c:v>0.3705602303638838</c:v>
                </c:pt>
                <c:pt idx="2">
                  <c:v>0.34862748403389648</c:v>
                </c:pt>
                <c:pt idx="3">
                  <c:v>0.25290523789240954</c:v>
                </c:pt>
                <c:pt idx="4">
                  <c:v>0.21476364151110822</c:v>
                </c:pt>
                <c:pt idx="5">
                  <c:v>0.18734442718370858</c:v>
                </c:pt>
                <c:pt idx="6">
                  <c:v>0.20947694973842504</c:v>
                </c:pt>
                <c:pt idx="7">
                  <c:v>0.21685028446963431</c:v>
                </c:pt>
                <c:pt idx="8">
                  <c:v>0.16107509036947973</c:v>
                </c:pt>
                <c:pt idx="9">
                  <c:v>0.20098059467267312</c:v>
                </c:pt>
                <c:pt idx="10">
                  <c:v>0.14004831002556636</c:v>
                </c:pt>
                <c:pt idx="11">
                  <c:v>0.15740632600856913</c:v>
                </c:pt>
                <c:pt idx="12">
                  <c:v>7.6924127524689953E-2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Skatās</a:t>
                </a:r>
                <a:r>
                  <a:rPr lang="en-US" dirty="0"/>
                  <a:t> «Kas </a:t>
                </a:r>
                <a:r>
                  <a:rPr lang="en-US" dirty="0" err="1"/>
                  <a:t>notiek</a:t>
                </a:r>
                <a:r>
                  <a:rPr lang="en-US" dirty="0"/>
                  <a:t> </a:t>
                </a:r>
                <a:r>
                  <a:rPr lang="en-US" dirty="0" err="1"/>
                  <a:t>Latvijā</a:t>
                </a:r>
                <a:r>
                  <a:rPr lang="en-US" dirty="0"/>
                  <a:t>» </a:t>
                </a:r>
                <a:r>
                  <a:rPr lang="en-US" dirty="0" err="1"/>
                  <a:t>reti</a:t>
                </a:r>
                <a:r>
                  <a:rPr lang="en-US" dirty="0"/>
                  <a:t> </a:t>
                </a:r>
                <a:r>
                  <a:rPr lang="en-US" dirty="0" err="1"/>
                  <a:t>vai</a:t>
                </a:r>
                <a:r>
                  <a:rPr lang="en-US" dirty="0"/>
                  <a:t> </a:t>
                </a:r>
                <a:r>
                  <a:rPr lang="en-US" dirty="0" err="1"/>
                  <a:t>nemaz</a:t>
                </a:r>
                <a:r>
                  <a:rPr lang="en-US" dirty="0"/>
                  <a:t> (n=808, N=825).</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(n=55, N=53)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0.36430663157419885</c:v>
                </c:pt>
                <c:pt idx="1">
                  <c:v>0.18966653353582683</c:v>
                </c:pt>
                <c:pt idx="2">
                  <c:v>0.32424624111291556</c:v>
                </c:pt>
                <c:pt idx="3">
                  <c:v>0.26372701343256472</c:v>
                </c:pt>
                <c:pt idx="4">
                  <c:v>0.29704037047098181</c:v>
                </c:pt>
                <c:pt idx="5">
                  <c:v>0.17817382152491745</c:v>
                </c:pt>
                <c:pt idx="6">
                  <c:v>0.1879059348902358</c:v>
                </c:pt>
                <c:pt idx="7">
                  <c:v>0.11239809224128974</c:v>
                </c:pt>
                <c:pt idx="8">
                  <c:v>0.28967837656980233</c:v>
                </c:pt>
                <c:pt idx="9">
                  <c:v>0.12087197741205652</c:v>
                </c:pt>
                <c:pt idx="10">
                  <c:v>0.2283729414678127</c:v>
                </c:pt>
                <c:pt idx="11">
                  <c:v>0.15025247490480731</c:v>
                </c:pt>
                <c:pt idx="12">
                  <c:v>0.13334288212846246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(n=108, N=110)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0.35549936313952124</c:v>
                </c:pt>
                <c:pt idx="1">
                  <c:v>0.29293247595913063</c:v>
                </c:pt>
                <c:pt idx="2">
                  <c:v>0.33368369455198615</c:v>
                </c:pt>
                <c:pt idx="3">
                  <c:v>0.34553461853645362</c:v>
                </c:pt>
                <c:pt idx="4">
                  <c:v>0.22049375101359009</c:v>
                </c:pt>
                <c:pt idx="5">
                  <c:v>0.35034919166540701</c:v>
                </c:pt>
                <c:pt idx="6">
                  <c:v>0.29985932548832533</c:v>
                </c:pt>
                <c:pt idx="7">
                  <c:v>0.26119447687905722</c:v>
                </c:pt>
                <c:pt idx="8">
                  <c:v>0.36657418555398824</c:v>
                </c:pt>
                <c:pt idx="9">
                  <c:v>0.20112269246554809</c:v>
                </c:pt>
                <c:pt idx="10">
                  <c:v>0.24546853841412608</c:v>
                </c:pt>
                <c:pt idx="11">
                  <c:v>0.14906758320970026</c:v>
                </c:pt>
                <c:pt idx="12">
                  <c:v>7.8397555451653986E-2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(n=222, N=203)</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0.44417025489942619</c:v>
                </c:pt>
                <c:pt idx="1">
                  <c:v>0.30763339958485092</c:v>
                </c:pt>
                <c:pt idx="2">
                  <c:v>0.33181694647215748</c:v>
                </c:pt>
                <c:pt idx="3">
                  <c:v>0.19835964935992031</c:v>
                </c:pt>
                <c:pt idx="4">
                  <c:v>0.22555711351707391</c:v>
                </c:pt>
                <c:pt idx="5">
                  <c:v>0.29726204341407725</c:v>
                </c:pt>
                <c:pt idx="6">
                  <c:v>0.16477726629606979</c:v>
                </c:pt>
                <c:pt idx="7">
                  <c:v>0.18659065854798348</c:v>
                </c:pt>
                <c:pt idx="8">
                  <c:v>0.27770490733475806</c:v>
                </c:pt>
                <c:pt idx="9">
                  <c:v>0.10026922045349904</c:v>
                </c:pt>
                <c:pt idx="10">
                  <c:v>0.15205472956868724</c:v>
                </c:pt>
                <c:pt idx="11">
                  <c:v>0.13134231114179723</c:v>
                </c:pt>
                <c:pt idx="12">
                  <c:v>0.10964289635807019</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Skatās</a:t>
                </a:r>
                <a:r>
                  <a:rPr lang="en-US" dirty="0"/>
                  <a:t> «1:1 </a:t>
                </a:r>
                <a:r>
                  <a:rPr lang="en-US" dirty="0" err="1"/>
                  <a:t>aktuālā</a:t>
                </a:r>
                <a:r>
                  <a:rPr lang="en-US" dirty="0"/>
                  <a:t> </a:t>
                </a:r>
                <a:r>
                  <a:rPr lang="en-US" dirty="0" err="1"/>
                  <a:t>intervija</a:t>
                </a:r>
                <a:r>
                  <a:rPr lang="en-US" dirty="0"/>
                  <a:t>» </a:t>
                </a:r>
                <a:r>
                  <a:rPr lang="en-US" dirty="0" err="1"/>
                  <a:t>bieži</a:t>
                </a:r>
                <a:r>
                  <a:rPr lang="en-US" dirty="0"/>
                  <a:t> (n=385, N=366).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(n=334, N=347)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0.48795045732198</c:v>
                </c:pt>
                <c:pt idx="1">
                  <c:v>0.36280278992207704</c:v>
                </c:pt>
                <c:pt idx="2">
                  <c:v>0.40453172053872016</c:v>
                </c:pt>
                <c:pt idx="3">
                  <c:v>0.24645783341528596</c:v>
                </c:pt>
                <c:pt idx="4">
                  <c:v>0.22213489931668259</c:v>
                </c:pt>
                <c:pt idx="5">
                  <c:v>0.21683981330004037</c:v>
                </c:pt>
                <c:pt idx="6">
                  <c:v>0.23618827041306262</c:v>
                </c:pt>
                <c:pt idx="7">
                  <c:v>0.16890339911220953</c:v>
                </c:pt>
                <c:pt idx="8">
                  <c:v>0.25559035563694904</c:v>
                </c:pt>
                <c:pt idx="9">
                  <c:v>0.18565534280800314</c:v>
                </c:pt>
                <c:pt idx="10">
                  <c:v>0.15296447217953565</c:v>
                </c:pt>
                <c:pt idx="11">
                  <c:v>0.14108631493606946</c:v>
                </c:pt>
                <c:pt idx="12">
                  <c:v>8.7381920063253016E-2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(n=642, N=662)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0.45963122845739746</c:v>
                </c:pt>
                <c:pt idx="1">
                  <c:v>0.38927355226599736</c:v>
                </c:pt>
                <c:pt idx="2">
                  <c:v>0.33141445518442569</c:v>
                </c:pt>
                <c:pt idx="3">
                  <c:v>0.23594460396905242</c:v>
                </c:pt>
                <c:pt idx="4">
                  <c:v>0.20889430822331573</c:v>
                </c:pt>
                <c:pt idx="5">
                  <c:v>0.21623180737200684</c:v>
                </c:pt>
                <c:pt idx="6">
                  <c:v>0.2101101886246633</c:v>
                </c:pt>
                <c:pt idx="7">
                  <c:v>0.22085053726143425</c:v>
                </c:pt>
                <c:pt idx="8">
                  <c:v>0.1741167612106124</c:v>
                </c:pt>
                <c:pt idx="9">
                  <c:v>0.2030857973830707</c:v>
                </c:pt>
                <c:pt idx="10">
                  <c:v>0.16197723777025336</c:v>
                </c:pt>
                <c:pt idx="11">
                  <c:v>0.13833728223681438</c:v>
                </c:pt>
                <c:pt idx="12">
                  <c:v>7.9648682272133564E-2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«1:1 aktuālā intervija» reti vai nemaz (n=976, N=1009).</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(n=81, N=73)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0.38150333458320329</c:v>
                </c:pt>
                <c:pt idx="1">
                  <c:v>0.29750893278054275</c:v>
                </c:pt>
                <c:pt idx="2">
                  <c:v>0.3814128988101454</c:v>
                </c:pt>
                <c:pt idx="3">
                  <c:v>0.33010503995862067</c:v>
                </c:pt>
                <c:pt idx="4">
                  <c:v>0.32912018186010894</c:v>
                </c:pt>
                <c:pt idx="5">
                  <c:v>0.25998125117930354</c:v>
                </c:pt>
                <c:pt idx="6">
                  <c:v>0.26316713255358398</c:v>
                </c:pt>
                <c:pt idx="7">
                  <c:v>0.19897651583303469</c:v>
                </c:pt>
                <c:pt idx="8">
                  <c:v>0.21782139285972094</c:v>
                </c:pt>
                <c:pt idx="9">
                  <c:v>0.23157026318633914</c:v>
                </c:pt>
                <c:pt idx="10">
                  <c:v>0.13458636683846883</c:v>
                </c:pt>
                <c:pt idx="11">
                  <c:v>0.17951669888016564</c:v>
                </c:pt>
                <c:pt idx="12">
                  <c:v>0.11136007545222559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(n=157, N=151)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0.40519901222110039</c:v>
                </c:pt>
                <c:pt idx="1">
                  <c:v>0.34546020228492641</c:v>
                </c:pt>
                <c:pt idx="2">
                  <c:v>0.28513929749906647</c:v>
                </c:pt>
                <c:pt idx="3">
                  <c:v>0.26792900719001062</c:v>
                </c:pt>
                <c:pt idx="4">
                  <c:v>0.22939249610984019</c:v>
                </c:pt>
                <c:pt idx="5">
                  <c:v>0.29747949245372801</c:v>
                </c:pt>
                <c:pt idx="6">
                  <c:v>0.22378355795490606</c:v>
                </c:pt>
                <c:pt idx="7">
                  <c:v>0.25231983428586507</c:v>
                </c:pt>
                <c:pt idx="8">
                  <c:v>0.29607681229936372</c:v>
                </c:pt>
                <c:pt idx="9">
                  <c:v>0.17433041407930869</c:v>
                </c:pt>
                <c:pt idx="10">
                  <c:v>0.26317019938429703</c:v>
                </c:pt>
                <c:pt idx="11">
                  <c:v>0.15041119684007068</c:v>
                </c:pt>
                <c:pt idx="12">
                  <c:v>0.14366613647081825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(n=213, N=218)</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0.42150047478157932</c:v>
                </c:pt>
                <c:pt idx="1">
                  <c:v>0.39946526949331518</c:v>
                </c:pt>
                <c:pt idx="2">
                  <c:v>0.41874851897960097</c:v>
                </c:pt>
                <c:pt idx="3">
                  <c:v>0.17416319562056598</c:v>
                </c:pt>
                <c:pt idx="4">
                  <c:v>0.22294074048619444</c:v>
                </c:pt>
                <c:pt idx="5">
                  <c:v>0.30345217433323268</c:v>
                </c:pt>
                <c:pt idx="6">
                  <c:v>0.23362830761117226</c:v>
                </c:pt>
                <c:pt idx="7">
                  <c:v>0.23494282156767488</c:v>
                </c:pt>
                <c:pt idx="8">
                  <c:v>0.31548506573701068</c:v>
                </c:pt>
                <c:pt idx="9">
                  <c:v>0.15594945625264456</c:v>
                </c:pt>
                <c:pt idx="10">
                  <c:v>0.13339982208316314</c:v>
                </c:pt>
                <c:pt idx="11">
                  <c:v>0.13546883901180704</c:v>
                </c:pt>
                <c:pt idx="12">
                  <c:v>7.064435984801759E-2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«Pasaules Panorāma» bieži (n=451, N=443).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(n=334, N=338)</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0.48228152479875103</c:v>
                </c:pt>
                <c:pt idx="1">
                  <c:v>0.29465140233469611</c:v>
                </c:pt>
                <c:pt idx="2">
                  <c:v>0.33081944992567158</c:v>
                </c:pt>
                <c:pt idx="3">
                  <c:v>0.27275802389981707</c:v>
                </c:pt>
                <c:pt idx="4">
                  <c:v>0.18105776760781156</c:v>
                </c:pt>
                <c:pt idx="5">
                  <c:v>0.21926230371051897</c:v>
                </c:pt>
                <c:pt idx="6">
                  <c:v>0.2236402674491545</c:v>
                </c:pt>
                <c:pt idx="7">
                  <c:v>0.17469465551250735</c:v>
                </c:pt>
                <c:pt idx="8">
                  <c:v>0.22771725221938385</c:v>
                </c:pt>
                <c:pt idx="9">
                  <c:v>0.17283938678015257</c:v>
                </c:pt>
                <c:pt idx="10">
                  <c:v>0.16865457914886126</c:v>
                </c:pt>
                <c:pt idx="11">
                  <c:v>0.14147070549743657</c:v>
                </c:pt>
                <c:pt idx="12">
                  <c:v>8.1505950196204019E-2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(n=576, N=594)</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0.46777419607756593</c:v>
                </c:pt>
                <c:pt idx="1">
                  <c:v>0.3830247099965009</c:v>
                </c:pt>
                <c:pt idx="2">
                  <c:v>0.34786483161855009</c:v>
                </c:pt>
                <c:pt idx="3">
                  <c:v>0.2339429742746863</c:v>
                </c:pt>
                <c:pt idx="4">
                  <c:v>0.22289115988054525</c:v>
                </c:pt>
                <c:pt idx="5">
                  <c:v>0.20588514805038216</c:v>
                </c:pt>
                <c:pt idx="6">
                  <c:v>0.19809087142656207</c:v>
                </c:pt>
                <c:pt idx="7">
                  <c:v>0.19246906922177764</c:v>
                </c:pt>
                <c:pt idx="8">
                  <c:v>0.18404263670031931</c:v>
                </c:pt>
                <c:pt idx="9">
                  <c:v>0.18845130047298683</c:v>
                </c:pt>
                <c:pt idx="10">
                  <c:v>0.15898943939055313</c:v>
                </c:pt>
                <c:pt idx="11">
                  <c:v>0.13169163937850265</c:v>
                </c:pt>
                <c:pt idx="12">
                  <c:v>8.096988169204769E-2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«Pasaules Panorāma» reti vai nemaz (n=910, N=932).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(n=44, N=37)</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0.32402114159795742</c:v>
                </c:pt>
                <c:pt idx="1">
                  <c:v>0.24031392869315121</c:v>
                </c:pt>
                <c:pt idx="2">
                  <c:v>0.37202863730150948</c:v>
                </c:pt>
                <c:pt idx="3">
                  <c:v>0.26749655565068209</c:v>
                </c:pt>
                <c:pt idx="4">
                  <c:v>0.3026598301097026</c:v>
                </c:pt>
                <c:pt idx="5">
                  <c:v>0.24558706523715787</c:v>
                </c:pt>
                <c:pt idx="6">
                  <c:v>0.20514559986360517</c:v>
                </c:pt>
                <c:pt idx="7">
                  <c:v>0.11679508716412271</c:v>
                </c:pt>
                <c:pt idx="8">
                  <c:v>0.21303519540943996</c:v>
                </c:pt>
                <c:pt idx="9">
                  <c:v>0.15887736922360821</c:v>
                </c:pt>
                <c:pt idx="10">
                  <c:v>0.13477848562396716</c:v>
                </c:pt>
                <c:pt idx="11">
                  <c:v>9.4775152155898865E-2</c:v>
                </c:pt>
                <c:pt idx="12">
                  <c:v>3.1210875840072906E-2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(n=106, N=114)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0.3693498536683647</c:v>
                </c:pt>
                <c:pt idx="1">
                  <c:v>0.24801744827673561</c:v>
                </c:pt>
                <c:pt idx="2">
                  <c:v>0.31283688817805805</c:v>
                </c:pt>
                <c:pt idx="3">
                  <c:v>0.30547202331015633</c:v>
                </c:pt>
                <c:pt idx="4">
                  <c:v>0.14674689280046502</c:v>
                </c:pt>
                <c:pt idx="5">
                  <c:v>0.25564384128849793</c:v>
                </c:pt>
                <c:pt idx="6">
                  <c:v>0.2201510450159874</c:v>
                </c:pt>
                <c:pt idx="7">
                  <c:v>0.25386283751381694</c:v>
                </c:pt>
                <c:pt idx="8">
                  <c:v>0.3254681218517928</c:v>
                </c:pt>
                <c:pt idx="9">
                  <c:v>0.19416400767804631</c:v>
                </c:pt>
                <c:pt idx="10">
                  <c:v>0.20377490286225022</c:v>
                </c:pt>
                <c:pt idx="11">
                  <c:v>0.12565562808173766</c:v>
                </c:pt>
                <c:pt idx="12">
                  <c:v>0.11409351927867313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(n=221, N=202)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0.45477669234630985</c:v>
                </c:pt>
                <c:pt idx="1">
                  <c:v>0.33543025687511252</c:v>
                </c:pt>
                <c:pt idx="2">
                  <c:v>0.35706998131026246</c:v>
                </c:pt>
                <c:pt idx="3">
                  <c:v>0.21680730177995708</c:v>
                </c:pt>
                <c:pt idx="4">
                  <c:v>0.24922533857314058</c:v>
                </c:pt>
                <c:pt idx="5">
                  <c:v>0.27580740995754299</c:v>
                </c:pt>
                <c:pt idx="6">
                  <c:v>0.20560107397052088</c:v>
                </c:pt>
                <c:pt idx="7">
                  <c:v>0.20714181754670946</c:v>
                </c:pt>
                <c:pt idx="8">
                  <c:v>0.31912046748016387</c:v>
                </c:pt>
                <c:pt idx="9">
                  <c:v>0.11384381352230404</c:v>
                </c:pt>
                <c:pt idx="10">
                  <c:v>0.17139582816498714</c:v>
                </c:pt>
                <c:pt idx="11">
                  <c:v>0.18619927226393498</c:v>
                </c:pt>
                <c:pt idx="12">
                  <c:v>0.10534551766457918</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Skatās</a:t>
                </a:r>
                <a:r>
                  <a:rPr lang="en-US" dirty="0"/>
                  <a:t> «</a:t>
                </a:r>
                <a:r>
                  <a:rPr lang="en-US" dirty="0" err="1"/>
                  <a:t>Kultūršoks</a:t>
                </a:r>
                <a:r>
                  <a:rPr lang="en-US" dirty="0"/>
                  <a:t>» </a:t>
                </a:r>
                <a:r>
                  <a:rPr lang="en-US" dirty="0" err="1"/>
                  <a:t>bieži</a:t>
                </a:r>
                <a:r>
                  <a:rPr lang="en-US" dirty="0"/>
                  <a:t> (n=371, N=354).</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(n=296, N=308)</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0.44768693674430299</c:v>
                </c:pt>
                <c:pt idx="1">
                  <c:v>0.35596738333842143</c:v>
                </c:pt>
                <c:pt idx="2">
                  <c:v>0.37532995074699071</c:v>
                </c:pt>
                <c:pt idx="3">
                  <c:v>0.24336594329762412</c:v>
                </c:pt>
                <c:pt idx="4">
                  <c:v>0.22317811001347254</c:v>
                </c:pt>
                <c:pt idx="5">
                  <c:v>0.23332765723695981</c:v>
                </c:pt>
                <c:pt idx="6">
                  <c:v>0.25156195768510803</c:v>
                </c:pt>
                <c:pt idx="7">
                  <c:v>0.13914694605918271</c:v>
                </c:pt>
                <c:pt idx="8">
                  <c:v>0.26352247229147913</c:v>
                </c:pt>
                <c:pt idx="9">
                  <c:v>0.21283726417026591</c:v>
                </c:pt>
                <c:pt idx="10">
                  <c:v>0.15268786576203916</c:v>
                </c:pt>
                <c:pt idx="11">
                  <c:v>0.12225296461035179</c:v>
                </c:pt>
                <c:pt idx="12">
                  <c:v>9.3215201534103106E-2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(n=694, N=713)</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0.47393946732952374</c:v>
                </c:pt>
                <c:pt idx="1">
                  <c:v>0.38358249716945958</c:v>
                </c:pt>
                <c:pt idx="2">
                  <c:v>0.34146792362146944</c:v>
                </c:pt>
                <c:pt idx="3">
                  <c:v>0.23878486833673304</c:v>
                </c:pt>
                <c:pt idx="4">
                  <c:v>0.2157699353718221</c:v>
                </c:pt>
                <c:pt idx="5">
                  <c:v>0.22537042690870029</c:v>
                </c:pt>
                <c:pt idx="6">
                  <c:v>0.20410153896730049</c:v>
                </c:pt>
                <c:pt idx="7">
                  <c:v>0.22345209408831579</c:v>
                </c:pt>
                <c:pt idx="8">
                  <c:v>0.17544316809324845</c:v>
                </c:pt>
                <c:pt idx="9">
                  <c:v>0.18380533598963286</c:v>
                </c:pt>
                <c:pt idx="10">
                  <c:v>0.16864676306695864</c:v>
                </c:pt>
                <c:pt idx="11">
                  <c:v>0.13789020897009877</c:v>
                </c:pt>
                <c:pt idx="12">
                  <c:v>7.9593296103299183E-2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«Kultūršoks» reti vai nemaz (n=990, N=1021).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(n=66, N=57)</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0.22289904695419682</c:v>
                </c:pt>
                <c:pt idx="1">
                  <c:v>0.26967504158564265</c:v>
                </c:pt>
                <c:pt idx="2">
                  <c:v>0.20578578797581581</c:v>
                </c:pt>
                <c:pt idx="3">
                  <c:v>0.28475897234865705</c:v>
                </c:pt>
                <c:pt idx="4">
                  <c:v>0.18302218622296509</c:v>
                </c:pt>
                <c:pt idx="5">
                  <c:v>0.23040136667056488</c:v>
                </c:pt>
                <c:pt idx="6">
                  <c:v>0.11649817712972839</c:v>
                </c:pt>
                <c:pt idx="7">
                  <c:v>7.9398760198777993E-2</c:v>
                </c:pt>
                <c:pt idx="8">
                  <c:v>0.20660962750142867</c:v>
                </c:pt>
                <c:pt idx="9">
                  <c:v>0.17938556136282693</c:v>
                </c:pt>
                <c:pt idx="10">
                  <c:v>0.14251739460004337</c:v>
                </c:pt>
                <c:pt idx="11">
                  <c:v>9.9549613825072644E-2</c:v>
                </c:pt>
                <c:pt idx="12">
                  <c:v>8.3265186298239868E-2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(n=169, N=169)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0.46532862045705531</c:v>
                </c:pt>
                <c:pt idx="1">
                  <c:v>0.32923203282190905</c:v>
                </c:pt>
                <c:pt idx="2">
                  <c:v>0.37732985383862966</c:v>
                </c:pt>
                <c:pt idx="3">
                  <c:v>0.25992014384405276</c:v>
                </c:pt>
                <c:pt idx="4">
                  <c:v>0.25121330280253823</c:v>
                </c:pt>
                <c:pt idx="5">
                  <c:v>0.30947901908465647</c:v>
                </c:pt>
                <c:pt idx="6">
                  <c:v>0.25393134397395328</c:v>
                </c:pt>
                <c:pt idx="7">
                  <c:v>0.27056726905802497</c:v>
                </c:pt>
                <c:pt idx="8">
                  <c:v>0.36185194701260021</c:v>
                </c:pt>
                <c:pt idx="9">
                  <c:v>0.12838820436318013</c:v>
                </c:pt>
                <c:pt idx="10">
                  <c:v>0.20659247959560664</c:v>
                </c:pt>
                <c:pt idx="11">
                  <c:v>0.21197844307896901</c:v>
                </c:pt>
                <c:pt idx="12">
                  <c:v>0.10872090412262489</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(n=320, N=325)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0.47367249628712493</c:v>
                </c:pt>
                <c:pt idx="1">
                  <c:v>0.35688231839979018</c:v>
                </c:pt>
                <c:pt idx="2">
                  <c:v>0.37446421427108167</c:v>
                </c:pt>
                <c:pt idx="3">
                  <c:v>0.20867495534640348</c:v>
                </c:pt>
                <c:pt idx="4">
                  <c:v>0.19019810870005582</c:v>
                </c:pt>
                <c:pt idx="5">
                  <c:v>0.2352619733629279</c:v>
                </c:pt>
                <c:pt idx="6">
                  <c:v>0.19334438417203215</c:v>
                </c:pt>
                <c:pt idx="7">
                  <c:v>0.19928124681236728</c:v>
                </c:pt>
                <c:pt idx="8">
                  <c:v>0.2621320178503283</c:v>
                </c:pt>
                <c:pt idx="9">
                  <c:v>0.12833053120996984</c:v>
                </c:pt>
                <c:pt idx="10">
                  <c:v>0.17542330023646874</c:v>
                </c:pt>
                <c:pt idx="11">
                  <c:v>0.138045589698395</c:v>
                </c:pt>
                <c:pt idx="12">
                  <c:v>9.2087378160978506E-2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lv-LV" dirty="0"/>
                  <a:t>Bāze: Skatās “Aizliegtais paņēmiens” bieži (n=555, N=551).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(n=367, N=381)</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0.48668425829995077</c:v>
                </c:pt>
                <c:pt idx="1">
                  <c:v>0.36901934731805397</c:v>
                </c:pt>
                <c:pt idx="2">
                  <c:v>0.36407972733781091</c:v>
                </c:pt>
                <c:pt idx="3">
                  <c:v>0.23028490757136408</c:v>
                </c:pt>
                <c:pt idx="4">
                  <c:v>0.23975114043312382</c:v>
                </c:pt>
                <c:pt idx="5">
                  <c:v>0.22029464973520549</c:v>
                </c:pt>
                <c:pt idx="6">
                  <c:v>0.22996184056000321</c:v>
                </c:pt>
                <c:pt idx="7">
                  <c:v>0.1934733005065945</c:v>
                </c:pt>
                <c:pt idx="8">
                  <c:v>0.22169204561164546</c:v>
                </c:pt>
                <c:pt idx="9">
                  <c:v>0.19278184728741896</c:v>
                </c:pt>
                <c:pt idx="10">
                  <c:v>0.155667382129344</c:v>
                </c:pt>
                <c:pt idx="11">
                  <c:v>0.1153074768359649</c:v>
                </c:pt>
                <c:pt idx="12">
                  <c:v>6.3497773019642087E-2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(n=439, N=443)</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0.43234300333072934</c:v>
                </c:pt>
                <c:pt idx="1">
                  <c:v>0.36296946800486912</c:v>
                </c:pt>
                <c:pt idx="2">
                  <c:v>0.32759784994653068</c:v>
                </c:pt>
                <c:pt idx="3">
                  <c:v>0.2669186593870006</c:v>
                </c:pt>
                <c:pt idx="4">
                  <c:v>0.21464820305888102</c:v>
                </c:pt>
                <c:pt idx="5">
                  <c:v>0.22789996351807151</c:v>
                </c:pt>
                <c:pt idx="6">
                  <c:v>0.22003309301344781</c:v>
                </c:pt>
                <c:pt idx="7">
                  <c:v>0.20038132734895484</c:v>
                </c:pt>
                <c:pt idx="8">
                  <c:v>0.16577315449363544</c:v>
                </c:pt>
                <c:pt idx="9">
                  <c:v>0.22724440235619414</c:v>
                </c:pt>
                <c:pt idx="10">
                  <c:v>0.16011289350277988</c:v>
                </c:pt>
                <c:pt idx="11">
                  <c:v>0.13839421322710113</c:v>
                </c:pt>
                <c:pt idx="12">
                  <c:v>9.8771173470481255E-2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«Aizliegtais paņēmiens» reti vai nemaz (n=806, N=824).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437007874015729E-2"/>
          <c:y val="0.15843641732283467"/>
          <c:w val="0.93156299212598426"/>
          <c:h val="0.75210196850393696"/>
        </c:manualLayout>
      </c:layout>
      <c:barChart>
        <c:barDir val="bar"/>
        <c:grouping val="stacked"/>
        <c:varyColors val="0"/>
        <c:ser>
          <c:idx val="0"/>
          <c:order val="0"/>
          <c:tx>
            <c:strRef>
              <c:f>Sheet1!$A$2</c:f>
              <c:strCache>
                <c:ptCount val="1"/>
                <c:pt idx="0">
                  <c:v>Vienmēr</c:v>
                </c:pt>
              </c:strCache>
            </c:strRef>
          </c:tx>
          <c:spPr>
            <a:solidFill>
              <a:srgbClr val="2E7D3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weight</c:v>
                </c:pt>
              </c:strCache>
            </c:strRef>
          </c:cat>
          <c:val>
            <c:numRef>
              <c:f>Sheet1!$B$2</c:f>
              <c:numCache>
                <c:formatCode>0%</c:formatCode>
                <c:ptCount val="1"/>
                <c:pt idx="0">
                  <c:v>5.3318857242450085E-2</c:v>
                </c:pt>
              </c:numCache>
            </c:numRef>
          </c:val>
          <c:extLst>
            <c:ext xmlns:c16="http://schemas.microsoft.com/office/drawing/2014/chart" uri="{C3380CC4-5D6E-409C-BE32-E72D297353CC}">
              <c16:uniqueId val="{00000000-3809-492F-BCB5-3AB315DA7D8D}"/>
            </c:ext>
          </c:extLst>
        </c:ser>
        <c:ser>
          <c:idx val="1"/>
          <c:order val="1"/>
          <c:tx>
            <c:strRef>
              <c:f>Sheet1!$A$3</c:f>
              <c:strCache>
                <c:ptCount val="1"/>
                <c:pt idx="0">
                  <c:v>Lielākoties</c:v>
                </c:pt>
              </c:strCache>
            </c:strRef>
          </c:tx>
          <c:spPr>
            <a:solidFill>
              <a:srgbClr val="C2EABD"/>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weight</c:v>
                </c:pt>
              </c:strCache>
            </c:strRef>
          </c:cat>
          <c:val>
            <c:numRef>
              <c:f>Sheet1!$B$3</c:f>
              <c:numCache>
                <c:formatCode>0%</c:formatCode>
                <c:ptCount val="1"/>
                <c:pt idx="0">
                  <c:v>0.33288435319215059</c:v>
                </c:pt>
              </c:numCache>
            </c:numRef>
          </c:val>
          <c:extLst>
            <c:ext xmlns:c16="http://schemas.microsoft.com/office/drawing/2014/chart" uri="{C3380CC4-5D6E-409C-BE32-E72D297353CC}">
              <c16:uniqueId val="{00000000-A9FB-4B3A-B3BF-BA48F5951979}"/>
            </c:ext>
          </c:extLst>
        </c:ser>
        <c:ser>
          <c:idx val="2"/>
          <c:order val="2"/>
          <c:tx>
            <c:strRef>
              <c:f>Sheet1!$A$4</c:f>
              <c:strCache>
                <c:ptCount val="1"/>
                <c:pt idx="0">
                  <c:v>Dažreiz</c:v>
                </c:pt>
              </c:strCache>
            </c:strRef>
          </c:tx>
          <c:spPr>
            <a:solidFill>
              <a:srgbClr val="E3DCD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weight</c:v>
                </c:pt>
              </c:strCache>
            </c:strRef>
          </c:cat>
          <c:val>
            <c:numRef>
              <c:f>Sheet1!$B$4</c:f>
              <c:numCache>
                <c:formatCode>0%</c:formatCode>
                <c:ptCount val="1"/>
                <c:pt idx="0">
                  <c:v>0.42093022625990334</c:v>
                </c:pt>
              </c:numCache>
            </c:numRef>
          </c:val>
          <c:extLst>
            <c:ext xmlns:c16="http://schemas.microsoft.com/office/drawing/2014/chart" uri="{C3380CC4-5D6E-409C-BE32-E72D297353CC}">
              <c16:uniqueId val="{00000001-A9FB-4B3A-B3BF-BA48F5951979}"/>
            </c:ext>
          </c:extLst>
        </c:ser>
        <c:ser>
          <c:idx val="3"/>
          <c:order val="3"/>
          <c:tx>
            <c:strRef>
              <c:f>Sheet1!$A$5</c:f>
              <c:strCache>
                <c:ptCount val="1"/>
                <c:pt idx="0">
                  <c:v>Ļoti reti</c:v>
                </c:pt>
              </c:strCache>
            </c:strRef>
          </c:tx>
          <c:spPr>
            <a:solidFill>
              <a:srgbClr val="F4CCCC"/>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weight</c:v>
                </c:pt>
              </c:strCache>
            </c:strRef>
          </c:cat>
          <c:val>
            <c:numRef>
              <c:f>Sheet1!$B$5</c:f>
              <c:numCache>
                <c:formatCode>0%</c:formatCode>
                <c:ptCount val="1"/>
                <c:pt idx="0">
                  <c:v>0.13923703587691821</c:v>
                </c:pt>
              </c:numCache>
            </c:numRef>
          </c:val>
          <c:extLst>
            <c:ext xmlns:c16="http://schemas.microsoft.com/office/drawing/2014/chart" uri="{C3380CC4-5D6E-409C-BE32-E72D297353CC}">
              <c16:uniqueId val="{00000002-A9FB-4B3A-B3BF-BA48F5951979}"/>
            </c:ext>
          </c:extLst>
        </c:ser>
        <c:ser>
          <c:idx val="4"/>
          <c:order val="4"/>
          <c:tx>
            <c:strRef>
              <c:f>Sheet1!$A$6</c:f>
              <c:strCache>
                <c:ptCount val="1"/>
                <c:pt idx="0">
                  <c:v>Nekad</c:v>
                </c:pt>
              </c:strCache>
            </c:strRef>
          </c:tx>
          <c:spPr>
            <a:solidFill>
              <a:srgbClr val="8B0000"/>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weight</c:v>
                </c:pt>
              </c:strCache>
            </c:strRef>
          </c:cat>
          <c:val>
            <c:numRef>
              <c:f>Sheet1!$B$6</c:f>
              <c:numCache>
                <c:formatCode>0%</c:formatCode>
                <c:ptCount val="1"/>
                <c:pt idx="0">
                  <c:v>5.3629527428577684E-2</c:v>
                </c:pt>
              </c:numCache>
            </c:numRef>
          </c:val>
          <c:extLst>
            <c:ext xmlns:c16="http://schemas.microsoft.com/office/drawing/2014/chart" uri="{C3380CC4-5D6E-409C-BE32-E72D297353CC}">
              <c16:uniqueId val="{00000003-A9FB-4B3A-B3BF-BA48F5951979}"/>
            </c:ext>
          </c:extLst>
        </c:ser>
        <c:dLbls>
          <c:showLegendKey val="0"/>
          <c:showVal val="1"/>
          <c:showCatName val="0"/>
          <c:showSerName val="0"/>
          <c:showPercent val="0"/>
          <c:showBubbleSize val="0"/>
        </c:dLbls>
        <c:gapWidth val="70"/>
        <c:overlap val="100"/>
        <c:axId val="801550799"/>
        <c:axId val="801549135"/>
      </c:barChart>
      <c:catAx>
        <c:axId val="801550799"/>
        <c:scaling>
          <c:orientation val="minMax"/>
        </c:scaling>
        <c:delete val="1"/>
        <c:axPos val="l"/>
        <c:numFmt formatCode="General" sourceLinked="1"/>
        <c:majorTickMark val="out"/>
        <c:minorTickMark val="none"/>
        <c:tickLblPos val="nextTo"/>
        <c:crossAx val="801549135"/>
        <c:crosses val="autoZero"/>
        <c:auto val="1"/>
        <c:lblAlgn val="ctr"/>
        <c:lblOffset val="100"/>
        <c:noMultiLvlLbl val="0"/>
      </c:catAx>
      <c:valAx>
        <c:axId val="801549135"/>
        <c:scaling>
          <c:orientation val="minMax"/>
          <c:max val="1"/>
        </c:scaling>
        <c:delete val="1"/>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lgn="ctr" rtl="0">
                  <a:defRPr sz="8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r>
                  <a:rPr lang="pt-BR" sz="800" dirty="0"/>
                  <a:t>Bāze: Izmanto jebkuru no LSM kanāliem (n=1397, N=1412).</a:t>
                </a:r>
              </a:p>
            </c:rich>
          </c:tx>
          <c:layout>
            <c:manualLayout>
              <c:xMode val="edge"/>
              <c:yMode val="edge"/>
              <c:x val="0.37082270341207352"/>
              <c:y val="0.95915177165354326"/>
            </c:manualLayout>
          </c:layout>
          <c:overlay val="0"/>
          <c:spPr>
            <a:noFill/>
            <a:ln>
              <a:noFill/>
            </a:ln>
            <a:effectLst/>
          </c:spPr>
          <c:txPr>
            <a:bodyPr rot="0" spcFirstLastPara="1" vertOverflow="ellipsis" vert="horz" wrap="square" anchor="ctr" anchorCtr="1"/>
            <a:lstStyle/>
            <a:p>
              <a:pPr algn="ctr" rtl="0">
                <a:defRPr sz="8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title>
        <c:numFmt formatCode="0%" sourceLinked="1"/>
        <c:majorTickMark val="out"/>
        <c:minorTickMark val="none"/>
        <c:tickLblPos val="nextTo"/>
        <c:crossAx val="801550799"/>
        <c:crosses val="max"/>
        <c:crossBetween val="between"/>
      </c:valAx>
      <c:spPr>
        <a:noFill/>
        <a:ln>
          <a:noFill/>
        </a:ln>
        <a:effectLst/>
      </c:spPr>
    </c:plotArea>
    <c:legend>
      <c:legendPos val="t"/>
      <c:layout>
        <c:manualLayout>
          <c:xMode val="edge"/>
          <c:yMode val="edge"/>
          <c:x val="0"/>
          <c:y val="2.8591732283464566E-2"/>
          <c:w val="0.96093517060367439"/>
          <c:h val="0.1111456692913385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tx1">
              <a:lumMod val="65000"/>
              <a:lumOff val="35000"/>
            </a:schemeClr>
          </a:solidFill>
          <a:latin typeface="League Spartan Light" pitchFamily="2" charset="0"/>
          <a:cs typeface="Arial" panose="020B0604020202020204" pitchFamily="34" charset="0"/>
        </a:defRPr>
      </a:pPr>
      <a:endParaRPr lang="en-US"/>
    </a:p>
  </c:txPr>
  <c:externalData r:id="rId4">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(n=63, N=54)</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0.4578995338198743</c:v>
                </c:pt>
                <c:pt idx="1">
                  <c:v>0.42518284216030761</c:v>
                </c:pt>
                <c:pt idx="2">
                  <c:v>0.3004565396246745</c:v>
                </c:pt>
                <c:pt idx="3">
                  <c:v>0.26825139254021474</c:v>
                </c:pt>
                <c:pt idx="4">
                  <c:v>0.1469958598025333</c:v>
                </c:pt>
                <c:pt idx="5">
                  <c:v>0.32159355266131162</c:v>
                </c:pt>
                <c:pt idx="6">
                  <c:v>0.16002525549723493</c:v>
                </c:pt>
                <c:pt idx="7">
                  <c:v>0.24452001833635645</c:v>
                </c:pt>
                <c:pt idx="8">
                  <c:v>0.32219560763030425</c:v>
                </c:pt>
                <c:pt idx="9">
                  <c:v>0.18513884939968944</c:v>
                </c:pt>
                <c:pt idx="10">
                  <c:v>0.19906210736956176</c:v>
                </c:pt>
                <c:pt idx="11">
                  <c:v>0.19874110235386766</c:v>
                </c:pt>
                <c:pt idx="12">
                  <c:v>0.10092681454625761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(n=85, N=90)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0.36243089200673412</c:v>
                </c:pt>
                <c:pt idx="1">
                  <c:v>0.28375389474251211</c:v>
                </c:pt>
                <c:pt idx="2">
                  <c:v>0.32146721815661516</c:v>
                </c:pt>
                <c:pt idx="3">
                  <c:v>0.30434332541209563</c:v>
                </c:pt>
                <c:pt idx="4">
                  <c:v>0.25153022950984921</c:v>
                </c:pt>
                <c:pt idx="5">
                  <c:v>0.30200905845212611</c:v>
                </c:pt>
                <c:pt idx="6">
                  <c:v>0.24082475169531903</c:v>
                </c:pt>
                <c:pt idx="7">
                  <c:v>0.23189440064230371</c:v>
                </c:pt>
                <c:pt idx="8">
                  <c:v>0.355631365024146</c:v>
                </c:pt>
                <c:pt idx="9">
                  <c:v>0.24622045998171907</c:v>
                </c:pt>
                <c:pt idx="10">
                  <c:v>0.19447154216021825</c:v>
                </c:pt>
                <c:pt idx="11">
                  <c:v>0.14023568987523632</c:v>
                </c:pt>
                <c:pt idx="12">
                  <c:v>0.1347176439008014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(n=114, N=95)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0.30526760931354219</c:v>
                </c:pt>
                <c:pt idx="1">
                  <c:v>0.26502070615224405</c:v>
                </c:pt>
                <c:pt idx="2">
                  <c:v>0.29678285159446616</c:v>
                </c:pt>
                <c:pt idx="3">
                  <c:v>0.26627778948731962</c:v>
                </c:pt>
                <c:pt idx="4">
                  <c:v>0.20679503254905754</c:v>
                </c:pt>
                <c:pt idx="5">
                  <c:v>0.19724579675391282</c:v>
                </c:pt>
                <c:pt idx="6">
                  <c:v>0.22611477618152667</c:v>
                </c:pt>
                <c:pt idx="7">
                  <c:v>0.22099115776710435</c:v>
                </c:pt>
                <c:pt idx="8">
                  <c:v>0.26645149881567826</c:v>
                </c:pt>
                <c:pt idx="9">
                  <c:v>0.20320690266714445</c:v>
                </c:pt>
                <c:pt idx="10">
                  <c:v>0.11906390593833893</c:v>
                </c:pt>
                <c:pt idx="11">
                  <c:v>0.16235004642419093</c:v>
                </c:pt>
                <c:pt idx="12">
                  <c:v>0.11464152331051161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Labrīt</a:t>
                </a:r>
                <a:r>
                  <a:rPr lang="en-US" dirty="0"/>
                  <a:t>» </a:t>
                </a:r>
                <a:r>
                  <a:rPr lang="en-US" dirty="0" err="1"/>
                  <a:t>bieži</a:t>
                </a:r>
                <a:r>
                  <a:rPr lang="en-US" dirty="0"/>
                  <a:t> (n=262, N=240).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(n=158, N=166)</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0.41387484826804832</c:v>
                </c:pt>
                <c:pt idx="1">
                  <c:v>0.30457480465633402</c:v>
                </c:pt>
                <c:pt idx="2">
                  <c:v>0.33358813074920102</c:v>
                </c:pt>
                <c:pt idx="3">
                  <c:v>0.25123837047189357</c:v>
                </c:pt>
                <c:pt idx="4">
                  <c:v>0.2270577315019941</c:v>
                </c:pt>
                <c:pt idx="5">
                  <c:v>0.24147848952496695</c:v>
                </c:pt>
                <c:pt idx="6">
                  <c:v>0.21790408964838839</c:v>
                </c:pt>
                <c:pt idx="7">
                  <c:v>0.16872872887366591</c:v>
                </c:pt>
                <c:pt idx="8">
                  <c:v>0.19976814898292974</c:v>
                </c:pt>
                <c:pt idx="9">
                  <c:v>0.19030322946849912</c:v>
                </c:pt>
                <c:pt idx="10">
                  <c:v>0.18356105724012503</c:v>
                </c:pt>
                <c:pt idx="11">
                  <c:v>0.12636620645087823</c:v>
                </c:pt>
                <c:pt idx="12">
                  <c:v>9.5362352066631961E-2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(n=275, N=286)</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0.57899856500125113</c:v>
                </c:pt>
                <c:pt idx="1">
                  <c:v>0.36989227675410835</c:v>
                </c:pt>
                <c:pt idx="2">
                  <c:v>0.41600181473893061</c:v>
                </c:pt>
                <c:pt idx="3">
                  <c:v>0.2451165008047867</c:v>
                </c:pt>
                <c:pt idx="4">
                  <c:v>0.2249862998970257</c:v>
                </c:pt>
                <c:pt idx="5">
                  <c:v>0.22232784270443182</c:v>
                </c:pt>
                <c:pt idx="6">
                  <c:v>0.25637074845202634</c:v>
                </c:pt>
                <c:pt idx="7">
                  <c:v>0.21024142409923721</c:v>
                </c:pt>
                <c:pt idx="8">
                  <c:v>0.29216135302940405</c:v>
                </c:pt>
                <c:pt idx="9">
                  <c:v>0.14193526783034882</c:v>
                </c:pt>
                <c:pt idx="10">
                  <c:v>0.16793588127429365</c:v>
                </c:pt>
                <c:pt idx="11">
                  <c:v>0.15436036619245688</c:v>
                </c:pt>
                <c:pt idx="12">
                  <c:v>6.1045723339797069E-2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«Labrīt» reti vai nemaz (n=433, N=453).</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(n=172, N=172)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0.50890169899220405</c:v>
                </c:pt>
                <c:pt idx="1">
                  <c:v>0.40300702110009196</c:v>
                </c:pt>
                <c:pt idx="2">
                  <c:v>0.41338625080671138</c:v>
                </c:pt>
                <c:pt idx="3">
                  <c:v>0.2823903488426624</c:v>
                </c:pt>
                <c:pt idx="4">
                  <c:v>0.28795920445460371</c:v>
                </c:pt>
                <c:pt idx="5">
                  <c:v>0.31534435297482249</c:v>
                </c:pt>
                <c:pt idx="6">
                  <c:v>0.21624967631222278</c:v>
                </c:pt>
                <c:pt idx="7">
                  <c:v>0.24633974741276665</c:v>
                </c:pt>
                <c:pt idx="8">
                  <c:v>0.31726685561652507</c:v>
                </c:pt>
                <c:pt idx="9">
                  <c:v>0.19509044788393845</c:v>
                </c:pt>
                <c:pt idx="10">
                  <c:v>0.2088288674636464</c:v>
                </c:pt>
                <c:pt idx="11">
                  <c:v>0.1687638285376325</c:v>
                </c:pt>
                <c:pt idx="12">
                  <c:v>7.8676831100603042E-2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(n=142, N=126)</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0.49381194557077757</c:v>
                </c:pt>
                <c:pt idx="1">
                  <c:v>0.38198518539935344</c:v>
                </c:pt>
                <c:pt idx="2">
                  <c:v>0.33433885526906493</c:v>
                </c:pt>
                <c:pt idx="3">
                  <c:v>0.29606865124076071</c:v>
                </c:pt>
                <c:pt idx="4">
                  <c:v>0.17217339398065856</c:v>
                </c:pt>
                <c:pt idx="5">
                  <c:v>0.20108277962893545</c:v>
                </c:pt>
                <c:pt idx="6">
                  <c:v>0.35892884355905652</c:v>
                </c:pt>
                <c:pt idx="7">
                  <c:v>0.23303558757096945</c:v>
                </c:pt>
                <c:pt idx="8">
                  <c:v>0.27201186557198603</c:v>
                </c:pt>
                <c:pt idx="9">
                  <c:v>0.202857987191775</c:v>
                </c:pt>
                <c:pt idx="10">
                  <c:v>0.20603069262427767</c:v>
                </c:pt>
                <c:pt idx="11">
                  <c:v>0.14909523322842919</c:v>
                </c:pt>
                <c:pt idx="12">
                  <c:v>7.7468763646796501E-2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(n=136, N=129)</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0.33880418080265323</c:v>
                </c:pt>
                <c:pt idx="1">
                  <c:v>0.27330399743230549</c:v>
                </c:pt>
                <c:pt idx="2">
                  <c:v>0.30910730642310635</c:v>
                </c:pt>
                <c:pt idx="3">
                  <c:v>0.21709510977891849</c:v>
                </c:pt>
                <c:pt idx="4">
                  <c:v>0.24221950203627898</c:v>
                </c:pt>
                <c:pt idx="5">
                  <c:v>0.33058974523509371</c:v>
                </c:pt>
                <c:pt idx="6">
                  <c:v>0.2472568654405887</c:v>
                </c:pt>
                <c:pt idx="7">
                  <c:v>0.255424345218699</c:v>
                </c:pt>
                <c:pt idx="8">
                  <c:v>0.33052895877885324</c:v>
                </c:pt>
                <c:pt idx="9">
                  <c:v>0.20734866323493942</c:v>
                </c:pt>
                <c:pt idx="10">
                  <c:v>0.21493056238101177</c:v>
                </c:pt>
                <c:pt idx="11">
                  <c:v>0.14631587396431744</c:v>
                </c:pt>
                <c:pt idx="12">
                  <c:v>0.14085193854197933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lv-LV" dirty="0"/>
                  <a:t>Bāze: Klausās “Ziņas” bieži (n=450, N=427).</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(n=151, N=177)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0.42649740467058322</c:v>
                </c:pt>
                <c:pt idx="1">
                  <c:v>0.28825359602589801</c:v>
                </c:pt>
                <c:pt idx="2">
                  <c:v>0.33280532696323167</c:v>
                </c:pt>
                <c:pt idx="3">
                  <c:v>0.23550222215042729</c:v>
                </c:pt>
                <c:pt idx="4">
                  <c:v>0.17087873709101811</c:v>
                </c:pt>
                <c:pt idx="5">
                  <c:v>0.16030952171504947</c:v>
                </c:pt>
                <c:pt idx="6">
                  <c:v>0.16053142688245539</c:v>
                </c:pt>
                <c:pt idx="7">
                  <c:v>0.14528948048969464</c:v>
                </c:pt>
                <c:pt idx="8">
                  <c:v>0.25429846106492687</c:v>
                </c:pt>
                <c:pt idx="9">
                  <c:v>0.13106482271729353</c:v>
                </c:pt>
                <c:pt idx="10">
                  <c:v>0.11924122649303159</c:v>
                </c:pt>
                <c:pt idx="11">
                  <c:v>0.11512100637861004</c:v>
                </c:pt>
                <c:pt idx="12">
                  <c:v>8.8413602278849257E-2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(n=94, N=89)</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0.59046470575154597</c:v>
                </c:pt>
                <c:pt idx="1">
                  <c:v>0.30268460790601909</c:v>
                </c:pt>
                <c:pt idx="2">
                  <c:v>0.40877904544636701</c:v>
                </c:pt>
                <c:pt idx="3">
                  <c:v>0.26918333699236047</c:v>
                </c:pt>
                <c:pt idx="4">
                  <c:v>0.22473608489654526</c:v>
                </c:pt>
                <c:pt idx="5">
                  <c:v>0.1897995866985987</c:v>
                </c:pt>
                <c:pt idx="6">
                  <c:v>0.21303402847503849</c:v>
                </c:pt>
                <c:pt idx="7">
                  <c:v>0.14861397688601996</c:v>
                </c:pt>
                <c:pt idx="8">
                  <c:v>0.1741345037873829</c:v>
                </c:pt>
                <c:pt idx="9">
                  <c:v>0.16831627618669662</c:v>
                </c:pt>
                <c:pt idx="10">
                  <c:v>8.6210004804107204E-2</c:v>
                </c:pt>
                <c:pt idx="11">
                  <c:v>0.19289648354569036</c:v>
                </c:pt>
                <c:pt idx="12">
                  <c:v>5.4420085359882041E-2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«Ziņas» reti vai nemaz (n=245, N=266).</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(n=49, N=47)</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0.39576852675148683</c:v>
                </c:pt>
                <c:pt idx="1">
                  <c:v>0.40720343629890354</c:v>
                </c:pt>
                <c:pt idx="2">
                  <c:v>0.2978164438503994</c:v>
                </c:pt>
                <c:pt idx="3">
                  <c:v>0.31312977804680686</c:v>
                </c:pt>
                <c:pt idx="4">
                  <c:v>0.36456614462241893</c:v>
                </c:pt>
                <c:pt idx="5">
                  <c:v>0.26819130804218838</c:v>
                </c:pt>
                <c:pt idx="6">
                  <c:v>0.19053307978611678</c:v>
                </c:pt>
                <c:pt idx="7">
                  <c:v>0.21734981656061639</c:v>
                </c:pt>
                <c:pt idx="8">
                  <c:v>0.33457286896519378</c:v>
                </c:pt>
                <c:pt idx="9">
                  <c:v>0.17574165626978969</c:v>
                </c:pt>
                <c:pt idx="10">
                  <c:v>0.29797025096617874</c:v>
                </c:pt>
                <c:pt idx="11">
                  <c:v>0.18116897050413927</c:v>
                </c:pt>
                <c:pt idx="12">
                  <c:v>0.18091650587780891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(n=108, N=99)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0.49317436593190789</c:v>
                </c:pt>
                <c:pt idx="1">
                  <c:v>0.3063757291665532</c:v>
                </c:pt>
                <c:pt idx="2">
                  <c:v>0.42509453494067168</c:v>
                </c:pt>
                <c:pt idx="3">
                  <c:v>0.25896726735229331</c:v>
                </c:pt>
                <c:pt idx="4">
                  <c:v>0.28420361098501978</c:v>
                </c:pt>
                <c:pt idx="5">
                  <c:v>0.27713171229989153</c:v>
                </c:pt>
                <c:pt idx="6">
                  <c:v>0.3449630651463429</c:v>
                </c:pt>
                <c:pt idx="7">
                  <c:v>0.2577702495857625</c:v>
                </c:pt>
                <c:pt idx="8">
                  <c:v>0.41626698144268381</c:v>
                </c:pt>
                <c:pt idx="9">
                  <c:v>0.21048556534376928</c:v>
                </c:pt>
                <c:pt idx="10">
                  <c:v>0.11914286440818478</c:v>
                </c:pt>
                <c:pt idx="11">
                  <c:v>0.15530152327246871</c:v>
                </c:pt>
                <c:pt idx="12">
                  <c:v>0.14450365817478675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(n=145, N=131)</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0.33968901867822848</c:v>
                </c:pt>
                <c:pt idx="1">
                  <c:v>0.24115706462634082</c:v>
                </c:pt>
                <c:pt idx="2">
                  <c:v>0.26558971429133299</c:v>
                </c:pt>
                <c:pt idx="3">
                  <c:v>0.26031707625247857</c:v>
                </c:pt>
                <c:pt idx="4">
                  <c:v>0.15558144711781063</c:v>
                </c:pt>
                <c:pt idx="5">
                  <c:v>0.23846048099955236</c:v>
                </c:pt>
                <c:pt idx="6">
                  <c:v>0.19330964180370003</c:v>
                </c:pt>
                <c:pt idx="7">
                  <c:v>0.144801513825145</c:v>
                </c:pt>
                <c:pt idx="8">
                  <c:v>0.2177202756055675</c:v>
                </c:pt>
                <c:pt idx="9">
                  <c:v>0.17908361124475991</c:v>
                </c:pt>
                <c:pt idx="10">
                  <c:v>0.18340840641471243</c:v>
                </c:pt>
                <c:pt idx="11">
                  <c:v>0.16104791844690211</c:v>
                </c:pt>
                <c:pt idx="12">
                  <c:v>0.10357917747845512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Krustpunktā</a:t>
                </a:r>
                <a:r>
                  <a:rPr lang="en-US" dirty="0"/>
                  <a:t>» </a:t>
                </a:r>
                <a:r>
                  <a:rPr lang="en-US" dirty="0" err="1"/>
                  <a:t>bieži</a:t>
                </a:r>
                <a:r>
                  <a:rPr lang="en-US" dirty="0"/>
                  <a:t> (n=302, N=276).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(n=194, N=209)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0.46584679568699866</c:v>
                </c:pt>
                <c:pt idx="1">
                  <c:v>0.373695593605603</c:v>
                </c:pt>
                <c:pt idx="2">
                  <c:v>0.34796489865071034</c:v>
                </c:pt>
                <c:pt idx="3">
                  <c:v>0.2684287241662221</c:v>
                </c:pt>
                <c:pt idx="4">
                  <c:v>0.20587916162585723</c:v>
                </c:pt>
                <c:pt idx="5">
                  <c:v>0.2544784491959306</c:v>
                </c:pt>
                <c:pt idx="6">
                  <c:v>0.2100246206549668</c:v>
                </c:pt>
                <c:pt idx="7">
                  <c:v>0.1854786223942399</c:v>
                </c:pt>
                <c:pt idx="8">
                  <c:v>0.24450894948811813</c:v>
                </c:pt>
                <c:pt idx="9">
                  <c:v>0.18200160640171945</c:v>
                </c:pt>
                <c:pt idx="10">
                  <c:v>0.16467886414660932</c:v>
                </c:pt>
                <c:pt idx="11">
                  <c:v>0.13380757670957849</c:v>
                </c:pt>
                <c:pt idx="12">
                  <c:v>5.4129484866055642E-2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(n=199, N=208)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0.54142317702118514</c:v>
                </c:pt>
                <c:pt idx="1">
                  <c:v>0.34550914726072751</c:v>
                </c:pt>
                <c:pt idx="2">
                  <c:v>0.40923161046797668</c:v>
                </c:pt>
                <c:pt idx="3">
                  <c:v>0.23676928172954939</c:v>
                </c:pt>
                <c:pt idx="4">
                  <c:v>0.21303414333855078</c:v>
                </c:pt>
                <c:pt idx="5">
                  <c:v>0.20809185789263188</c:v>
                </c:pt>
                <c:pt idx="6">
                  <c:v>0.23879438168158645</c:v>
                </c:pt>
                <c:pt idx="7">
                  <c:v>0.24230508815810839</c:v>
                </c:pt>
                <c:pt idx="8">
                  <c:v>0.26834372082111418</c:v>
                </c:pt>
                <c:pt idx="9">
                  <c:v>0.16175013886094075</c:v>
                </c:pt>
                <c:pt idx="10">
                  <c:v>0.16517898547266288</c:v>
                </c:pt>
                <c:pt idx="11">
                  <c:v>0.15105108802535699</c:v>
                </c:pt>
                <c:pt idx="12">
                  <c:v>6.9328299024398368E-2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en-US" dirty="0" err="1"/>
                  <a:t>Krustpunktā</a:t>
                </a:r>
                <a:r>
                  <a:rPr lang="en-US" dirty="0"/>
                  <a:t>» </a:t>
                </a:r>
                <a:r>
                  <a:rPr lang="en-US" dirty="0" err="1"/>
                  <a:t>reti</a:t>
                </a:r>
                <a:r>
                  <a:rPr lang="en-US" dirty="0"/>
                  <a:t> </a:t>
                </a:r>
                <a:r>
                  <a:rPr lang="en-US" dirty="0" err="1"/>
                  <a:t>vai</a:t>
                </a:r>
                <a:r>
                  <a:rPr lang="en-US" dirty="0"/>
                  <a:t> </a:t>
                </a:r>
                <a:r>
                  <a:rPr lang="en-US" dirty="0" err="1"/>
                  <a:t>nemaz</a:t>
                </a:r>
                <a:r>
                  <a:rPr lang="en-US" dirty="0"/>
                  <a:t> (n=393, N=417).</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(n=41, N=31)</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0.3467216414698176</c:v>
                </c:pt>
                <c:pt idx="1">
                  <c:v>0.30535293232865546</c:v>
                </c:pt>
                <c:pt idx="2">
                  <c:v>0.3750477622159325</c:v>
                </c:pt>
                <c:pt idx="3">
                  <c:v>0.3774320676827812</c:v>
                </c:pt>
                <c:pt idx="4">
                  <c:v>0.19912525221973637</c:v>
                </c:pt>
                <c:pt idx="5">
                  <c:v>0.26000503553219267</c:v>
                </c:pt>
                <c:pt idx="6">
                  <c:v>0.1794805177817595</c:v>
                </c:pt>
                <c:pt idx="7">
                  <c:v>0.13669527846066043</c:v>
                </c:pt>
                <c:pt idx="8">
                  <c:v>0.26562431501393707</c:v>
                </c:pt>
                <c:pt idx="9">
                  <c:v>0.15961963352840461</c:v>
                </c:pt>
                <c:pt idx="10">
                  <c:v>0.19270158152160405</c:v>
                </c:pt>
                <c:pt idx="11">
                  <c:v>0.24100064427470899</c:v>
                </c:pt>
                <c:pt idx="12">
                  <c:v>0.1449099321861067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(n=68, N=65)</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0.31864170512457685</c:v>
                </c:pt>
                <c:pt idx="1">
                  <c:v>0.27356154786136067</c:v>
                </c:pt>
                <c:pt idx="2">
                  <c:v>0.29333124120121423</c:v>
                </c:pt>
                <c:pt idx="3">
                  <c:v>0.29725289865323645</c:v>
                </c:pt>
                <c:pt idx="4">
                  <c:v>0.24335819780138798</c:v>
                </c:pt>
                <c:pt idx="5">
                  <c:v>0.21993149705705764</c:v>
                </c:pt>
                <c:pt idx="6">
                  <c:v>0.2162545291704909</c:v>
                </c:pt>
                <c:pt idx="7">
                  <c:v>0.23868403389522669</c:v>
                </c:pt>
                <c:pt idx="8">
                  <c:v>0.3050534946844648</c:v>
                </c:pt>
                <c:pt idx="9">
                  <c:v>0.26704822689206092</c:v>
                </c:pt>
                <c:pt idx="10">
                  <c:v>0.16155110264961867</c:v>
                </c:pt>
                <c:pt idx="11">
                  <c:v>0.15800642108455876</c:v>
                </c:pt>
                <c:pt idx="12">
                  <c:v>8.9324215991624337E-2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(n=125, N=105)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0.35521812444940354</c:v>
                </c:pt>
                <c:pt idx="1">
                  <c:v>0.26165250311581129</c:v>
                </c:pt>
                <c:pt idx="2">
                  <c:v>0.24116683954425627</c:v>
                </c:pt>
                <c:pt idx="3">
                  <c:v>0.28901742368297684</c:v>
                </c:pt>
                <c:pt idx="4">
                  <c:v>0.15786564379554846</c:v>
                </c:pt>
                <c:pt idx="5">
                  <c:v>0.27586081848476818</c:v>
                </c:pt>
                <c:pt idx="6">
                  <c:v>0.2054605340392042</c:v>
                </c:pt>
                <c:pt idx="7">
                  <c:v>0.2635384804741055</c:v>
                </c:pt>
                <c:pt idx="8">
                  <c:v>0.21942924651717824</c:v>
                </c:pt>
                <c:pt idx="9">
                  <c:v>0.15416695214595202</c:v>
                </c:pt>
                <c:pt idx="10">
                  <c:v>0.17319648788011638</c:v>
                </c:pt>
                <c:pt idx="11">
                  <c:v>0.18779646753489537</c:v>
                </c:pt>
                <c:pt idx="12">
                  <c:v>0.16499620936326395</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Atvērtie</a:t>
                </a:r>
                <a:r>
                  <a:rPr lang="en-US" dirty="0"/>
                  <a:t> </a:t>
                </a:r>
                <a:r>
                  <a:rPr lang="en-US" dirty="0" err="1"/>
                  <a:t>faili</a:t>
                </a:r>
                <a:r>
                  <a:rPr lang="en-US" dirty="0"/>
                  <a:t>» </a:t>
                </a:r>
                <a:r>
                  <a:rPr lang="en-US" dirty="0" err="1"/>
                  <a:t>bieži</a:t>
                </a:r>
                <a:r>
                  <a:rPr lang="en-US" dirty="0"/>
                  <a:t> (n=234, N=201).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(n=175, N=184)</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0.47655650830675811</c:v>
                </c:pt>
                <c:pt idx="1">
                  <c:v>0.35087717834203291</c:v>
                </c:pt>
                <c:pt idx="2">
                  <c:v>0.36564176514281599</c:v>
                </c:pt>
                <c:pt idx="3">
                  <c:v>0.2208762470916926</c:v>
                </c:pt>
                <c:pt idx="4">
                  <c:v>0.15995476686595764</c:v>
                </c:pt>
                <c:pt idx="5">
                  <c:v>0.21380912585340817</c:v>
                </c:pt>
                <c:pt idx="6">
                  <c:v>0.18884980810159857</c:v>
                </c:pt>
                <c:pt idx="7">
                  <c:v>0.18886163691196001</c:v>
                </c:pt>
                <c:pt idx="8">
                  <c:v>0.28513742148811455</c:v>
                </c:pt>
                <c:pt idx="9">
                  <c:v>0.14826020872470583</c:v>
                </c:pt>
                <c:pt idx="10">
                  <c:v>0.10794088885753678</c:v>
                </c:pt>
                <c:pt idx="11">
                  <c:v>0.14850048698959495</c:v>
                </c:pt>
                <c:pt idx="12">
                  <c:v>6.4559706282593568E-2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(n=286, N=308)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0.53595299704088273</c:v>
                </c:pt>
                <c:pt idx="1">
                  <c:v>0.36174638009798099</c:v>
                </c:pt>
                <c:pt idx="2">
                  <c:v>0.4061723258274535</c:v>
                </c:pt>
                <c:pt idx="3">
                  <c:v>0.25151342656568204</c:v>
                </c:pt>
                <c:pt idx="4">
                  <c:v>0.27504577909791827</c:v>
                </c:pt>
                <c:pt idx="5">
                  <c:v>0.24930649782624878</c:v>
                </c:pt>
                <c:pt idx="6">
                  <c:v>0.27859542827946882</c:v>
                </c:pt>
                <c:pt idx="7">
                  <c:v>0.1995473917184124</c:v>
                </c:pt>
                <c:pt idx="8">
                  <c:v>0.28725603334523003</c:v>
                </c:pt>
                <c:pt idx="9">
                  <c:v>0.18926242414194411</c:v>
                </c:pt>
                <c:pt idx="10">
                  <c:v>0.20737808723564824</c:v>
                </c:pt>
                <c:pt idx="11">
                  <c:v>0.12787912035198692</c:v>
                </c:pt>
                <c:pt idx="12">
                  <c:v>7.2776301771569046E-2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en-US" dirty="0" err="1"/>
                  <a:t>Atvērtie</a:t>
                </a:r>
                <a:r>
                  <a:rPr lang="en-US" dirty="0"/>
                  <a:t> </a:t>
                </a:r>
                <a:r>
                  <a:rPr lang="en-US" dirty="0" err="1"/>
                  <a:t>faili</a:t>
                </a:r>
                <a:r>
                  <a:rPr lang="en-US" dirty="0"/>
                  <a:t>» </a:t>
                </a:r>
                <a:r>
                  <a:rPr lang="en-US" dirty="0" err="1"/>
                  <a:t>reti</a:t>
                </a:r>
                <a:r>
                  <a:rPr lang="en-US" dirty="0"/>
                  <a:t> </a:t>
                </a:r>
                <a:r>
                  <a:rPr lang="en-US" dirty="0" err="1"/>
                  <a:t>vai</a:t>
                </a:r>
                <a:r>
                  <a:rPr lang="en-US" dirty="0"/>
                  <a:t> </a:t>
                </a:r>
                <a:r>
                  <a:rPr lang="en-US" dirty="0" err="1"/>
                  <a:t>nemaz</a:t>
                </a:r>
                <a:r>
                  <a:rPr lang="en-US" dirty="0"/>
                  <a:t> (n=461, N=492).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(n=28, N=23)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0.38015641883654805</c:v>
                </c:pt>
                <c:pt idx="1">
                  <c:v>0.31184458822740629</c:v>
                </c:pt>
                <c:pt idx="2">
                  <c:v>0.30989626899491879</c:v>
                </c:pt>
                <c:pt idx="3">
                  <c:v>0.28805084936629671</c:v>
                </c:pt>
                <c:pt idx="4">
                  <c:v>0.17932537574982663</c:v>
                </c:pt>
                <c:pt idx="5">
                  <c:v>0.39667476856283734</c:v>
                </c:pt>
                <c:pt idx="6">
                  <c:v>0.22698964756185844</c:v>
                </c:pt>
                <c:pt idx="7">
                  <c:v>8.8684840987996408E-2</c:v>
                </c:pt>
                <c:pt idx="8">
                  <c:v>0.3227566644419112</c:v>
                </c:pt>
                <c:pt idx="9">
                  <c:v>0.26345496164765048</c:v>
                </c:pt>
                <c:pt idx="10">
                  <c:v>0.19329704641209658</c:v>
                </c:pt>
                <c:pt idx="11">
                  <c:v>0.27204844907972442</c:v>
                </c:pt>
                <c:pt idx="12">
                  <c:v>0.10765256656751647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(n=59, N=54)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0.2453092273622286</c:v>
                </c:pt>
                <c:pt idx="1">
                  <c:v>0.25783146488626885</c:v>
                </c:pt>
                <c:pt idx="2">
                  <c:v>0.28837980572486793</c:v>
                </c:pt>
                <c:pt idx="3">
                  <c:v>0.34108903152611103</c:v>
                </c:pt>
                <c:pt idx="4">
                  <c:v>0.26432676956673029</c:v>
                </c:pt>
                <c:pt idx="5">
                  <c:v>0.28816342921127913</c:v>
                </c:pt>
                <c:pt idx="6">
                  <c:v>0.22530422848780976</c:v>
                </c:pt>
                <c:pt idx="7">
                  <c:v>0.24027299783507816</c:v>
                </c:pt>
                <c:pt idx="8">
                  <c:v>0.38539246151748519</c:v>
                </c:pt>
                <c:pt idx="9">
                  <c:v>0.27713244174745005</c:v>
                </c:pt>
                <c:pt idx="10">
                  <c:v>0.14269434976455297</c:v>
                </c:pt>
                <c:pt idx="11">
                  <c:v>0.23542046403450628</c:v>
                </c:pt>
                <c:pt idx="12">
                  <c:v>0.16933988637292594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(n=111, N=95)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0.34371348945408497</c:v>
                </c:pt>
                <c:pt idx="1">
                  <c:v>0.27932642770394644</c:v>
                </c:pt>
                <c:pt idx="2">
                  <c:v>0.32851230131041215</c:v>
                </c:pt>
                <c:pt idx="3">
                  <c:v>0.32580384019080466</c:v>
                </c:pt>
                <c:pt idx="4">
                  <c:v>0.19119728947620171</c:v>
                </c:pt>
                <c:pt idx="5">
                  <c:v>0.22658854529487041</c:v>
                </c:pt>
                <c:pt idx="6">
                  <c:v>0.17783125727605176</c:v>
                </c:pt>
                <c:pt idx="7">
                  <c:v>0.27904028380546592</c:v>
                </c:pt>
                <c:pt idx="8">
                  <c:v>0.28544588485578654</c:v>
                </c:pt>
                <c:pt idx="9">
                  <c:v>9.8282628987099593E-2</c:v>
                </c:pt>
                <c:pt idx="10">
                  <c:v>0.15986636046940911</c:v>
                </c:pt>
                <c:pt idx="11">
                  <c:v>0.15113552703380892</c:v>
                </c:pt>
                <c:pt idx="12">
                  <c:v>0.11994825548428038</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Klausās «Divas puslodes» bieži (n=198, N=172).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(n=171, N=170)</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0.4308526183096118</c:v>
                </c:pt>
                <c:pt idx="1">
                  <c:v>0.29994537656167636</c:v>
                </c:pt>
                <c:pt idx="2">
                  <c:v>0.29210868660947487</c:v>
                </c:pt>
                <c:pt idx="3">
                  <c:v>0.23214817399265714</c:v>
                </c:pt>
                <c:pt idx="4">
                  <c:v>0.19554132271049282</c:v>
                </c:pt>
                <c:pt idx="5">
                  <c:v>0.22705585125475994</c:v>
                </c:pt>
                <c:pt idx="6">
                  <c:v>0.21591472850244539</c:v>
                </c:pt>
                <c:pt idx="7">
                  <c:v>0.18019636342838738</c:v>
                </c:pt>
                <c:pt idx="8">
                  <c:v>0.22649924578264416</c:v>
                </c:pt>
                <c:pt idx="9">
                  <c:v>0.21208301744241589</c:v>
                </c:pt>
                <c:pt idx="10">
                  <c:v>0.15186516507558534</c:v>
                </c:pt>
                <c:pt idx="11">
                  <c:v>0.1472986431139712</c:v>
                </c:pt>
                <c:pt idx="12">
                  <c:v>0.10736125391891048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(n=326, N=351)</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0.55155270041066795</c:v>
                </c:pt>
                <c:pt idx="1">
                  <c:v>0.37621119385442719</c:v>
                </c:pt>
                <c:pt idx="2">
                  <c:v>0.41244372461798451</c:v>
                </c:pt>
                <c:pt idx="3">
                  <c:v>0.23938371496138583</c:v>
                </c:pt>
                <c:pt idx="4">
                  <c:v>0.23610523573359041</c:v>
                </c:pt>
                <c:pt idx="5">
                  <c:v>0.23553119365925357</c:v>
                </c:pt>
                <c:pt idx="6">
                  <c:v>0.25855534955179377</c:v>
                </c:pt>
                <c:pt idx="7">
                  <c:v>0.20351352709237822</c:v>
                </c:pt>
                <c:pt idx="8">
                  <c:v>0.27956590783134616</c:v>
                </c:pt>
                <c:pt idx="9">
                  <c:v>0.1643129771483671</c:v>
                </c:pt>
                <c:pt idx="10">
                  <c:v>0.18589737191104738</c:v>
                </c:pt>
                <c:pt idx="11">
                  <c:v>0.13061725744968483</c:v>
                </c:pt>
                <c:pt idx="12">
                  <c:v>5.8959638859585925E-2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«Divas puslodes» reti vai nemaz (n=497, N=521).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10367454068242"/>
          <c:y val="0.27343641732283464"/>
          <c:w val="0.83489632545931758"/>
          <c:h val="0.58460196850393698"/>
        </c:manualLayout>
      </c:layout>
      <c:barChart>
        <c:barDir val="bar"/>
        <c:grouping val="stacked"/>
        <c:varyColors val="0"/>
        <c:ser>
          <c:idx val="0"/>
          <c:order val="0"/>
          <c:tx>
            <c:strRef>
              <c:f>Sheet1!$B$1</c:f>
              <c:strCache>
                <c:ptCount val="1"/>
                <c:pt idx="0">
                  <c:v>Izteikti nepiekrīt abiem apgalvojumiem</c:v>
                </c:pt>
              </c:strCache>
            </c:strRef>
          </c:tx>
          <c:spPr>
            <a:solidFill>
              <a:srgbClr val="8B0000"/>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Kultūras brīvības</c:v>
                </c:pt>
                <c:pt idx="1">
                  <c:v>Ekonomiskā pārdale</c:v>
                </c:pt>
                <c:pt idx="2">
                  <c:v>Ilgtspēja</c:v>
                </c:pt>
              </c:strCache>
            </c:strRef>
          </c:cat>
          <c:val>
            <c:numRef>
              <c:f>Sheet1!$B$2:$B$4</c:f>
              <c:numCache>
                <c:formatCode>0%</c:formatCode>
                <c:ptCount val="3"/>
                <c:pt idx="0">
                  <c:v>0.15417060906814839</c:v>
                </c:pt>
                <c:pt idx="1">
                  <c:v>2.6718247231778475E-2</c:v>
                </c:pt>
                <c:pt idx="2">
                  <c:v>2.5808083182864143E-2</c:v>
                </c:pt>
              </c:numCache>
            </c:numRef>
          </c:val>
          <c:extLst>
            <c:ext xmlns:c16="http://schemas.microsoft.com/office/drawing/2014/chart" uri="{C3380CC4-5D6E-409C-BE32-E72D297353CC}">
              <c16:uniqueId val="{00000000-3809-492F-BCB5-3AB315DA7D8D}"/>
            </c:ext>
          </c:extLst>
        </c:ser>
        <c:ser>
          <c:idx val="1"/>
          <c:order val="1"/>
          <c:tx>
            <c:strRef>
              <c:f>Sheet1!$C$1</c:f>
              <c:strCache>
                <c:ptCount val="1"/>
                <c:pt idx="0">
                  <c:v>Nepiekrīt abiem apgalvojumiem</c:v>
                </c:pt>
              </c:strCache>
            </c:strRef>
          </c:tx>
          <c:spPr>
            <a:solidFill>
              <a:srgbClr val="CD5C5C"/>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12-092C-4A28-8DC3-A692FBF8E7F0}"/>
                </c:ext>
              </c:extLst>
            </c:dLbl>
            <c:dLbl>
              <c:idx val="2"/>
              <c:delete val="1"/>
              <c:extLst>
                <c:ext xmlns:c15="http://schemas.microsoft.com/office/drawing/2012/chart" uri="{CE6537A1-D6FC-4f65-9D91-7224C49458BB}"/>
                <c:ext xmlns:c16="http://schemas.microsoft.com/office/drawing/2014/chart" uri="{C3380CC4-5D6E-409C-BE32-E72D297353CC}">
                  <c16:uniqueId val="{00000013-092C-4A28-8DC3-A692FBF8E7F0}"/>
                </c:ext>
              </c:extLst>
            </c:dLbl>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Kultūras brīvības</c:v>
                </c:pt>
                <c:pt idx="1">
                  <c:v>Ekonomiskā pārdale</c:v>
                </c:pt>
                <c:pt idx="2">
                  <c:v>Ilgtspēja</c:v>
                </c:pt>
              </c:strCache>
            </c:strRef>
          </c:cat>
          <c:val>
            <c:numRef>
              <c:f>Sheet1!$C$2:$C$4</c:f>
              <c:numCache>
                <c:formatCode>0%</c:formatCode>
                <c:ptCount val="3"/>
                <c:pt idx="0">
                  <c:v>9.4554271878659502E-2</c:v>
                </c:pt>
                <c:pt idx="1">
                  <c:v>1.8941951139248667E-2</c:v>
                </c:pt>
                <c:pt idx="2">
                  <c:v>9.4878558458282736E-3</c:v>
                </c:pt>
              </c:numCache>
            </c:numRef>
          </c:val>
          <c:extLst>
            <c:ext xmlns:c16="http://schemas.microsoft.com/office/drawing/2014/chart" uri="{C3380CC4-5D6E-409C-BE32-E72D297353CC}">
              <c16:uniqueId val="{00000000-A9FB-4B3A-B3BF-BA48F5951979}"/>
            </c:ext>
          </c:extLst>
        </c:ser>
        <c:ser>
          <c:idx val="2"/>
          <c:order val="2"/>
          <c:tx>
            <c:strRef>
              <c:f>Sheet1!$D$1</c:f>
              <c:strCache>
                <c:ptCount val="1"/>
                <c:pt idx="0">
                  <c:v>Nepiekrīt kādam apgalvojumam</c:v>
                </c:pt>
              </c:strCache>
            </c:strRef>
          </c:tx>
          <c:spPr>
            <a:solidFill>
              <a:srgbClr val="F4B6A6"/>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Kultūras brīvības</c:v>
                </c:pt>
                <c:pt idx="1">
                  <c:v>Ekonomiskā pārdale</c:v>
                </c:pt>
                <c:pt idx="2">
                  <c:v>Ilgtspēja</c:v>
                </c:pt>
              </c:strCache>
            </c:strRef>
          </c:cat>
          <c:val>
            <c:numRef>
              <c:f>Sheet1!$D$2:$D$4</c:f>
              <c:numCache>
                <c:formatCode>0%</c:formatCode>
                <c:ptCount val="3"/>
                <c:pt idx="0">
                  <c:v>0.18933997006716835</c:v>
                </c:pt>
                <c:pt idx="1">
                  <c:v>4.1736265312243337E-2</c:v>
                </c:pt>
                <c:pt idx="2">
                  <c:v>4.8265958744360966E-2</c:v>
                </c:pt>
              </c:numCache>
            </c:numRef>
          </c:val>
          <c:extLst>
            <c:ext xmlns:c16="http://schemas.microsoft.com/office/drawing/2014/chart" uri="{C3380CC4-5D6E-409C-BE32-E72D297353CC}">
              <c16:uniqueId val="{00000001-A9FB-4B3A-B3BF-BA48F5951979}"/>
            </c:ext>
          </c:extLst>
        </c:ser>
        <c:ser>
          <c:idx val="3"/>
          <c:order val="3"/>
          <c:tx>
            <c:strRef>
              <c:f>Sheet1!$E$1</c:f>
              <c:strCache>
                <c:ptCount val="1"/>
                <c:pt idx="0">
                  <c:v>Drīzāk nepiekrīt</c:v>
                </c:pt>
              </c:strCache>
            </c:strRef>
          </c:tx>
          <c:spPr>
            <a:solidFill>
              <a:srgbClr val="FAD6C3"/>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Kultūras brīvības</c:v>
                </c:pt>
                <c:pt idx="1">
                  <c:v>Ekonomiskā pārdale</c:v>
                </c:pt>
                <c:pt idx="2">
                  <c:v>Ilgtspēja</c:v>
                </c:pt>
              </c:strCache>
            </c:strRef>
          </c:cat>
          <c:val>
            <c:numRef>
              <c:f>Sheet1!$E$2:$E$4</c:f>
              <c:numCache>
                <c:formatCode>0%</c:formatCode>
                <c:ptCount val="3"/>
                <c:pt idx="0">
                  <c:v>0.13084431006317232</c:v>
                </c:pt>
                <c:pt idx="1">
                  <c:v>9.4602183845220386E-2</c:v>
                </c:pt>
                <c:pt idx="2">
                  <c:v>7.3371978114598169E-2</c:v>
                </c:pt>
              </c:numCache>
            </c:numRef>
          </c:val>
          <c:extLst>
            <c:ext xmlns:c16="http://schemas.microsoft.com/office/drawing/2014/chart" uri="{C3380CC4-5D6E-409C-BE32-E72D297353CC}">
              <c16:uniqueId val="{00000002-A9FB-4B3A-B3BF-BA48F5951979}"/>
            </c:ext>
          </c:extLst>
        </c:ser>
        <c:ser>
          <c:idx val="4"/>
          <c:order val="4"/>
          <c:tx>
            <c:strRef>
              <c:f>Sheet1!$F$1</c:f>
              <c:strCache>
                <c:ptCount val="1"/>
                <c:pt idx="0">
                  <c:v>Nav izteiktas pozīcijas</c:v>
                </c:pt>
              </c:strCache>
            </c:strRef>
          </c:tx>
          <c:spPr>
            <a:solidFill>
              <a:srgbClr val="E3E3E3"/>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Kultūras brīvības</c:v>
                </c:pt>
                <c:pt idx="1">
                  <c:v>Ekonomiskā pārdale</c:v>
                </c:pt>
                <c:pt idx="2">
                  <c:v>Ilgtspēja</c:v>
                </c:pt>
              </c:strCache>
            </c:strRef>
          </c:cat>
          <c:val>
            <c:numRef>
              <c:f>Sheet1!$F$2:$F$4</c:f>
              <c:numCache>
                <c:formatCode>0%</c:formatCode>
                <c:ptCount val="3"/>
                <c:pt idx="0">
                  <c:v>0.20977450283292101</c:v>
                </c:pt>
                <c:pt idx="1">
                  <c:v>0.18753581262637745</c:v>
                </c:pt>
                <c:pt idx="2">
                  <c:v>0.21314172660097763</c:v>
                </c:pt>
              </c:numCache>
            </c:numRef>
          </c:val>
          <c:extLst>
            <c:ext xmlns:c16="http://schemas.microsoft.com/office/drawing/2014/chart" uri="{C3380CC4-5D6E-409C-BE32-E72D297353CC}">
              <c16:uniqueId val="{00000003-A9FB-4B3A-B3BF-BA48F5951979}"/>
            </c:ext>
          </c:extLst>
        </c:ser>
        <c:ser>
          <c:idx val="5"/>
          <c:order val="5"/>
          <c:tx>
            <c:strRef>
              <c:f>Sheet1!$G$1</c:f>
              <c:strCache>
                <c:ptCount val="1"/>
                <c:pt idx="0">
                  <c:v>Drīzāk piekrīt</c:v>
                </c:pt>
              </c:strCache>
            </c:strRef>
          </c:tx>
          <c:spPr>
            <a:solidFill>
              <a:srgbClr val="B2E3B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Kultūras brīvības</c:v>
                </c:pt>
                <c:pt idx="1">
                  <c:v>Ekonomiskā pārdale</c:v>
                </c:pt>
                <c:pt idx="2">
                  <c:v>Ilgtspēja</c:v>
                </c:pt>
              </c:strCache>
            </c:strRef>
          </c:cat>
          <c:val>
            <c:numRef>
              <c:f>Sheet1!$G$2:$G$4</c:f>
              <c:numCache>
                <c:formatCode>0%</c:formatCode>
                <c:ptCount val="3"/>
                <c:pt idx="0">
                  <c:v>9.5343922460976657E-2</c:v>
                </c:pt>
                <c:pt idx="1">
                  <c:v>0.14612661660414278</c:v>
                </c:pt>
                <c:pt idx="2">
                  <c:v>0.18087124597935547</c:v>
                </c:pt>
              </c:numCache>
            </c:numRef>
          </c:val>
          <c:extLst>
            <c:ext xmlns:c16="http://schemas.microsoft.com/office/drawing/2014/chart" uri="{C3380CC4-5D6E-409C-BE32-E72D297353CC}">
              <c16:uniqueId val="{0000000E-FC5B-4A8B-9B77-16BE5BA8642F}"/>
            </c:ext>
          </c:extLst>
        </c:ser>
        <c:ser>
          <c:idx val="6"/>
          <c:order val="6"/>
          <c:tx>
            <c:strRef>
              <c:f>Sheet1!$H$1</c:f>
              <c:strCache>
                <c:ptCount val="1"/>
                <c:pt idx="0">
                  <c:v>Piekrīt kādam apgalvojumam</c:v>
                </c:pt>
              </c:strCache>
            </c:strRef>
          </c:tx>
          <c:spPr>
            <a:solidFill>
              <a:srgbClr val="66BB6A"/>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Kultūras brīvības</c:v>
                </c:pt>
                <c:pt idx="1">
                  <c:v>Ekonomiskā pārdale</c:v>
                </c:pt>
                <c:pt idx="2">
                  <c:v>Ilgtspēja</c:v>
                </c:pt>
              </c:strCache>
            </c:strRef>
          </c:cat>
          <c:val>
            <c:numRef>
              <c:f>Sheet1!$H$2:$H$4</c:f>
              <c:numCache>
                <c:formatCode>0%</c:formatCode>
                <c:ptCount val="3"/>
                <c:pt idx="0">
                  <c:v>6.5832566237578313E-2</c:v>
                </c:pt>
                <c:pt idx="1">
                  <c:v>0.2111131969836402</c:v>
                </c:pt>
                <c:pt idx="2">
                  <c:v>0.22115876298262696</c:v>
                </c:pt>
              </c:numCache>
            </c:numRef>
          </c:val>
          <c:extLst>
            <c:ext xmlns:c16="http://schemas.microsoft.com/office/drawing/2014/chart" uri="{C3380CC4-5D6E-409C-BE32-E72D297353CC}">
              <c16:uniqueId val="{0000000F-FC5B-4A8B-9B77-16BE5BA8642F}"/>
            </c:ext>
          </c:extLst>
        </c:ser>
        <c:ser>
          <c:idx val="7"/>
          <c:order val="7"/>
          <c:tx>
            <c:strRef>
              <c:f>Sheet1!$I$1</c:f>
              <c:strCache>
                <c:ptCount val="1"/>
                <c:pt idx="0">
                  <c:v>Piekrīt abiem apgalvojumiem</c:v>
                </c:pt>
              </c:strCache>
            </c:strRef>
          </c:tx>
          <c:spPr>
            <a:solidFill>
              <a:srgbClr val="388E3C"/>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Kultūras brīvības</c:v>
                </c:pt>
                <c:pt idx="1">
                  <c:v>Ekonomiskā pārdale</c:v>
                </c:pt>
                <c:pt idx="2">
                  <c:v>Ilgtspēja</c:v>
                </c:pt>
              </c:strCache>
            </c:strRef>
          </c:cat>
          <c:val>
            <c:numRef>
              <c:f>Sheet1!$I$2:$I$4</c:f>
              <c:numCache>
                <c:formatCode>0%</c:formatCode>
                <c:ptCount val="3"/>
                <c:pt idx="0">
                  <c:v>3.8818203527334401E-2</c:v>
                </c:pt>
                <c:pt idx="1">
                  <c:v>0.1367523388343975</c:v>
                </c:pt>
                <c:pt idx="2">
                  <c:v>0.11468247402618888</c:v>
                </c:pt>
              </c:numCache>
            </c:numRef>
          </c:val>
          <c:extLst>
            <c:ext xmlns:c16="http://schemas.microsoft.com/office/drawing/2014/chart" uri="{C3380CC4-5D6E-409C-BE32-E72D297353CC}">
              <c16:uniqueId val="{00000010-FC5B-4A8B-9B77-16BE5BA8642F}"/>
            </c:ext>
          </c:extLst>
        </c:ser>
        <c:ser>
          <c:idx val="8"/>
          <c:order val="8"/>
          <c:tx>
            <c:strRef>
              <c:f>Sheet1!$J$1</c:f>
              <c:strCache>
                <c:ptCount val="1"/>
                <c:pt idx="0">
                  <c:v>Izteikti piekrīt abiem apgalvojumiem</c:v>
                </c:pt>
              </c:strCache>
            </c:strRef>
          </c:tx>
          <c:spPr>
            <a:solidFill>
              <a:srgbClr val="1B5E2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4-092C-4A28-8DC3-A692FBF8E7F0}"/>
                </c:ext>
              </c:extLst>
            </c:dLbl>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Kultūras brīvības</c:v>
                </c:pt>
                <c:pt idx="1">
                  <c:v>Ekonomiskā pārdale</c:v>
                </c:pt>
                <c:pt idx="2">
                  <c:v>Ilgtspēja</c:v>
                </c:pt>
              </c:strCache>
            </c:strRef>
          </c:cat>
          <c:val>
            <c:numRef>
              <c:f>Sheet1!$J$2:$J$4</c:f>
              <c:numCache>
                <c:formatCode>0%</c:formatCode>
                <c:ptCount val="3"/>
                <c:pt idx="0">
                  <c:v>2.1321643864041104E-2</c:v>
                </c:pt>
                <c:pt idx="1">
                  <c:v>0.13647338742295129</c:v>
                </c:pt>
                <c:pt idx="2">
                  <c:v>0.11321191452319959</c:v>
                </c:pt>
              </c:numCache>
            </c:numRef>
          </c:val>
          <c:extLst>
            <c:ext xmlns:c16="http://schemas.microsoft.com/office/drawing/2014/chart" uri="{C3380CC4-5D6E-409C-BE32-E72D297353CC}">
              <c16:uniqueId val="{00000011-FC5B-4A8B-9B77-16BE5BA8642F}"/>
            </c:ext>
          </c:extLst>
        </c:ser>
        <c:dLbls>
          <c:showLegendKey val="0"/>
          <c:showVal val="1"/>
          <c:showCatName val="0"/>
          <c:showSerName val="0"/>
          <c:showPercent val="0"/>
          <c:showBubbleSize val="0"/>
        </c:dLbls>
        <c:gapWidth val="70"/>
        <c:overlap val="100"/>
        <c:axId val="801550799"/>
        <c:axId val="801549135"/>
      </c:barChart>
      <c:catAx>
        <c:axId val="80155079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crossAx val="801549135"/>
        <c:crosses val="autoZero"/>
        <c:auto val="1"/>
        <c:lblAlgn val="ctr"/>
        <c:lblOffset val="100"/>
        <c:noMultiLvlLbl val="0"/>
      </c:catAx>
      <c:valAx>
        <c:axId val="801549135"/>
        <c:scaling>
          <c:orientation val="minMax"/>
          <c:max val="1"/>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r>
                  <a:rPr lang="pt-BR"/>
                  <a:t>Bāze: Visi respondenti (n=1625, N=1625).</a:t>
                </a:r>
              </a:p>
            </c:rich>
          </c:tx>
          <c:layout>
            <c:manualLayout>
              <c:xMode val="edge"/>
              <c:yMode val="edge"/>
              <c:x val="0.34915603674540685"/>
              <c:y val="0.9391517716535434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title>
        <c:numFmt formatCode="0%" sourceLinked="1"/>
        <c:majorTickMark val="out"/>
        <c:minorTickMark val="none"/>
        <c:tickLblPos val="nextTo"/>
        <c:crossAx val="801550799"/>
        <c:crosses val="max"/>
        <c:crossBetween val="between"/>
      </c:valAx>
      <c:spPr>
        <a:noFill/>
        <a:ln>
          <a:noFill/>
        </a:ln>
        <a:effectLst/>
      </c:spPr>
    </c:plotArea>
    <c:legend>
      <c:legendPos val="t"/>
      <c:layout>
        <c:manualLayout>
          <c:xMode val="edge"/>
          <c:yMode val="edge"/>
          <c:x val="0"/>
          <c:y val="1.4999999999999999E-2"/>
          <c:w val="0.97941713055032475"/>
          <c:h val="0.2631387795275590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legend>
    <c:plotVisOnly val="1"/>
    <c:dispBlanksAs val="gap"/>
    <c:showDLblsOverMax val="0"/>
  </c:chart>
  <c:spPr>
    <a:noFill/>
    <a:ln w="9525" cap="flat" cmpd="sng" algn="ctr">
      <a:noFill/>
      <a:round/>
    </a:ln>
    <a:effectLst/>
  </c:spPr>
  <c:txPr>
    <a:bodyPr/>
    <a:lstStyle/>
    <a:p>
      <a:pPr>
        <a:defRPr sz="1400">
          <a:solidFill>
            <a:schemeClr val="tx1">
              <a:lumMod val="65000"/>
              <a:lumOff val="35000"/>
            </a:schemeClr>
          </a:solidFill>
          <a:latin typeface="League Spartan Light" pitchFamily="2" charset="0"/>
          <a:cs typeface="Arial" panose="020B0604020202020204" pitchFamily="34" charset="0"/>
        </a:defRPr>
      </a:pPr>
      <a:endParaRPr lang="en-LV"/>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010367454068233"/>
          <c:y val="0.15843641732283467"/>
          <c:w val="0.62989632545931762"/>
          <c:h val="0.75210196850393696"/>
        </c:manualLayout>
      </c:layout>
      <c:barChart>
        <c:barDir val="bar"/>
        <c:grouping val="stacked"/>
        <c:varyColors val="0"/>
        <c:ser>
          <c:idx val="0"/>
          <c:order val="0"/>
          <c:tx>
            <c:strRef>
              <c:f>Sheet1!$B$1</c:f>
              <c:strCache>
                <c:ptCount val="1"/>
                <c:pt idx="0">
                  <c:v>Katru vai gandrīz katru dienu</c:v>
                </c:pt>
              </c:strCache>
            </c:strRef>
          </c:tx>
          <c:spPr>
            <a:solidFill>
              <a:srgbClr val="2E7D32"/>
            </a:solid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A-2671-4C14-A29F-400AFE233900}"/>
                </c:ext>
              </c:extLst>
            </c:dLbl>
            <c:dLbl>
              <c:idx val="8"/>
              <c:delete val="1"/>
              <c:extLst>
                <c:ext xmlns:c15="http://schemas.microsoft.com/office/drawing/2012/chart" uri="{CE6537A1-D6FC-4f65-9D91-7224C49458BB}"/>
                <c:ext xmlns:c16="http://schemas.microsoft.com/office/drawing/2014/chart" uri="{C3380CC4-5D6E-409C-BE32-E72D297353CC}">
                  <c16:uniqueId val="{0000000B-2671-4C14-A29F-400AFE233900}"/>
                </c:ext>
              </c:extLst>
            </c:dLbl>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LTV1</c:v>
                </c:pt>
                <c:pt idx="1">
                  <c:v>LSM+</c:v>
                </c:pt>
                <c:pt idx="2">
                  <c:v>LTV7</c:v>
                </c:pt>
                <c:pt idx="3">
                  <c:v>LR1</c:v>
                </c:pt>
                <c:pt idx="4">
                  <c:v>LR2</c:v>
                </c:pt>
                <c:pt idx="5">
                  <c:v>LR3</c:v>
                </c:pt>
                <c:pt idx="6">
                  <c:v>LR4</c:v>
                </c:pt>
                <c:pt idx="7">
                  <c:v>LR5</c:v>
                </c:pt>
                <c:pt idx="8">
                  <c:v>LR6 / radio NABA</c:v>
                </c:pt>
                <c:pt idx="9">
                  <c:v>lsm.lv</c:v>
                </c:pt>
              </c:strCache>
            </c:strRef>
          </c:cat>
          <c:val>
            <c:numRef>
              <c:f>Sheet1!$B$2:$B$11</c:f>
              <c:numCache>
                <c:formatCode>0%</c:formatCode>
                <c:ptCount val="10"/>
                <c:pt idx="0">
                  <c:v>0.18463224634937905</c:v>
                </c:pt>
                <c:pt idx="1">
                  <c:v>6.2478826051763768E-2</c:v>
                </c:pt>
                <c:pt idx="2">
                  <c:v>0.11617821441303756</c:v>
                </c:pt>
                <c:pt idx="3">
                  <c:v>6.8725679515360488E-2</c:v>
                </c:pt>
                <c:pt idx="4">
                  <c:v>7.1333504293992267E-2</c:v>
                </c:pt>
                <c:pt idx="5">
                  <c:v>2.5094496456197598E-2</c:v>
                </c:pt>
                <c:pt idx="6">
                  <c:v>3.2216880625081434E-2</c:v>
                </c:pt>
                <c:pt idx="7">
                  <c:v>1.4712254457811047E-2</c:v>
                </c:pt>
                <c:pt idx="8">
                  <c:v>1.9785440088602751E-2</c:v>
                </c:pt>
                <c:pt idx="9">
                  <c:v>0.13872951178401399</c:v>
                </c:pt>
              </c:numCache>
            </c:numRef>
          </c:val>
          <c:extLst>
            <c:ext xmlns:c16="http://schemas.microsoft.com/office/drawing/2014/chart" uri="{C3380CC4-5D6E-409C-BE32-E72D297353CC}">
              <c16:uniqueId val="{00000000-3809-492F-BCB5-3AB315DA7D8D}"/>
            </c:ext>
          </c:extLst>
        </c:ser>
        <c:ser>
          <c:idx val="1"/>
          <c:order val="1"/>
          <c:tx>
            <c:strRef>
              <c:f>Sheet1!$C$1</c:f>
              <c:strCache>
                <c:ptCount val="1"/>
                <c:pt idx="0">
                  <c:v>1-3 reizes nedēļā</c:v>
                </c:pt>
              </c:strCache>
            </c:strRef>
          </c:tx>
          <c:spPr>
            <a:solidFill>
              <a:srgbClr val="C2EABD"/>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LTV1</c:v>
                </c:pt>
                <c:pt idx="1">
                  <c:v>LSM+</c:v>
                </c:pt>
                <c:pt idx="2">
                  <c:v>LTV7</c:v>
                </c:pt>
                <c:pt idx="3">
                  <c:v>LR1</c:v>
                </c:pt>
                <c:pt idx="4">
                  <c:v>LR2</c:v>
                </c:pt>
                <c:pt idx="5">
                  <c:v>LR3</c:v>
                </c:pt>
                <c:pt idx="6">
                  <c:v>LR4</c:v>
                </c:pt>
                <c:pt idx="7">
                  <c:v>LR5</c:v>
                </c:pt>
                <c:pt idx="8">
                  <c:v>LR6 / radio NABA</c:v>
                </c:pt>
                <c:pt idx="9">
                  <c:v>lsm.lv</c:v>
                </c:pt>
              </c:strCache>
            </c:strRef>
          </c:cat>
          <c:val>
            <c:numRef>
              <c:f>Sheet1!$C$2:$C$11</c:f>
              <c:numCache>
                <c:formatCode>0%</c:formatCode>
                <c:ptCount val="10"/>
                <c:pt idx="0">
                  <c:v>0.15406610661904349</c:v>
                </c:pt>
                <c:pt idx="1">
                  <c:v>0.12894552077475652</c:v>
                </c:pt>
                <c:pt idx="2">
                  <c:v>0.16678681697212455</c:v>
                </c:pt>
                <c:pt idx="3">
                  <c:v>8.1064933293384073E-2</c:v>
                </c:pt>
                <c:pt idx="4">
                  <c:v>8.5464126943508023E-2</c:v>
                </c:pt>
                <c:pt idx="5">
                  <c:v>4.8384851132522166E-2</c:v>
                </c:pt>
                <c:pt idx="6">
                  <c:v>4.3223621243031099E-2</c:v>
                </c:pt>
                <c:pt idx="7">
                  <c:v>3.6258900136760711E-2</c:v>
                </c:pt>
                <c:pt idx="8">
                  <c:v>3.939866074545597E-2</c:v>
                </c:pt>
                <c:pt idx="9">
                  <c:v>0.18039151483519461</c:v>
                </c:pt>
              </c:numCache>
            </c:numRef>
          </c:val>
          <c:extLst>
            <c:ext xmlns:c16="http://schemas.microsoft.com/office/drawing/2014/chart" uri="{C3380CC4-5D6E-409C-BE32-E72D297353CC}">
              <c16:uniqueId val="{00000000-A9FB-4B3A-B3BF-BA48F5951979}"/>
            </c:ext>
          </c:extLst>
        </c:ser>
        <c:ser>
          <c:idx val="2"/>
          <c:order val="2"/>
          <c:tx>
            <c:strRef>
              <c:f>Sheet1!$D$1</c:f>
              <c:strCache>
                <c:ptCount val="1"/>
                <c:pt idx="0">
                  <c:v>1-3 reizes mēnesī</c:v>
                </c:pt>
              </c:strCache>
            </c:strRef>
          </c:tx>
          <c:spPr>
            <a:solidFill>
              <a:srgbClr val="E3DCD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LTV1</c:v>
                </c:pt>
                <c:pt idx="1">
                  <c:v>LSM+</c:v>
                </c:pt>
                <c:pt idx="2">
                  <c:v>LTV7</c:v>
                </c:pt>
                <c:pt idx="3">
                  <c:v>LR1</c:v>
                </c:pt>
                <c:pt idx="4">
                  <c:v>LR2</c:v>
                </c:pt>
                <c:pt idx="5">
                  <c:v>LR3</c:v>
                </c:pt>
                <c:pt idx="6">
                  <c:v>LR4</c:v>
                </c:pt>
                <c:pt idx="7">
                  <c:v>LR5</c:v>
                </c:pt>
                <c:pt idx="8">
                  <c:v>LR6 / radio NABA</c:v>
                </c:pt>
                <c:pt idx="9">
                  <c:v>lsm.lv</c:v>
                </c:pt>
              </c:strCache>
            </c:strRef>
          </c:cat>
          <c:val>
            <c:numRef>
              <c:f>Sheet1!$D$2:$D$11</c:f>
              <c:numCache>
                <c:formatCode>0%</c:formatCode>
                <c:ptCount val="10"/>
                <c:pt idx="0">
                  <c:v>0.13571300006883541</c:v>
                </c:pt>
                <c:pt idx="1">
                  <c:v>0.1059119464445382</c:v>
                </c:pt>
                <c:pt idx="2">
                  <c:v>0.16766418267621175</c:v>
                </c:pt>
                <c:pt idx="3">
                  <c:v>9.0348900355945852E-2</c:v>
                </c:pt>
                <c:pt idx="4">
                  <c:v>0.12674141950514137</c:v>
                </c:pt>
                <c:pt idx="5">
                  <c:v>6.5988810071342732E-2</c:v>
                </c:pt>
                <c:pt idx="6">
                  <c:v>7.1532825655831814E-2</c:v>
                </c:pt>
                <c:pt idx="7">
                  <c:v>7.2812210565553454E-2</c:v>
                </c:pt>
                <c:pt idx="8">
                  <c:v>7.6000472837186001E-2</c:v>
                </c:pt>
                <c:pt idx="9">
                  <c:v>0.18722502413551684</c:v>
                </c:pt>
              </c:numCache>
            </c:numRef>
          </c:val>
          <c:extLst>
            <c:ext xmlns:c16="http://schemas.microsoft.com/office/drawing/2014/chart" uri="{C3380CC4-5D6E-409C-BE32-E72D297353CC}">
              <c16:uniqueId val="{00000001-A9FB-4B3A-B3BF-BA48F5951979}"/>
            </c:ext>
          </c:extLst>
        </c:ser>
        <c:ser>
          <c:idx val="3"/>
          <c:order val="3"/>
          <c:tx>
            <c:strRef>
              <c:f>Sheet1!$E$1</c:f>
              <c:strCache>
                <c:ptCount val="1"/>
                <c:pt idx="0">
                  <c:v>Retāk</c:v>
                </c:pt>
              </c:strCache>
            </c:strRef>
          </c:tx>
          <c:spPr>
            <a:solidFill>
              <a:srgbClr val="F4CCCC"/>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LTV1</c:v>
                </c:pt>
                <c:pt idx="1">
                  <c:v>LSM+</c:v>
                </c:pt>
                <c:pt idx="2">
                  <c:v>LTV7</c:v>
                </c:pt>
                <c:pt idx="3">
                  <c:v>LR1</c:v>
                </c:pt>
                <c:pt idx="4">
                  <c:v>LR2</c:v>
                </c:pt>
                <c:pt idx="5">
                  <c:v>LR3</c:v>
                </c:pt>
                <c:pt idx="6">
                  <c:v>LR4</c:v>
                </c:pt>
                <c:pt idx="7">
                  <c:v>LR5</c:v>
                </c:pt>
                <c:pt idx="8">
                  <c:v>LR6 / radio NABA</c:v>
                </c:pt>
                <c:pt idx="9">
                  <c:v>lsm.lv</c:v>
                </c:pt>
              </c:strCache>
            </c:strRef>
          </c:cat>
          <c:val>
            <c:numRef>
              <c:f>Sheet1!$E$2:$E$11</c:f>
              <c:numCache>
                <c:formatCode>0%</c:formatCode>
                <c:ptCount val="10"/>
                <c:pt idx="0">
                  <c:v>0.20898845988288722</c:v>
                </c:pt>
                <c:pt idx="1">
                  <c:v>0.21119191305767704</c:v>
                </c:pt>
                <c:pt idx="2">
                  <c:v>0.23584484822628607</c:v>
                </c:pt>
                <c:pt idx="3">
                  <c:v>0.22570683281663997</c:v>
                </c:pt>
                <c:pt idx="4">
                  <c:v>0.22078261470811139</c:v>
                </c:pt>
                <c:pt idx="5">
                  <c:v>0.17563623748593565</c:v>
                </c:pt>
                <c:pt idx="6">
                  <c:v>0.18741795947937295</c:v>
                </c:pt>
                <c:pt idx="7">
                  <c:v>0.1685006535169381</c:v>
                </c:pt>
                <c:pt idx="8">
                  <c:v>0.16551816853892884</c:v>
                </c:pt>
                <c:pt idx="9">
                  <c:v>0.23276594186720562</c:v>
                </c:pt>
              </c:numCache>
            </c:numRef>
          </c:val>
          <c:extLst>
            <c:ext xmlns:c16="http://schemas.microsoft.com/office/drawing/2014/chart" uri="{C3380CC4-5D6E-409C-BE32-E72D297353CC}">
              <c16:uniqueId val="{00000002-A9FB-4B3A-B3BF-BA48F5951979}"/>
            </c:ext>
          </c:extLst>
        </c:ser>
        <c:ser>
          <c:idx val="4"/>
          <c:order val="4"/>
          <c:tx>
            <c:strRef>
              <c:f>Sheet1!$F$1</c:f>
              <c:strCache>
                <c:ptCount val="1"/>
                <c:pt idx="0">
                  <c:v>Neizmantoju vispār</c:v>
                </c:pt>
              </c:strCache>
            </c:strRef>
          </c:tx>
          <c:spPr>
            <a:solidFill>
              <a:srgbClr val="8B0000"/>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LTV1</c:v>
                </c:pt>
                <c:pt idx="1">
                  <c:v>LSM+</c:v>
                </c:pt>
                <c:pt idx="2">
                  <c:v>LTV7</c:v>
                </c:pt>
                <c:pt idx="3">
                  <c:v>LR1</c:v>
                </c:pt>
                <c:pt idx="4">
                  <c:v>LR2</c:v>
                </c:pt>
                <c:pt idx="5">
                  <c:v>LR3</c:v>
                </c:pt>
                <c:pt idx="6">
                  <c:v>LR4</c:v>
                </c:pt>
                <c:pt idx="7">
                  <c:v>LR5</c:v>
                </c:pt>
                <c:pt idx="8">
                  <c:v>LR6 / radio NABA</c:v>
                </c:pt>
                <c:pt idx="9">
                  <c:v>lsm.lv</c:v>
                </c:pt>
              </c:strCache>
            </c:strRef>
          </c:cat>
          <c:val>
            <c:numRef>
              <c:f>Sheet1!$F$2:$F$11</c:f>
              <c:numCache>
                <c:formatCode>0%</c:formatCode>
                <c:ptCount val="10"/>
                <c:pt idx="0">
                  <c:v>0.31660018707985482</c:v>
                </c:pt>
                <c:pt idx="1">
                  <c:v>0.49147179367126459</c:v>
                </c:pt>
                <c:pt idx="2">
                  <c:v>0.31352593771234</c:v>
                </c:pt>
                <c:pt idx="3">
                  <c:v>0.53415365401866965</c:v>
                </c:pt>
                <c:pt idx="4">
                  <c:v>0.49567833454924698</c:v>
                </c:pt>
                <c:pt idx="5">
                  <c:v>0.68489560485400192</c:v>
                </c:pt>
                <c:pt idx="6">
                  <c:v>0.66560871299668278</c:v>
                </c:pt>
                <c:pt idx="7">
                  <c:v>0.70771598132293678</c:v>
                </c:pt>
                <c:pt idx="8">
                  <c:v>0.69929725778982643</c:v>
                </c:pt>
                <c:pt idx="9">
                  <c:v>0.260888007378069</c:v>
                </c:pt>
              </c:numCache>
            </c:numRef>
          </c:val>
          <c:extLst>
            <c:ext xmlns:c16="http://schemas.microsoft.com/office/drawing/2014/chart" uri="{C3380CC4-5D6E-409C-BE32-E72D297353CC}">
              <c16:uniqueId val="{00000003-A9FB-4B3A-B3BF-BA48F5951979}"/>
            </c:ext>
          </c:extLst>
        </c:ser>
        <c:dLbls>
          <c:showLegendKey val="0"/>
          <c:showVal val="1"/>
          <c:showCatName val="0"/>
          <c:showSerName val="0"/>
          <c:showPercent val="0"/>
          <c:showBubbleSize val="0"/>
        </c:dLbls>
        <c:gapWidth val="70"/>
        <c:overlap val="100"/>
        <c:axId val="801550799"/>
        <c:axId val="801549135"/>
      </c:barChart>
      <c:catAx>
        <c:axId val="80155079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crossAx val="801549135"/>
        <c:crosses val="autoZero"/>
        <c:auto val="1"/>
        <c:lblAlgn val="ctr"/>
        <c:lblOffset val="100"/>
        <c:noMultiLvlLbl val="0"/>
      </c:catAx>
      <c:valAx>
        <c:axId val="801549135"/>
        <c:scaling>
          <c:orientation val="minMax"/>
          <c:max val="1"/>
        </c:scaling>
        <c:delete val="1"/>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r>
                  <a:rPr lang="pt-BR"/>
                  <a:t>Bāze: Visi respondenti (n=1625, N=1625).</a:t>
                </a:r>
              </a:p>
            </c:rich>
          </c:tx>
          <c:layout>
            <c:manualLayout>
              <c:xMode val="edge"/>
              <c:yMode val="edge"/>
              <c:x val="0.37082270341207352"/>
              <c:y val="0.9591517716535432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title>
        <c:numFmt formatCode="0%" sourceLinked="1"/>
        <c:majorTickMark val="out"/>
        <c:minorTickMark val="none"/>
        <c:tickLblPos val="nextTo"/>
        <c:crossAx val="801550799"/>
        <c:crosses val="max"/>
        <c:crossBetween val="between"/>
      </c:valAx>
      <c:spPr>
        <a:noFill/>
        <a:ln>
          <a:noFill/>
        </a:ln>
        <a:effectLst/>
      </c:spPr>
    </c:plotArea>
    <c:legend>
      <c:legendPos val="t"/>
      <c:layout>
        <c:manualLayout>
          <c:xMode val="edge"/>
          <c:yMode val="edge"/>
          <c:x val="0"/>
          <c:y val="2.8591732283464566E-2"/>
          <c:w val="0.96093517060367439"/>
          <c:h val="0.1111456692913385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1200">
          <a:solidFill>
            <a:schemeClr val="tx1">
              <a:lumMod val="65000"/>
              <a:lumOff val="35000"/>
            </a:schemeClr>
          </a:solidFill>
          <a:latin typeface="League Spartan Light" pitchFamily="2" charset="0"/>
          <a:cs typeface="Arial" panose="020B0604020202020204" pitchFamily="34" charset="0"/>
        </a:defRPr>
      </a:pPr>
      <a:endParaRPr lang="en-US"/>
    </a:p>
  </c:txPr>
  <c:externalData r:id="rId4">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(n=35, N=30)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0.33633299217466195</c:v>
                </c:pt>
                <c:pt idx="1">
                  <c:v>0.24530825228048828</c:v>
                </c:pt>
                <c:pt idx="2">
                  <c:v>0.18963433691506643</c:v>
                </c:pt>
                <c:pt idx="3">
                  <c:v>0.31693441316625354</c:v>
                </c:pt>
                <c:pt idx="4">
                  <c:v>0.22634734026207326</c:v>
                </c:pt>
                <c:pt idx="5">
                  <c:v>0.21469701680822945</c:v>
                </c:pt>
                <c:pt idx="6">
                  <c:v>0.19127831372968168</c:v>
                </c:pt>
                <c:pt idx="7">
                  <c:v>0.16289697748688794</c:v>
                </c:pt>
                <c:pt idx="8">
                  <c:v>0.23044569760243308</c:v>
                </c:pt>
                <c:pt idx="9">
                  <c:v>0.15880585497606398</c:v>
                </c:pt>
                <c:pt idx="10">
                  <c:v>0.23893660697244662</c:v>
                </c:pt>
                <c:pt idx="11">
                  <c:v>0.21036446373437986</c:v>
                </c:pt>
                <c:pt idx="12">
                  <c:v>0.23309848971787606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(n=64, N=64)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0.27265267922269576</c:v>
                </c:pt>
                <c:pt idx="1">
                  <c:v>0.35358472657870382</c:v>
                </c:pt>
                <c:pt idx="2">
                  <c:v>0.23359867281976088</c:v>
                </c:pt>
                <c:pt idx="3">
                  <c:v>0.33449866074915274</c:v>
                </c:pt>
                <c:pt idx="4">
                  <c:v>0.1880188749547643</c:v>
                </c:pt>
                <c:pt idx="5">
                  <c:v>0.18665251357717866</c:v>
                </c:pt>
                <c:pt idx="6">
                  <c:v>0.20891102968527389</c:v>
                </c:pt>
                <c:pt idx="7">
                  <c:v>0.27740983848533707</c:v>
                </c:pt>
                <c:pt idx="8">
                  <c:v>0.33397053727949227</c:v>
                </c:pt>
                <c:pt idx="9">
                  <c:v>0.26897757782332971</c:v>
                </c:pt>
                <c:pt idx="10">
                  <c:v>0.15945289014740802</c:v>
                </c:pt>
                <c:pt idx="11">
                  <c:v>0.20004648793530419</c:v>
                </c:pt>
                <c:pt idx="12">
                  <c:v>0.15950239753950798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(n=97, N=72)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0.2949338696536275</c:v>
                </c:pt>
                <c:pt idx="1">
                  <c:v>0.30010406697140868</c:v>
                </c:pt>
                <c:pt idx="2">
                  <c:v>0.38365886592454862</c:v>
                </c:pt>
                <c:pt idx="3">
                  <c:v>0.2623646915305044</c:v>
                </c:pt>
                <c:pt idx="4">
                  <c:v>0.15772043993600557</c:v>
                </c:pt>
                <c:pt idx="5">
                  <c:v>0.2386414774583934</c:v>
                </c:pt>
                <c:pt idx="6">
                  <c:v>0.2031607795158156</c:v>
                </c:pt>
                <c:pt idx="7">
                  <c:v>0.25922858231706569</c:v>
                </c:pt>
                <c:pt idx="8">
                  <c:v>0.24098986832350766</c:v>
                </c:pt>
                <c:pt idx="9">
                  <c:v>0.10207308785537419</c:v>
                </c:pt>
                <c:pt idx="10">
                  <c:v>0.16225989349084366</c:v>
                </c:pt>
                <c:pt idx="11">
                  <c:v>0.12674828502670593</c:v>
                </c:pt>
                <c:pt idx="12">
                  <c:v>9.5461423651313229E-2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Brīvības</a:t>
                </a:r>
                <a:r>
                  <a:rPr lang="en-US" dirty="0"/>
                  <a:t> </a:t>
                </a:r>
                <a:r>
                  <a:rPr lang="en-US" dirty="0" err="1"/>
                  <a:t>bulvāris</a:t>
                </a:r>
                <a:r>
                  <a:rPr lang="en-US" dirty="0"/>
                  <a:t>» </a:t>
                </a:r>
                <a:r>
                  <a:rPr lang="en-US" dirty="0" err="1"/>
                  <a:t>bieži</a:t>
                </a:r>
                <a:r>
                  <a:rPr lang="en-US" dirty="0"/>
                  <a:t> (n=196, N=167).</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(n=168, N=173)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0.42764276732099982</c:v>
                </c:pt>
                <c:pt idx="1">
                  <c:v>0.29767192017796518</c:v>
                </c:pt>
                <c:pt idx="2">
                  <c:v>0.3078944552774906</c:v>
                </c:pt>
                <c:pt idx="3">
                  <c:v>0.26163625332155549</c:v>
                </c:pt>
                <c:pt idx="4">
                  <c:v>0.21101262078780789</c:v>
                </c:pt>
                <c:pt idx="5">
                  <c:v>0.29329243116796577</c:v>
                </c:pt>
                <c:pt idx="6">
                  <c:v>0.22027932016337529</c:v>
                </c:pt>
                <c:pt idx="7">
                  <c:v>0.15860077122868702</c:v>
                </c:pt>
                <c:pt idx="8">
                  <c:v>0.27029243993449759</c:v>
                </c:pt>
                <c:pt idx="9">
                  <c:v>0.17244906792790352</c:v>
                </c:pt>
                <c:pt idx="10">
                  <c:v>0.12830812699210831</c:v>
                </c:pt>
                <c:pt idx="11">
                  <c:v>0.16427480241393499</c:v>
                </c:pt>
                <c:pt idx="12">
                  <c:v>8.5128929535670417E-2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(n=331, N=353)</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0.5619984203190348</c:v>
                </c:pt>
                <c:pt idx="1">
                  <c:v>0.36045863638316777</c:v>
                </c:pt>
                <c:pt idx="2">
                  <c:v>0.4150280121650991</c:v>
                </c:pt>
                <c:pt idx="3">
                  <c:v>0.23841788674869288</c:v>
                </c:pt>
                <c:pt idx="4">
                  <c:v>0.24312128247217499</c:v>
                </c:pt>
                <c:pt idx="5">
                  <c:v>0.22929681003492636</c:v>
                </c:pt>
                <c:pt idx="6">
                  <c:v>0.25403052791115327</c:v>
                </c:pt>
                <c:pt idx="7">
                  <c:v>0.21142746104204294</c:v>
                </c:pt>
                <c:pt idx="8">
                  <c:v>0.28136814355456746</c:v>
                </c:pt>
                <c:pt idx="9">
                  <c:v>0.18327741855372529</c:v>
                </c:pt>
                <c:pt idx="10">
                  <c:v>0.18980481224768694</c:v>
                </c:pt>
                <c:pt idx="11">
                  <c:v>0.13425766252353666</c:v>
                </c:pt>
                <c:pt idx="12">
                  <c:v>6.530471387860308E-2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«Brīvības bulvāris» reti vai nemaz (n=499, N=526).</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(n=51, N=41)</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0.31262670379452312</c:v>
                </c:pt>
                <c:pt idx="1">
                  <c:v>0.4088327245294146</c:v>
                </c:pt>
                <c:pt idx="2">
                  <c:v>0.34361522102811765</c:v>
                </c:pt>
                <c:pt idx="3">
                  <c:v>0.3336509583580376</c:v>
                </c:pt>
                <c:pt idx="4">
                  <c:v>0.22557697063373797</c:v>
                </c:pt>
                <c:pt idx="5">
                  <c:v>0.38268057605582095</c:v>
                </c:pt>
                <c:pt idx="6">
                  <c:v>0.15522951824174203</c:v>
                </c:pt>
                <c:pt idx="7">
                  <c:v>0.15724458690725751</c:v>
                </c:pt>
                <c:pt idx="8">
                  <c:v>0.30691747337048847</c:v>
                </c:pt>
                <c:pt idx="9">
                  <c:v>0.30387908415400977</c:v>
                </c:pt>
                <c:pt idx="10">
                  <c:v>0.22988247033593431</c:v>
                </c:pt>
                <c:pt idx="11">
                  <c:v>0.24793672367618524</c:v>
                </c:pt>
                <c:pt idx="12">
                  <c:v>0.10691038288775692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(n=76, N=72)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0.39882173273621008</c:v>
                </c:pt>
                <c:pt idx="1">
                  <c:v>0.22893668003052906</c:v>
                </c:pt>
                <c:pt idx="2">
                  <c:v>0.39324280333582795</c:v>
                </c:pt>
                <c:pt idx="3">
                  <c:v>0.28610582500146042</c:v>
                </c:pt>
                <c:pt idx="4">
                  <c:v>0.23419729901052527</c:v>
                </c:pt>
                <c:pt idx="5">
                  <c:v>0.26721014748151889</c:v>
                </c:pt>
                <c:pt idx="6">
                  <c:v>0.14970866085420953</c:v>
                </c:pt>
                <c:pt idx="7">
                  <c:v>0.19224613911107757</c:v>
                </c:pt>
                <c:pt idx="8">
                  <c:v>0.2425078155085125</c:v>
                </c:pt>
                <c:pt idx="9">
                  <c:v>0.1664643041235439</c:v>
                </c:pt>
                <c:pt idx="10">
                  <c:v>0.10775865038932793</c:v>
                </c:pt>
                <c:pt idx="11">
                  <c:v>0.17052730348218309</c:v>
                </c:pt>
                <c:pt idx="12">
                  <c:v>8.3636660494455548E-2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(n=94, N=76)</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0.29102211840902648</c:v>
                </c:pt>
                <c:pt idx="1">
                  <c:v>0.21781612663547606</c:v>
                </c:pt>
                <c:pt idx="2">
                  <c:v>0.26236844022538253</c:v>
                </c:pt>
                <c:pt idx="3">
                  <c:v>0.21258226650694631</c:v>
                </c:pt>
                <c:pt idx="4">
                  <c:v>0.19924873080645425</c:v>
                </c:pt>
                <c:pt idx="5">
                  <c:v>0.16783276135290004</c:v>
                </c:pt>
                <c:pt idx="6">
                  <c:v>0.2769218308390981</c:v>
                </c:pt>
                <c:pt idx="7">
                  <c:v>0.28929504123213401</c:v>
                </c:pt>
                <c:pt idx="8">
                  <c:v>0.31112963131083027</c:v>
                </c:pt>
                <c:pt idx="9">
                  <c:v>0.19242601123319142</c:v>
                </c:pt>
                <c:pt idx="10">
                  <c:v>0.21511295412967904</c:v>
                </c:pt>
                <c:pt idx="11">
                  <c:v>0.11869586224777498</c:v>
                </c:pt>
                <c:pt idx="12">
                  <c:v>0.1907450397171146</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Klausās «Pusdiena» bieži (n=221, N=189).</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(n=175, N=186)</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0.42220037168656427</c:v>
                </c:pt>
                <c:pt idx="1">
                  <c:v>0.33661051233026584</c:v>
                </c:pt>
                <c:pt idx="2">
                  <c:v>0.32648146900905239</c:v>
                </c:pt>
                <c:pt idx="3">
                  <c:v>0.26574872602588029</c:v>
                </c:pt>
                <c:pt idx="4">
                  <c:v>0.20819428677189972</c:v>
                </c:pt>
                <c:pt idx="5">
                  <c:v>0.24332904818995479</c:v>
                </c:pt>
                <c:pt idx="6">
                  <c:v>0.24234150781341693</c:v>
                </c:pt>
                <c:pt idx="7">
                  <c:v>0.15769307731067372</c:v>
                </c:pt>
                <c:pt idx="8">
                  <c:v>0.270798585684427</c:v>
                </c:pt>
                <c:pt idx="9">
                  <c:v>0.17759235102294638</c:v>
                </c:pt>
                <c:pt idx="10">
                  <c:v>0.15513131041369826</c:v>
                </c:pt>
                <c:pt idx="11">
                  <c:v>0.15126294109374838</c:v>
                </c:pt>
                <c:pt idx="12">
                  <c:v>9.9781233232315636E-2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(n=299, N=318)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0.56408544451338816</c:v>
                </c:pt>
                <c:pt idx="1">
                  <c:v>0.3717830028728199</c:v>
                </c:pt>
                <c:pt idx="2">
                  <c:v>0.39414157314389314</c:v>
                </c:pt>
                <c:pt idx="3">
                  <c:v>0.25044268145860382</c:v>
                </c:pt>
                <c:pt idx="4">
                  <c:v>0.22866558702780662</c:v>
                </c:pt>
                <c:pt idx="5">
                  <c:v>0.23425399395990021</c:v>
                </c:pt>
                <c:pt idx="6">
                  <c:v>0.24673692930545912</c:v>
                </c:pt>
                <c:pt idx="7">
                  <c:v>0.22655226240028323</c:v>
                </c:pt>
                <c:pt idx="8">
                  <c:v>0.27649273023931042</c:v>
                </c:pt>
                <c:pt idx="9">
                  <c:v>0.16315520036402567</c:v>
                </c:pt>
                <c:pt idx="10">
                  <c:v>0.17601330639696522</c:v>
                </c:pt>
                <c:pt idx="11">
                  <c:v>0.14019752697202814</c:v>
                </c:pt>
                <c:pt idx="12">
                  <c:v>5.8072883922687321E-2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«Pusdiena» reti vai nemaz (n=474, N=504).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(n=47, N=45)</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0.35332803802940399</c:v>
                </c:pt>
                <c:pt idx="1">
                  <c:v>0.27484715714070224</c:v>
                </c:pt>
                <c:pt idx="2">
                  <c:v>0.31517249707319928</c:v>
                </c:pt>
                <c:pt idx="3">
                  <c:v>0.3843249098999838</c:v>
                </c:pt>
                <c:pt idx="4">
                  <c:v>0.18140219398832236</c:v>
                </c:pt>
                <c:pt idx="5">
                  <c:v>0.27762429589933951</c:v>
                </c:pt>
                <c:pt idx="6">
                  <c:v>0.13404919258115058</c:v>
                </c:pt>
                <c:pt idx="7">
                  <c:v>0.14062124724810282</c:v>
                </c:pt>
                <c:pt idx="8">
                  <c:v>0.23282891501565786</c:v>
                </c:pt>
                <c:pt idx="9">
                  <c:v>0.28829970820766759</c:v>
                </c:pt>
                <c:pt idx="10">
                  <c:v>0.14182182036588739</c:v>
                </c:pt>
                <c:pt idx="11">
                  <c:v>0.16652250176426184</c:v>
                </c:pt>
                <c:pt idx="12">
                  <c:v>0.11458830272280297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(n=75, N=61)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0.3586746356062378</c:v>
                </c:pt>
                <c:pt idx="1">
                  <c:v>0.40067638695663066</c:v>
                </c:pt>
                <c:pt idx="2">
                  <c:v>0.37562378367533389</c:v>
                </c:pt>
                <c:pt idx="3">
                  <c:v>0.3109133541826043</c:v>
                </c:pt>
                <c:pt idx="4">
                  <c:v>0.3048862458164911</c:v>
                </c:pt>
                <c:pt idx="5">
                  <c:v>0.247748656248441</c:v>
                </c:pt>
                <c:pt idx="6">
                  <c:v>0.23647842067019786</c:v>
                </c:pt>
                <c:pt idx="7">
                  <c:v>0.40767576911471254</c:v>
                </c:pt>
                <c:pt idx="8">
                  <c:v>0.34860260624585632</c:v>
                </c:pt>
                <c:pt idx="9">
                  <c:v>0.24076352780707463</c:v>
                </c:pt>
                <c:pt idx="10">
                  <c:v>0.25699837975360973</c:v>
                </c:pt>
                <c:pt idx="11">
                  <c:v>0.16978393077807735</c:v>
                </c:pt>
                <c:pt idx="12">
                  <c:v>0.2394374042861675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(n=101, N=88)</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0.29317624999729602</c:v>
                </c:pt>
                <c:pt idx="1">
                  <c:v>0.31136214501551196</c:v>
                </c:pt>
                <c:pt idx="2">
                  <c:v>0.23186333251417587</c:v>
                </c:pt>
                <c:pt idx="3">
                  <c:v>0.30834712790033086</c:v>
                </c:pt>
                <c:pt idx="4">
                  <c:v>0.15411410987999904</c:v>
                </c:pt>
                <c:pt idx="5">
                  <c:v>0.26654837984773905</c:v>
                </c:pt>
                <c:pt idx="6">
                  <c:v>0.19832477082787897</c:v>
                </c:pt>
                <c:pt idx="7">
                  <c:v>0.16487226627812768</c:v>
                </c:pt>
                <c:pt idx="8">
                  <c:v>0.25916157887023222</c:v>
                </c:pt>
                <c:pt idx="9">
                  <c:v>0.10669496528034457</c:v>
                </c:pt>
                <c:pt idx="10">
                  <c:v>0.15473037960056596</c:v>
                </c:pt>
                <c:pt idx="11">
                  <c:v>0.12858108011758237</c:v>
                </c:pt>
                <c:pt idx="12">
                  <c:v>0.16136091326880647</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Pēcpusdiena</a:t>
                </a:r>
                <a:r>
                  <a:rPr lang="en-US" dirty="0"/>
                  <a:t>» </a:t>
                </a:r>
                <a:r>
                  <a:rPr lang="en-US" dirty="0" err="1"/>
                  <a:t>bieži</a:t>
                </a:r>
                <a:r>
                  <a:rPr lang="en-US" dirty="0"/>
                  <a:t> (n=223, N=194).</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(n=173, N=187)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0.44092574280619728</c:v>
                </c:pt>
                <c:pt idx="1">
                  <c:v>0.30102165251804636</c:v>
                </c:pt>
                <c:pt idx="2">
                  <c:v>0.34929736298350444</c:v>
                </c:pt>
                <c:pt idx="3">
                  <c:v>0.2351061177421617</c:v>
                </c:pt>
                <c:pt idx="4">
                  <c:v>0.19592975605555096</c:v>
                </c:pt>
                <c:pt idx="5">
                  <c:v>0.19863081287053075</c:v>
                </c:pt>
                <c:pt idx="6">
                  <c:v>0.21460027464702761</c:v>
                </c:pt>
                <c:pt idx="7">
                  <c:v>0.17131606046006453</c:v>
                </c:pt>
                <c:pt idx="8">
                  <c:v>0.27493008214891973</c:v>
                </c:pt>
                <c:pt idx="9">
                  <c:v>0.18687972537323264</c:v>
                </c:pt>
                <c:pt idx="10">
                  <c:v>0.15006046520850408</c:v>
                </c:pt>
                <c:pt idx="11">
                  <c:v>0.15239010592540694</c:v>
                </c:pt>
                <c:pt idx="12">
                  <c:v>4.26161718459327E-2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(n=299, N=312)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0.56247464617088094</c:v>
                </c:pt>
                <c:pt idx="1">
                  <c:v>0.35324868586919789</c:v>
                </c:pt>
                <c:pt idx="2">
                  <c:v>0.40261426059506683</c:v>
                </c:pt>
                <c:pt idx="3">
                  <c:v>0.23118096852302117</c:v>
                </c:pt>
                <c:pt idx="4">
                  <c:v>0.24292807842230332</c:v>
                </c:pt>
                <c:pt idx="5">
                  <c:v>0.25400139963500534</c:v>
                </c:pt>
                <c:pt idx="6">
                  <c:v>0.26835915148054251</c:v>
                </c:pt>
                <c:pt idx="7">
                  <c:v>0.21155475845310623</c:v>
                </c:pt>
                <c:pt idx="8">
                  <c:v>0.27594866059309803</c:v>
                </c:pt>
                <c:pt idx="9">
                  <c:v>0.16693830822589997</c:v>
                </c:pt>
                <c:pt idx="10">
                  <c:v>0.17537233367710392</c:v>
                </c:pt>
                <c:pt idx="11">
                  <c:v>0.14924240997790639</c:v>
                </c:pt>
                <c:pt idx="12">
                  <c:v>6.4256666464424447E-2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«Pēcpusdiena» reti vai nemaz (n=472, N=499).</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(n=37, N=41)</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0.3581292869016337</c:v>
                </c:pt>
                <c:pt idx="1">
                  <c:v>0.27116525399047964</c:v>
                </c:pt>
                <c:pt idx="2">
                  <c:v>0.27227182489240387</c:v>
                </c:pt>
                <c:pt idx="3">
                  <c:v>0.41003874954883757</c:v>
                </c:pt>
                <c:pt idx="4">
                  <c:v>0.15986831889484962</c:v>
                </c:pt>
                <c:pt idx="5">
                  <c:v>0.30817685445907284</c:v>
                </c:pt>
                <c:pt idx="6">
                  <c:v>0.14246352241986568</c:v>
                </c:pt>
                <c:pt idx="7">
                  <c:v>4.2268865209367699E-2</c:v>
                </c:pt>
                <c:pt idx="8">
                  <c:v>0.16151303070380085</c:v>
                </c:pt>
                <c:pt idx="9">
                  <c:v>0.23896689779759564</c:v>
                </c:pt>
                <c:pt idx="10">
                  <c:v>0.11525943461417555</c:v>
                </c:pt>
                <c:pt idx="11">
                  <c:v>0.16665617170275937</c:v>
                </c:pt>
                <c:pt idx="12">
                  <c:v>8.1884052610813801E-2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(n=54, N=41)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0.22538336067244349</c:v>
                </c:pt>
                <c:pt idx="1">
                  <c:v>0.2839899530756162</c:v>
                </c:pt>
                <c:pt idx="2">
                  <c:v>0.35773832650542708</c:v>
                </c:pt>
                <c:pt idx="3">
                  <c:v>0.23564979683354112</c:v>
                </c:pt>
                <c:pt idx="4">
                  <c:v>0.32933812841427756</c:v>
                </c:pt>
                <c:pt idx="5">
                  <c:v>0.25866073939486472</c:v>
                </c:pt>
                <c:pt idx="6">
                  <c:v>0.19248771938644718</c:v>
                </c:pt>
                <c:pt idx="7">
                  <c:v>0.33524280358414182</c:v>
                </c:pt>
                <c:pt idx="8">
                  <c:v>0.34996378920071713</c:v>
                </c:pt>
                <c:pt idx="9">
                  <c:v>0.22547259124772562</c:v>
                </c:pt>
                <c:pt idx="10">
                  <c:v>0.23122298133022787</c:v>
                </c:pt>
                <c:pt idx="11">
                  <c:v>0.1864279070345517</c:v>
                </c:pt>
                <c:pt idx="12">
                  <c:v>0.13898643275029243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(n=83, N=72)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0.24918741063462244</c:v>
                </c:pt>
                <c:pt idx="1">
                  <c:v>0.2593711126036139</c:v>
                </c:pt>
                <c:pt idx="2">
                  <c:v>0.27684518503253969</c:v>
                </c:pt>
                <c:pt idx="3">
                  <c:v>0.25767574549153716</c:v>
                </c:pt>
                <c:pt idx="4">
                  <c:v>0.13769162321353967</c:v>
                </c:pt>
                <c:pt idx="5">
                  <c:v>0.28118617334223023</c:v>
                </c:pt>
                <c:pt idx="6">
                  <c:v>0.2111810375615211</c:v>
                </c:pt>
                <c:pt idx="7">
                  <c:v>0.21122315778054873</c:v>
                </c:pt>
                <c:pt idx="8">
                  <c:v>0.23267031271137167</c:v>
                </c:pt>
                <c:pt idx="9">
                  <c:v>0.12848275440521503</c:v>
                </c:pt>
                <c:pt idx="10">
                  <c:v>0.19281212237717046</c:v>
                </c:pt>
                <c:pt idx="11">
                  <c:v>0.17283836032837174</c:v>
                </c:pt>
                <c:pt idx="12">
                  <c:v>0.14657616922732924</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Drošinātājs</a:t>
                </a:r>
                <a:r>
                  <a:rPr lang="en-US" dirty="0"/>
                  <a:t>» </a:t>
                </a:r>
                <a:r>
                  <a:rPr lang="en-US" dirty="0" err="1"/>
                  <a:t>bieži</a:t>
                </a:r>
                <a:r>
                  <a:rPr lang="en-US" dirty="0"/>
                  <a:t> (n=174, N=154).</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(n=173, N=173)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0.42055718070932385</c:v>
                </c:pt>
                <c:pt idx="1">
                  <c:v>0.32930843302234275</c:v>
                </c:pt>
                <c:pt idx="2">
                  <c:v>0.31690334704279544</c:v>
                </c:pt>
                <c:pt idx="3">
                  <c:v>0.25613832018603433</c:v>
                </c:pt>
                <c:pt idx="4">
                  <c:v>0.19970192806679091</c:v>
                </c:pt>
                <c:pt idx="5">
                  <c:v>0.22794134497676977</c:v>
                </c:pt>
                <c:pt idx="6">
                  <c:v>0.22340740844801141</c:v>
                </c:pt>
                <c:pt idx="7">
                  <c:v>0.22566418413293574</c:v>
                </c:pt>
                <c:pt idx="8">
                  <c:v>0.30490484198928647</c:v>
                </c:pt>
                <c:pt idx="9">
                  <c:v>0.20103098912444103</c:v>
                </c:pt>
                <c:pt idx="10">
                  <c:v>0.14611414498773834</c:v>
                </c:pt>
                <c:pt idx="11">
                  <c:v>0.13024588189886405</c:v>
                </c:pt>
                <c:pt idx="12">
                  <c:v>0.10427091000815887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(n=348, N=366)</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0.56511424476783179</c:v>
                </c:pt>
                <c:pt idx="1">
                  <c:v>0.36136397684260901</c:v>
                </c:pt>
                <c:pt idx="2">
                  <c:v>0.40371959820618741</c:v>
                </c:pt>
                <c:pt idx="3">
                  <c:v>0.24648825708664973</c:v>
                </c:pt>
                <c:pt idx="4">
                  <c:v>0.24091845630011846</c:v>
                </c:pt>
                <c:pt idx="5">
                  <c:v>0.23103134118625226</c:v>
                </c:pt>
                <c:pt idx="6">
                  <c:v>0.25716137460966298</c:v>
                </c:pt>
                <c:pt idx="7">
                  <c:v>0.2018801312906239</c:v>
                </c:pt>
                <c:pt idx="8">
                  <c:v>0.27742055707649699</c:v>
                </c:pt>
                <c:pt idx="9">
                  <c:v>0.16668408893065784</c:v>
                </c:pt>
                <c:pt idx="10">
                  <c:v>0.17766367303892869</c:v>
                </c:pt>
                <c:pt idx="11">
                  <c:v>0.14960725708101288</c:v>
                </c:pt>
                <c:pt idx="12">
                  <c:v>6.6420078532839169E-2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«Drošinātājs» reti vai nemaz (n=521, N=539).</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(n=59, N=58)</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0.34256445393072471</c:v>
                </c:pt>
                <c:pt idx="1">
                  <c:v>0.35425607677231419</c:v>
                </c:pt>
                <c:pt idx="2">
                  <c:v>0.27856829653377801</c:v>
                </c:pt>
                <c:pt idx="3">
                  <c:v>0.35423315892113877</c:v>
                </c:pt>
                <c:pt idx="4">
                  <c:v>0.21588196279322466</c:v>
                </c:pt>
                <c:pt idx="5">
                  <c:v>0.36591585180597175</c:v>
                </c:pt>
                <c:pt idx="6">
                  <c:v>0.34150968782547841</c:v>
                </c:pt>
                <c:pt idx="7">
                  <c:v>0.23444470519664512</c:v>
                </c:pt>
                <c:pt idx="8">
                  <c:v>0.15813736616076116</c:v>
                </c:pt>
                <c:pt idx="9">
                  <c:v>0.24942625333164054</c:v>
                </c:pt>
                <c:pt idx="10">
                  <c:v>0.27433129783421739</c:v>
                </c:pt>
                <c:pt idx="11">
                  <c:v>0.23556791819309431</c:v>
                </c:pt>
                <c:pt idx="12">
                  <c:v>0.13005420361867487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(n=79, N=71)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0.37801723270436649</c:v>
                </c:pt>
                <c:pt idx="1">
                  <c:v>0.3373289937917377</c:v>
                </c:pt>
                <c:pt idx="2">
                  <c:v>0.31577628197080482</c:v>
                </c:pt>
                <c:pt idx="3">
                  <c:v>0.25008135795486675</c:v>
                </c:pt>
                <c:pt idx="4">
                  <c:v>0.2497850503250508</c:v>
                </c:pt>
                <c:pt idx="5">
                  <c:v>0.28251290878630064</c:v>
                </c:pt>
                <c:pt idx="6">
                  <c:v>0.19296963226512431</c:v>
                </c:pt>
                <c:pt idx="7">
                  <c:v>0.22464620980238231</c:v>
                </c:pt>
                <c:pt idx="8">
                  <c:v>7.4424707276612295E-2</c:v>
                </c:pt>
                <c:pt idx="9">
                  <c:v>0.28414578751824665</c:v>
                </c:pt>
                <c:pt idx="10">
                  <c:v>0.16625758703034393</c:v>
                </c:pt>
                <c:pt idx="11">
                  <c:v>8.9285785271884785E-2</c:v>
                </c:pt>
                <c:pt idx="12">
                  <c:v>0.1788001936967388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(n=100, N=94)</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0.33267433139239283</c:v>
                </c:pt>
                <c:pt idx="1">
                  <c:v>0.22302279558948213</c:v>
                </c:pt>
                <c:pt idx="2">
                  <c:v>0.21212743661668704</c:v>
                </c:pt>
                <c:pt idx="3">
                  <c:v>0.27783637439028641</c:v>
                </c:pt>
                <c:pt idx="4">
                  <c:v>0.20761849196132684</c:v>
                </c:pt>
                <c:pt idx="5">
                  <c:v>0.22267757508891731</c:v>
                </c:pt>
                <c:pt idx="6">
                  <c:v>0.15753611683407168</c:v>
                </c:pt>
                <c:pt idx="7">
                  <c:v>0.2110194501656639</c:v>
                </c:pt>
                <c:pt idx="8">
                  <c:v>0.21141941203873565</c:v>
                </c:pt>
                <c:pt idx="9">
                  <c:v>0.21749656756486879</c:v>
                </c:pt>
                <c:pt idx="10">
                  <c:v>0.23752402805814099</c:v>
                </c:pt>
                <c:pt idx="11">
                  <c:v>0.19270837713205441</c:v>
                </c:pt>
                <c:pt idx="12">
                  <c:v>0.12575019114193131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ru-RU" dirty="0"/>
                  <a:t>Домская площадь” </a:t>
                </a:r>
                <a:r>
                  <a:rPr lang="en-US" dirty="0" err="1"/>
                  <a:t>bieži</a:t>
                </a:r>
                <a:r>
                  <a:rPr lang="en-US" dirty="0"/>
                  <a:t> (n=238, N=223).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(n=126, N=114)</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0.37731836732834412</c:v>
                </c:pt>
                <c:pt idx="1">
                  <c:v>0.27192086365357837</c:v>
                </c:pt>
                <c:pt idx="2">
                  <c:v>0.24956599408168403</c:v>
                </c:pt>
                <c:pt idx="3">
                  <c:v>0.34738159076455377</c:v>
                </c:pt>
                <c:pt idx="4">
                  <c:v>0.24012064851732595</c:v>
                </c:pt>
                <c:pt idx="5">
                  <c:v>0.17626023963196966</c:v>
                </c:pt>
                <c:pt idx="6">
                  <c:v>0.26557263275982618</c:v>
                </c:pt>
                <c:pt idx="7">
                  <c:v>0.20452652078977224</c:v>
                </c:pt>
                <c:pt idx="8">
                  <c:v>0.1384003011897843</c:v>
                </c:pt>
                <c:pt idx="9">
                  <c:v>0.19070672498174338</c:v>
                </c:pt>
                <c:pt idx="10">
                  <c:v>0.14978155024175394</c:v>
                </c:pt>
                <c:pt idx="11">
                  <c:v>0.16420699228110638</c:v>
                </c:pt>
                <c:pt idx="12">
                  <c:v>0.14274208394026605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(n=203, N=205)</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0.47263919462547732</c:v>
                </c:pt>
                <c:pt idx="1">
                  <c:v>0.33460149419940466</c:v>
                </c:pt>
                <c:pt idx="2">
                  <c:v>0.40625491546553139</c:v>
                </c:pt>
                <c:pt idx="3">
                  <c:v>0.18731780417529875</c:v>
                </c:pt>
                <c:pt idx="4">
                  <c:v>0.26683757220423671</c:v>
                </c:pt>
                <c:pt idx="5">
                  <c:v>0.25400764626262579</c:v>
                </c:pt>
                <c:pt idx="6">
                  <c:v>0.23788775598068967</c:v>
                </c:pt>
                <c:pt idx="7">
                  <c:v>0.25386613778279082</c:v>
                </c:pt>
                <c:pt idx="8">
                  <c:v>0.29793344174700848</c:v>
                </c:pt>
                <c:pt idx="9">
                  <c:v>0.18525129326189674</c:v>
                </c:pt>
                <c:pt idx="10">
                  <c:v>0.18338549441975396</c:v>
                </c:pt>
                <c:pt idx="11">
                  <c:v>0.10294254712071149</c:v>
                </c:pt>
                <c:pt idx="12">
                  <c:v>5.9098068114198418E-2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ru-RU" dirty="0"/>
                  <a:t>Домская площадь” </a:t>
                </a:r>
                <a:r>
                  <a:rPr lang="en-US" dirty="0" err="1"/>
                  <a:t>reti</a:t>
                </a:r>
                <a:r>
                  <a:rPr lang="en-US" dirty="0"/>
                  <a:t> </a:t>
                </a:r>
                <a:r>
                  <a:rPr lang="en-US" dirty="0" err="1"/>
                  <a:t>vai</a:t>
                </a:r>
                <a:r>
                  <a:rPr lang="en-US" dirty="0"/>
                  <a:t> </a:t>
                </a:r>
                <a:r>
                  <a:rPr lang="en-US" dirty="0" err="1"/>
                  <a:t>nemaz</a:t>
                </a:r>
                <a:r>
                  <a:rPr lang="en-US" dirty="0"/>
                  <a:t> (n=329, N=320).</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Arial" panose="020B0604020202020204" pitchFamily="34" charset="0"/>
              </a:defRPr>
            </a:pPr>
            <a:r>
              <a:rPr lang="en-US"/>
              <a:t>Bāze: Neizmanto lineārajā apraidē esošos medijus (n=355, N=343).</a:t>
            </a:r>
          </a:p>
        </c:rich>
      </c:tx>
      <c:layout>
        <c:manualLayout>
          <c:xMode val="edge"/>
          <c:yMode val="edge"/>
          <c:x val="0.20133759842519686"/>
          <c:y val="0.93997500000000023"/>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Arial" panose="020B0604020202020204" pitchFamily="34" charset="0"/>
            </a:defRPr>
          </a:pPr>
          <a:endParaRPr lang="lv-LV"/>
        </a:p>
      </c:txPr>
    </c:title>
    <c:autoTitleDeleted val="0"/>
    <c:plotArea>
      <c:layout>
        <c:manualLayout>
          <c:layoutTarget val="inner"/>
          <c:xMode val="edge"/>
          <c:yMode val="edge"/>
          <c:x val="5.8049262796087853E-2"/>
          <c:y val="0.17728996062992128"/>
          <c:w val="0.79515806949928958"/>
          <c:h val="0.51514409448818899"/>
        </c:manualLayout>
      </c:layout>
      <c:pieChart>
        <c:varyColors val="1"/>
        <c:ser>
          <c:idx val="0"/>
          <c:order val="0"/>
          <c:tx>
            <c:strRef>
              <c:f>Sheet1!$B$1</c:f>
              <c:strCache>
                <c:ptCount val="1"/>
                <c:pt idx="0">
                  <c:v>weight</c:v>
                </c:pt>
              </c:strCache>
            </c:strRef>
          </c:tx>
          <c:spPr>
            <a:solidFill>
              <a:srgbClr val="FF0000"/>
            </a:solidFill>
          </c:spPr>
          <c:dPt>
            <c:idx val="0"/>
            <c:bubble3D val="0"/>
            <c:spPr>
              <a:solidFill>
                <a:srgbClr val="2E7D32"/>
              </a:solidFill>
              <a:ln w="19050">
                <a:solidFill>
                  <a:schemeClr val="lt1"/>
                </a:solidFill>
              </a:ln>
              <a:effectLst/>
            </c:spPr>
            <c:extLst>
              <c:ext xmlns:c16="http://schemas.microsoft.com/office/drawing/2014/chart" uri="{C3380CC4-5D6E-409C-BE32-E72D297353CC}">
                <c16:uniqueId val="{00000001-8990-438A-82EB-1E10FFB356D5}"/>
              </c:ext>
            </c:extLst>
          </c:dPt>
          <c:dPt>
            <c:idx val="1"/>
            <c:bubble3D val="0"/>
            <c:spPr>
              <a:solidFill>
                <a:srgbClr val="8B0000"/>
              </a:solidFill>
              <a:ln w="19050">
                <a:solidFill>
                  <a:schemeClr val="lt1"/>
                </a:solidFill>
              </a:ln>
              <a:effectLst/>
            </c:spPr>
            <c:extLst>
              <c:ext xmlns:c16="http://schemas.microsoft.com/office/drawing/2014/chart" uri="{C3380CC4-5D6E-409C-BE32-E72D297353CC}">
                <c16:uniqueId val="{00000003-8990-438A-82EB-1E10FFB356D5}"/>
              </c:ext>
            </c:extLst>
          </c:dPt>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lumMod val="95000"/>
                      </a:schemeClr>
                    </a:solidFill>
                    <a:latin typeface="+mn-lt"/>
                    <a:ea typeface="+mn-ea"/>
                    <a:cs typeface="Arial" panose="020B0604020202020204" pitchFamily="34" charset="0"/>
                  </a:defRPr>
                </a:pPr>
                <a:endParaRPr lang="lv-LV"/>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Jā</c:v>
                </c:pt>
                <c:pt idx="1">
                  <c:v>Nē</c:v>
                </c:pt>
              </c:strCache>
            </c:strRef>
          </c:cat>
          <c:val>
            <c:numRef>
              <c:f>Sheet1!$B$2:$B$3</c:f>
              <c:numCache>
                <c:formatCode>0%</c:formatCode>
                <c:ptCount val="2"/>
                <c:pt idx="0">
                  <c:v>0.21043934889376792</c:v>
                </c:pt>
                <c:pt idx="1">
                  <c:v>0.78956065110623208</c:v>
                </c:pt>
              </c:numCache>
            </c:numRef>
          </c:val>
          <c:extLst>
            <c:ext xmlns:c16="http://schemas.microsoft.com/office/drawing/2014/chart" uri="{C3380CC4-5D6E-409C-BE32-E72D297353CC}">
              <c16:uniqueId val="{00000008-8990-438A-82EB-1E10FFB356D5}"/>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4.37974235844482E-2"/>
          <c:y val="8.3781868465993801E-3"/>
          <c:w val="0.92231769228618898"/>
          <c:h val="7.412185039370079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Arial" panose="020B0604020202020204" pitchFamily="34" charset="0"/>
            </a:defRPr>
          </a:pPr>
          <a:endParaRPr lang="lv-LV"/>
        </a:p>
      </c:txPr>
    </c:legend>
    <c:plotVisOnly val="1"/>
    <c:dispBlanksAs val="gap"/>
    <c:showDLblsOverMax val="0"/>
    <c:extLst/>
  </c:chart>
  <c:spPr>
    <a:noFill/>
    <a:ln w="9525" cap="flat" cmpd="sng" algn="ctr">
      <a:noFill/>
      <a:round/>
    </a:ln>
    <a:effectLst/>
  </c:spPr>
  <c:txPr>
    <a:bodyPr/>
    <a:lstStyle/>
    <a:p>
      <a:pPr>
        <a:defRPr sz="1400">
          <a:latin typeface="+mn-lt"/>
          <a:cs typeface="Arial" panose="020B0604020202020204" pitchFamily="34" charset="0"/>
        </a:defRPr>
      </a:pPr>
      <a:endParaRPr lang="lv-LV"/>
    </a:p>
  </c:txPr>
  <c:externalData r:id="rId4">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(n=85, N=80)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0.48247582900048769</c:v>
                </c:pt>
                <c:pt idx="1">
                  <c:v>0.35726266171141363</c:v>
                </c:pt>
                <c:pt idx="2">
                  <c:v>0.3294359032214384</c:v>
                </c:pt>
                <c:pt idx="3">
                  <c:v>0.44227574763657285</c:v>
                </c:pt>
                <c:pt idx="4">
                  <c:v>0.28708305493219594</c:v>
                </c:pt>
                <c:pt idx="5">
                  <c:v>0.36014745158945993</c:v>
                </c:pt>
                <c:pt idx="6">
                  <c:v>0.30477430415053469</c:v>
                </c:pt>
                <c:pt idx="7">
                  <c:v>0.2241434722831375</c:v>
                </c:pt>
                <c:pt idx="8">
                  <c:v>0.11133065387049995</c:v>
                </c:pt>
                <c:pt idx="9">
                  <c:v>0.27979761905897416</c:v>
                </c:pt>
                <c:pt idx="10">
                  <c:v>0.20343424014863432</c:v>
                </c:pt>
                <c:pt idx="11">
                  <c:v>0.17806810615556026</c:v>
                </c:pt>
                <c:pt idx="12">
                  <c:v>0.17314272258516661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(n=83, N=72)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0.3543648790883257</c:v>
                </c:pt>
                <c:pt idx="1">
                  <c:v>0.35082728428843718</c:v>
                </c:pt>
                <c:pt idx="2">
                  <c:v>0.32824016026874453</c:v>
                </c:pt>
                <c:pt idx="3">
                  <c:v>0.21460972868439865</c:v>
                </c:pt>
                <c:pt idx="4">
                  <c:v>0.23808057321851372</c:v>
                </c:pt>
                <c:pt idx="5">
                  <c:v>0.3604510046904198</c:v>
                </c:pt>
                <c:pt idx="6">
                  <c:v>0.23416119924719692</c:v>
                </c:pt>
                <c:pt idx="7">
                  <c:v>0.25725787191971666</c:v>
                </c:pt>
                <c:pt idx="8">
                  <c:v>0.1408058849456246</c:v>
                </c:pt>
                <c:pt idx="9">
                  <c:v>0.18644040902122305</c:v>
                </c:pt>
                <c:pt idx="10">
                  <c:v>0.22625337339391502</c:v>
                </c:pt>
                <c:pt idx="11">
                  <c:v>0.10895494328793597</c:v>
                </c:pt>
                <c:pt idx="12">
                  <c:v>8.2675594637821606E-2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(n=91, N=85)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0.33978406679081058</c:v>
                </c:pt>
                <c:pt idx="1">
                  <c:v>0.23408198996821336</c:v>
                </c:pt>
                <c:pt idx="2">
                  <c:v>0.16800362739338831</c:v>
                </c:pt>
                <c:pt idx="3">
                  <c:v>0.20927373235203489</c:v>
                </c:pt>
                <c:pt idx="4">
                  <c:v>0.14543327586638857</c:v>
                </c:pt>
                <c:pt idx="5">
                  <c:v>0.25387135195682337</c:v>
                </c:pt>
                <c:pt idx="6">
                  <c:v>0.13025613747063544</c:v>
                </c:pt>
                <c:pt idx="7">
                  <c:v>0.24435103237169697</c:v>
                </c:pt>
                <c:pt idx="8">
                  <c:v>0.18405997398780502</c:v>
                </c:pt>
                <c:pt idx="9">
                  <c:v>0.24594128548560362</c:v>
                </c:pt>
                <c:pt idx="10">
                  <c:v>0.19997170547388762</c:v>
                </c:pt>
                <c:pt idx="11">
                  <c:v>0.17001816250639096</c:v>
                </c:pt>
                <c:pt idx="12">
                  <c:v>0.12399891193295241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ru-RU" dirty="0"/>
                  <a:t>Новости” </a:t>
                </a:r>
                <a:r>
                  <a:rPr lang="en-US" dirty="0" err="1"/>
                  <a:t>bieži</a:t>
                </a:r>
                <a:r>
                  <a:rPr lang="en-US" dirty="0"/>
                  <a:t> (n=259, N=236).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(n=116, N=113)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0.26499817875763271</c:v>
                </c:pt>
                <c:pt idx="1">
                  <c:v>0.2131067627163708</c:v>
                </c:pt>
                <c:pt idx="2">
                  <c:v>0.19338293408439597</c:v>
                </c:pt>
                <c:pt idx="3">
                  <c:v>0.40573959580008689</c:v>
                </c:pt>
                <c:pt idx="4">
                  <c:v>0.26541093583633907</c:v>
                </c:pt>
                <c:pt idx="5">
                  <c:v>0.12135931475319457</c:v>
                </c:pt>
                <c:pt idx="6">
                  <c:v>0.22573371463779116</c:v>
                </c:pt>
                <c:pt idx="7">
                  <c:v>0.18232962840656716</c:v>
                </c:pt>
                <c:pt idx="8">
                  <c:v>0.17956337997619612</c:v>
                </c:pt>
                <c:pt idx="9">
                  <c:v>0.23367436516058948</c:v>
                </c:pt>
                <c:pt idx="10">
                  <c:v>0.1725066199488913</c:v>
                </c:pt>
                <c:pt idx="11">
                  <c:v>0.16199997491357093</c:v>
                </c:pt>
                <c:pt idx="12">
                  <c:v>0.15402483958588659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(n=192, N=194)</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0.49352905949267506</c:v>
                </c:pt>
                <c:pt idx="1">
                  <c:v>0.34994231988326086</c:v>
                </c:pt>
                <c:pt idx="2">
                  <c:v>0.43703276619409825</c:v>
                </c:pt>
                <c:pt idx="3">
                  <c:v>0.14729082367640947</c:v>
                </c:pt>
                <c:pt idx="4">
                  <c:v>0.25731503275397044</c:v>
                </c:pt>
                <c:pt idx="5">
                  <c:v>0.23118251443485208</c:v>
                </c:pt>
                <c:pt idx="6">
                  <c:v>0.25816534183340045</c:v>
                </c:pt>
                <c:pt idx="7">
                  <c:v>0.24416556728957703</c:v>
                </c:pt>
                <c:pt idx="8">
                  <c:v>0.29149434304650246</c:v>
                </c:pt>
                <c:pt idx="9">
                  <c:v>0.16558459843022719</c:v>
                </c:pt>
                <c:pt idx="10">
                  <c:v>0.1857230285366932</c:v>
                </c:pt>
                <c:pt idx="11">
                  <c:v>0.12045914381957813</c:v>
                </c:pt>
                <c:pt idx="12">
                  <c:v>6.6713047407828158E-2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«Новости» reti vai nemaz (n=308, N=306).</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(n=41, N=37)</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0.30189125877087625</c:v>
                </c:pt>
                <c:pt idx="1">
                  <c:v>0.19579070451015848</c:v>
                </c:pt>
                <c:pt idx="2">
                  <c:v>0.27312816512763938</c:v>
                </c:pt>
                <c:pt idx="3">
                  <c:v>0.35249857495369741</c:v>
                </c:pt>
                <c:pt idx="4">
                  <c:v>0.2258694207378999</c:v>
                </c:pt>
                <c:pt idx="5">
                  <c:v>0.29940213404367144</c:v>
                </c:pt>
                <c:pt idx="6">
                  <c:v>0.19611415376355451</c:v>
                </c:pt>
                <c:pt idx="7">
                  <c:v>0.19315457054686241</c:v>
                </c:pt>
                <c:pt idx="8">
                  <c:v>0.11511697808943354</c:v>
                </c:pt>
                <c:pt idx="9">
                  <c:v>0.22976298313541957</c:v>
                </c:pt>
                <c:pt idx="10">
                  <c:v>0.18231848849640478</c:v>
                </c:pt>
                <c:pt idx="11">
                  <c:v>0.21696943677361369</c:v>
                </c:pt>
                <c:pt idx="12">
                  <c:v>0.16680951356848056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(n=64, N=52)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0.19336159503665917</c:v>
                </c:pt>
                <c:pt idx="1">
                  <c:v>0.21439551189430084</c:v>
                </c:pt>
                <c:pt idx="2">
                  <c:v>0.19757868103688778</c:v>
                </c:pt>
                <c:pt idx="3">
                  <c:v>0.26762604119315703</c:v>
                </c:pt>
                <c:pt idx="4">
                  <c:v>0.15631198746986558</c:v>
                </c:pt>
                <c:pt idx="5">
                  <c:v>0.27752340862854907</c:v>
                </c:pt>
                <c:pt idx="6">
                  <c:v>0.22413843769675826</c:v>
                </c:pt>
                <c:pt idx="7">
                  <c:v>0.36867570708159741</c:v>
                </c:pt>
                <c:pt idx="8">
                  <c:v>0.19626686973103782</c:v>
                </c:pt>
                <c:pt idx="9">
                  <c:v>0.234418913552947</c:v>
                </c:pt>
                <c:pt idx="10">
                  <c:v>0.21151051872753443</c:v>
                </c:pt>
                <c:pt idx="11">
                  <c:v>0.1853792375000379</c:v>
                </c:pt>
                <c:pt idx="12">
                  <c:v>0.15360541838542696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(n=75, N=71)</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0.25460383075906146</c:v>
                </c:pt>
                <c:pt idx="1">
                  <c:v>0.35730133831918509</c:v>
                </c:pt>
                <c:pt idx="2">
                  <c:v>0.24170197235094107</c:v>
                </c:pt>
                <c:pt idx="3">
                  <c:v>0.22851068182282394</c:v>
                </c:pt>
                <c:pt idx="4">
                  <c:v>0.21840829888126378</c:v>
                </c:pt>
                <c:pt idx="5">
                  <c:v>0.30606945863984647</c:v>
                </c:pt>
                <c:pt idx="6">
                  <c:v>0.24416856322242644</c:v>
                </c:pt>
                <c:pt idx="7">
                  <c:v>0.19615954971878441</c:v>
                </c:pt>
                <c:pt idx="8">
                  <c:v>0.21438872424424238</c:v>
                </c:pt>
                <c:pt idx="9">
                  <c:v>0.18898470847147972</c:v>
                </c:pt>
                <c:pt idx="10">
                  <c:v>0.30900500996049146</c:v>
                </c:pt>
                <c:pt idx="11">
                  <c:v>7.633015823526032E-2</c:v>
                </c:pt>
                <c:pt idx="12">
                  <c:v>0.15710287682090412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ru-RU" dirty="0" err="1"/>
                  <a:t>Bāze</a:t>
                </a:r>
                <a:r>
                  <a:rPr lang="ru-RU" dirty="0"/>
                  <a:t>: </a:t>
                </a:r>
                <a:r>
                  <a:rPr lang="ru-RU" dirty="0" err="1"/>
                  <a:t>Klausās</a:t>
                </a:r>
                <a:r>
                  <a:rPr lang="ru-RU" dirty="0"/>
                  <a:t> “Открытый разговор” </a:t>
                </a:r>
                <a:r>
                  <a:rPr lang="ru-RU" dirty="0" err="1"/>
                  <a:t>bieži</a:t>
                </a:r>
                <a:r>
                  <a:rPr lang="ru-RU" dirty="0"/>
                  <a:t> (n=180, N=160).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(n=140, N=137)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0.4140144111419311</c:v>
                </c:pt>
                <c:pt idx="1">
                  <c:v>0.29479914359394904</c:v>
                </c:pt>
                <c:pt idx="2">
                  <c:v>0.24689297743977029</c:v>
                </c:pt>
                <c:pt idx="3">
                  <c:v>0.40590204410744568</c:v>
                </c:pt>
                <c:pt idx="4">
                  <c:v>0.27092875518109832</c:v>
                </c:pt>
                <c:pt idx="5">
                  <c:v>0.19159679569822108</c:v>
                </c:pt>
                <c:pt idx="6">
                  <c:v>0.23572130037722305</c:v>
                </c:pt>
                <c:pt idx="7">
                  <c:v>0.20791669250430486</c:v>
                </c:pt>
                <c:pt idx="8">
                  <c:v>0.12933422297948355</c:v>
                </c:pt>
                <c:pt idx="9">
                  <c:v>0.23975012187827158</c:v>
                </c:pt>
                <c:pt idx="10">
                  <c:v>0.17051042442683331</c:v>
                </c:pt>
                <c:pt idx="11">
                  <c:v>0.16445205658154174</c:v>
                </c:pt>
                <c:pt idx="12">
                  <c:v>0.13022166769369967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(n=248, N=246)</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0.49765319974614142</c:v>
                </c:pt>
                <c:pt idx="1">
                  <c:v>0.32963596270913526</c:v>
                </c:pt>
                <c:pt idx="2">
                  <c:v>0.40463662011903817</c:v>
                </c:pt>
                <c:pt idx="3">
                  <c:v>0.17768752616780165</c:v>
                </c:pt>
                <c:pt idx="4">
                  <c:v>0.25539822297628834</c:v>
                </c:pt>
                <c:pt idx="5">
                  <c:v>0.2481574738193007</c:v>
                </c:pt>
                <c:pt idx="6">
                  <c:v>0.23977349227812303</c:v>
                </c:pt>
                <c:pt idx="7">
                  <c:v>0.22848487087589758</c:v>
                </c:pt>
                <c:pt idx="8">
                  <c:v>0.25975700289388859</c:v>
                </c:pt>
                <c:pt idx="9">
                  <c:v>0.19493133758748224</c:v>
                </c:pt>
                <c:pt idx="10">
                  <c:v>0.17170963901835937</c:v>
                </c:pt>
                <c:pt idx="11">
                  <c:v>0.13158314888801498</c:v>
                </c:pt>
                <c:pt idx="12">
                  <c:v>7.0542832077170881E-2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ru-RU" dirty="0"/>
                  <a:t>Открытый разговор” </a:t>
                </a:r>
                <a:r>
                  <a:rPr lang="en-US" dirty="0" err="1"/>
                  <a:t>reti</a:t>
                </a:r>
                <a:r>
                  <a:rPr lang="en-US" dirty="0"/>
                  <a:t> </a:t>
                </a:r>
                <a:r>
                  <a:rPr lang="en-US" dirty="0" err="1"/>
                  <a:t>vai</a:t>
                </a:r>
                <a:r>
                  <a:rPr lang="en-US" dirty="0"/>
                  <a:t> </a:t>
                </a:r>
                <a:r>
                  <a:rPr lang="en-US" dirty="0" err="1"/>
                  <a:t>nemaz</a:t>
                </a:r>
                <a:r>
                  <a:rPr lang="en-US" dirty="0"/>
                  <a:t> (n=388, N=384).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(n=38, N=35)</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0.3565204712287886</c:v>
                </c:pt>
                <c:pt idx="1">
                  <c:v>0.21500808658505113</c:v>
                </c:pt>
                <c:pt idx="2">
                  <c:v>0.24909252084859951</c:v>
                </c:pt>
                <c:pt idx="3">
                  <c:v>0.46407220253249798</c:v>
                </c:pt>
                <c:pt idx="4">
                  <c:v>0.2047051918604455</c:v>
                </c:pt>
                <c:pt idx="5">
                  <c:v>0.32902802691843203</c:v>
                </c:pt>
                <c:pt idx="6">
                  <c:v>0.23645915318761832</c:v>
                </c:pt>
                <c:pt idx="7">
                  <c:v>0.22181053570347997</c:v>
                </c:pt>
                <c:pt idx="8">
                  <c:v>8.4355006390752801E-2</c:v>
                </c:pt>
                <c:pt idx="9">
                  <c:v>0.21861610670983966</c:v>
                </c:pt>
                <c:pt idx="10">
                  <c:v>0.11177181750367031</c:v>
                </c:pt>
                <c:pt idx="11">
                  <c:v>0.22895011476828916</c:v>
                </c:pt>
                <c:pt idx="12">
                  <c:v>5.0088730229427801E-2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(n=61, N=53)</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0.1875049447194288</c:v>
                </c:pt>
                <c:pt idx="1">
                  <c:v>0.2378581824887149</c:v>
                </c:pt>
                <c:pt idx="2">
                  <c:v>0.22947296916199433</c:v>
                </c:pt>
                <c:pt idx="3">
                  <c:v>0.25220380037947526</c:v>
                </c:pt>
                <c:pt idx="4">
                  <c:v>0.30929859700491669</c:v>
                </c:pt>
                <c:pt idx="5">
                  <c:v>0.31903595585918371</c:v>
                </c:pt>
                <c:pt idx="6">
                  <c:v>0.21471844966239406</c:v>
                </c:pt>
                <c:pt idx="7">
                  <c:v>0.19973685041701048</c:v>
                </c:pt>
                <c:pt idx="8">
                  <c:v>0.13811913703850098</c:v>
                </c:pt>
                <c:pt idx="9">
                  <c:v>0.23635673437502666</c:v>
                </c:pt>
                <c:pt idx="10">
                  <c:v>0.24301341141448124</c:v>
                </c:pt>
                <c:pt idx="11">
                  <c:v>0.23393847447159438</c:v>
                </c:pt>
                <c:pt idx="12">
                  <c:v>0.14804889556679532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(n=91, N=85)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0.31148933743624574</c:v>
                </c:pt>
                <c:pt idx="1">
                  <c:v>0.25595462338784547</c:v>
                </c:pt>
                <c:pt idx="2">
                  <c:v>0.22206877721675922</c:v>
                </c:pt>
                <c:pt idx="3">
                  <c:v>0.23345746832644793</c:v>
                </c:pt>
                <c:pt idx="4">
                  <c:v>0.17703606687904219</c:v>
                </c:pt>
                <c:pt idx="5">
                  <c:v>0.26624887326739483</c:v>
                </c:pt>
                <c:pt idx="6">
                  <c:v>0.18893924000266327</c:v>
                </c:pt>
                <c:pt idx="7">
                  <c:v>0.2956323178227408</c:v>
                </c:pt>
                <c:pt idx="8">
                  <c:v>0.23530406447413796</c:v>
                </c:pt>
                <c:pt idx="9">
                  <c:v>0.22122626691840863</c:v>
                </c:pt>
                <c:pt idx="10">
                  <c:v>0.25378554455459296</c:v>
                </c:pt>
                <c:pt idx="11">
                  <c:v>8.2838739285426191E-2</c:v>
                </c:pt>
                <c:pt idx="12">
                  <c:v>0.17994069775955263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ru-RU" dirty="0"/>
                  <a:t>Подробности” </a:t>
                </a:r>
                <a:r>
                  <a:rPr lang="en-US" dirty="0" err="1"/>
                  <a:t>bieži</a:t>
                </a:r>
                <a:r>
                  <a:rPr lang="en-US" dirty="0"/>
                  <a:t> (n=190, N=173).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(n=115, N=109)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0.39508110676009994</c:v>
                </c:pt>
                <c:pt idx="1">
                  <c:v>0.31654804332975528</c:v>
                </c:pt>
                <c:pt idx="2">
                  <c:v>0.26359013318172558</c:v>
                </c:pt>
                <c:pt idx="3">
                  <c:v>0.35386210547549779</c:v>
                </c:pt>
                <c:pt idx="4">
                  <c:v>0.22784323962511854</c:v>
                </c:pt>
                <c:pt idx="5">
                  <c:v>0.14217360115065514</c:v>
                </c:pt>
                <c:pt idx="6">
                  <c:v>0.24800666753797168</c:v>
                </c:pt>
                <c:pt idx="7">
                  <c:v>0.1733627227072066</c:v>
                </c:pt>
                <c:pt idx="8">
                  <c:v>0.13348398957442079</c:v>
                </c:pt>
                <c:pt idx="9">
                  <c:v>0.17640126873823747</c:v>
                </c:pt>
                <c:pt idx="10">
                  <c:v>0.17070573726135396</c:v>
                </c:pt>
                <c:pt idx="11">
                  <c:v>0.14459504545081536</c:v>
                </c:pt>
                <c:pt idx="12">
                  <c:v>0.13088975642220754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(n=263, N=262)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0.48447386599126324</c:v>
                </c:pt>
                <c:pt idx="1">
                  <c:v>0.34034267150854947</c:v>
                </c:pt>
                <c:pt idx="2">
                  <c:v>0.39229015981665505</c:v>
                </c:pt>
                <c:pt idx="3">
                  <c:v>0.20904621462394124</c:v>
                </c:pt>
                <c:pt idx="4">
                  <c:v>0.26277411968773734</c:v>
                </c:pt>
                <c:pt idx="5">
                  <c:v>0.26031491039626226</c:v>
                </c:pt>
                <c:pt idx="6">
                  <c:v>0.24815700944285898</c:v>
                </c:pt>
                <c:pt idx="7">
                  <c:v>0.23920329467299165</c:v>
                </c:pt>
                <c:pt idx="8">
                  <c:v>0.25430139490361447</c:v>
                </c:pt>
                <c:pt idx="9">
                  <c:v>0.21722211368095665</c:v>
                </c:pt>
                <c:pt idx="10">
                  <c:v>0.18508119460155983</c:v>
                </c:pt>
                <c:pt idx="11">
                  <c:v>0.13348590996192311</c:v>
                </c:pt>
                <c:pt idx="12">
                  <c:v>8.189576940524558E-2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ru-RU" dirty="0"/>
                  <a:t>Подробности” </a:t>
                </a:r>
                <a:r>
                  <a:rPr lang="en-US" dirty="0" err="1"/>
                  <a:t>reti</a:t>
                </a:r>
                <a:r>
                  <a:rPr lang="en-US" dirty="0"/>
                  <a:t> </a:t>
                </a:r>
                <a:r>
                  <a:rPr lang="en-US" dirty="0" err="1"/>
                  <a:t>vai</a:t>
                </a:r>
                <a:r>
                  <a:rPr lang="en-US" dirty="0"/>
                  <a:t> </a:t>
                </a:r>
                <a:r>
                  <a:rPr lang="en-US" dirty="0" err="1"/>
                  <a:t>nemaz</a:t>
                </a:r>
                <a:r>
                  <a:rPr lang="en-US" dirty="0"/>
                  <a:t> (n=378, N=370).</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(n=55, N=54)</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0.36110864167590412</c:v>
                </c:pt>
                <c:pt idx="1">
                  <c:v>0.3110201525699659</c:v>
                </c:pt>
                <c:pt idx="2">
                  <c:v>0.29053600170661886</c:v>
                </c:pt>
                <c:pt idx="3">
                  <c:v>0.45201475753702047</c:v>
                </c:pt>
                <c:pt idx="4">
                  <c:v>0.25531232087693823</c:v>
                </c:pt>
                <c:pt idx="5">
                  <c:v>0.40556836748017261</c:v>
                </c:pt>
                <c:pt idx="6">
                  <c:v>0.27211302897831763</c:v>
                </c:pt>
                <c:pt idx="7">
                  <c:v>0.20390983581166114</c:v>
                </c:pt>
                <c:pt idx="8">
                  <c:v>6.2909414784369913E-2</c:v>
                </c:pt>
                <c:pt idx="9">
                  <c:v>0.27396879333652385</c:v>
                </c:pt>
                <c:pt idx="10">
                  <c:v>0.20517156171613726</c:v>
                </c:pt>
                <c:pt idx="11">
                  <c:v>0.23863670377299451</c:v>
                </c:pt>
                <c:pt idx="12">
                  <c:v>8.2433206940670384E-2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(n=73, N=64)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0.26616543414861205</c:v>
                </c:pt>
                <c:pt idx="1">
                  <c:v>0.23038930530067719</c:v>
                </c:pt>
                <c:pt idx="2">
                  <c:v>0.31122582937978582</c:v>
                </c:pt>
                <c:pt idx="3">
                  <c:v>0.29456727863643811</c:v>
                </c:pt>
                <c:pt idx="4">
                  <c:v>0.16776045926205549</c:v>
                </c:pt>
                <c:pt idx="5">
                  <c:v>0.29423760802427273</c:v>
                </c:pt>
                <c:pt idx="6">
                  <c:v>0.20766100524402173</c:v>
                </c:pt>
                <c:pt idx="7">
                  <c:v>0.22872479977221538</c:v>
                </c:pt>
                <c:pt idx="8">
                  <c:v>9.7847984936176427E-2</c:v>
                </c:pt>
                <c:pt idx="9">
                  <c:v>0.26061421670498491</c:v>
                </c:pt>
                <c:pt idx="10">
                  <c:v>0.18382732021768808</c:v>
                </c:pt>
                <c:pt idx="11">
                  <c:v>0.11478477521536237</c:v>
                </c:pt>
                <c:pt idx="12">
                  <c:v>0.18680775228645266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(n=106, N=89)</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0.38413202104147642</c:v>
                </c:pt>
                <c:pt idx="1">
                  <c:v>0.22450885722054764</c:v>
                </c:pt>
                <c:pt idx="2">
                  <c:v>0.27023628242920922</c:v>
                </c:pt>
                <c:pt idx="3">
                  <c:v>0.29351849791739881</c:v>
                </c:pt>
                <c:pt idx="4">
                  <c:v>0.28305162188664457</c:v>
                </c:pt>
                <c:pt idx="5">
                  <c:v>0.15189307608411179</c:v>
                </c:pt>
                <c:pt idx="6">
                  <c:v>0.20276388665405692</c:v>
                </c:pt>
                <c:pt idx="7">
                  <c:v>0.2369679157021983</c:v>
                </c:pt>
                <c:pt idx="8">
                  <c:v>0.21507694339063735</c:v>
                </c:pt>
                <c:pt idx="9">
                  <c:v>0.21073604258727668</c:v>
                </c:pt>
                <c:pt idx="10">
                  <c:v>0.21704147804401852</c:v>
                </c:pt>
                <c:pt idx="11">
                  <c:v>0.16756710923263285</c:v>
                </c:pt>
                <c:pt idx="12">
                  <c:v>0.18000228085694375</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Lieto LSM+ </a:t>
                </a:r>
                <a:r>
                  <a:rPr lang="en-US" dirty="0" err="1"/>
                  <a:t>tēmu</a:t>
                </a:r>
                <a:r>
                  <a:rPr lang="en-US" dirty="0"/>
                  <a:t> «</a:t>
                </a:r>
                <a:r>
                  <a:rPr lang="ru-RU" dirty="0"/>
                  <a:t>Домская площадь” </a:t>
                </a:r>
                <a:r>
                  <a:rPr lang="en-US" dirty="0" err="1"/>
                  <a:t>bieži</a:t>
                </a:r>
                <a:r>
                  <a:rPr lang="en-US" dirty="0"/>
                  <a:t> (n=234, N=207).</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(n=163, N=159)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0.36472822725524284</c:v>
                </c:pt>
                <c:pt idx="1">
                  <c:v>0.32544437292003753</c:v>
                </c:pt>
                <c:pt idx="2">
                  <c:v>0.28381441458971918</c:v>
                </c:pt>
                <c:pt idx="3">
                  <c:v>0.37963440047561897</c:v>
                </c:pt>
                <c:pt idx="4">
                  <c:v>0.22371483457702207</c:v>
                </c:pt>
                <c:pt idx="5">
                  <c:v>0.25927715169157328</c:v>
                </c:pt>
                <c:pt idx="6">
                  <c:v>0.25939732157408135</c:v>
                </c:pt>
                <c:pt idx="7">
                  <c:v>0.21232613312828363</c:v>
                </c:pt>
                <c:pt idx="8">
                  <c:v>0.16538422514033188</c:v>
                </c:pt>
                <c:pt idx="9">
                  <c:v>0.27747526648822951</c:v>
                </c:pt>
                <c:pt idx="10">
                  <c:v>0.21479304028319443</c:v>
                </c:pt>
                <c:pt idx="11">
                  <c:v>0.17726398404426932</c:v>
                </c:pt>
                <c:pt idx="12">
                  <c:v>0.12593383982963538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(n=438, N=460)</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0.48763735591597557</c:v>
                </c:pt>
                <c:pt idx="1">
                  <c:v>0.35070508642210985</c:v>
                </c:pt>
                <c:pt idx="2">
                  <c:v>0.3579976339023393</c:v>
                </c:pt>
                <c:pt idx="3">
                  <c:v>0.21165400833322337</c:v>
                </c:pt>
                <c:pt idx="4">
                  <c:v>0.236920016378142</c:v>
                </c:pt>
                <c:pt idx="5">
                  <c:v>0.24616962630517977</c:v>
                </c:pt>
                <c:pt idx="6">
                  <c:v>0.24590504671031566</c:v>
                </c:pt>
                <c:pt idx="7">
                  <c:v>0.21232157865540324</c:v>
                </c:pt>
                <c:pt idx="8">
                  <c:v>0.26271544429897531</c:v>
                </c:pt>
                <c:pt idx="9">
                  <c:v>0.17586798504576642</c:v>
                </c:pt>
                <c:pt idx="10">
                  <c:v>0.15127823985030955</c:v>
                </c:pt>
                <c:pt idx="11">
                  <c:v>0.14106279312924958</c:v>
                </c:pt>
                <c:pt idx="12">
                  <c:v>7.1295701305688866E-2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Lieto LSM+ </a:t>
                </a:r>
                <a:r>
                  <a:rPr lang="en-US" dirty="0" err="1"/>
                  <a:t>tēmu</a:t>
                </a:r>
                <a:r>
                  <a:rPr lang="en-US" dirty="0"/>
                  <a:t> «</a:t>
                </a:r>
                <a:r>
                  <a:rPr lang="ru-RU" dirty="0"/>
                  <a:t>Домская площадь” </a:t>
                </a:r>
                <a:r>
                  <a:rPr lang="en-US" dirty="0" err="1"/>
                  <a:t>reti</a:t>
                </a:r>
                <a:r>
                  <a:rPr lang="en-US" dirty="0"/>
                  <a:t> </a:t>
                </a:r>
                <a:r>
                  <a:rPr lang="en-US" dirty="0" err="1"/>
                  <a:t>vai</a:t>
                </a:r>
                <a:r>
                  <a:rPr lang="en-US" dirty="0"/>
                  <a:t> </a:t>
                </a:r>
                <a:r>
                  <a:rPr lang="en-US" dirty="0" err="1"/>
                  <a:t>nemaz</a:t>
                </a:r>
                <a:r>
                  <a:rPr lang="en-US" dirty="0"/>
                  <a:t> (n=601, N=620).</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(n=50, N=43)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0.28551195749253794</c:v>
                </c:pt>
                <c:pt idx="1">
                  <c:v>0.37645928545995766</c:v>
                </c:pt>
                <c:pt idx="2">
                  <c:v>0.35622788520027743</c:v>
                </c:pt>
                <c:pt idx="3">
                  <c:v>0.26821104636288118</c:v>
                </c:pt>
                <c:pt idx="4">
                  <c:v>0.21045063176870998</c:v>
                </c:pt>
                <c:pt idx="5">
                  <c:v>0.48724525965332321</c:v>
                </c:pt>
                <c:pt idx="6">
                  <c:v>0.28311580553314941</c:v>
                </c:pt>
                <c:pt idx="7">
                  <c:v>0.16881587437664189</c:v>
                </c:pt>
                <c:pt idx="8">
                  <c:v>7.5897680044908031E-2</c:v>
                </c:pt>
                <c:pt idx="9">
                  <c:v>0.18661687422776363</c:v>
                </c:pt>
                <c:pt idx="10">
                  <c:v>0.14834356846301877</c:v>
                </c:pt>
                <c:pt idx="11">
                  <c:v>0.1720349122514305</c:v>
                </c:pt>
                <c:pt idx="12">
                  <c:v>5.6033633137542761E-2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(n=81, N=86)</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0.38103877579824275</c:v>
                </c:pt>
                <c:pt idx="1">
                  <c:v>0.23913502184257285</c:v>
                </c:pt>
                <c:pt idx="2">
                  <c:v>0.27945873460583609</c:v>
                </c:pt>
                <c:pt idx="3">
                  <c:v>0.35206535374066938</c:v>
                </c:pt>
                <c:pt idx="4">
                  <c:v>0.27095775466476796</c:v>
                </c:pt>
                <c:pt idx="5">
                  <c:v>0.30892167643111706</c:v>
                </c:pt>
                <c:pt idx="6">
                  <c:v>0.23595154908038504</c:v>
                </c:pt>
                <c:pt idx="7">
                  <c:v>0.24442177670721907</c:v>
                </c:pt>
                <c:pt idx="8">
                  <c:v>6.1949343125889608E-2</c:v>
                </c:pt>
                <c:pt idx="9">
                  <c:v>0.27354786597756392</c:v>
                </c:pt>
                <c:pt idx="10">
                  <c:v>0.20948517593099322</c:v>
                </c:pt>
                <c:pt idx="11">
                  <c:v>0.17326531708323084</c:v>
                </c:pt>
                <c:pt idx="12">
                  <c:v>0.16839993473574263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(n=111, N=87)</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0.25403921770278287</c:v>
                </c:pt>
                <c:pt idx="1">
                  <c:v>0.21262200182089552</c:v>
                </c:pt>
                <c:pt idx="2">
                  <c:v>0.24392534342431904</c:v>
                </c:pt>
                <c:pt idx="3">
                  <c:v>0.38252105159435512</c:v>
                </c:pt>
                <c:pt idx="4">
                  <c:v>0.17343474234919076</c:v>
                </c:pt>
                <c:pt idx="5">
                  <c:v>0.2167334768598817</c:v>
                </c:pt>
                <c:pt idx="6">
                  <c:v>0.22495308715480761</c:v>
                </c:pt>
                <c:pt idx="7">
                  <c:v>0.22383402533228033</c:v>
                </c:pt>
                <c:pt idx="8">
                  <c:v>0.28625595445847946</c:v>
                </c:pt>
                <c:pt idx="9">
                  <c:v>0.25003349422292703</c:v>
                </c:pt>
                <c:pt idx="10">
                  <c:v>0.19111299085686817</c:v>
                </c:pt>
                <c:pt idx="11">
                  <c:v>0.1454152450742591</c:v>
                </c:pt>
                <c:pt idx="12">
                  <c:v>0.15222854786274462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Lieto LSM+ </a:t>
                </a:r>
                <a:r>
                  <a:rPr lang="en-US" dirty="0" err="1"/>
                  <a:t>tēmu</a:t>
                </a:r>
                <a:r>
                  <a:rPr lang="en-US" dirty="0"/>
                  <a:t> «</a:t>
                </a:r>
                <a:r>
                  <a:rPr lang="ru-RU" dirty="0"/>
                  <a:t>Сегодня вечером” </a:t>
                </a:r>
                <a:r>
                  <a:rPr lang="en-US" dirty="0" err="1"/>
                  <a:t>bieži</a:t>
                </a:r>
                <a:r>
                  <a:rPr lang="en-US" dirty="0"/>
                  <a:t> (n=242, N=216).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(n=174, N=169)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0.35924779085907516</c:v>
                </c:pt>
                <c:pt idx="1">
                  <c:v>0.32038731437178025</c:v>
                </c:pt>
                <c:pt idx="2">
                  <c:v>0.28489691947667722</c:v>
                </c:pt>
                <c:pt idx="3">
                  <c:v>0.31983052617542973</c:v>
                </c:pt>
                <c:pt idx="4">
                  <c:v>0.23501861742777377</c:v>
                </c:pt>
                <c:pt idx="5">
                  <c:v>0.21756320565729551</c:v>
                </c:pt>
                <c:pt idx="6">
                  <c:v>0.24449178533850557</c:v>
                </c:pt>
                <c:pt idx="7">
                  <c:v>0.23661876182011282</c:v>
                </c:pt>
                <c:pt idx="8">
                  <c:v>0.16253072607776684</c:v>
                </c:pt>
                <c:pt idx="9">
                  <c:v>0.26271635859190179</c:v>
                </c:pt>
                <c:pt idx="10">
                  <c:v>0.21109097534888155</c:v>
                </c:pt>
                <c:pt idx="11">
                  <c:v>0.21748918242363824</c:v>
                </c:pt>
                <c:pt idx="12">
                  <c:v>0.12863490486748672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(n=419, N=441)</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0.51084119324281696</c:v>
                </c:pt>
                <c:pt idx="1">
                  <c:v>0.3520075459015769</c:v>
                </c:pt>
                <c:pt idx="2">
                  <c:v>0.36453245013429647</c:v>
                </c:pt>
                <c:pt idx="3">
                  <c:v>0.22221328163020032</c:v>
                </c:pt>
                <c:pt idx="4">
                  <c:v>0.24297023532080964</c:v>
                </c:pt>
                <c:pt idx="5">
                  <c:v>0.23947019760150864</c:v>
                </c:pt>
                <c:pt idx="6">
                  <c:v>0.24276831524282627</c:v>
                </c:pt>
                <c:pt idx="7">
                  <c:v>0.2050317644412897</c:v>
                </c:pt>
                <c:pt idx="8">
                  <c:v>0.2607657822922812</c:v>
                </c:pt>
                <c:pt idx="9">
                  <c:v>0.17582381575819878</c:v>
                </c:pt>
                <c:pt idx="10">
                  <c:v>0.15691120464962235</c:v>
                </c:pt>
                <c:pt idx="11">
                  <c:v>0.12819798399139296</c:v>
                </c:pt>
                <c:pt idx="12">
                  <c:v>7.5550543592760602E-2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Lieto LSM+ </a:t>
                </a:r>
                <a:r>
                  <a:rPr lang="en-US" dirty="0" err="1"/>
                  <a:t>tēmu</a:t>
                </a:r>
                <a:r>
                  <a:rPr lang="en-US" dirty="0"/>
                  <a:t> «</a:t>
                </a:r>
                <a:r>
                  <a:rPr lang="ru-RU" dirty="0"/>
                  <a:t>Сегодня вечером” </a:t>
                </a:r>
                <a:r>
                  <a:rPr lang="en-US" dirty="0" err="1"/>
                  <a:t>reti</a:t>
                </a:r>
                <a:r>
                  <a:rPr lang="en-US" dirty="0"/>
                  <a:t> </a:t>
                </a:r>
                <a:r>
                  <a:rPr lang="en-US" dirty="0" err="1"/>
                  <a:t>vai</a:t>
                </a:r>
                <a:r>
                  <a:rPr lang="en-US" dirty="0"/>
                  <a:t> </a:t>
                </a:r>
                <a:r>
                  <a:rPr lang="en-US" dirty="0" err="1"/>
                  <a:t>nemaz</a:t>
                </a:r>
                <a:r>
                  <a:rPr lang="en-US" dirty="0"/>
                  <a:t> (n=593, N=610).</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010367454068233"/>
          <c:y val="0.15843641732283467"/>
          <c:w val="0.62989632545931762"/>
          <c:h val="0.75210196850393696"/>
        </c:manualLayout>
      </c:layout>
      <c:barChart>
        <c:barDir val="bar"/>
        <c:grouping val="stacked"/>
        <c:varyColors val="0"/>
        <c:ser>
          <c:idx val="0"/>
          <c:order val="0"/>
          <c:tx>
            <c:strRef>
              <c:f>Sheet1!$B$1</c:f>
              <c:strCache>
                <c:ptCount val="1"/>
                <c:pt idx="0">
                  <c:v>Katru vai gandrīz katru dienu</c:v>
                </c:pt>
              </c:strCache>
            </c:strRef>
          </c:tx>
          <c:spPr>
            <a:solidFill>
              <a:srgbClr val="2E7D3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Panorāma</c:v>
                </c:pt>
                <c:pt idx="1">
                  <c:v>Aizliegtais paņēmiens</c:v>
                </c:pt>
                <c:pt idx="2">
                  <c:v>Rīta Panorāma</c:v>
                </c:pt>
                <c:pt idx="3">
                  <c:v>Dienas Ziņas</c:v>
                </c:pt>
                <c:pt idx="4">
                  <c:v>Šodienas jautājums</c:v>
                </c:pt>
                <c:pt idx="5">
                  <c:v>De Facto</c:v>
                </c:pt>
                <c:pt idx="6">
                  <c:v>Kas notiek Latvijā</c:v>
                </c:pt>
                <c:pt idx="7">
                  <c:v>1:1 aktuālā intervija</c:v>
                </c:pt>
                <c:pt idx="8">
                  <c:v>Pasaules Panorāma</c:v>
                </c:pt>
                <c:pt idx="9">
                  <c:v>Kultūršoks</c:v>
                </c:pt>
              </c:strCache>
            </c:strRef>
          </c:cat>
          <c:val>
            <c:numRef>
              <c:f>Sheet1!$B$2:$B$11</c:f>
              <c:numCache>
                <c:formatCode>0%</c:formatCode>
                <c:ptCount val="10"/>
                <c:pt idx="0">
                  <c:v>0.17431703384074851</c:v>
                </c:pt>
                <c:pt idx="1">
                  <c:v>4.1634319146787183E-2</c:v>
                </c:pt>
                <c:pt idx="2">
                  <c:v>0.10634236152758018</c:v>
                </c:pt>
                <c:pt idx="3">
                  <c:v>0.17575174843775879</c:v>
                </c:pt>
                <c:pt idx="4">
                  <c:v>4.7670840406543291E-2</c:v>
                </c:pt>
                <c:pt idx="5">
                  <c:v>5.5626221891810143E-2</c:v>
                </c:pt>
                <c:pt idx="6">
                  <c:v>4.9256464170564368E-2</c:v>
                </c:pt>
                <c:pt idx="7">
                  <c:v>3.8268803538970796E-2</c:v>
                </c:pt>
                <c:pt idx="8">
                  <c:v>5.3421007481862258E-2</c:v>
                </c:pt>
                <c:pt idx="9">
                  <c:v>2.7120149135388311E-2</c:v>
                </c:pt>
              </c:numCache>
            </c:numRef>
          </c:val>
          <c:extLst>
            <c:ext xmlns:c16="http://schemas.microsoft.com/office/drawing/2014/chart" uri="{C3380CC4-5D6E-409C-BE32-E72D297353CC}">
              <c16:uniqueId val="{00000000-3809-492F-BCB5-3AB315DA7D8D}"/>
            </c:ext>
          </c:extLst>
        </c:ser>
        <c:ser>
          <c:idx val="1"/>
          <c:order val="1"/>
          <c:tx>
            <c:strRef>
              <c:f>Sheet1!$C$1</c:f>
              <c:strCache>
                <c:ptCount val="1"/>
                <c:pt idx="0">
                  <c:v>1-3 reizes nedēļā</c:v>
                </c:pt>
              </c:strCache>
            </c:strRef>
          </c:tx>
          <c:spPr>
            <a:solidFill>
              <a:srgbClr val="C2EABD"/>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Panorāma</c:v>
                </c:pt>
                <c:pt idx="1">
                  <c:v>Aizliegtais paņēmiens</c:v>
                </c:pt>
                <c:pt idx="2">
                  <c:v>Rīta Panorāma</c:v>
                </c:pt>
                <c:pt idx="3">
                  <c:v>Dienas Ziņas</c:v>
                </c:pt>
                <c:pt idx="4">
                  <c:v>Šodienas jautājums</c:v>
                </c:pt>
                <c:pt idx="5">
                  <c:v>De Facto</c:v>
                </c:pt>
                <c:pt idx="6">
                  <c:v>Kas notiek Latvijā</c:v>
                </c:pt>
                <c:pt idx="7">
                  <c:v>1:1 aktuālā intervija</c:v>
                </c:pt>
                <c:pt idx="8">
                  <c:v>Pasaules Panorāma</c:v>
                </c:pt>
                <c:pt idx="9">
                  <c:v>Kultūršoks</c:v>
                </c:pt>
              </c:strCache>
            </c:strRef>
          </c:cat>
          <c:val>
            <c:numRef>
              <c:f>Sheet1!$C$2:$C$11</c:f>
              <c:numCache>
                <c:formatCode>0%</c:formatCode>
                <c:ptCount val="10"/>
                <c:pt idx="0">
                  <c:v>0.16978898249106336</c:v>
                </c:pt>
                <c:pt idx="1">
                  <c:v>0.12257437688917215</c:v>
                </c:pt>
                <c:pt idx="2">
                  <c:v>0.11792813300253656</c:v>
                </c:pt>
                <c:pt idx="3">
                  <c:v>0.1697228825806637</c:v>
                </c:pt>
                <c:pt idx="4">
                  <c:v>0.103558822800168</c:v>
                </c:pt>
                <c:pt idx="5">
                  <c:v>0.11220377339936648</c:v>
                </c:pt>
                <c:pt idx="6">
                  <c:v>0.13125731856375794</c:v>
                </c:pt>
                <c:pt idx="7">
                  <c:v>8.0048792857049467E-2</c:v>
                </c:pt>
                <c:pt idx="8">
                  <c:v>0.11002277844940513</c:v>
                </c:pt>
                <c:pt idx="9">
                  <c:v>8.2819962583568302E-2</c:v>
                </c:pt>
              </c:numCache>
            </c:numRef>
          </c:val>
          <c:extLst>
            <c:ext xmlns:c16="http://schemas.microsoft.com/office/drawing/2014/chart" uri="{C3380CC4-5D6E-409C-BE32-E72D297353CC}">
              <c16:uniqueId val="{00000000-A9FB-4B3A-B3BF-BA48F5951979}"/>
            </c:ext>
          </c:extLst>
        </c:ser>
        <c:ser>
          <c:idx val="2"/>
          <c:order val="2"/>
          <c:tx>
            <c:strRef>
              <c:f>Sheet1!$D$1</c:f>
              <c:strCache>
                <c:ptCount val="1"/>
                <c:pt idx="0">
                  <c:v>1-3 reizes mēnesī</c:v>
                </c:pt>
              </c:strCache>
            </c:strRef>
          </c:tx>
          <c:spPr>
            <a:solidFill>
              <a:srgbClr val="E3DCD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Panorāma</c:v>
                </c:pt>
                <c:pt idx="1">
                  <c:v>Aizliegtais paņēmiens</c:v>
                </c:pt>
                <c:pt idx="2">
                  <c:v>Rīta Panorāma</c:v>
                </c:pt>
                <c:pt idx="3">
                  <c:v>Dienas Ziņas</c:v>
                </c:pt>
                <c:pt idx="4">
                  <c:v>Šodienas jautājums</c:v>
                </c:pt>
                <c:pt idx="5">
                  <c:v>De Facto</c:v>
                </c:pt>
                <c:pt idx="6">
                  <c:v>Kas notiek Latvijā</c:v>
                </c:pt>
                <c:pt idx="7">
                  <c:v>1:1 aktuālā intervija</c:v>
                </c:pt>
                <c:pt idx="8">
                  <c:v>Pasaules Panorāma</c:v>
                </c:pt>
                <c:pt idx="9">
                  <c:v>Kultūršoks</c:v>
                </c:pt>
              </c:strCache>
            </c:strRef>
          </c:cat>
          <c:val>
            <c:numRef>
              <c:f>Sheet1!$D$2:$D$11</c:f>
              <c:numCache>
                <c:formatCode>0%</c:formatCode>
                <c:ptCount val="10"/>
                <c:pt idx="0">
                  <c:v>0.16668411528507251</c:v>
                </c:pt>
                <c:pt idx="1">
                  <c:v>0.23635169431657174</c:v>
                </c:pt>
                <c:pt idx="2">
                  <c:v>0.12028679081875268</c:v>
                </c:pt>
                <c:pt idx="3">
                  <c:v>0.14378989580330373</c:v>
                </c:pt>
                <c:pt idx="4">
                  <c:v>0.14872799959066013</c:v>
                </c:pt>
                <c:pt idx="5">
                  <c:v>0.22200047836417705</c:v>
                </c:pt>
                <c:pt idx="6">
                  <c:v>0.21957801351876841</c:v>
                </c:pt>
                <c:pt idx="7">
                  <c:v>0.14772299799062716</c:v>
                </c:pt>
                <c:pt idx="8">
                  <c:v>0.15876892831660261</c:v>
                </c:pt>
                <c:pt idx="9">
                  <c:v>0.14719856495534034</c:v>
                </c:pt>
              </c:numCache>
            </c:numRef>
          </c:val>
          <c:extLst>
            <c:ext xmlns:c16="http://schemas.microsoft.com/office/drawing/2014/chart" uri="{C3380CC4-5D6E-409C-BE32-E72D297353CC}">
              <c16:uniqueId val="{00000001-A9FB-4B3A-B3BF-BA48F5951979}"/>
            </c:ext>
          </c:extLst>
        </c:ser>
        <c:ser>
          <c:idx val="3"/>
          <c:order val="3"/>
          <c:tx>
            <c:strRef>
              <c:f>Sheet1!$E$1</c:f>
              <c:strCache>
                <c:ptCount val="1"/>
                <c:pt idx="0">
                  <c:v>Retāk</c:v>
                </c:pt>
              </c:strCache>
            </c:strRef>
          </c:tx>
          <c:spPr>
            <a:solidFill>
              <a:srgbClr val="F4CCCC"/>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Panorāma</c:v>
                </c:pt>
                <c:pt idx="1">
                  <c:v>Aizliegtais paņēmiens</c:v>
                </c:pt>
                <c:pt idx="2">
                  <c:v>Rīta Panorāma</c:v>
                </c:pt>
                <c:pt idx="3">
                  <c:v>Dienas Ziņas</c:v>
                </c:pt>
                <c:pt idx="4">
                  <c:v>Šodienas jautājums</c:v>
                </c:pt>
                <c:pt idx="5">
                  <c:v>De Facto</c:v>
                </c:pt>
                <c:pt idx="6">
                  <c:v>Kas notiek Latvijā</c:v>
                </c:pt>
                <c:pt idx="7">
                  <c:v>1:1 aktuālā intervija</c:v>
                </c:pt>
                <c:pt idx="8">
                  <c:v>Pasaules Panorāma</c:v>
                </c:pt>
                <c:pt idx="9">
                  <c:v>Kultūršoks</c:v>
                </c:pt>
              </c:strCache>
            </c:strRef>
          </c:cat>
          <c:val>
            <c:numRef>
              <c:f>Sheet1!$E$2:$E$11</c:f>
              <c:numCache>
                <c:formatCode>0%</c:formatCode>
                <c:ptCount val="10"/>
                <c:pt idx="0">
                  <c:v>0.22990815728688133</c:v>
                </c:pt>
                <c:pt idx="1">
                  <c:v>0.2773065273671233</c:v>
                </c:pt>
                <c:pt idx="2">
                  <c:v>0.23750506727141338</c:v>
                </c:pt>
                <c:pt idx="3">
                  <c:v>0.20684953495054287</c:v>
                </c:pt>
                <c:pt idx="4">
                  <c:v>0.22444711247567928</c:v>
                </c:pt>
                <c:pt idx="5">
                  <c:v>0.28273339760939881</c:v>
                </c:pt>
                <c:pt idx="6">
                  <c:v>0.28242659612144544</c:v>
                </c:pt>
                <c:pt idx="7">
                  <c:v>0.25212268302599766</c:v>
                </c:pt>
                <c:pt idx="8">
                  <c:v>0.24605657764936276</c:v>
                </c:pt>
                <c:pt idx="9">
                  <c:v>0.22425268388448633</c:v>
                </c:pt>
              </c:numCache>
            </c:numRef>
          </c:val>
          <c:extLst>
            <c:ext xmlns:c16="http://schemas.microsoft.com/office/drawing/2014/chart" uri="{C3380CC4-5D6E-409C-BE32-E72D297353CC}">
              <c16:uniqueId val="{00000002-A9FB-4B3A-B3BF-BA48F5951979}"/>
            </c:ext>
          </c:extLst>
        </c:ser>
        <c:ser>
          <c:idx val="4"/>
          <c:order val="4"/>
          <c:tx>
            <c:strRef>
              <c:f>Sheet1!$F$1</c:f>
              <c:strCache>
                <c:ptCount val="1"/>
                <c:pt idx="0">
                  <c:v>Neskatos vispār</c:v>
                </c:pt>
              </c:strCache>
            </c:strRef>
          </c:tx>
          <c:spPr>
            <a:solidFill>
              <a:srgbClr val="8B0000"/>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Panorāma</c:v>
                </c:pt>
                <c:pt idx="1">
                  <c:v>Aizliegtais paņēmiens</c:v>
                </c:pt>
                <c:pt idx="2">
                  <c:v>Rīta Panorāma</c:v>
                </c:pt>
                <c:pt idx="3">
                  <c:v>Dienas Ziņas</c:v>
                </c:pt>
                <c:pt idx="4">
                  <c:v>Šodienas jautājums</c:v>
                </c:pt>
                <c:pt idx="5">
                  <c:v>De Facto</c:v>
                </c:pt>
                <c:pt idx="6">
                  <c:v>Kas notiek Latvijā</c:v>
                </c:pt>
                <c:pt idx="7">
                  <c:v>1:1 aktuālā intervija</c:v>
                </c:pt>
                <c:pt idx="8">
                  <c:v>Pasaules Panorāma</c:v>
                </c:pt>
                <c:pt idx="9">
                  <c:v>Kultūršoks</c:v>
                </c:pt>
              </c:strCache>
            </c:strRef>
          </c:cat>
          <c:val>
            <c:numRef>
              <c:f>Sheet1!$F$2:$F$11</c:f>
              <c:numCache>
                <c:formatCode>0%</c:formatCode>
                <c:ptCount val="10"/>
                <c:pt idx="0">
                  <c:v>0.25930171109623423</c:v>
                </c:pt>
                <c:pt idx="1">
                  <c:v>0.32213308228034565</c:v>
                </c:pt>
                <c:pt idx="2">
                  <c:v>0.41793764737971717</c:v>
                </c:pt>
                <c:pt idx="3">
                  <c:v>0.30388593822773091</c:v>
                </c:pt>
                <c:pt idx="4">
                  <c:v>0.47559522472694932</c:v>
                </c:pt>
                <c:pt idx="5">
                  <c:v>0.32743612873524752</c:v>
                </c:pt>
                <c:pt idx="6">
                  <c:v>0.31748160762546374</c:v>
                </c:pt>
                <c:pt idx="7">
                  <c:v>0.48183672258735488</c:v>
                </c:pt>
                <c:pt idx="8">
                  <c:v>0.43173070810276726</c:v>
                </c:pt>
                <c:pt idx="9">
                  <c:v>0.51860863944121671</c:v>
                </c:pt>
              </c:numCache>
            </c:numRef>
          </c:val>
          <c:extLst>
            <c:ext xmlns:c16="http://schemas.microsoft.com/office/drawing/2014/chart" uri="{C3380CC4-5D6E-409C-BE32-E72D297353CC}">
              <c16:uniqueId val="{00000003-A9FB-4B3A-B3BF-BA48F5951979}"/>
            </c:ext>
          </c:extLst>
        </c:ser>
        <c:dLbls>
          <c:showLegendKey val="0"/>
          <c:showVal val="1"/>
          <c:showCatName val="0"/>
          <c:showSerName val="0"/>
          <c:showPercent val="0"/>
          <c:showBubbleSize val="0"/>
        </c:dLbls>
        <c:gapWidth val="70"/>
        <c:overlap val="100"/>
        <c:axId val="801550799"/>
        <c:axId val="801549135"/>
      </c:barChart>
      <c:catAx>
        <c:axId val="80155079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crossAx val="801549135"/>
        <c:crosses val="autoZero"/>
        <c:auto val="1"/>
        <c:lblAlgn val="ctr"/>
        <c:lblOffset val="100"/>
        <c:noMultiLvlLbl val="0"/>
      </c:catAx>
      <c:valAx>
        <c:axId val="801549135"/>
        <c:scaling>
          <c:orientation val="minMax"/>
          <c:max val="1"/>
        </c:scaling>
        <c:delete val="1"/>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r>
                  <a:rPr lang="pt-BR"/>
                  <a:t>Bāze: Izmanto TV vai lsm.lv (n=1361, N=1375).</a:t>
                </a:r>
              </a:p>
            </c:rich>
          </c:tx>
          <c:layout>
            <c:manualLayout>
              <c:xMode val="edge"/>
              <c:yMode val="edge"/>
              <c:x val="0.37082270341207352"/>
              <c:y val="0.9591517716535432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title>
        <c:numFmt formatCode="0%" sourceLinked="1"/>
        <c:majorTickMark val="out"/>
        <c:minorTickMark val="none"/>
        <c:tickLblPos val="nextTo"/>
        <c:crossAx val="801550799"/>
        <c:crosses val="max"/>
        <c:crossBetween val="between"/>
      </c:valAx>
      <c:spPr>
        <a:noFill/>
        <a:ln>
          <a:noFill/>
        </a:ln>
        <a:effectLst/>
      </c:spPr>
    </c:plotArea>
    <c:legend>
      <c:legendPos val="t"/>
      <c:layout>
        <c:manualLayout>
          <c:xMode val="edge"/>
          <c:yMode val="edge"/>
          <c:x val="0"/>
          <c:y val="2.8591732283464566E-2"/>
          <c:w val="0.96093517060367439"/>
          <c:h val="0.1111456692913385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1200">
          <a:solidFill>
            <a:schemeClr val="tx1">
              <a:lumMod val="65000"/>
              <a:lumOff val="35000"/>
            </a:schemeClr>
          </a:solidFill>
          <a:latin typeface="League Spartan Light" pitchFamily="2" charset="0"/>
          <a:cs typeface="Arial" panose="020B0604020202020204" pitchFamily="34" charset="0"/>
        </a:defRPr>
      </a:pPr>
      <a:endParaRPr lang="en-US"/>
    </a:p>
  </c:txPr>
  <c:externalData r:id="rId4">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(n=35, N=33)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0.38687928008793027</c:v>
                </c:pt>
                <c:pt idx="1">
                  <c:v>0.22934029014306026</c:v>
                </c:pt>
                <c:pt idx="2">
                  <c:v>0.24902744538783578</c:v>
                </c:pt>
                <c:pt idx="3">
                  <c:v>0.29434230531610861</c:v>
                </c:pt>
                <c:pt idx="4">
                  <c:v>0.23390041670038408</c:v>
                </c:pt>
                <c:pt idx="5">
                  <c:v>0.31752503857713188</c:v>
                </c:pt>
                <c:pt idx="6">
                  <c:v>0.16462459710774355</c:v>
                </c:pt>
                <c:pt idx="7">
                  <c:v>0.22318195985861064</c:v>
                </c:pt>
                <c:pt idx="8">
                  <c:v>0.10365138710670882</c:v>
                </c:pt>
                <c:pt idx="9">
                  <c:v>0.30601084962839581</c:v>
                </c:pt>
                <c:pt idx="10">
                  <c:v>0.10982337319469213</c:v>
                </c:pt>
                <c:pt idx="11">
                  <c:v>0.32128585116972663</c:v>
                </c:pt>
                <c:pt idx="12">
                  <c:v>6.2566447716134052E-2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(n=72, N=62)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0.19882110497138952</c:v>
                </c:pt>
                <c:pt idx="1">
                  <c:v>0.21239053806251765</c:v>
                </c:pt>
                <c:pt idx="2">
                  <c:v>0.17093579794646491</c:v>
                </c:pt>
                <c:pt idx="3">
                  <c:v>0.30141561777279297</c:v>
                </c:pt>
                <c:pt idx="4">
                  <c:v>0.21020796006718728</c:v>
                </c:pt>
                <c:pt idx="5">
                  <c:v>0.20917644955607481</c:v>
                </c:pt>
                <c:pt idx="6">
                  <c:v>0.24818047871189816</c:v>
                </c:pt>
                <c:pt idx="7">
                  <c:v>0.26431586505719284</c:v>
                </c:pt>
                <c:pt idx="8">
                  <c:v>0.16070345624434754</c:v>
                </c:pt>
                <c:pt idx="9">
                  <c:v>0.16797299725599105</c:v>
                </c:pt>
                <c:pt idx="10">
                  <c:v>0.2588164945729578</c:v>
                </c:pt>
                <c:pt idx="11">
                  <c:v>0.12681128730270416</c:v>
                </c:pt>
                <c:pt idx="12">
                  <c:v>0.1362404108226592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(n=106, N=87)</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0.31069293085815275</c:v>
                </c:pt>
                <c:pt idx="1">
                  <c:v>0.26475845506076306</c:v>
                </c:pt>
                <c:pt idx="2">
                  <c:v>0.24918263419437037</c:v>
                </c:pt>
                <c:pt idx="3">
                  <c:v>0.34377885253393187</c:v>
                </c:pt>
                <c:pt idx="4">
                  <c:v>0.20698045648963698</c:v>
                </c:pt>
                <c:pt idx="5">
                  <c:v>0.20990383733260945</c:v>
                </c:pt>
                <c:pt idx="6">
                  <c:v>0.23422554562168132</c:v>
                </c:pt>
                <c:pt idx="7">
                  <c:v>0.25336765573987025</c:v>
                </c:pt>
                <c:pt idx="8">
                  <c:v>0.20980767483286017</c:v>
                </c:pt>
                <c:pt idx="9">
                  <c:v>0.22495261107238421</c:v>
                </c:pt>
                <c:pt idx="10">
                  <c:v>0.12236586341918874</c:v>
                </c:pt>
                <c:pt idx="11">
                  <c:v>9.4498994934680017E-2</c:v>
                </c:pt>
                <c:pt idx="12">
                  <c:v>0.18295446096531101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Lieto LSM+ </a:t>
                </a:r>
                <a:r>
                  <a:rPr lang="en-US" dirty="0" err="1"/>
                  <a:t>tēmu</a:t>
                </a:r>
                <a:r>
                  <a:rPr lang="en-US" dirty="0"/>
                  <a:t> «</a:t>
                </a:r>
                <a:r>
                  <a:rPr lang="ru-RU" dirty="0"/>
                  <a:t>Открытый разговор” </a:t>
                </a:r>
                <a:r>
                  <a:rPr lang="en-US" dirty="0" err="1"/>
                  <a:t>bieži</a:t>
                </a:r>
                <a:r>
                  <a:rPr lang="en-US" dirty="0"/>
                  <a:t> (n=213, N=182).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(n=186, N=187)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0.3918148197141279</c:v>
                </c:pt>
                <c:pt idx="1">
                  <c:v>0.33025527423726847</c:v>
                </c:pt>
                <c:pt idx="2">
                  <c:v>0.31576028650471183</c:v>
                </c:pt>
                <c:pt idx="3">
                  <c:v>0.37151642473918994</c:v>
                </c:pt>
                <c:pt idx="4">
                  <c:v>0.24672573999387898</c:v>
                </c:pt>
                <c:pt idx="5">
                  <c:v>0.22836642967119425</c:v>
                </c:pt>
                <c:pt idx="6">
                  <c:v>0.25645655969268227</c:v>
                </c:pt>
                <c:pt idx="7">
                  <c:v>0.20169507373788836</c:v>
                </c:pt>
                <c:pt idx="8">
                  <c:v>0.15232610210631015</c:v>
                </c:pt>
                <c:pt idx="9">
                  <c:v>0.24475115965356711</c:v>
                </c:pt>
                <c:pt idx="10">
                  <c:v>0.21928911607567675</c:v>
                </c:pt>
                <c:pt idx="11">
                  <c:v>0.18512429324352675</c:v>
                </c:pt>
                <c:pt idx="12">
                  <c:v>0.11949449646299956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(n=436, N=458)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0.49793405950665953</c:v>
                </c:pt>
                <c:pt idx="1">
                  <c:v>0.34807467292364119</c:v>
                </c:pt>
                <c:pt idx="2">
                  <c:v>0.37165126934765552</c:v>
                </c:pt>
                <c:pt idx="3">
                  <c:v>0.21757678400137909</c:v>
                </c:pt>
                <c:pt idx="4">
                  <c:v>0.23933841288296948</c:v>
                </c:pt>
                <c:pt idx="5">
                  <c:v>0.27200159364728349</c:v>
                </c:pt>
                <c:pt idx="6">
                  <c:v>0.24349366416617882</c:v>
                </c:pt>
                <c:pt idx="7">
                  <c:v>0.20715654372088996</c:v>
                </c:pt>
                <c:pt idx="8">
                  <c:v>0.25339149519103948</c:v>
                </c:pt>
                <c:pt idx="9">
                  <c:v>0.1955927404099003</c:v>
                </c:pt>
                <c:pt idx="10">
                  <c:v>0.16320713284976976</c:v>
                </c:pt>
                <c:pt idx="11">
                  <c:v>0.14642106937520927</c:v>
                </c:pt>
                <c:pt idx="12">
                  <c:v>7.9795864893531937E-2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Lieto LSM+ tēmu «Открытый разговор» reti vai nemaz (n=622, N=645).</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(n=34, N=28)</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0.45301140393059042</c:v>
                </c:pt>
                <c:pt idx="1">
                  <c:v>0.2792719333660445</c:v>
                </c:pt>
                <c:pt idx="2">
                  <c:v>0.45943249105960882</c:v>
                </c:pt>
                <c:pt idx="3">
                  <c:v>0.44712238696770423</c:v>
                </c:pt>
                <c:pt idx="4">
                  <c:v>0.23570787685648861</c:v>
                </c:pt>
                <c:pt idx="5">
                  <c:v>0.29669520071144451</c:v>
                </c:pt>
                <c:pt idx="6">
                  <c:v>0.33631828993041668</c:v>
                </c:pt>
                <c:pt idx="7">
                  <c:v>0.18992834388901264</c:v>
                </c:pt>
                <c:pt idx="8">
                  <c:v>0.14387537106115461</c:v>
                </c:pt>
                <c:pt idx="9">
                  <c:v>0.21784855635271891</c:v>
                </c:pt>
                <c:pt idx="10">
                  <c:v>0.20405048118670188</c:v>
                </c:pt>
                <c:pt idx="11">
                  <c:v>0.28798521647786623</c:v>
                </c:pt>
                <c:pt idx="12">
                  <c:v>5.9073672464354035E-2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(n=60, N=62)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0.18766640923282601</c:v>
                </c:pt>
                <c:pt idx="1">
                  <c:v>0.29619342043025793</c:v>
                </c:pt>
                <c:pt idx="2">
                  <c:v>0.21492098126460957</c:v>
                </c:pt>
                <c:pt idx="3">
                  <c:v>0.37266300529442464</c:v>
                </c:pt>
                <c:pt idx="4">
                  <c:v>0.2372833303065309</c:v>
                </c:pt>
                <c:pt idx="5">
                  <c:v>0.35637942028354158</c:v>
                </c:pt>
                <c:pt idx="6">
                  <c:v>0.27791671312645194</c:v>
                </c:pt>
                <c:pt idx="7">
                  <c:v>0.23565551994500628</c:v>
                </c:pt>
                <c:pt idx="8">
                  <c:v>0.16892151186830107</c:v>
                </c:pt>
                <c:pt idx="9">
                  <c:v>0.19623075983143856</c:v>
                </c:pt>
                <c:pt idx="10">
                  <c:v>0.19079387948875409</c:v>
                </c:pt>
                <c:pt idx="11">
                  <c:v>9.9577820028134145E-2</c:v>
                </c:pt>
                <c:pt idx="12">
                  <c:v>0.10743352023406592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(n=105, N=92)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0.30765329578344713</c:v>
                </c:pt>
                <c:pt idx="1">
                  <c:v>0.25997107389697077</c:v>
                </c:pt>
                <c:pt idx="2">
                  <c:v>0.24703808829964918</c:v>
                </c:pt>
                <c:pt idx="3">
                  <c:v>0.33470515501203552</c:v>
                </c:pt>
                <c:pt idx="4">
                  <c:v>0.20149470787227611</c:v>
                </c:pt>
                <c:pt idx="5">
                  <c:v>0.23275473942453381</c:v>
                </c:pt>
                <c:pt idx="6">
                  <c:v>0.16750202166366196</c:v>
                </c:pt>
                <c:pt idx="7">
                  <c:v>0.23457538886106116</c:v>
                </c:pt>
                <c:pt idx="8">
                  <c:v>0.19804349735171006</c:v>
                </c:pt>
                <c:pt idx="9">
                  <c:v>0.20592781557874756</c:v>
                </c:pt>
                <c:pt idx="10">
                  <c:v>0.13160639794310258</c:v>
                </c:pt>
                <c:pt idx="11">
                  <c:v>0.12455603643864591</c:v>
                </c:pt>
                <c:pt idx="12">
                  <c:v>0.15616677935577744</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Lieto LSM+ tēmu «Подробности» bieži (n=199, N=182).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(n=187, N=177)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0.36001692559038556</c:v>
                </c:pt>
                <c:pt idx="1">
                  <c:v>0.30306422675423322</c:v>
                </c:pt>
                <c:pt idx="2">
                  <c:v>0.2563201714638248</c:v>
                </c:pt>
                <c:pt idx="3">
                  <c:v>0.33012347629333183</c:v>
                </c:pt>
                <c:pt idx="4">
                  <c:v>0.25626704228543812</c:v>
                </c:pt>
                <c:pt idx="5">
                  <c:v>0.25056167534431528</c:v>
                </c:pt>
                <c:pt idx="6">
                  <c:v>0.24637846969269261</c:v>
                </c:pt>
                <c:pt idx="7">
                  <c:v>0.22976843882217521</c:v>
                </c:pt>
                <c:pt idx="8">
                  <c:v>0.14862343551590024</c:v>
                </c:pt>
                <c:pt idx="9">
                  <c:v>0.28624927918053295</c:v>
                </c:pt>
                <c:pt idx="10">
                  <c:v>0.23663085203893533</c:v>
                </c:pt>
                <c:pt idx="11">
                  <c:v>0.19384448614463889</c:v>
                </c:pt>
                <c:pt idx="12">
                  <c:v>0.15221658419450981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(n=449, N=468)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0.50682226650363038</c:v>
                </c:pt>
                <c:pt idx="1">
                  <c:v>0.34455638119461979</c:v>
                </c:pt>
                <c:pt idx="2">
                  <c:v>0.37509854840643553</c:v>
                </c:pt>
                <c:pt idx="3">
                  <c:v>0.21917009364263723</c:v>
                </c:pt>
                <c:pt idx="4">
                  <c:v>0.23362966250177805</c:v>
                </c:pt>
                <c:pt idx="5">
                  <c:v>0.24120718328928997</c:v>
                </c:pt>
                <c:pt idx="6">
                  <c:v>0.24583836975573128</c:v>
                </c:pt>
                <c:pt idx="7">
                  <c:v>0.20551795354765662</c:v>
                </c:pt>
                <c:pt idx="8">
                  <c:v>0.25027911534455072</c:v>
                </c:pt>
                <c:pt idx="9">
                  <c:v>0.18713696211996345</c:v>
                </c:pt>
                <c:pt idx="10">
                  <c:v>0.15932956786033572</c:v>
                </c:pt>
                <c:pt idx="11">
                  <c:v>0.14621203609667741</c:v>
                </c:pt>
                <c:pt idx="12">
                  <c:v>7.6139151695746712E-2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Lieto LSM+ </a:t>
                </a:r>
                <a:r>
                  <a:rPr lang="en-US" dirty="0" err="1"/>
                  <a:t>tēmu</a:t>
                </a:r>
                <a:r>
                  <a:rPr lang="en-US" dirty="0"/>
                  <a:t> «</a:t>
                </a:r>
                <a:r>
                  <a:rPr lang="ru-RU" dirty="0"/>
                  <a:t>Подробности” </a:t>
                </a:r>
                <a:r>
                  <a:rPr lang="en-US" dirty="0" err="1"/>
                  <a:t>reti</a:t>
                </a:r>
                <a:r>
                  <a:rPr lang="en-US" dirty="0"/>
                  <a:t> </a:t>
                </a:r>
                <a:r>
                  <a:rPr lang="en-US" dirty="0" err="1"/>
                  <a:t>vai</a:t>
                </a:r>
                <a:r>
                  <a:rPr lang="en-US" dirty="0"/>
                  <a:t> </a:t>
                </a:r>
                <a:r>
                  <a:rPr lang="en-US" dirty="0" err="1"/>
                  <a:t>nemaz</a:t>
                </a:r>
                <a:r>
                  <a:rPr lang="en-US" dirty="0"/>
                  <a:t> (n=636, N=644).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(n=34, N=30)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0.20104591481076994</c:v>
                </c:pt>
                <c:pt idx="1">
                  <c:v>0.21869517492173571</c:v>
                </c:pt>
                <c:pt idx="2">
                  <c:v>0.16754357898201103</c:v>
                </c:pt>
                <c:pt idx="3">
                  <c:v>0.29023076963671074</c:v>
                </c:pt>
                <c:pt idx="4">
                  <c:v>0.20242121350906761</c:v>
                </c:pt>
                <c:pt idx="5">
                  <c:v>0.32728629554530508</c:v>
                </c:pt>
                <c:pt idx="6">
                  <c:v>0.20665953396869652</c:v>
                </c:pt>
                <c:pt idx="7">
                  <c:v>0.19374429948736524</c:v>
                </c:pt>
                <c:pt idx="8">
                  <c:v>0.1190701515094727</c:v>
                </c:pt>
                <c:pt idx="9">
                  <c:v>0.11024449643002188</c:v>
                </c:pt>
                <c:pt idx="10">
                  <c:v>0.13594108880659339</c:v>
                </c:pt>
                <c:pt idx="11">
                  <c:v>8.6441483733340083E-2</c:v>
                </c:pt>
                <c:pt idx="12">
                  <c:v>8.5253332989906255E-2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(n=67, N=54)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0.36444481584101013</c:v>
                </c:pt>
                <c:pt idx="1">
                  <c:v>0.29474678971605323</c:v>
                </c:pt>
                <c:pt idx="2">
                  <c:v>0.35327652838389906</c:v>
                </c:pt>
                <c:pt idx="3">
                  <c:v>0.31091331122143134</c:v>
                </c:pt>
                <c:pt idx="4">
                  <c:v>0.24390682512176792</c:v>
                </c:pt>
                <c:pt idx="5">
                  <c:v>0.28473436932145091</c:v>
                </c:pt>
                <c:pt idx="6">
                  <c:v>0.23487429804574186</c:v>
                </c:pt>
                <c:pt idx="7">
                  <c:v>0.25518448199748101</c:v>
                </c:pt>
                <c:pt idx="8">
                  <c:v>8.8328792995768943E-2</c:v>
                </c:pt>
                <c:pt idx="9">
                  <c:v>0.24815223426146221</c:v>
                </c:pt>
                <c:pt idx="10">
                  <c:v>0.21245606518368046</c:v>
                </c:pt>
                <c:pt idx="11">
                  <c:v>0.17345510858032942</c:v>
                </c:pt>
                <c:pt idx="12">
                  <c:v>0.15815255478547752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(n=83, N=79)</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0.28901035841754324</c:v>
                </c:pt>
                <c:pt idx="1">
                  <c:v>0.19220630837663749</c:v>
                </c:pt>
                <c:pt idx="2">
                  <c:v>0.26627429293475979</c:v>
                </c:pt>
                <c:pt idx="3">
                  <c:v>0.37183029977600957</c:v>
                </c:pt>
                <c:pt idx="4">
                  <c:v>0.22935147849536308</c:v>
                </c:pt>
                <c:pt idx="5">
                  <c:v>0.23831822803079214</c:v>
                </c:pt>
                <c:pt idx="6">
                  <c:v>0.28870062457363377</c:v>
                </c:pt>
                <c:pt idx="7">
                  <c:v>0.23394037494920333</c:v>
                </c:pt>
                <c:pt idx="8">
                  <c:v>0.22628441448247627</c:v>
                </c:pt>
                <c:pt idx="9">
                  <c:v>0.26656118684365304</c:v>
                </c:pt>
                <c:pt idx="10">
                  <c:v>0.23256635830915595</c:v>
                </c:pt>
                <c:pt idx="11">
                  <c:v>0.18879286448464677</c:v>
                </c:pt>
                <c:pt idx="12">
                  <c:v>0.204023128909148</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Lieto LSM+ tēmu «Новый день» bieži (n=184, N=163).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(n=167, N=172)</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0.34400726978933427</c:v>
                </c:pt>
                <c:pt idx="1">
                  <c:v>0.31547988659921672</c:v>
                </c:pt>
                <c:pt idx="2">
                  <c:v>0.25344640798610146</c:v>
                </c:pt>
                <c:pt idx="3">
                  <c:v>0.35077038433766672</c:v>
                </c:pt>
                <c:pt idx="4">
                  <c:v>0.222578162406563</c:v>
                </c:pt>
                <c:pt idx="5">
                  <c:v>0.22345791595745798</c:v>
                </c:pt>
                <c:pt idx="6">
                  <c:v>0.20738263513200972</c:v>
                </c:pt>
                <c:pt idx="7">
                  <c:v>0.21580819968045803</c:v>
                </c:pt>
                <c:pt idx="8">
                  <c:v>0.1673000546294782</c:v>
                </c:pt>
                <c:pt idx="9">
                  <c:v>0.25556434324738408</c:v>
                </c:pt>
                <c:pt idx="10">
                  <c:v>0.20074795533790468</c:v>
                </c:pt>
                <c:pt idx="11">
                  <c:v>0.19018555758219086</c:v>
                </c:pt>
                <c:pt idx="12">
                  <c:v>0.14270627004944109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(n=484, N=492)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0.4996493526780198</c:v>
                </c:pt>
                <c:pt idx="1">
                  <c:v>0.3517228736895206</c:v>
                </c:pt>
                <c:pt idx="2">
                  <c:v>0.36806580342238349</c:v>
                </c:pt>
                <c:pt idx="3">
                  <c:v>0.22809329024033664</c:v>
                </c:pt>
                <c:pt idx="4">
                  <c:v>0.24164003053243976</c:v>
                </c:pt>
                <c:pt idx="5">
                  <c:v>0.25721293585033089</c:v>
                </c:pt>
                <c:pt idx="6">
                  <c:v>0.25065299408682035</c:v>
                </c:pt>
                <c:pt idx="7">
                  <c:v>0.20971793904362671</c:v>
                </c:pt>
                <c:pt idx="8">
                  <c:v>0.2463336082789099</c:v>
                </c:pt>
                <c:pt idx="9">
                  <c:v>0.19055381899933052</c:v>
                </c:pt>
                <c:pt idx="10">
                  <c:v>0.15778775150146043</c:v>
                </c:pt>
                <c:pt idx="11">
                  <c:v>0.13992471404641976</c:v>
                </c:pt>
                <c:pt idx="12">
                  <c:v>6.817070952351785E-2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Lieto LSM+ </a:t>
                </a:r>
                <a:r>
                  <a:rPr lang="en-US" dirty="0" err="1"/>
                  <a:t>tēmu</a:t>
                </a:r>
                <a:r>
                  <a:rPr lang="en-US" dirty="0"/>
                  <a:t> «</a:t>
                </a:r>
                <a:r>
                  <a:rPr lang="ru-RU" dirty="0"/>
                  <a:t>Новый день” </a:t>
                </a:r>
                <a:r>
                  <a:rPr lang="en-US" dirty="0" err="1"/>
                  <a:t>reti</a:t>
                </a:r>
                <a:r>
                  <a:rPr lang="en-US" dirty="0"/>
                  <a:t> </a:t>
                </a:r>
                <a:r>
                  <a:rPr lang="en-US" dirty="0" err="1"/>
                  <a:t>vai</a:t>
                </a:r>
                <a:r>
                  <a:rPr lang="en-US" dirty="0"/>
                  <a:t> </a:t>
                </a:r>
                <a:r>
                  <a:rPr lang="en-US" dirty="0" err="1"/>
                  <a:t>nemaz</a:t>
                </a:r>
                <a:r>
                  <a:rPr lang="en-US" dirty="0"/>
                  <a:t> (n=651, N=663).</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(n=26, N=20)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0.4079946457301073</c:v>
                </c:pt>
                <c:pt idx="1">
                  <c:v>0.23146840888156098</c:v>
                </c:pt>
                <c:pt idx="2">
                  <c:v>0.14865053435436654</c:v>
                </c:pt>
                <c:pt idx="3">
                  <c:v>0.32071756696385434</c:v>
                </c:pt>
                <c:pt idx="4">
                  <c:v>0.18624895819422216</c:v>
                </c:pt>
                <c:pt idx="5">
                  <c:v>0.43901250131548136</c:v>
                </c:pt>
                <c:pt idx="6">
                  <c:v>0.16782839823509768</c:v>
                </c:pt>
                <c:pt idx="7">
                  <c:v>0.14419593668595304</c:v>
                </c:pt>
                <c:pt idx="8">
                  <c:v>0.13834017954282019</c:v>
                </c:pt>
                <c:pt idx="9">
                  <c:v>0.18032094130808632</c:v>
                </c:pt>
                <c:pt idx="10">
                  <c:v>0.17965180225217678</c:v>
                </c:pt>
                <c:pt idx="11">
                  <c:v>0.1553241737514866</c:v>
                </c:pt>
                <c:pt idx="12">
                  <c:v>0.11016568280216323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(n=53, N=55)</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0.17574339653494614</c:v>
                </c:pt>
                <c:pt idx="1">
                  <c:v>0.13772093531509952</c:v>
                </c:pt>
                <c:pt idx="2">
                  <c:v>0.18977691070966704</c:v>
                </c:pt>
                <c:pt idx="3">
                  <c:v>0.33951360385833929</c:v>
                </c:pt>
                <c:pt idx="4">
                  <c:v>0.13867997549233618</c:v>
                </c:pt>
                <c:pt idx="5">
                  <c:v>0.17476493708048724</c:v>
                </c:pt>
                <c:pt idx="6">
                  <c:v>0.25992828272841534</c:v>
                </c:pt>
                <c:pt idx="7">
                  <c:v>0.22523536277523157</c:v>
                </c:pt>
                <c:pt idx="8">
                  <c:v>0.22230452486554544</c:v>
                </c:pt>
                <c:pt idx="9">
                  <c:v>0.21532246568375699</c:v>
                </c:pt>
                <c:pt idx="10">
                  <c:v>0.2842015940108899</c:v>
                </c:pt>
                <c:pt idx="11">
                  <c:v>7.6047033637164793E-2</c:v>
                </c:pt>
                <c:pt idx="12">
                  <c:v>0.13121167332276387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(n=87, N=71)</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0.2343082021980907</c:v>
                </c:pt>
                <c:pt idx="1">
                  <c:v>0.21761712718885598</c:v>
                </c:pt>
                <c:pt idx="2">
                  <c:v>0.22829045423236349</c:v>
                </c:pt>
                <c:pt idx="3">
                  <c:v>0.26130539858535484</c:v>
                </c:pt>
                <c:pt idx="4">
                  <c:v>0.16312209139465592</c:v>
                </c:pt>
                <c:pt idx="5">
                  <c:v>0.27854655851968196</c:v>
                </c:pt>
                <c:pt idx="6">
                  <c:v>0.15121252631945592</c:v>
                </c:pt>
                <c:pt idx="7">
                  <c:v>0.18813693601409193</c:v>
                </c:pt>
                <c:pt idx="8">
                  <c:v>0.14212881601771332</c:v>
                </c:pt>
                <c:pt idx="9">
                  <c:v>0.16391620928741116</c:v>
                </c:pt>
                <c:pt idx="10">
                  <c:v>0.1211823381072366</c:v>
                </c:pt>
                <c:pt idx="11">
                  <c:v>0.24338276591970054</c:v>
                </c:pt>
                <c:pt idx="12">
                  <c:v>0.16641124337638902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Lieto LSM+ </a:t>
                </a:r>
                <a:r>
                  <a:rPr lang="en-US" dirty="0" err="1"/>
                  <a:t>tēmu</a:t>
                </a:r>
                <a:r>
                  <a:rPr lang="en-US" dirty="0"/>
                  <a:t> «</a:t>
                </a:r>
                <a:r>
                  <a:rPr lang="ru-RU" dirty="0"/>
                  <a:t>Кейс” </a:t>
                </a:r>
                <a:r>
                  <a:rPr lang="en-US" dirty="0" err="1"/>
                  <a:t>bieži</a:t>
                </a:r>
                <a:r>
                  <a:rPr lang="en-US" dirty="0"/>
                  <a:t> (n=166, N=145).</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(n=150, N=149)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0.29297344852473378</c:v>
                </c:pt>
                <c:pt idx="1">
                  <c:v>0.31699508672355359</c:v>
                </c:pt>
                <c:pt idx="2">
                  <c:v>0.26768278410454788</c:v>
                </c:pt>
                <c:pt idx="3">
                  <c:v>0.35577078835404202</c:v>
                </c:pt>
                <c:pt idx="4">
                  <c:v>0.21748438170143192</c:v>
                </c:pt>
                <c:pt idx="5">
                  <c:v>0.21690607654751645</c:v>
                </c:pt>
                <c:pt idx="6">
                  <c:v>0.22909295332732976</c:v>
                </c:pt>
                <c:pt idx="7">
                  <c:v>0.24920340237229213</c:v>
                </c:pt>
                <c:pt idx="8">
                  <c:v>0.16918077831528902</c:v>
                </c:pt>
                <c:pt idx="9">
                  <c:v>0.25807178155492605</c:v>
                </c:pt>
                <c:pt idx="10">
                  <c:v>0.2227393103190175</c:v>
                </c:pt>
                <c:pt idx="11">
                  <c:v>0.15993934574198501</c:v>
                </c:pt>
                <c:pt idx="12">
                  <c:v>0.15872871120148266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(n=519, N=531)</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0.51780303797372373</c:v>
                </c:pt>
                <c:pt idx="1">
                  <c:v>0.35717995133700708</c:v>
                </c:pt>
                <c:pt idx="2">
                  <c:v>0.37639510842978757</c:v>
                </c:pt>
                <c:pt idx="3">
                  <c:v>0.24580719974139356</c:v>
                </c:pt>
                <c:pt idx="4">
                  <c:v>0.26159954752248488</c:v>
                </c:pt>
                <c:pt idx="5">
                  <c:v>0.26051640917443247</c:v>
                </c:pt>
                <c:pt idx="6">
                  <c:v>0.25972046572405721</c:v>
                </c:pt>
                <c:pt idx="7">
                  <c:v>0.2115987598243865</c:v>
                </c:pt>
                <c:pt idx="8">
                  <c:v>0.23667218392086911</c:v>
                </c:pt>
                <c:pt idx="9">
                  <c:v>0.20656626361384064</c:v>
                </c:pt>
                <c:pt idx="10">
                  <c:v>0.15996444395089726</c:v>
                </c:pt>
                <c:pt idx="11">
                  <c:v>0.15024537890393891</c:v>
                </c:pt>
                <c:pt idx="12">
                  <c:v>7.5838910381025235E-2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Lieto LSM+ tēmu «Кейс» reti vai nemaz (n=669, N=681).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(n=303, N=300)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1.3127101905844572E-2</c:v>
                </c:pt>
                <c:pt idx="1">
                  <c:v>-0.29024790520334698</c:v>
                </c:pt>
                <c:pt idx="2">
                  <c:v>-5.3422042954748708E-3</c:v>
                </c:pt>
                <c:pt idx="3">
                  <c:v>6.07320185151871E-2</c:v>
                </c:pt>
                <c:pt idx="4">
                  <c:v>-0.25987883553454255</c:v>
                </c:pt>
                <c:pt idx="5">
                  <c:v>0.22033180472989353</c:v>
                </c:pt>
                <c:pt idx="6">
                  <c:v>-0.41123879264339541</c:v>
                </c:pt>
                <c:pt idx="7">
                  <c:v>0.19284572347214332</c:v>
                </c:pt>
                <c:pt idx="8">
                  <c:v>-0.41035964779281953</c:v>
                </c:pt>
                <c:pt idx="9">
                  <c:v>-7.9454909299435703E-2</c:v>
                </c:pt>
                <c:pt idx="10">
                  <c:v>0.19696394133843539</c:v>
                </c:pt>
                <c:pt idx="11">
                  <c:v>0.27477323712600799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(n=240, N=250)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0.11867791222279472</c:v>
                </c:pt>
                <c:pt idx="1">
                  <c:v>-0.24520521519030009</c:v>
                </c:pt>
                <c:pt idx="2">
                  <c:v>2.7117857607335863E-3</c:v>
                </c:pt>
                <c:pt idx="3">
                  <c:v>0.19338424220990641</c:v>
                </c:pt>
                <c:pt idx="4">
                  <c:v>4.7787385329930578E-2</c:v>
                </c:pt>
                <c:pt idx="5">
                  <c:v>0.13179113848195403</c:v>
                </c:pt>
                <c:pt idx="6">
                  <c:v>-0.19971916149997107</c:v>
                </c:pt>
                <c:pt idx="7">
                  <c:v>0.27690847815165703</c:v>
                </c:pt>
                <c:pt idx="8">
                  <c:v>-0.29392699134306111</c:v>
                </c:pt>
                <c:pt idx="9">
                  <c:v>3.1523310660977341E-2</c:v>
                </c:pt>
                <c:pt idx="10">
                  <c:v>0.20902984500443031</c:v>
                </c:pt>
                <c:pt idx="11">
                  <c:v>0.30736333105598768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(n=223, N=221)</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-7.8286631780075971E-2</c:v>
                </c:pt>
                <c:pt idx="1">
                  <c:v>-0.1737015606229787</c:v>
                </c:pt>
                <c:pt idx="2">
                  <c:v>-4.5637664694509861E-2</c:v>
                </c:pt>
                <c:pt idx="3">
                  <c:v>-3.875291845117481E-2</c:v>
                </c:pt>
                <c:pt idx="4">
                  <c:v>-6.5762111117324976E-3</c:v>
                </c:pt>
                <c:pt idx="5">
                  <c:v>-8.2075637745820218E-2</c:v>
                </c:pt>
                <c:pt idx="6">
                  <c:v>-0.39384239319933995</c:v>
                </c:pt>
                <c:pt idx="7">
                  <c:v>0.24384203618158895</c:v>
                </c:pt>
                <c:pt idx="8">
                  <c:v>-0.28126254567144582</c:v>
                </c:pt>
                <c:pt idx="9">
                  <c:v>-0.14811238263827844</c:v>
                </c:pt>
                <c:pt idx="10">
                  <c:v>-4.7931768786945307E-2</c:v>
                </c:pt>
                <c:pt idx="11">
                  <c:v>0.10643121647973236</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Skatās LTV1 bieži (n=766, N=771).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(n=325, N=340)</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-0.21495975407844262</c:v>
                </c:pt>
                <c:pt idx="1">
                  <c:v>7.6219943915208754E-2</c:v>
                </c:pt>
                <c:pt idx="2">
                  <c:v>-0.22548447342515524</c:v>
                </c:pt>
                <c:pt idx="3">
                  <c:v>-0.36589931783723861</c:v>
                </c:pt>
                <c:pt idx="4">
                  <c:v>9.9297019281156043E-2</c:v>
                </c:pt>
                <c:pt idx="5">
                  <c:v>-8.2862749993539958E-2</c:v>
                </c:pt>
                <c:pt idx="6">
                  <c:v>-0.12554037200274196</c:v>
                </c:pt>
                <c:pt idx="7">
                  <c:v>-0.1172133067282112</c:v>
                </c:pt>
                <c:pt idx="8">
                  <c:v>-8.2982566153937579E-2</c:v>
                </c:pt>
                <c:pt idx="9">
                  <c:v>-0.27915373184835984</c:v>
                </c:pt>
                <c:pt idx="10">
                  <c:v>-0.19613509939803525</c:v>
                </c:pt>
                <c:pt idx="11">
                  <c:v>-8.8590859005802686E-2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(n=534, N=514)</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-0.33617944706754371</c:v>
                </c:pt>
                <c:pt idx="1">
                  <c:v>0.45463758035663709</c:v>
                </c:pt>
                <c:pt idx="2">
                  <c:v>-0.69547858871583657</c:v>
                </c:pt>
                <c:pt idx="3">
                  <c:v>-0.56495925033812977</c:v>
                </c:pt>
                <c:pt idx="4">
                  <c:v>0.59767192795776203</c:v>
                </c:pt>
                <c:pt idx="5">
                  <c:v>-0.54224790076396823</c:v>
                </c:pt>
                <c:pt idx="6">
                  <c:v>0.27764870692107668</c:v>
                </c:pt>
                <c:pt idx="7">
                  <c:v>-0.14721637927685452</c:v>
                </c:pt>
                <c:pt idx="8">
                  <c:v>0.2059799420786593</c:v>
                </c:pt>
                <c:pt idx="9">
                  <c:v>-0.64759267153370315</c:v>
                </c:pt>
                <c:pt idx="10">
                  <c:v>-0.62679603530926109</c:v>
                </c:pt>
                <c:pt idx="11">
                  <c:v>-0.47384141078329783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Skatās LTV1 reti vai nemaz (n=859, N=854).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010367454068233"/>
          <c:y val="0.15843641732283467"/>
          <c:w val="0.62989632545931762"/>
          <c:h val="0.75210196850393696"/>
        </c:manualLayout>
      </c:layout>
      <c:barChart>
        <c:barDir val="bar"/>
        <c:grouping val="stacked"/>
        <c:varyColors val="0"/>
        <c:ser>
          <c:idx val="0"/>
          <c:order val="0"/>
          <c:tx>
            <c:strRef>
              <c:f>Sheet1!$B$1</c:f>
              <c:strCache>
                <c:ptCount val="1"/>
                <c:pt idx="0">
                  <c:v>Katru vai gandrīz katru dienu</c:v>
                </c:pt>
              </c:strCache>
            </c:strRef>
          </c:tx>
          <c:spPr>
            <a:solidFill>
              <a:srgbClr val="2E7D3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Labrīt</c:v>
                </c:pt>
                <c:pt idx="1">
                  <c:v>Ziņas</c:v>
                </c:pt>
                <c:pt idx="2">
                  <c:v>Krustpunktā</c:v>
                </c:pt>
                <c:pt idx="3">
                  <c:v>Atvērtie faili</c:v>
                </c:pt>
                <c:pt idx="4">
                  <c:v>Divas puslodes</c:v>
                </c:pt>
                <c:pt idx="5">
                  <c:v>Brīvības bulvāris</c:v>
                </c:pt>
                <c:pt idx="6">
                  <c:v>Pusdiena</c:v>
                </c:pt>
                <c:pt idx="7">
                  <c:v>Pēcpusdiena</c:v>
                </c:pt>
                <c:pt idx="8">
                  <c:v>Drošinātājs</c:v>
                </c:pt>
              </c:strCache>
            </c:strRef>
          </c:cat>
          <c:val>
            <c:numRef>
              <c:f>Sheet1!$B$2:$B$10</c:f>
              <c:numCache>
                <c:formatCode>0%</c:formatCode>
                <c:ptCount val="9"/>
                <c:pt idx="0">
                  <c:v>7.8477111023049023E-2</c:v>
                </c:pt>
                <c:pt idx="1">
                  <c:v>0.24794059864917775</c:v>
                </c:pt>
                <c:pt idx="2">
                  <c:v>6.7250943759666781E-2</c:v>
                </c:pt>
                <c:pt idx="3">
                  <c:v>4.5097223293754748E-2</c:v>
                </c:pt>
                <c:pt idx="4">
                  <c:v>3.3081121213450033E-2</c:v>
                </c:pt>
                <c:pt idx="5">
                  <c:v>4.3189534922035873E-2</c:v>
                </c:pt>
                <c:pt idx="6">
                  <c:v>5.9726291041064805E-2</c:v>
                </c:pt>
                <c:pt idx="7">
                  <c:v>6.5210287960724991E-2</c:v>
                </c:pt>
                <c:pt idx="8">
                  <c:v>5.8862825703966455E-2</c:v>
                </c:pt>
              </c:numCache>
            </c:numRef>
          </c:val>
          <c:extLst>
            <c:ext xmlns:c16="http://schemas.microsoft.com/office/drawing/2014/chart" uri="{C3380CC4-5D6E-409C-BE32-E72D297353CC}">
              <c16:uniqueId val="{00000000-3809-492F-BCB5-3AB315DA7D8D}"/>
            </c:ext>
          </c:extLst>
        </c:ser>
        <c:ser>
          <c:idx val="1"/>
          <c:order val="1"/>
          <c:tx>
            <c:strRef>
              <c:f>Sheet1!$C$1</c:f>
              <c:strCache>
                <c:ptCount val="1"/>
                <c:pt idx="0">
                  <c:v>1-3 reizes nedēļā</c:v>
                </c:pt>
              </c:strCache>
            </c:strRef>
          </c:tx>
          <c:spPr>
            <a:solidFill>
              <a:srgbClr val="C2EABD"/>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Labrīt</c:v>
                </c:pt>
                <c:pt idx="1">
                  <c:v>Ziņas</c:v>
                </c:pt>
                <c:pt idx="2">
                  <c:v>Krustpunktā</c:v>
                </c:pt>
                <c:pt idx="3">
                  <c:v>Atvērtie faili</c:v>
                </c:pt>
                <c:pt idx="4">
                  <c:v>Divas puslodes</c:v>
                </c:pt>
                <c:pt idx="5">
                  <c:v>Brīvības bulvāris</c:v>
                </c:pt>
                <c:pt idx="6">
                  <c:v>Pusdiena</c:v>
                </c:pt>
                <c:pt idx="7">
                  <c:v>Pēcpusdiena</c:v>
                </c:pt>
                <c:pt idx="8">
                  <c:v>Drošinātājs</c:v>
                </c:pt>
              </c:strCache>
            </c:strRef>
          </c:cat>
          <c:val>
            <c:numRef>
              <c:f>Sheet1!$C$2:$C$10</c:f>
              <c:numCache>
                <c:formatCode>0%</c:formatCode>
                <c:ptCount val="9"/>
                <c:pt idx="0">
                  <c:v>0.13054369367279145</c:v>
                </c:pt>
                <c:pt idx="1">
                  <c:v>0.18224975295020987</c:v>
                </c:pt>
                <c:pt idx="2">
                  <c:v>0.14215596574672035</c:v>
                </c:pt>
                <c:pt idx="3">
                  <c:v>9.3587980050164873E-2</c:v>
                </c:pt>
                <c:pt idx="4">
                  <c:v>7.8009299393745749E-2</c:v>
                </c:pt>
                <c:pt idx="5">
                  <c:v>9.3013382154165491E-2</c:v>
                </c:pt>
                <c:pt idx="6">
                  <c:v>0.10342618046333527</c:v>
                </c:pt>
                <c:pt idx="7">
                  <c:v>8.7456415733162957E-2</c:v>
                </c:pt>
                <c:pt idx="8">
                  <c:v>5.9060859624582136E-2</c:v>
                </c:pt>
              </c:numCache>
            </c:numRef>
          </c:val>
          <c:extLst>
            <c:ext xmlns:c16="http://schemas.microsoft.com/office/drawing/2014/chart" uri="{C3380CC4-5D6E-409C-BE32-E72D297353CC}">
              <c16:uniqueId val="{00000000-A9FB-4B3A-B3BF-BA48F5951979}"/>
            </c:ext>
          </c:extLst>
        </c:ser>
        <c:ser>
          <c:idx val="2"/>
          <c:order val="2"/>
          <c:tx>
            <c:strRef>
              <c:f>Sheet1!$D$1</c:f>
              <c:strCache>
                <c:ptCount val="1"/>
                <c:pt idx="0">
                  <c:v>1-3 reizes mēnesī</c:v>
                </c:pt>
              </c:strCache>
            </c:strRef>
          </c:tx>
          <c:spPr>
            <a:solidFill>
              <a:srgbClr val="E3DCD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Labrīt</c:v>
                </c:pt>
                <c:pt idx="1">
                  <c:v>Ziņas</c:v>
                </c:pt>
                <c:pt idx="2">
                  <c:v>Krustpunktā</c:v>
                </c:pt>
                <c:pt idx="3">
                  <c:v>Atvērtie faili</c:v>
                </c:pt>
                <c:pt idx="4">
                  <c:v>Divas puslodes</c:v>
                </c:pt>
                <c:pt idx="5">
                  <c:v>Brīvības bulvāris</c:v>
                </c:pt>
                <c:pt idx="6">
                  <c:v>Pusdiena</c:v>
                </c:pt>
                <c:pt idx="7">
                  <c:v>Pēcpusdiena</c:v>
                </c:pt>
                <c:pt idx="8">
                  <c:v>Drošinātājs</c:v>
                </c:pt>
              </c:strCache>
            </c:strRef>
          </c:cat>
          <c:val>
            <c:numRef>
              <c:f>Sheet1!$D$2:$D$10</c:f>
              <c:numCache>
                <c:formatCode>0%</c:formatCode>
                <c:ptCount val="9"/>
                <c:pt idx="0">
                  <c:v>0.13777610589931391</c:v>
                </c:pt>
                <c:pt idx="1">
                  <c:v>0.18621402169375112</c:v>
                </c:pt>
                <c:pt idx="2">
                  <c:v>0.1891066904689046</c:v>
                </c:pt>
                <c:pt idx="3">
                  <c:v>0.15201972425340857</c:v>
                </c:pt>
                <c:pt idx="4">
                  <c:v>0.13761184198388357</c:v>
                </c:pt>
                <c:pt idx="5">
                  <c:v>0.10454852337004512</c:v>
                </c:pt>
                <c:pt idx="6">
                  <c:v>0.10992529712292134</c:v>
                </c:pt>
                <c:pt idx="7">
                  <c:v>0.12764923375288123</c:v>
                </c:pt>
                <c:pt idx="8">
                  <c:v>0.10427653786126645</c:v>
                </c:pt>
              </c:numCache>
            </c:numRef>
          </c:val>
          <c:extLst>
            <c:ext xmlns:c16="http://schemas.microsoft.com/office/drawing/2014/chart" uri="{C3380CC4-5D6E-409C-BE32-E72D297353CC}">
              <c16:uniqueId val="{00000001-A9FB-4B3A-B3BF-BA48F5951979}"/>
            </c:ext>
          </c:extLst>
        </c:ser>
        <c:ser>
          <c:idx val="3"/>
          <c:order val="3"/>
          <c:tx>
            <c:strRef>
              <c:f>Sheet1!$E$1</c:f>
              <c:strCache>
                <c:ptCount val="1"/>
                <c:pt idx="0">
                  <c:v>Retāk</c:v>
                </c:pt>
              </c:strCache>
            </c:strRef>
          </c:tx>
          <c:spPr>
            <a:solidFill>
              <a:srgbClr val="F4CCCC"/>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Labrīt</c:v>
                </c:pt>
                <c:pt idx="1">
                  <c:v>Ziņas</c:v>
                </c:pt>
                <c:pt idx="2">
                  <c:v>Krustpunktā</c:v>
                </c:pt>
                <c:pt idx="3">
                  <c:v>Atvērtie faili</c:v>
                </c:pt>
                <c:pt idx="4">
                  <c:v>Divas puslodes</c:v>
                </c:pt>
                <c:pt idx="5">
                  <c:v>Brīvības bulvāris</c:v>
                </c:pt>
                <c:pt idx="6">
                  <c:v>Pusdiena</c:v>
                </c:pt>
                <c:pt idx="7">
                  <c:v>Pēcpusdiena</c:v>
                </c:pt>
                <c:pt idx="8">
                  <c:v>Drošinātājs</c:v>
                </c:pt>
              </c:strCache>
            </c:strRef>
          </c:cat>
          <c:val>
            <c:numRef>
              <c:f>Sheet1!$E$2:$E$10</c:f>
              <c:numCache>
                <c:formatCode>0%</c:formatCode>
                <c:ptCount val="9"/>
                <c:pt idx="0">
                  <c:v>0.24015257888177832</c:v>
                </c:pt>
                <c:pt idx="1">
                  <c:v>0.25559497081232896</c:v>
                </c:pt>
                <c:pt idx="2">
                  <c:v>0.30121290770407055</c:v>
                </c:pt>
                <c:pt idx="3">
                  <c:v>0.26518656163839466</c:v>
                </c:pt>
                <c:pt idx="4">
                  <c:v>0.24471148586439073</c:v>
                </c:pt>
                <c:pt idx="5">
                  <c:v>0.24980532561077448</c:v>
                </c:pt>
                <c:pt idx="6">
                  <c:v>0.26854507462070443</c:v>
                </c:pt>
                <c:pt idx="7">
                  <c:v>0.26969997236388676</c:v>
                </c:pt>
                <c:pt idx="8">
                  <c:v>0.24949955639380342</c:v>
                </c:pt>
              </c:numCache>
            </c:numRef>
          </c:val>
          <c:extLst>
            <c:ext xmlns:c16="http://schemas.microsoft.com/office/drawing/2014/chart" uri="{C3380CC4-5D6E-409C-BE32-E72D297353CC}">
              <c16:uniqueId val="{00000002-A9FB-4B3A-B3BF-BA48F5951979}"/>
            </c:ext>
          </c:extLst>
        </c:ser>
        <c:ser>
          <c:idx val="4"/>
          <c:order val="4"/>
          <c:tx>
            <c:strRef>
              <c:f>Sheet1!$F$1</c:f>
              <c:strCache>
                <c:ptCount val="1"/>
                <c:pt idx="0">
                  <c:v>Neklausos vispār</c:v>
                </c:pt>
              </c:strCache>
            </c:strRef>
          </c:tx>
          <c:spPr>
            <a:solidFill>
              <a:srgbClr val="8B0000"/>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Labrīt</c:v>
                </c:pt>
                <c:pt idx="1">
                  <c:v>Ziņas</c:v>
                </c:pt>
                <c:pt idx="2">
                  <c:v>Krustpunktā</c:v>
                </c:pt>
                <c:pt idx="3">
                  <c:v>Atvērtie faili</c:v>
                </c:pt>
                <c:pt idx="4">
                  <c:v>Divas puslodes</c:v>
                </c:pt>
                <c:pt idx="5">
                  <c:v>Brīvības bulvāris</c:v>
                </c:pt>
                <c:pt idx="6">
                  <c:v>Pusdiena</c:v>
                </c:pt>
                <c:pt idx="7">
                  <c:v>Pēcpusdiena</c:v>
                </c:pt>
                <c:pt idx="8">
                  <c:v>Drošinātājs</c:v>
                </c:pt>
              </c:strCache>
            </c:strRef>
          </c:cat>
          <c:val>
            <c:numRef>
              <c:f>Sheet1!$F$2:$F$10</c:f>
              <c:numCache>
                <c:formatCode>0%</c:formatCode>
                <c:ptCount val="9"/>
                <c:pt idx="0">
                  <c:v>0.41305051052306724</c:v>
                </c:pt>
                <c:pt idx="1">
                  <c:v>0.12800065589453227</c:v>
                </c:pt>
                <c:pt idx="2">
                  <c:v>0.3002734923206376</c:v>
                </c:pt>
                <c:pt idx="3">
                  <c:v>0.44410851076427721</c:v>
                </c:pt>
                <c:pt idx="4">
                  <c:v>0.50658625154452996</c:v>
                </c:pt>
                <c:pt idx="5">
                  <c:v>0.50944323394297908</c:v>
                </c:pt>
                <c:pt idx="6">
                  <c:v>0.45837715675197405</c:v>
                </c:pt>
                <c:pt idx="7">
                  <c:v>0.44998409018934399</c:v>
                </c:pt>
                <c:pt idx="8">
                  <c:v>0.52830022041638147</c:v>
                </c:pt>
              </c:numCache>
            </c:numRef>
          </c:val>
          <c:extLst>
            <c:ext xmlns:c16="http://schemas.microsoft.com/office/drawing/2014/chart" uri="{C3380CC4-5D6E-409C-BE32-E72D297353CC}">
              <c16:uniqueId val="{00000003-A9FB-4B3A-B3BF-BA48F5951979}"/>
            </c:ext>
          </c:extLst>
        </c:ser>
        <c:dLbls>
          <c:showLegendKey val="0"/>
          <c:showVal val="1"/>
          <c:showCatName val="0"/>
          <c:showSerName val="0"/>
          <c:showPercent val="0"/>
          <c:showBubbleSize val="0"/>
        </c:dLbls>
        <c:gapWidth val="70"/>
        <c:overlap val="100"/>
        <c:axId val="801550799"/>
        <c:axId val="801549135"/>
      </c:barChart>
      <c:catAx>
        <c:axId val="80155079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crossAx val="801549135"/>
        <c:crosses val="autoZero"/>
        <c:auto val="1"/>
        <c:lblAlgn val="ctr"/>
        <c:lblOffset val="100"/>
        <c:noMultiLvlLbl val="0"/>
      </c:catAx>
      <c:valAx>
        <c:axId val="801549135"/>
        <c:scaling>
          <c:orientation val="minMax"/>
          <c:max val="1"/>
        </c:scaling>
        <c:delete val="1"/>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r>
                  <a:rPr lang="pt-BR"/>
                  <a:t>Bāze: Izmanto LR1 vai lsm.lv (n=695, N=695).</a:t>
                </a:r>
              </a:p>
            </c:rich>
          </c:tx>
          <c:layout>
            <c:manualLayout>
              <c:xMode val="edge"/>
              <c:yMode val="edge"/>
              <c:x val="0.37082270341207352"/>
              <c:y val="0.9591517716535432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title>
        <c:numFmt formatCode="0%" sourceLinked="1"/>
        <c:majorTickMark val="out"/>
        <c:minorTickMark val="none"/>
        <c:tickLblPos val="nextTo"/>
        <c:crossAx val="801550799"/>
        <c:crosses val="max"/>
        <c:crossBetween val="between"/>
      </c:valAx>
      <c:spPr>
        <a:noFill/>
        <a:ln>
          <a:noFill/>
        </a:ln>
        <a:effectLst/>
      </c:spPr>
    </c:plotArea>
    <c:legend>
      <c:legendPos val="t"/>
      <c:layout>
        <c:manualLayout>
          <c:xMode val="edge"/>
          <c:yMode val="edge"/>
          <c:x val="0"/>
          <c:y val="2.8591732283464566E-2"/>
          <c:w val="0.96093517060367439"/>
          <c:h val="0.1111456692913385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1200">
          <a:solidFill>
            <a:schemeClr val="tx1">
              <a:lumMod val="65000"/>
              <a:lumOff val="35000"/>
            </a:schemeClr>
          </a:solidFill>
          <a:latin typeface="League Spartan Light" pitchFamily="2" charset="0"/>
          <a:cs typeface="Arial" panose="020B0604020202020204" pitchFamily="34" charset="0"/>
        </a:defRPr>
      </a:pPr>
      <a:endParaRPr lang="en-US"/>
    </a:p>
  </c:txPr>
  <c:externalData r:id="rId4">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(n=192, N=189)</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4.378023215562305E-3</c:v>
                </c:pt>
                <c:pt idx="1">
                  <c:v>-0.32011153840308609</c:v>
                </c:pt>
                <c:pt idx="2">
                  <c:v>-2.4099734744539008E-2</c:v>
                </c:pt>
                <c:pt idx="3">
                  <c:v>3.0781199645047254E-2</c:v>
                </c:pt>
                <c:pt idx="4">
                  <c:v>-0.17603476234556284</c:v>
                </c:pt>
                <c:pt idx="5">
                  <c:v>7.2616453274124568E-2</c:v>
                </c:pt>
                <c:pt idx="6">
                  <c:v>-0.41250328207775255</c:v>
                </c:pt>
                <c:pt idx="7">
                  <c:v>0.10345107902126942</c:v>
                </c:pt>
                <c:pt idx="8">
                  <c:v>-0.47726742143033174</c:v>
                </c:pt>
                <c:pt idx="9">
                  <c:v>-0.13491622268132877</c:v>
                </c:pt>
                <c:pt idx="10">
                  <c:v>0.13825724084401017</c:v>
                </c:pt>
                <c:pt idx="11">
                  <c:v>0.29902714245334783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(n=267, N=271)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-6.2642456273848415E-2</c:v>
                </c:pt>
                <c:pt idx="1">
                  <c:v>-0.16364071074645745</c:v>
                </c:pt>
                <c:pt idx="2">
                  <c:v>-0.16521383013302601</c:v>
                </c:pt>
                <c:pt idx="3">
                  <c:v>-1.8508713061984775E-2</c:v>
                </c:pt>
                <c:pt idx="4">
                  <c:v>4.4156999430815672E-3</c:v>
                </c:pt>
                <c:pt idx="5">
                  <c:v>3.6259256627531121E-2</c:v>
                </c:pt>
                <c:pt idx="6">
                  <c:v>-0.24372297003317339</c:v>
                </c:pt>
                <c:pt idx="7">
                  <c:v>0.16893506190636354</c:v>
                </c:pt>
                <c:pt idx="8">
                  <c:v>-0.21615475707832202</c:v>
                </c:pt>
                <c:pt idx="9">
                  <c:v>-0.17095888680446658</c:v>
                </c:pt>
                <c:pt idx="10">
                  <c:v>-5.5894405772275085E-2</c:v>
                </c:pt>
                <c:pt idx="11">
                  <c:v>0.14751720507890759</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(n=274, N=272)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-0.11601902892683744</c:v>
                </c:pt>
                <c:pt idx="1">
                  <c:v>-5.8619281403869489E-2</c:v>
                </c:pt>
                <c:pt idx="2">
                  <c:v>-3.9788494686768719E-2</c:v>
                </c:pt>
                <c:pt idx="3">
                  <c:v>-2.3379472759922509E-2</c:v>
                </c:pt>
                <c:pt idx="4">
                  <c:v>9.5217425151324434E-2</c:v>
                </c:pt>
                <c:pt idx="5">
                  <c:v>1.5425001105035089E-2</c:v>
                </c:pt>
                <c:pt idx="6">
                  <c:v>-0.26938434969999048</c:v>
                </c:pt>
                <c:pt idx="7">
                  <c:v>0.23877888312128887</c:v>
                </c:pt>
                <c:pt idx="8">
                  <c:v>-0.23999871553466501</c:v>
                </c:pt>
                <c:pt idx="9">
                  <c:v>-6.8196025886555323E-2</c:v>
                </c:pt>
                <c:pt idx="10">
                  <c:v>5.1703630809100065E-2</c:v>
                </c:pt>
                <c:pt idx="11">
                  <c:v>9.9424119043869302E-2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Skatās LTV7 bieži (n=733, N=732).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(n=374, N=383)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-4.9171375763003379E-2</c:v>
                </c:pt>
                <c:pt idx="1">
                  <c:v>2.715190382879246E-2</c:v>
                </c:pt>
                <c:pt idx="2">
                  <c:v>-0.25045768674997493</c:v>
                </c:pt>
                <c:pt idx="3">
                  <c:v>-0.17723618637810168</c:v>
                </c:pt>
                <c:pt idx="4">
                  <c:v>4.4390034557730551E-2</c:v>
                </c:pt>
                <c:pt idx="5">
                  <c:v>6.861597570235918E-3</c:v>
                </c:pt>
                <c:pt idx="6">
                  <c:v>-0.11363405032674373</c:v>
                </c:pt>
                <c:pt idx="7">
                  <c:v>-1.0684733542173273E-2</c:v>
                </c:pt>
                <c:pt idx="8">
                  <c:v>-6.051694209604986E-2</c:v>
                </c:pt>
                <c:pt idx="9">
                  <c:v>-0.23390884730991521</c:v>
                </c:pt>
                <c:pt idx="10">
                  <c:v>-0.10858699663438991</c:v>
                </c:pt>
                <c:pt idx="11">
                  <c:v>1.407028669946318E-2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(n=518, N=509)</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-0.31986766931494831</c:v>
                </c:pt>
                <c:pt idx="1">
                  <c:v>0.35988969372819618</c:v>
                </c:pt>
                <c:pt idx="2">
                  <c:v>-0.56766870761509214</c:v>
                </c:pt>
                <c:pt idx="3">
                  <c:v>-0.55611386693167264</c:v>
                </c:pt>
                <c:pt idx="4">
                  <c:v>0.51588750038831455</c:v>
                </c:pt>
                <c:pt idx="5">
                  <c:v>-0.50342080909292852</c:v>
                </c:pt>
                <c:pt idx="6">
                  <c:v>0.19794056239456054</c:v>
                </c:pt>
                <c:pt idx="7">
                  <c:v>-0.11946158980539012</c:v>
                </c:pt>
                <c:pt idx="8">
                  <c:v>0.11055459505324321</c:v>
                </c:pt>
                <c:pt idx="9">
                  <c:v>-0.58206880514343728</c:v>
                </c:pt>
                <c:pt idx="10">
                  <c:v>-0.53318574862515988</c:v>
                </c:pt>
                <c:pt idx="11">
                  <c:v>-0.43165490193552442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Skatās LTV7 reti vai nemaz (n=892, N=893).</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(n=106, N=112)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-4.9133950367634648E-2</c:v>
                </c:pt>
                <c:pt idx="1">
                  <c:v>-0.29228708125410141</c:v>
                </c:pt>
                <c:pt idx="2">
                  <c:v>0.1975148979829125</c:v>
                </c:pt>
                <c:pt idx="3">
                  <c:v>9.5799111235534723E-2</c:v>
                </c:pt>
                <c:pt idx="4">
                  <c:v>-0.27180614900957123</c:v>
                </c:pt>
                <c:pt idx="5">
                  <c:v>0.14840976630093805</c:v>
                </c:pt>
                <c:pt idx="6">
                  <c:v>-0.41686389270050439</c:v>
                </c:pt>
                <c:pt idx="7">
                  <c:v>6.4644060319636279E-2</c:v>
                </c:pt>
                <c:pt idx="8">
                  <c:v>-0.25232732579129374</c:v>
                </c:pt>
                <c:pt idx="9">
                  <c:v>-3.6311132461621961E-3</c:v>
                </c:pt>
                <c:pt idx="10">
                  <c:v>0.2523084367640136</c:v>
                </c:pt>
                <c:pt idx="11">
                  <c:v>0.23393552226589542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(n=139, N=132)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0.1739910605390349</c:v>
                </c:pt>
                <c:pt idx="1">
                  <c:v>-0.28547384433579381</c:v>
                </c:pt>
                <c:pt idx="2">
                  <c:v>9.3121436288406634E-2</c:v>
                </c:pt>
                <c:pt idx="3">
                  <c:v>0.24419737548684109</c:v>
                </c:pt>
                <c:pt idx="4">
                  <c:v>-0.12220631311521821</c:v>
                </c:pt>
                <c:pt idx="5">
                  <c:v>0.24922260431696025</c:v>
                </c:pt>
                <c:pt idx="6">
                  <c:v>-0.26698265732183663</c:v>
                </c:pt>
                <c:pt idx="7">
                  <c:v>0.33690334063710925</c:v>
                </c:pt>
                <c:pt idx="8">
                  <c:v>-0.40439098851260435</c:v>
                </c:pt>
                <c:pt idx="9">
                  <c:v>4.9221375698287093E-2</c:v>
                </c:pt>
                <c:pt idx="10">
                  <c:v>0.22396773235501855</c:v>
                </c:pt>
                <c:pt idx="11">
                  <c:v>0.42646722651918734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(n=162, N=147)</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7.3848111066324981E-2</c:v>
                </c:pt>
                <c:pt idx="1">
                  <c:v>-0.22867979114801229</c:v>
                </c:pt>
                <c:pt idx="2">
                  <c:v>-0.12953766069683625</c:v>
                </c:pt>
                <c:pt idx="3">
                  <c:v>1.5852717251516567E-2</c:v>
                </c:pt>
                <c:pt idx="4">
                  <c:v>-4.3421042443244039E-2</c:v>
                </c:pt>
                <c:pt idx="5">
                  <c:v>8.8369531022864406E-2</c:v>
                </c:pt>
                <c:pt idx="6">
                  <c:v>-0.26156687881022128</c:v>
                </c:pt>
                <c:pt idx="7">
                  <c:v>0.20238613122787949</c:v>
                </c:pt>
                <c:pt idx="8">
                  <c:v>-0.23934427195861158</c:v>
                </c:pt>
                <c:pt idx="9">
                  <c:v>9.7026488918953324E-2</c:v>
                </c:pt>
                <c:pt idx="10">
                  <c:v>9.2511536288579263E-2</c:v>
                </c:pt>
                <c:pt idx="11">
                  <c:v>0.29562231491297009</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LR1 bieži (n=407, N=390).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(n=352, N=367)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-6.1767716159133998E-2</c:v>
                </c:pt>
                <c:pt idx="1">
                  <c:v>-0.11437010873160386</c:v>
                </c:pt>
                <c:pt idx="2">
                  <c:v>-8.7201241094760309E-2</c:v>
                </c:pt>
                <c:pt idx="3">
                  <c:v>-6.6148214214158632E-2</c:v>
                </c:pt>
                <c:pt idx="4">
                  <c:v>-0.12795342394656059</c:v>
                </c:pt>
                <c:pt idx="5">
                  <c:v>9.5669297158551908E-2</c:v>
                </c:pt>
                <c:pt idx="6">
                  <c:v>-0.41803778999810365</c:v>
                </c:pt>
                <c:pt idx="7">
                  <c:v>0.11737444893280065</c:v>
                </c:pt>
                <c:pt idx="8">
                  <c:v>-0.31926613615878185</c:v>
                </c:pt>
                <c:pt idx="9">
                  <c:v>-0.20101446987418345</c:v>
                </c:pt>
                <c:pt idx="10">
                  <c:v>-4.0322036518335845E-2</c:v>
                </c:pt>
                <c:pt idx="11">
                  <c:v>9.2586084700469348E-2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(n=866, N=868)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-0.2709588819503449</c:v>
                </c:pt>
                <c:pt idx="1">
                  <c:v>0.25204651189112076</c:v>
                </c:pt>
                <c:pt idx="2">
                  <c:v>-0.49388823402012699</c:v>
                </c:pt>
                <c:pt idx="3">
                  <c:v>-0.43521005737756324</c:v>
                </c:pt>
                <c:pt idx="4">
                  <c:v>0.430311791181823</c:v>
                </c:pt>
                <c:pt idx="5">
                  <c:v>-0.37278983502446261</c:v>
                </c:pt>
                <c:pt idx="6">
                  <c:v>0.13067057697662318</c:v>
                </c:pt>
                <c:pt idx="7">
                  <c:v>-6.7913062498249993E-2</c:v>
                </c:pt>
                <c:pt idx="8">
                  <c:v>6.0766092742731405E-2</c:v>
                </c:pt>
                <c:pt idx="9">
                  <c:v>-0.48753459229704105</c:v>
                </c:pt>
                <c:pt idx="10">
                  <c:v>-0.39711742506406894</c:v>
                </c:pt>
                <c:pt idx="11">
                  <c:v>-0.2887891001152727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LR1 reti vai nemaz (n=1218, N=1235).</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(n=105, N=116)</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8.2611297310953846E-3</c:v>
                </c:pt>
                <c:pt idx="1">
                  <c:v>-0.27744224133325229</c:v>
                </c:pt>
                <c:pt idx="2">
                  <c:v>-8.5532090977223849E-3</c:v>
                </c:pt>
                <c:pt idx="3">
                  <c:v>5.8823733057005209E-2</c:v>
                </c:pt>
                <c:pt idx="4">
                  <c:v>-0.26958643836149992</c:v>
                </c:pt>
                <c:pt idx="5">
                  <c:v>0.23879527916897147</c:v>
                </c:pt>
                <c:pt idx="6">
                  <c:v>-0.3445800952214787</c:v>
                </c:pt>
                <c:pt idx="7">
                  <c:v>0.21192143210216782</c:v>
                </c:pt>
                <c:pt idx="8">
                  <c:v>-0.35899131463395217</c:v>
                </c:pt>
                <c:pt idx="9">
                  <c:v>-9.0012676633797833E-2</c:v>
                </c:pt>
                <c:pt idx="10">
                  <c:v>4.5016090905732505E-2</c:v>
                </c:pt>
                <c:pt idx="11">
                  <c:v>0.26343670576759953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(n=148, N=139)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1.5321055554223797E-2</c:v>
                </c:pt>
                <c:pt idx="1">
                  <c:v>-0.14456336252200525</c:v>
                </c:pt>
                <c:pt idx="2">
                  <c:v>-8.6167898308045457E-2</c:v>
                </c:pt>
                <c:pt idx="3">
                  <c:v>6.9413856090477261E-2</c:v>
                </c:pt>
                <c:pt idx="4">
                  <c:v>-2.4590126640180532E-3</c:v>
                </c:pt>
                <c:pt idx="5">
                  <c:v>0.13091682258558501</c:v>
                </c:pt>
                <c:pt idx="6">
                  <c:v>-0.16708200744979695</c:v>
                </c:pt>
                <c:pt idx="7">
                  <c:v>0.24403455474780247</c:v>
                </c:pt>
                <c:pt idx="8">
                  <c:v>-0.10491794458272859</c:v>
                </c:pt>
                <c:pt idx="9">
                  <c:v>3.9603688418209146E-2</c:v>
                </c:pt>
                <c:pt idx="10">
                  <c:v>9.8283866206581055E-2</c:v>
                </c:pt>
                <c:pt idx="11">
                  <c:v>0.31134265275800266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(n=199, N=206)</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9.465929843932637E-3</c:v>
                </c:pt>
                <c:pt idx="1">
                  <c:v>-0.17445534653647116</c:v>
                </c:pt>
                <c:pt idx="2">
                  <c:v>-0.10007956756426684</c:v>
                </c:pt>
                <c:pt idx="3">
                  <c:v>-0.14404893758462234</c:v>
                </c:pt>
                <c:pt idx="4">
                  <c:v>8.9832069011096333E-2</c:v>
                </c:pt>
                <c:pt idx="5">
                  <c:v>6.5755322713525091E-2</c:v>
                </c:pt>
                <c:pt idx="6">
                  <c:v>-0.26103153414443664</c:v>
                </c:pt>
                <c:pt idx="7">
                  <c:v>5.3106644855461023E-2</c:v>
                </c:pt>
                <c:pt idx="8">
                  <c:v>-0.26788735924463758</c:v>
                </c:pt>
                <c:pt idx="9">
                  <c:v>-9.3464976856190873E-2</c:v>
                </c:pt>
                <c:pt idx="10">
                  <c:v>7.6534786850663949E-2</c:v>
                </c:pt>
                <c:pt idx="11">
                  <c:v>5.8583137596058293E-2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LR2 bieži (n=452, N=461).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(n=343, N=359)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-3.0942455876532115E-2</c:v>
                </c:pt>
                <c:pt idx="1">
                  <c:v>-7.8351911012523437E-2</c:v>
                </c:pt>
                <c:pt idx="2">
                  <c:v>-0.12543932807207081</c:v>
                </c:pt>
                <c:pt idx="3">
                  <c:v>-2.2437110949104989E-2</c:v>
                </c:pt>
                <c:pt idx="4">
                  <c:v>-6.0383066478669221E-2</c:v>
                </c:pt>
                <c:pt idx="5">
                  <c:v>2.1330848972017303E-2</c:v>
                </c:pt>
                <c:pt idx="6">
                  <c:v>-0.34269185555627751</c:v>
                </c:pt>
                <c:pt idx="7">
                  <c:v>0.17402143152961422</c:v>
                </c:pt>
                <c:pt idx="8">
                  <c:v>-0.27410888944662015</c:v>
                </c:pt>
                <c:pt idx="9">
                  <c:v>-9.280188793258376E-2</c:v>
                </c:pt>
                <c:pt idx="10">
                  <c:v>-1.0451480568180451E-2</c:v>
                </c:pt>
                <c:pt idx="11">
                  <c:v>0.15024052945793581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(n=830, N=805)</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-0.27748243710407267</c:v>
                </c:pt>
                <c:pt idx="1">
                  <c:v>0.23499575231645492</c:v>
                </c:pt>
                <c:pt idx="2">
                  <c:v>-0.45537805027464906</c:v>
                </c:pt>
                <c:pt idx="3">
                  <c:v>-0.41661085461778075</c:v>
                </c:pt>
                <c:pt idx="4">
                  <c:v>0.38300986359317352</c:v>
                </c:pt>
                <c:pt idx="5">
                  <c:v>-0.36397227740112792</c:v>
                </c:pt>
                <c:pt idx="6">
                  <c:v>9.9103080312089434E-2</c:v>
                </c:pt>
                <c:pt idx="7">
                  <c:v>-8.2452048197742198E-2</c:v>
                </c:pt>
                <c:pt idx="8">
                  <c:v>3.5700219556513403E-2</c:v>
                </c:pt>
                <c:pt idx="9">
                  <c:v>-0.52031880274816533</c:v>
                </c:pt>
                <c:pt idx="10">
                  <c:v>-0.39616799478750264</c:v>
                </c:pt>
                <c:pt idx="11">
                  <c:v>-0.28647262444870847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LR2 reti vai nemaz (n=1173, N=1164).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(n=47, N=41)</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-0.16251295675746813</c:v>
                </c:pt>
                <c:pt idx="1">
                  <c:v>-0.25355342003586212</c:v>
                </c:pt>
                <c:pt idx="2">
                  <c:v>-0.26403277699972788</c:v>
                </c:pt>
                <c:pt idx="3">
                  <c:v>0.15597142752986332</c:v>
                </c:pt>
                <c:pt idx="4">
                  <c:v>-0.17592704090416825</c:v>
                </c:pt>
                <c:pt idx="5">
                  <c:v>-6.7796023193751997E-2</c:v>
                </c:pt>
                <c:pt idx="6">
                  <c:v>-7.1775436443751485E-3</c:v>
                </c:pt>
                <c:pt idx="7">
                  <c:v>-0.29466326127146181</c:v>
                </c:pt>
                <c:pt idx="8">
                  <c:v>-0.65939980514947383</c:v>
                </c:pt>
                <c:pt idx="9">
                  <c:v>-0.3998632680813996</c:v>
                </c:pt>
                <c:pt idx="10">
                  <c:v>-0.32055466709339003</c:v>
                </c:pt>
                <c:pt idx="11">
                  <c:v>-0.10587641481022991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(n=73, N=79)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-2.221841826525248E-2</c:v>
                </c:pt>
                <c:pt idx="1">
                  <c:v>-0.10404091817988813</c:v>
                </c:pt>
                <c:pt idx="2">
                  <c:v>8.8590176760873756E-3</c:v>
                </c:pt>
                <c:pt idx="3">
                  <c:v>-7.297111680658129E-2</c:v>
                </c:pt>
                <c:pt idx="4">
                  <c:v>0.13222272286772324</c:v>
                </c:pt>
                <c:pt idx="5">
                  <c:v>-0.10765985049015563</c:v>
                </c:pt>
                <c:pt idx="6">
                  <c:v>-0.18069950600304818</c:v>
                </c:pt>
                <c:pt idx="7">
                  <c:v>9.3176212842519507E-2</c:v>
                </c:pt>
                <c:pt idx="8">
                  <c:v>-0.22500519490533186</c:v>
                </c:pt>
                <c:pt idx="9">
                  <c:v>0.16081386233295045</c:v>
                </c:pt>
                <c:pt idx="10">
                  <c:v>6.9037251183937665E-2</c:v>
                </c:pt>
                <c:pt idx="11">
                  <c:v>0.10380932779028167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(n=115, N=107)</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0.25448037940096946</c:v>
                </c:pt>
                <c:pt idx="1">
                  <c:v>-7.9349687188822335E-2</c:v>
                </c:pt>
                <c:pt idx="2">
                  <c:v>5.7170582418601318E-2</c:v>
                </c:pt>
                <c:pt idx="3">
                  <c:v>0.1219313722306674</c:v>
                </c:pt>
                <c:pt idx="4">
                  <c:v>0.13903566367354289</c:v>
                </c:pt>
                <c:pt idx="5">
                  <c:v>8.19800032962133E-2</c:v>
                </c:pt>
                <c:pt idx="6">
                  <c:v>-0.28868398366593045</c:v>
                </c:pt>
                <c:pt idx="7">
                  <c:v>0.384503151210493</c:v>
                </c:pt>
                <c:pt idx="8">
                  <c:v>-0.12794648597705444</c:v>
                </c:pt>
                <c:pt idx="9">
                  <c:v>9.4099217162966486E-2</c:v>
                </c:pt>
                <c:pt idx="10">
                  <c:v>2.8666805552223115E-2</c:v>
                </c:pt>
                <c:pt idx="11">
                  <c:v>0.23989624157579387</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LR3 bieži (n=235, N=227).</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(n=300, N=285)</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-5.31745371244738E-2</c:v>
                </c:pt>
                <c:pt idx="1">
                  <c:v>-0.27278062876854181</c:v>
                </c:pt>
                <c:pt idx="2">
                  <c:v>-0.12262542993404775</c:v>
                </c:pt>
                <c:pt idx="3">
                  <c:v>-1.6962972481681434E-2</c:v>
                </c:pt>
                <c:pt idx="4">
                  <c:v>-0.15963446343170892</c:v>
                </c:pt>
                <c:pt idx="5">
                  <c:v>0.14517711913718578</c:v>
                </c:pt>
                <c:pt idx="6">
                  <c:v>-0.44925351466623281</c:v>
                </c:pt>
                <c:pt idx="7">
                  <c:v>0.20316827690946071</c:v>
                </c:pt>
                <c:pt idx="8">
                  <c:v>-0.17211568079837616</c:v>
                </c:pt>
                <c:pt idx="9">
                  <c:v>-0.11274870325830423</c:v>
                </c:pt>
                <c:pt idx="10">
                  <c:v>3.7616089813519984E-3</c:v>
                </c:pt>
                <c:pt idx="11">
                  <c:v>7.4638565690471295E-2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(n=1090, N=1113)</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-0.20963112092770231</c:v>
                </c:pt>
                <c:pt idx="1">
                  <c:v>0.15983471044276248</c:v>
                </c:pt>
                <c:pt idx="2">
                  <c:v>-0.36518339128852123</c:v>
                </c:pt>
                <c:pt idx="3">
                  <c:v>-0.32857166481418865</c:v>
                </c:pt>
                <c:pt idx="4">
                  <c:v>0.27061485308236233</c:v>
                </c:pt>
                <c:pt idx="5">
                  <c:v>-0.23820372696162528</c:v>
                </c:pt>
                <c:pt idx="6">
                  <c:v>1.2261810650925241E-2</c:v>
                </c:pt>
                <c:pt idx="7">
                  <c:v>-2.6157541675871383E-2</c:v>
                </c:pt>
                <c:pt idx="8">
                  <c:v>-6.6058197696983317E-2</c:v>
                </c:pt>
                <c:pt idx="9">
                  <c:v>-0.40507667547649756</c:v>
                </c:pt>
                <c:pt idx="10">
                  <c:v>-0.255830129969848</c:v>
                </c:pt>
                <c:pt idx="11">
                  <c:v>-0.12747630786533334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LR3 reti vai nemaz (n=1390, N=1398).</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(n=53, N=52)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-0.32430963062638579</c:v>
                </c:pt>
                <c:pt idx="1">
                  <c:v>0.22858122484725804</c:v>
                </c:pt>
                <c:pt idx="2">
                  <c:v>-0.4330050173957769</c:v>
                </c:pt>
                <c:pt idx="3">
                  <c:v>-0.27273571170171657</c:v>
                </c:pt>
                <c:pt idx="4">
                  <c:v>2.448890547951646E-2</c:v>
                </c:pt>
                <c:pt idx="5">
                  <c:v>-0.26234763605739742</c:v>
                </c:pt>
                <c:pt idx="6">
                  <c:v>-6.2273047279054014E-2</c:v>
                </c:pt>
                <c:pt idx="7">
                  <c:v>-1.3514833983253097E-2</c:v>
                </c:pt>
                <c:pt idx="8">
                  <c:v>-0.36663654791789219</c:v>
                </c:pt>
                <c:pt idx="9">
                  <c:v>-0.4382587054186361</c:v>
                </c:pt>
                <c:pt idx="10">
                  <c:v>-0.49937882077811002</c:v>
                </c:pt>
                <c:pt idx="11">
                  <c:v>-0.48286951283943813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(n=84, N=70)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-0.13361614214995296</c:v>
                </c:pt>
                <c:pt idx="1">
                  <c:v>0.30468111789066293</c:v>
                </c:pt>
                <c:pt idx="2">
                  <c:v>-0.49588071009793949</c:v>
                </c:pt>
                <c:pt idx="3">
                  <c:v>-0.19099304851956878</c:v>
                </c:pt>
                <c:pt idx="4">
                  <c:v>0.41983415790337575</c:v>
                </c:pt>
                <c:pt idx="5">
                  <c:v>-0.11601917236757196</c:v>
                </c:pt>
                <c:pt idx="6">
                  <c:v>-0.1080488463024066</c:v>
                </c:pt>
                <c:pt idx="7">
                  <c:v>0.20602753496582593</c:v>
                </c:pt>
                <c:pt idx="8">
                  <c:v>-2.4477849105058094E-2</c:v>
                </c:pt>
                <c:pt idx="9">
                  <c:v>-0.23640301116617496</c:v>
                </c:pt>
                <c:pt idx="10">
                  <c:v>-0.23560843333006573</c:v>
                </c:pt>
                <c:pt idx="11">
                  <c:v>-0.16899026653896257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(n=124, N=116)</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3.5111517414840816E-2</c:v>
                </c:pt>
                <c:pt idx="1">
                  <c:v>-4.6685551884852279E-3</c:v>
                </c:pt>
                <c:pt idx="2">
                  <c:v>-0.17801273156696909</c:v>
                </c:pt>
                <c:pt idx="3">
                  <c:v>-0.13368756969556425</c:v>
                </c:pt>
                <c:pt idx="4">
                  <c:v>0.23454994922830905</c:v>
                </c:pt>
                <c:pt idx="5">
                  <c:v>6.8474543085531192E-2</c:v>
                </c:pt>
                <c:pt idx="6">
                  <c:v>-5.4159771564184257E-2</c:v>
                </c:pt>
                <c:pt idx="7">
                  <c:v>3.4973523969467166E-2</c:v>
                </c:pt>
                <c:pt idx="8">
                  <c:v>-0.10518191751322777</c:v>
                </c:pt>
                <c:pt idx="9">
                  <c:v>-0.13518239569998591</c:v>
                </c:pt>
                <c:pt idx="10">
                  <c:v>3.6819257287379645E-3</c:v>
                </c:pt>
                <c:pt idx="11">
                  <c:v>4.3620802860375965E-2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LR4 bieži (n=261, N=239).</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(n=307, N=305)</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7.9930864000636679E-4</c:v>
                </c:pt>
                <c:pt idx="1">
                  <c:v>-0.25276596609544216</c:v>
                </c:pt>
                <c:pt idx="2">
                  <c:v>-6.3183618797753138E-2</c:v>
                </c:pt>
                <c:pt idx="3">
                  <c:v>-0.11714041505724786</c:v>
                </c:pt>
                <c:pt idx="4">
                  <c:v>-0.18894646843113233</c:v>
                </c:pt>
                <c:pt idx="5">
                  <c:v>7.7171437424121928E-2</c:v>
                </c:pt>
                <c:pt idx="6">
                  <c:v>-0.47541434987637476</c:v>
                </c:pt>
                <c:pt idx="7">
                  <c:v>0.16615337223797902</c:v>
                </c:pt>
                <c:pt idx="8">
                  <c:v>-0.26117755852213348</c:v>
                </c:pt>
                <c:pt idx="9">
                  <c:v>-6.0822880990609729E-2</c:v>
                </c:pt>
                <c:pt idx="10">
                  <c:v>-5.3078138522744817E-3</c:v>
                </c:pt>
                <c:pt idx="11">
                  <c:v>9.2922872299596601E-2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(n=1057, N=1082)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-0.19187396052313399</c:v>
                </c:pt>
                <c:pt idx="1">
                  <c:v>0.10832216596362987</c:v>
                </c:pt>
                <c:pt idx="2">
                  <c:v>-0.32168321071028866</c:v>
                </c:pt>
                <c:pt idx="3">
                  <c:v>-0.25694945427488031</c:v>
                </c:pt>
                <c:pt idx="4">
                  <c:v>0.25264262636520779</c:v>
                </c:pt>
                <c:pt idx="5">
                  <c:v>-0.21790831389830906</c:v>
                </c:pt>
                <c:pt idx="6">
                  <c:v>1.7602079010730694E-3</c:v>
                </c:pt>
                <c:pt idx="7">
                  <c:v>-2.7890387275594326E-3</c:v>
                </c:pt>
                <c:pt idx="8">
                  <c:v>-6.3110161130741915E-2</c:v>
                </c:pt>
                <c:pt idx="9">
                  <c:v>-0.3724036411348004</c:v>
                </c:pt>
                <c:pt idx="10">
                  <c:v>-0.22590553224531909</c:v>
                </c:pt>
                <c:pt idx="11">
                  <c:v>-8.0643759132789428E-2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LR4 reti vai nemaz (n=1364, N=1386).</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010367454068233"/>
          <c:y val="0.15843641732283467"/>
          <c:w val="0.62989632545931762"/>
          <c:h val="0.75210196850393696"/>
        </c:manualLayout>
      </c:layout>
      <c:barChart>
        <c:barDir val="bar"/>
        <c:grouping val="stacked"/>
        <c:varyColors val="0"/>
        <c:ser>
          <c:idx val="0"/>
          <c:order val="0"/>
          <c:tx>
            <c:strRef>
              <c:f>Sheet1!$B$1</c:f>
              <c:strCache>
                <c:ptCount val="1"/>
                <c:pt idx="0">
                  <c:v>Katru vai gandrīz katru dienu</c:v>
                </c:pt>
              </c:strCache>
            </c:strRef>
          </c:tx>
          <c:spPr>
            <a:solidFill>
              <a:srgbClr val="2E7D3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Домская площадь</c:v>
                </c:pt>
                <c:pt idx="1">
                  <c:v>Новости</c:v>
                </c:pt>
                <c:pt idx="2">
                  <c:v>Открытый разговор</c:v>
                </c:pt>
                <c:pt idx="3">
                  <c:v>Подробности</c:v>
                </c:pt>
              </c:strCache>
            </c:strRef>
          </c:cat>
          <c:val>
            <c:numRef>
              <c:f>Sheet1!$B$2:$B$5</c:f>
              <c:numCache>
                <c:formatCode>0%</c:formatCode>
                <c:ptCount val="4"/>
                <c:pt idx="0">
                  <c:v>0.10722144085160509</c:v>
                </c:pt>
                <c:pt idx="1">
                  <c:v>0.14675899013135849</c:v>
                </c:pt>
                <c:pt idx="2">
                  <c:v>6.8669372043039065E-2</c:v>
                </c:pt>
                <c:pt idx="3">
                  <c:v>6.4765642953668087E-2</c:v>
                </c:pt>
              </c:numCache>
            </c:numRef>
          </c:val>
          <c:extLst>
            <c:ext xmlns:c16="http://schemas.microsoft.com/office/drawing/2014/chart" uri="{C3380CC4-5D6E-409C-BE32-E72D297353CC}">
              <c16:uniqueId val="{00000000-3809-492F-BCB5-3AB315DA7D8D}"/>
            </c:ext>
          </c:extLst>
        </c:ser>
        <c:ser>
          <c:idx val="1"/>
          <c:order val="1"/>
          <c:tx>
            <c:strRef>
              <c:f>Sheet1!$C$1</c:f>
              <c:strCache>
                <c:ptCount val="1"/>
                <c:pt idx="0">
                  <c:v>1-3 reizes nedēļā</c:v>
                </c:pt>
              </c:strCache>
            </c:strRef>
          </c:tx>
          <c:spPr>
            <a:solidFill>
              <a:srgbClr val="C2EABD"/>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Домская площадь</c:v>
                </c:pt>
                <c:pt idx="1">
                  <c:v>Новости</c:v>
                </c:pt>
                <c:pt idx="2">
                  <c:v>Открытый разговор</c:v>
                </c:pt>
                <c:pt idx="3">
                  <c:v>Подробности</c:v>
                </c:pt>
              </c:strCache>
            </c:strRef>
          </c:cat>
          <c:val>
            <c:numRef>
              <c:f>Sheet1!$C$2:$C$5</c:f>
              <c:numCache>
                <c:formatCode>0%</c:formatCode>
                <c:ptCount val="4"/>
                <c:pt idx="0">
                  <c:v>0.13111832154088432</c:v>
                </c:pt>
                <c:pt idx="1">
                  <c:v>0.13204661125182146</c:v>
                </c:pt>
                <c:pt idx="2">
                  <c:v>9.4938842479963093E-2</c:v>
                </c:pt>
                <c:pt idx="3">
                  <c:v>9.6623837807107413E-2</c:v>
                </c:pt>
              </c:numCache>
            </c:numRef>
          </c:val>
          <c:extLst>
            <c:ext xmlns:c16="http://schemas.microsoft.com/office/drawing/2014/chart" uri="{C3380CC4-5D6E-409C-BE32-E72D297353CC}">
              <c16:uniqueId val="{00000000-A9FB-4B3A-B3BF-BA48F5951979}"/>
            </c:ext>
          </c:extLst>
        </c:ser>
        <c:ser>
          <c:idx val="2"/>
          <c:order val="2"/>
          <c:tx>
            <c:strRef>
              <c:f>Sheet1!$D$1</c:f>
              <c:strCache>
                <c:ptCount val="1"/>
                <c:pt idx="0">
                  <c:v>1-3 reizes mēnesī</c:v>
                </c:pt>
              </c:strCache>
            </c:strRef>
          </c:tx>
          <c:spPr>
            <a:solidFill>
              <a:srgbClr val="E3DCD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Домская площадь</c:v>
                </c:pt>
                <c:pt idx="1">
                  <c:v>Новости</c:v>
                </c:pt>
                <c:pt idx="2">
                  <c:v>Открытый разговор</c:v>
                </c:pt>
                <c:pt idx="3">
                  <c:v>Подробности</c:v>
                </c:pt>
              </c:strCache>
            </c:strRef>
          </c:cat>
          <c:val>
            <c:numRef>
              <c:f>Sheet1!$D$2:$D$5</c:f>
              <c:numCache>
                <c:formatCode>0%</c:formatCode>
                <c:ptCount val="4"/>
                <c:pt idx="0">
                  <c:v>0.17274181016350251</c:v>
                </c:pt>
                <c:pt idx="1">
                  <c:v>0.15677149872620619</c:v>
                </c:pt>
                <c:pt idx="2">
                  <c:v>0.13057800994828495</c:v>
                </c:pt>
                <c:pt idx="3">
                  <c:v>0.15700462728223818</c:v>
                </c:pt>
              </c:numCache>
            </c:numRef>
          </c:val>
          <c:extLst>
            <c:ext xmlns:c16="http://schemas.microsoft.com/office/drawing/2014/chart" uri="{C3380CC4-5D6E-409C-BE32-E72D297353CC}">
              <c16:uniqueId val="{00000001-A9FB-4B3A-B3BF-BA48F5951979}"/>
            </c:ext>
          </c:extLst>
        </c:ser>
        <c:ser>
          <c:idx val="3"/>
          <c:order val="3"/>
          <c:tx>
            <c:strRef>
              <c:f>Sheet1!$E$1</c:f>
              <c:strCache>
                <c:ptCount val="1"/>
                <c:pt idx="0">
                  <c:v>Retāk</c:v>
                </c:pt>
              </c:strCache>
            </c:strRef>
          </c:tx>
          <c:spPr>
            <a:solidFill>
              <a:srgbClr val="F4CCCC"/>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Домская площадь</c:v>
                </c:pt>
                <c:pt idx="1">
                  <c:v>Новости</c:v>
                </c:pt>
                <c:pt idx="2">
                  <c:v>Открытый разговор</c:v>
                </c:pt>
                <c:pt idx="3">
                  <c:v>Подробности</c:v>
                </c:pt>
              </c:strCache>
            </c:strRef>
          </c:cat>
          <c:val>
            <c:numRef>
              <c:f>Sheet1!$E$2:$E$5</c:f>
              <c:numCache>
                <c:formatCode>0%</c:formatCode>
                <c:ptCount val="4"/>
                <c:pt idx="0">
                  <c:v>0.21056381623863621</c:v>
                </c:pt>
                <c:pt idx="1">
                  <c:v>0.20737279510351159</c:v>
                </c:pt>
                <c:pt idx="2">
                  <c:v>0.25272132462154745</c:v>
                </c:pt>
                <c:pt idx="3">
                  <c:v>0.20008538562257933</c:v>
                </c:pt>
              </c:numCache>
            </c:numRef>
          </c:val>
          <c:extLst>
            <c:ext xmlns:c16="http://schemas.microsoft.com/office/drawing/2014/chart" uri="{C3380CC4-5D6E-409C-BE32-E72D297353CC}">
              <c16:uniqueId val="{00000002-A9FB-4B3A-B3BF-BA48F5951979}"/>
            </c:ext>
          </c:extLst>
        </c:ser>
        <c:ser>
          <c:idx val="4"/>
          <c:order val="4"/>
          <c:tx>
            <c:strRef>
              <c:f>Sheet1!$F$1</c:f>
              <c:strCache>
                <c:ptCount val="1"/>
                <c:pt idx="0">
                  <c:v>Neklausos vispār</c:v>
                </c:pt>
              </c:strCache>
            </c:strRef>
          </c:tx>
          <c:spPr>
            <a:solidFill>
              <a:srgbClr val="8B0000"/>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Домская площадь</c:v>
                </c:pt>
                <c:pt idx="1">
                  <c:v>Новости</c:v>
                </c:pt>
                <c:pt idx="2">
                  <c:v>Открытый разговор</c:v>
                </c:pt>
                <c:pt idx="3">
                  <c:v>Подробности</c:v>
                </c:pt>
              </c:strCache>
            </c:strRef>
          </c:cat>
          <c:val>
            <c:numRef>
              <c:f>Sheet1!$F$2:$F$5</c:f>
              <c:numCache>
                <c:formatCode>0%</c:formatCode>
                <c:ptCount val="4"/>
                <c:pt idx="0">
                  <c:v>0.37835461120537184</c:v>
                </c:pt>
                <c:pt idx="1">
                  <c:v>0.35705010478710225</c:v>
                </c:pt>
                <c:pt idx="2">
                  <c:v>0.4530924509071656</c:v>
                </c:pt>
                <c:pt idx="3">
                  <c:v>0.48152050633440702</c:v>
                </c:pt>
              </c:numCache>
            </c:numRef>
          </c:val>
          <c:extLst>
            <c:ext xmlns:c16="http://schemas.microsoft.com/office/drawing/2014/chart" uri="{C3380CC4-5D6E-409C-BE32-E72D297353CC}">
              <c16:uniqueId val="{00000003-A9FB-4B3A-B3BF-BA48F5951979}"/>
            </c:ext>
          </c:extLst>
        </c:ser>
        <c:dLbls>
          <c:showLegendKey val="0"/>
          <c:showVal val="1"/>
          <c:showCatName val="0"/>
          <c:showSerName val="0"/>
          <c:showPercent val="0"/>
          <c:showBubbleSize val="0"/>
        </c:dLbls>
        <c:gapWidth val="70"/>
        <c:overlap val="100"/>
        <c:axId val="801550799"/>
        <c:axId val="801549135"/>
      </c:barChart>
      <c:catAx>
        <c:axId val="80155079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crossAx val="801549135"/>
        <c:crosses val="autoZero"/>
        <c:auto val="1"/>
        <c:lblAlgn val="ctr"/>
        <c:lblOffset val="100"/>
        <c:noMultiLvlLbl val="0"/>
      </c:catAx>
      <c:valAx>
        <c:axId val="801549135"/>
        <c:scaling>
          <c:orientation val="minMax"/>
          <c:max val="1"/>
        </c:scaling>
        <c:delete val="1"/>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r>
                  <a:rPr lang="pt-BR"/>
                  <a:t>Bāze: Klausās LR4 (n=568, N=568).</a:t>
                </a:r>
              </a:p>
            </c:rich>
          </c:tx>
          <c:layout>
            <c:manualLayout>
              <c:xMode val="edge"/>
              <c:yMode val="edge"/>
              <c:x val="0.37082270341207352"/>
              <c:y val="0.9591517716535432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title>
        <c:numFmt formatCode="0%" sourceLinked="1"/>
        <c:majorTickMark val="out"/>
        <c:minorTickMark val="none"/>
        <c:tickLblPos val="nextTo"/>
        <c:crossAx val="801550799"/>
        <c:crosses val="max"/>
        <c:crossBetween val="between"/>
      </c:valAx>
      <c:spPr>
        <a:noFill/>
        <a:ln>
          <a:noFill/>
        </a:ln>
        <a:effectLst/>
      </c:spPr>
    </c:plotArea>
    <c:legend>
      <c:legendPos val="t"/>
      <c:layout>
        <c:manualLayout>
          <c:xMode val="edge"/>
          <c:yMode val="edge"/>
          <c:x val="0"/>
          <c:y val="2.8591732283464566E-2"/>
          <c:w val="0.96093517060367439"/>
          <c:h val="0.1111456692913385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1200">
          <a:solidFill>
            <a:schemeClr val="tx1">
              <a:lumMod val="65000"/>
              <a:lumOff val="35000"/>
            </a:schemeClr>
          </a:solidFill>
          <a:latin typeface="League Spartan Light" pitchFamily="2" charset="0"/>
          <a:cs typeface="Arial" panose="020B0604020202020204" pitchFamily="34" charset="0"/>
        </a:defRPr>
      </a:pPr>
      <a:endParaRPr lang="en-US"/>
    </a:p>
  </c:txPr>
  <c:externalData r:id="rId4">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(n=33, N=24)</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-3.0219593124299437E-3</c:v>
                </c:pt>
                <c:pt idx="1">
                  <c:v>-0.29665267961111552</c:v>
                </c:pt>
                <c:pt idx="2">
                  <c:v>-0.25478491964065469</c:v>
                </c:pt>
                <c:pt idx="3">
                  <c:v>0.37506884897162796</c:v>
                </c:pt>
                <c:pt idx="4">
                  <c:v>-0.13155106395228897</c:v>
                </c:pt>
                <c:pt idx="5">
                  <c:v>-3.6889333937712111E-3</c:v>
                </c:pt>
                <c:pt idx="6">
                  <c:v>8.3880921768621164E-2</c:v>
                </c:pt>
                <c:pt idx="7">
                  <c:v>-1.6335108999247068E-2</c:v>
                </c:pt>
                <c:pt idx="8">
                  <c:v>-0.80589287474120297</c:v>
                </c:pt>
                <c:pt idx="9">
                  <c:v>-0.30707758692603498</c:v>
                </c:pt>
                <c:pt idx="10">
                  <c:v>-4.1088926783608481E-2</c:v>
                </c:pt>
                <c:pt idx="11">
                  <c:v>-0.16784804056735544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(n=69, N=59)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0.19317095577705831</c:v>
                </c:pt>
                <c:pt idx="1">
                  <c:v>-0.30311703963094028</c:v>
                </c:pt>
                <c:pt idx="2">
                  <c:v>-0.17166777299983724</c:v>
                </c:pt>
                <c:pt idx="3">
                  <c:v>-3.7274735898784266E-2</c:v>
                </c:pt>
                <c:pt idx="4">
                  <c:v>-1.018045949243894E-2</c:v>
                </c:pt>
                <c:pt idx="5">
                  <c:v>0.2108726157931527</c:v>
                </c:pt>
                <c:pt idx="6">
                  <c:v>-0.25622144819092363</c:v>
                </c:pt>
                <c:pt idx="7">
                  <c:v>0.29705882699186492</c:v>
                </c:pt>
                <c:pt idx="8">
                  <c:v>-0.32812262736863879</c:v>
                </c:pt>
                <c:pt idx="9">
                  <c:v>-0.20137787616199287</c:v>
                </c:pt>
                <c:pt idx="10">
                  <c:v>-1.7600914674101339E-3</c:v>
                </c:pt>
                <c:pt idx="11">
                  <c:v>2.8632869032346204E-2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(n=126, N=118)</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3.8228161880698011E-2</c:v>
                </c:pt>
                <c:pt idx="1">
                  <c:v>-0.28907786803624946</c:v>
                </c:pt>
                <c:pt idx="2">
                  <c:v>3.6051394068906222E-2</c:v>
                </c:pt>
                <c:pt idx="3">
                  <c:v>-1.9903630864187165E-2</c:v>
                </c:pt>
                <c:pt idx="4">
                  <c:v>-0.13604462578346377</c:v>
                </c:pt>
                <c:pt idx="5">
                  <c:v>2.3786912838271081E-3</c:v>
                </c:pt>
                <c:pt idx="6">
                  <c:v>-0.39694720699855818</c:v>
                </c:pt>
                <c:pt idx="7">
                  <c:v>0.131576524847625</c:v>
                </c:pt>
                <c:pt idx="8">
                  <c:v>-0.31697624774854294</c:v>
                </c:pt>
                <c:pt idx="9">
                  <c:v>0.12624057934053551</c:v>
                </c:pt>
                <c:pt idx="10">
                  <c:v>8.6736825519486596E-2</c:v>
                </c:pt>
                <c:pt idx="11">
                  <c:v>0.13213671571958124</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LR5 bieži (n=228, N=201).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(n=284, N=274)</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3.8950974496169022E-2</c:v>
                </c:pt>
                <c:pt idx="1">
                  <c:v>-0.10866440245939728</c:v>
                </c:pt>
                <c:pt idx="2">
                  <c:v>-6.4089393083114829E-2</c:v>
                </c:pt>
                <c:pt idx="3">
                  <c:v>5.7095563189329627E-3</c:v>
                </c:pt>
                <c:pt idx="4">
                  <c:v>1.9490767136528444E-2</c:v>
                </c:pt>
                <c:pt idx="5">
                  <c:v>2.9408891679395577E-2</c:v>
                </c:pt>
                <c:pt idx="6">
                  <c:v>-0.29013067739248</c:v>
                </c:pt>
                <c:pt idx="7">
                  <c:v>0.14255557470822991</c:v>
                </c:pt>
                <c:pt idx="8">
                  <c:v>-0.15139413283907976</c:v>
                </c:pt>
                <c:pt idx="9">
                  <c:v>-3.4020324660018413E-2</c:v>
                </c:pt>
                <c:pt idx="10">
                  <c:v>2.0160450795619629E-2</c:v>
                </c:pt>
                <c:pt idx="11">
                  <c:v>9.0734563083967087E-2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(n=1113, N=1150)</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-0.2226622255230887</c:v>
                </c:pt>
                <c:pt idx="1">
                  <c:v>0.1407916176078767</c:v>
                </c:pt>
                <c:pt idx="2">
                  <c:v>-0.36162445959656847</c:v>
                </c:pt>
                <c:pt idx="3">
                  <c:v>-0.31547482001085198</c:v>
                </c:pt>
                <c:pt idx="4">
                  <c:v>0.25064991299689948</c:v>
                </c:pt>
                <c:pt idx="5">
                  <c:v>-0.21458795414210435</c:v>
                </c:pt>
                <c:pt idx="6">
                  <c:v>-1.7852136183712983E-2</c:v>
                </c:pt>
                <c:pt idx="7">
                  <c:v>-5.4774266148838579E-3</c:v>
                </c:pt>
                <c:pt idx="8">
                  <c:v>-5.5115735613228127E-2</c:v>
                </c:pt>
                <c:pt idx="9">
                  <c:v>-0.40259338805029482</c:v>
                </c:pt>
                <c:pt idx="10">
                  <c:v>-0.26340028137960364</c:v>
                </c:pt>
                <c:pt idx="11">
                  <c:v>-0.11230656075534842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LR5 reti vai nemaz (n=1397, N=1424).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(n=35, N=32)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-0.15788508061183718</c:v>
                </c:pt>
                <c:pt idx="1">
                  <c:v>-0.44828895664063589</c:v>
                </c:pt>
                <c:pt idx="2">
                  <c:v>2.6202502217657495E-2</c:v>
                </c:pt>
                <c:pt idx="3">
                  <c:v>-0.24970331130375523</c:v>
                </c:pt>
                <c:pt idx="4">
                  <c:v>-0.20769961930083056</c:v>
                </c:pt>
                <c:pt idx="5">
                  <c:v>-0.35847134593887342</c:v>
                </c:pt>
                <c:pt idx="6">
                  <c:v>-5.9577017163683181E-2</c:v>
                </c:pt>
                <c:pt idx="7">
                  <c:v>-0.44639473694711201</c:v>
                </c:pt>
                <c:pt idx="8">
                  <c:v>-0.65650041768661493</c:v>
                </c:pt>
                <c:pt idx="9">
                  <c:v>7.3457310043593779E-2</c:v>
                </c:pt>
                <c:pt idx="10">
                  <c:v>0.42237352480220419</c:v>
                </c:pt>
                <c:pt idx="11">
                  <c:v>-0.17403488551656401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(n=74, N=64)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-0.179715196238766</c:v>
                </c:pt>
                <c:pt idx="1">
                  <c:v>-4.95611677973141E-2</c:v>
                </c:pt>
                <c:pt idx="2">
                  <c:v>-0.43137297184339357</c:v>
                </c:pt>
                <c:pt idx="3">
                  <c:v>6.5747291428365578E-2</c:v>
                </c:pt>
                <c:pt idx="4">
                  <c:v>0.1682983226979041</c:v>
                </c:pt>
                <c:pt idx="5">
                  <c:v>-0.10321683976770296</c:v>
                </c:pt>
                <c:pt idx="6">
                  <c:v>-0.13949819881191888</c:v>
                </c:pt>
                <c:pt idx="7">
                  <c:v>0.11534777459567361</c:v>
                </c:pt>
                <c:pt idx="8">
                  <c:v>-0.26984756596561371</c:v>
                </c:pt>
                <c:pt idx="9">
                  <c:v>-0.32206533972965962</c:v>
                </c:pt>
                <c:pt idx="10">
                  <c:v>-4.1751670316997683E-2</c:v>
                </c:pt>
                <c:pt idx="11">
                  <c:v>-0.15306040056166173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(n=133, N=124)</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0.23622295799501489</c:v>
                </c:pt>
                <c:pt idx="1">
                  <c:v>-0.18121055860307672</c:v>
                </c:pt>
                <c:pt idx="2">
                  <c:v>6.6432539695434001E-2</c:v>
                </c:pt>
                <c:pt idx="3">
                  <c:v>1.0766093948546681E-3</c:v>
                </c:pt>
                <c:pt idx="4">
                  <c:v>9.7360799880550047E-2</c:v>
                </c:pt>
                <c:pt idx="5">
                  <c:v>0.11339307025558044</c:v>
                </c:pt>
                <c:pt idx="6">
                  <c:v>-0.16773612912649905</c:v>
                </c:pt>
                <c:pt idx="7">
                  <c:v>0.26695607642116376</c:v>
                </c:pt>
                <c:pt idx="8">
                  <c:v>-0.23416317693704219</c:v>
                </c:pt>
                <c:pt idx="9">
                  <c:v>0.17484697069344499</c:v>
                </c:pt>
                <c:pt idx="10">
                  <c:v>5.1673113878876104E-2</c:v>
                </c:pt>
                <c:pt idx="11">
                  <c:v>0.22016205971789529</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a:t>Bāze: Klausās LR6/ radio NABA bieži (n=242, N=220).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(n=270, N=269)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-1.4650989133815153E-2</c:v>
                </c:pt>
                <c:pt idx="1">
                  <c:v>-0.21300040406488224</c:v>
                </c:pt>
                <c:pt idx="2">
                  <c:v>-7.587284502699658E-2</c:v>
                </c:pt>
                <c:pt idx="3">
                  <c:v>-3.9569218891592879E-2</c:v>
                </c:pt>
                <c:pt idx="4">
                  <c:v>-0.18530092365132969</c:v>
                </c:pt>
                <c:pt idx="5">
                  <c:v>0.10415833075310796</c:v>
                </c:pt>
                <c:pt idx="6">
                  <c:v>-0.43219117701656345</c:v>
                </c:pt>
                <c:pt idx="7">
                  <c:v>0.18904527415638778</c:v>
                </c:pt>
                <c:pt idx="8">
                  <c:v>-0.21801625113421691</c:v>
                </c:pt>
                <c:pt idx="9">
                  <c:v>-9.361248615581691E-2</c:v>
                </c:pt>
                <c:pt idx="10">
                  <c:v>-4.0630717722094437E-2</c:v>
                </c:pt>
                <c:pt idx="11">
                  <c:v>0.12656947720128195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(n=1113, N=1136)</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-0.20963739436863379</c:v>
                </c:pt>
                <c:pt idx="1">
                  <c:v>0.14983141703007669</c:v>
                </c:pt>
                <c:pt idx="2">
                  <c:v>-0.3576275401923269</c:v>
                </c:pt>
                <c:pt idx="3">
                  <c:v>-0.30140177007185298</c:v>
                </c:pt>
                <c:pt idx="4">
                  <c:v>0.27057564096831693</c:v>
                </c:pt>
                <c:pt idx="5">
                  <c:v>-0.22000068713519805</c:v>
                </c:pt>
                <c:pt idx="6">
                  <c:v>-1.0756467124448197E-2</c:v>
                </c:pt>
                <c:pt idx="7">
                  <c:v>-1.006199320377129E-2</c:v>
                </c:pt>
                <c:pt idx="8">
                  <c:v>-4.840139099502426E-2</c:v>
                </c:pt>
                <c:pt idx="9">
                  <c:v>-0.40017350862991313</c:v>
                </c:pt>
                <c:pt idx="10">
                  <c:v>-0.25923498550397067</c:v>
                </c:pt>
                <c:pt idx="11">
                  <c:v>-0.1204217680222826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LR6/ radio NABA reti vai nemaz (n=1383, N=1405).</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(n=209, N=225)</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0.19856797301656506</c:v>
                </c:pt>
                <c:pt idx="1">
                  <c:v>-0.33563450576244391</c:v>
                </c:pt>
                <c:pt idx="2">
                  <c:v>0.24511765105347147</c:v>
                </c:pt>
                <c:pt idx="3">
                  <c:v>0.20267132834040569</c:v>
                </c:pt>
                <c:pt idx="4">
                  <c:v>-0.36034472272654566</c:v>
                </c:pt>
                <c:pt idx="5">
                  <c:v>0.42110918528164187</c:v>
                </c:pt>
                <c:pt idx="6">
                  <c:v>-0.59817041745139332</c:v>
                </c:pt>
                <c:pt idx="7">
                  <c:v>0.31533941903435453</c:v>
                </c:pt>
                <c:pt idx="8">
                  <c:v>-0.58926937220847442</c:v>
                </c:pt>
                <c:pt idx="9">
                  <c:v>-3.305157815497296E-3</c:v>
                </c:pt>
                <c:pt idx="10">
                  <c:v>0.49773375794260905</c:v>
                </c:pt>
                <c:pt idx="11">
                  <c:v>0.54194111300627856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(n=304, N=293)</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-0.1026929643705146</c:v>
                </c:pt>
                <c:pt idx="1">
                  <c:v>-0.18013868596491667</c:v>
                </c:pt>
                <c:pt idx="2">
                  <c:v>-0.11538073604684147</c:v>
                </c:pt>
                <c:pt idx="3">
                  <c:v>8.3738970938783158E-2</c:v>
                </c:pt>
                <c:pt idx="4">
                  <c:v>0.12681787015269599</c:v>
                </c:pt>
                <c:pt idx="5">
                  <c:v>5.0381497304050324E-2</c:v>
                </c:pt>
                <c:pt idx="6">
                  <c:v>-0.14507173108506111</c:v>
                </c:pt>
                <c:pt idx="7">
                  <c:v>0.27276571668615879</c:v>
                </c:pt>
                <c:pt idx="8">
                  <c:v>-0.31759480558861364</c:v>
                </c:pt>
                <c:pt idx="9">
                  <c:v>-0.25179451585058482</c:v>
                </c:pt>
                <c:pt idx="10">
                  <c:v>4.7806742467991714E-2</c:v>
                </c:pt>
                <c:pt idx="11">
                  <c:v>0.10420058679558064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(n=310, N=304)</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-8.8445238612921612E-2</c:v>
                </c:pt>
                <c:pt idx="1">
                  <c:v>-1.5166942213097449E-2</c:v>
                </c:pt>
                <c:pt idx="2">
                  <c:v>-0.11105491700835458</c:v>
                </c:pt>
                <c:pt idx="3">
                  <c:v>-0.20089007587827382</c:v>
                </c:pt>
                <c:pt idx="4">
                  <c:v>0.12479266860687492</c:v>
                </c:pt>
                <c:pt idx="5">
                  <c:v>-0.10708667626109729</c:v>
                </c:pt>
                <c:pt idx="6">
                  <c:v>-0.25538660601259955</c:v>
                </c:pt>
                <c:pt idx="7">
                  <c:v>3.8474193381704269E-2</c:v>
                </c:pt>
                <c:pt idx="8">
                  <c:v>-0.22206946465377903</c:v>
                </c:pt>
                <c:pt idx="9">
                  <c:v>-7.0831770173880315E-2</c:v>
                </c:pt>
                <c:pt idx="10">
                  <c:v>-0.16535420689849062</c:v>
                </c:pt>
                <c:pt idx="11">
                  <c:v>4.1798468145213151E-3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a:t>Bāze: Apmeklē lsm.lv bieži (n=823, N=823).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(n=373, N=378)</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-0.14052067026878232</c:v>
                </c:pt>
                <c:pt idx="1">
                  <c:v>5.6431093298670965E-2</c:v>
                </c:pt>
                <c:pt idx="2">
                  <c:v>-0.42140188311433868</c:v>
                </c:pt>
                <c:pt idx="3">
                  <c:v>-0.37116981001129995</c:v>
                </c:pt>
                <c:pt idx="4">
                  <c:v>0.15457355229994921</c:v>
                </c:pt>
                <c:pt idx="5">
                  <c:v>-0.18253348125295049</c:v>
                </c:pt>
                <c:pt idx="6">
                  <c:v>-0.12324708483101141</c:v>
                </c:pt>
                <c:pt idx="7">
                  <c:v>-4.5765533719183793E-2</c:v>
                </c:pt>
                <c:pt idx="8">
                  <c:v>7.566095822883737E-3</c:v>
                </c:pt>
                <c:pt idx="9">
                  <c:v>-0.31180166567247103</c:v>
                </c:pt>
                <c:pt idx="10">
                  <c:v>-0.31716993506173485</c:v>
                </c:pt>
                <c:pt idx="11">
                  <c:v>-7.3704047586702515E-2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(n=429, N=424)</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-0.38725382094138883</c:v>
                </c:pt>
                <c:pt idx="1">
                  <c:v>0.43577791658598369</c:v>
                </c:pt>
                <c:pt idx="2">
                  <c:v>-0.64543234345117395</c:v>
                </c:pt>
                <c:pt idx="3">
                  <c:v>-0.5320371899046763</c:v>
                </c:pt>
                <c:pt idx="4">
                  <c:v>0.52218848024624676</c:v>
                </c:pt>
                <c:pt idx="5">
                  <c:v>-0.55241617747016358</c:v>
                </c:pt>
                <c:pt idx="6">
                  <c:v>0.33415028371648314</c:v>
                </c:pt>
                <c:pt idx="7">
                  <c:v>-0.18876626929366933</c:v>
                </c:pt>
                <c:pt idx="8">
                  <c:v>0.25875618962594471</c:v>
                </c:pt>
                <c:pt idx="9">
                  <c:v>-0.61928298727008846</c:v>
                </c:pt>
                <c:pt idx="10">
                  <c:v>-0.5759477355953202</c:v>
                </c:pt>
                <c:pt idx="11">
                  <c:v>-0.51213271159114804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Apmeklē lsm.lv reti vai nemaz (n=802, N=802).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(n=98, N=102)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-2.5450677046961863E-2</c:v>
                </c:pt>
                <c:pt idx="1">
                  <c:v>-0.26305646791740728</c:v>
                </c:pt>
                <c:pt idx="2">
                  <c:v>-0.31605821675254359</c:v>
                </c:pt>
                <c:pt idx="3">
                  <c:v>-0.18237121051193142</c:v>
                </c:pt>
                <c:pt idx="4">
                  <c:v>-0.14556472148408089</c:v>
                </c:pt>
                <c:pt idx="5">
                  <c:v>-3.4921099363858343E-2</c:v>
                </c:pt>
                <c:pt idx="6">
                  <c:v>-0.4198488872689517</c:v>
                </c:pt>
                <c:pt idx="7">
                  <c:v>0.20864485812328759</c:v>
                </c:pt>
                <c:pt idx="8">
                  <c:v>-0.6798208742722115</c:v>
                </c:pt>
                <c:pt idx="9">
                  <c:v>-0.28921949264286895</c:v>
                </c:pt>
                <c:pt idx="10">
                  <c:v>9.0384726446799415E-2</c:v>
                </c:pt>
                <c:pt idx="11">
                  <c:v>-4.7564213134614251E-2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(n=204, N=210)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-1.659885885698871E-2</c:v>
                </c:pt>
                <c:pt idx="1">
                  <c:v>-0.1049751571884853</c:v>
                </c:pt>
                <c:pt idx="2">
                  <c:v>-0.16787997487521766</c:v>
                </c:pt>
                <c:pt idx="3">
                  <c:v>3.3688126841872133E-2</c:v>
                </c:pt>
                <c:pt idx="4">
                  <c:v>6.2205183093777039E-2</c:v>
                </c:pt>
                <c:pt idx="5">
                  <c:v>4.8801566203809932E-3</c:v>
                </c:pt>
                <c:pt idx="6">
                  <c:v>-0.17639595389921028</c:v>
                </c:pt>
                <c:pt idx="7">
                  <c:v>0.27540594147435438</c:v>
                </c:pt>
                <c:pt idx="8">
                  <c:v>-0.23816236090350348</c:v>
                </c:pt>
                <c:pt idx="9">
                  <c:v>-0.13141416310227</c:v>
                </c:pt>
                <c:pt idx="10">
                  <c:v>-3.3511239428156195E-3</c:v>
                </c:pt>
                <c:pt idx="11">
                  <c:v>0.13363891993104421</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(n=192, N=172)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-3.2001753458395996E-2</c:v>
                </c:pt>
                <c:pt idx="1">
                  <c:v>-8.3230535658221527E-2</c:v>
                </c:pt>
                <c:pt idx="2">
                  <c:v>-0.14720631528035366</c:v>
                </c:pt>
                <c:pt idx="3">
                  <c:v>-0.19574219010718416</c:v>
                </c:pt>
                <c:pt idx="4">
                  <c:v>0.10776947586302636</c:v>
                </c:pt>
                <c:pt idx="5">
                  <c:v>2.6095231018390421E-2</c:v>
                </c:pt>
                <c:pt idx="6">
                  <c:v>-0.20332452821787145</c:v>
                </c:pt>
                <c:pt idx="7">
                  <c:v>0.24466217829574424</c:v>
                </c:pt>
                <c:pt idx="8">
                  <c:v>-0.27404472998525653</c:v>
                </c:pt>
                <c:pt idx="9">
                  <c:v>-5.9125929759508568E-2</c:v>
                </c:pt>
                <c:pt idx="10">
                  <c:v>-0.20591007038443546</c:v>
                </c:pt>
                <c:pt idx="11">
                  <c:v>0.121573039897094</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Apmeklē LSM+ bieži (n=494, N=483).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(n=341, N=343)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-0.10744127095996839</c:v>
                </c:pt>
                <c:pt idx="1">
                  <c:v>-3.9024003704626366E-2</c:v>
                </c:pt>
                <c:pt idx="2">
                  <c:v>-0.26108799766712976</c:v>
                </c:pt>
                <c:pt idx="3">
                  <c:v>-0.24228583864348605</c:v>
                </c:pt>
                <c:pt idx="4">
                  <c:v>0.12593296088387612</c:v>
                </c:pt>
                <c:pt idx="5">
                  <c:v>-0.17216824501097558</c:v>
                </c:pt>
                <c:pt idx="6">
                  <c:v>-0.17611812028030704</c:v>
                </c:pt>
                <c:pt idx="7">
                  <c:v>-1.5017139965628907E-4</c:v>
                </c:pt>
                <c:pt idx="8">
                  <c:v>-6.2333939435691953E-2</c:v>
                </c:pt>
                <c:pt idx="9">
                  <c:v>-0.13992870385409401</c:v>
                </c:pt>
                <c:pt idx="10">
                  <c:v>-0.19074257973020037</c:v>
                </c:pt>
                <c:pt idx="11">
                  <c:v>-0.16155679455001914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(n=790, N=799)</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-0.22679754200926641</c:v>
                </c:pt>
                <c:pt idx="1">
                  <c:v>0.18710154894674438</c:v>
                </c:pt>
                <c:pt idx="2">
                  <c:v>-0.32951958035051621</c:v>
                </c:pt>
                <c:pt idx="3">
                  <c:v>-0.28615378828466781</c:v>
                </c:pt>
                <c:pt idx="4">
                  <c:v>0.2676174669854019</c:v>
                </c:pt>
                <c:pt idx="5">
                  <c:v>-0.21160456160230059</c:v>
                </c:pt>
                <c:pt idx="6">
                  <c:v>1.8772324803294715E-2</c:v>
                </c:pt>
                <c:pt idx="7">
                  <c:v>-6.953371176253878E-2</c:v>
                </c:pt>
                <c:pt idx="8">
                  <c:v>8.1866536196160862E-3</c:v>
                </c:pt>
                <c:pt idx="9">
                  <c:v>-0.45262535453659902</c:v>
                </c:pt>
                <c:pt idx="10">
                  <c:v>-0.24516516161415527</c:v>
                </c:pt>
                <c:pt idx="11">
                  <c:v>-9.9739819038484695E-2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Apmeklē LSM+ reti vai nemaz (n=1131, N=1142).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002129087667894"/>
          <c:y val="8.0031562510382404E-2"/>
          <c:w val="0.6889826810145524"/>
          <c:h val="0.89090816970663478"/>
        </c:manualLayout>
      </c:layout>
      <c:barChart>
        <c:barDir val="bar"/>
        <c:grouping val="clustered"/>
        <c:varyColors val="1"/>
        <c:ser>
          <c:idx val="0"/>
          <c:order val="0"/>
          <c:tx>
            <c:strRef>
              <c:f>Sheet1!$B$1</c:f>
              <c:strCache>
                <c:ptCount val="1"/>
                <c:pt idx="0">
                  <c:v>Jā (n=73, N=72)</c:v>
                </c:pt>
              </c:strCache>
            </c:strRef>
          </c:tx>
          <c:spPr>
            <a:solidFill>
              <a:srgbClr val="4CAF50"/>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-0.35610260042735303</c:v>
                </c:pt>
                <c:pt idx="1">
                  <c:v>0.5338566056640538</c:v>
                </c:pt>
                <c:pt idx="2">
                  <c:v>-0.50452000868014657</c:v>
                </c:pt>
                <c:pt idx="3">
                  <c:v>-0.54644943454526818</c:v>
                </c:pt>
                <c:pt idx="4">
                  <c:v>0.47746867543576765</c:v>
                </c:pt>
                <c:pt idx="5">
                  <c:v>-0.56228197332408913</c:v>
                </c:pt>
                <c:pt idx="6">
                  <c:v>9.2275930623462954E-2</c:v>
                </c:pt>
                <c:pt idx="7">
                  <c:v>3.8137964362997122E-2</c:v>
                </c:pt>
                <c:pt idx="8">
                  <c:v>4.7263852640814355E-2</c:v>
                </c:pt>
                <c:pt idx="9">
                  <c:v>-0.59366932821757079</c:v>
                </c:pt>
                <c:pt idx="10">
                  <c:v>-0.65916395542075656</c:v>
                </c:pt>
                <c:pt idx="11">
                  <c:v>-0.54919895661797957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Nē (n=282, N=271)</c:v>
                </c:pt>
              </c:strCache>
            </c:strRef>
          </c:tx>
          <c:spPr>
            <a:solidFill>
              <a:srgbClr val="C0392B"/>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-0.40725317843503817</c:v>
                </c:pt>
                <c:pt idx="1">
                  <c:v>0.51382605262849412</c:v>
                </c:pt>
                <c:pt idx="2">
                  <c:v>-0.76755926777818573</c:v>
                </c:pt>
                <c:pt idx="3">
                  <c:v>-0.6321249051725184</c:v>
                </c:pt>
                <c:pt idx="4">
                  <c:v>0.66901557786685972</c:v>
                </c:pt>
                <c:pt idx="5">
                  <c:v>-0.64766840126976322</c:v>
                </c:pt>
                <c:pt idx="6">
                  <c:v>0.38687580531323018</c:v>
                </c:pt>
                <c:pt idx="7">
                  <c:v>-0.22063488070043183</c:v>
                </c:pt>
                <c:pt idx="8">
                  <c:v>0.28046249703549059</c:v>
                </c:pt>
                <c:pt idx="9">
                  <c:v>-0.70491897518203317</c:v>
                </c:pt>
                <c:pt idx="10">
                  <c:v>-0.62858275290503662</c:v>
                </c:pt>
                <c:pt idx="11">
                  <c:v>-0.58213134574973024</c:v>
                </c:pt>
              </c:numCache>
            </c:numRef>
          </c:val>
          <c:extLst>
            <c:ext xmlns:c16="http://schemas.microsoft.com/office/drawing/2014/chart" uri="{C3380CC4-5D6E-409C-BE32-E72D297353CC}">
              <c16:uniqueId val="{00000002-190B-4A80-AA9F-FFE01E931F97}"/>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en-US"/>
                  <a:t>Bāze: Neizmanto lineārajā apraidē esošos medijus (n=355, N=343).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2.4856460800974884E-2"/>
        </c:manualLayout>
      </c:layout>
      <c:overlay val="0"/>
      <c:txPr>
        <a:bodyPr/>
        <a:lstStyle/>
        <a:p>
          <a:pPr>
            <a:defRPr sz="1050"/>
          </a:pPr>
          <a:endParaRPr lang="en-US"/>
        </a:p>
      </c:txPr>
    </c:legend>
    <c:plotVisOnly val="1"/>
    <c:dispBlanksAs val="zero"/>
    <c:showDLblsOverMax val="1"/>
  </c:chart>
  <c:spPr>
    <a:noFill/>
    <a:ln>
      <a:noFill/>
    </a:ln>
  </c:spPr>
  <c:txPr>
    <a:bodyPr/>
    <a:lstStyle/>
    <a:p>
      <a:pPr>
        <a:defRPr sz="12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(n=244, N=240)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0.14174880551776903</c:v>
                </c:pt>
                <c:pt idx="1">
                  <c:v>-0.33518346031440871</c:v>
                </c:pt>
                <c:pt idx="2">
                  <c:v>6.8421266902231451E-2</c:v>
                </c:pt>
                <c:pt idx="3">
                  <c:v>0.15202869379986483</c:v>
                </c:pt>
                <c:pt idx="4">
                  <c:v>-0.25153119995798834</c:v>
                </c:pt>
                <c:pt idx="5">
                  <c:v>0.2816551527016013</c:v>
                </c:pt>
                <c:pt idx="6">
                  <c:v>-0.5913582819069596</c:v>
                </c:pt>
                <c:pt idx="7">
                  <c:v>0.34258026173560008</c:v>
                </c:pt>
                <c:pt idx="8">
                  <c:v>-0.51170960596692039</c:v>
                </c:pt>
                <c:pt idx="9">
                  <c:v>3.7648598018492033E-2</c:v>
                </c:pt>
                <c:pt idx="10">
                  <c:v>0.22330471109191624</c:v>
                </c:pt>
                <c:pt idx="11">
                  <c:v>0.37927542790065449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(n=227, N=233)</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0.10552815321522137</c:v>
                </c:pt>
                <c:pt idx="1">
                  <c:v>-0.1789580845527913</c:v>
                </c:pt>
                <c:pt idx="2">
                  <c:v>-0.16574054038584296</c:v>
                </c:pt>
                <c:pt idx="3">
                  <c:v>4.5105066087611681E-2</c:v>
                </c:pt>
                <c:pt idx="4">
                  <c:v>4.324080393602131E-2</c:v>
                </c:pt>
                <c:pt idx="5">
                  <c:v>7.9471523129916288E-2</c:v>
                </c:pt>
                <c:pt idx="6">
                  <c:v>-0.24286677989540095</c:v>
                </c:pt>
                <c:pt idx="7">
                  <c:v>0.22579670573189353</c:v>
                </c:pt>
                <c:pt idx="8">
                  <c:v>-0.16486257436773782</c:v>
                </c:pt>
                <c:pt idx="9">
                  <c:v>-0.15210011967378487</c:v>
                </c:pt>
                <c:pt idx="10">
                  <c:v>0.14345151139579435</c:v>
                </c:pt>
                <c:pt idx="11">
                  <c:v>0.18137112123353763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(n=224, N=229)</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2.2231520968360594E-2</c:v>
                </c:pt>
                <c:pt idx="1">
                  <c:v>-0.14007485803534583</c:v>
                </c:pt>
                <c:pt idx="2">
                  <c:v>-1.8566221030538597E-2</c:v>
                </c:pt>
                <c:pt idx="3">
                  <c:v>-0.1006562841694215</c:v>
                </c:pt>
                <c:pt idx="4">
                  <c:v>-3.723750552137414E-3</c:v>
                </c:pt>
                <c:pt idx="5">
                  <c:v>-7.0789193349797951E-3</c:v>
                </c:pt>
                <c:pt idx="6">
                  <c:v>-0.24767952424505801</c:v>
                </c:pt>
                <c:pt idx="7">
                  <c:v>0.14556121731681351</c:v>
                </c:pt>
                <c:pt idx="8">
                  <c:v>-0.38809128370426743</c:v>
                </c:pt>
                <c:pt idx="9">
                  <c:v>-0.13020833025141892</c:v>
                </c:pt>
                <c:pt idx="10">
                  <c:v>5.6609713414567109E-2</c:v>
                </c:pt>
                <c:pt idx="11">
                  <c:v>0.1132903109657015</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«Panorāma» bieži (n=695, N=702).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010367454068233"/>
          <c:y val="0.15843641732283467"/>
          <c:w val="0.62989632545931762"/>
          <c:h val="0.75210196850393696"/>
        </c:manualLayout>
      </c:layout>
      <c:barChart>
        <c:barDir val="bar"/>
        <c:grouping val="stacked"/>
        <c:varyColors val="0"/>
        <c:ser>
          <c:idx val="0"/>
          <c:order val="0"/>
          <c:tx>
            <c:strRef>
              <c:f>Sheet1!$B$1</c:f>
              <c:strCache>
                <c:ptCount val="1"/>
                <c:pt idx="0">
                  <c:v>Katru vai gandrīz katru dienu</c:v>
                </c:pt>
              </c:strCache>
            </c:strRef>
          </c:tx>
          <c:spPr>
            <a:solidFill>
              <a:srgbClr val="2E7D32"/>
            </a:solidFill>
            <a:ln>
              <a:no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A-C86E-4FFF-B20C-B4CEC08ABD6B}"/>
                </c:ext>
              </c:extLst>
            </c:dLbl>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Домская площадь</c:v>
                </c:pt>
                <c:pt idx="1">
                  <c:v>Сегодня вечером</c:v>
                </c:pt>
                <c:pt idx="2">
                  <c:v>Открытый разговор</c:v>
                </c:pt>
                <c:pt idx="3">
                  <c:v>Подробности</c:v>
                </c:pt>
                <c:pt idx="4">
                  <c:v>Новый день</c:v>
                </c:pt>
                <c:pt idx="5">
                  <c:v>Кейс</c:v>
                </c:pt>
              </c:strCache>
            </c:strRef>
          </c:cat>
          <c:val>
            <c:numRef>
              <c:f>Sheet1!$B$2:$B$7</c:f>
              <c:numCache>
                <c:formatCode>0%</c:formatCode>
                <c:ptCount val="6"/>
                <c:pt idx="0">
                  <c:v>6.5773521394840911E-2</c:v>
                </c:pt>
                <c:pt idx="1">
                  <c:v>5.2258104503435966E-2</c:v>
                </c:pt>
                <c:pt idx="2">
                  <c:v>4.00685311276704E-2</c:v>
                </c:pt>
                <c:pt idx="3">
                  <c:v>3.373750526234278E-2</c:v>
                </c:pt>
                <c:pt idx="4">
                  <c:v>3.6468377474248422E-2</c:v>
                </c:pt>
                <c:pt idx="5">
                  <c:v>2.3604361715885726E-2</c:v>
                </c:pt>
              </c:numCache>
            </c:numRef>
          </c:val>
          <c:extLst>
            <c:ext xmlns:c16="http://schemas.microsoft.com/office/drawing/2014/chart" uri="{C3380CC4-5D6E-409C-BE32-E72D297353CC}">
              <c16:uniqueId val="{00000000-3809-492F-BCB5-3AB315DA7D8D}"/>
            </c:ext>
          </c:extLst>
        </c:ser>
        <c:ser>
          <c:idx val="1"/>
          <c:order val="1"/>
          <c:tx>
            <c:strRef>
              <c:f>Sheet1!$C$1</c:f>
              <c:strCache>
                <c:ptCount val="1"/>
                <c:pt idx="0">
                  <c:v>1-3 reizes nedēļā</c:v>
                </c:pt>
              </c:strCache>
            </c:strRef>
          </c:tx>
          <c:spPr>
            <a:solidFill>
              <a:srgbClr val="C2EABD"/>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Домская площадь</c:v>
                </c:pt>
                <c:pt idx="1">
                  <c:v>Сегодня вечером</c:v>
                </c:pt>
                <c:pt idx="2">
                  <c:v>Открытый разговор</c:v>
                </c:pt>
                <c:pt idx="3">
                  <c:v>Подробности</c:v>
                </c:pt>
                <c:pt idx="4">
                  <c:v>Новый день</c:v>
                </c:pt>
                <c:pt idx="5">
                  <c:v>Кейс</c:v>
                </c:pt>
              </c:strCache>
            </c:strRef>
          </c:cat>
          <c:val>
            <c:numRef>
              <c:f>Sheet1!$C$2:$C$7</c:f>
              <c:numCache>
                <c:formatCode>0%</c:formatCode>
                <c:ptCount val="6"/>
                <c:pt idx="0">
                  <c:v>7.6978556385966318E-2</c:v>
                </c:pt>
                <c:pt idx="1">
                  <c:v>0.10381070311136406</c:v>
                </c:pt>
                <c:pt idx="2">
                  <c:v>7.4765126589422207E-2</c:v>
                </c:pt>
                <c:pt idx="3">
                  <c:v>7.4753181240474115E-2</c:v>
                </c:pt>
                <c:pt idx="4">
                  <c:v>6.53188172731234E-2</c:v>
                </c:pt>
                <c:pt idx="5">
                  <c:v>6.5952752919601704E-2</c:v>
                </c:pt>
              </c:numCache>
            </c:numRef>
          </c:val>
          <c:extLst>
            <c:ext xmlns:c16="http://schemas.microsoft.com/office/drawing/2014/chart" uri="{C3380CC4-5D6E-409C-BE32-E72D297353CC}">
              <c16:uniqueId val="{00000000-A9FB-4B3A-B3BF-BA48F5951979}"/>
            </c:ext>
          </c:extLst>
        </c:ser>
        <c:ser>
          <c:idx val="2"/>
          <c:order val="2"/>
          <c:tx>
            <c:strRef>
              <c:f>Sheet1!$D$1</c:f>
              <c:strCache>
                <c:ptCount val="1"/>
                <c:pt idx="0">
                  <c:v>1-3 reizes mēnesī</c:v>
                </c:pt>
              </c:strCache>
            </c:strRef>
          </c:tx>
          <c:spPr>
            <a:solidFill>
              <a:srgbClr val="E3DCD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Домская площадь</c:v>
                </c:pt>
                <c:pt idx="1">
                  <c:v>Сегодня вечером</c:v>
                </c:pt>
                <c:pt idx="2">
                  <c:v>Открытый разговор</c:v>
                </c:pt>
                <c:pt idx="3">
                  <c:v>Подробности</c:v>
                </c:pt>
                <c:pt idx="4">
                  <c:v>Новый день</c:v>
                </c:pt>
                <c:pt idx="5">
                  <c:v>Кейс</c:v>
                </c:pt>
              </c:strCache>
            </c:strRef>
          </c:cat>
          <c:val>
            <c:numRef>
              <c:f>Sheet1!$D$2:$D$7</c:f>
              <c:numCache>
                <c:formatCode>0%</c:formatCode>
                <c:ptCount val="6"/>
                <c:pt idx="0">
                  <c:v>0.10748222439505012</c:v>
                </c:pt>
                <c:pt idx="1">
                  <c:v>0.10534280629055066</c:v>
                </c:pt>
                <c:pt idx="2">
                  <c:v>0.10483589905786976</c:v>
                </c:pt>
                <c:pt idx="3">
                  <c:v>0.11181086560315268</c:v>
                </c:pt>
                <c:pt idx="4">
                  <c:v>9.5326726468138459E-2</c:v>
                </c:pt>
                <c:pt idx="5">
                  <c:v>8.644233427185806E-2</c:v>
                </c:pt>
              </c:numCache>
            </c:numRef>
          </c:val>
          <c:extLst>
            <c:ext xmlns:c16="http://schemas.microsoft.com/office/drawing/2014/chart" uri="{C3380CC4-5D6E-409C-BE32-E72D297353CC}">
              <c16:uniqueId val="{00000001-A9FB-4B3A-B3BF-BA48F5951979}"/>
            </c:ext>
          </c:extLst>
        </c:ser>
        <c:ser>
          <c:idx val="3"/>
          <c:order val="3"/>
          <c:tx>
            <c:strRef>
              <c:f>Sheet1!$E$1</c:f>
              <c:strCache>
                <c:ptCount val="1"/>
                <c:pt idx="0">
                  <c:v>Retāk</c:v>
                </c:pt>
              </c:strCache>
            </c:strRef>
          </c:tx>
          <c:spPr>
            <a:solidFill>
              <a:srgbClr val="F4CCCC"/>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Домская площадь</c:v>
                </c:pt>
                <c:pt idx="1">
                  <c:v>Сегодня вечером</c:v>
                </c:pt>
                <c:pt idx="2">
                  <c:v>Открытый разговор</c:v>
                </c:pt>
                <c:pt idx="3">
                  <c:v>Подробности</c:v>
                </c:pt>
                <c:pt idx="4">
                  <c:v>Новый день</c:v>
                </c:pt>
                <c:pt idx="5">
                  <c:v>Кейс</c:v>
                </c:pt>
              </c:strCache>
            </c:strRef>
          </c:cat>
          <c:val>
            <c:numRef>
              <c:f>Sheet1!$E$2:$E$7</c:f>
              <c:numCache>
                <c:formatCode>0%</c:formatCode>
                <c:ptCount val="6"/>
                <c:pt idx="0">
                  <c:v>0.19252547789936278</c:v>
                </c:pt>
                <c:pt idx="1">
                  <c:v>0.20489274188432968</c:v>
                </c:pt>
                <c:pt idx="2">
                  <c:v>0.22628358488289849</c:v>
                </c:pt>
                <c:pt idx="3">
                  <c:v>0.21389716304955383</c:v>
                </c:pt>
                <c:pt idx="4">
                  <c:v>0.2079799840887126</c:v>
                </c:pt>
                <c:pt idx="5">
                  <c:v>0.18087897169981051</c:v>
                </c:pt>
              </c:numCache>
            </c:numRef>
          </c:val>
          <c:extLst>
            <c:ext xmlns:c16="http://schemas.microsoft.com/office/drawing/2014/chart" uri="{C3380CC4-5D6E-409C-BE32-E72D297353CC}">
              <c16:uniqueId val="{00000002-A9FB-4B3A-B3BF-BA48F5951979}"/>
            </c:ext>
          </c:extLst>
        </c:ser>
        <c:ser>
          <c:idx val="4"/>
          <c:order val="4"/>
          <c:tx>
            <c:strRef>
              <c:f>Sheet1!$F$1</c:f>
              <c:strCache>
                <c:ptCount val="1"/>
                <c:pt idx="0">
                  <c:v>Neizmantoju vispār</c:v>
                </c:pt>
              </c:strCache>
            </c:strRef>
          </c:tx>
          <c:spPr>
            <a:solidFill>
              <a:srgbClr val="8B0000"/>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Домская площадь</c:v>
                </c:pt>
                <c:pt idx="1">
                  <c:v>Сегодня вечером</c:v>
                </c:pt>
                <c:pt idx="2">
                  <c:v>Открытый разговор</c:v>
                </c:pt>
                <c:pt idx="3">
                  <c:v>Подробности</c:v>
                </c:pt>
                <c:pt idx="4">
                  <c:v>Новый день</c:v>
                </c:pt>
                <c:pt idx="5">
                  <c:v>Кейс</c:v>
                </c:pt>
              </c:strCache>
            </c:strRef>
          </c:cat>
          <c:val>
            <c:numRef>
              <c:f>Sheet1!$F$2:$F$7</c:f>
              <c:numCache>
                <c:formatCode>0%</c:formatCode>
                <c:ptCount val="6"/>
                <c:pt idx="0">
                  <c:v>0.5572402199247799</c:v>
                </c:pt>
                <c:pt idx="1">
                  <c:v>0.53369564421031968</c:v>
                </c:pt>
                <c:pt idx="2">
                  <c:v>0.55404685834213918</c:v>
                </c:pt>
                <c:pt idx="3">
                  <c:v>0.56580128484447667</c:v>
                </c:pt>
                <c:pt idx="4">
                  <c:v>0.59490609469577704</c:v>
                </c:pt>
                <c:pt idx="5">
                  <c:v>0.64312157939284398</c:v>
                </c:pt>
              </c:numCache>
            </c:numRef>
          </c:val>
          <c:extLst>
            <c:ext xmlns:c16="http://schemas.microsoft.com/office/drawing/2014/chart" uri="{C3380CC4-5D6E-409C-BE32-E72D297353CC}">
              <c16:uniqueId val="{00000003-A9FB-4B3A-B3BF-BA48F5951979}"/>
            </c:ext>
          </c:extLst>
        </c:ser>
        <c:dLbls>
          <c:showLegendKey val="0"/>
          <c:showVal val="1"/>
          <c:showCatName val="0"/>
          <c:showSerName val="0"/>
          <c:showPercent val="0"/>
          <c:showBubbleSize val="0"/>
        </c:dLbls>
        <c:gapWidth val="70"/>
        <c:overlap val="100"/>
        <c:axId val="801550799"/>
        <c:axId val="801549135"/>
      </c:barChart>
      <c:catAx>
        <c:axId val="80155079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crossAx val="801549135"/>
        <c:crosses val="autoZero"/>
        <c:auto val="1"/>
        <c:lblAlgn val="ctr"/>
        <c:lblOffset val="100"/>
        <c:noMultiLvlLbl val="0"/>
      </c:catAx>
      <c:valAx>
        <c:axId val="801549135"/>
        <c:scaling>
          <c:orientation val="minMax"/>
          <c:max val="1"/>
        </c:scaling>
        <c:delete val="1"/>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r>
                  <a:rPr lang="pt-BR"/>
                  <a:t>Bāze: Izmanto lsm+ (n=835, N=835).</a:t>
                </a:r>
              </a:p>
            </c:rich>
          </c:tx>
          <c:layout>
            <c:manualLayout>
              <c:xMode val="edge"/>
              <c:yMode val="edge"/>
              <c:x val="0.37082270341207352"/>
              <c:y val="0.9591517716535432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title>
        <c:numFmt formatCode="0%" sourceLinked="1"/>
        <c:majorTickMark val="out"/>
        <c:minorTickMark val="none"/>
        <c:tickLblPos val="nextTo"/>
        <c:crossAx val="801550799"/>
        <c:crosses val="max"/>
        <c:crossBetween val="between"/>
      </c:valAx>
      <c:spPr>
        <a:noFill/>
        <a:ln>
          <a:noFill/>
        </a:ln>
        <a:effectLst/>
      </c:spPr>
    </c:plotArea>
    <c:legend>
      <c:legendPos val="t"/>
      <c:layout>
        <c:manualLayout>
          <c:xMode val="edge"/>
          <c:yMode val="edge"/>
          <c:x val="0"/>
          <c:y val="2.8591732283464566E-2"/>
          <c:w val="0.96093517060367439"/>
          <c:h val="0.1111456692913385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1200">
          <a:solidFill>
            <a:schemeClr val="tx1">
              <a:lumMod val="65000"/>
              <a:lumOff val="35000"/>
            </a:schemeClr>
          </a:solidFill>
          <a:latin typeface="League Spartan Light" pitchFamily="2" charset="0"/>
          <a:cs typeface="Arial" panose="020B0604020202020204" pitchFamily="34" charset="0"/>
        </a:defRPr>
      </a:pPr>
      <a:endParaRPr lang="en-US"/>
    </a:p>
  </c:txPr>
  <c:externalData r:id="rId4">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(n=295, N=316)</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-0.23005657964733103</c:v>
                </c:pt>
                <c:pt idx="1">
                  <c:v>7.9678885033311039E-2</c:v>
                </c:pt>
                <c:pt idx="2">
                  <c:v>-0.17428145283086127</c:v>
                </c:pt>
                <c:pt idx="3">
                  <c:v>-0.21632940190757999</c:v>
                </c:pt>
                <c:pt idx="4">
                  <c:v>6.9223999437818484E-2</c:v>
                </c:pt>
                <c:pt idx="5">
                  <c:v>1.4963705144459402E-3</c:v>
                </c:pt>
                <c:pt idx="6">
                  <c:v>-0.12773160773898815</c:v>
                </c:pt>
                <c:pt idx="7">
                  <c:v>-1.3328337487779041E-3</c:v>
                </c:pt>
                <c:pt idx="8">
                  <c:v>-0.10127662511104046</c:v>
                </c:pt>
                <c:pt idx="9">
                  <c:v>-0.25816189587858007</c:v>
                </c:pt>
                <c:pt idx="10">
                  <c:v>-0.1445528337375675</c:v>
                </c:pt>
                <c:pt idx="11">
                  <c:v>4.8946517902237342E-2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(n=371, N=357)</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-0.24039937249652371</c:v>
                </c:pt>
                <c:pt idx="1">
                  <c:v>0.17069619675333028</c:v>
                </c:pt>
                <c:pt idx="2">
                  <c:v>-0.46403336007538681</c:v>
                </c:pt>
                <c:pt idx="3">
                  <c:v>-0.38902895749876792</c:v>
                </c:pt>
                <c:pt idx="4">
                  <c:v>0.39924813710485246</c:v>
                </c:pt>
                <c:pt idx="5">
                  <c:v>-0.36680670204590127</c:v>
                </c:pt>
                <c:pt idx="6">
                  <c:v>3.33210622599431E-2</c:v>
                </c:pt>
                <c:pt idx="7">
                  <c:v>-7.5923500380507714E-2</c:v>
                </c:pt>
                <c:pt idx="8">
                  <c:v>-4.5200743441605714E-3</c:v>
                </c:pt>
                <c:pt idx="9">
                  <c:v>-0.43767264020389379</c:v>
                </c:pt>
                <c:pt idx="10">
                  <c:v>-0.43622186039559635</c:v>
                </c:pt>
                <c:pt idx="11">
                  <c:v>-0.26763416389076483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«Panorāma» reti vai nemaz (n=666, N=673).</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(n=146, N=146)</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4.897461426023586E-2</c:v>
                </c:pt>
                <c:pt idx="1">
                  <c:v>-0.32657003696745546</c:v>
                </c:pt>
                <c:pt idx="2">
                  <c:v>-0.15588321380598155</c:v>
                </c:pt>
                <c:pt idx="3">
                  <c:v>-2.1381617397263675E-2</c:v>
                </c:pt>
                <c:pt idx="4">
                  <c:v>-9.1421082325001402E-2</c:v>
                </c:pt>
                <c:pt idx="5">
                  <c:v>0.1410027761545386</c:v>
                </c:pt>
                <c:pt idx="6">
                  <c:v>-0.67701774773205214</c:v>
                </c:pt>
                <c:pt idx="7">
                  <c:v>0.35124205232796474</c:v>
                </c:pt>
                <c:pt idx="8">
                  <c:v>-0.52515120187999065</c:v>
                </c:pt>
                <c:pt idx="9">
                  <c:v>-6.9558162842010066E-2</c:v>
                </c:pt>
                <c:pt idx="10">
                  <c:v>9.3615573535935623E-2</c:v>
                </c:pt>
                <c:pt idx="11">
                  <c:v>0.26368508038954414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(n=163, N=162)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0.12489791739891185</c:v>
                </c:pt>
                <c:pt idx="1">
                  <c:v>-0.15967532918498384</c:v>
                </c:pt>
                <c:pt idx="2">
                  <c:v>-0.17215407280916967</c:v>
                </c:pt>
                <c:pt idx="3">
                  <c:v>-0.16526625071866477</c:v>
                </c:pt>
                <c:pt idx="4">
                  <c:v>5.6456303701643881E-2</c:v>
                </c:pt>
                <c:pt idx="5">
                  <c:v>9.4191553357145907E-2</c:v>
                </c:pt>
                <c:pt idx="6">
                  <c:v>-0.18555688509991622</c:v>
                </c:pt>
                <c:pt idx="7">
                  <c:v>0.17661051970828789</c:v>
                </c:pt>
                <c:pt idx="8">
                  <c:v>-0.3445252356997362</c:v>
                </c:pt>
                <c:pt idx="9">
                  <c:v>-0.2548962345593262</c:v>
                </c:pt>
                <c:pt idx="10">
                  <c:v>8.4482369851522437E-2</c:v>
                </c:pt>
                <c:pt idx="11">
                  <c:v>8.9911445212890032E-2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(n=172, N=165)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0.12039229458997106</c:v>
                </c:pt>
                <c:pt idx="1">
                  <c:v>-0.13378973047233833</c:v>
                </c:pt>
                <c:pt idx="2">
                  <c:v>-9.2562754492291233E-2</c:v>
                </c:pt>
                <c:pt idx="3">
                  <c:v>-0.16937602067296309</c:v>
                </c:pt>
                <c:pt idx="4">
                  <c:v>0.12951430913216438</c:v>
                </c:pt>
                <c:pt idx="5">
                  <c:v>-0.15249992743882079</c:v>
                </c:pt>
                <c:pt idx="6">
                  <c:v>-0.16893492217973316</c:v>
                </c:pt>
                <c:pt idx="7">
                  <c:v>-2.6433236937832851E-3</c:v>
                </c:pt>
                <c:pt idx="8">
                  <c:v>-0.26552208126173626</c:v>
                </c:pt>
                <c:pt idx="9">
                  <c:v>-7.0715618054196003E-2</c:v>
                </c:pt>
                <c:pt idx="10">
                  <c:v>-0.19827323762459115</c:v>
                </c:pt>
                <c:pt idx="11">
                  <c:v>0.10594645340573171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«Rīta Panorāma» bieži (n=481, N=474).</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(n=309, N=327)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-0.1414923444851586</c:v>
                </c:pt>
                <c:pt idx="1">
                  <c:v>-5.4334207307175815E-2</c:v>
                </c:pt>
                <c:pt idx="2">
                  <c:v>1.2046615489138865E-2</c:v>
                </c:pt>
                <c:pt idx="3">
                  <c:v>-4.4639317444914858E-3</c:v>
                </c:pt>
                <c:pt idx="4">
                  <c:v>-0.17912947181049946</c:v>
                </c:pt>
                <c:pt idx="5">
                  <c:v>0.12575718393512841</c:v>
                </c:pt>
                <c:pt idx="6">
                  <c:v>-0.35869048008658772</c:v>
                </c:pt>
                <c:pt idx="7">
                  <c:v>0.1843686307583762</c:v>
                </c:pt>
                <c:pt idx="8">
                  <c:v>-0.25060118256646413</c:v>
                </c:pt>
                <c:pt idx="9">
                  <c:v>-0.1676657873281695</c:v>
                </c:pt>
                <c:pt idx="10">
                  <c:v>7.8765254886833572E-2</c:v>
                </c:pt>
                <c:pt idx="11">
                  <c:v>0.14329061196748935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(n=571, N=575)</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-0.16679275291333984</c:v>
                </c:pt>
                <c:pt idx="1">
                  <c:v>7.8900093226572668E-2</c:v>
                </c:pt>
                <c:pt idx="2">
                  <c:v>-0.3219385723824148</c:v>
                </c:pt>
                <c:pt idx="3">
                  <c:v>-0.21542165929642176</c:v>
                </c:pt>
                <c:pt idx="4">
                  <c:v>0.26880871162841863</c:v>
                </c:pt>
                <c:pt idx="5">
                  <c:v>-0.16984707049197514</c:v>
                </c:pt>
                <c:pt idx="6">
                  <c:v>-1.6607760113845089E-2</c:v>
                </c:pt>
                <c:pt idx="7">
                  <c:v>1.6146009279538003E-3</c:v>
                </c:pt>
                <c:pt idx="8">
                  <c:v>-4.4034560068739112E-2</c:v>
                </c:pt>
                <c:pt idx="9">
                  <c:v>-0.30632449317885446</c:v>
                </c:pt>
                <c:pt idx="10">
                  <c:v>-0.21152522389139941</c:v>
                </c:pt>
                <c:pt idx="11">
                  <c:v>-6.6450822107101043E-2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«Rīta Panorāma» reti vai nemaz (n=880, N=901).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(n=240, N=242)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-1.4346371979040224E-2</c:v>
                </c:pt>
                <c:pt idx="1">
                  <c:v>-0.26454683469698598</c:v>
                </c:pt>
                <c:pt idx="2">
                  <c:v>-0.14022937393047186</c:v>
                </c:pt>
                <c:pt idx="3">
                  <c:v>0.10007815743187946</c:v>
                </c:pt>
                <c:pt idx="4">
                  <c:v>-8.3996441215798287E-2</c:v>
                </c:pt>
                <c:pt idx="5">
                  <c:v>0.11541174775681071</c:v>
                </c:pt>
                <c:pt idx="6">
                  <c:v>-0.34995082438664893</c:v>
                </c:pt>
                <c:pt idx="7">
                  <c:v>0.21395975834977363</c:v>
                </c:pt>
                <c:pt idx="8">
                  <c:v>-0.33390070901394875</c:v>
                </c:pt>
                <c:pt idx="9">
                  <c:v>-8.9743003706863972E-2</c:v>
                </c:pt>
                <c:pt idx="10">
                  <c:v>0.12599571092714343</c:v>
                </c:pt>
                <c:pt idx="11">
                  <c:v>0.16054798798828623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(n=228, N=233)</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0.11861498713397005</c:v>
                </c:pt>
                <c:pt idx="1">
                  <c:v>-0.19216112316105743</c:v>
                </c:pt>
                <c:pt idx="2">
                  <c:v>5.4619127381513588E-2</c:v>
                </c:pt>
                <c:pt idx="3">
                  <c:v>2.1961841323337412E-2</c:v>
                </c:pt>
                <c:pt idx="4">
                  <c:v>4.5539443288213577E-2</c:v>
                </c:pt>
                <c:pt idx="5">
                  <c:v>0.13137158028194565</c:v>
                </c:pt>
                <c:pt idx="6">
                  <c:v>-0.2706981849661062</c:v>
                </c:pt>
                <c:pt idx="7">
                  <c:v>0.31190311697203082</c:v>
                </c:pt>
                <c:pt idx="8">
                  <c:v>-0.40726288480372813</c:v>
                </c:pt>
                <c:pt idx="9">
                  <c:v>-0.14980250147310564</c:v>
                </c:pt>
                <c:pt idx="10">
                  <c:v>0.17371436998266118</c:v>
                </c:pt>
                <c:pt idx="11">
                  <c:v>0.22885144256186293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(n=209, N=198)</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2.3979078320876479E-2</c:v>
                </c:pt>
                <c:pt idx="1">
                  <c:v>-0.13165319041188051</c:v>
                </c:pt>
                <c:pt idx="2">
                  <c:v>-0.10112784371690421</c:v>
                </c:pt>
                <c:pt idx="3">
                  <c:v>-3.1273343521634855E-2</c:v>
                </c:pt>
                <c:pt idx="4">
                  <c:v>8.466639235536598E-2</c:v>
                </c:pt>
                <c:pt idx="5">
                  <c:v>-2.3714500051898027E-2</c:v>
                </c:pt>
                <c:pt idx="6">
                  <c:v>-0.21083085616644068</c:v>
                </c:pt>
                <c:pt idx="7">
                  <c:v>8.1600174902744224E-2</c:v>
                </c:pt>
                <c:pt idx="8">
                  <c:v>-0.15877797881131822</c:v>
                </c:pt>
                <c:pt idx="9">
                  <c:v>-0.11840488889767516</c:v>
                </c:pt>
                <c:pt idx="10">
                  <c:v>-6.3808708681708529E-2</c:v>
                </c:pt>
                <c:pt idx="11">
                  <c:v>5.8566917892219739E-2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«Dienas Ziņas» bieži (n=677, N=673).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(n=289, N=284)</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-0.16692642074596561</c:v>
                </c:pt>
                <c:pt idx="1">
                  <c:v>1.090555911037685E-2</c:v>
                </c:pt>
                <c:pt idx="2">
                  <c:v>-0.14544251737793257</c:v>
                </c:pt>
                <c:pt idx="3">
                  <c:v>-0.17699000450578548</c:v>
                </c:pt>
                <c:pt idx="4">
                  <c:v>-2.1051494898031813E-2</c:v>
                </c:pt>
                <c:pt idx="5">
                  <c:v>-3.4178148155659574E-2</c:v>
                </c:pt>
                <c:pt idx="6">
                  <c:v>-0.2972150266559449</c:v>
                </c:pt>
                <c:pt idx="7">
                  <c:v>0.10256405391678244</c:v>
                </c:pt>
                <c:pt idx="8">
                  <c:v>-0.20493873898010095</c:v>
                </c:pt>
                <c:pt idx="9">
                  <c:v>-0.25182405949097642</c:v>
                </c:pt>
                <c:pt idx="10">
                  <c:v>-0.12342485982012431</c:v>
                </c:pt>
                <c:pt idx="11">
                  <c:v>8.601272659280973E-2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(n=395, N=418)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-0.18238763205393668</c:v>
                </c:pt>
                <c:pt idx="1">
                  <c:v>0.15203858236737644</c:v>
                </c:pt>
                <c:pt idx="2">
                  <c:v>-0.39389999774048173</c:v>
                </c:pt>
                <c:pt idx="3">
                  <c:v>-0.37329560505189613</c:v>
                </c:pt>
                <c:pt idx="4">
                  <c:v>0.26829011268373126</c:v>
                </c:pt>
                <c:pt idx="5">
                  <c:v>-0.21540905070764327</c:v>
                </c:pt>
                <c:pt idx="6">
                  <c:v>-2.3325248928898638E-2</c:v>
                </c:pt>
                <c:pt idx="7">
                  <c:v>-6.9647570858369034E-2</c:v>
                </c:pt>
                <c:pt idx="8">
                  <c:v>-4.3795941991717172E-2</c:v>
                </c:pt>
                <c:pt idx="9">
                  <c:v>-0.3405753665734797</c:v>
                </c:pt>
                <c:pt idx="10">
                  <c:v>-0.29797547602870633</c:v>
                </c:pt>
                <c:pt idx="11">
                  <c:v>-0.11722507386373912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«Dienas Ziņas» reti vai nemaz (n=684, N=702).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(n=77, N=66)</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8.2023542837159936E-3</c:v>
                </c:pt>
                <c:pt idx="1">
                  <c:v>-0.16747090552764379</c:v>
                </c:pt>
                <c:pt idx="2">
                  <c:v>-7.6984782632040269E-2</c:v>
                </c:pt>
                <c:pt idx="3">
                  <c:v>-9.0117546847512837E-3</c:v>
                </c:pt>
                <c:pt idx="4">
                  <c:v>-0.35420941725168348</c:v>
                </c:pt>
                <c:pt idx="5">
                  <c:v>0.17932647503275084</c:v>
                </c:pt>
                <c:pt idx="6">
                  <c:v>-0.50657036322186955</c:v>
                </c:pt>
                <c:pt idx="7">
                  <c:v>3.9248547212837076E-2</c:v>
                </c:pt>
                <c:pt idx="8">
                  <c:v>-0.51392352861792578</c:v>
                </c:pt>
                <c:pt idx="9">
                  <c:v>-0.14962104616820493</c:v>
                </c:pt>
                <c:pt idx="10">
                  <c:v>0.22728678834011762</c:v>
                </c:pt>
                <c:pt idx="11">
                  <c:v>0.36727194736767682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(n=141, N=142)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0.10658038568043321</c:v>
                </c:pt>
                <c:pt idx="1">
                  <c:v>-0.28199659195602228</c:v>
                </c:pt>
                <c:pt idx="2">
                  <c:v>-0.11571374825345845</c:v>
                </c:pt>
                <c:pt idx="3">
                  <c:v>0.1089743583098591</c:v>
                </c:pt>
                <c:pt idx="4">
                  <c:v>-5.8302392975650139E-2</c:v>
                </c:pt>
                <c:pt idx="5">
                  <c:v>0.1601584503803905</c:v>
                </c:pt>
                <c:pt idx="6">
                  <c:v>-0.35253949547397972</c:v>
                </c:pt>
                <c:pt idx="7">
                  <c:v>0.16627235447344937</c:v>
                </c:pt>
                <c:pt idx="8">
                  <c:v>-0.22888898040656658</c:v>
                </c:pt>
                <c:pt idx="9">
                  <c:v>0.12971078547146023</c:v>
                </c:pt>
                <c:pt idx="10">
                  <c:v>0.20365826010159016</c:v>
                </c:pt>
                <c:pt idx="11">
                  <c:v>0.24204233312170712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(n=215, N=204)</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4.3553432632365226E-2</c:v>
                </c:pt>
                <c:pt idx="1">
                  <c:v>-0.34141433480709749</c:v>
                </c:pt>
                <c:pt idx="2">
                  <c:v>0.10364365459852508</c:v>
                </c:pt>
                <c:pt idx="3">
                  <c:v>7.2714977624189853E-2</c:v>
                </c:pt>
                <c:pt idx="4">
                  <c:v>-6.2136273973624659E-2</c:v>
                </c:pt>
                <c:pt idx="5">
                  <c:v>0.15896805915338705</c:v>
                </c:pt>
                <c:pt idx="6">
                  <c:v>-0.41827704148608302</c:v>
                </c:pt>
                <c:pt idx="7">
                  <c:v>0.3442346762861751</c:v>
                </c:pt>
                <c:pt idx="8">
                  <c:v>-0.42218439063454982</c:v>
                </c:pt>
                <c:pt idx="9">
                  <c:v>4.7697468025749229E-2</c:v>
                </c:pt>
                <c:pt idx="10">
                  <c:v>0.11220165360603063</c:v>
                </c:pt>
                <c:pt idx="11">
                  <c:v>0.22386880338788687</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Skatās</a:t>
                </a:r>
                <a:r>
                  <a:rPr lang="en-US" dirty="0"/>
                  <a:t> «</a:t>
                </a:r>
                <a:r>
                  <a:rPr lang="en-US" dirty="0" err="1"/>
                  <a:t>Šodienas</a:t>
                </a:r>
                <a:r>
                  <a:rPr lang="en-US" dirty="0"/>
                  <a:t> </a:t>
                </a:r>
                <a:r>
                  <a:rPr lang="en-US" dirty="0" err="1"/>
                  <a:t>jautājums</a:t>
                </a:r>
                <a:r>
                  <a:rPr lang="en-US" dirty="0"/>
                  <a:t>» </a:t>
                </a:r>
                <a:r>
                  <a:rPr lang="en-US" dirty="0" err="1"/>
                  <a:t>bieži</a:t>
                </a:r>
                <a:r>
                  <a:rPr lang="en-US" dirty="0"/>
                  <a:t> (n=433, N=412).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(n=300, N=309)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-5.4162471795269019E-3</c:v>
                </c:pt>
                <c:pt idx="1">
                  <c:v>-0.11032900779173091</c:v>
                </c:pt>
                <c:pt idx="2">
                  <c:v>-4.1304364159669288E-2</c:v>
                </c:pt>
                <c:pt idx="3">
                  <c:v>-5.8133880639673868E-2</c:v>
                </c:pt>
                <c:pt idx="4">
                  <c:v>-1.8719075100549494E-2</c:v>
                </c:pt>
                <c:pt idx="5">
                  <c:v>0.12895767968980212</c:v>
                </c:pt>
                <c:pt idx="6">
                  <c:v>-0.22004175303223536</c:v>
                </c:pt>
                <c:pt idx="7">
                  <c:v>0.18440459912735357</c:v>
                </c:pt>
                <c:pt idx="8">
                  <c:v>-0.18908267000724285</c:v>
                </c:pt>
                <c:pt idx="9">
                  <c:v>-0.16040124322510463</c:v>
                </c:pt>
                <c:pt idx="10">
                  <c:v>-5.0319003760210174E-2</c:v>
                </c:pt>
                <c:pt idx="11">
                  <c:v>0.1468885871559365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(n=628, N=654)</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-0.17995506317146809</c:v>
                </c:pt>
                <c:pt idx="1">
                  <c:v>0.13277404598733059</c:v>
                </c:pt>
                <c:pt idx="2">
                  <c:v>-0.35785252236669052</c:v>
                </c:pt>
                <c:pt idx="3">
                  <c:v>-0.29826301952745132</c:v>
                </c:pt>
                <c:pt idx="4">
                  <c:v>0.24954386480880417</c:v>
                </c:pt>
                <c:pt idx="5">
                  <c:v>-0.23356097816184562</c:v>
                </c:pt>
                <c:pt idx="6">
                  <c:v>-7.1649255404772766E-2</c:v>
                </c:pt>
                <c:pt idx="7">
                  <c:v>-1.9663375119349638E-2</c:v>
                </c:pt>
                <c:pt idx="8">
                  <c:v>-0.11123797125567882</c:v>
                </c:pt>
                <c:pt idx="9">
                  <c:v>-0.40202479259544854</c:v>
                </c:pt>
                <c:pt idx="10">
                  <c:v>-0.23328208091490307</c:v>
                </c:pt>
                <c:pt idx="11">
                  <c:v>-0.1076339064844843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«Šodienas jautājums» reti vai nemaz (n=928, N=962).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(n=83, N=76)</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7.8581474238644089E-2</c:v>
                </c:pt>
                <c:pt idx="1">
                  <c:v>-0.14773646418631164</c:v>
                </c:pt>
                <c:pt idx="2">
                  <c:v>-7.8766420783235078E-2</c:v>
                </c:pt>
                <c:pt idx="3">
                  <c:v>0.13939877094479622</c:v>
                </c:pt>
                <c:pt idx="4">
                  <c:v>-0.1699322170389605</c:v>
                </c:pt>
                <c:pt idx="5">
                  <c:v>0.22659328209798846</c:v>
                </c:pt>
                <c:pt idx="6">
                  <c:v>-0.30635935867491998</c:v>
                </c:pt>
                <c:pt idx="7">
                  <c:v>0.18644218210722982</c:v>
                </c:pt>
                <c:pt idx="8">
                  <c:v>-0.42304537381225366</c:v>
                </c:pt>
                <c:pt idx="9">
                  <c:v>-3.481312904116033E-2</c:v>
                </c:pt>
                <c:pt idx="10">
                  <c:v>4.6552153195438935E-2</c:v>
                </c:pt>
                <c:pt idx="11">
                  <c:v>0.29322843057070525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(n=158, N=154)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7.7884560140924222E-2</c:v>
                </c:pt>
                <c:pt idx="1">
                  <c:v>-0.19305610143245044</c:v>
                </c:pt>
                <c:pt idx="2">
                  <c:v>4.8948374582395476E-4</c:v>
                </c:pt>
                <c:pt idx="3">
                  <c:v>3.4101004342407988E-2</c:v>
                </c:pt>
                <c:pt idx="4">
                  <c:v>-0.14036414357834473</c:v>
                </c:pt>
                <c:pt idx="5">
                  <c:v>0.10773990588461493</c:v>
                </c:pt>
                <c:pt idx="6">
                  <c:v>-0.43581969055780173</c:v>
                </c:pt>
                <c:pt idx="7">
                  <c:v>0.20989895458864577</c:v>
                </c:pt>
                <c:pt idx="8">
                  <c:v>-0.51654093105729104</c:v>
                </c:pt>
                <c:pt idx="9">
                  <c:v>-9.4795019653695398E-2</c:v>
                </c:pt>
                <c:pt idx="10">
                  <c:v>0.22087580139346616</c:v>
                </c:pt>
                <c:pt idx="11">
                  <c:v>0.26426457697972228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(n=309, N=305)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0.11547134431516148</c:v>
                </c:pt>
                <c:pt idx="1">
                  <c:v>-0.18110311005897189</c:v>
                </c:pt>
                <c:pt idx="2">
                  <c:v>1.1971552523635924E-2</c:v>
                </c:pt>
                <c:pt idx="3">
                  <c:v>2.2026493124269516E-2</c:v>
                </c:pt>
                <c:pt idx="4">
                  <c:v>7.5343453336648792E-3</c:v>
                </c:pt>
                <c:pt idx="5">
                  <c:v>0.18264704041174126</c:v>
                </c:pt>
                <c:pt idx="6">
                  <c:v>-0.23522914836869588</c:v>
                </c:pt>
                <c:pt idx="7">
                  <c:v>0.30260809487796875</c:v>
                </c:pt>
                <c:pt idx="8">
                  <c:v>-0.26265313880053837</c:v>
                </c:pt>
                <c:pt idx="9">
                  <c:v>-7.1810059794681549E-3</c:v>
                </c:pt>
                <c:pt idx="10">
                  <c:v>0.12883808031446708</c:v>
                </c:pt>
                <c:pt idx="11">
                  <c:v>0.3051803453994304</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«De Facto» bieži (n=550, N=536).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(n=369, N=389)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-0.15937001190764366</c:v>
                </c:pt>
                <c:pt idx="1">
                  <c:v>-9.1231587568149058E-2</c:v>
                </c:pt>
                <c:pt idx="2">
                  <c:v>-0.16490404997352726</c:v>
                </c:pt>
                <c:pt idx="3">
                  <c:v>-6.8941254835968552E-2</c:v>
                </c:pt>
                <c:pt idx="4">
                  <c:v>-4.8708180501290645E-2</c:v>
                </c:pt>
                <c:pt idx="5">
                  <c:v>2.5290534807557389E-2</c:v>
                </c:pt>
                <c:pt idx="6">
                  <c:v>-0.32735378417766725</c:v>
                </c:pt>
                <c:pt idx="7">
                  <c:v>9.5504661178760247E-2</c:v>
                </c:pt>
                <c:pt idx="8">
                  <c:v>-0.18456301980291706</c:v>
                </c:pt>
                <c:pt idx="9">
                  <c:v>-0.17908761393733313</c:v>
                </c:pt>
                <c:pt idx="10">
                  <c:v>-9.6247655559682427E-2</c:v>
                </c:pt>
                <c:pt idx="11">
                  <c:v>6.9924009641765039E-2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(n=442, N=450)</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-0.19112449037187937</c:v>
                </c:pt>
                <c:pt idx="1">
                  <c:v>0.1413952957125324</c:v>
                </c:pt>
                <c:pt idx="2">
                  <c:v>-0.40132786681295174</c:v>
                </c:pt>
                <c:pt idx="3">
                  <c:v>-0.39766052563433513</c:v>
                </c:pt>
                <c:pt idx="4">
                  <c:v>0.36531311289432489</c:v>
                </c:pt>
                <c:pt idx="5">
                  <c:v>-0.32296497954318737</c:v>
                </c:pt>
                <c:pt idx="6">
                  <c:v>1.339669209051002E-2</c:v>
                </c:pt>
                <c:pt idx="7">
                  <c:v>-7.8731202879329429E-2</c:v>
                </c:pt>
                <c:pt idx="8">
                  <c:v>-4.3840847728592772E-2</c:v>
                </c:pt>
                <c:pt idx="9">
                  <c:v>-0.45507337791146751</c:v>
                </c:pt>
                <c:pt idx="10">
                  <c:v>-0.31270531257517475</c:v>
                </c:pt>
                <c:pt idx="11">
                  <c:v>-0.23160187045610048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«De Facto» reti vai nemaz (n=811, N=839).</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(n=78, N=68)</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5.5028583259729681E-2</c:v>
                </c:pt>
                <c:pt idx="1">
                  <c:v>9.546039341574343E-2</c:v>
                </c:pt>
                <c:pt idx="2">
                  <c:v>-0.46295909196908891</c:v>
                </c:pt>
                <c:pt idx="3">
                  <c:v>-0.17241845746709472</c:v>
                </c:pt>
                <c:pt idx="4">
                  <c:v>0.12584432621654812</c:v>
                </c:pt>
                <c:pt idx="5">
                  <c:v>-0.32748200354677492</c:v>
                </c:pt>
                <c:pt idx="6">
                  <c:v>-0.30308019720631313</c:v>
                </c:pt>
                <c:pt idx="7">
                  <c:v>0.13668323470318933</c:v>
                </c:pt>
                <c:pt idx="8">
                  <c:v>-0.17073633067397245</c:v>
                </c:pt>
                <c:pt idx="9">
                  <c:v>-3.1630155080160066E-2</c:v>
                </c:pt>
                <c:pt idx="10">
                  <c:v>-0.15102734558369185</c:v>
                </c:pt>
                <c:pt idx="11">
                  <c:v>-0.15739321128417655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(n=166, N=180)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-1.9710447714262107E-2</c:v>
                </c:pt>
                <c:pt idx="1">
                  <c:v>-0.23877054242785706</c:v>
                </c:pt>
                <c:pt idx="2">
                  <c:v>2.7334792377402894E-2</c:v>
                </c:pt>
                <c:pt idx="3">
                  <c:v>9.8570794468609099E-2</c:v>
                </c:pt>
                <c:pt idx="4">
                  <c:v>-0.15839226546398297</c:v>
                </c:pt>
                <c:pt idx="5">
                  <c:v>0.1230875355807925</c:v>
                </c:pt>
                <c:pt idx="6">
                  <c:v>-0.34351978246144427</c:v>
                </c:pt>
                <c:pt idx="7">
                  <c:v>0.22436507820790905</c:v>
                </c:pt>
                <c:pt idx="8">
                  <c:v>-0.45826700806540277</c:v>
                </c:pt>
                <c:pt idx="9">
                  <c:v>-3.8201770970229178E-2</c:v>
                </c:pt>
                <c:pt idx="10">
                  <c:v>0.11177066208825713</c:v>
                </c:pt>
                <c:pt idx="11">
                  <c:v>0.16966131750858224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(n=309, N=302)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6.4894550604478143E-2</c:v>
                </c:pt>
                <c:pt idx="1">
                  <c:v>-0.18622679180804227</c:v>
                </c:pt>
                <c:pt idx="2">
                  <c:v>-1.9925142573835063E-2</c:v>
                </c:pt>
                <c:pt idx="3">
                  <c:v>-7.8050418614427674E-3</c:v>
                </c:pt>
                <c:pt idx="4">
                  <c:v>-0.10171582940341697</c:v>
                </c:pt>
                <c:pt idx="5">
                  <c:v>0.1079583553039203</c:v>
                </c:pt>
                <c:pt idx="6">
                  <c:v>-0.32087706669677091</c:v>
                </c:pt>
                <c:pt idx="7">
                  <c:v>0.15354290325402747</c:v>
                </c:pt>
                <c:pt idx="8">
                  <c:v>-0.32972282097150846</c:v>
                </c:pt>
                <c:pt idx="9">
                  <c:v>-0.11585444274368654</c:v>
                </c:pt>
                <c:pt idx="10">
                  <c:v>9.2115899010301316E-2</c:v>
                </c:pt>
                <c:pt idx="11">
                  <c:v>0.26067613990525773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nl-NL" dirty="0"/>
                  <a:t>Bāze: Skatās «Kas notiek Latvijā» bieži (n=553, N=550).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002125984251963"/>
          <c:y val="8.0031562510382404E-2"/>
          <c:w val="0.50898267716535428"/>
          <c:h val="0.89090816970663478"/>
        </c:manualLayout>
      </c:layout>
      <c:barChart>
        <c:barDir val="bar"/>
        <c:grouping val="clustered"/>
        <c:varyColors val="1"/>
        <c:ser>
          <c:idx val="0"/>
          <c:order val="0"/>
          <c:tx>
            <c:strRef>
              <c:f>Sheet1!$B$1</c:f>
              <c:strCache>
                <c:ptCount val="1"/>
                <c:pt idx="0">
                  <c:v>Noteikti šim (pirmajam) (n=229, N=221)</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0.3213133360818522</c:v>
                </c:pt>
                <c:pt idx="1">
                  <c:v>0.2200674118902671</c:v>
                </c:pt>
                <c:pt idx="2">
                  <c:v>0.18688133795931988</c:v>
                </c:pt>
                <c:pt idx="3">
                  <c:v>0.24747786882243264</c:v>
                </c:pt>
                <c:pt idx="4">
                  <c:v>0.19524109263076947</c:v>
                </c:pt>
                <c:pt idx="5">
                  <c:v>0.19510701907666037</c:v>
                </c:pt>
                <c:pt idx="6">
                  <c:v>0.19663627708358494</c:v>
                </c:pt>
                <c:pt idx="7">
                  <c:v>0.17615837781857097</c:v>
                </c:pt>
                <c:pt idx="8">
                  <c:v>9.2553214457491137E-2</c:v>
                </c:pt>
                <c:pt idx="9">
                  <c:v>0.20220880686282092</c:v>
                </c:pt>
                <c:pt idx="10">
                  <c:v>0.12824431583571202</c:v>
                </c:pt>
                <c:pt idx="11">
                  <c:v>0.13118869744970224</c:v>
                </c:pt>
                <c:pt idx="12">
                  <c:v>9.5014966806714785E-2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Drīzāk šim (pirmajam) (n=393, N=368)</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0.49382043842379203</c:v>
                </c:pt>
                <c:pt idx="1">
                  <c:v>0.34402104117314364</c:v>
                </c:pt>
                <c:pt idx="2">
                  <c:v>0.32522231346296637</c:v>
                </c:pt>
                <c:pt idx="3">
                  <c:v>0.26475715828509377</c:v>
                </c:pt>
                <c:pt idx="4">
                  <c:v>0.21788514099192488</c:v>
                </c:pt>
                <c:pt idx="5">
                  <c:v>0.19795847668168326</c:v>
                </c:pt>
                <c:pt idx="6">
                  <c:v>0.18343837284950629</c:v>
                </c:pt>
                <c:pt idx="7">
                  <c:v>0.2212964637207033</c:v>
                </c:pt>
                <c:pt idx="8">
                  <c:v>0.19605172051695266</c:v>
                </c:pt>
                <c:pt idx="9">
                  <c:v>0.17071285764749181</c:v>
                </c:pt>
                <c:pt idx="10">
                  <c:v>0.14646483326826606</c:v>
                </c:pt>
                <c:pt idx="11">
                  <c:v>0.10818672215539302</c:v>
                </c:pt>
                <c:pt idx="12">
                  <c:v>8.3265429766710891E-2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Abi vienādi (n=561, N=579)</c:v>
                </c:pt>
              </c:strCache>
            </c:strRef>
          </c:tx>
          <c:spPr>
            <a:solidFill>
              <a:srgbClr val="B0C4DE"/>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0.41815936716325203</c:v>
                </c:pt>
                <c:pt idx="1">
                  <c:v>0.36306101113413836</c:v>
                </c:pt>
                <c:pt idx="2">
                  <c:v>0.32962075416022063</c:v>
                </c:pt>
                <c:pt idx="3">
                  <c:v>0.2355382844111692</c:v>
                </c:pt>
                <c:pt idx="4">
                  <c:v>0.21420470975852446</c:v>
                </c:pt>
                <c:pt idx="5">
                  <c:v>0.24173213059807566</c:v>
                </c:pt>
                <c:pt idx="6">
                  <c:v>0.19126504390175811</c:v>
                </c:pt>
                <c:pt idx="7">
                  <c:v>0.17568364038572776</c:v>
                </c:pt>
                <c:pt idx="8">
                  <c:v>0.20168448783574863</c:v>
                </c:pt>
                <c:pt idx="9">
                  <c:v>0.1936601417740029</c:v>
                </c:pt>
                <c:pt idx="10">
                  <c:v>0.17877019848241266</c:v>
                </c:pt>
                <c:pt idx="11">
                  <c:v>0.13954597811024888</c:v>
                </c:pt>
                <c:pt idx="12">
                  <c:v>8.8858774236117599E-2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en-US"/>
                  <a:t>Bāze: Piekrīt apgalvojumam pa kreisi (n=1183, N=1169).</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6.7356496062992113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(n=364, N=388)</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-6.9703828224280437E-2</c:v>
                </c:pt>
                <c:pt idx="1">
                  <c:v>-9.3262457167389609E-2</c:v>
                </c:pt>
                <c:pt idx="2">
                  <c:v>-0.12553596265286351</c:v>
                </c:pt>
                <c:pt idx="3">
                  <c:v>-4.812817465797424E-2</c:v>
                </c:pt>
                <c:pt idx="4">
                  <c:v>0.1008848003568433</c:v>
                </c:pt>
                <c:pt idx="5">
                  <c:v>9.3859136216006001E-2</c:v>
                </c:pt>
                <c:pt idx="6">
                  <c:v>-0.25405361634407708</c:v>
                </c:pt>
                <c:pt idx="7">
                  <c:v>0.17357996936319264</c:v>
                </c:pt>
                <c:pt idx="8">
                  <c:v>-0.17318558360967695</c:v>
                </c:pt>
                <c:pt idx="9">
                  <c:v>-9.4087921778851738E-2</c:v>
                </c:pt>
                <c:pt idx="10">
                  <c:v>3.7514248254281686E-2</c:v>
                </c:pt>
                <c:pt idx="11">
                  <c:v>0.12881379682624303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(n=444, N=437)</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-0.2002699854356203</c:v>
                </c:pt>
                <c:pt idx="1">
                  <c:v>0.13949953646488003</c:v>
                </c:pt>
                <c:pt idx="2">
                  <c:v>-0.38004197521936794</c:v>
                </c:pt>
                <c:pt idx="3">
                  <c:v>-0.38543637636615241</c:v>
                </c:pt>
                <c:pt idx="4">
                  <c:v>0.28584126108313695</c:v>
                </c:pt>
                <c:pt idx="5">
                  <c:v>-0.26331595629626126</c:v>
                </c:pt>
                <c:pt idx="6">
                  <c:v>-1.2924547679533341E-2</c:v>
                </c:pt>
                <c:pt idx="7">
                  <c:v>-5.2273104260192958E-2</c:v>
                </c:pt>
                <c:pt idx="8">
                  <c:v>-5.1857251136285684E-2</c:v>
                </c:pt>
                <c:pt idx="9">
                  <c:v>-0.48892379271837383</c:v>
                </c:pt>
                <c:pt idx="10">
                  <c:v>-0.35177471279889516</c:v>
                </c:pt>
                <c:pt idx="11">
                  <c:v>-0.15902640778274846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Skatās</a:t>
                </a:r>
                <a:r>
                  <a:rPr lang="en-US" dirty="0"/>
                  <a:t> «Kas </a:t>
                </a:r>
                <a:r>
                  <a:rPr lang="en-US" dirty="0" err="1"/>
                  <a:t>notiek</a:t>
                </a:r>
                <a:r>
                  <a:rPr lang="en-US" dirty="0"/>
                  <a:t> </a:t>
                </a:r>
                <a:r>
                  <a:rPr lang="en-US" dirty="0" err="1"/>
                  <a:t>Latvijā</a:t>
                </a:r>
                <a:r>
                  <a:rPr lang="en-US" dirty="0"/>
                  <a:t>» </a:t>
                </a:r>
                <a:r>
                  <a:rPr lang="en-US" dirty="0" err="1"/>
                  <a:t>reti</a:t>
                </a:r>
                <a:r>
                  <a:rPr lang="en-US" dirty="0"/>
                  <a:t> </a:t>
                </a:r>
                <a:r>
                  <a:rPr lang="en-US" dirty="0" err="1"/>
                  <a:t>vai</a:t>
                </a:r>
                <a:r>
                  <a:rPr lang="en-US" dirty="0"/>
                  <a:t> </a:t>
                </a:r>
                <a:r>
                  <a:rPr lang="en-US" dirty="0" err="1"/>
                  <a:t>nemaz</a:t>
                </a:r>
                <a:r>
                  <a:rPr lang="en-US" dirty="0"/>
                  <a:t> (n=808, N=825).</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(n=55, N=53)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-7.635083877024966E-2</c:v>
                </c:pt>
                <c:pt idx="1">
                  <c:v>-0.2343602523772943</c:v>
                </c:pt>
                <c:pt idx="2">
                  <c:v>-8.3700446585215416E-2</c:v>
                </c:pt>
                <c:pt idx="3">
                  <c:v>-0.24616984503823103</c:v>
                </c:pt>
                <c:pt idx="4">
                  <c:v>-0.34553024758004564</c:v>
                </c:pt>
                <c:pt idx="5">
                  <c:v>7.8851690033583971E-2</c:v>
                </c:pt>
                <c:pt idx="6">
                  <c:v>-0.61272093684642615</c:v>
                </c:pt>
                <c:pt idx="7">
                  <c:v>3.7706346696044807E-2</c:v>
                </c:pt>
                <c:pt idx="8">
                  <c:v>-0.41689969698989893</c:v>
                </c:pt>
                <c:pt idx="9">
                  <c:v>0.21799044644375912</c:v>
                </c:pt>
                <c:pt idx="10">
                  <c:v>0.13189826424489912</c:v>
                </c:pt>
                <c:pt idx="11">
                  <c:v>7.538127833618545E-2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(n=108, N=110)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6.7951749953712892E-2</c:v>
                </c:pt>
                <c:pt idx="1">
                  <c:v>-0.23856795290324218</c:v>
                </c:pt>
                <c:pt idx="2">
                  <c:v>-9.5892718529474619E-2</c:v>
                </c:pt>
                <c:pt idx="3">
                  <c:v>5.9463106305451437E-2</c:v>
                </c:pt>
                <c:pt idx="4">
                  <c:v>7.7290776730458324E-2</c:v>
                </c:pt>
                <c:pt idx="5">
                  <c:v>0.23969363887537898</c:v>
                </c:pt>
                <c:pt idx="6">
                  <c:v>-0.17985862239389463</c:v>
                </c:pt>
                <c:pt idx="7">
                  <c:v>0.22133000682460874</c:v>
                </c:pt>
                <c:pt idx="8">
                  <c:v>-0.28679035756492977</c:v>
                </c:pt>
                <c:pt idx="9">
                  <c:v>-7.4953282464001847E-2</c:v>
                </c:pt>
                <c:pt idx="10">
                  <c:v>0.16333817708742626</c:v>
                </c:pt>
                <c:pt idx="11">
                  <c:v>9.7164781695072908E-2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(n=222, N=203)</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0.1248704820032258</c:v>
                </c:pt>
                <c:pt idx="1">
                  <c:v>-0.25825392671642905</c:v>
                </c:pt>
                <c:pt idx="2">
                  <c:v>-9.3948465075940901E-3</c:v>
                </c:pt>
                <c:pt idx="3">
                  <c:v>5.4549254305888986E-2</c:v>
                </c:pt>
                <c:pt idx="4">
                  <c:v>-0.19167313654275595</c:v>
                </c:pt>
                <c:pt idx="5">
                  <c:v>0.11931161191783234</c:v>
                </c:pt>
                <c:pt idx="6">
                  <c:v>-0.40048354766020222</c:v>
                </c:pt>
                <c:pt idx="7">
                  <c:v>0.20308649685485233</c:v>
                </c:pt>
                <c:pt idx="8">
                  <c:v>-0.37308442815384379</c:v>
                </c:pt>
                <c:pt idx="9">
                  <c:v>-3.1368178267135588E-2</c:v>
                </c:pt>
                <c:pt idx="10">
                  <c:v>0.16083048359816796</c:v>
                </c:pt>
                <c:pt idx="11">
                  <c:v>0.23633647985875472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Skatās</a:t>
                </a:r>
                <a:r>
                  <a:rPr lang="en-US" dirty="0"/>
                  <a:t> «1:1 </a:t>
                </a:r>
                <a:r>
                  <a:rPr lang="en-US" dirty="0" err="1"/>
                  <a:t>aktuālā</a:t>
                </a:r>
                <a:r>
                  <a:rPr lang="en-US" dirty="0"/>
                  <a:t> </a:t>
                </a:r>
                <a:r>
                  <a:rPr lang="en-US" dirty="0" err="1"/>
                  <a:t>intervija</a:t>
                </a:r>
                <a:r>
                  <a:rPr lang="en-US" dirty="0"/>
                  <a:t>» </a:t>
                </a:r>
                <a:r>
                  <a:rPr lang="en-US" dirty="0" err="1"/>
                  <a:t>bieži</a:t>
                </a:r>
                <a:r>
                  <a:rPr lang="en-US" dirty="0"/>
                  <a:t> (n=385, N=366).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(n=334, N=347)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-5.3306683464238831E-4</c:v>
                </c:pt>
                <c:pt idx="1">
                  <c:v>-0.11215858038357704</c:v>
                </c:pt>
                <c:pt idx="2">
                  <c:v>-4.6483126276747867E-2</c:v>
                </c:pt>
                <c:pt idx="3">
                  <c:v>-3.3351132768018259E-2</c:v>
                </c:pt>
                <c:pt idx="4">
                  <c:v>5.7950765960628869E-2</c:v>
                </c:pt>
                <c:pt idx="5">
                  <c:v>5.375842530888298E-2</c:v>
                </c:pt>
                <c:pt idx="6">
                  <c:v>-0.30805814331255044</c:v>
                </c:pt>
                <c:pt idx="7">
                  <c:v>0.14432688812043953</c:v>
                </c:pt>
                <c:pt idx="8">
                  <c:v>-0.25409170516447699</c:v>
                </c:pt>
                <c:pt idx="9">
                  <c:v>-0.129633324539802</c:v>
                </c:pt>
                <c:pt idx="10">
                  <c:v>-2.5551444374029106E-2</c:v>
                </c:pt>
                <c:pt idx="11">
                  <c:v>0.18641450196223644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(n=642, N=662)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-0.18621433831225681</c:v>
                </c:pt>
                <c:pt idx="1">
                  <c:v>9.3211284168339598E-2</c:v>
                </c:pt>
                <c:pt idx="2">
                  <c:v>-0.32317066439512426</c:v>
                </c:pt>
                <c:pt idx="3">
                  <c:v>-0.26610459245222468</c:v>
                </c:pt>
                <c:pt idx="4">
                  <c:v>0.21388087564966635</c:v>
                </c:pt>
                <c:pt idx="5">
                  <c:v>-0.18002441680842876</c:v>
                </c:pt>
                <c:pt idx="6">
                  <c:v>-6.569831102606713E-2</c:v>
                </c:pt>
                <c:pt idx="7">
                  <c:v>3.481632251767583E-2</c:v>
                </c:pt>
                <c:pt idx="8">
                  <c:v>-0.1001369915063083</c:v>
                </c:pt>
                <c:pt idx="9">
                  <c:v>-0.37114978102640755</c:v>
                </c:pt>
                <c:pt idx="10">
                  <c:v>-0.22635797452965462</c:v>
                </c:pt>
                <c:pt idx="11">
                  <c:v>-7.2486057688053426E-2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«1:1 aktuālā intervija» reti vai nemaz (n=976, N=1009).</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(n=81, N=73)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5.5885223163824526E-3</c:v>
                </c:pt>
                <c:pt idx="1">
                  <c:v>-0.20722780259605808</c:v>
                </c:pt>
                <c:pt idx="2">
                  <c:v>-0.34744164613362805</c:v>
                </c:pt>
                <c:pt idx="3">
                  <c:v>-2.5790144696498003E-2</c:v>
                </c:pt>
                <c:pt idx="4">
                  <c:v>-0.37251865348740926</c:v>
                </c:pt>
                <c:pt idx="5">
                  <c:v>-0.14141885066284002</c:v>
                </c:pt>
                <c:pt idx="6">
                  <c:v>-0.78068104195268928</c:v>
                </c:pt>
                <c:pt idx="7">
                  <c:v>0.20741101958538574</c:v>
                </c:pt>
                <c:pt idx="8">
                  <c:v>-0.30182845132964636</c:v>
                </c:pt>
                <c:pt idx="9">
                  <c:v>-9.636397334918767E-2</c:v>
                </c:pt>
                <c:pt idx="10">
                  <c:v>-0.28477793701608456</c:v>
                </c:pt>
                <c:pt idx="11">
                  <c:v>-6.0636815799204796E-2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(n=157, N=151)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-2.7049547821671335E-2</c:v>
                </c:pt>
                <c:pt idx="1">
                  <c:v>-0.16727952330990822</c:v>
                </c:pt>
                <c:pt idx="2">
                  <c:v>-4.146565827585879E-2</c:v>
                </c:pt>
                <c:pt idx="3">
                  <c:v>2.412897600917371E-2</c:v>
                </c:pt>
                <c:pt idx="4">
                  <c:v>8.8433413342380029E-2</c:v>
                </c:pt>
                <c:pt idx="5">
                  <c:v>3.217443374987107E-2</c:v>
                </c:pt>
                <c:pt idx="6">
                  <c:v>-0.19069850883195483</c:v>
                </c:pt>
                <c:pt idx="7">
                  <c:v>0.11988403647411962</c:v>
                </c:pt>
                <c:pt idx="8">
                  <c:v>-0.24803961636040295</c:v>
                </c:pt>
                <c:pt idx="9">
                  <c:v>-0.11931238392314425</c:v>
                </c:pt>
                <c:pt idx="10">
                  <c:v>0.1320165419342601</c:v>
                </c:pt>
                <c:pt idx="11">
                  <c:v>0.16744778721100256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(n=213, N=218)</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0.17839602683389766</c:v>
                </c:pt>
                <c:pt idx="1">
                  <c:v>-0.32301005297159607</c:v>
                </c:pt>
                <c:pt idx="2">
                  <c:v>7.5784033539199214E-2</c:v>
                </c:pt>
                <c:pt idx="3">
                  <c:v>7.5215339353142299E-2</c:v>
                </c:pt>
                <c:pt idx="4">
                  <c:v>-0.11466705346791313</c:v>
                </c:pt>
                <c:pt idx="5">
                  <c:v>0.23427721215053318</c:v>
                </c:pt>
                <c:pt idx="6">
                  <c:v>-0.29292412534461804</c:v>
                </c:pt>
                <c:pt idx="7">
                  <c:v>0.21466403724079777</c:v>
                </c:pt>
                <c:pt idx="8">
                  <c:v>-0.41319067068248871</c:v>
                </c:pt>
                <c:pt idx="9">
                  <c:v>4.6873628382316228E-2</c:v>
                </c:pt>
                <c:pt idx="10">
                  <c:v>0.20628801635410773</c:v>
                </c:pt>
                <c:pt idx="11">
                  <c:v>0.32384730230794145</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«Pasaules Panorāma» bieži (n=451, N=443).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(n=334, N=338)</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-7.0035462433627446E-2</c:v>
                </c:pt>
                <c:pt idx="1">
                  <c:v>-9.0564491268496333E-2</c:v>
                </c:pt>
                <c:pt idx="2">
                  <c:v>-0.17674194340969387</c:v>
                </c:pt>
                <c:pt idx="3">
                  <c:v>-0.13335782134900556</c:v>
                </c:pt>
                <c:pt idx="4">
                  <c:v>5.1030545557770063E-2</c:v>
                </c:pt>
                <c:pt idx="5">
                  <c:v>3.6402958017618756E-3</c:v>
                </c:pt>
                <c:pt idx="6">
                  <c:v>-0.23198597995576412</c:v>
                </c:pt>
                <c:pt idx="7">
                  <c:v>0.16573855006347091</c:v>
                </c:pt>
                <c:pt idx="8">
                  <c:v>-0.2063044840011207</c:v>
                </c:pt>
                <c:pt idx="9">
                  <c:v>-0.21858799179629132</c:v>
                </c:pt>
                <c:pt idx="10">
                  <c:v>-4.8148740166880942E-2</c:v>
                </c:pt>
                <c:pt idx="11">
                  <c:v>1.2921342273222565E-2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(n=576, N=594)</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-0.17906764302964442</c:v>
                </c:pt>
                <c:pt idx="1">
                  <c:v>0.12383162399513478</c:v>
                </c:pt>
                <c:pt idx="2">
                  <c:v>-0.28981671094398126</c:v>
                </c:pt>
                <c:pt idx="3">
                  <c:v>-0.2632088173851293</c:v>
                </c:pt>
                <c:pt idx="4">
                  <c:v>0.22730751017105108</c:v>
                </c:pt>
                <c:pt idx="5">
                  <c:v>-0.15619849074162531</c:v>
                </c:pt>
                <c:pt idx="6">
                  <c:v>-9.2779187308708308E-2</c:v>
                </c:pt>
                <c:pt idx="7">
                  <c:v>7.3922650916513856E-3</c:v>
                </c:pt>
                <c:pt idx="8">
                  <c:v>-0.10784079784996155</c:v>
                </c:pt>
                <c:pt idx="9">
                  <c:v>-0.34556426602053925</c:v>
                </c:pt>
                <c:pt idx="10">
                  <c:v>-0.21736981677815226</c:v>
                </c:pt>
                <c:pt idx="11">
                  <c:v>-2.8101251744828571E-2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«Pasaules Panorāma» reti vai nemaz (n=910, N=932).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(n=44, N=37)</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-0.19085774079271878</c:v>
                </c:pt>
                <c:pt idx="1">
                  <c:v>-0.20628157463480776</c:v>
                </c:pt>
                <c:pt idx="2">
                  <c:v>8.0151035988920399E-2</c:v>
                </c:pt>
                <c:pt idx="3">
                  <c:v>-4.1729236722415783E-2</c:v>
                </c:pt>
                <c:pt idx="4">
                  <c:v>-0.30131982371190125</c:v>
                </c:pt>
                <c:pt idx="5">
                  <c:v>-7.2789836307531108E-2</c:v>
                </c:pt>
                <c:pt idx="6">
                  <c:v>-0.30468750146303308</c:v>
                </c:pt>
                <c:pt idx="7">
                  <c:v>0.15128696695813873</c:v>
                </c:pt>
                <c:pt idx="8">
                  <c:v>-0.24973482924326632</c:v>
                </c:pt>
                <c:pt idx="9">
                  <c:v>1.2416039605458347E-2</c:v>
                </c:pt>
                <c:pt idx="10">
                  <c:v>8.1725796197487377E-2</c:v>
                </c:pt>
                <c:pt idx="11">
                  <c:v>0.20629557576939594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(n=106, N=114)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0.21161733246760323</c:v>
                </c:pt>
                <c:pt idx="1">
                  <c:v>-0.34776657604375055</c:v>
                </c:pt>
                <c:pt idx="2">
                  <c:v>4.5104897363868773E-2</c:v>
                </c:pt>
                <c:pt idx="3">
                  <c:v>0.13675277351573506</c:v>
                </c:pt>
                <c:pt idx="4">
                  <c:v>0.10792042612060594</c:v>
                </c:pt>
                <c:pt idx="5">
                  <c:v>0.23508896764076237</c:v>
                </c:pt>
                <c:pt idx="6">
                  <c:v>-0.29685771419634222</c:v>
                </c:pt>
                <c:pt idx="7">
                  <c:v>9.5673768075029683E-2</c:v>
                </c:pt>
                <c:pt idx="8">
                  <c:v>-0.46239294644361356</c:v>
                </c:pt>
                <c:pt idx="9">
                  <c:v>9.6428885861727931E-2</c:v>
                </c:pt>
                <c:pt idx="10">
                  <c:v>0.25570233492512434</c:v>
                </c:pt>
                <c:pt idx="11">
                  <c:v>0.24810720991346405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(n=221, N=202)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7.2262344210347287E-2</c:v>
                </c:pt>
                <c:pt idx="1">
                  <c:v>-0.3268674564421809</c:v>
                </c:pt>
                <c:pt idx="2">
                  <c:v>-5.8149549410910724E-2</c:v>
                </c:pt>
                <c:pt idx="3">
                  <c:v>8.2898461946959212E-2</c:v>
                </c:pt>
                <c:pt idx="4">
                  <c:v>-0.10858067965025128</c:v>
                </c:pt>
                <c:pt idx="5">
                  <c:v>0.11894448021448981</c:v>
                </c:pt>
                <c:pt idx="6">
                  <c:v>-0.45892582129832271</c:v>
                </c:pt>
                <c:pt idx="7">
                  <c:v>0.35708063296668924</c:v>
                </c:pt>
                <c:pt idx="8">
                  <c:v>-0.44652283092739276</c:v>
                </c:pt>
                <c:pt idx="9">
                  <c:v>-4.6491148780203266E-2</c:v>
                </c:pt>
                <c:pt idx="10">
                  <c:v>5.9207346845459578E-2</c:v>
                </c:pt>
                <c:pt idx="11">
                  <c:v>0.1957275473607139</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Skatās</a:t>
                </a:r>
                <a:r>
                  <a:rPr lang="en-US" dirty="0"/>
                  <a:t> «</a:t>
                </a:r>
                <a:r>
                  <a:rPr lang="en-US" dirty="0" err="1"/>
                  <a:t>Kultūršoks</a:t>
                </a:r>
                <a:r>
                  <a:rPr lang="en-US" dirty="0"/>
                  <a:t>» </a:t>
                </a:r>
                <a:r>
                  <a:rPr lang="en-US" dirty="0" err="1"/>
                  <a:t>bieži</a:t>
                </a:r>
                <a:r>
                  <a:rPr lang="en-US" dirty="0"/>
                  <a:t> (n=371, N=354).</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(n=296, N=308)</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-1.4480520493590845E-2</c:v>
                </c:pt>
                <c:pt idx="1">
                  <c:v>-0.13669856131779959</c:v>
                </c:pt>
                <c:pt idx="2">
                  <c:v>-4.1266655605271783E-2</c:v>
                </c:pt>
                <c:pt idx="3">
                  <c:v>-6.0702921513450241E-2</c:v>
                </c:pt>
                <c:pt idx="4">
                  <c:v>-7.8721880447468584E-2</c:v>
                </c:pt>
                <c:pt idx="5">
                  <c:v>0.1132443896135453</c:v>
                </c:pt>
                <c:pt idx="6">
                  <c:v>-0.28927956598355126</c:v>
                </c:pt>
                <c:pt idx="7">
                  <c:v>0.16414252394839807</c:v>
                </c:pt>
                <c:pt idx="8">
                  <c:v>-0.15893747708886108</c:v>
                </c:pt>
                <c:pt idx="9">
                  <c:v>-0.107323661607431</c:v>
                </c:pt>
                <c:pt idx="10">
                  <c:v>6.231615844703272E-2</c:v>
                </c:pt>
                <c:pt idx="11">
                  <c:v>0.18682785266719165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(n=694, N=713)</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-0.17090947324787761</c:v>
                </c:pt>
                <c:pt idx="1">
                  <c:v>0.12260677298721101</c:v>
                </c:pt>
                <c:pt idx="2">
                  <c:v>-0.32355341616147276</c:v>
                </c:pt>
                <c:pt idx="3">
                  <c:v>-0.27383642533160529</c:v>
                </c:pt>
                <c:pt idx="4">
                  <c:v>0.22210625495849884</c:v>
                </c:pt>
                <c:pt idx="5">
                  <c:v>-0.18078882133185881</c:v>
                </c:pt>
                <c:pt idx="6">
                  <c:v>-7.9166905040772506E-2</c:v>
                </c:pt>
                <c:pt idx="7">
                  <c:v>1.7871019885733325E-3</c:v>
                </c:pt>
                <c:pt idx="8">
                  <c:v>-0.11549884510705032</c:v>
                </c:pt>
                <c:pt idx="9">
                  <c:v>-0.36871829873013168</c:v>
                </c:pt>
                <c:pt idx="10">
                  <c:v>-0.23083338027706329</c:v>
                </c:pt>
                <c:pt idx="11">
                  <c:v>-7.5591818273981995E-2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«Kultūršoks» reti vai nemaz (n=990, N=1021).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(n=66, N=57)</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0.13177001431875343</c:v>
                </c:pt>
                <c:pt idx="1">
                  <c:v>-0.15298503643264225</c:v>
                </c:pt>
                <c:pt idx="2">
                  <c:v>-0.12806932533305765</c:v>
                </c:pt>
                <c:pt idx="3">
                  <c:v>-0.1627448276883586</c:v>
                </c:pt>
                <c:pt idx="4">
                  <c:v>-0.16135546187101327</c:v>
                </c:pt>
                <c:pt idx="5">
                  <c:v>-5.0119689979257198E-3</c:v>
                </c:pt>
                <c:pt idx="6">
                  <c:v>-0.13663766274029512</c:v>
                </c:pt>
                <c:pt idx="7">
                  <c:v>0.12807742336998937</c:v>
                </c:pt>
                <c:pt idx="8">
                  <c:v>-0.18741051761949287</c:v>
                </c:pt>
                <c:pt idx="9">
                  <c:v>-0.16683348641229673</c:v>
                </c:pt>
                <c:pt idx="10">
                  <c:v>-0.13362549519837019</c:v>
                </c:pt>
                <c:pt idx="11">
                  <c:v>0.23202291903032055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(n=169, N=169)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0.15498297686518517</c:v>
                </c:pt>
                <c:pt idx="1">
                  <c:v>-0.27327651449263268</c:v>
                </c:pt>
                <c:pt idx="2">
                  <c:v>-9.4408919841324664E-3</c:v>
                </c:pt>
                <c:pt idx="3">
                  <c:v>0.16805566421132526</c:v>
                </c:pt>
                <c:pt idx="4">
                  <c:v>-0.21197348476452749</c:v>
                </c:pt>
                <c:pt idx="5">
                  <c:v>0.17942797857468859</c:v>
                </c:pt>
                <c:pt idx="6">
                  <c:v>-0.46021432293849523</c:v>
                </c:pt>
                <c:pt idx="7">
                  <c:v>0.28401278500109922</c:v>
                </c:pt>
                <c:pt idx="8">
                  <c:v>-0.68082248988377225</c:v>
                </c:pt>
                <c:pt idx="9">
                  <c:v>-0.16141757163870929</c:v>
                </c:pt>
                <c:pt idx="10">
                  <c:v>0.26226826820566956</c:v>
                </c:pt>
                <c:pt idx="11">
                  <c:v>0.25563616214143975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(n=320, N=325)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8.9411616093977686E-2</c:v>
                </c:pt>
                <c:pt idx="1">
                  <c:v>-0.23652774279298688</c:v>
                </c:pt>
                <c:pt idx="2">
                  <c:v>3.0159477857043007E-2</c:v>
                </c:pt>
                <c:pt idx="3">
                  <c:v>3.2994427814333906E-2</c:v>
                </c:pt>
                <c:pt idx="4">
                  <c:v>-4.4460027889698057E-2</c:v>
                </c:pt>
                <c:pt idx="5">
                  <c:v>6.7369841161071461E-2</c:v>
                </c:pt>
                <c:pt idx="6">
                  <c:v>-0.27939214338030521</c:v>
                </c:pt>
                <c:pt idx="7">
                  <c:v>0.19723200374863584</c:v>
                </c:pt>
                <c:pt idx="8">
                  <c:v>-0.23721752869349669</c:v>
                </c:pt>
                <c:pt idx="9">
                  <c:v>-1.511803541239783E-2</c:v>
                </c:pt>
                <c:pt idx="10">
                  <c:v>7.9480315281422007E-2</c:v>
                </c:pt>
                <c:pt idx="11">
                  <c:v>0.2622867858640815</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lv-LV" dirty="0"/>
                  <a:t>Bāze: Skatās “Aizliegtais paņēmiens” bieži (n=555, N=551).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(n=367, N=381)</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-0.17971029203054084</c:v>
                </c:pt>
                <c:pt idx="1">
                  <c:v>-5.0154599302025364E-2</c:v>
                </c:pt>
                <c:pt idx="2">
                  <c:v>-6.4875866372397215E-2</c:v>
                </c:pt>
                <c:pt idx="3">
                  <c:v>-0.10813246136704226</c:v>
                </c:pt>
                <c:pt idx="4">
                  <c:v>-2.785498393751636E-2</c:v>
                </c:pt>
                <c:pt idx="5">
                  <c:v>0.10410319463172689</c:v>
                </c:pt>
                <c:pt idx="6">
                  <c:v>-0.3064956849753252</c:v>
                </c:pt>
                <c:pt idx="7">
                  <c:v>0.10851437472444109</c:v>
                </c:pt>
                <c:pt idx="8">
                  <c:v>-0.23432182768042339</c:v>
                </c:pt>
                <c:pt idx="9">
                  <c:v>-0.15617210233096065</c:v>
                </c:pt>
                <c:pt idx="10">
                  <c:v>-4.5603163912132802E-2</c:v>
                </c:pt>
                <c:pt idx="11">
                  <c:v>0.12312446989354173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(n=439, N=443)</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-0.20077512242001652</c:v>
                </c:pt>
                <c:pt idx="1">
                  <c:v>0.18655999712382978</c:v>
                </c:pt>
                <c:pt idx="2">
                  <c:v>-0.5039856266652426</c:v>
                </c:pt>
                <c:pt idx="3">
                  <c:v>-0.38762252186310142</c:v>
                </c:pt>
                <c:pt idx="4">
                  <c:v>0.41364534820859311</c:v>
                </c:pt>
                <c:pt idx="5">
                  <c:v>-0.31022866328502963</c:v>
                </c:pt>
                <c:pt idx="6">
                  <c:v>2.1099549432180748E-2</c:v>
                </c:pt>
                <c:pt idx="7">
                  <c:v>-4.5100556703991983E-2</c:v>
                </c:pt>
                <c:pt idx="8">
                  <c:v>1.8511765026042258E-2</c:v>
                </c:pt>
                <c:pt idx="9">
                  <c:v>-0.43521208282581392</c:v>
                </c:pt>
                <c:pt idx="10">
                  <c:v>-0.33014902991826245</c:v>
                </c:pt>
                <c:pt idx="11">
                  <c:v>-0.24673596491560426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«Aizliegtais paņēmiens» reti vai nemaz (n=806, N=824).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(n=63, N=54)</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0.17878832532429006</c:v>
                </c:pt>
                <c:pt idx="1">
                  <c:v>-0.28812928834761714</c:v>
                </c:pt>
                <c:pt idx="2">
                  <c:v>-4.7590740238662547E-2</c:v>
                </c:pt>
                <c:pt idx="3">
                  <c:v>0.27362936039282387</c:v>
                </c:pt>
                <c:pt idx="4">
                  <c:v>-0.41249625894182995</c:v>
                </c:pt>
                <c:pt idx="5">
                  <c:v>5.3471937014531394E-2</c:v>
                </c:pt>
                <c:pt idx="6">
                  <c:v>-0.40144633071784341</c:v>
                </c:pt>
                <c:pt idx="7">
                  <c:v>0.12617399068391197</c:v>
                </c:pt>
                <c:pt idx="8">
                  <c:v>-0.42319394630383805</c:v>
                </c:pt>
                <c:pt idx="9">
                  <c:v>-0.18234173926548727</c:v>
                </c:pt>
                <c:pt idx="10">
                  <c:v>9.1079892891342523E-2</c:v>
                </c:pt>
                <c:pt idx="11">
                  <c:v>0.38468728426374094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(n=85, N=90)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-3.223934385228204E-2</c:v>
                </c:pt>
                <c:pt idx="1">
                  <c:v>3.0720150189124506E-2</c:v>
                </c:pt>
                <c:pt idx="2">
                  <c:v>0.10167388852214486</c:v>
                </c:pt>
                <c:pt idx="3">
                  <c:v>-7.4700772337055977E-3</c:v>
                </c:pt>
                <c:pt idx="4">
                  <c:v>0.18394880046522383</c:v>
                </c:pt>
                <c:pt idx="5">
                  <c:v>0.31874445473592905</c:v>
                </c:pt>
                <c:pt idx="6">
                  <c:v>-0.22877909885033113</c:v>
                </c:pt>
                <c:pt idx="7">
                  <c:v>0.13119494993401612</c:v>
                </c:pt>
                <c:pt idx="8">
                  <c:v>-0.44183308240312885</c:v>
                </c:pt>
                <c:pt idx="9">
                  <c:v>0.11251379090697132</c:v>
                </c:pt>
                <c:pt idx="10">
                  <c:v>0.15942456763350119</c:v>
                </c:pt>
                <c:pt idx="11">
                  <c:v>8.6110019613551414E-2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(n=114, N=95)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-4.08225502938264E-2</c:v>
                </c:pt>
                <c:pt idx="1">
                  <c:v>-0.25196033608161195</c:v>
                </c:pt>
                <c:pt idx="2">
                  <c:v>8.7291917054482374E-2</c:v>
                </c:pt>
                <c:pt idx="3">
                  <c:v>-1.4359600542710557E-2</c:v>
                </c:pt>
                <c:pt idx="4">
                  <c:v>-0.18264217206224767</c:v>
                </c:pt>
                <c:pt idx="5">
                  <c:v>8.3845582345120795E-2</c:v>
                </c:pt>
                <c:pt idx="6">
                  <c:v>-0.45395077387256394</c:v>
                </c:pt>
                <c:pt idx="7">
                  <c:v>0.11810804168485958</c:v>
                </c:pt>
                <c:pt idx="8">
                  <c:v>-0.29435240798803564</c:v>
                </c:pt>
                <c:pt idx="9">
                  <c:v>-0.11278974817563121</c:v>
                </c:pt>
                <c:pt idx="10">
                  <c:v>4.2311740367801609E-2</c:v>
                </c:pt>
                <c:pt idx="11">
                  <c:v>0.10551545287247278</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Labrīt</a:t>
                </a:r>
                <a:r>
                  <a:rPr lang="en-US" dirty="0"/>
                  <a:t>» </a:t>
                </a:r>
                <a:r>
                  <a:rPr lang="en-US" dirty="0" err="1"/>
                  <a:t>bieži</a:t>
                </a:r>
                <a:r>
                  <a:rPr lang="en-US" dirty="0"/>
                  <a:t> (n=262, N=240).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Drīzāk šim (otrajam) (n=324, N=332)</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0.47385085007525374</c:v>
                </c:pt>
                <c:pt idx="1">
                  <c:v>0.39035426904649745</c:v>
                </c:pt>
                <c:pt idx="2">
                  <c:v>0.38831704120863997</c:v>
                </c:pt>
                <c:pt idx="3">
                  <c:v>0.21606936316391648</c:v>
                </c:pt>
                <c:pt idx="4">
                  <c:v>0.20802525279218645</c:v>
                </c:pt>
                <c:pt idx="5">
                  <c:v>0.24468526198386095</c:v>
                </c:pt>
                <c:pt idx="6">
                  <c:v>0.27524721310953898</c:v>
                </c:pt>
                <c:pt idx="7">
                  <c:v>0.22765843562789656</c:v>
                </c:pt>
                <c:pt idx="8">
                  <c:v>0.29126659492788798</c:v>
                </c:pt>
                <c:pt idx="9">
                  <c:v>0.17152290131395026</c:v>
                </c:pt>
                <c:pt idx="10">
                  <c:v>0.14434222699420793</c:v>
                </c:pt>
                <c:pt idx="11">
                  <c:v>0.17848127899673441</c:v>
                </c:pt>
                <c:pt idx="12">
                  <c:v>7.6240443975885294E-2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Noteikti šim (otrajam) (n=118, N=124)</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0.49636635205057206</c:v>
                </c:pt>
                <c:pt idx="1">
                  <c:v>0.33975062201797007</c:v>
                </c:pt>
                <c:pt idx="2">
                  <c:v>0.44759622877129968</c:v>
                </c:pt>
                <c:pt idx="3">
                  <c:v>0.25190973985734921</c:v>
                </c:pt>
                <c:pt idx="4">
                  <c:v>0.2530125288592493</c:v>
                </c:pt>
                <c:pt idx="5">
                  <c:v>0.30246650435054484</c:v>
                </c:pt>
                <c:pt idx="6">
                  <c:v>0.22930422183451779</c:v>
                </c:pt>
                <c:pt idx="7">
                  <c:v>0.18931497971052058</c:v>
                </c:pt>
                <c:pt idx="8">
                  <c:v>0.22902645679493072</c:v>
                </c:pt>
                <c:pt idx="9">
                  <c:v>0.10726593108735807</c:v>
                </c:pt>
                <c:pt idx="10">
                  <c:v>0.17032270870444904</c:v>
                </c:pt>
                <c:pt idx="11">
                  <c:v>0.15640257019636758</c:v>
                </c:pt>
                <c:pt idx="12">
                  <c:v>6.5580296678014835E-2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E194-4883-A883-91F79E2D34AF}"/>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Piekrīt apgalvojumam pa labi (n=442, N=456).</a:t>
                </a:r>
              </a:p>
            </c:rich>
          </c:tx>
          <c:layout>
            <c:manualLayout>
              <c:xMode val="edge"/>
              <c:yMode val="edge"/>
              <c:x val="0.17896438418520549"/>
              <c:y val="0.96253149606299215"/>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(n=158, N=166)</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1.3146539318566394E-2</c:v>
                </c:pt>
                <c:pt idx="1">
                  <c:v>-0.25724502841622959</c:v>
                </c:pt>
                <c:pt idx="2">
                  <c:v>-0.26030686353859733</c:v>
                </c:pt>
                <c:pt idx="3">
                  <c:v>-0.14508889416036852</c:v>
                </c:pt>
                <c:pt idx="4">
                  <c:v>-0.15669301550751671</c:v>
                </c:pt>
                <c:pt idx="5">
                  <c:v>8.558924223154904E-2</c:v>
                </c:pt>
                <c:pt idx="6">
                  <c:v>-0.45532773288341571</c:v>
                </c:pt>
                <c:pt idx="7">
                  <c:v>0.15953860809459533</c:v>
                </c:pt>
                <c:pt idx="8">
                  <c:v>-0.18126668270104643</c:v>
                </c:pt>
                <c:pt idx="9">
                  <c:v>-0.1593829218302204</c:v>
                </c:pt>
                <c:pt idx="10">
                  <c:v>1.2634707443368247E-2</c:v>
                </c:pt>
                <c:pt idx="11">
                  <c:v>0.18379182527226751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(n=275, N=286)</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5.4045056295275867E-2</c:v>
                </c:pt>
                <c:pt idx="1">
                  <c:v>-0.24795853416017519</c:v>
                </c:pt>
                <c:pt idx="2">
                  <c:v>0.10748073507711174</c:v>
                </c:pt>
                <c:pt idx="3">
                  <c:v>0.11905968182127377</c:v>
                </c:pt>
                <c:pt idx="4">
                  <c:v>-0.19428210327022066</c:v>
                </c:pt>
                <c:pt idx="5">
                  <c:v>0.17234487626809875</c:v>
                </c:pt>
                <c:pt idx="6">
                  <c:v>-0.30853881955981333</c:v>
                </c:pt>
                <c:pt idx="7">
                  <c:v>0.21105491333773158</c:v>
                </c:pt>
                <c:pt idx="8">
                  <c:v>-0.36718316211608376</c:v>
                </c:pt>
                <c:pt idx="9">
                  <c:v>-1.4895471949944453E-2</c:v>
                </c:pt>
                <c:pt idx="10">
                  <c:v>0.17809686585403936</c:v>
                </c:pt>
                <c:pt idx="11">
                  <c:v>0.3400230375176615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«Labrīt» reti vai nemaz (n=433, N=453).</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(n=172, N=172)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7.5350735664858004E-2</c:v>
                </c:pt>
                <c:pt idx="1">
                  <c:v>-0.32690098031955916</c:v>
                </c:pt>
                <c:pt idx="2">
                  <c:v>2.2770700491602045E-2</c:v>
                </c:pt>
                <c:pt idx="3">
                  <c:v>0.12837185677136806</c:v>
                </c:pt>
                <c:pt idx="4">
                  <c:v>-0.27232621044659899</c:v>
                </c:pt>
                <c:pt idx="5">
                  <c:v>0.25771621586886084</c:v>
                </c:pt>
                <c:pt idx="6">
                  <c:v>-0.52892032841589554</c:v>
                </c:pt>
                <c:pt idx="7">
                  <c:v>0.25791917447398122</c:v>
                </c:pt>
                <c:pt idx="8">
                  <c:v>-0.3337978132081032</c:v>
                </c:pt>
                <c:pt idx="9">
                  <c:v>-1.6397115204555942E-2</c:v>
                </c:pt>
                <c:pt idx="10">
                  <c:v>9.5222968224034962E-2</c:v>
                </c:pt>
                <c:pt idx="11">
                  <c:v>0.32701233362408672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(n=142, N=126)</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0.14052384388246036</c:v>
                </c:pt>
                <c:pt idx="1">
                  <c:v>-0.30613486893372532</c:v>
                </c:pt>
                <c:pt idx="2">
                  <c:v>-0.1056728430353959</c:v>
                </c:pt>
                <c:pt idx="3">
                  <c:v>0.17188152016278685</c:v>
                </c:pt>
                <c:pt idx="4">
                  <c:v>-7.4665114573692945E-2</c:v>
                </c:pt>
                <c:pt idx="5">
                  <c:v>0.2977756055188856</c:v>
                </c:pt>
                <c:pt idx="6">
                  <c:v>-0.23407542682598953</c:v>
                </c:pt>
                <c:pt idx="7">
                  <c:v>-1.8570369809545791E-2</c:v>
                </c:pt>
                <c:pt idx="8">
                  <c:v>-0.36258826444281583</c:v>
                </c:pt>
                <c:pt idx="9">
                  <c:v>3.4466565548517777E-2</c:v>
                </c:pt>
                <c:pt idx="10">
                  <c:v>0.14613765163467662</c:v>
                </c:pt>
                <c:pt idx="11">
                  <c:v>0.36106685547213851</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(n=136, N=129)</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6.9502941569470927E-2</c:v>
                </c:pt>
                <c:pt idx="1">
                  <c:v>-0.20226422365490779</c:v>
                </c:pt>
                <c:pt idx="2">
                  <c:v>0.20492952230856987</c:v>
                </c:pt>
                <c:pt idx="3">
                  <c:v>2.8312694495367441E-2</c:v>
                </c:pt>
                <c:pt idx="4">
                  <c:v>-2.3240397956395435E-2</c:v>
                </c:pt>
                <c:pt idx="5">
                  <c:v>1.955898907971601E-2</c:v>
                </c:pt>
                <c:pt idx="6">
                  <c:v>-0.36375714286595501</c:v>
                </c:pt>
                <c:pt idx="7">
                  <c:v>0.28515590966646409</c:v>
                </c:pt>
                <c:pt idx="8">
                  <c:v>-0.27827173670810357</c:v>
                </c:pt>
                <c:pt idx="9">
                  <c:v>0.17175589807284508</c:v>
                </c:pt>
                <c:pt idx="10">
                  <c:v>0.14229130757762259</c:v>
                </c:pt>
                <c:pt idx="11">
                  <c:v>5.8339093505783528E-2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lv-LV" dirty="0"/>
                  <a:t>Bāze: Klausās “Ziņas” bieži (n=450, N=427).</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(n=151, N=177)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-6.6626011140115349E-2</c:v>
                </c:pt>
                <c:pt idx="1">
                  <c:v>-0.2068845729131453</c:v>
                </c:pt>
                <c:pt idx="2">
                  <c:v>-0.11688639143604285</c:v>
                </c:pt>
                <c:pt idx="3">
                  <c:v>-0.12637604078843304</c:v>
                </c:pt>
                <c:pt idx="4">
                  <c:v>-0.17641131449977257</c:v>
                </c:pt>
                <c:pt idx="5">
                  <c:v>0.12140231558576049</c:v>
                </c:pt>
                <c:pt idx="6">
                  <c:v>-0.31231295786748858</c:v>
                </c:pt>
                <c:pt idx="7">
                  <c:v>0.22902654492837843</c:v>
                </c:pt>
                <c:pt idx="8">
                  <c:v>-0.31096196549879235</c:v>
                </c:pt>
                <c:pt idx="9">
                  <c:v>-0.31082372960250837</c:v>
                </c:pt>
                <c:pt idx="10">
                  <c:v>7.4400522334926653E-2</c:v>
                </c:pt>
                <c:pt idx="11">
                  <c:v>0.20983039560582512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(n=94, N=89)</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-8.2248028598821882E-2</c:v>
                </c:pt>
                <c:pt idx="1">
                  <c:v>7.7150523226378082E-2</c:v>
                </c:pt>
                <c:pt idx="2">
                  <c:v>6.8549189335625663E-2</c:v>
                </c:pt>
                <c:pt idx="3">
                  <c:v>-2.55533785866475E-2</c:v>
                </c:pt>
                <c:pt idx="4">
                  <c:v>-0.16292482699793021</c:v>
                </c:pt>
                <c:pt idx="5">
                  <c:v>-2.9217716736315964E-2</c:v>
                </c:pt>
                <c:pt idx="6">
                  <c:v>-0.30734623419120499</c:v>
                </c:pt>
                <c:pt idx="7">
                  <c:v>-2.6651374918106353E-2</c:v>
                </c:pt>
                <c:pt idx="8">
                  <c:v>-0.36327218795770838</c:v>
                </c:pt>
                <c:pt idx="9">
                  <c:v>-0.11206667795807948</c:v>
                </c:pt>
                <c:pt idx="10">
                  <c:v>0.11429736685301539</c:v>
                </c:pt>
                <c:pt idx="11">
                  <c:v>0.22791613652277878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«Ziņas» reti vai nemaz (n=245, N=266).</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(n=49, N=47)</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-0.22773936854071689</c:v>
                </c:pt>
                <c:pt idx="1">
                  <c:v>-7.5837284630503035E-3</c:v>
                </c:pt>
                <c:pt idx="2">
                  <c:v>6.6633917261002096E-2</c:v>
                </c:pt>
                <c:pt idx="3">
                  <c:v>-0.13507586308810987</c:v>
                </c:pt>
                <c:pt idx="4">
                  <c:v>-0.11352128400760891</c:v>
                </c:pt>
                <c:pt idx="5">
                  <c:v>-1.8938069502536483E-2</c:v>
                </c:pt>
                <c:pt idx="6">
                  <c:v>-0.53562550085314942</c:v>
                </c:pt>
                <c:pt idx="7">
                  <c:v>3.194872497780761E-2</c:v>
                </c:pt>
                <c:pt idx="8">
                  <c:v>-0.36829215101353202</c:v>
                </c:pt>
                <c:pt idx="9">
                  <c:v>8.5371449621908388E-2</c:v>
                </c:pt>
                <c:pt idx="10">
                  <c:v>0.16654213097633913</c:v>
                </c:pt>
                <c:pt idx="11">
                  <c:v>0.11360658091624676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(n=108, N=99)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0.11571368861211198</c:v>
                </c:pt>
                <c:pt idx="1">
                  <c:v>-0.2672962864752465</c:v>
                </c:pt>
                <c:pt idx="2">
                  <c:v>8.4622749677454118E-2</c:v>
                </c:pt>
                <c:pt idx="3">
                  <c:v>0.19557769207942038</c:v>
                </c:pt>
                <c:pt idx="4">
                  <c:v>-0.19793478403123474</c:v>
                </c:pt>
                <c:pt idx="5">
                  <c:v>0.24430261467139605</c:v>
                </c:pt>
                <c:pt idx="6">
                  <c:v>-0.48016940972967226</c:v>
                </c:pt>
                <c:pt idx="7">
                  <c:v>0.1081510001433109</c:v>
                </c:pt>
                <c:pt idx="8">
                  <c:v>-0.42965809851302533</c:v>
                </c:pt>
                <c:pt idx="9">
                  <c:v>-6.1430745446048013E-2</c:v>
                </c:pt>
                <c:pt idx="10">
                  <c:v>0.25318598571820283</c:v>
                </c:pt>
                <c:pt idx="11">
                  <c:v>0.25785093590995117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(n=145, N=131)</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8.9854083463407439E-2</c:v>
                </c:pt>
                <c:pt idx="1">
                  <c:v>-0.25828114065545232</c:v>
                </c:pt>
                <c:pt idx="2">
                  <c:v>-2.4307696160403999E-2</c:v>
                </c:pt>
                <c:pt idx="3">
                  <c:v>0.10649785283147044</c:v>
                </c:pt>
                <c:pt idx="4">
                  <c:v>-4.3894242227977776E-2</c:v>
                </c:pt>
                <c:pt idx="5">
                  <c:v>7.3883250661730904E-2</c:v>
                </c:pt>
                <c:pt idx="6">
                  <c:v>-0.27620235048389319</c:v>
                </c:pt>
                <c:pt idx="7">
                  <c:v>0.17419788945597137</c:v>
                </c:pt>
                <c:pt idx="8">
                  <c:v>-0.19787684117923407</c:v>
                </c:pt>
                <c:pt idx="9">
                  <c:v>7.0138886173396239E-2</c:v>
                </c:pt>
                <c:pt idx="10">
                  <c:v>0.10110462377597038</c:v>
                </c:pt>
                <c:pt idx="11">
                  <c:v>0.28652010638921815</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Krustpunktā</a:t>
                </a:r>
                <a:r>
                  <a:rPr lang="en-US" dirty="0"/>
                  <a:t>» </a:t>
                </a:r>
                <a:r>
                  <a:rPr lang="en-US" dirty="0" err="1"/>
                  <a:t>bieži</a:t>
                </a:r>
                <a:r>
                  <a:rPr lang="en-US" dirty="0"/>
                  <a:t> (n=302, N=276).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(n=194, N=209)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0.12973538848691549</c:v>
                </c:pt>
                <c:pt idx="1">
                  <c:v>-0.31124162346352102</c:v>
                </c:pt>
                <c:pt idx="2">
                  <c:v>-1.7727386675254551E-2</c:v>
                </c:pt>
                <c:pt idx="3">
                  <c:v>2.2318343660413485E-2</c:v>
                </c:pt>
                <c:pt idx="4">
                  <c:v>-0.24749029172482745</c:v>
                </c:pt>
                <c:pt idx="5">
                  <c:v>0.29819306052655498</c:v>
                </c:pt>
                <c:pt idx="6">
                  <c:v>-0.43816400732823668</c:v>
                </c:pt>
                <c:pt idx="7">
                  <c:v>0.35538144311093517</c:v>
                </c:pt>
                <c:pt idx="8">
                  <c:v>-0.35949691302157732</c:v>
                </c:pt>
                <c:pt idx="9">
                  <c:v>-3.7483998213476581E-2</c:v>
                </c:pt>
                <c:pt idx="10">
                  <c:v>0.20428356659306746</c:v>
                </c:pt>
                <c:pt idx="11">
                  <c:v>0.30172604422150223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(n=199, N=208)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-9.1667751932354824E-2</c:v>
                </c:pt>
                <c:pt idx="1">
                  <c:v>-0.1212639226967156</c:v>
                </c:pt>
                <c:pt idx="2">
                  <c:v>-1.0416861528813555E-2</c:v>
                </c:pt>
                <c:pt idx="3">
                  <c:v>-4.2382480621734824E-2</c:v>
                </c:pt>
                <c:pt idx="4">
                  <c:v>-0.10916864623052312</c:v>
                </c:pt>
                <c:pt idx="5">
                  <c:v>3.9474176705722584E-2</c:v>
                </c:pt>
                <c:pt idx="6">
                  <c:v>-0.24048476184077991</c:v>
                </c:pt>
                <c:pt idx="7">
                  <c:v>3.7567423971511749E-2</c:v>
                </c:pt>
                <c:pt idx="8">
                  <c:v>-0.31667710941697691</c:v>
                </c:pt>
                <c:pt idx="9">
                  <c:v>-0.19506168544643229</c:v>
                </c:pt>
                <c:pt idx="10">
                  <c:v>-5.8140520485661394E-2</c:v>
                </c:pt>
                <c:pt idx="11">
                  <c:v>0.1704802439472336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en-US" dirty="0" err="1"/>
                  <a:t>Krustpunktā</a:t>
                </a:r>
                <a:r>
                  <a:rPr lang="en-US" dirty="0"/>
                  <a:t>» </a:t>
                </a:r>
                <a:r>
                  <a:rPr lang="en-US" dirty="0" err="1"/>
                  <a:t>reti</a:t>
                </a:r>
                <a:r>
                  <a:rPr lang="en-US" dirty="0"/>
                  <a:t> </a:t>
                </a:r>
                <a:r>
                  <a:rPr lang="en-US" dirty="0" err="1"/>
                  <a:t>vai</a:t>
                </a:r>
                <a:r>
                  <a:rPr lang="en-US" dirty="0"/>
                  <a:t> </a:t>
                </a:r>
                <a:r>
                  <a:rPr lang="en-US" dirty="0" err="1"/>
                  <a:t>nemaz</a:t>
                </a:r>
                <a:r>
                  <a:rPr lang="en-US" dirty="0"/>
                  <a:t> (n=393, N=417).</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(n=41, N=31)</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-3.9944147797008521E-2</c:v>
                </c:pt>
                <c:pt idx="1">
                  <c:v>-0.23287945832057297</c:v>
                </c:pt>
                <c:pt idx="2">
                  <c:v>-0.18069015482871825</c:v>
                </c:pt>
                <c:pt idx="3">
                  <c:v>-3.2296007821701812E-2</c:v>
                </c:pt>
                <c:pt idx="4">
                  <c:v>-0.35864066826255514</c:v>
                </c:pt>
                <c:pt idx="5">
                  <c:v>-0.157452444058823</c:v>
                </c:pt>
                <c:pt idx="6">
                  <c:v>-0.50263958199542769</c:v>
                </c:pt>
                <c:pt idx="7">
                  <c:v>-9.2836878971171946E-2</c:v>
                </c:pt>
                <c:pt idx="8">
                  <c:v>-0.33541836109390138</c:v>
                </c:pt>
                <c:pt idx="9">
                  <c:v>-0.23142830575567724</c:v>
                </c:pt>
                <c:pt idx="10">
                  <c:v>-0.15811085613616313</c:v>
                </c:pt>
                <c:pt idx="11">
                  <c:v>-7.2122312231952423E-2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(n=68, N=65)</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-0.10611303430529777</c:v>
                </c:pt>
                <c:pt idx="1">
                  <c:v>-0.13856423354539432</c:v>
                </c:pt>
                <c:pt idx="2">
                  <c:v>2.2295765824628975E-2</c:v>
                </c:pt>
                <c:pt idx="3">
                  <c:v>-1.5213601925634918E-2</c:v>
                </c:pt>
                <c:pt idx="4">
                  <c:v>4.8337863022338112E-2</c:v>
                </c:pt>
                <c:pt idx="5">
                  <c:v>5.1864802649321508E-2</c:v>
                </c:pt>
                <c:pt idx="6">
                  <c:v>-0.21799595314323447</c:v>
                </c:pt>
                <c:pt idx="7">
                  <c:v>3.0725724887386358E-2</c:v>
                </c:pt>
                <c:pt idx="8">
                  <c:v>-0.45719841979470155</c:v>
                </c:pt>
                <c:pt idx="9">
                  <c:v>-0.18534305361614811</c:v>
                </c:pt>
                <c:pt idx="10">
                  <c:v>0.17517129428461189</c:v>
                </c:pt>
                <c:pt idx="11">
                  <c:v>0.1609419060423416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(n=125, N=105)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9.1897024101931402E-2</c:v>
                </c:pt>
                <c:pt idx="1">
                  <c:v>-0.45262739597401547</c:v>
                </c:pt>
                <c:pt idx="2">
                  <c:v>7.0432787129655769E-2</c:v>
                </c:pt>
                <c:pt idx="3">
                  <c:v>0.18827172873089873</c:v>
                </c:pt>
                <c:pt idx="4">
                  <c:v>-7.6850074345647931E-2</c:v>
                </c:pt>
                <c:pt idx="5">
                  <c:v>0.13668431177577392</c:v>
                </c:pt>
                <c:pt idx="6">
                  <c:v>-0.10909858093057545</c:v>
                </c:pt>
                <c:pt idx="7">
                  <c:v>0.18666668663392122</c:v>
                </c:pt>
                <c:pt idx="8">
                  <c:v>-4.0778130592697782E-2</c:v>
                </c:pt>
                <c:pt idx="9">
                  <c:v>0.11495891292394672</c:v>
                </c:pt>
                <c:pt idx="10">
                  <c:v>0.21158626059350358</c:v>
                </c:pt>
                <c:pt idx="11">
                  <c:v>0.18147318062489887</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Atvērtie</a:t>
                </a:r>
                <a:r>
                  <a:rPr lang="en-US" dirty="0"/>
                  <a:t> </a:t>
                </a:r>
                <a:r>
                  <a:rPr lang="en-US" dirty="0" err="1"/>
                  <a:t>faili</a:t>
                </a:r>
                <a:r>
                  <a:rPr lang="en-US" dirty="0"/>
                  <a:t>» </a:t>
                </a:r>
                <a:r>
                  <a:rPr lang="en-US" dirty="0" err="1"/>
                  <a:t>bieži</a:t>
                </a:r>
                <a:r>
                  <a:rPr lang="en-US" dirty="0"/>
                  <a:t> (n=234, N=201).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(n=175, N=184)</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0.14840657271916849</c:v>
                </c:pt>
                <c:pt idx="1">
                  <c:v>-0.29436947610014924</c:v>
                </c:pt>
                <c:pt idx="2">
                  <c:v>-2.4334136643671438E-2</c:v>
                </c:pt>
                <c:pt idx="3">
                  <c:v>0.12601147585314917</c:v>
                </c:pt>
                <c:pt idx="4">
                  <c:v>-0.28986760787444416</c:v>
                </c:pt>
                <c:pt idx="5">
                  <c:v>0.2908024256357255</c:v>
                </c:pt>
                <c:pt idx="6">
                  <c:v>-0.52541812085145034</c:v>
                </c:pt>
                <c:pt idx="7">
                  <c:v>0.30009394867467509</c:v>
                </c:pt>
                <c:pt idx="8">
                  <c:v>-0.35791279211596833</c:v>
                </c:pt>
                <c:pt idx="9">
                  <c:v>-6.0677577750763614E-2</c:v>
                </c:pt>
                <c:pt idx="10">
                  <c:v>0.21811263571313202</c:v>
                </c:pt>
                <c:pt idx="11">
                  <c:v>0.34800298273820507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(n=286, N=308)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-2.6829084330309758E-2</c:v>
                </c:pt>
                <c:pt idx="1">
                  <c:v>-0.10621619802143423</c:v>
                </c:pt>
                <c:pt idx="2">
                  <c:v>1.1831277874819987E-2</c:v>
                </c:pt>
                <c:pt idx="3">
                  <c:v>-5.9226617983567598E-2</c:v>
                </c:pt>
                <c:pt idx="4">
                  <c:v>-0.11528457988302797</c:v>
                </c:pt>
                <c:pt idx="5">
                  <c:v>0.12035588975296176</c:v>
                </c:pt>
                <c:pt idx="6">
                  <c:v>-0.36413493009676379</c:v>
                </c:pt>
                <c:pt idx="7">
                  <c:v>0.13992995481296039</c:v>
                </c:pt>
                <c:pt idx="8">
                  <c:v>-0.37741606619554752</c:v>
                </c:pt>
                <c:pt idx="9">
                  <c:v>-7.4740088498532947E-2</c:v>
                </c:pt>
                <c:pt idx="10">
                  <c:v>2.5032108961672923E-2</c:v>
                </c:pt>
                <c:pt idx="11">
                  <c:v>0.24514192630613621</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en-US" dirty="0" err="1"/>
                  <a:t>Atvērtie</a:t>
                </a:r>
                <a:r>
                  <a:rPr lang="en-US" dirty="0"/>
                  <a:t> </a:t>
                </a:r>
                <a:r>
                  <a:rPr lang="en-US" dirty="0" err="1"/>
                  <a:t>faili</a:t>
                </a:r>
                <a:r>
                  <a:rPr lang="en-US" dirty="0"/>
                  <a:t>» </a:t>
                </a:r>
                <a:r>
                  <a:rPr lang="en-US" dirty="0" err="1"/>
                  <a:t>reti</a:t>
                </a:r>
                <a:r>
                  <a:rPr lang="en-US" dirty="0"/>
                  <a:t> </a:t>
                </a:r>
                <a:r>
                  <a:rPr lang="en-US" dirty="0" err="1"/>
                  <a:t>vai</a:t>
                </a:r>
                <a:r>
                  <a:rPr lang="en-US" dirty="0"/>
                  <a:t> </a:t>
                </a:r>
                <a:r>
                  <a:rPr lang="en-US" dirty="0" err="1"/>
                  <a:t>nemaz</a:t>
                </a:r>
                <a:r>
                  <a:rPr lang="en-US" dirty="0"/>
                  <a:t> (n=461, N=492).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(n=28, N=23)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-0.18937003991943804</c:v>
                </c:pt>
                <c:pt idx="1">
                  <c:v>-0.20969905243618403</c:v>
                </c:pt>
                <c:pt idx="2">
                  <c:v>0.13310917203077299</c:v>
                </c:pt>
                <c:pt idx="3">
                  <c:v>0.38116595860334501</c:v>
                </c:pt>
                <c:pt idx="4">
                  <c:v>-0.52081103976247245</c:v>
                </c:pt>
                <c:pt idx="5">
                  <c:v>-0.24386469563405644</c:v>
                </c:pt>
                <c:pt idx="6">
                  <c:v>-0.21781577548525388</c:v>
                </c:pt>
                <c:pt idx="7">
                  <c:v>0.21234071904211624</c:v>
                </c:pt>
                <c:pt idx="8">
                  <c:v>-0.78187782132402817</c:v>
                </c:pt>
                <c:pt idx="9">
                  <c:v>-0.35731985750710321</c:v>
                </c:pt>
                <c:pt idx="10">
                  <c:v>2.1861850748794015E-2</c:v>
                </c:pt>
                <c:pt idx="11">
                  <c:v>0.38826309496510081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(n=59, N=54)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-4.3200591811921221E-2</c:v>
                </c:pt>
                <c:pt idx="1">
                  <c:v>-0.15467406248864074</c:v>
                </c:pt>
                <c:pt idx="2">
                  <c:v>-0.16951997461050619</c:v>
                </c:pt>
                <c:pt idx="3">
                  <c:v>-0.15494783595729636</c:v>
                </c:pt>
                <c:pt idx="4">
                  <c:v>-0.11533290653297296</c:v>
                </c:pt>
                <c:pt idx="5">
                  <c:v>0.10491947523816336</c:v>
                </c:pt>
                <c:pt idx="6">
                  <c:v>-0.4443281165955682</c:v>
                </c:pt>
                <c:pt idx="7">
                  <c:v>0.1004192051145304</c:v>
                </c:pt>
                <c:pt idx="8">
                  <c:v>-0.44485538664664093</c:v>
                </c:pt>
                <c:pt idx="9">
                  <c:v>5.873362186462219E-3</c:v>
                </c:pt>
                <c:pt idx="10">
                  <c:v>0.30246815267806026</c:v>
                </c:pt>
                <c:pt idx="11">
                  <c:v>-8.4156696828177904E-2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(n=111, N=95)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0.18661010883891879</c:v>
                </c:pt>
                <c:pt idx="1">
                  <c:v>-0.29421519053866313</c:v>
                </c:pt>
                <c:pt idx="2">
                  <c:v>0.27214507455398501</c:v>
                </c:pt>
                <c:pt idx="3">
                  <c:v>0.16639439278621396</c:v>
                </c:pt>
                <c:pt idx="4">
                  <c:v>-0.1219249824572234</c:v>
                </c:pt>
                <c:pt idx="5">
                  <c:v>0.16782788698672468</c:v>
                </c:pt>
                <c:pt idx="6">
                  <c:v>-0.24759471226956337</c:v>
                </c:pt>
                <c:pt idx="7">
                  <c:v>0.14350453094148266</c:v>
                </c:pt>
                <c:pt idx="8">
                  <c:v>-7.3692711828597462E-2</c:v>
                </c:pt>
                <c:pt idx="9">
                  <c:v>0.28206353788185318</c:v>
                </c:pt>
                <c:pt idx="10">
                  <c:v>0.25015430180479864</c:v>
                </c:pt>
                <c:pt idx="11">
                  <c:v>0.27124476405135661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Klausās «Divas puslodes» bieži (n=198, N=172).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(n=171, N=170)</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3.4538035760123036E-2</c:v>
                </c:pt>
                <c:pt idx="1">
                  <c:v>-0.28281066227569635</c:v>
                </c:pt>
                <c:pt idx="2">
                  <c:v>-0.22287034344000498</c:v>
                </c:pt>
                <c:pt idx="3">
                  <c:v>-1.2676598065389174E-2</c:v>
                </c:pt>
                <c:pt idx="4">
                  <c:v>-7.8727070906331742E-2</c:v>
                </c:pt>
                <c:pt idx="5">
                  <c:v>0.13924073642285245</c:v>
                </c:pt>
                <c:pt idx="6">
                  <c:v>-0.41654437242862991</c:v>
                </c:pt>
                <c:pt idx="7">
                  <c:v>0.16488416822812432</c:v>
                </c:pt>
                <c:pt idx="8">
                  <c:v>-0.24693586488849834</c:v>
                </c:pt>
                <c:pt idx="9">
                  <c:v>-0.17024200644857113</c:v>
                </c:pt>
                <c:pt idx="10">
                  <c:v>2.0001417156312068E-2</c:v>
                </c:pt>
                <c:pt idx="11">
                  <c:v>0.12097729761414132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(n=326, N=351)</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1.0227865245438192E-2</c:v>
                </c:pt>
                <c:pt idx="1">
                  <c:v>-0.17532097513094322</c:v>
                </c:pt>
                <c:pt idx="2">
                  <c:v>5.7948140295628905E-2</c:v>
                </c:pt>
                <c:pt idx="3">
                  <c:v>2.4747011401128297E-2</c:v>
                </c:pt>
                <c:pt idx="4">
                  <c:v>-0.17594367639448202</c:v>
                </c:pt>
                <c:pt idx="5">
                  <c:v>0.18123990960390363</c:v>
                </c:pt>
                <c:pt idx="6">
                  <c:v>-0.36090865188519633</c:v>
                </c:pt>
                <c:pt idx="7">
                  <c:v>0.18523160415563639</c:v>
                </c:pt>
                <c:pt idx="8">
                  <c:v>-0.38592413126782965</c:v>
                </c:pt>
                <c:pt idx="9">
                  <c:v>-8.9585860679331691E-2</c:v>
                </c:pt>
                <c:pt idx="10">
                  <c:v>9.2282509501531149E-2</c:v>
                </c:pt>
                <c:pt idx="11">
                  <c:v>0.3303333737887138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«Divas puslodes» reti vai nemaz (n=497, N=521).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(n=35, N=30)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-0.19779640316573008</c:v>
                </c:pt>
                <c:pt idx="1">
                  <c:v>-5.0202132895058107E-2</c:v>
                </c:pt>
                <c:pt idx="2">
                  <c:v>6.232714962453053E-2</c:v>
                </c:pt>
                <c:pt idx="3">
                  <c:v>-4.1872774315647541E-3</c:v>
                </c:pt>
                <c:pt idx="4">
                  <c:v>-0.12626994861692475</c:v>
                </c:pt>
                <c:pt idx="5">
                  <c:v>-0.18826443476205562</c:v>
                </c:pt>
                <c:pt idx="6">
                  <c:v>-0.19833496221343033</c:v>
                </c:pt>
                <c:pt idx="7">
                  <c:v>1.7156966899350409E-2</c:v>
                </c:pt>
                <c:pt idx="8">
                  <c:v>-0.40493508888971319</c:v>
                </c:pt>
                <c:pt idx="9">
                  <c:v>-0.15175999656549899</c:v>
                </c:pt>
                <c:pt idx="10">
                  <c:v>0.26852165020198376</c:v>
                </c:pt>
                <c:pt idx="11">
                  <c:v>-0.24722052492624277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(n=64, N=64)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-0.12127900096853828</c:v>
                </c:pt>
                <c:pt idx="1">
                  <c:v>-0.29388467372068416</c:v>
                </c:pt>
                <c:pt idx="2">
                  <c:v>-0.26876727273281692</c:v>
                </c:pt>
                <c:pt idx="3">
                  <c:v>-0.10538240102213396</c:v>
                </c:pt>
                <c:pt idx="4">
                  <c:v>-0.17415765859823554</c:v>
                </c:pt>
                <c:pt idx="5">
                  <c:v>0.22451794082369009</c:v>
                </c:pt>
                <c:pt idx="6">
                  <c:v>-0.30658470661195358</c:v>
                </c:pt>
                <c:pt idx="7">
                  <c:v>-0.22030126767514435</c:v>
                </c:pt>
                <c:pt idx="8">
                  <c:v>-0.32788656147768563</c:v>
                </c:pt>
                <c:pt idx="9">
                  <c:v>-3.7231434608943459E-2</c:v>
                </c:pt>
                <c:pt idx="10">
                  <c:v>0.20805772055290725</c:v>
                </c:pt>
                <c:pt idx="11">
                  <c:v>0.13757023066183854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(n=97, N=72)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0.12637320439811534</c:v>
                </c:pt>
                <c:pt idx="1">
                  <c:v>-0.28948066851713461</c:v>
                </c:pt>
                <c:pt idx="2">
                  <c:v>2.7577636884911865E-2</c:v>
                </c:pt>
                <c:pt idx="3">
                  <c:v>0.1173285407581422</c:v>
                </c:pt>
                <c:pt idx="4">
                  <c:v>-5.3914975200549678E-2</c:v>
                </c:pt>
                <c:pt idx="5">
                  <c:v>-2.8430017257415317E-2</c:v>
                </c:pt>
                <c:pt idx="6">
                  <c:v>-0.25575491460432553</c:v>
                </c:pt>
                <c:pt idx="7">
                  <c:v>0.12802983251900896</c:v>
                </c:pt>
                <c:pt idx="8">
                  <c:v>-4.8748433158462466E-2</c:v>
                </c:pt>
                <c:pt idx="9">
                  <c:v>0.12303450202210774</c:v>
                </c:pt>
                <c:pt idx="10">
                  <c:v>-0.16934503168837822</c:v>
                </c:pt>
                <c:pt idx="11">
                  <c:v>0.22400181674234268</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Brīvības</a:t>
                </a:r>
                <a:r>
                  <a:rPr lang="en-US" dirty="0"/>
                  <a:t> </a:t>
                </a:r>
                <a:r>
                  <a:rPr lang="en-US" dirty="0" err="1"/>
                  <a:t>bulvāris</a:t>
                </a:r>
                <a:r>
                  <a:rPr lang="en-US" dirty="0"/>
                  <a:t>» </a:t>
                </a:r>
                <a:r>
                  <a:rPr lang="en-US" dirty="0" err="1"/>
                  <a:t>bieži</a:t>
                </a:r>
                <a:r>
                  <a:rPr lang="en-US" dirty="0"/>
                  <a:t> (n=196, N=167).</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(n=303, N=300)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0.47645516912113123</c:v>
                </c:pt>
                <c:pt idx="1">
                  <c:v>0.49302145320343738</c:v>
                </c:pt>
                <c:pt idx="2">
                  <c:v>0.4039958636619122</c:v>
                </c:pt>
                <c:pt idx="3">
                  <c:v>0.34867127417018551</c:v>
                </c:pt>
                <c:pt idx="4">
                  <c:v>0.62737959601099924</c:v>
                </c:pt>
                <c:pt idx="5">
                  <c:v>0.45223595650233972</c:v>
                </c:pt>
                <c:pt idx="6">
                  <c:v>0.55691490053507786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(n=240, N=250)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0.24551566121558202</c:v>
                </c:pt>
                <c:pt idx="1">
                  <c:v>0.40835547373686654</c:v>
                </c:pt>
                <c:pt idx="2">
                  <c:v>0.37828902916156337</c:v>
                </c:pt>
                <c:pt idx="3">
                  <c:v>0.31444277166842666</c:v>
                </c:pt>
                <c:pt idx="4">
                  <c:v>0.4531602431613217</c:v>
                </c:pt>
                <c:pt idx="5">
                  <c:v>0.45564906253144638</c:v>
                </c:pt>
                <c:pt idx="6">
                  <c:v>0.26713203594997775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(n=223, N=221)</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0.28224610937945621</c:v>
                </c:pt>
                <c:pt idx="1">
                  <c:v>0.32338284384063132</c:v>
                </c:pt>
                <c:pt idx="2">
                  <c:v>0.37580721252261989</c:v>
                </c:pt>
                <c:pt idx="3">
                  <c:v>0.17770099840441445</c:v>
                </c:pt>
                <c:pt idx="4">
                  <c:v>0.46443317337226653</c:v>
                </c:pt>
                <c:pt idx="5">
                  <c:v>0.4499980444893602</c:v>
                </c:pt>
                <c:pt idx="6">
                  <c:v>0.29354402045789918</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Skatās LTV1 bieži (n=766, N=771).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(n=168, N=173)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0.12104628928605914</c:v>
                </c:pt>
                <c:pt idx="1">
                  <c:v>-0.2306320700512649</c:v>
                </c:pt>
                <c:pt idx="2">
                  <c:v>-5.2599589443231998E-3</c:v>
                </c:pt>
                <c:pt idx="3">
                  <c:v>-6.2257861872547629E-2</c:v>
                </c:pt>
                <c:pt idx="4">
                  <c:v>-0.19285081362143006</c:v>
                </c:pt>
                <c:pt idx="5">
                  <c:v>0.2327232894880982</c:v>
                </c:pt>
                <c:pt idx="6">
                  <c:v>-0.37028503030196153</c:v>
                </c:pt>
                <c:pt idx="7">
                  <c:v>0.26390200046874013</c:v>
                </c:pt>
                <c:pt idx="8">
                  <c:v>-0.35985732024216976</c:v>
                </c:pt>
                <c:pt idx="9">
                  <c:v>-5.8930512525665606E-2</c:v>
                </c:pt>
                <c:pt idx="10">
                  <c:v>0.22930512293291169</c:v>
                </c:pt>
                <c:pt idx="11">
                  <c:v>0.19985664865279026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(n=331, N=353)</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1.1878565326051358E-2</c:v>
                </c:pt>
                <c:pt idx="1">
                  <c:v>-0.19655083357830549</c:v>
                </c:pt>
                <c:pt idx="2">
                  <c:v>4.7471994623203284E-2</c:v>
                </c:pt>
                <c:pt idx="3">
                  <c:v>9.0535878065909112E-2</c:v>
                </c:pt>
                <c:pt idx="4">
                  <c:v>-0.14905687266644646</c:v>
                </c:pt>
                <c:pt idx="5">
                  <c:v>0.15935949279566888</c:v>
                </c:pt>
                <c:pt idx="6">
                  <c:v>-0.40118971630102146</c:v>
                </c:pt>
                <c:pt idx="7">
                  <c:v>0.21441322558426318</c:v>
                </c:pt>
                <c:pt idx="8">
                  <c:v>-0.36051807754959936</c:v>
                </c:pt>
                <c:pt idx="9">
                  <c:v>-9.366043650424237E-2</c:v>
                </c:pt>
                <c:pt idx="10">
                  <c:v>7.8242317370932971E-2</c:v>
                </c:pt>
                <c:pt idx="11">
                  <c:v>0.32405906427547265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«Brīvības bulvāris» reti vai nemaz (n=499, N=526).</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(n=51, N=41)</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0.20853119644024312</c:v>
                </c:pt>
                <c:pt idx="1">
                  <c:v>-5.6590872738960366E-2</c:v>
                </c:pt>
                <c:pt idx="2">
                  <c:v>-2.3147302503349378E-2</c:v>
                </c:pt>
                <c:pt idx="3">
                  <c:v>0.30631587743891631</c:v>
                </c:pt>
                <c:pt idx="4">
                  <c:v>-0.1564779703493212</c:v>
                </c:pt>
                <c:pt idx="5">
                  <c:v>0.1486593235567451</c:v>
                </c:pt>
                <c:pt idx="6">
                  <c:v>-0.37637822785613628</c:v>
                </c:pt>
                <c:pt idx="7">
                  <c:v>0.27300381519622452</c:v>
                </c:pt>
                <c:pt idx="8">
                  <c:v>-0.39090516821531712</c:v>
                </c:pt>
                <c:pt idx="9">
                  <c:v>-4.7230895034258369E-2</c:v>
                </c:pt>
                <c:pt idx="10">
                  <c:v>5.1702514575938142E-2</c:v>
                </c:pt>
                <c:pt idx="11">
                  <c:v>0.32636358282446465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(n=76, N=72)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-0.30289515245461129</c:v>
                </c:pt>
                <c:pt idx="1">
                  <c:v>-0.50500588714644468</c:v>
                </c:pt>
                <c:pt idx="2">
                  <c:v>-4.684559668432238E-2</c:v>
                </c:pt>
                <c:pt idx="3">
                  <c:v>-0.1455311374488176</c:v>
                </c:pt>
                <c:pt idx="4">
                  <c:v>-0.27780916812141765</c:v>
                </c:pt>
                <c:pt idx="5">
                  <c:v>4.4491667697461976E-2</c:v>
                </c:pt>
                <c:pt idx="6">
                  <c:v>-0.21242621180644314</c:v>
                </c:pt>
                <c:pt idx="7">
                  <c:v>7.5411154820291079E-2</c:v>
                </c:pt>
                <c:pt idx="8">
                  <c:v>-0.34808480248077051</c:v>
                </c:pt>
                <c:pt idx="9">
                  <c:v>-0.23694671024830424</c:v>
                </c:pt>
                <c:pt idx="10">
                  <c:v>7.3853573648648363E-2</c:v>
                </c:pt>
                <c:pt idx="11">
                  <c:v>4.4614525137970214E-2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(n=94, N=76)</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0.12816067780334056</c:v>
                </c:pt>
                <c:pt idx="1">
                  <c:v>-0.23860911687172009</c:v>
                </c:pt>
                <c:pt idx="2">
                  <c:v>0.10588418303951685</c:v>
                </c:pt>
                <c:pt idx="3">
                  <c:v>5.7126342849766816E-2</c:v>
                </c:pt>
                <c:pt idx="4">
                  <c:v>0.16166949130783057</c:v>
                </c:pt>
                <c:pt idx="5">
                  <c:v>4.6888939324057861E-2</c:v>
                </c:pt>
                <c:pt idx="6">
                  <c:v>-0.25327648586478851</c:v>
                </c:pt>
                <c:pt idx="7">
                  <c:v>0.23468811935395206</c:v>
                </c:pt>
                <c:pt idx="8">
                  <c:v>-0.23611433399760001</c:v>
                </c:pt>
                <c:pt idx="9">
                  <c:v>0.13648431394276642</c:v>
                </c:pt>
                <c:pt idx="10">
                  <c:v>0.26313291775665104</c:v>
                </c:pt>
                <c:pt idx="11">
                  <c:v>0.19352701695360813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Klausās «Pusdiena» bieži (n=221, N=189).</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(n=175, N=186)</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0.14656544259036627</c:v>
                </c:pt>
                <c:pt idx="1">
                  <c:v>-0.17998697731006327</c:v>
                </c:pt>
                <c:pt idx="2">
                  <c:v>-0.10629845640970169</c:v>
                </c:pt>
                <c:pt idx="3">
                  <c:v>5.8318650833468606E-2</c:v>
                </c:pt>
                <c:pt idx="4">
                  <c:v>-0.15238814840830012</c:v>
                </c:pt>
                <c:pt idx="5">
                  <c:v>0.19579129774810516</c:v>
                </c:pt>
                <c:pt idx="6">
                  <c:v>-0.39273538649910777</c:v>
                </c:pt>
                <c:pt idx="7">
                  <c:v>0.24801574405446056</c:v>
                </c:pt>
                <c:pt idx="8">
                  <c:v>-0.29856154548792962</c:v>
                </c:pt>
                <c:pt idx="9">
                  <c:v>-1.4871680579522449E-2</c:v>
                </c:pt>
                <c:pt idx="10">
                  <c:v>0.12890611192421361</c:v>
                </c:pt>
                <c:pt idx="11">
                  <c:v>0.2250350915047091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(n=299, N=318)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-1.0682785632325244E-2</c:v>
                </c:pt>
                <c:pt idx="1">
                  <c:v>-0.19053788733008375</c:v>
                </c:pt>
                <c:pt idx="2">
                  <c:v>5.7988469483603693E-2</c:v>
                </c:pt>
                <c:pt idx="3">
                  <c:v>1.6733059902949186E-2</c:v>
                </c:pt>
                <c:pt idx="4">
                  <c:v>-0.19671645651802505</c:v>
                </c:pt>
                <c:pt idx="5">
                  <c:v>0.16991770233055292</c:v>
                </c:pt>
                <c:pt idx="6">
                  <c:v>-0.39911473849692009</c:v>
                </c:pt>
                <c:pt idx="7">
                  <c:v>0.11406392315245437</c:v>
                </c:pt>
                <c:pt idx="8">
                  <c:v>-0.35158945562750177</c:v>
                </c:pt>
                <c:pt idx="9">
                  <c:v>-9.4402968187060052E-2</c:v>
                </c:pt>
                <c:pt idx="10">
                  <c:v>7.8795171038770345E-2</c:v>
                </c:pt>
                <c:pt idx="11">
                  <c:v>0.29395044337267529</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«Pusdiena» reti vai nemaz (n=474, N=504).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(n=47, N=45)</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-0.16855479019790159</c:v>
                </c:pt>
                <c:pt idx="1">
                  <c:v>-0.1656164026235741</c:v>
                </c:pt>
                <c:pt idx="2">
                  <c:v>-0.33714334578329758</c:v>
                </c:pt>
                <c:pt idx="3">
                  <c:v>-7.6331834490248093E-2</c:v>
                </c:pt>
                <c:pt idx="4">
                  <c:v>-0.25780696127674851</c:v>
                </c:pt>
                <c:pt idx="5">
                  <c:v>-6.8509467155226489E-2</c:v>
                </c:pt>
                <c:pt idx="6">
                  <c:v>-0.36655207217816616</c:v>
                </c:pt>
                <c:pt idx="7">
                  <c:v>9.5770288691581412E-2</c:v>
                </c:pt>
                <c:pt idx="8">
                  <c:v>-0.19013158267899158</c:v>
                </c:pt>
                <c:pt idx="9">
                  <c:v>0.1670830194770852</c:v>
                </c:pt>
                <c:pt idx="10">
                  <c:v>-0.18715212379172666</c:v>
                </c:pt>
                <c:pt idx="11">
                  <c:v>-0.21836005731296543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(n=75, N=61)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4.5872425391735951E-2</c:v>
                </c:pt>
                <c:pt idx="1">
                  <c:v>-0.23453971234824858</c:v>
                </c:pt>
                <c:pt idx="2">
                  <c:v>3.0391065183231807E-2</c:v>
                </c:pt>
                <c:pt idx="3">
                  <c:v>-2.6759109633300499E-3</c:v>
                </c:pt>
                <c:pt idx="4">
                  <c:v>-5.0477782378210906E-2</c:v>
                </c:pt>
                <c:pt idx="5">
                  <c:v>4.6200626001906157E-2</c:v>
                </c:pt>
                <c:pt idx="6">
                  <c:v>-0.37619238229979268</c:v>
                </c:pt>
                <c:pt idx="7">
                  <c:v>-7.3567742826736874E-3</c:v>
                </c:pt>
                <c:pt idx="8">
                  <c:v>-0.53513855211832861</c:v>
                </c:pt>
                <c:pt idx="9">
                  <c:v>-0.24785013754152654</c:v>
                </c:pt>
                <c:pt idx="10">
                  <c:v>0.10197389078777007</c:v>
                </c:pt>
                <c:pt idx="11">
                  <c:v>0.12849238619500222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(n=101, N=88)</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1.0420148880429202E-2</c:v>
                </c:pt>
                <c:pt idx="1">
                  <c:v>-0.12379482744932102</c:v>
                </c:pt>
                <c:pt idx="2">
                  <c:v>0.15571487101555406</c:v>
                </c:pt>
                <c:pt idx="3">
                  <c:v>2.5712945863454933E-2</c:v>
                </c:pt>
                <c:pt idx="4">
                  <c:v>7.2067201390340854E-2</c:v>
                </c:pt>
                <c:pt idx="5">
                  <c:v>0.11064403378603062</c:v>
                </c:pt>
                <c:pt idx="6">
                  <c:v>-0.12207116001872174</c:v>
                </c:pt>
                <c:pt idx="7">
                  <c:v>0.1178948464520338</c:v>
                </c:pt>
                <c:pt idx="8">
                  <c:v>-6.2699602228088958E-2</c:v>
                </c:pt>
                <c:pt idx="9">
                  <c:v>1.0831263572948344E-2</c:v>
                </c:pt>
                <c:pt idx="10">
                  <c:v>0.21308407438173343</c:v>
                </c:pt>
                <c:pt idx="11">
                  <c:v>0.32256143687329997</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Pēcpusdiena</a:t>
                </a:r>
                <a:r>
                  <a:rPr lang="en-US" dirty="0"/>
                  <a:t>» </a:t>
                </a:r>
                <a:r>
                  <a:rPr lang="en-US" dirty="0" err="1"/>
                  <a:t>bieži</a:t>
                </a:r>
                <a:r>
                  <a:rPr lang="en-US" dirty="0"/>
                  <a:t> (n=223, N=194).</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(n=173, N=187)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0.10950954412388883</c:v>
                </c:pt>
                <c:pt idx="1">
                  <c:v>-0.23160643872844955</c:v>
                </c:pt>
                <c:pt idx="2">
                  <c:v>-0.12211661205714394</c:v>
                </c:pt>
                <c:pt idx="3">
                  <c:v>2.8761824750019056E-2</c:v>
                </c:pt>
                <c:pt idx="4">
                  <c:v>-0.15968424769583303</c:v>
                </c:pt>
                <c:pt idx="5">
                  <c:v>0.20431782288601052</c:v>
                </c:pt>
                <c:pt idx="6">
                  <c:v>-0.47292597300200584</c:v>
                </c:pt>
                <c:pt idx="7">
                  <c:v>0.28367659191571915</c:v>
                </c:pt>
                <c:pt idx="8">
                  <c:v>-0.31451850275534748</c:v>
                </c:pt>
                <c:pt idx="9">
                  <c:v>-0.12508651356017025</c:v>
                </c:pt>
                <c:pt idx="10">
                  <c:v>0.14644455836030615</c:v>
                </c:pt>
                <c:pt idx="11">
                  <c:v>0.15532569428570608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(n=299, N=312)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1.2874039800419432E-2</c:v>
                </c:pt>
                <c:pt idx="1">
                  <c:v>-0.23986257245639125</c:v>
                </c:pt>
                <c:pt idx="2">
                  <c:v>7.9628889591138716E-2</c:v>
                </c:pt>
                <c:pt idx="3">
                  <c:v>6.0061225577109065E-2</c:v>
                </c:pt>
                <c:pt idx="4">
                  <c:v>-0.21402235243273282</c:v>
                </c:pt>
                <c:pt idx="5">
                  <c:v>0.17844804108253354</c:v>
                </c:pt>
                <c:pt idx="6">
                  <c:v>-0.35727933728697048</c:v>
                </c:pt>
                <c:pt idx="7">
                  <c:v>0.15918849646548736</c:v>
                </c:pt>
                <c:pt idx="8">
                  <c:v>-0.38804065403497523</c:v>
                </c:pt>
                <c:pt idx="9">
                  <c:v>-3.6571163517267198E-2</c:v>
                </c:pt>
                <c:pt idx="10">
                  <c:v>0.10439530265343171</c:v>
                </c:pt>
                <c:pt idx="11">
                  <c:v>0.3566533383272984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«Pēcpusdiena» reti vai nemaz (n=472, N=499).</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(n=37, N=41)</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-6.5008279645096034E-2</c:v>
                </c:pt>
                <c:pt idx="1">
                  <c:v>-0.16051139906795686</c:v>
                </c:pt>
                <c:pt idx="2">
                  <c:v>-8.4281843211702942E-2</c:v>
                </c:pt>
                <c:pt idx="3">
                  <c:v>-0.12651900947575179</c:v>
                </c:pt>
                <c:pt idx="4">
                  <c:v>-0.35278127052375646</c:v>
                </c:pt>
                <c:pt idx="5">
                  <c:v>-5.4315036027830645E-2</c:v>
                </c:pt>
                <c:pt idx="6">
                  <c:v>-0.10491993503317777</c:v>
                </c:pt>
                <c:pt idx="7">
                  <c:v>0.11021665217281534</c:v>
                </c:pt>
                <c:pt idx="8">
                  <c:v>2.0055642972246445E-2</c:v>
                </c:pt>
                <c:pt idx="9">
                  <c:v>-4.7210804434117452E-2</c:v>
                </c:pt>
                <c:pt idx="10">
                  <c:v>-0.10479811357685133</c:v>
                </c:pt>
                <c:pt idx="11">
                  <c:v>-0.14823885075067905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(n=54, N=41)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-0.15006050247186534</c:v>
                </c:pt>
                <c:pt idx="1">
                  <c:v>-0.15075584674110606</c:v>
                </c:pt>
                <c:pt idx="2">
                  <c:v>-0.3376959957019523</c:v>
                </c:pt>
                <c:pt idx="3">
                  <c:v>-5.9920044003441066E-2</c:v>
                </c:pt>
                <c:pt idx="4">
                  <c:v>0.11489906036828322</c:v>
                </c:pt>
                <c:pt idx="5">
                  <c:v>8.6959817992994293E-2</c:v>
                </c:pt>
                <c:pt idx="6">
                  <c:v>-0.23160041794826933</c:v>
                </c:pt>
                <c:pt idx="7">
                  <c:v>8.5951445670390883E-3</c:v>
                </c:pt>
                <c:pt idx="8">
                  <c:v>-0.34534751206988407</c:v>
                </c:pt>
                <c:pt idx="9">
                  <c:v>-0.3635884805206232</c:v>
                </c:pt>
                <c:pt idx="10">
                  <c:v>4.4649262696652064E-2</c:v>
                </c:pt>
                <c:pt idx="11">
                  <c:v>-3.4578612219256281E-2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(n=83, N=72)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7.1573198474640984E-2</c:v>
                </c:pt>
                <c:pt idx="1">
                  <c:v>-0.23758186368411205</c:v>
                </c:pt>
                <c:pt idx="2">
                  <c:v>0.19004246942083136</c:v>
                </c:pt>
                <c:pt idx="3">
                  <c:v>-0.11227586029983443</c:v>
                </c:pt>
                <c:pt idx="4">
                  <c:v>5.6147731960717082E-2</c:v>
                </c:pt>
                <c:pt idx="5">
                  <c:v>-6.5998138887375379E-2</c:v>
                </c:pt>
                <c:pt idx="6">
                  <c:v>-0.28860931765231135</c:v>
                </c:pt>
                <c:pt idx="7">
                  <c:v>5.3255721516368204E-2</c:v>
                </c:pt>
                <c:pt idx="8">
                  <c:v>-0.32826710939797843</c:v>
                </c:pt>
                <c:pt idx="9">
                  <c:v>0.16695085239141799</c:v>
                </c:pt>
                <c:pt idx="10">
                  <c:v>0.18683538324995552</c:v>
                </c:pt>
                <c:pt idx="11">
                  <c:v>0.17579701557128372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Drošinātājs</a:t>
                </a:r>
                <a:r>
                  <a:rPr lang="en-US" dirty="0"/>
                  <a:t>» </a:t>
                </a:r>
                <a:r>
                  <a:rPr lang="en-US" dirty="0" err="1"/>
                  <a:t>bieži</a:t>
                </a:r>
                <a:r>
                  <a:rPr lang="en-US" dirty="0"/>
                  <a:t> (n=174, N=154).</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(n=173, N=173)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0.15512970610079183</c:v>
                </c:pt>
                <c:pt idx="1">
                  <c:v>-0.30671540387743346</c:v>
                </c:pt>
                <c:pt idx="2">
                  <c:v>-0.11544706013151276</c:v>
                </c:pt>
                <c:pt idx="3">
                  <c:v>9.1233417885496576E-2</c:v>
                </c:pt>
                <c:pt idx="4">
                  <c:v>-0.16732989490865419</c:v>
                </c:pt>
                <c:pt idx="5">
                  <c:v>0.26679449629449675</c:v>
                </c:pt>
                <c:pt idx="6">
                  <c:v>-0.51012114485515803</c:v>
                </c:pt>
                <c:pt idx="7">
                  <c:v>0.19979670866814128</c:v>
                </c:pt>
                <c:pt idx="8">
                  <c:v>-0.19151280851824334</c:v>
                </c:pt>
                <c:pt idx="9">
                  <c:v>4.2208762850030036E-2</c:v>
                </c:pt>
                <c:pt idx="10">
                  <c:v>0.15397425064116727</c:v>
                </c:pt>
                <c:pt idx="11">
                  <c:v>0.17124215730101217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(n=348, N=366)</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-7.194082291103303E-3</c:v>
                </c:pt>
                <c:pt idx="1">
                  <c:v>-0.18523805730606885</c:v>
                </c:pt>
                <c:pt idx="2">
                  <c:v>7.0677903983577511E-2</c:v>
                </c:pt>
                <c:pt idx="3">
                  <c:v>6.2058439094212707E-2</c:v>
                </c:pt>
                <c:pt idx="4">
                  <c:v>-0.19217658304488747</c:v>
                </c:pt>
                <c:pt idx="5">
                  <c:v>0.16558406806100012</c:v>
                </c:pt>
                <c:pt idx="6">
                  <c:v>-0.3473011035806966</c:v>
                </c:pt>
                <c:pt idx="7">
                  <c:v>0.20138747021032855</c:v>
                </c:pt>
                <c:pt idx="8">
                  <c:v>-0.42667450633745391</c:v>
                </c:pt>
                <c:pt idx="9">
                  <c:v>-0.11977571432321485</c:v>
                </c:pt>
                <c:pt idx="10">
                  <c:v>0.10603629810206594</c:v>
                </c:pt>
                <c:pt idx="11">
                  <c:v>0.36014408363235978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«Drošinātājs» reti vai nemaz (n=521, N=539).</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(n=59, N=58)</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-0.46480261797642669</c:v>
                </c:pt>
                <c:pt idx="1">
                  <c:v>0.42761349448751351</c:v>
                </c:pt>
                <c:pt idx="2">
                  <c:v>-0.67758235270150335</c:v>
                </c:pt>
                <c:pt idx="3">
                  <c:v>-0.33535462987601772</c:v>
                </c:pt>
                <c:pt idx="4">
                  <c:v>7.9516931475395111E-2</c:v>
                </c:pt>
                <c:pt idx="5">
                  <c:v>-0.21989320398973733</c:v>
                </c:pt>
                <c:pt idx="6">
                  <c:v>2.6055885665357136E-3</c:v>
                </c:pt>
                <c:pt idx="7">
                  <c:v>-0.20141882930621516</c:v>
                </c:pt>
                <c:pt idx="8">
                  <c:v>-9.1142566062296176E-2</c:v>
                </c:pt>
                <c:pt idx="9">
                  <c:v>-0.41314970045926397</c:v>
                </c:pt>
                <c:pt idx="10">
                  <c:v>-0.44726074032807805</c:v>
                </c:pt>
                <c:pt idx="11">
                  <c:v>-0.35218327431818497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(n=79, N=71)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-0.20153289443938571</c:v>
                </c:pt>
                <c:pt idx="1">
                  <c:v>9.5790396944768846E-2</c:v>
                </c:pt>
                <c:pt idx="2">
                  <c:v>-0.27891728991556758</c:v>
                </c:pt>
                <c:pt idx="3">
                  <c:v>-0.22458434719290191</c:v>
                </c:pt>
                <c:pt idx="4">
                  <c:v>0.37369768646474877</c:v>
                </c:pt>
                <c:pt idx="5">
                  <c:v>-0.23017270512602797</c:v>
                </c:pt>
                <c:pt idx="6">
                  <c:v>-2.0471102353367921E-3</c:v>
                </c:pt>
                <c:pt idx="7">
                  <c:v>5.4622905059668034E-2</c:v>
                </c:pt>
                <c:pt idx="8">
                  <c:v>-0.39566954613641181</c:v>
                </c:pt>
                <c:pt idx="9">
                  <c:v>-0.44181467065928148</c:v>
                </c:pt>
                <c:pt idx="10">
                  <c:v>-0.30850019388333055</c:v>
                </c:pt>
                <c:pt idx="11">
                  <c:v>-0.16318070169649865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(n=100, N=94)</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3.3252992343756518E-2</c:v>
                </c:pt>
                <c:pt idx="1">
                  <c:v>-0.11512960072188438</c:v>
                </c:pt>
                <c:pt idx="2">
                  <c:v>-0.26005046237647944</c:v>
                </c:pt>
                <c:pt idx="3">
                  <c:v>-0.27325805051332036</c:v>
                </c:pt>
                <c:pt idx="4">
                  <c:v>0.20061796341410071</c:v>
                </c:pt>
                <c:pt idx="5">
                  <c:v>-0.1556201095558328</c:v>
                </c:pt>
                <c:pt idx="6">
                  <c:v>-0.19794019339865693</c:v>
                </c:pt>
                <c:pt idx="7">
                  <c:v>0.29488435977335187</c:v>
                </c:pt>
                <c:pt idx="8">
                  <c:v>-0.16360346399365436</c:v>
                </c:pt>
                <c:pt idx="9">
                  <c:v>-0.14335016592361893</c:v>
                </c:pt>
                <c:pt idx="10">
                  <c:v>-0.10247983237520714</c:v>
                </c:pt>
                <c:pt idx="11">
                  <c:v>-0.19612998227753023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ru-RU" dirty="0"/>
                  <a:t>Домская площадь” </a:t>
                </a:r>
                <a:r>
                  <a:rPr lang="en-US" dirty="0" err="1"/>
                  <a:t>bieži</a:t>
                </a:r>
                <a:r>
                  <a:rPr lang="en-US" dirty="0"/>
                  <a:t> (n=238, N=223).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(n=126, N=114)</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-0.21215031691910202</c:v>
                </c:pt>
                <c:pt idx="1">
                  <c:v>-2.9529651476285028E-3</c:v>
                </c:pt>
                <c:pt idx="2">
                  <c:v>-0.44881744328082029</c:v>
                </c:pt>
                <c:pt idx="3">
                  <c:v>-0.27729159151191762</c:v>
                </c:pt>
                <c:pt idx="4">
                  <c:v>0.10957431807834335</c:v>
                </c:pt>
                <c:pt idx="5">
                  <c:v>3.8453144704785412E-2</c:v>
                </c:pt>
                <c:pt idx="6">
                  <c:v>-0.23497622706714397</c:v>
                </c:pt>
                <c:pt idx="7">
                  <c:v>7.1567086789036732E-3</c:v>
                </c:pt>
                <c:pt idx="8">
                  <c:v>-3.8166292967397361E-2</c:v>
                </c:pt>
                <c:pt idx="9">
                  <c:v>-0.20982412366913186</c:v>
                </c:pt>
                <c:pt idx="10">
                  <c:v>-0.2858741310356791</c:v>
                </c:pt>
                <c:pt idx="11">
                  <c:v>-1.2799130669914748E-2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(n=203, N=205)</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0.19715135614014659</c:v>
                </c:pt>
                <c:pt idx="1">
                  <c:v>-0.31270166776809188</c:v>
                </c:pt>
                <c:pt idx="2">
                  <c:v>0.17794168141502006</c:v>
                </c:pt>
                <c:pt idx="3">
                  <c:v>6.533280095188275E-2</c:v>
                </c:pt>
                <c:pt idx="4">
                  <c:v>-0.29978280285589431</c:v>
                </c:pt>
                <c:pt idx="5">
                  <c:v>0.23836588360919145</c:v>
                </c:pt>
                <c:pt idx="6">
                  <c:v>-0.56726225531215035</c:v>
                </c:pt>
                <c:pt idx="7">
                  <c:v>0.23269302085501842</c:v>
                </c:pt>
                <c:pt idx="8">
                  <c:v>-0.28971152207579992</c:v>
                </c:pt>
                <c:pt idx="9">
                  <c:v>9.0742693984114636E-2</c:v>
                </c:pt>
                <c:pt idx="10">
                  <c:v>0.22835303981024199</c:v>
                </c:pt>
                <c:pt idx="11">
                  <c:v>0.23462788279579147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ru-RU" dirty="0"/>
                  <a:t>Домская площадь” </a:t>
                </a:r>
                <a:r>
                  <a:rPr lang="en-US" dirty="0" err="1"/>
                  <a:t>reti</a:t>
                </a:r>
                <a:r>
                  <a:rPr lang="en-US" dirty="0"/>
                  <a:t> </a:t>
                </a:r>
                <a:r>
                  <a:rPr lang="en-US" dirty="0" err="1"/>
                  <a:t>vai</a:t>
                </a:r>
                <a:r>
                  <a:rPr lang="en-US" dirty="0"/>
                  <a:t> </a:t>
                </a:r>
                <a:r>
                  <a:rPr lang="en-US" dirty="0" err="1"/>
                  <a:t>nemaz</a:t>
                </a:r>
                <a:r>
                  <a:rPr lang="en-US" dirty="0"/>
                  <a:t> (n=329, N=320).</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(n=85, N=80)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-0.22449185201179858</c:v>
                </c:pt>
                <c:pt idx="1">
                  <c:v>0.29439389258822501</c:v>
                </c:pt>
                <c:pt idx="2">
                  <c:v>-0.36041761382904325</c:v>
                </c:pt>
                <c:pt idx="3">
                  <c:v>-0.13306053974016319</c:v>
                </c:pt>
                <c:pt idx="4">
                  <c:v>0.2626979870777939</c:v>
                </c:pt>
                <c:pt idx="5">
                  <c:v>-0.1318115647026068</c:v>
                </c:pt>
                <c:pt idx="6">
                  <c:v>-0.10088821860790947</c:v>
                </c:pt>
                <c:pt idx="7">
                  <c:v>0.22112456460116997</c:v>
                </c:pt>
                <c:pt idx="8">
                  <c:v>-0.21490237840339343</c:v>
                </c:pt>
                <c:pt idx="9">
                  <c:v>-0.24989509904159929</c:v>
                </c:pt>
                <c:pt idx="10">
                  <c:v>-0.1279135289215107</c:v>
                </c:pt>
                <c:pt idx="11">
                  <c:v>-0.26443393580577645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(n=83, N=72)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-0.13698681768059714</c:v>
                </c:pt>
                <c:pt idx="1">
                  <c:v>0.28373183776308675</c:v>
                </c:pt>
                <c:pt idx="2">
                  <c:v>-0.58429345946005906</c:v>
                </c:pt>
                <c:pt idx="3">
                  <c:v>-0.40651939072448701</c:v>
                </c:pt>
                <c:pt idx="4">
                  <c:v>0.3044044794872956</c:v>
                </c:pt>
                <c:pt idx="5">
                  <c:v>-0.23256830766283662</c:v>
                </c:pt>
                <c:pt idx="6">
                  <c:v>-8.9672456983524162E-2</c:v>
                </c:pt>
                <c:pt idx="7">
                  <c:v>-4.1969106330994897E-2</c:v>
                </c:pt>
                <c:pt idx="8">
                  <c:v>-0.16916491200206707</c:v>
                </c:pt>
                <c:pt idx="9">
                  <c:v>-0.63363146832773309</c:v>
                </c:pt>
                <c:pt idx="10">
                  <c:v>-0.34564389944752244</c:v>
                </c:pt>
                <c:pt idx="11">
                  <c:v>-0.25738111450177142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(n=91, N=85)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-0.12783842175321708</c:v>
                </c:pt>
                <c:pt idx="1">
                  <c:v>0.13535462153828676</c:v>
                </c:pt>
                <c:pt idx="2">
                  <c:v>-0.19024065931127382</c:v>
                </c:pt>
                <c:pt idx="3">
                  <c:v>-0.10431503148093112</c:v>
                </c:pt>
                <c:pt idx="4">
                  <c:v>0.18284346244313271</c:v>
                </c:pt>
                <c:pt idx="5">
                  <c:v>0.19351529409345333</c:v>
                </c:pt>
                <c:pt idx="6">
                  <c:v>-0.17416273114298275</c:v>
                </c:pt>
                <c:pt idx="7">
                  <c:v>0.17414904475374521</c:v>
                </c:pt>
                <c:pt idx="8">
                  <c:v>-0.20401761057610529</c:v>
                </c:pt>
                <c:pt idx="9">
                  <c:v>-6.9961081403559527E-2</c:v>
                </c:pt>
                <c:pt idx="10">
                  <c:v>-0.18559709252758189</c:v>
                </c:pt>
                <c:pt idx="11">
                  <c:v>-8.1634042890257164E-2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ru-RU" dirty="0"/>
                  <a:t>Новости” </a:t>
                </a:r>
                <a:r>
                  <a:rPr lang="en-US" dirty="0" err="1"/>
                  <a:t>bieži</a:t>
                </a:r>
                <a:r>
                  <a:rPr lang="en-US" dirty="0"/>
                  <a:t> (n=259, N=236).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(n=325, N=340)</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-1.4044927904955878E-2</c:v>
                </c:pt>
                <c:pt idx="1">
                  <c:v>4.4018277793529931E-2</c:v>
                </c:pt>
                <c:pt idx="2">
                  <c:v>-5.3051814228206304E-2</c:v>
                </c:pt>
                <c:pt idx="3">
                  <c:v>3.5560630261900497E-2</c:v>
                </c:pt>
                <c:pt idx="4">
                  <c:v>0.18396322352276051</c:v>
                </c:pt>
                <c:pt idx="5">
                  <c:v>4.0726226234801502E-2</c:v>
                </c:pt>
                <c:pt idx="6">
                  <c:v>2.6668955981418347E-2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(n=306, N=301)</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-3.5706267358157705E-2</c:v>
                </c:pt>
                <c:pt idx="1">
                  <c:v>4.4120170872046137E-2</c:v>
                </c:pt>
                <c:pt idx="2">
                  <c:v>-1.8851810537932945E-2</c:v>
                </c:pt>
                <c:pt idx="3">
                  <c:v>-0.20682159165924074</c:v>
                </c:pt>
                <c:pt idx="4">
                  <c:v>5.9060929560379193E-2</c:v>
                </c:pt>
                <c:pt idx="5">
                  <c:v>-5.3644518885706753E-2</c:v>
                </c:pt>
                <c:pt idx="6">
                  <c:v>-0.11690696342593257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Skatās LTV1 reti vai nemaz (n=631, N=641).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(n=116, N=113)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-0.11606140214329433</c:v>
                </c:pt>
                <c:pt idx="1">
                  <c:v>-0.12856648531695267</c:v>
                </c:pt>
                <c:pt idx="2">
                  <c:v>-0.22218507815321986</c:v>
                </c:pt>
                <c:pt idx="3">
                  <c:v>-0.334612063362482</c:v>
                </c:pt>
                <c:pt idx="4">
                  <c:v>-2.1528160928908437E-2</c:v>
                </c:pt>
                <c:pt idx="5">
                  <c:v>-0.16141657989077343</c:v>
                </c:pt>
                <c:pt idx="6">
                  <c:v>-0.32551559312156586</c:v>
                </c:pt>
                <c:pt idx="7">
                  <c:v>-4.6278060529302854E-2</c:v>
                </c:pt>
                <c:pt idx="8">
                  <c:v>1.3741437358954989E-2</c:v>
                </c:pt>
                <c:pt idx="9">
                  <c:v>-4.4779406339003118E-2</c:v>
                </c:pt>
                <c:pt idx="10">
                  <c:v>-0.1810714646114801</c:v>
                </c:pt>
                <c:pt idx="11">
                  <c:v>-2.1938436692531628E-2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(n=192, N=194)</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0.15277661410134921</c:v>
                </c:pt>
                <c:pt idx="1">
                  <c:v>-0.43591003484740914</c:v>
                </c:pt>
                <c:pt idx="2">
                  <c:v>6.8965619510834714E-2</c:v>
                </c:pt>
                <c:pt idx="3">
                  <c:v>3.549746138696562E-2</c:v>
                </c:pt>
                <c:pt idx="4">
                  <c:v>-0.28321329234373838</c:v>
                </c:pt>
                <c:pt idx="5">
                  <c:v>0.19838829485338996</c:v>
                </c:pt>
                <c:pt idx="6">
                  <c:v>-0.49525637122100585</c:v>
                </c:pt>
                <c:pt idx="7">
                  <c:v>0.22808280786874455</c:v>
                </c:pt>
                <c:pt idx="8">
                  <c:v>-0.34883674803269027</c:v>
                </c:pt>
                <c:pt idx="9">
                  <c:v>1.0524158524362037E-2</c:v>
                </c:pt>
                <c:pt idx="10">
                  <c:v>0.14326939711979964</c:v>
                </c:pt>
                <c:pt idx="11">
                  <c:v>0.23296945721793827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«Новости» reti vai nemaz (n=308, N=306).</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(n=41, N=37)</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-2.7300743102907622E-2</c:v>
                </c:pt>
                <c:pt idx="1">
                  <c:v>0.25182495077455963</c:v>
                </c:pt>
                <c:pt idx="2">
                  <c:v>-0.16321793271001542</c:v>
                </c:pt>
                <c:pt idx="3">
                  <c:v>-0.22259832074515831</c:v>
                </c:pt>
                <c:pt idx="4">
                  <c:v>0.11169497984689564</c:v>
                </c:pt>
                <c:pt idx="5">
                  <c:v>-0.22115987266118442</c:v>
                </c:pt>
                <c:pt idx="6">
                  <c:v>-0.26416167059862339</c:v>
                </c:pt>
                <c:pt idx="7">
                  <c:v>0.10637929876140489</c:v>
                </c:pt>
                <c:pt idx="8">
                  <c:v>-8.367149509397695E-2</c:v>
                </c:pt>
                <c:pt idx="9">
                  <c:v>0.13441765805977252</c:v>
                </c:pt>
                <c:pt idx="10">
                  <c:v>6.4730187443404752E-2</c:v>
                </c:pt>
                <c:pt idx="11">
                  <c:v>-0.32027022964835083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(n=64, N=52)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-0.30774797093058293</c:v>
                </c:pt>
                <c:pt idx="1">
                  <c:v>0.1248962985165033</c:v>
                </c:pt>
                <c:pt idx="2">
                  <c:v>-0.44486728834146216</c:v>
                </c:pt>
                <c:pt idx="3">
                  <c:v>-0.25101516359144832</c:v>
                </c:pt>
                <c:pt idx="4">
                  <c:v>0.48267558196493432</c:v>
                </c:pt>
                <c:pt idx="5">
                  <c:v>-0.11218199607886103</c:v>
                </c:pt>
                <c:pt idx="6">
                  <c:v>0.18524150824433186</c:v>
                </c:pt>
                <c:pt idx="7">
                  <c:v>-0.20286595797401782</c:v>
                </c:pt>
                <c:pt idx="8">
                  <c:v>-0.18444093214677815</c:v>
                </c:pt>
                <c:pt idx="9">
                  <c:v>-0.35983981773124574</c:v>
                </c:pt>
                <c:pt idx="10">
                  <c:v>-0.38285708890420722</c:v>
                </c:pt>
                <c:pt idx="11">
                  <c:v>-0.34624972013057997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(n=75, N=71)</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-0.26904802065577182</c:v>
                </c:pt>
                <c:pt idx="1">
                  <c:v>5.9853175643429846E-2</c:v>
                </c:pt>
                <c:pt idx="2">
                  <c:v>-0.41752920725877946</c:v>
                </c:pt>
                <c:pt idx="3">
                  <c:v>-0.1422375831539707</c:v>
                </c:pt>
                <c:pt idx="4">
                  <c:v>8.2140896642098477E-2</c:v>
                </c:pt>
                <c:pt idx="5">
                  <c:v>-6.6003376633686175E-2</c:v>
                </c:pt>
                <c:pt idx="6">
                  <c:v>-8.4825481650767837E-2</c:v>
                </c:pt>
                <c:pt idx="7">
                  <c:v>-4.6629577368442268E-2</c:v>
                </c:pt>
                <c:pt idx="8">
                  <c:v>-0.17807665623216815</c:v>
                </c:pt>
                <c:pt idx="9">
                  <c:v>-0.18873481192043454</c:v>
                </c:pt>
                <c:pt idx="10">
                  <c:v>-0.33682518304083442</c:v>
                </c:pt>
                <c:pt idx="11">
                  <c:v>-9.6681033066901817E-2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ru-RU" dirty="0" err="1"/>
                  <a:t>Bāze</a:t>
                </a:r>
                <a:r>
                  <a:rPr lang="ru-RU" dirty="0"/>
                  <a:t>: </a:t>
                </a:r>
                <a:r>
                  <a:rPr lang="ru-RU" dirty="0" err="1"/>
                  <a:t>Klausās</a:t>
                </a:r>
                <a:r>
                  <a:rPr lang="ru-RU" dirty="0"/>
                  <a:t> “Открытый разговор” </a:t>
                </a:r>
                <a:r>
                  <a:rPr lang="ru-RU" dirty="0" err="1"/>
                  <a:t>bieži</a:t>
                </a:r>
                <a:r>
                  <a:rPr lang="ru-RU" dirty="0"/>
                  <a:t> (n=180, N=160).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(n=140, N=137)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-0.15559393036186153</c:v>
                </c:pt>
                <c:pt idx="1">
                  <c:v>9.4239198900817681E-3</c:v>
                </c:pt>
                <c:pt idx="2">
                  <c:v>-0.28070165714637657</c:v>
                </c:pt>
                <c:pt idx="3">
                  <c:v>-0.35522737201719012</c:v>
                </c:pt>
                <c:pt idx="4">
                  <c:v>7.4376072228880541E-2</c:v>
                </c:pt>
                <c:pt idx="5">
                  <c:v>-0.14693735110850531</c:v>
                </c:pt>
                <c:pt idx="6">
                  <c:v>-0.24953215518761285</c:v>
                </c:pt>
                <c:pt idx="7">
                  <c:v>5.9208278898549363E-3</c:v>
                </c:pt>
                <c:pt idx="8">
                  <c:v>-9.6236950838868004E-2</c:v>
                </c:pt>
                <c:pt idx="9">
                  <c:v>-0.21786527953202897</c:v>
                </c:pt>
                <c:pt idx="10">
                  <c:v>-0.2352316929543489</c:v>
                </c:pt>
                <c:pt idx="11">
                  <c:v>-0.11569498954921018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(n=248, N=246)</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0.14343161786818082</c:v>
                </c:pt>
                <c:pt idx="1">
                  <c:v>-0.26619096209244408</c:v>
                </c:pt>
                <c:pt idx="2">
                  <c:v>-8.9650844664564491E-4</c:v>
                </c:pt>
                <c:pt idx="3">
                  <c:v>4.9574674786690516E-3</c:v>
                </c:pt>
                <c:pt idx="4">
                  <c:v>-0.18123113735478499</c:v>
                </c:pt>
                <c:pt idx="5">
                  <c:v>0.1969096582373952</c:v>
                </c:pt>
                <c:pt idx="6">
                  <c:v>-0.49287557203205262</c:v>
                </c:pt>
                <c:pt idx="7">
                  <c:v>0.3144674546374176</c:v>
                </c:pt>
                <c:pt idx="8">
                  <c:v>-0.30135400551845559</c:v>
                </c:pt>
                <c:pt idx="9">
                  <c:v>-6.8756851232855937E-2</c:v>
                </c:pt>
                <c:pt idx="10">
                  <c:v>0.12045736574342517</c:v>
                </c:pt>
                <c:pt idx="11">
                  <c:v>0.19813797681389941</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ru-RU" dirty="0"/>
                  <a:t>Открытый разговор” </a:t>
                </a:r>
                <a:r>
                  <a:rPr lang="en-US" dirty="0" err="1"/>
                  <a:t>reti</a:t>
                </a:r>
                <a:r>
                  <a:rPr lang="en-US" dirty="0"/>
                  <a:t> </a:t>
                </a:r>
                <a:r>
                  <a:rPr lang="en-US" dirty="0" err="1"/>
                  <a:t>vai</a:t>
                </a:r>
                <a:r>
                  <a:rPr lang="en-US" dirty="0"/>
                  <a:t> </a:t>
                </a:r>
                <a:r>
                  <a:rPr lang="en-US" dirty="0" err="1"/>
                  <a:t>nemaz</a:t>
                </a:r>
                <a:r>
                  <a:rPr lang="en-US" dirty="0"/>
                  <a:t> (n=388, N=384).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(n=38, N=35)</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-9.416716616880591E-2</c:v>
                </c:pt>
                <c:pt idx="1">
                  <c:v>0.53194666325429618</c:v>
                </c:pt>
                <c:pt idx="2">
                  <c:v>-0.26931688606641474</c:v>
                </c:pt>
                <c:pt idx="3">
                  <c:v>-0.18171621735513757</c:v>
                </c:pt>
                <c:pt idx="4">
                  <c:v>-0.13739973887312321</c:v>
                </c:pt>
                <c:pt idx="5">
                  <c:v>-0.15007764907735191</c:v>
                </c:pt>
                <c:pt idx="6">
                  <c:v>-0.22411361027025806</c:v>
                </c:pt>
                <c:pt idx="7">
                  <c:v>-0.16317974291672191</c:v>
                </c:pt>
                <c:pt idx="8">
                  <c:v>-0.18551622758237685</c:v>
                </c:pt>
                <c:pt idx="9">
                  <c:v>-0.20161336856152498</c:v>
                </c:pt>
                <c:pt idx="10">
                  <c:v>-0.16260167756998217</c:v>
                </c:pt>
                <c:pt idx="11">
                  <c:v>-0.3082459953865696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(n=61, N=53)</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-0.20263238659781593</c:v>
                </c:pt>
                <c:pt idx="1">
                  <c:v>0.38699637543106535</c:v>
                </c:pt>
                <c:pt idx="2">
                  <c:v>-0.28954523167566448</c:v>
                </c:pt>
                <c:pt idx="3">
                  <c:v>-0.2368315485958655</c:v>
                </c:pt>
                <c:pt idx="4">
                  <c:v>0.54818471378487299</c:v>
                </c:pt>
                <c:pt idx="5">
                  <c:v>-0.16301693037763068</c:v>
                </c:pt>
                <c:pt idx="6">
                  <c:v>5.0811872024480467E-2</c:v>
                </c:pt>
                <c:pt idx="7">
                  <c:v>-0.14893445000962627</c:v>
                </c:pt>
                <c:pt idx="8">
                  <c:v>-0.20952882974579559</c:v>
                </c:pt>
                <c:pt idx="9">
                  <c:v>-0.40163922165223542</c:v>
                </c:pt>
                <c:pt idx="10">
                  <c:v>-0.32784332903857349</c:v>
                </c:pt>
                <c:pt idx="11">
                  <c:v>-0.28135742543274828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(n=91, N=85)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-0.13669849628630443</c:v>
                </c:pt>
                <c:pt idx="1">
                  <c:v>-0.12714300703792816</c:v>
                </c:pt>
                <c:pt idx="2">
                  <c:v>-0.28669820998403106</c:v>
                </c:pt>
                <c:pt idx="3">
                  <c:v>-0.11182378637599034</c:v>
                </c:pt>
                <c:pt idx="4">
                  <c:v>5.5823470926117766E-2</c:v>
                </c:pt>
                <c:pt idx="5">
                  <c:v>-2.7996775695216785E-3</c:v>
                </c:pt>
                <c:pt idx="6">
                  <c:v>-0.21666385580031805</c:v>
                </c:pt>
                <c:pt idx="7">
                  <c:v>-7.8880444757169974E-2</c:v>
                </c:pt>
                <c:pt idx="8">
                  <c:v>-0.13510125952854468</c:v>
                </c:pt>
                <c:pt idx="9">
                  <c:v>-7.0683370726512637E-2</c:v>
                </c:pt>
                <c:pt idx="10">
                  <c:v>-0.14679539909134312</c:v>
                </c:pt>
                <c:pt idx="11">
                  <c:v>-6.3930687368716085E-2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ru-RU" dirty="0"/>
                  <a:t>Подробности” </a:t>
                </a:r>
                <a:r>
                  <a:rPr lang="en-US" dirty="0" err="1"/>
                  <a:t>bieži</a:t>
                </a:r>
                <a:r>
                  <a:rPr lang="en-US" dirty="0"/>
                  <a:t> (n=190, N=173).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(n=115, N=109)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-0.1933220322792929</c:v>
                </c:pt>
                <c:pt idx="1">
                  <c:v>-0.18055965996082918</c:v>
                </c:pt>
                <c:pt idx="2">
                  <c:v>-0.41841872268259384</c:v>
                </c:pt>
                <c:pt idx="3">
                  <c:v>-0.38132431052285987</c:v>
                </c:pt>
                <c:pt idx="4">
                  <c:v>6.259870177603559E-2</c:v>
                </c:pt>
                <c:pt idx="5">
                  <c:v>-9.5616173564290974E-2</c:v>
                </c:pt>
                <c:pt idx="6">
                  <c:v>-0.24452978115831667</c:v>
                </c:pt>
                <c:pt idx="7">
                  <c:v>7.1209170728359829E-3</c:v>
                </c:pt>
                <c:pt idx="8">
                  <c:v>-5.4818653478157179E-3</c:v>
                </c:pt>
                <c:pt idx="9">
                  <c:v>-0.23132713964244964</c:v>
                </c:pt>
                <c:pt idx="10">
                  <c:v>-0.26639297831510494</c:v>
                </c:pt>
                <c:pt idx="11">
                  <c:v>-0.15179408352546356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(n=263, N=262)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9.4000749949013113E-2</c:v>
                </c:pt>
                <c:pt idx="1">
                  <c:v>-0.20148127000028626</c:v>
                </c:pt>
                <c:pt idx="2">
                  <c:v>-1.0709860177367105E-2</c:v>
                </c:pt>
                <c:pt idx="3">
                  <c:v>-3.4703408899628474E-2</c:v>
                </c:pt>
                <c:pt idx="4">
                  <c:v>-0.13385954896328775</c:v>
                </c:pt>
                <c:pt idx="5">
                  <c:v>0.13015085960331457</c:v>
                </c:pt>
                <c:pt idx="6">
                  <c:v>-0.42669118303684078</c:v>
                </c:pt>
                <c:pt idx="7">
                  <c:v>0.33613180038536317</c:v>
                </c:pt>
                <c:pt idx="8">
                  <c:v>-0.31733353864432023</c:v>
                </c:pt>
                <c:pt idx="9">
                  <c:v>-5.5119333460415885E-2</c:v>
                </c:pt>
                <c:pt idx="10">
                  <c:v>7.8506832971340104E-2</c:v>
                </c:pt>
                <c:pt idx="11">
                  <c:v>0.16739741126453561</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ru-RU" dirty="0"/>
                  <a:t>Подробности” </a:t>
                </a:r>
                <a:r>
                  <a:rPr lang="en-US" dirty="0" err="1"/>
                  <a:t>reti</a:t>
                </a:r>
                <a:r>
                  <a:rPr lang="en-US" dirty="0"/>
                  <a:t> </a:t>
                </a:r>
                <a:r>
                  <a:rPr lang="en-US" dirty="0" err="1"/>
                  <a:t>vai</a:t>
                </a:r>
                <a:r>
                  <a:rPr lang="en-US" dirty="0"/>
                  <a:t> </a:t>
                </a:r>
                <a:r>
                  <a:rPr lang="en-US" dirty="0" err="1"/>
                  <a:t>nemaz</a:t>
                </a:r>
                <a:r>
                  <a:rPr lang="en-US" dirty="0"/>
                  <a:t> (n=378, N=370).</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(n=55, N=54)</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-0.28992264507437415</c:v>
                </c:pt>
                <c:pt idx="1">
                  <c:v>0.10996746907070609</c:v>
                </c:pt>
                <c:pt idx="2">
                  <c:v>-0.1200505853748244</c:v>
                </c:pt>
                <c:pt idx="3">
                  <c:v>-0.18116965608427557</c:v>
                </c:pt>
                <c:pt idx="4">
                  <c:v>0.19076348899209356</c:v>
                </c:pt>
                <c:pt idx="5">
                  <c:v>-0.31740395282602368</c:v>
                </c:pt>
                <c:pt idx="6">
                  <c:v>-2.8012215725055911E-2</c:v>
                </c:pt>
                <c:pt idx="7">
                  <c:v>0.15922171449632969</c:v>
                </c:pt>
                <c:pt idx="8">
                  <c:v>-0.20742701704371821</c:v>
                </c:pt>
                <c:pt idx="9">
                  <c:v>-0.1706775624604408</c:v>
                </c:pt>
                <c:pt idx="10">
                  <c:v>-0.14353884254226229</c:v>
                </c:pt>
                <c:pt idx="11">
                  <c:v>-0.13129335346439089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(n=73, N=64)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-0.11582153445810968</c:v>
                </c:pt>
                <c:pt idx="1">
                  <c:v>6.3827125110125171E-2</c:v>
                </c:pt>
                <c:pt idx="2">
                  <c:v>-0.18081957685214664</c:v>
                </c:pt>
                <c:pt idx="3">
                  <c:v>-0.37709557521906328</c:v>
                </c:pt>
                <c:pt idx="4">
                  <c:v>0.43295504093602682</c:v>
                </c:pt>
                <c:pt idx="5">
                  <c:v>-0.14279463630675446</c:v>
                </c:pt>
                <c:pt idx="6">
                  <c:v>-0.11945815472669256</c:v>
                </c:pt>
                <c:pt idx="7">
                  <c:v>0.16935228970548841</c:v>
                </c:pt>
                <c:pt idx="8">
                  <c:v>-0.27693695869986928</c:v>
                </c:pt>
                <c:pt idx="9">
                  <c:v>-0.28913391227430318</c:v>
                </c:pt>
                <c:pt idx="10">
                  <c:v>-0.12804565625198777</c:v>
                </c:pt>
                <c:pt idx="11">
                  <c:v>-0.23435271082915982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(n=106, N=89)</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-0.1616514756204542</c:v>
                </c:pt>
                <c:pt idx="1">
                  <c:v>-8.0060954452172775E-2</c:v>
                </c:pt>
                <c:pt idx="2">
                  <c:v>-0.48986696093378929</c:v>
                </c:pt>
                <c:pt idx="3">
                  <c:v>-0.341984743780268</c:v>
                </c:pt>
                <c:pt idx="4">
                  <c:v>8.072538073212971E-3</c:v>
                </c:pt>
                <c:pt idx="5">
                  <c:v>-6.7900302489892955E-2</c:v>
                </c:pt>
                <c:pt idx="6">
                  <c:v>-0.39287532567512312</c:v>
                </c:pt>
                <c:pt idx="7">
                  <c:v>0.12849177575867754</c:v>
                </c:pt>
                <c:pt idx="8">
                  <c:v>-0.40019656064344417</c:v>
                </c:pt>
                <c:pt idx="9">
                  <c:v>-0.23863903934267822</c:v>
                </c:pt>
                <c:pt idx="10">
                  <c:v>-0.19290143607226742</c:v>
                </c:pt>
                <c:pt idx="11">
                  <c:v>-0.18212190795453323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Lieto LSM+ </a:t>
                </a:r>
                <a:r>
                  <a:rPr lang="en-US" dirty="0" err="1"/>
                  <a:t>tēmu</a:t>
                </a:r>
                <a:r>
                  <a:rPr lang="en-US" dirty="0"/>
                  <a:t> «</a:t>
                </a:r>
                <a:r>
                  <a:rPr lang="ru-RU" dirty="0"/>
                  <a:t>Домская площадь” </a:t>
                </a:r>
                <a:r>
                  <a:rPr lang="en-US" dirty="0" err="1"/>
                  <a:t>bieži</a:t>
                </a:r>
                <a:r>
                  <a:rPr lang="en-US" dirty="0"/>
                  <a:t> (n=234, N=207).</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(n=163, N=159)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-0.13361831879891919</c:v>
                </c:pt>
                <c:pt idx="1">
                  <c:v>7.5512269409169691E-2</c:v>
                </c:pt>
                <c:pt idx="2">
                  <c:v>-0.414011784367948</c:v>
                </c:pt>
                <c:pt idx="3">
                  <c:v>-0.30084300233271749</c:v>
                </c:pt>
                <c:pt idx="4">
                  <c:v>0.19536238665025188</c:v>
                </c:pt>
                <c:pt idx="5">
                  <c:v>-1.6468089650607354E-2</c:v>
                </c:pt>
                <c:pt idx="6">
                  <c:v>-7.6052507027999441E-2</c:v>
                </c:pt>
                <c:pt idx="7">
                  <c:v>9.3086458277270162E-2</c:v>
                </c:pt>
                <c:pt idx="8">
                  <c:v>2.3425133938405729E-2</c:v>
                </c:pt>
                <c:pt idx="9">
                  <c:v>-0.25968443293876192</c:v>
                </c:pt>
                <c:pt idx="10">
                  <c:v>-0.31655107851991338</c:v>
                </c:pt>
                <c:pt idx="11">
                  <c:v>-0.14738642411395747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(n=438, N=460)</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2.236615728186726E-2</c:v>
                </c:pt>
                <c:pt idx="1">
                  <c:v>-0.19840313866861248</c:v>
                </c:pt>
                <c:pt idx="2">
                  <c:v>-0.11900407569608804</c:v>
                </c:pt>
                <c:pt idx="3">
                  <c:v>-3.523000914658922E-2</c:v>
                </c:pt>
                <c:pt idx="4">
                  <c:v>-2.1034516576180821E-2</c:v>
                </c:pt>
                <c:pt idx="5">
                  <c:v>-4.8062148144339102E-2</c:v>
                </c:pt>
                <c:pt idx="6">
                  <c:v>-0.25822403428455332</c:v>
                </c:pt>
                <c:pt idx="7">
                  <c:v>0.1635215555049741</c:v>
                </c:pt>
                <c:pt idx="8">
                  <c:v>-0.27530608822574237</c:v>
                </c:pt>
                <c:pt idx="9">
                  <c:v>-5.4113937765023733E-2</c:v>
                </c:pt>
                <c:pt idx="10">
                  <c:v>-1.9506997211730232E-2</c:v>
                </c:pt>
                <c:pt idx="11">
                  <c:v>0.10927845759341955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Lieto LSM+ </a:t>
                </a:r>
                <a:r>
                  <a:rPr lang="en-US" dirty="0" err="1"/>
                  <a:t>tēmu</a:t>
                </a:r>
                <a:r>
                  <a:rPr lang="en-US" dirty="0"/>
                  <a:t> «</a:t>
                </a:r>
                <a:r>
                  <a:rPr lang="ru-RU" dirty="0"/>
                  <a:t>Домская площадь” </a:t>
                </a:r>
                <a:r>
                  <a:rPr lang="en-US" dirty="0" err="1"/>
                  <a:t>reti</a:t>
                </a:r>
                <a:r>
                  <a:rPr lang="en-US" dirty="0"/>
                  <a:t> </a:t>
                </a:r>
                <a:r>
                  <a:rPr lang="en-US" dirty="0" err="1"/>
                  <a:t>vai</a:t>
                </a:r>
                <a:r>
                  <a:rPr lang="en-US" dirty="0"/>
                  <a:t> </a:t>
                </a:r>
                <a:r>
                  <a:rPr lang="en-US" dirty="0" err="1"/>
                  <a:t>nemaz</a:t>
                </a:r>
                <a:r>
                  <a:rPr lang="en-US" dirty="0"/>
                  <a:t> (n=601, N=620).</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(n=50, N=43)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-7.9242660533581727E-2</c:v>
                </c:pt>
                <c:pt idx="1">
                  <c:v>4.8472362609227389E-2</c:v>
                </c:pt>
                <c:pt idx="2">
                  <c:v>-0.74192347085086963</c:v>
                </c:pt>
                <c:pt idx="3">
                  <c:v>-0.21605091493685044</c:v>
                </c:pt>
                <c:pt idx="4">
                  <c:v>0.18089581124911952</c:v>
                </c:pt>
                <c:pt idx="5">
                  <c:v>-0.34214168629000374</c:v>
                </c:pt>
                <c:pt idx="6">
                  <c:v>-0.23686882263470901</c:v>
                </c:pt>
                <c:pt idx="7">
                  <c:v>-4.4352715369192962E-2</c:v>
                </c:pt>
                <c:pt idx="8">
                  <c:v>-5.7440225685368961E-2</c:v>
                </c:pt>
                <c:pt idx="9">
                  <c:v>-0.53080625731664299</c:v>
                </c:pt>
                <c:pt idx="10">
                  <c:v>-0.35181239940515191</c:v>
                </c:pt>
                <c:pt idx="11">
                  <c:v>-0.18906522488393426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(n=81, N=86)</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-0.13064694036005026</c:v>
                </c:pt>
                <c:pt idx="1">
                  <c:v>0.31231969654649322</c:v>
                </c:pt>
                <c:pt idx="2">
                  <c:v>-7.4662712636847053E-2</c:v>
                </c:pt>
                <c:pt idx="3">
                  <c:v>-0.20967698351934624</c:v>
                </c:pt>
                <c:pt idx="4">
                  <c:v>0.48723495610445738</c:v>
                </c:pt>
                <c:pt idx="5">
                  <c:v>-0.1869406198982341</c:v>
                </c:pt>
                <c:pt idx="6">
                  <c:v>-1.3540491932654592E-2</c:v>
                </c:pt>
                <c:pt idx="7">
                  <c:v>0.2669721708965519</c:v>
                </c:pt>
                <c:pt idx="8">
                  <c:v>-0.35748839444139829</c:v>
                </c:pt>
                <c:pt idx="9">
                  <c:v>-8.8530921149171854E-2</c:v>
                </c:pt>
                <c:pt idx="10">
                  <c:v>-0.10532720332441776</c:v>
                </c:pt>
                <c:pt idx="11">
                  <c:v>-0.1386294601388762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(n=111, N=87)</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-0.19584156974315234</c:v>
                </c:pt>
                <c:pt idx="1">
                  <c:v>-6.1502133187285944E-2</c:v>
                </c:pt>
                <c:pt idx="2">
                  <c:v>-0.30106429862270467</c:v>
                </c:pt>
                <c:pt idx="3">
                  <c:v>-0.36188548757818062</c:v>
                </c:pt>
                <c:pt idx="4">
                  <c:v>-6.1985245308234863E-2</c:v>
                </c:pt>
                <c:pt idx="5">
                  <c:v>-0.15528154142145667</c:v>
                </c:pt>
                <c:pt idx="6">
                  <c:v>-0.18057672952482784</c:v>
                </c:pt>
                <c:pt idx="7">
                  <c:v>-0.10385375530927803</c:v>
                </c:pt>
                <c:pt idx="8">
                  <c:v>-0.15588824910829863</c:v>
                </c:pt>
                <c:pt idx="9">
                  <c:v>-0.12882015965234522</c:v>
                </c:pt>
                <c:pt idx="10">
                  <c:v>-0.16099734509442087</c:v>
                </c:pt>
                <c:pt idx="11">
                  <c:v>-0.17365431907964377</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Lieto LSM+ </a:t>
                </a:r>
                <a:r>
                  <a:rPr lang="en-US" dirty="0" err="1"/>
                  <a:t>tēmu</a:t>
                </a:r>
                <a:r>
                  <a:rPr lang="en-US" dirty="0"/>
                  <a:t> «</a:t>
                </a:r>
                <a:r>
                  <a:rPr lang="ru-RU" dirty="0"/>
                  <a:t>Сегодня вечером” </a:t>
                </a:r>
                <a:r>
                  <a:rPr lang="en-US" dirty="0" err="1"/>
                  <a:t>bieži</a:t>
                </a:r>
                <a:r>
                  <a:rPr lang="en-US" dirty="0"/>
                  <a:t> (n=242, N=216).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(n=174, N=169)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-0.16206894601845129</c:v>
                </c:pt>
                <c:pt idx="1">
                  <c:v>-1.5449578653477403E-2</c:v>
                </c:pt>
                <c:pt idx="2">
                  <c:v>-0.32625033404326809</c:v>
                </c:pt>
                <c:pt idx="3">
                  <c:v>-0.13142416211263058</c:v>
                </c:pt>
                <c:pt idx="4">
                  <c:v>0.20317064039686206</c:v>
                </c:pt>
                <c:pt idx="5">
                  <c:v>-7.5379594166760794E-2</c:v>
                </c:pt>
                <c:pt idx="6">
                  <c:v>-0.18448237533458173</c:v>
                </c:pt>
                <c:pt idx="7">
                  <c:v>0.23096779934314607</c:v>
                </c:pt>
                <c:pt idx="8">
                  <c:v>-2.2371257093463312E-2</c:v>
                </c:pt>
                <c:pt idx="9">
                  <c:v>-0.21204944387994792</c:v>
                </c:pt>
                <c:pt idx="10">
                  <c:v>-0.31848625472883568</c:v>
                </c:pt>
                <c:pt idx="11">
                  <c:v>-0.14453175230310245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(n=419, N=441)</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2.4207799157381377E-2</c:v>
                </c:pt>
                <c:pt idx="1">
                  <c:v>-0.22070617072020862</c:v>
                </c:pt>
                <c:pt idx="2">
                  <c:v>-0.14128925088138763</c:v>
                </c:pt>
                <c:pt idx="3">
                  <c:v>-0.10707643122814745</c:v>
                </c:pt>
                <c:pt idx="4">
                  <c:v>-4.2154948617558675E-2</c:v>
                </c:pt>
                <c:pt idx="5">
                  <c:v>-5.8135694833153299E-5</c:v>
                </c:pt>
                <c:pt idx="6">
                  <c:v>-0.26456021124606516</c:v>
                </c:pt>
                <c:pt idx="7">
                  <c:v>0.15848319774399303</c:v>
                </c:pt>
                <c:pt idx="8">
                  <c:v>-0.31058688276151458</c:v>
                </c:pt>
                <c:pt idx="9">
                  <c:v>-8.4947118727891624E-2</c:v>
                </c:pt>
                <c:pt idx="10">
                  <c:v>-5.8264882065398092E-4</c:v>
                </c:pt>
                <c:pt idx="11">
                  <c:v>0.10951229530559224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Lieto LSM+ </a:t>
                </a:r>
                <a:r>
                  <a:rPr lang="en-US" dirty="0" err="1"/>
                  <a:t>tēmu</a:t>
                </a:r>
                <a:r>
                  <a:rPr lang="en-US" dirty="0"/>
                  <a:t> «</a:t>
                </a:r>
                <a:r>
                  <a:rPr lang="ru-RU" dirty="0"/>
                  <a:t>Сегодня вечером” </a:t>
                </a:r>
                <a:r>
                  <a:rPr lang="en-US" dirty="0" err="1"/>
                  <a:t>reti</a:t>
                </a:r>
                <a:r>
                  <a:rPr lang="en-US" dirty="0"/>
                  <a:t> </a:t>
                </a:r>
                <a:r>
                  <a:rPr lang="en-US" dirty="0" err="1"/>
                  <a:t>vai</a:t>
                </a:r>
                <a:r>
                  <a:rPr lang="en-US" dirty="0"/>
                  <a:t> </a:t>
                </a:r>
                <a:r>
                  <a:rPr lang="en-US" dirty="0" err="1"/>
                  <a:t>nemaz</a:t>
                </a:r>
                <a:r>
                  <a:rPr lang="en-US" dirty="0"/>
                  <a:t> (n=593, N=610).</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(n=35, N=33)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-0.19057908766914372</c:v>
                </c:pt>
                <c:pt idx="1">
                  <c:v>5.0157737498316556E-2</c:v>
                </c:pt>
                <c:pt idx="2">
                  <c:v>-0.40492785087481337</c:v>
                </c:pt>
                <c:pt idx="3">
                  <c:v>-0.28987411140683944</c:v>
                </c:pt>
                <c:pt idx="4">
                  <c:v>-0.23845577336907234</c:v>
                </c:pt>
                <c:pt idx="5">
                  <c:v>-0.2624932155500117</c:v>
                </c:pt>
                <c:pt idx="6">
                  <c:v>-0.37670711571795101</c:v>
                </c:pt>
                <c:pt idx="7">
                  <c:v>-0.30835343770837254</c:v>
                </c:pt>
                <c:pt idx="8">
                  <c:v>-0.56616682264248464</c:v>
                </c:pt>
                <c:pt idx="9">
                  <c:v>-0.10603885384928938</c:v>
                </c:pt>
                <c:pt idx="10">
                  <c:v>0.11959732871163964</c:v>
                </c:pt>
                <c:pt idx="11">
                  <c:v>-0.41910069050924148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(n=72, N=62)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-0.17471765039894138</c:v>
                </c:pt>
                <c:pt idx="1">
                  <c:v>6.0616736745677642E-2</c:v>
                </c:pt>
                <c:pt idx="2">
                  <c:v>-0.12120822385135081</c:v>
                </c:pt>
                <c:pt idx="3">
                  <c:v>-0.2185562960731888</c:v>
                </c:pt>
                <c:pt idx="4">
                  <c:v>0.31522484292021719</c:v>
                </c:pt>
                <c:pt idx="5">
                  <c:v>7.6352365211628775E-2</c:v>
                </c:pt>
                <c:pt idx="6">
                  <c:v>-0.23843121644720833</c:v>
                </c:pt>
                <c:pt idx="7">
                  <c:v>7.0949480102214538E-2</c:v>
                </c:pt>
                <c:pt idx="8">
                  <c:v>-0.29034874656677057</c:v>
                </c:pt>
                <c:pt idx="9">
                  <c:v>-0.24313231397232327</c:v>
                </c:pt>
                <c:pt idx="10">
                  <c:v>-0.18805664775095557</c:v>
                </c:pt>
                <c:pt idx="11">
                  <c:v>-0.11692943123126694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(n=106, N=87)</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-0.13177533063227873</c:v>
                </c:pt>
                <c:pt idx="1">
                  <c:v>-0.16647389324652084</c:v>
                </c:pt>
                <c:pt idx="2">
                  <c:v>-0.29139482413745582</c:v>
                </c:pt>
                <c:pt idx="3">
                  <c:v>-0.12595153190291181</c:v>
                </c:pt>
                <c:pt idx="4">
                  <c:v>9.6398552244601574E-2</c:v>
                </c:pt>
                <c:pt idx="5">
                  <c:v>-5.8582524281818635E-2</c:v>
                </c:pt>
                <c:pt idx="6">
                  <c:v>-0.19025258225677186</c:v>
                </c:pt>
                <c:pt idx="7">
                  <c:v>2.9190973366258286E-2</c:v>
                </c:pt>
                <c:pt idx="8">
                  <c:v>-0.10286105186712459</c:v>
                </c:pt>
                <c:pt idx="9">
                  <c:v>-0.17222493509280984</c:v>
                </c:pt>
                <c:pt idx="10">
                  <c:v>3.8675640162081297E-2</c:v>
                </c:pt>
                <c:pt idx="11">
                  <c:v>-6.4323435256185446E-2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Lieto LSM+ </a:t>
                </a:r>
                <a:r>
                  <a:rPr lang="en-US" dirty="0" err="1"/>
                  <a:t>tēmu</a:t>
                </a:r>
                <a:r>
                  <a:rPr lang="en-US" dirty="0"/>
                  <a:t> «</a:t>
                </a:r>
                <a:r>
                  <a:rPr lang="ru-RU" dirty="0"/>
                  <a:t>Открытый разговор” </a:t>
                </a:r>
                <a:r>
                  <a:rPr lang="en-US" dirty="0" err="1"/>
                  <a:t>bieži</a:t>
                </a:r>
                <a:r>
                  <a:rPr lang="en-US" dirty="0"/>
                  <a:t> (n=213, N=182).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League Spartan Light" pitchFamily="2" charset="0"/>
                <a:ea typeface="+mn-ea"/>
                <a:cs typeface="+mn-cs"/>
              </a:defRPr>
            </a:pPr>
            <a:r>
              <a:rPr lang="pt-BR"/>
              <a:t>Bāze: Visi respondenti (n=1625, N=1625).</a:t>
            </a:r>
          </a:p>
        </c:rich>
      </c:tx>
      <c:layout>
        <c:manualLayout>
          <c:xMode val="edge"/>
          <c:yMode val="edge"/>
          <c:x val="0.27984488188976375"/>
          <c:y val="0.94321437007874021"/>
        </c:manualLayout>
      </c:layout>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League Spartan Light" pitchFamily="2" charset="0"/>
              <a:ea typeface="+mn-ea"/>
              <a:cs typeface="+mn-cs"/>
            </a:defRPr>
          </a:pPr>
          <a:endParaRPr lang="en-LV"/>
        </a:p>
      </c:txPr>
    </c:title>
    <c:autoTitleDeleted val="0"/>
    <c:plotArea>
      <c:layout>
        <c:manualLayout>
          <c:layoutTarget val="inner"/>
          <c:xMode val="edge"/>
          <c:yMode val="edge"/>
          <c:x val="8.0277957213401543E-2"/>
          <c:y val="0.10229035433070865"/>
          <c:w val="0.72965649606299221"/>
          <c:h val="0.72965649606299221"/>
        </c:manualLayout>
      </c:layout>
      <c:pieChart>
        <c:varyColors val="1"/>
        <c:ser>
          <c:idx val="0"/>
          <c:order val="0"/>
          <c:tx>
            <c:strRef>
              <c:f>Sheet1!$B$1</c:f>
              <c:strCache>
                <c:ptCount val="1"/>
                <c:pt idx="0">
                  <c:v>weight</c:v>
                </c:pt>
              </c:strCache>
            </c:strRef>
          </c:tx>
          <c:dPt>
            <c:idx val="0"/>
            <c:bubble3D val="0"/>
            <c:spPr>
              <a:solidFill>
                <a:srgbClr val="4A90E2"/>
              </a:solidFill>
              <a:ln w="19050">
                <a:solidFill>
                  <a:schemeClr val="lt1"/>
                </a:solidFill>
              </a:ln>
              <a:effectLst/>
            </c:spPr>
            <c:extLst>
              <c:ext xmlns:c16="http://schemas.microsoft.com/office/drawing/2014/chart" uri="{C3380CC4-5D6E-409C-BE32-E72D297353CC}">
                <c16:uniqueId val="{00000003-99F4-4E69-A148-92D1010CDEB4}"/>
              </c:ext>
            </c:extLst>
          </c:dPt>
          <c:dPt>
            <c:idx val="1"/>
            <c:bubble3D val="0"/>
            <c:spPr>
              <a:solidFill>
                <a:srgbClr val="C0392B"/>
              </a:solidFill>
              <a:ln w="19050">
                <a:solidFill>
                  <a:schemeClr val="lt1"/>
                </a:solidFill>
              </a:ln>
              <a:effectLst/>
            </c:spPr>
            <c:extLst>
              <c:ext xmlns:c16="http://schemas.microsoft.com/office/drawing/2014/chart" uri="{C3380CC4-5D6E-409C-BE32-E72D297353CC}">
                <c16:uniqueId val="{00000005-99F4-4E69-A148-92D1010CDEB4}"/>
              </c:ext>
            </c:extLst>
          </c:dPt>
          <c:dPt>
            <c:idx val="2"/>
            <c:bubble3D val="0"/>
            <c:spPr>
              <a:solidFill>
                <a:srgbClr val="27AE60"/>
              </a:solidFill>
              <a:ln w="19050">
                <a:solidFill>
                  <a:schemeClr val="lt1"/>
                </a:solidFill>
              </a:ln>
              <a:effectLst/>
            </c:spPr>
            <c:extLst>
              <c:ext xmlns:c16="http://schemas.microsoft.com/office/drawing/2014/chart" uri="{C3380CC4-5D6E-409C-BE32-E72D297353CC}">
                <c16:uniqueId val="{00000007-99F4-4E69-A148-92D1010CDEB4}"/>
              </c:ext>
            </c:extLst>
          </c:dPt>
          <c:dPt>
            <c:idx val="3"/>
            <c:bubble3D val="0"/>
            <c:spPr>
              <a:solidFill>
                <a:srgbClr val="2A4F9C"/>
              </a:solidFill>
              <a:ln w="19050">
                <a:solidFill>
                  <a:schemeClr val="lt1"/>
                </a:solidFill>
              </a:ln>
              <a:effectLst/>
            </c:spPr>
            <c:extLst>
              <c:ext xmlns:c16="http://schemas.microsoft.com/office/drawing/2014/chart" uri="{C3380CC4-5D6E-409C-BE32-E72D297353CC}">
                <c16:uniqueId val="{00000009-99F4-4E69-A148-92D1010CDEB4}"/>
              </c:ext>
            </c:extLst>
          </c:dPt>
          <c:dPt>
            <c:idx val="4"/>
            <c:bubble3D val="0"/>
            <c:spPr>
              <a:solidFill>
                <a:srgbClr val="95A5A6"/>
              </a:solidFill>
              <a:ln w="19050">
                <a:solidFill>
                  <a:schemeClr val="lt1"/>
                </a:solidFill>
              </a:ln>
              <a:effectLst/>
            </c:spPr>
            <c:extLst>
              <c:ext xmlns:c16="http://schemas.microsoft.com/office/drawing/2014/chart" uri="{C3380CC4-5D6E-409C-BE32-E72D297353CC}">
                <c16:uniqueId val="{0000000B-CF90-40DA-B2BA-E7C549E4B6C7}"/>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D-CF90-40DA-B2BA-E7C549E4B6C7}"/>
              </c:ext>
            </c:extLst>
          </c:dPt>
          <c:dPt>
            <c:idx val="6"/>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0F-CF90-40DA-B2BA-E7C549E4B6C7}"/>
              </c:ext>
            </c:extLst>
          </c:dPt>
          <c:dPt>
            <c:idx val="7"/>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0F-48DB-48D7-B5A3-D39D13606CE6}"/>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lumMod val="95000"/>
                      </a:schemeClr>
                    </a:solidFill>
                    <a:latin typeface="League Spartan Light" pitchFamily="2" charset="0"/>
                    <a:ea typeface="+mn-ea"/>
                    <a:cs typeface="+mn-cs"/>
                  </a:defRPr>
                </a:pPr>
                <a:endParaRPr lang="en-LV"/>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Liberāls</c:v>
                </c:pt>
                <c:pt idx="1">
                  <c:v>Sociālists</c:v>
                </c:pt>
                <c:pt idx="2">
                  <c:v>Zaļais</c:v>
                </c:pt>
                <c:pt idx="3">
                  <c:v>Konservatīvs</c:v>
                </c:pt>
                <c:pt idx="4">
                  <c:v>Centrisks</c:v>
                </c:pt>
              </c:strCache>
            </c:strRef>
          </c:cat>
          <c:val>
            <c:numRef>
              <c:f>Sheet1!$B$2:$B$6</c:f>
              <c:numCache>
                <c:formatCode>0%</c:formatCode>
                <c:ptCount val="5"/>
                <c:pt idx="0">
                  <c:v>6.8911149105096173E-2</c:v>
                </c:pt>
                <c:pt idx="1">
                  <c:v>0.21383320643868306</c:v>
                </c:pt>
                <c:pt idx="2">
                  <c:v>0.31103978160895057</c:v>
                </c:pt>
                <c:pt idx="3">
                  <c:v>0.23632859270517054</c:v>
                </c:pt>
                <c:pt idx="4">
                  <c:v>0.16988727014209973</c:v>
                </c:pt>
              </c:numCache>
            </c:numRef>
          </c:val>
          <c:extLst>
            <c:ext xmlns:c16="http://schemas.microsoft.com/office/drawing/2014/chart" uri="{C3380CC4-5D6E-409C-BE32-E72D297353CC}">
              <c16:uniqueId val="{00000000-9FD9-46B4-B883-FA1AB43D9EB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latin typeface="League Spartan Light" pitchFamily="2" charset="0"/>
        </a:defRPr>
      </a:pPr>
      <a:endParaRPr lang="en-LV"/>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002125984251963"/>
          <c:y val="8.0031562510382404E-2"/>
          <c:w val="0.50898267716535428"/>
          <c:h val="0.89090816970663478"/>
        </c:manualLayout>
      </c:layout>
      <c:barChart>
        <c:barDir val="bar"/>
        <c:grouping val="clustered"/>
        <c:varyColors val="1"/>
        <c:ser>
          <c:idx val="0"/>
          <c:order val="0"/>
          <c:tx>
            <c:strRef>
              <c:f>Sheet1!$B$1</c:f>
              <c:strCache>
                <c:ptCount val="1"/>
                <c:pt idx="0">
                  <c:v>Noteikti šim (pirmajam) (n=229, N=221)</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0.3213133360818522</c:v>
                </c:pt>
                <c:pt idx="1">
                  <c:v>0.2200674118902671</c:v>
                </c:pt>
                <c:pt idx="2">
                  <c:v>0.18688133795931988</c:v>
                </c:pt>
                <c:pt idx="3">
                  <c:v>0.24747786882243264</c:v>
                </c:pt>
                <c:pt idx="4">
                  <c:v>0.19524109263076947</c:v>
                </c:pt>
                <c:pt idx="5">
                  <c:v>0.19510701907666037</c:v>
                </c:pt>
                <c:pt idx="6">
                  <c:v>0.19663627708358494</c:v>
                </c:pt>
                <c:pt idx="7">
                  <c:v>0.17615837781857097</c:v>
                </c:pt>
                <c:pt idx="8">
                  <c:v>9.2553214457491137E-2</c:v>
                </c:pt>
                <c:pt idx="9">
                  <c:v>0.20220880686282092</c:v>
                </c:pt>
                <c:pt idx="10">
                  <c:v>0.12824431583571202</c:v>
                </c:pt>
                <c:pt idx="11">
                  <c:v>0.13118869744970224</c:v>
                </c:pt>
                <c:pt idx="12">
                  <c:v>9.5014966806714785E-2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Drīzāk šim (pirmajam) (n=393, N=368)</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0.49382043842379203</c:v>
                </c:pt>
                <c:pt idx="1">
                  <c:v>0.34402104117314364</c:v>
                </c:pt>
                <c:pt idx="2">
                  <c:v>0.32522231346296637</c:v>
                </c:pt>
                <c:pt idx="3">
                  <c:v>0.26475715828509377</c:v>
                </c:pt>
                <c:pt idx="4">
                  <c:v>0.21788514099192488</c:v>
                </c:pt>
                <c:pt idx="5">
                  <c:v>0.19795847668168326</c:v>
                </c:pt>
                <c:pt idx="6">
                  <c:v>0.18343837284950629</c:v>
                </c:pt>
                <c:pt idx="7">
                  <c:v>0.2212964637207033</c:v>
                </c:pt>
                <c:pt idx="8">
                  <c:v>0.19605172051695266</c:v>
                </c:pt>
                <c:pt idx="9">
                  <c:v>0.17071285764749181</c:v>
                </c:pt>
                <c:pt idx="10">
                  <c:v>0.14646483326826606</c:v>
                </c:pt>
                <c:pt idx="11">
                  <c:v>0.10818672215539302</c:v>
                </c:pt>
                <c:pt idx="12">
                  <c:v>8.3265429766710891E-2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Abi vienādi (n=561, N=579)</c:v>
                </c:pt>
              </c:strCache>
            </c:strRef>
          </c:tx>
          <c:spPr>
            <a:solidFill>
              <a:srgbClr val="B0C4DE"/>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0.41815936716325203</c:v>
                </c:pt>
                <c:pt idx="1">
                  <c:v>0.36306101113413836</c:v>
                </c:pt>
                <c:pt idx="2">
                  <c:v>0.32962075416022063</c:v>
                </c:pt>
                <c:pt idx="3">
                  <c:v>0.2355382844111692</c:v>
                </c:pt>
                <c:pt idx="4">
                  <c:v>0.21420470975852446</c:v>
                </c:pt>
                <c:pt idx="5">
                  <c:v>0.24173213059807566</c:v>
                </c:pt>
                <c:pt idx="6">
                  <c:v>0.19126504390175811</c:v>
                </c:pt>
                <c:pt idx="7">
                  <c:v>0.17568364038572776</c:v>
                </c:pt>
                <c:pt idx="8">
                  <c:v>0.20168448783574863</c:v>
                </c:pt>
                <c:pt idx="9">
                  <c:v>0.1936601417740029</c:v>
                </c:pt>
                <c:pt idx="10">
                  <c:v>0.17877019848241266</c:v>
                </c:pt>
                <c:pt idx="11">
                  <c:v>0.13954597811024888</c:v>
                </c:pt>
                <c:pt idx="12">
                  <c:v>8.8858774236117599E-2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en-US"/>
                  <a:t>Bāze: Piekrīt apgalvojumam pa kreisi (n=1183, N=1169).</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6.7356496062992113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(n=186, N=187)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-8.5736693243837522E-2</c:v>
                </c:pt>
                <c:pt idx="1">
                  <c:v>4.7850438681652493E-2</c:v>
                </c:pt>
                <c:pt idx="2">
                  <c:v>-0.30295202987160824</c:v>
                </c:pt>
                <c:pt idx="3">
                  <c:v>-0.32784847088785873</c:v>
                </c:pt>
                <c:pt idx="4">
                  <c:v>0.11850236400315359</c:v>
                </c:pt>
                <c:pt idx="5">
                  <c:v>-7.856695915629465E-2</c:v>
                </c:pt>
                <c:pt idx="6">
                  <c:v>-0.1984855010038821</c:v>
                </c:pt>
                <c:pt idx="7">
                  <c:v>0.19134539350331828</c:v>
                </c:pt>
                <c:pt idx="8">
                  <c:v>-0.11263162108858271</c:v>
                </c:pt>
                <c:pt idx="9">
                  <c:v>-0.13658542513668406</c:v>
                </c:pt>
                <c:pt idx="10">
                  <c:v>-0.27851345058927818</c:v>
                </c:pt>
                <c:pt idx="11">
                  <c:v>-0.12723997550052235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(n=436, N=458)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-8.4950817529465452E-3</c:v>
                </c:pt>
                <c:pt idx="1">
                  <c:v>-0.16676590927145546</c:v>
                </c:pt>
                <c:pt idx="2">
                  <c:v>-0.17345161466179526</c:v>
                </c:pt>
                <c:pt idx="3">
                  <c:v>-7.2028298847587602E-2</c:v>
                </c:pt>
                <c:pt idx="4">
                  <c:v>3.9165697530473581E-2</c:v>
                </c:pt>
                <c:pt idx="5">
                  <c:v>-7.2900831971499297E-2</c:v>
                </c:pt>
                <c:pt idx="6">
                  <c:v>-0.20579559541924028</c:v>
                </c:pt>
                <c:pt idx="7">
                  <c:v>0.19322208804895491</c:v>
                </c:pt>
                <c:pt idx="8">
                  <c:v>-0.26390090552569334</c:v>
                </c:pt>
                <c:pt idx="9">
                  <c:v>-0.12254185086170048</c:v>
                </c:pt>
                <c:pt idx="10">
                  <c:v>-7.8710156828545999E-2</c:v>
                </c:pt>
                <c:pt idx="11">
                  <c:v>8.5441867793142376E-2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Lieto LSM+ tēmu «Открытый разговор» reti vai nemaz (n=622, N=645).</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(n=34, N=28)</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0.19985211742224754</c:v>
                </c:pt>
                <c:pt idx="1">
                  <c:v>5.263535287085698E-2</c:v>
                </c:pt>
                <c:pt idx="2">
                  <c:v>-7.2560014269346329E-2</c:v>
                </c:pt>
                <c:pt idx="3">
                  <c:v>0.30227502584193428</c:v>
                </c:pt>
                <c:pt idx="4">
                  <c:v>-0.11063459476304011</c:v>
                </c:pt>
                <c:pt idx="5">
                  <c:v>2.2660156095737946E-2</c:v>
                </c:pt>
                <c:pt idx="6">
                  <c:v>-0.71061481849199504</c:v>
                </c:pt>
                <c:pt idx="7">
                  <c:v>6.3551810526054145E-2</c:v>
                </c:pt>
                <c:pt idx="8">
                  <c:v>-0.65370503070360186</c:v>
                </c:pt>
                <c:pt idx="9">
                  <c:v>0.21296954577572183</c:v>
                </c:pt>
                <c:pt idx="10">
                  <c:v>-6.1480346910790941E-2</c:v>
                </c:pt>
                <c:pt idx="11">
                  <c:v>0.24252184041912309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(n=60, N=62)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-0.10360585833412495</c:v>
                </c:pt>
                <c:pt idx="1">
                  <c:v>0.18682554430383891</c:v>
                </c:pt>
                <c:pt idx="2">
                  <c:v>-0.34646792621269756</c:v>
                </c:pt>
                <c:pt idx="3">
                  <c:v>-0.3336545801764057</c:v>
                </c:pt>
                <c:pt idx="4">
                  <c:v>0.55042288893837421</c:v>
                </c:pt>
                <c:pt idx="5">
                  <c:v>-0.10616868593080846</c:v>
                </c:pt>
                <c:pt idx="6">
                  <c:v>0.10869770707417437</c:v>
                </c:pt>
                <c:pt idx="7">
                  <c:v>5.0648261919192826E-2</c:v>
                </c:pt>
                <c:pt idx="8">
                  <c:v>-0.40605755699369889</c:v>
                </c:pt>
                <c:pt idx="9">
                  <c:v>-0.435613363854782</c:v>
                </c:pt>
                <c:pt idx="10">
                  <c:v>-8.6598074068220246E-2</c:v>
                </c:pt>
                <c:pt idx="11">
                  <c:v>-8.8685954785229573E-2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(n=105, N=92)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-0.19161691609690554</c:v>
                </c:pt>
                <c:pt idx="1">
                  <c:v>-4.665843725464227E-2</c:v>
                </c:pt>
                <c:pt idx="2">
                  <c:v>-0.23547506250544092</c:v>
                </c:pt>
                <c:pt idx="3">
                  <c:v>-0.2274327238573699</c:v>
                </c:pt>
                <c:pt idx="4">
                  <c:v>0.12327591215621618</c:v>
                </c:pt>
                <c:pt idx="5">
                  <c:v>-2.3861253381956986E-2</c:v>
                </c:pt>
                <c:pt idx="6">
                  <c:v>-0.20924918013130459</c:v>
                </c:pt>
                <c:pt idx="7">
                  <c:v>-1.8782233142082039E-2</c:v>
                </c:pt>
                <c:pt idx="8">
                  <c:v>-5.028664660596955E-2</c:v>
                </c:pt>
                <c:pt idx="9">
                  <c:v>-0.21076107788360085</c:v>
                </c:pt>
                <c:pt idx="10">
                  <c:v>-0.22178158462265454</c:v>
                </c:pt>
                <c:pt idx="11">
                  <c:v>-0.16947600911843994</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Lieto LSM+ tēmu «Подробности» bieži (n=199, N=182).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(n=187, N=177)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-0.11381650689372418</c:v>
                </c:pt>
                <c:pt idx="1">
                  <c:v>-3.1274382581863283E-2</c:v>
                </c:pt>
                <c:pt idx="2">
                  <c:v>-0.28163460730341622</c:v>
                </c:pt>
                <c:pt idx="3">
                  <c:v>-0.18665206296222234</c:v>
                </c:pt>
                <c:pt idx="4">
                  <c:v>0.13671704449742761</c:v>
                </c:pt>
                <c:pt idx="5">
                  <c:v>-0.17237867590946915</c:v>
                </c:pt>
                <c:pt idx="6">
                  <c:v>-0.1571277281936479</c:v>
                </c:pt>
                <c:pt idx="7">
                  <c:v>0.21712746957550838</c:v>
                </c:pt>
                <c:pt idx="8">
                  <c:v>-6.3078073923742792E-3</c:v>
                </c:pt>
                <c:pt idx="9">
                  <c:v>-0.12134949006472122</c:v>
                </c:pt>
                <c:pt idx="10">
                  <c:v>-0.20111838885928229</c:v>
                </c:pt>
                <c:pt idx="11">
                  <c:v>-0.16432160181751035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(n=449, N=468)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-2.0942051150336916E-2</c:v>
                </c:pt>
                <c:pt idx="1">
                  <c:v>-0.17022619883255027</c:v>
                </c:pt>
                <c:pt idx="2">
                  <c:v>-0.18658840039427857</c:v>
                </c:pt>
                <c:pt idx="3">
                  <c:v>-0.1328305724664523</c:v>
                </c:pt>
                <c:pt idx="4">
                  <c:v>-1.3796801724499312E-2</c:v>
                </c:pt>
                <c:pt idx="5">
                  <c:v>-3.9604819920662102E-2</c:v>
                </c:pt>
                <c:pt idx="6">
                  <c:v>-0.24557345464791142</c:v>
                </c:pt>
                <c:pt idx="7">
                  <c:v>0.16982793116989048</c:v>
                </c:pt>
                <c:pt idx="8">
                  <c:v>-0.29603473346563469</c:v>
                </c:pt>
                <c:pt idx="9">
                  <c:v>-0.11379056627812845</c:v>
                </c:pt>
                <c:pt idx="10">
                  <c:v>-6.2710378286841256E-2</c:v>
                </c:pt>
                <c:pt idx="11">
                  <c:v>6.8597832537555498E-2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Lieto LSM+ </a:t>
                </a:r>
                <a:r>
                  <a:rPr lang="en-US" dirty="0" err="1"/>
                  <a:t>tēmu</a:t>
                </a:r>
                <a:r>
                  <a:rPr lang="en-US" dirty="0"/>
                  <a:t> «</a:t>
                </a:r>
                <a:r>
                  <a:rPr lang="ru-RU" dirty="0"/>
                  <a:t>Подробности” </a:t>
                </a:r>
                <a:r>
                  <a:rPr lang="en-US" dirty="0" err="1"/>
                  <a:t>reti</a:t>
                </a:r>
                <a:r>
                  <a:rPr lang="en-US" dirty="0"/>
                  <a:t> </a:t>
                </a:r>
                <a:r>
                  <a:rPr lang="en-US" dirty="0" err="1"/>
                  <a:t>vai</a:t>
                </a:r>
                <a:r>
                  <a:rPr lang="en-US" dirty="0"/>
                  <a:t> </a:t>
                </a:r>
                <a:r>
                  <a:rPr lang="en-US" dirty="0" err="1"/>
                  <a:t>nemaz</a:t>
                </a:r>
                <a:r>
                  <a:rPr lang="en-US" dirty="0"/>
                  <a:t> (n=636, N=644).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(n=34, N=30)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-0.21376909717611398</c:v>
                </c:pt>
                <c:pt idx="1">
                  <c:v>8.0724359846379684E-2</c:v>
                </c:pt>
                <c:pt idx="2">
                  <c:v>-4.6821601989168612E-2</c:v>
                </c:pt>
                <c:pt idx="3">
                  <c:v>-5.7618419097265616E-3</c:v>
                </c:pt>
                <c:pt idx="4">
                  <c:v>6.909853300277391E-2</c:v>
                </c:pt>
                <c:pt idx="5">
                  <c:v>-0.20633054128553377</c:v>
                </c:pt>
                <c:pt idx="6">
                  <c:v>-0.1256689074830678</c:v>
                </c:pt>
                <c:pt idx="7">
                  <c:v>-0.20512173227069039</c:v>
                </c:pt>
                <c:pt idx="8">
                  <c:v>-0.73753610257498792</c:v>
                </c:pt>
                <c:pt idx="9">
                  <c:v>-0.2115861876156967</c:v>
                </c:pt>
                <c:pt idx="10">
                  <c:v>0.11804486929387135</c:v>
                </c:pt>
                <c:pt idx="11">
                  <c:v>1.4203858884665165E-4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(n=67, N=54)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-0.16362417273318527</c:v>
                </c:pt>
                <c:pt idx="1">
                  <c:v>-9.6777733322493245E-2</c:v>
                </c:pt>
                <c:pt idx="2">
                  <c:v>-0.26687625215257849</c:v>
                </c:pt>
                <c:pt idx="3">
                  <c:v>-0.28988031784033014</c:v>
                </c:pt>
                <c:pt idx="4">
                  <c:v>0.24699645210085003</c:v>
                </c:pt>
                <c:pt idx="5">
                  <c:v>-0.12427563511846097</c:v>
                </c:pt>
                <c:pt idx="6">
                  <c:v>-0.19783285937245809</c:v>
                </c:pt>
                <c:pt idx="7">
                  <c:v>8.3774692164748671E-2</c:v>
                </c:pt>
                <c:pt idx="8">
                  <c:v>-0.24575038498863738</c:v>
                </c:pt>
                <c:pt idx="9">
                  <c:v>-0.31715525500835501</c:v>
                </c:pt>
                <c:pt idx="10">
                  <c:v>-0.26295862378036888</c:v>
                </c:pt>
                <c:pt idx="11">
                  <c:v>-0.10322344747517365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(n=83, N=79)</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-0.26494609861338148</c:v>
                </c:pt>
                <c:pt idx="1">
                  <c:v>0.11713502914124445</c:v>
                </c:pt>
                <c:pt idx="2">
                  <c:v>-0.17865563419453126</c:v>
                </c:pt>
                <c:pt idx="3">
                  <c:v>-0.22652354288800092</c:v>
                </c:pt>
                <c:pt idx="4">
                  <c:v>0.29240252005510992</c:v>
                </c:pt>
                <c:pt idx="5">
                  <c:v>-0.26623189595184066</c:v>
                </c:pt>
                <c:pt idx="6">
                  <c:v>-0.23130988734371141</c:v>
                </c:pt>
                <c:pt idx="7">
                  <c:v>0.20414767704354325</c:v>
                </c:pt>
                <c:pt idx="8">
                  <c:v>-4.080935757140753E-2</c:v>
                </c:pt>
                <c:pt idx="9">
                  <c:v>8.8266435661764911E-2</c:v>
                </c:pt>
                <c:pt idx="10">
                  <c:v>-8.7081791522181456E-2</c:v>
                </c:pt>
                <c:pt idx="11">
                  <c:v>-0.37460871723458011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Lieto LSM+ tēmu «Новый день» bieži (n=184, N=163).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(n=167, N=172)</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-8.3637017325368407E-2</c:v>
                </c:pt>
                <c:pt idx="1">
                  <c:v>-0.1211021645563502</c:v>
                </c:pt>
                <c:pt idx="2">
                  <c:v>-0.36790375497614353</c:v>
                </c:pt>
                <c:pt idx="3">
                  <c:v>-0.18476925509597208</c:v>
                </c:pt>
                <c:pt idx="4">
                  <c:v>7.1653668688571037E-2</c:v>
                </c:pt>
                <c:pt idx="5">
                  <c:v>-2.7062211306322075E-2</c:v>
                </c:pt>
                <c:pt idx="6">
                  <c:v>-0.12857785045703851</c:v>
                </c:pt>
                <c:pt idx="7">
                  <c:v>0.10732630449616591</c:v>
                </c:pt>
                <c:pt idx="8">
                  <c:v>-7.4292361993580414E-2</c:v>
                </c:pt>
                <c:pt idx="9">
                  <c:v>-0.25959608578228416</c:v>
                </c:pt>
                <c:pt idx="10">
                  <c:v>-0.23032786063740093</c:v>
                </c:pt>
                <c:pt idx="11">
                  <c:v>-0.10865885930754121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(n=484, N=492)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4.2251090018045629E-3</c:v>
                </c:pt>
                <c:pt idx="1">
                  <c:v>-0.12620611446902952</c:v>
                </c:pt>
                <c:pt idx="2">
                  <c:v>-0.18120880318605342</c:v>
                </c:pt>
                <c:pt idx="3">
                  <c:v>-0.12789652460595588</c:v>
                </c:pt>
                <c:pt idx="4">
                  <c:v>1.8833765004048358E-2</c:v>
                </c:pt>
                <c:pt idx="5">
                  <c:v>-3.7770959585790111E-2</c:v>
                </c:pt>
                <c:pt idx="6">
                  <c:v>-0.24458208328485098</c:v>
                </c:pt>
                <c:pt idx="7">
                  <c:v>0.17916759124047502</c:v>
                </c:pt>
                <c:pt idx="8">
                  <c:v>-0.27665997115266677</c:v>
                </c:pt>
                <c:pt idx="9">
                  <c:v>-0.10972137021243195</c:v>
                </c:pt>
                <c:pt idx="10">
                  <c:v>-7.1892830569229349E-2</c:v>
                </c:pt>
                <c:pt idx="11">
                  <c:v>8.625634745208019E-2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Lieto LSM+ </a:t>
                </a:r>
                <a:r>
                  <a:rPr lang="en-US" dirty="0" err="1"/>
                  <a:t>tēmu</a:t>
                </a:r>
                <a:r>
                  <a:rPr lang="en-US" dirty="0"/>
                  <a:t> «</a:t>
                </a:r>
                <a:r>
                  <a:rPr lang="ru-RU" dirty="0"/>
                  <a:t>Новый день” </a:t>
                </a:r>
                <a:r>
                  <a:rPr lang="en-US" dirty="0" err="1"/>
                  <a:t>reti</a:t>
                </a:r>
                <a:r>
                  <a:rPr lang="en-US" dirty="0"/>
                  <a:t> </a:t>
                </a:r>
                <a:r>
                  <a:rPr lang="en-US" dirty="0" err="1"/>
                  <a:t>vai</a:t>
                </a:r>
                <a:r>
                  <a:rPr lang="en-US" dirty="0"/>
                  <a:t> </a:t>
                </a:r>
                <a:r>
                  <a:rPr lang="en-US" dirty="0" err="1"/>
                  <a:t>nemaz</a:t>
                </a:r>
                <a:r>
                  <a:rPr lang="en-US" dirty="0"/>
                  <a:t> (n=651, N=663).</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(n=26, N=20)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-0.51991788900439906</c:v>
                </c:pt>
                <c:pt idx="1">
                  <c:v>-0.44035706975155192</c:v>
                </c:pt>
                <c:pt idx="2">
                  <c:v>-6.3400073586700953E-2</c:v>
                </c:pt>
                <c:pt idx="3">
                  <c:v>-0.18946063253343495</c:v>
                </c:pt>
                <c:pt idx="4">
                  <c:v>-0.12267061392910235</c:v>
                </c:pt>
                <c:pt idx="5">
                  <c:v>-0.60644121597041123</c:v>
                </c:pt>
                <c:pt idx="6">
                  <c:v>0.30423696719850607</c:v>
                </c:pt>
                <c:pt idx="7">
                  <c:v>-2.6386686243093208E-2</c:v>
                </c:pt>
                <c:pt idx="8">
                  <c:v>-0.46007206433140579</c:v>
                </c:pt>
                <c:pt idx="9">
                  <c:v>-0.69414758644031815</c:v>
                </c:pt>
                <c:pt idx="10">
                  <c:v>-2.1715527482435409E-2</c:v>
                </c:pt>
                <c:pt idx="11">
                  <c:v>-1.579390828558459E-2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(n=53, N=55)</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-0.29313770391197591</c:v>
                </c:pt>
                <c:pt idx="1">
                  <c:v>-7.7855693391765027E-2</c:v>
                </c:pt>
                <c:pt idx="2">
                  <c:v>-0.43750243286808393</c:v>
                </c:pt>
                <c:pt idx="3">
                  <c:v>-0.60788714224618712</c:v>
                </c:pt>
                <c:pt idx="4">
                  <c:v>0.16215849598332105</c:v>
                </c:pt>
                <c:pt idx="5">
                  <c:v>-0.25233068380398699</c:v>
                </c:pt>
                <c:pt idx="6">
                  <c:v>-0.48413054685711604</c:v>
                </c:pt>
                <c:pt idx="7">
                  <c:v>-0.29528174333079049</c:v>
                </c:pt>
                <c:pt idx="8">
                  <c:v>-4.900381499395403E-2</c:v>
                </c:pt>
                <c:pt idx="9">
                  <c:v>-0.11664126199402404</c:v>
                </c:pt>
                <c:pt idx="10">
                  <c:v>-0.27403536513791082</c:v>
                </c:pt>
                <c:pt idx="11">
                  <c:v>-0.50597021194004255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(n=87, N=71)</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0.10485700057203062</c:v>
                </c:pt>
                <c:pt idx="1">
                  <c:v>4.1244089863768235E-2</c:v>
                </c:pt>
                <c:pt idx="2">
                  <c:v>-0.14864787600851681</c:v>
                </c:pt>
                <c:pt idx="3">
                  <c:v>-2.2514112306358156E-3</c:v>
                </c:pt>
                <c:pt idx="4">
                  <c:v>-7.9733893157857547E-2</c:v>
                </c:pt>
                <c:pt idx="5">
                  <c:v>-3.6712394442721272E-2</c:v>
                </c:pt>
                <c:pt idx="6">
                  <c:v>-0.33982869381611236</c:v>
                </c:pt>
                <c:pt idx="7">
                  <c:v>0.30420315415351351</c:v>
                </c:pt>
                <c:pt idx="8">
                  <c:v>-0.20400468363028174</c:v>
                </c:pt>
                <c:pt idx="9">
                  <c:v>-5.1286833014530256E-2</c:v>
                </c:pt>
                <c:pt idx="10">
                  <c:v>-9.7576779058753754E-2</c:v>
                </c:pt>
                <c:pt idx="11">
                  <c:v>2.7306358571952662E-2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Lieto LSM+ </a:t>
                </a:r>
                <a:r>
                  <a:rPr lang="en-US" dirty="0" err="1"/>
                  <a:t>tēmu</a:t>
                </a:r>
                <a:r>
                  <a:rPr lang="en-US" dirty="0"/>
                  <a:t> «</a:t>
                </a:r>
                <a:r>
                  <a:rPr lang="ru-RU" dirty="0"/>
                  <a:t>Кейс” </a:t>
                </a:r>
                <a:r>
                  <a:rPr lang="en-US" dirty="0" err="1"/>
                  <a:t>bieži</a:t>
                </a:r>
                <a:r>
                  <a:rPr lang="en-US" dirty="0"/>
                  <a:t> (n=166, N=145).</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(n=150, N=149)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-0.10133841778095225</c:v>
                </c:pt>
                <c:pt idx="1">
                  <c:v>-6.8015946936299226E-2</c:v>
                </c:pt>
                <c:pt idx="2">
                  <c:v>-0.29060837975189502</c:v>
                </c:pt>
                <c:pt idx="3">
                  <c:v>-0.12508342701696007</c:v>
                </c:pt>
                <c:pt idx="4">
                  <c:v>0.15848012815796403</c:v>
                </c:pt>
                <c:pt idx="5">
                  <c:v>-2.0935764944219944E-2</c:v>
                </c:pt>
                <c:pt idx="6">
                  <c:v>-0.14329826392730538</c:v>
                </c:pt>
                <c:pt idx="7">
                  <c:v>8.4141127078020489E-2</c:v>
                </c:pt>
                <c:pt idx="8">
                  <c:v>-0.11314657274632232</c:v>
                </c:pt>
                <c:pt idx="9">
                  <c:v>-0.12822687072627595</c:v>
                </c:pt>
                <c:pt idx="10">
                  <c:v>-0.24589149684459519</c:v>
                </c:pt>
                <c:pt idx="11">
                  <c:v>-0.1300543351019201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(n=519, N=531)</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-2.7599451589262653E-2</c:v>
                </c:pt>
                <c:pt idx="1">
                  <c:v>-0.10606465852211844</c:v>
                </c:pt>
                <c:pt idx="2">
                  <c:v>-0.19393474872788624</c:v>
                </c:pt>
                <c:pt idx="3">
                  <c:v>-0.13663005127454125</c:v>
                </c:pt>
                <c:pt idx="4">
                  <c:v>6.6956976639445345E-2</c:v>
                </c:pt>
                <c:pt idx="5">
                  <c:v>-4.8517667971069045E-2</c:v>
                </c:pt>
                <c:pt idx="6">
                  <c:v>-0.20487028943270438</c:v>
                </c:pt>
                <c:pt idx="7">
                  <c:v>0.19427748871781175</c:v>
                </c:pt>
                <c:pt idx="8">
                  <c:v>-0.27162048996392468</c:v>
                </c:pt>
                <c:pt idx="9">
                  <c:v>-0.13617695947657671</c:v>
                </c:pt>
                <c:pt idx="10">
                  <c:v>-6.2738056340032114E-2</c:v>
                </c:pt>
                <c:pt idx="11">
                  <c:v>6.4023174633209709E-2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Lieto LSM+ tēmu «Кейс» reti vai nemaz (n=669, N=681).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(n=303, N=300)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-0.67182781411836057</c:v>
                </c:pt>
                <c:pt idx="1">
                  <c:v>-0.58075330255730517</c:v>
                </c:pt>
                <c:pt idx="2">
                  <c:v>-0.20412304318421468</c:v>
                </c:pt>
                <c:pt idx="3">
                  <c:v>-0.19240196142954805</c:v>
                </c:pt>
                <c:pt idx="4">
                  <c:v>-5.3841148781765921E-2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(n=240, N=250)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-0.51829163257568478</c:v>
                </c:pt>
                <c:pt idx="1">
                  <c:v>-0.5390067006759236</c:v>
                </c:pt>
                <c:pt idx="2">
                  <c:v>-0.24130452968790639</c:v>
                </c:pt>
                <c:pt idx="3">
                  <c:v>-0.10611711671954034</c:v>
                </c:pt>
                <c:pt idx="4">
                  <c:v>0.10499584730860474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(n=223, N=221)</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-0.31933608216602372</c:v>
                </c:pt>
                <c:pt idx="1">
                  <c:v>-0.40525836167447959</c:v>
                </c:pt>
                <c:pt idx="2">
                  <c:v>3.5488850522929119E-2</c:v>
                </c:pt>
                <c:pt idx="3">
                  <c:v>-2.8649693513840856E-2</c:v>
                </c:pt>
                <c:pt idx="4">
                  <c:v>8.0293851792139131E-2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Skatās LTV1 bieži (n=766, N=771).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(n=325, N=340)</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-0.4362014346985495</c:v>
                </c:pt>
                <c:pt idx="1">
                  <c:v>-0.20062806096359959</c:v>
                </c:pt>
                <c:pt idx="2">
                  <c:v>-8.3392845819746639E-2</c:v>
                </c:pt>
                <c:pt idx="3">
                  <c:v>5.7802361800977677E-2</c:v>
                </c:pt>
                <c:pt idx="4">
                  <c:v>0.17543327456037167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(n=534, N=514)</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-0.41487456181024696</c:v>
                </c:pt>
                <c:pt idx="1">
                  <c:v>7.6760117388909546E-2</c:v>
                </c:pt>
                <c:pt idx="2">
                  <c:v>-0.35598874318966744</c:v>
                </c:pt>
                <c:pt idx="3">
                  <c:v>0.41553444087983393</c:v>
                </c:pt>
                <c:pt idx="4">
                  <c:v>0.51004861315110639</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Skatās LTV1 reti vai nemaz (n=859, N=854).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(n=192, N=189)</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-0.6058107803871694</c:v>
                </c:pt>
                <c:pt idx="1">
                  <c:v>-0.63667581698395292</c:v>
                </c:pt>
                <c:pt idx="2">
                  <c:v>-0.24477840221584568</c:v>
                </c:pt>
                <c:pt idx="3">
                  <c:v>-0.25703347350695277</c:v>
                </c:pt>
                <c:pt idx="4">
                  <c:v>-9.6453015252922891E-3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(n=267, N=271)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-0.55516912087358083</c:v>
                </c:pt>
                <c:pt idx="1">
                  <c:v>-0.38949341261822368</c:v>
                </c:pt>
                <c:pt idx="2">
                  <c:v>-0.15756790129162446</c:v>
                </c:pt>
                <c:pt idx="3">
                  <c:v>2.9928629017435527E-2</c:v>
                </c:pt>
                <c:pt idx="4">
                  <c:v>1.3100704110851496E-2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(n=274, N=272)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-0.36808437268292887</c:v>
                </c:pt>
                <c:pt idx="1">
                  <c:v>-0.48887204395311074</c:v>
                </c:pt>
                <c:pt idx="2">
                  <c:v>-0.13893981366001415</c:v>
                </c:pt>
                <c:pt idx="3">
                  <c:v>-2.7149638502435999E-2</c:v>
                </c:pt>
                <c:pt idx="4">
                  <c:v>0.18669429895056258</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Skatās LTV7 bieži (n=733, N=732).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Drīzāk šim (otrajam) (n=324, N=332)</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0.47385085007525374</c:v>
                </c:pt>
                <c:pt idx="1">
                  <c:v>0.39035426904649745</c:v>
                </c:pt>
                <c:pt idx="2">
                  <c:v>0.38831704120863997</c:v>
                </c:pt>
                <c:pt idx="3">
                  <c:v>0.21606936316391648</c:v>
                </c:pt>
                <c:pt idx="4">
                  <c:v>0.20802525279218645</c:v>
                </c:pt>
                <c:pt idx="5">
                  <c:v>0.24468526198386095</c:v>
                </c:pt>
                <c:pt idx="6">
                  <c:v>0.27524721310953898</c:v>
                </c:pt>
                <c:pt idx="7">
                  <c:v>0.22765843562789656</c:v>
                </c:pt>
                <c:pt idx="8">
                  <c:v>0.29126659492788798</c:v>
                </c:pt>
                <c:pt idx="9">
                  <c:v>0.17152290131395026</c:v>
                </c:pt>
                <c:pt idx="10">
                  <c:v>0.14434222699420793</c:v>
                </c:pt>
                <c:pt idx="11">
                  <c:v>0.17848127899673441</c:v>
                </c:pt>
                <c:pt idx="12">
                  <c:v>7.6240443975885294E-2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Noteikti šim (otrajam) (n=118, N=124)</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0.49636635205057206</c:v>
                </c:pt>
                <c:pt idx="1">
                  <c:v>0.33975062201797007</c:v>
                </c:pt>
                <c:pt idx="2">
                  <c:v>0.44759622877129968</c:v>
                </c:pt>
                <c:pt idx="3">
                  <c:v>0.25190973985734921</c:v>
                </c:pt>
                <c:pt idx="4">
                  <c:v>0.2530125288592493</c:v>
                </c:pt>
                <c:pt idx="5">
                  <c:v>0.30246650435054484</c:v>
                </c:pt>
                <c:pt idx="6">
                  <c:v>0.22930422183451779</c:v>
                </c:pt>
                <c:pt idx="7">
                  <c:v>0.18931497971052058</c:v>
                </c:pt>
                <c:pt idx="8">
                  <c:v>0.22902645679493072</c:v>
                </c:pt>
                <c:pt idx="9">
                  <c:v>0.10726593108735807</c:v>
                </c:pt>
                <c:pt idx="10">
                  <c:v>0.17032270870444904</c:v>
                </c:pt>
                <c:pt idx="11">
                  <c:v>0.15640257019636758</c:v>
                </c:pt>
                <c:pt idx="12">
                  <c:v>6.5580296678014835E-2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E194-4883-A883-91F79E2D34AF}"/>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Piekrīt apgalvojumam pa labi (n=442, N=456).</a:t>
                </a:r>
              </a:p>
            </c:rich>
          </c:tx>
          <c:layout>
            <c:manualLayout>
              <c:xMode val="edge"/>
              <c:yMode val="edge"/>
              <c:x val="0.17896438418520549"/>
              <c:y val="0.96253149606299215"/>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(n=374, N=383)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-0.46727547839978856</c:v>
                </c:pt>
                <c:pt idx="1">
                  <c:v>-0.16331971714073995</c:v>
                </c:pt>
                <c:pt idx="2">
                  <c:v>-8.3644424926911806E-2</c:v>
                </c:pt>
                <c:pt idx="3">
                  <c:v>4.5390294518751713E-2</c:v>
                </c:pt>
                <c:pt idx="4">
                  <c:v>0.20918139078415726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(n=518, N=509)</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-0.43009122618614476</c:v>
                </c:pt>
                <c:pt idx="1">
                  <c:v>-1.1097292278109074E-2</c:v>
                </c:pt>
                <c:pt idx="2">
                  <c:v>-0.32674167076113875</c:v>
                </c:pt>
                <c:pt idx="3">
                  <c:v>0.33998609462948259</c:v>
                </c:pt>
                <c:pt idx="4">
                  <c:v>0.42604664424167787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Skatās LTV7 reti vai nemaz (n=892, N=893).</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(n=106, N=112)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-0.70489761039018795</c:v>
                </c:pt>
                <c:pt idx="1">
                  <c:v>-0.4108544101226701</c:v>
                </c:pt>
                <c:pt idx="2">
                  <c:v>-0.12490413927738196</c:v>
                </c:pt>
                <c:pt idx="3">
                  <c:v>-0.18368616068355706</c:v>
                </c:pt>
                <c:pt idx="4">
                  <c:v>6.9844511100520049E-2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(n=139, N=132)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-0.34575123838703725</c:v>
                </c:pt>
                <c:pt idx="1">
                  <c:v>-0.51427516232251513</c:v>
                </c:pt>
                <c:pt idx="2">
                  <c:v>-0.14364657698790465</c:v>
                </c:pt>
                <c:pt idx="3">
                  <c:v>-0.1704270469394803</c:v>
                </c:pt>
                <c:pt idx="4">
                  <c:v>-0.10788565789283526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(n=162, N=147)</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-0.33521687878913903</c:v>
                </c:pt>
                <c:pt idx="1">
                  <c:v>-0.40533671295083507</c:v>
                </c:pt>
                <c:pt idx="2">
                  <c:v>-0.15022990920487223</c:v>
                </c:pt>
                <c:pt idx="3">
                  <c:v>-6.6562919130441017E-2</c:v>
                </c:pt>
                <c:pt idx="4">
                  <c:v>0.19174745111877284</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LR1 bieži (n=407, N=390).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(n=352, N=367)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-0.41294691889981999</c:v>
                </c:pt>
                <c:pt idx="1">
                  <c:v>-0.34657467378541718</c:v>
                </c:pt>
                <c:pt idx="2">
                  <c:v>-5.2186351092785896E-2</c:v>
                </c:pt>
                <c:pt idx="3">
                  <c:v>5.8452629971440399E-2</c:v>
                </c:pt>
                <c:pt idx="4">
                  <c:v>5.9041290384583389E-2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(n=866, N=868)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-0.50505402730455384</c:v>
                </c:pt>
                <c:pt idx="1">
                  <c:v>-0.14625385705778171</c:v>
                </c:pt>
                <c:pt idx="2">
                  <c:v>-0.28943309816550239</c:v>
                </c:pt>
                <c:pt idx="3">
                  <c:v>0.20057497732564053</c:v>
                </c:pt>
                <c:pt idx="4">
                  <c:v>0.35303112058368263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LR1 reti vai nemaz (n=1218, N=1235).</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(n=105, N=116)</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-0.51290509900118864</c:v>
                </c:pt>
                <c:pt idx="1">
                  <c:v>-0.3946033438003384</c:v>
                </c:pt>
                <c:pt idx="2">
                  <c:v>-1.9893571947533103E-2</c:v>
                </c:pt>
                <c:pt idx="3">
                  <c:v>-6.2078023628219958E-2</c:v>
                </c:pt>
                <c:pt idx="4">
                  <c:v>3.5427586662749047E-2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(n=148, N=139)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-0.58280907781245406</c:v>
                </c:pt>
                <c:pt idx="1">
                  <c:v>-0.71245415531339595</c:v>
                </c:pt>
                <c:pt idx="2">
                  <c:v>-0.10294075434107004</c:v>
                </c:pt>
                <c:pt idx="3">
                  <c:v>-5.6574128228633579E-2</c:v>
                </c:pt>
                <c:pt idx="4">
                  <c:v>-0.19789677264959032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(n=199, N=206)</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-0.35378254872363041</c:v>
                </c:pt>
                <c:pt idx="1">
                  <c:v>-0.26300629526022751</c:v>
                </c:pt>
                <c:pt idx="2">
                  <c:v>-7.2917920005535888E-2</c:v>
                </c:pt>
                <c:pt idx="3">
                  <c:v>3.1265426787204682E-2</c:v>
                </c:pt>
                <c:pt idx="4">
                  <c:v>0.28851443593782022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LR2 bieži (n=452, N=461).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(n=343, N=359)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-0.3937515084816457</c:v>
                </c:pt>
                <c:pt idx="1">
                  <c:v>-0.37590332584856734</c:v>
                </c:pt>
                <c:pt idx="2">
                  <c:v>-0.18496039744106416</c:v>
                </c:pt>
                <c:pt idx="3">
                  <c:v>1.8671262875020116E-2</c:v>
                </c:pt>
                <c:pt idx="4">
                  <c:v>3.9141250699008041E-2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(n=830, N=805)</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-0.50753027806532514</c:v>
                </c:pt>
                <c:pt idx="1">
                  <c:v>-0.1160622415631169</c:v>
                </c:pt>
                <c:pt idx="2">
                  <c:v>-0.28221510125595006</c:v>
                </c:pt>
                <c:pt idx="3">
                  <c:v>0.17966470490715894</c:v>
                </c:pt>
                <c:pt idx="4">
                  <c:v>0.37212618786599966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LR2 reti vai nemaz (n=1173, N=1164).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(n=47, N=41)</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0.44944855701194181</c:v>
                </c:pt>
                <c:pt idx="1">
                  <c:v>0.17098315600328934</c:v>
                </c:pt>
                <c:pt idx="2">
                  <c:v>0.57260276221056006</c:v>
                </c:pt>
                <c:pt idx="3">
                  <c:v>0.58941421129455507</c:v>
                </c:pt>
                <c:pt idx="4">
                  <c:v>0.50202470280635314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(n=73, N=79)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-0.17860288030335561</c:v>
                </c:pt>
                <c:pt idx="1">
                  <c:v>-0.18614033303138955</c:v>
                </c:pt>
                <c:pt idx="2">
                  <c:v>-0.22405171324253703</c:v>
                </c:pt>
                <c:pt idx="3">
                  <c:v>9.7574873627512632E-2</c:v>
                </c:pt>
                <c:pt idx="4">
                  <c:v>-2.6147629769845099E-2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(n=115, N=107)</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-0.20705677084756746</c:v>
                </c:pt>
                <c:pt idx="1">
                  <c:v>-0.25662919010613733</c:v>
                </c:pt>
                <c:pt idx="2">
                  <c:v>-5.4156871961929455E-2</c:v>
                </c:pt>
                <c:pt idx="3">
                  <c:v>-4.7727940129947084E-2</c:v>
                </c:pt>
                <c:pt idx="4">
                  <c:v>8.1929535405998177E-2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LR3 bieži (n=235, N=227).</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(n=300, N=285)</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-0.41665424394401829</c:v>
                </c:pt>
                <c:pt idx="1">
                  <c:v>-0.30551883149554321</c:v>
                </c:pt>
                <c:pt idx="2">
                  <c:v>-8.1492980413693059E-2</c:v>
                </c:pt>
                <c:pt idx="3">
                  <c:v>7.0238211469297235E-2</c:v>
                </c:pt>
                <c:pt idx="4">
                  <c:v>5.1873932191950606E-2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(n=1090, N=1113)</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-0.56291022327364293</c:v>
                </c:pt>
                <c:pt idx="1">
                  <c:v>-0.27388625403755434</c:v>
                </c:pt>
                <c:pt idx="2">
                  <c:v>-0.27131739787016873</c:v>
                </c:pt>
                <c:pt idx="3">
                  <c:v>8.6405067968412366E-2</c:v>
                </c:pt>
                <c:pt idx="4">
                  <c:v>0.27657812484292976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LR3 reti vai nemaz (n=1390, N=1398).</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(n=53, N=52)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-0.21556601941908909</c:v>
                </c:pt>
                <c:pt idx="1">
                  <c:v>0.23616466481217513</c:v>
                </c:pt>
                <c:pt idx="2">
                  <c:v>0.27584801255813557</c:v>
                </c:pt>
                <c:pt idx="3">
                  <c:v>0.6195298806367906</c:v>
                </c:pt>
                <c:pt idx="4">
                  <c:v>0.53285003344957527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(n=84, N=70)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-0.29213996881527532</c:v>
                </c:pt>
                <c:pt idx="1">
                  <c:v>-0.18660037076556454</c:v>
                </c:pt>
                <c:pt idx="2">
                  <c:v>-1.9246278855951884E-2</c:v>
                </c:pt>
                <c:pt idx="3">
                  <c:v>0.23136921560524756</c:v>
                </c:pt>
                <c:pt idx="4">
                  <c:v>1.4795532976106789E-2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(n=124, N=116)</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-0.14448015379186097</c:v>
                </c:pt>
                <c:pt idx="1">
                  <c:v>-0.17860550836247413</c:v>
                </c:pt>
                <c:pt idx="2">
                  <c:v>1.0711077067262983E-2</c:v>
                </c:pt>
                <c:pt idx="3">
                  <c:v>5.5266169164545929E-2</c:v>
                </c:pt>
                <c:pt idx="4">
                  <c:v>4.7273695847633447E-2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LR4 bieži (n=261, N=239).</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(n=307, N=305)</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-0.38523856673350465</c:v>
                </c:pt>
                <c:pt idx="1">
                  <c:v>-0.31213058256779058</c:v>
                </c:pt>
                <c:pt idx="2">
                  <c:v>-0.13319770601905348</c:v>
                </c:pt>
                <c:pt idx="3">
                  <c:v>4.2948152730346995E-2</c:v>
                </c:pt>
                <c:pt idx="4">
                  <c:v>8.2472634210154022E-2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(n=1057, N=1082)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-0.55232574494476272</c:v>
                </c:pt>
                <c:pt idx="1">
                  <c:v>-0.28719857239827068</c:v>
                </c:pt>
                <c:pt idx="2">
                  <c:v>-0.27649895275444414</c:v>
                </c:pt>
                <c:pt idx="3">
                  <c:v>6.8981938239261867E-2</c:v>
                </c:pt>
                <c:pt idx="4">
                  <c:v>0.26837489519045588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LR4 reti vai nemaz (n=1364, N=1386).</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(n=33, N=24)</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0.58248344838917521</c:v>
                </c:pt>
                <c:pt idx="1">
                  <c:v>0.18938171482903793</c:v>
                </c:pt>
                <c:pt idx="2">
                  <c:v>0.71496630382354165</c:v>
                </c:pt>
                <c:pt idx="3">
                  <c:v>0.59703339594454208</c:v>
                </c:pt>
                <c:pt idx="4">
                  <c:v>0.31420571344240555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(n=69, N=59)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-0.2737981949838717</c:v>
                </c:pt>
                <c:pt idx="1">
                  <c:v>-0.3956520421203521</c:v>
                </c:pt>
                <c:pt idx="2">
                  <c:v>0.10707566842951252</c:v>
                </c:pt>
                <c:pt idx="3">
                  <c:v>-2.6378228858116304E-2</c:v>
                </c:pt>
                <c:pt idx="4">
                  <c:v>3.7315724399975964E-2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(n=126, N=118)</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-6.7622176243741408E-2</c:v>
                </c:pt>
                <c:pt idx="1">
                  <c:v>-4.7644307924314899E-2</c:v>
                </c:pt>
                <c:pt idx="2">
                  <c:v>1.4761264939139292E-2</c:v>
                </c:pt>
                <c:pt idx="3">
                  <c:v>9.6240279822722985E-2</c:v>
                </c:pt>
                <c:pt idx="4">
                  <c:v>0.19094100827346064</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LR5 bieži (n=228, N=201).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002125984251963"/>
          <c:y val="8.0031562510382404E-2"/>
          <c:w val="0.50898267716535428"/>
          <c:h val="0.89090816970663478"/>
        </c:manualLayout>
      </c:layout>
      <c:barChart>
        <c:barDir val="bar"/>
        <c:grouping val="clustered"/>
        <c:varyColors val="1"/>
        <c:ser>
          <c:idx val="0"/>
          <c:order val="0"/>
          <c:tx>
            <c:strRef>
              <c:f>Sheet1!$B$1</c:f>
              <c:strCache>
                <c:ptCount val="1"/>
                <c:pt idx="0">
                  <c:v>Noteikti šim (pirmajam) (n=130, N=128)</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0.39697465574196816</c:v>
                </c:pt>
                <c:pt idx="1">
                  <c:v>0.32599004509270346</c:v>
                </c:pt>
                <c:pt idx="2">
                  <c:v>0.40166527016247455</c:v>
                </c:pt>
                <c:pt idx="3">
                  <c:v>0.12855850798407015</c:v>
                </c:pt>
                <c:pt idx="4">
                  <c:v>0.26025672046080273</c:v>
                </c:pt>
                <c:pt idx="5">
                  <c:v>0.2943857323333926</c:v>
                </c:pt>
                <c:pt idx="6">
                  <c:v>0.19972644273454535</c:v>
                </c:pt>
                <c:pt idx="7">
                  <c:v>0.25304608883564284</c:v>
                </c:pt>
                <c:pt idx="8">
                  <c:v>0.28482410223779159</c:v>
                </c:pt>
                <c:pt idx="9">
                  <c:v>0.15937422434210979</c:v>
                </c:pt>
                <c:pt idx="10">
                  <c:v>0.21431485576356293</c:v>
                </c:pt>
                <c:pt idx="11">
                  <c:v>0.15155695283810669</c:v>
                </c:pt>
                <c:pt idx="12">
                  <c:v>9.884852589545863E-2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Drīzāk šim (pirmajam) (n=398, N=424)</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0.51377403989387427</c:v>
                </c:pt>
                <c:pt idx="1">
                  <c:v>0.41645735615238516</c:v>
                </c:pt>
                <c:pt idx="2">
                  <c:v>0.39766522366235629</c:v>
                </c:pt>
                <c:pt idx="3">
                  <c:v>0.19903860256856809</c:v>
                </c:pt>
                <c:pt idx="4">
                  <c:v>0.19884148516071612</c:v>
                </c:pt>
                <c:pt idx="5">
                  <c:v>0.25499499641822432</c:v>
                </c:pt>
                <c:pt idx="6">
                  <c:v>0.25908672198749472</c:v>
                </c:pt>
                <c:pt idx="7">
                  <c:v>0.20143141058868316</c:v>
                </c:pt>
                <c:pt idx="8">
                  <c:v>0.26786968039328801</c:v>
                </c:pt>
                <c:pt idx="9">
                  <c:v>0.19857037680886375</c:v>
                </c:pt>
                <c:pt idx="10">
                  <c:v>0.16733091355743893</c:v>
                </c:pt>
                <c:pt idx="11">
                  <c:v>0.14464129583977806</c:v>
                </c:pt>
                <c:pt idx="12">
                  <c:v>8.3471226766592327E-2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Abi vienādi (n=552, N=548)</c:v>
                </c:pt>
              </c:strCache>
            </c:strRef>
          </c:tx>
          <c:spPr>
            <a:solidFill>
              <a:srgbClr val="B0C4DE"/>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0.38236824615287168</c:v>
                </c:pt>
                <c:pt idx="1">
                  <c:v>0.34356289351268715</c:v>
                </c:pt>
                <c:pt idx="2">
                  <c:v>0.32217011281875463</c:v>
                </c:pt>
                <c:pt idx="3">
                  <c:v>0.25903750664611785</c:v>
                </c:pt>
                <c:pt idx="4">
                  <c:v>0.19949424866681967</c:v>
                </c:pt>
                <c:pt idx="5">
                  <c:v>0.21415834012003809</c:v>
                </c:pt>
                <c:pt idx="6">
                  <c:v>0.20641208463485169</c:v>
                </c:pt>
                <c:pt idx="7">
                  <c:v>0.19802387414396672</c:v>
                </c:pt>
                <c:pt idx="8">
                  <c:v>0.19640843437285058</c:v>
                </c:pt>
                <c:pt idx="9">
                  <c:v>0.17923766057326723</c:v>
                </c:pt>
                <c:pt idx="10">
                  <c:v>0.16407851340351717</c:v>
                </c:pt>
                <c:pt idx="11">
                  <c:v>0.12598989334585597</c:v>
                </c:pt>
                <c:pt idx="12">
                  <c:v>9.7532513661263864E-2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en-US"/>
                  <a:t>Bāze: Piekrīt apgalvojumam pa kreisi (n=1080, N=1099).</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6.7356496062992113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(n=284, N=274)</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-0.41633978984026404</c:v>
                </c:pt>
                <c:pt idx="1">
                  <c:v>-0.31868374201772853</c:v>
                </c:pt>
                <c:pt idx="2">
                  <c:v>-0.10863375488538639</c:v>
                </c:pt>
                <c:pt idx="3">
                  <c:v>3.220469896244043E-2</c:v>
                </c:pt>
                <c:pt idx="4">
                  <c:v>-3.8961321863114205E-2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(n=1113, N=1150)</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-0.55573920462079074</c:v>
                </c:pt>
                <c:pt idx="1">
                  <c:v>-0.27435692239994364</c:v>
                </c:pt>
                <c:pt idx="2">
                  <c:v>-0.27885995389604601</c:v>
                </c:pt>
                <c:pt idx="3">
                  <c:v>9.5541537625928707E-2</c:v>
                </c:pt>
                <c:pt idx="4">
                  <c:v>0.28537421786873007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LR5 reti vai nemaz (n=1397, N=1424).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(n=35, N=32)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0.16961991352011427</c:v>
                </c:pt>
                <c:pt idx="1">
                  <c:v>0.48418785805485637</c:v>
                </c:pt>
                <c:pt idx="2">
                  <c:v>0.50138467731608749</c:v>
                </c:pt>
                <c:pt idx="3">
                  <c:v>0.10211648097608944</c:v>
                </c:pt>
                <c:pt idx="4">
                  <c:v>2.3171763971243244E-2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(n=74, N=64)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8.1542769809375165E-2</c:v>
                </c:pt>
                <c:pt idx="1">
                  <c:v>-0.25140723699852091</c:v>
                </c:pt>
                <c:pt idx="2">
                  <c:v>2.0127705900248809E-2</c:v>
                </c:pt>
                <c:pt idx="3">
                  <c:v>0.27146635139619796</c:v>
                </c:pt>
                <c:pt idx="4">
                  <c:v>0.22748142479196576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(n=133, N=124)</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-7.9768665226173471E-2</c:v>
                </c:pt>
                <c:pt idx="1">
                  <c:v>-0.18166101682558342</c:v>
                </c:pt>
                <c:pt idx="2">
                  <c:v>-0.18823310897632162</c:v>
                </c:pt>
                <c:pt idx="3">
                  <c:v>-7.1434174904500838E-2</c:v>
                </c:pt>
                <c:pt idx="4">
                  <c:v>2.3094159749620282E-2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a:t>Bāze: Klausās LR6/ radio NABA bieži (n=242, N=220).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(n=270, N=269)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-0.420481349313862</c:v>
                </c:pt>
                <c:pt idx="1">
                  <c:v>-0.26216485535530443</c:v>
                </c:pt>
                <c:pt idx="2">
                  <c:v>-3.3120014891185698E-2</c:v>
                </c:pt>
                <c:pt idx="3">
                  <c:v>5.6657215136960627E-2</c:v>
                </c:pt>
                <c:pt idx="4">
                  <c:v>9.3014296256021908E-2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(n=1113, N=1136)</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-0.57293183556160698</c:v>
                </c:pt>
                <c:pt idx="1">
                  <c:v>-0.29367961892096667</c:v>
                </c:pt>
                <c:pt idx="2">
                  <c:v>-0.2732855615469027</c:v>
                </c:pt>
                <c:pt idx="3">
                  <c:v>0.10183497313509629</c:v>
                </c:pt>
                <c:pt idx="4">
                  <c:v>0.26985058603346451</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LR6/ radio NABA reti vai nemaz (n=1383, N=1405).</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(n=209, N=225)</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-0.79741818270707687</c:v>
                </c:pt>
                <c:pt idx="1">
                  <c:v>-0.82575691744372981</c:v>
                </c:pt>
                <c:pt idx="2">
                  <c:v>-0.43248830302609981</c:v>
                </c:pt>
                <c:pt idx="3">
                  <c:v>-0.55595769070591605</c:v>
                </c:pt>
                <c:pt idx="4">
                  <c:v>-0.16095349264503339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(n=304, N=293)</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-0.55667106018268886</c:v>
                </c:pt>
                <c:pt idx="1">
                  <c:v>-0.5018099966552122</c:v>
                </c:pt>
                <c:pt idx="2">
                  <c:v>-0.29764760264424506</c:v>
                </c:pt>
                <c:pt idx="3">
                  <c:v>-9.5023722569725882E-2</c:v>
                </c:pt>
                <c:pt idx="4">
                  <c:v>5.7411686680280669E-2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(n=310, N=304)</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-0.43652628062960563</c:v>
                </c:pt>
                <c:pt idx="1">
                  <c:v>-0.18515161498335225</c:v>
                </c:pt>
                <c:pt idx="2">
                  <c:v>-2.3570685523515225E-3</c:v>
                </c:pt>
                <c:pt idx="3">
                  <c:v>0.13503870956701255</c:v>
                </c:pt>
                <c:pt idx="4">
                  <c:v>0.14679690888247701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a:t>Bāze: Apmeklē lsm.lv bieži (n=823, N=823).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(n=373, N=378)</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-0.3714209140368771</c:v>
                </c:pt>
                <c:pt idx="1">
                  <c:v>-0.21296977841675907</c:v>
                </c:pt>
                <c:pt idx="2">
                  <c:v>-0.15327592052444286</c:v>
                </c:pt>
                <c:pt idx="3">
                  <c:v>0.17738031722802822</c:v>
                </c:pt>
                <c:pt idx="4">
                  <c:v>0.1667605111149626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(n=429, N=424)</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-0.34694498868718543</c:v>
                </c:pt>
                <c:pt idx="1">
                  <c:v>0.10127826773752337</c:v>
                </c:pt>
                <c:pt idx="2">
                  <c:v>-0.19307818457885656</c:v>
                </c:pt>
                <c:pt idx="3">
                  <c:v>0.44301003420216434</c:v>
                </c:pt>
                <c:pt idx="4">
                  <c:v>0.61692993318622702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Apmeklē lsm.lv reti vai nemaz (n=802, N=802).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(n=98, N=102)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-0.21426278854495193</c:v>
                </c:pt>
                <c:pt idx="1">
                  <c:v>-0.25252242803414715</c:v>
                </c:pt>
                <c:pt idx="2">
                  <c:v>1.4967509542761661E-2</c:v>
                </c:pt>
                <c:pt idx="3">
                  <c:v>1.5832278876660014E-2</c:v>
                </c:pt>
                <c:pt idx="4">
                  <c:v>0.20323050229269776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(n=204, N=210)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-0.45697768317454168</c:v>
                </c:pt>
                <c:pt idx="1">
                  <c:v>-0.39027856287048773</c:v>
                </c:pt>
                <c:pt idx="2">
                  <c:v>-0.23203152822056591</c:v>
                </c:pt>
                <c:pt idx="3">
                  <c:v>9.4945720811779322E-3</c:v>
                </c:pt>
                <c:pt idx="4">
                  <c:v>-5.2810433838167047E-2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(n=192, N=172)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-0.33242976665111201</c:v>
                </c:pt>
                <c:pt idx="1">
                  <c:v>-0.24530462626002822</c:v>
                </c:pt>
                <c:pt idx="2">
                  <c:v>-0.28974914038000182</c:v>
                </c:pt>
                <c:pt idx="3">
                  <c:v>0.12749750486905892</c:v>
                </c:pt>
                <c:pt idx="4">
                  <c:v>0.15420358273140164</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Apmeklē LSM+ bieži (n=494, N=483).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(n=341, N=343)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-0.38543816384009294</c:v>
                </c:pt>
                <c:pt idx="1">
                  <c:v>-0.19937393760065483</c:v>
                </c:pt>
                <c:pt idx="2">
                  <c:v>-5.9502907813897665E-2</c:v>
                </c:pt>
                <c:pt idx="3">
                  <c:v>0.12533973300830795</c:v>
                </c:pt>
                <c:pt idx="4">
                  <c:v>0.16988881929335375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(n=790, N=799)</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-0.57138359519080772</c:v>
                </c:pt>
                <c:pt idx="1">
                  <c:v>-0.26187694020631835</c:v>
                </c:pt>
                <c:pt idx="2">
                  <c:v>-0.26032783891832934</c:v>
                </c:pt>
                <c:pt idx="3">
                  <c:v>9.2965260710922926E-2</c:v>
                </c:pt>
                <c:pt idx="4">
                  <c:v>0.31981152580311678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Apmeklē LSM+ reti vai nemaz (n=1131, N=1142).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002129087667894"/>
          <c:y val="8.0031562510382404E-2"/>
          <c:w val="0.6889826810145524"/>
          <c:h val="0.89090816970663478"/>
        </c:manualLayout>
      </c:layout>
      <c:barChart>
        <c:barDir val="bar"/>
        <c:grouping val="clustered"/>
        <c:varyColors val="1"/>
        <c:ser>
          <c:idx val="0"/>
          <c:order val="0"/>
          <c:tx>
            <c:strRef>
              <c:f>Sheet1!$B$1</c:f>
              <c:strCache>
                <c:ptCount val="1"/>
                <c:pt idx="0">
                  <c:v>Jā (n=73, N=72)</c:v>
                </c:pt>
              </c:strCache>
            </c:strRef>
          </c:tx>
          <c:spPr>
            <a:solidFill>
              <a:srgbClr val="4CAF50"/>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-9.3959545710086953E-2</c:v>
                </c:pt>
                <c:pt idx="1">
                  <c:v>6.6416401280639414E-2</c:v>
                </c:pt>
                <c:pt idx="2">
                  <c:v>-9.0394467421670302E-2</c:v>
                </c:pt>
                <c:pt idx="3">
                  <c:v>0.47409628683264837</c:v>
                </c:pt>
                <c:pt idx="4">
                  <c:v>0.58365088799969478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Nē (n=282, N=271)</c:v>
                </c:pt>
              </c:strCache>
            </c:strRef>
          </c:tx>
          <c:spPr>
            <a:solidFill>
              <a:srgbClr val="C0392B"/>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-0.41939825575175682</c:v>
                </c:pt>
                <c:pt idx="1">
                  <c:v>0.10711318778411007</c:v>
                </c:pt>
                <c:pt idx="2">
                  <c:v>-0.44627591397510874</c:v>
                </c:pt>
                <c:pt idx="3">
                  <c:v>0.51046626553198149</c:v>
                </c:pt>
                <c:pt idx="4">
                  <c:v>0.50340704725161933</c:v>
                </c:pt>
              </c:numCache>
            </c:numRef>
          </c:val>
          <c:extLst>
            <c:ext xmlns:c16="http://schemas.microsoft.com/office/drawing/2014/chart" uri="{C3380CC4-5D6E-409C-BE32-E72D297353CC}">
              <c16:uniqueId val="{00000002-190B-4A80-AA9F-FFE01E931F97}"/>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en-US"/>
                  <a:t>Bāze: Neizmanto lineārajā apraidē esošos medijus (n=355, N=343).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2.4856460800974884E-2"/>
        </c:manualLayout>
      </c:layout>
      <c:overlay val="0"/>
      <c:txPr>
        <a:bodyPr/>
        <a:lstStyle/>
        <a:p>
          <a:pPr>
            <a:defRPr sz="1050"/>
          </a:pPr>
          <a:endParaRPr lang="en-US"/>
        </a:p>
      </c:txPr>
    </c:legend>
    <c:plotVisOnly val="1"/>
    <c:dispBlanksAs val="zero"/>
    <c:showDLblsOverMax val="1"/>
  </c:chart>
  <c:spPr>
    <a:noFill/>
    <a:ln>
      <a:noFill/>
    </a:ln>
  </c:spPr>
  <c:txPr>
    <a:bodyPr/>
    <a:lstStyle/>
    <a:p>
      <a:pPr>
        <a:defRPr sz="12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(n=244, N=240)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-0.75374801537330349</c:v>
                </c:pt>
                <c:pt idx="1">
                  <c:v>-0.63730695143673222</c:v>
                </c:pt>
                <c:pt idx="2">
                  <c:v>-0.18634530541332478</c:v>
                </c:pt>
                <c:pt idx="3">
                  <c:v>-0.24729401206527563</c:v>
                </c:pt>
                <c:pt idx="4">
                  <c:v>-5.6438383604674694E-2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(n=227, N=233)</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-0.42950869810174797</c:v>
                </c:pt>
                <c:pt idx="1">
                  <c:v>-0.46937091041906537</c:v>
                </c:pt>
                <c:pt idx="2">
                  <c:v>-0.12460593872779915</c:v>
                </c:pt>
                <c:pt idx="3">
                  <c:v>-1.9398015703113138E-2</c:v>
                </c:pt>
                <c:pt idx="4">
                  <c:v>1.4590346829666265E-2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(n=224, N=229)</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-0.29857872387594242</c:v>
                </c:pt>
                <c:pt idx="1">
                  <c:v>-0.37043282405076966</c:v>
                </c:pt>
                <c:pt idx="2">
                  <c:v>-0.14763155428179123</c:v>
                </c:pt>
                <c:pt idx="3">
                  <c:v>-2.8511689720351962E-2</c:v>
                </c:pt>
                <c:pt idx="4">
                  <c:v>8.930022408946546E-2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«Panorāma» bieži (n=695, N=702).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(n=295, N=316)</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-0.55961790734321815</c:v>
                </c:pt>
                <c:pt idx="1">
                  <c:v>-0.25274975569787222</c:v>
                </c:pt>
                <c:pt idx="2">
                  <c:v>-0.15238328568899392</c:v>
                </c:pt>
                <c:pt idx="3">
                  <c:v>3.1048764568981722E-2</c:v>
                </c:pt>
                <c:pt idx="4">
                  <c:v>0.24485229467348799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(n=371, N=357)</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-0.48554495343259996</c:v>
                </c:pt>
                <c:pt idx="1">
                  <c:v>-0.15817675710651505</c:v>
                </c:pt>
                <c:pt idx="2">
                  <c:v>-0.25711662585168366</c:v>
                </c:pt>
                <c:pt idx="3">
                  <c:v>0.1390583413967281</c:v>
                </c:pt>
                <c:pt idx="4">
                  <c:v>0.27131920765306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«Panorāma» reti vai nemaz (n=666, N=673).</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Drīzāk šim (otrajam) (n=313, N=298)</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0.47998984203905171</c:v>
                </c:pt>
                <c:pt idx="1">
                  <c:v>0.34969183222816735</c:v>
                </c:pt>
                <c:pt idx="2">
                  <c:v>0.30728055039877467</c:v>
                </c:pt>
                <c:pt idx="3">
                  <c:v>0.2717582144545127</c:v>
                </c:pt>
                <c:pt idx="4">
                  <c:v>0.22719105671507211</c:v>
                </c:pt>
                <c:pt idx="5">
                  <c:v>0.19830855375921491</c:v>
                </c:pt>
                <c:pt idx="6">
                  <c:v>0.18657161175461115</c:v>
                </c:pt>
                <c:pt idx="7">
                  <c:v>0.21675995922267791</c:v>
                </c:pt>
                <c:pt idx="8">
                  <c:v>0.20237535955739047</c:v>
                </c:pt>
                <c:pt idx="9">
                  <c:v>0.16455136708494975</c:v>
                </c:pt>
                <c:pt idx="10">
                  <c:v>0.13182476735861384</c:v>
                </c:pt>
                <c:pt idx="11">
                  <c:v>0.16395046522056181</c:v>
                </c:pt>
                <c:pt idx="12">
                  <c:v>4.8143611508412579E-2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Noteikti šim (otrajam) (n=232, N=227)</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0.40969077033416512</c:v>
                </c:pt>
                <c:pt idx="1">
                  <c:v>0.20636449146812519</c:v>
                </c:pt>
                <c:pt idx="2">
                  <c:v>0.21391755184131658</c:v>
                </c:pt>
                <c:pt idx="3">
                  <c:v>0.29918484058677813</c:v>
                </c:pt>
                <c:pt idx="4">
                  <c:v>0.23502055952147369</c:v>
                </c:pt>
                <c:pt idx="5">
                  <c:v>0.23198599724573338</c:v>
                </c:pt>
                <c:pt idx="6">
                  <c:v>0.16574218854510472</c:v>
                </c:pt>
                <c:pt idx="7">
                  <c:v>0.13418272922563695</c:v>
                </c:pt>
                <c:pt idx="8">
                  <c:v>7.3984590477529963E-2</c:v>
                </c:pt>
                <c:pt idx="9">
                  <c:v>0.16832017558513762</c:v>
                </c:pt>
                <c:pt idx="10">
                  <c:v>0.12069974758480234</c:v>
                </c:pt>
                <c:pt idx="11">
                  <c:v>0.1310692347789558</c:v>
                </c:pt>
                <c:pt idx="12">
                  <c:v>9.1533301504801642E-2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D2E7-4B3E-9F4B-708C9DE68F45}"/>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Piekrīt apgalvojumam pa labi (n=545, N=526).</a:t>
                </a:r>
              </a:p>
            </c:rich>
          </c:tx>
          <c:layout>
            <c:manualLayout>
              <c:xMode val="edge"/>
              <c:yMode val="edge"/>
              <c:x val="0.17896438418520549"/>
              <c:y val="0.96253149606299215"/>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(n=146, N=146)</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-0.61299870633920517</c:v>
                </c:pt>
                <c:pt idx="1">
                  <c:v>-0.44015825227319766</c:v>
                </c:pt>
                <c:pt idx="2">
                  <c:v>-0.16244261745570865</c:v>
                </c:pt>
                <c:pt idx="3">
                  <c:v>-0.14731040339262028</c:v>
                </c:pt>
                <c:pt idx="4">
                  <c:v>6.274895176951327E-2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(n=163, N=162)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-0.15312266414804987</c:v>
                </c:pt>
                <c:pt idx="1">
                  <c:v>-0.18577339729672437</c:v>
                </c:pt>
                <c:pt idx="2">
                  <c:v>-1.3837562545774158E-2</c:v>
                </c:pt>
                <c:pt idx="3">
                  <c:v>1.604985783391455E-3</c:v>
                </c:pt>
                <c:pt idx="4">
                  <c:v>9.1693976932287008E-2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(n=172, N=165)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-0.26113238275324607</c:v>
                </c:pt>
                <c:pt idx="1">
                  <c:v>-0.35049801755536375</c:v>
                </c:pt>
                <c:pt idx="2">
                  <c:v>-0.1195675405358525</c:v>
                </c:pt>
                <c:pt idx="3">
                  <c:v>9.0978017973246797E-2</c:v>
                </c:pt>
                <c:pt idx="4">
                  <c:v>0.13239725445312958</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«Rīta Panorāma» bieži (n=481, N=474).</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(n=309, N=327)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-0.59874695380772136</c:v>
                </c:pt>
                <c:pt idx="1">
                  <c:v>-0.40482840259924546</c:v>
                </c:pt>
                <c:pt idx="2">
                  <c:v>-0.14044645464989455</c:v>
                </c:pt>
                <c:pt idx="3">
                  <c:v>-7.3775093301321593E-2</c:v>
                </c:pt>
                <c:pt idx="4">
                  <c:v>4.3411008260713828E-3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(n=571, N=575)</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-0.60245168733973231</c:v>
                </c:pt>
                <c:pt idx="1">
                  <c:v>-0.34606361240297134</c:v>
                </c:pt>
                <c:pt idx="2">
                  <c:v>-0.27111016144479133</c:v>
                </c:pt>
                <c:pt idx="3">
                  <c:v>3.3730926816497149E-2</c:v>
                </c:pt>
                <c:pt idx="4">
                  <c:v>0.23861996435766974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«Rīta Panorāma» reti vai nemaz (n=880, N=901).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(n=240, N=242)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-0.6257237303235591</c:v>
                </c:pt>
                <c:pt idx="1">
                  <c:v>-0.54229560883090766</c:v>
                </c:pt>
                <c:pt idx="2">
                  <c:v>-0.15052943186061143</c:v>
                </c:pt>
                <c:pt idx="3">
                  <c:v>-0.16181046738540517</c:v>
                </c:pt>
                <c:pt idx="4">
                  <c:v>-0.11489619815256719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(n=228, N=233)</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-0.47285931812161253</c:v>
                </c:pt>
                <c:pt idx="1">
                  <c:v>-0.48360371344029807</c:v>
                </c:pt>
                <c:pt idx="2">
                  <c:v>-0.12859303574634942</c:v>
                </c:pt>
                <c:pt idx="3">
                  <c:v>-0.16507135062063061</c:v>
                </c:pt>
                <c:pt idx="4">
                  <c:v>0.16826003396853315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(n=209, N=198)</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-0.33908946707046533</c:v>
                </c:pt>
                <c:pt idx="1">
                  <c:v>-0.28261796422604973</c:v>
                </c:pt>
                <c:pt idx="2">
                  <c:v>-0.13234053752355038</c:v>
                </c:pt>
                <c:pt idx="3">
                  <c:v>-1.4947724390203575E-2</c:v>
                </c:pt>
                <c:pt idx="4">
                  <c:v>0.16745114026041608</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«Dienas Ziņas» bieži (n=677, N=673).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(n=289, N=284)</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-0.42638476788993473</c:v>
                </c:pt>
                <c:pt idx="1">
                  <c:v>-0.23923873195210418</c:v>
                </c:pt>
                <c:pt idx="2">
                  <c:v>-0.20192313461475375</c:v>
                </c:pt>
                <c:pt idx="3">
                  <c:v>0.14898411087276073</c:v>
                </c:pt>
                <c:pt idx="4">
                  <c:v>0.17275967572513512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(n=395, N=418)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-0.59715312087345274</c:v>
                </c:pt>
                <c:pt idx="1">
                  <c:v>-0.27689804715434418</c:v>
                </c:pt>
                <c:pt idx="2">
                  <c:v>-0.23322804337381414</c:v>
                </c:pt>
                <c:pt idx="3">
                  <c:v>6.5253930919819611E-2</c:v>
                </c:pt>
                <c:pt idx="4">
                  <c:v>0.21716602471631</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«Dienas Ziņas» reti vai nemaz (n=684, N=702).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(n=77, N=66)</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-0.50152095329503121</c:v>
                </c:pt>
                <c:pt idx="1">
                  <c:v>-0.46322745624503575</c:v>
                </c:pt>
                <c:pt idx="2">
                  <c:v>-9.510537710425078E-2</c:v>
                </c:pt>
                <c:pt idx="3">
                  <c:v>-0.1517435976997708</c:v>
                </c:pt>
                <c:pt idx="4">
                  <c:v>7.8128475395831037E-2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(n=141, N=142)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-0.43689066322813813</c:v>
                </c:pt>
                <c:pt idx="1">
                  <c:v>-0.52550111206312866</c:v>
                </c:pt>
                <c:pt idx="2">
                  <c:v>-0.34089580611473913</c:v>
                </c:pt>
                <c:pt idx="3">
                  <c:v>-8.1365380966716527E-2</c:v>
                </c:pt>
                <c:pt idx="4">
                  <c:v>-0.18826113442404083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(n=215, N=204)</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-0.45425380940687921</c:v>
                </c:pt>
                <c:pt idx="1">
                  <c:v>-0.49077702290609604</c:v>
                </c:pt>
                <c:pt idx="2">
                  <c:v>-0.21203636007518764</c:v>
                </c:pt>
                <c:pt idx="3">
                  <c:v>-0.1630829199142845</c:v>
                </c:pt>
                <c:pt idx="4">
                  <c:v>2.4667259893024037E-2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Skatās</a:t>
                </a:r>
                <a:r>
                  <a:rPr lang="en-US" dirty="0"/>
                  <a:t> «</a:t>
                </a:r>
                <a:r>
                  <a:rPr lang="en-US" dirty="0" err="1"/>
                  <a:t>Šodienas</a:t>
                </a:r>
                <a:r>
                  <a:rPr lang="en-US" dirty="0"/>
                  <a:t> </a:t>
                </a:r>
                <a:r>
                  <a:rPr lang="en-US" dirty="0" err="1"/>
                  <a:t>jautājums</a:t>
                </a:r>
                <a:r>
                  <a:rPr lang="en-US" dirty="0"/>
                  <a:t>» </a:t>
                </a:r>
                <a:r>
                  <a:rPr lang="en-US" dirty="0" err="1"/>
                  <a:t>bieži</a:t>
                </a:r>
                <a:r>
                  <a:rPr lang="en-US" dirty="0"/>
                  <a:t> (n=433, N=412).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(n=300, N=309)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-0.49651422582788812</c:v>
                </c:pt>
                <c:pt idx="1">
                  <c:v>-0.41716164030794439</c:v>
                </c:pt>
                <c:pt idx="2">
                  <c:v>-0.15740946860159055</c:v>
                </c:pt>
                <c:pt idx="3">
                  <c:v>-1.6370929583015174E-2</c:v>
                </c:pt>
                <c:pt idx="4">
                  <c:v>-9.072809627730979E-4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(n=628, N=654)</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-0.54772501140425989</c:v>
                </c:pt>
                <c:pt idx="1">
                  <c:v>-0.22820191168908457</c:v>
                </c:pt>
                <c:pt idx="2">
                  <c:v>-0.15401812949698324</c:v>
                </c:pt>
                <c:pt idx="3">
                  <c:v>7.4921081384269284E-2</c:v>
                </c:pt>
                <c:pt idx="4">
                  <c:v>0.30798813817703297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«Šodienas jautājums» reti vai nemaz (n=928, N=962).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(n=83, N=76)</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-0.29178976495996112</c:v>
                </c:pt>
                <c:pt idx="1">
                  <c:v>-0.22209011144241267</c:v>
                </c:pt>
                <c:pt idx="2">
                  <c:v>2.5950804513263075E-2</c:v>
                </c:pt>
                <c:pt idx="3">
                  <c:v>-1.0616335150861573E-2</c:v>
                </c:pt>
                <c:pt idx="4">
                  <c:v>0.17253800739602926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(n=158, N=154)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-0.41464640314610013</c:v>
                </c:pt>
                <c:pt idx="1">
                  <c:v>-0.48010605377523075</c:v>
                </c:pt>
                <c:pt idx="2">
                  <c:v>-6.736989942986242E-2</c:v>
                </c:pt>
                <c:pt idx="3">
                  <c:v>-4.3269580786217524E-2</c:v>
                </c:pt>
                <c:pt idx="4">
                  <c:v>-2.3967194069655591E-2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(n=309, N=305)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-0.62641771920080003</c:v>
                </c:pt>
                <c:pt idx="1">
                  <c:v>-0.56211107080472267</c:v>
                </c:pt>
                <c:pt idx="2">
                  <c:v>-0.31010114180158421</c:v>
                </c:pt>
                <c:pt idx="3">
                  <c:v>-0.23584185585427569</c:v>
                </c:pt>
                <c:pt idx="4">
                  <c:v>4.8553914484789793E-3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«De Facto» bieži (n=550, N=536).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(n=369, N=389)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-0.49597081131723969</c:v>
                </c:pt>
                <c:pt idx="1">
                  <c:v>-0.39151573036538773</c:v>
                </c:pt>
                <c:pt idx="2">
                  <c:v>-0.15710555424234787</c:v>
                </c:pt>
                <c:pt idx="3">
                  <c:v>4.3856840589996365E-2</c:v>
                </c:pt>
                <c:pt idx="4">
                  <c:v>5.7759255203767949E-2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(n=442, N=450)</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-0.50880168328967101</c:v>
                </c:pt>
                <c:pt idx="1">
                  <c:v>-0.15254952119595669</c:v>
                </c:pt>
                <c:pt idx="2">
                  <c:v>-0.18499929277849414</c:v>
                </c:pt>
                <c:pt idx="3">
                  <c:v>0.11436008783249176</c:v>
                </c:pt>
                <c:pt idx="4">
                  <c:v>0.33549845247539106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«De Facto» reti vai nemaz (n=811, N=839).</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(n=78, N=68)</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-0.13162834083985056</c:v>
                </c:pt>
                <c:pt idx="1">
                  <c:v>-5.8793290871163376E-3</c:v>
                </c:pt>
                <c:pt idx="2">
                  <c:v>0.24739569326348088</c:v>
                </c:pt>
                <c:pt idx="3">
                  <c:v>0.304071599778863</c:v>
                </c:pt>
                <c:pt idx="4">
                  <c:v>0.49598597991642562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(n=166, N=180)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-0.47796868891804972</c:v>
                </c:pt>
                <c:pt idx="1">
                  <c:v>-0.44893413658962666</c:v>
                </c:pt>
                <c:pt idx="2">
                  <c:v>-0.1253541870206494</c:v>
                </c:pt>
                <c:pt idx="3">
                  <c:v>-4.8555870513364005E-2</c:v>
                </c:pt>
                <c:pt idx="4">
                  <c:v>-0.14321515713464292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(n=309, N=302)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-0.52317240244731933</c:v>
                </c:pt>
                <c:pt idx="1">
                  <c:v>-0.56614723044721171</c:v>
                </c:pt>
                <c:pt idx="2">
                  <c:v>-0.26292150298240269</c:v>
                </c:pt>
                <c:pt idx="3">
                  <c:v>-0.13525153585069627</c:v>
                </c:pt>
                <c:pt idx="4">
                  <c:v>4.9228452505373936E-2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nl-NL" dirty="0"/>
                  <a:t>Bāze: Skatās «Kas notiek Latvijā» bieži (n=553, N=550).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(n=364, N=388)</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-0.4820290182116459</c:v>
                </c:pt>
                <c:pt idx="1">
                  <c:v>-0.33669397930760714</c:v>
                </c:pt>
                <c:pt idx="2">
                  <c:v>-0.1984903629831786</c:v>
                </c:pt>
                <c:pt idx="3">
                  <c:v>-3.3779139489907621E-2</c:v>
                </c:pt>
                <c:pt idx="4">
                  <c:v>0.12959578975698677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(n=444, N=437)</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-0.59346192444309609</c:v>
                </c:pt>
                <c:pt idx="1">
                  <c:v>-0.23005163824637873</c:v>
                </c:pt>
                <c:pt idx="2">
                  <c:v>-0.1949533300829901</c:v>
                </c:pt>
                <c:pt idx="3">
                  <c:v>7.1427976402170926E-2</c:v>
                </c:pt>
                <c:pt idx="4">
                  <c:v>0.25553559123305392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Skatās</a:t>
                </a:r>
                <a:r>
                  <a:rPr lang="en-US" dirty="0"/>
                  <a:t> «Kas </a:t>
                </a:r>
                <a:r>
                  <a:rPr lang="en-US" dirty="0" err="1"/>
                  <a:t>notiek</a:t>
                </a:r>
                <a:r>
                  <a:rPr lang="en-US" dirty="0"/>
                  <a:t> </a:t>
                </a:r>
                <a:r>
                  <a:rPr lang="en-US" dirty="0" err="1"/>
                  <a:t>Latvijā</a:t>
                </a:r>
                <a:r>
                  <a:rPr lang="en-US" dirty="0"/>
                  <a:t>» </a:t>
                </a:r>
                <a:r>
                  <a:rPr lang="en-US" dirty="0" err="1"/>
                  <a:t>reti</a:t>
                </a:r>
                <a:r>
                  <a:rPr lang="en-US" dirty="0"/>
                  <a:t> </a:t>
                </a:r>
                <a:r>
                  <a:rPr lang="en-US" dirty="0" err="1"/>
                  <a:t>vai</a:t>
                </a:r>
                <a:r>
                  <a:rPr lang="en-US" dirty="0"/>
                  <a:t> </a:t>
                </a:r>
                <a:r>
                  <a:rPr lang="en-US" dirty="0" err="1"/>
                  <a:t>nemaz</a:t>
                </a:r>
                <a:r>
                  <a:rPr lang="en-US" dirty="0"/>
                  <a:t> (n=808, N=825).</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002125984251963"/>
          <c:y val="8.0031562510382404E-2"/>
          <c:w val="0.50898267716535428"/>
          <c:h val="0.89090816970663478"/>
        </c:manualLayout>
      </c:layout>
      <c:barChart>
        <c:barDir val="bar"/>
        <c:grouping val="clustered"/>
        <c:varyColors val="1"/>
        <c:ser>
          <c:idx val="0"/>
          <c:order val="0"/>
          <c:tx>
            <c:strRef>
              <c:f>Sheet1!$B$1</c:f>
              <c:strCache>
                <c:ptCount val="1"/>
                <c:pt idx="0">
                  <c:v>Noteikti šim (pirmajam) (n=322, N=311)</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0.41238818885033568</c:v>
                </c:pt>
                <c:pt idx="1">
                  <c:v>0.25123554247988933</c:v>
                </c:pt>
                <c:pt idx="2">
                  <c:v>0.23411501972542512</c:v>
                </c:pt>
                <c:pt idx="3">
                  <c:v>0.29402712492974326</c:v>
                </c:pt>
                <c:pt idx="4">
                  <c:v>0.24152360191035471</c:v>
                </c:pt>
                <c:pt idx="5">
                  <c:v>0.24689129606683322</c:v>
                </c:pt>
                <c:pt idx="6">
                  <c:v>0.14898819494331803</c:v>
                </c:pt>
                <c:pt idx="7">
                  <c:v>0.15740738796346695</c:v>
                </c:pt>
                <c:pt idx="8">
                  <c:v>9.6193046108019611E-2</c:v>
                </c:pt>
                <c:pt idx="9">
                  <c:v>0.15493486179791341</c:v>
                </c:pt>
                <c:pt idx="10">
                  <c:v>0.15189425511807189</c:v>
                </c:pt>
                <c:pt idx="11">
                  <c:v>0.1414024381618382</c:v>
                </c:pt>
                <c:pt idx="12">
                  <c:v>9.8062222287915168E-2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Drīzāk šim (pirmajam) (n=383, N=366)</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0.48147403973609387</c:v>
                </c:pt>
                <c:pt idx="1">
                  <c:v>0.37034472665325846</c:v>
                </c:pt>
                <c:pt idx="2">
                  <c:v>0.28688895925174718</c:v>
                </c:pt>
                <c:pt idx="3">
                  <c:v>0.24025548954594905</c:v>
                </c:pt>
                <c:pt idx="4">
                  <c:v>0.18750708707080832</c:v>
                </c:pt>
                <c:pt idx="5">
                  <c:v>0.17776674744643239</c:v>
                </c:pt>
                <c:pt idx="6">
                  <c:v>0.2268205134890714</c:v>
                </c:pt>
                <c:pt idx="7">
                  <c:v>0.2213242188863937</c:v>
                </c:pt>
                <c:pt idx="8">
                  <c:v>0.20110135209758165</c:v>
                </c:pt>
                <c:pt idx="9">
                  <c:v>0.18892575284359248</c:v>
                </c:pt>
                <c:pt idx="10">
                  <c:v>0.14730734983604096</c:v>
                </c:pt>
                <c:pt idx="11">
                  <c:v>0.14227748061569898</c:v>
                </c:pt>
                <c:pt idx="12">
                  <c:v>6.7684732345114948E-2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Abi vienādi (n=511, N=531)</c:v>
                </c:pt>
              </c:strCache>
            </c:strRef>
          </c:tx>
          <c:spPr>
            <a:solidFill>
              <a:srgbClr val="B0C4DE"/>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0.33606960877502989</c:v>
                </c:pt>
                <c:pt idx="1">
                  <c:v>0.35158460152231619</c:v>
                </c:pt>
                <c:pt idx="2">
                  <c:v>0.31210205282616632</c:v>
                </c:pt>
                <c:pt idx="3">
                  <c:v>0.238736857365518</c:v>
                </c:pt>
                <c:pt idx="4">
                  <c:v>0.21957564782064581</c:v>
                </c:pt>
                <c:pt idx="5">
                  <c:v>0.21527841190286784</c:v>
                </c:pt>
                <c:pt idx="6">
                  <c:v>0.23877845833771413</c:v>
                </c:pt>
                <c:pt idx="7">
                  <c:v>0.188185870161065</c:v>
                </c:pt>
                <c:pt idx="8">
                  <c:v>0.19512841585059407</c:v>
                </c:pt>
                <c:pt idx="9">
                  <c:v>0.20192345024529298</c:v>
                </c:pt>
                <c:pt idx="10">
                  <c:v>0.16545200340394128</c:v>
                </c:pt>
                <c:pt idx="11">
                  <c:v>0.13540983047266883</c:v>
                </c:pt>
                <c:pt idx="12">
                  <c:v>9.7744952423459208E-2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en-US"/>
                  <a:t>Bāze: Piekrīt apgalvojumam pa kreisi (n=1216, N=1207).</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6.7356496062992113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(n=55, N=53)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-0.30657616031033025</c:v>
                </c:pt>
                <c:pt idx="1">
                  <c:v>-0.19650665485527749</c:v>
                </c:pt>
                <c:pt idx="2">
                  <c:v>-8.9805163941052021E-2</c:v>
                </c:pt>
                <c:pt idx="3">
                  <c:v>8.3956226217565946E-2</c:v>
                </c:pt>
                <c:pt idx="4">
                  <c:v>0.151201709630822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(n=108, N=110)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-0.29087487166607173</c:v>
                </c:pt>
                <c:pt idx="1">
                  <c:v>-0.20639919091815914</c:v>
                </c:pt>
                <c:pt idx="2">
                  <c:v>-1.4622421240910138E-4</c:v>
                </c:pt>
                <c:pt idx="3">
                  <c:v>-2.0130235425764403E-2</c:v>
                </c:pt>
                <c:pt idx="4">
                  <c:v>-0.18392055442460681</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(n=222, N=203)</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-0.42819259685375444</c:v>
                </c:pt>
                <c:pt idx="1">
                  <c:v>-0.57252575320327703</c:v>
                </c:pt>
                <c:pt idx="2">
                  <c:v>-0.25218399051969947</c:v>
                </c:pt>
                <c:pt idx="3">
                  <c:v>-0.18577163883095413</c:v>
                </c:pt>
                <c:pt idx="4">
                  <c:v>2.8924095502109722E-2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Skatās</a:t>
                </a:r>
                <a:r>
                  <a:rPr lang="en-US" dirty="0"/>
                  <a:t> «1:1 </a:t>
                </a:r>
                <a:r>
                  <a:rPr lang="en-US" dirty="0" err="1"/>
                  <a:t>aktuālā</a:t>
                </a:r>
                <a:r>
                  <a:rPr lang="en-US" dirty="0"/>
                  <a:t> </a:t>
                </a:r>
                <a:r>
                  <a:rPr lang="en-US" dirty="0" err="1"/>
                  <a:t>intervija</a:t>
                </a:r>
                <a:r>
                  <a:rPr lang="en-US" dirty="0"/>
                  <a:t>» </a:t>
                </a:r>
                <a:r>
                  <a:rPr lang="en-US" dirty="0" err="1"/>
                  <a:t>bieži</a:t>
                </a:r>
                <a:r>
                  <a:rPr lang="en-US" dirty="0"/>
                  <a:t> (n=385, N=366).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(n=334, N=347)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-0.59405262227516575</c:v>
                </c:pt>
                <c:pt idx="1">
                  <c:v>-0.53491371155623657</c:v>
                </c:pt>
                <c:pt idx="2">
                  <c:v>-0.1931263246381684</c:v>
                </c:pt>
                <c:pt idx="3">
                  <c:v>-4.8531233956471825E-2</c:v>
                </c:pt>
                <c:pt idx="4">
                  <c:v>-2.6557905911364657E-2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(n=642, N=662)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-0.54085568851996035</c:v>
                </c:pt>
                <c:pt idx="1">
                  <c:v>-0.22450818309828927</c:v>
                </c:pt>
                <c:pt idx="2">
                  <c:v>-0.18794605137589429</c:v>
                </c:pt>
                <c:pt idx="3">
                  <c:v>6.2510638919776873E-2</c:v>
                </c:pt>
                <c:pt idx="4">
                  <c:v>0.30203284940950259</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«1:1 aktuālā intervija» reti vai nemaz (n=976, N=1009).</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(n=81, N=73)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-3.3977851936933083E-2</c:v>
                </c:pt>
                <c:pt idx="1">
                  <c:v>-3.4696208906294664E-2</c:v>
                </c:pt>
                <c:pt idx="2">
                  <c:v>0.35010244998375833</c:v>
                </c:pt>
                <c:pt idx="3">
                  <c:v>0.2686544087551363</c:v>
                </c:pt>
                <c:pt idx="4">
                  <c:v>0.26289785302432039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(n=157, N=151)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-0.33809923054762753</c:v>
                </c:pt>
                <c:pt idx="1">
                  <c:v>-0.35144597858211268</c:v>
                </c:pt>
                <c:pt idx="2">
                  <c:v>-0.18927436118059807</c:v>
                </c:pt>
                <c:pt idx="3">
                  <c:v>7.2120841838951164E-2</c:v>
                </c:pt>
                <c:pt idx="4">
                  <c:v>0.13071740096899914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(n=213, N=218)</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-0.45359056220501959</c:v>
                </c:pt>
                <c:pt idx="1">
                  <c:v>-0.53708370719613174</c:v>
                </c:pt>
                <c:pt idx="2">
                  <c:v>-0.26193025035792433</c:v>
                </c:pt>
                <c:pt idx="3">
                  <c:v>-0.24050204711281783</c:v>
                </c:pt>
                <c:pt idx="4">
                  <c:v>-4.0853111694024322E-2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«Pasaules Panorāma» bieži (n=451, N=443).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(n=334, N=338)</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-0.51725133110884358</c:v>
                </c:pt>
                <c:pt idx="1">
                  <c:v>-0.36765554950054974</c:v>
                </c:pt>
                <c:pt idx="2">
                  <c:v>-0.18190852995168566</c:v>
                </c:pt>
                <c:pt idx="3">
                  <c:v>-1.1952480269224932E-3</c:v>
                </c:pt>
                <c:pt idx="4">
                  <c:v>8.3932577710070969E-2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(n=576, N=594)</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-0.62619063224485805</c:v>
                </c:pt>
                <c:pt idx="1">
                  <c:v>-0.31362288050057591</c:v>
                </c:pt>
                <c:pt idx="2">
                  <c:v>-0.21190248974552506</c:v>
                </c:pt>
                <c:pt idx="3">
                  <c:v>1.9073191919982226E-2</c:v>
                </c:pt>
                <c:pt idx="4">
                  <c:v>0.21212064010581397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«Pasaules Panorāma» reti vai nemaz (n=910, N=932).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(n=44, N=37)</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-0.26004092825964542</c:v>
                </c:pt>
                <c:pt idx="1">
                  <c:v>-4.4413088337312383E-2</c:v>
                </c:pt>
                <c:pt idx="2">
                  <c:v>0.21869087587281619</c:v>
                </c:pt>
                <c:pt idx="3">
                  <c:v>3.3417186165262118E-2</c:v>
                </c:pt>
                <c:pt idx="4">
                  <c:v>4.9630708731126918E-2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(n=106, N=114)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-0.47479819894178416</c:v>
                </c:pt>
                <c:pt idx="1">
                  <c:v>-0.35590871855367395</c:v>
                </c:pt>
                <c:pt idx="2">
                  <c:v>-0.14252281149870646</c:v>
                </c:pt>
                <c:pt idx="3">
                  <c:v>-0.10821440658559767</c:v>
                </c:pt>
                <c:pt idx="4">
                  <c:v>-4.259536249952442E-2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(n=221, N=202)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-0.34471606323932047</c:v>
                </c:pt>
                <c:pt idx="1">
                  <c:v>-0.46640683062135463</c:v>
                </c:pt>
                <c:pt idx="2">
                  <c:v>-0.19970946053800687</c:v>
                </c:pt>
                <c:pt idx="3">
                  <c:v>-7.0598787636400456E-2</c:v>
                </c:pt>
                <c:pt idx="4">
                  <c:v>1.7487450217976232E-2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Skatās</a:t>
                </a:r>
                <a:r>
                  <a:rPr lang="en-US" dirty="0"/>
                  <a:t> «</a:t>
                </a:r>
                <a:r>
                  <a:rPr lang="en-US" dirty="0" err="1"/>
                  <a:t>Kultūršoks</a:t>
                </a:r>
                <a:r>
                  <a:rPr lang="en-US" dirty="0"/>
                  <a:t>» </a:t>
                </a:r>
                <a:r>
                  <a:rPr lang="en-US" dirty="0" err="1"/>
                  <a:t>bieži</a:t>
                </a:r>
                <a:r>
                  <a:rPr lang="en-US" dirty="0"/>
                  <a:t> (n=371, N=354).</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(n=296, N=308)</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-0.51514029250085436</c:v>
                </c:pt>
                <c:pt idx="1">
                  <c:v>-0.45953773821470284</c:v>
                </c:pt>
                <c:pt idx="2">
                  <c:v>-0.14464604065232251</c:v>
                </c:pt>
                <c:pt idx="3">
                  <c:v>9.0757697198348471E-3</c:v>
                </c:pt>
                <c:pt idx="4">
                  <c:v>-3.1809987250061705E-2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(n=694, N=713)</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-0.57077767187665129</c:v>
                </c:pt>
                <c:pt idx="1">
                  <c:v>-0.28782714679729815</c:v>
                </c:pt>
                <c:pt idx="2">
                  <c:v>-0.21643611542193009</c:v>
                </c:pt>
                <c:pt idx="3">
                  <c:v>1.6304519860084563E-2</c:v>
                </c:pt>
                <c:pt idx="4">
                  <c:v>0.27171204423912126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«Kultūršoks» reti vai nemaz (n=990, N=1021).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(n=66, N=57)</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-9.1252600209470944E-2</c:v>
                </c:pt>
                <c:pt idx="1">
                  <c:v>8.1339721359322395E-2</c:v>
                </c:pt>
                <c:pt idx="2">
                  <c:v>5.127713937743078E-2</c:v>
                </c:pt>
                <c:pt idx="3">
                  <c:v>0.14754502198358166</c:v>
                </c:pt>
                <c:pt idx="4">
                  <c:v>0.34113531535399688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(n=169, N=169)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-0.48112699773193612</c:v>
                </c:pt>
                <c:pt idx="1">
                  <c:v>-0.55531869536648948</c:v>
                </c:pt>
                <c:pt idx="2">
                  <c:v>-8.7647846437721624E-2</c:v>
                </c:pt>
                <c:pt idx="3">
                  <c:v>-0.1238495387102253</c:v>
                </c:pt>
                <c:pt idx="4">
                  <c:v>-3.9092395837973117E-2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(n=320, N=325)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-0.56865868768796402</c:v>
                </c:pt>
                <c:pt idx="1">
                  <c:v>-0.48590324705581445</c:v>
                </c:pt>
                <c:pt idx="2">
                  <c:v>-0.2210407254367994</c:v>
                </c:pt>
                <c:pt idx="3">
                  <c:v>-0.15353525098327811</c:v>
                </c:pt>
                <c:pt idx="4">
                  <c:v>0.12710498540592022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lv-LV" dirty="0"/>
                  <a:t>Bāze: Skatās “Aizliegtais paņēmiens” bieži (n=555, N=551).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(n=367, N=381)</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-0.51751636990080641</c:v>
                </c:pt>
                <c:pt idx="1">
                  <c:v>-0.45077940771334524</c:v>
                </c:pt>
                <c:pt idx="2">
                  <c:v>-0.17440319951143698</c:v>
                </c:pt>
                <c:pt idx="3">
                  <c:v>-7.573322124658742E-2</c:v>
                </c:pt>
                <c:pt idx="4">
                  <c:v>-5.9551196791682873E-2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(n=439, N=443)</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-0.52140394250126909</c:v>
                </c:pt>
                <c:pt idx="1">
                  <c:v>-0.14629984995544362</c:v>
                </c:pt>
                <c:pt idx="2">
                  <c:v>-0.2195914354872518</c:v>
                </c:pt>
                <c:pt idx="3">
                  <c:v>0.1811994369086273</c:v>
                </c:pt>
                <c:pt idx="4">
                  <c:v>0.3452993950397068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«Aizliegtais paņēmiens» reti vai nemaz (n=806, N=824).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(n=63, N=54)</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-0.22765954067554731</c:v>
                </c:pt>
                <c:pt idx="1">
                  <c:v>-0.25657449520797626</c:v>
                </c:pt>
                <c:pt idx="2">
                  <c:v>-5.4620953468002935E-3</c:v>
                </c:pt>
                <c:pt idx="3">
                  <c:v>-2.2946607410044759E-2</c:v>
                </c:pt>
                <c:pt idx="4">
                  <c:v>0.11815578709759236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(n=85, N=90)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-0.3275215283271255</c:v>
                </c:pt>
                <c:pt idx="1">
                  <c:v>-0.49667643464923156</c:v>
                </c:pt>
                <c:pt idx="2">
                  <c:v>-0.14736026539538666</c:v>
                </c:pt>
                <c:pt idx="3">
                  <c:v>-4.7803349449378425E-2</c:v>
                </c:pt>
                <c:pt idx="4">
                  <c:v>-0.19499823101471314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(n=114, N=95)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1.7759913078924154E-2</c:v>
                </c:pt>
                <c:pt idx="1">
                  <c:v>-0.10179263924504271</c:v>
                </c:pt>
                <c:pt idx="2">
                  <c:v>0.15285353509994304</c:v>
                </c:pt>
                <c:pt idx="3">
                  <c:v>5.276999971842946E-2</c:v>
                </c:pt>
                <c:pt idx="4">
                  <c:v>3.3390571525903169E-2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Labrīt</a:t>
                </a:r>
                <a:r>
                  <a:rPr lang="en-US" dirty="0"/>
                  <a:t>» </a:t>
                </a:r>
                <a:r>
                  <a:rPr lang="en-US" dirty="0" err="1"/>
                  <a:t>bieži</a:t>
                </a:r>
                <a:r>
                  <a:rPr lang="en-US" dirty="0"/>
                  <a:t> (n=262, N=240).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(n=158, N=166)</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-0.41282601906116162</c:v>
                </c:pt>
                <c:pt idx="1">
                  <c:v>-0.35274445764053852</c:v>
                </c:pt>
                <c:pt idx="2">
                  <c:v>-0.20042798923869296</c:v>
                </c:pt>
                <c:pt idx="3">
                  <c:v>5.3419758588878881E-2</c:v>
                </c:pt>
                <c:pt idx="4">
                  <c:v>0.14351869127222541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(n=275, N=286)</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-0.64703132651685136</c:v>
                </c:pt>
                <c:pt idx="1">
                  <c:v>-0.51753308734417847</c:v>
                </c:pt>
                <c:pt idx="2">
                  <c:v>-0.20698376136643878</c:v>
                </c:pt>
                <c:pt idx="3">
                  <c:v>-0.18191975999189017</c:v>
                </c:pt>
                <c:pt idx="4">
                  <c:v>-1.1188990925399597E-2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«Labrīt» reti vai nemaz (n=433, N=453).</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Drīzāk šim (otrajam) (n=278, N=295)</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0.57997569518518788</c:v>
                </c:pt>
                <c:pt idx="1">
                  <c:v>0.38353325244201364</c:v>
                </c:pt>
                <c:pt idx="2">
                  <c:v>0.4730855420733448</c:v>
                </c:pt>
                <c:pt idx="3">
                  <c:v>0.21893342826127649</c:v>
                </c:pt>
                <c:pt idx="4">
                  <c:v>0.18798780639520848</c:v>
                </c:pt>
                <c:pt idx="5">
                  <c:v>0.28678758892859646</c:v>
                </c:pt>
                <c:pt idx="6">
                  <c:v>0.18030358772625216</c:v>
                </c:pt>
                <c:pt idx="7">
                  <c:v>0.20255249697464206</c:v>
                </c:pt>
                <c:pt idx="8">
                  <c:v>0.2952397263631138</c:v>
                </c:pt>
                <c:pt idx="9">
                  <c:v>0.17082511854176813</c:v>
                </c:pt>
                <c:pt idx="10">
                  <c:v>0.15982258246136147</c:v>
                </c:pt>
                <c:pt idx="11">
                  <c:v>0.13863665116995116</c:v>
                </c:pt>
                <c:pt idx="12">
                  <c:v>7.9630080053218144E-2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Noteikti šim (otrajam) (n=131, N=124)</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0.49286371475485052</c:v>
                </c:pt>
                <c:pt idx="1">
                  <c:v>0.36076807786864828</c:v>
                </c:pt>
                <c:pt idx="2">
                  <c:v>0.43759528545042015</c:v>
                </c:pt>
                <c:pt idx="3">
                  <c:v>0.17296844798993999</c:v>
                </c:pt>
                <c:pt idx="4">
                  <c:v>0.26347813404679027</c:v>
                </c:pt>
                <c:pt idx="5">
                  <c:v>0.27937530317363346</c:v>
                </c:pt>
                <c:pt idx="6">
                  <c:v>0.26466556456802681</c:v>
                </c:pt>
                <c:pt idx="7">
                  <c:v>0.25909828701345666</c:v>
                </c:pt>
                <c:pt idx="8">
                  <c:v>0.33021209850040495</c:v>
                </c:pt>
                <c:pt idx="9">
                  <c:v>0.12448586189066906</c:v>
                </c:pt>
                <c:pt idx="10">
                  <c:v>0.15417549487966442</c:v>
                </c:pt>
                <c:pt idx="11">
                  <c:v>0.15985009388004873</c:v>
                </c:pt>
                <c:pt idx="12">
                  <c:v>4.9230001721740212E-2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5F46-4F80-B33A-A0F87EE235D5}"/>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Piekrīt apgalvojumam pa labi (n=409, N=418).</a:t>
                </a:r>
              </a:p>
            </c:rich>
          </c:tx>
          <c:layout>
            <c:manualLayout>
              <c:xMode val="edge"/>
              <c:yMode val="edge"/>
              <c:x val="0.17896438418520549"/>
              <c:y val="0.96253149606299215"/>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(n=172, N=172)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-0.65203469851241935</c:v>
                </c:pt>
                <c:pt idx="1">
                  <c:v>-0.59802855682732092</c:v>
                </c:pt>
                <c:pt idx="2">
                  <c:v>-9.0842473532841347E-2</c:v>
                </c:pt>
                <c:pt idx="3">
                  <c:v>-0.17078693909516354</c:v>
                </c:pt>
                <c:pt idx="4">
                  <c:v>-0.11162148106386008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(n=142, N=126)</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-0.31496053933014656</c:v>
                </c:pt>
                <c:pt idx="1">
                  <c:v>-0.41403350468101807</c:v>
                </c:pt>
                <c:pt idx="2">
                  <c:v>-0.15979732840674468</c:v>
                </c:pt>
                <c:pt idx="3">
                  <c:v>-5.411582135409946E-2</c:v>
                </c:pt>
                <c:pt idx="4">
                  <c:v>-6.3846635419407841E-2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(n=136, N=129)</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-0.33719457982207779</c:v>
                </c:pt>
                <c:pt idx="1">
                  <c:v>-0.31931512801978401</c:v>
                </c:pt>
                <c:pt idx="2">
                  <c:v>-0.18359049362816784</c:v>
                </c:pt>
                <c:pt idx="3">
                  <c:v>2.7653814944962864E-2</c:v>
                </c:pt>
                <c:pt idx="4">
                  <c:v>0.10958928425690123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lv-LV" dirty="0"/>
                  <a:t>Bāze: Klausās “Ziņas” bieži (n=450, N=427).</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(n=151, N=177)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-0.33747705693208591</c:v>
                </c:pt>
                <c:pt idx="1">
                  <c:v>-0.23629956247491932</c:v>
                </c:pt>
                <c:pt idx="2">
                  <c:v>-6.0311391412695224E-2</c:v>
                </c:pt>
                <c:pt idx="3">
                  <c:v>-2.0981996974323822E-2</c:v>
                </c:pt>
                <c:pt idx="4">
                  <c:v>0.12117521818537241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(n=94, N=89)</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-0.44107385711589853</c:v>
                </c:pt>
                <c:pt idx="1">
                  <c:v>-0.42098687230730664</c:v>
                </c:pt>
                <c:pt idx="2">
                  <c:v>-0.24206994226012013</c:v>
                </c:pt>
                <c:pt idx="3">
                  <c:v>-8.33038336366871E-2</c:v>
                </c:pt>
                <c:pt idx="4">
                  <c:v>4.8395193224025163E-2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«Ziņas» reti vai nemaz (n=245, N=266).</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(n=49, N=47)</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-0.26350665353307884</c:v>
                </c:pt>
                <c:pt idx="1">
                  <c:v>-0.24490889203407162</c:v>
                </c:pt>
                <c:pt idx="2">
                  <c:v>0.26569345188973298</c:v>
                </c:pt>
                <c:pt idx="3">
                  <c:v>6.8752571042757768E-2</c:v>
                </c:pt>
                <c:pt idx="4">
                  <c:v>0.15110826608901565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(n=108, N=99)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-0.34937757639813161</c:v>
                </c:pt>
                <c:pt idx="1">
                  <c:v>-0.6227602357039469</c:v>
                </c:pt>
                <c:pt idx="2">
                  <c:v>-8.0244324345615917E-2</c:v>
                </c:pt>
                <c:pt idx="3">
                  <c:v>-2.0459042045159071E-2</c:v>
                </c:pt>
                <c:pt idx="4">
                  <c:v>-3.3792904101940913E-2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(n=145, N=131)</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-0.38039552809962918</c:v>
                </c:pt>
                <c:pt idx="1">
                  <c:v>-0.36652288481644063</c:v>
                </c:pt>
                <c:pt idx="2">
                  <c:v>-0.3601963701458426</c:v>
                </c:pt>
                <c:pt idx="3">
                  <c:v>-0.15252307643786592</c:v>
                </c:pt>
                <c:pt idx="4">
                  <c:v>1.7101150572311565E-2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Krustpunktā</a:t>
                </a:r>
                <a:r>
                  <a:rPr lang="en-US" dirty="0"/>
                  <a:t>» </a:t>
                </a:r>
                <a:r>
                  <a:rPr lang="en-US" dirty="0" err="1"/>
                  <a:t>bieži</a:t>
                </a:r>
                <a:r>
                  <a:rPr lang="en-US" dirty="0"/>
                  <a:t> (n=302, N=276).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(n=194, N=209)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-0.50073625715462655</c:v>
                </c:pt>
                <c:pt idx="1">
                  <c:v>-0.42549493685102502</c:v>
                </c:pt>
                <c:pt idx="2">
                  <c:v>-8.9315315748766416E-2</c:v>
                </c:pt>
                <c:pt idx="3">
                  <c:v>-5.8149050261401651E-2</c:v>
                </c:pt>
                <c:pt idx="4">
                  <c:v>-4.6163878296464664E-2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(n=199, N=208)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-0.44766573279849031</c:v>
                </c:pt>
                <c:pt idx="1">
                  <c:v>-0.31638376599207152</c:v>
                </c:pt>
                <c:pt idx="2">
                  <c:v>-0.14545586745194575</c:v>
                </c:pt>
                <c:pt idx="3">
                  <c:v>-6.1413489071059299E-2</c:v>
                </c:pt>
                <c:pt idx="4">
                  <c:v>7.8511183498735426E-2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en-US" dirty="0" err="1"/>
                  <a:t>Krustpunktā</a:t>
                </a:r>
                <a:r>
                  <a:rPr lang="en-US" dirty="0"/>
                  <a:t>» </a:t>
                </a:r>
                <a:r>
                  <a:rPr lang="en-US" dirty="0" err="1"/>
                  <a:t>reti</a:t>
                </a:r>
                <a:r>
                  <a:rPr lang="en-US" dirty="0"/>
                  <a:t> </a:t>
                </a:r>
                <a:r>
                  <a:rPr lang="en-US" dirty="0" err="1"/>
                  <a:t>vai</a:t>
                </a:r>
                <a:r>
                  <a:rPr lang="en-US" dirty="0"/>
                  <a:t> </a:t>
                </a:r>
                <a:r>
                  <a:rPr lang="en-US" dirty="0" err="1"/>
                  <a:t>nemaz</a:t>
                </a:r>
                <a:r>
                  <a:rPr lang="en-US" dirty="0"/>
                  <a:t> (n=393, N=417).</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(n=41, N=31)</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0.17491163838503998</c:v>
                </c:pt>
                <c:pt idx="1">
                  <c:v>-0.10867507740968287</c:v>
                </c:pt>
                <c:pt idx="2">
                  <c:v>0.34674397629127662</c:v>
                </c:pt>
                <c:pt idx="3">
                  <c:v>1.3996341585911749E-2</c:v>
                </c:pt>
                <c:pt idx="4">
                  <c:v>0.35512815658527258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(n=68, N=65)</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3.6053747181304462E-2</c:v>
                </c:pt>
                <c:pt idx="1">
                  <c:v>-0.13158016158126962</c:v>
                </c:pt>
                <c:pt idx="2">
                  <c:v>0.15789300267222842</c:v>
                </c:pt>
                <c:pt idx="3">
                  <c:v>0.1176368598689588</c:v>
                </c:pt>
                <c:pt idx="4">
                  <c:v>0.24014604527355055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(n=125, N=105)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-0.34466383461997385</c:v>
                </c:pt>
                <c:pt idx="1">
                  <c:v>-0.12793950146239766</c:v>
                </c:pt>
                <c:pt idx="2">
                  <c:v>-0.19195278618538189</c:v>
                </c:pt>
                <c:pt idx="3">
                  <c:v>-0.14103125804946401</c:v>
                </c:pt>
                <c:pt idx="4">
                  <c:v>2.680440450387906E-2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Atvērtie</a:t>
                </a:r>
                <a:r>
                  <a:rPr lang="en-US" dirty="0"/>
                  <a:t> </a:t>
                </a:r>
                <a:r>
                  <a:rPr lang="en-US" dirty="0" err="1"/>
                  <a:t>faili</a:t>
                </a:r>
                <a:r>
                  <a:rPr lang="en-US" dirty="0"/>
                  <a:t>» </a:t>
                </a:r>
                <a:r>
                  <a:rPr lang="en-US" dirty="0" err="1"/>
                  <a:t>bieži</a:t>
                </a:r>
                <a:r>
                  <a:rPr lang="en-US" dirty="0"/>
                  <a:t> (n=234, N=201).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(n=175, N=184)</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-0.52667413575332256</c:v>
                </c:pt>
                <c:pt idx="1">
                  <c:v>-0.41604774853561194</c:v>
                </c:pt>
                <c:pt idx="2">
                  <c:v>-0.16915756916001776</c:v>
                </c:pt>
                <c:pt idx="3">
                  <c:v>-4.524910431910318E-2</c:v>
                </c:pt>
                <c:pt idx="4">
                  <c:v>-0.11347384792968367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(n=286, N=308)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-0.54890305119428828</c:v>
                </c:pt>
                <c:pt idx="1">
                  <c:v>-0.56401244419535113</c:v>
                </c:pt>
                <c:pt idx="2">
                  <c:v>-0.19952159565104366</c:v>
                </c:pt>
                <c:pt idx="3">
                  <c:v>-9.2962699497288942E-2</c:v>
                </c:pt>
                <c:pt idx="4">
                  <c:v>1.3034625534313993E-2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en-US" dirty="0" err="1"/>
                  <a:t>Atvērtie</a:t>
                </a:r>
                <a:r>
                  <a:rPr lang="en-US" dirty="0"/>
                  <a:t> </a:t>
                </a:r>
                <a:r>
                  <a:rPr lang="en-US" dirty="0" err="1"/>
                  <a:t>faili</a:t>
                </a:r>
                <a:r>
                  <a:rPr lang="en-US" dirty="0"/>
                  <a:t>» </a:t>
                </a:r>
                <a:r>
                  <a:rPr lang="en-US" dirty="0" err="1"/>
                  <a:t>reti</a:t>
                </a:r>
                <a:r>
                  <a:rPr lang="en-US" dirty="0"/>
                  <a:t> </a:t>
                </a:r>
                <a:r>
                  <a:rPr lang="en-US" dirty="0" err="1"/>
                  <a:t>vai</a:t>
                </a:r>
                <a:r>
                  <a:rPr lang="en-US" dirty="0"/>
                  <a:t> </a:t>
                </a:r>
                <a:r>
                  <a:rPr lang="en-US" dirty="0" err="1"/>
                  <a:t>nemaz</a:t>
                </a:r>
                <a:r>
                  <a:rPr lang="en-US" dirty="0"/>
                  <a:t> (n=461, N=492).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(n=28, N=23)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0.14995280872472438</c:v>
                </c:pt>
                <c:pt idx="1">
                  <c:v>-0.10361475864596445</c:v>
                </c:pt>
                <c:pt idx="2">
                  <c:v>0.37426383991270118</c:v>
                </c:pt>
                <c:pt idx="3">
                  <c:v>3.636177666432127E-2</c:v>
                </c:pt>
                <c:pt idx="4">
                  <c:v>0.71301854200079262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(n=59, N=54)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-7.8140182219368123E-2</c:v>
                </c:pt>
                <c:pt idx="1">
                  <c:v>-2.0080866210167563E-2</c:v>
                </c:pt>
                <c:pt idx="2">
                  <c:v>-6.78734705396421E-2</c:v>
                </c:pt>
                <c:pt idx="3">
                  <c:v>6.1903615646859464E-2</c:v>
                </c:pt>
                <c:pt idx="4">
                  <c:v>0.1135301699449454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(n=111, N=95)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-0.16203446288247597</c:v>
                </c:pt>
                <c:pt idx="1">
                  <c:v>-0.2705331025004149</c:v>
                </c:pt>
                <c:pt idx="2">
                  <c:v>-0.13629459935366275</c:v>
                </c:pt>
                <c:pt idx="3">
                  <c:v>2.3821306603099772E-2</c:v>
                </c:pt>
                <c:pt idx="4">
                  <c:v>-0.13711979243532918</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Klausās «Divas puslodes» bieži (n=198, N=172).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(n=171, N=170)</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-0.4441338918227894</c:v>
                </c:pt>
                <c:pt idx="1">
                  <c:v>-0.38173605788693815</c:v>
                </c:pt>
                <c:pt idx="2">
                  <c:v>-0.20493493537060817</c:v>
                </c:pt>
                <c:pt idx="3">
                  <c:v>6.5560337711146072E-3</c:v>
                </c:pt>
                <c:pt idx="4">
                  <c:v>8.0069608237931661E-3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(n=326, N=351)</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-0.57730606404368701</c:v>
                </c:pt>
                <c:pt idx="1">
                  <c:v>-0.51687081534386015</c:v>
                </c:pt>
                <c:pt idx="2">
                  <c:v>-0.13899845626067531</c:v>
                </c:pt>
                <c:pt idx="3">
                  <c:v>-0.14607245576308456</c:v>
                </c:pt>
                <c:pt idx="4">
                  <c:v>5.3850137168477436E-3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«Divas puslodes» reti vai nemaz (n=497, N=521).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(n=35, N=30)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0.11486701156015161</c:v>
                </c:pt>
                <c:pt idx="1">
                  <c:v>0.15900002575195107</c:v>
                </c:pt>
                <c:pt idx="2">
                  <c:v>0.37972833667836869</c:v>
                </c:pt>
                <c:pt idx="3">
                  <c:v>0.42624996741881471</c:v>
                </c:pt>
                <c:pt idx="4">
                  <c:v>0.2034386081757327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(n=64, N=64)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-0.12931278342257238</c:v>
                </c:pt>
                <c:pt idx="1">
                  <c:v>3.0851900551410745E-2</c:v>
                </c:pt>
                <c:pt idx="2">
                  <c:v>0.22145573744036712</c:v>
                </c:pt>
                <c:pt idx="3">
                  <c:v>0.10928229415740154</c:v>
                </c:pt>
                <c:pt idx="4">
                  <c:v>0.13452867073154873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(n=97, N=72)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-9.8137637747070364E-2</c:v>
                </c:pt>
                <c:pt idx="1">
                  <c:v>-0.29983620041811104</c:v>
                </c:pt>
                <c:pt idx="2">
                  <c:v>-3.6641768022166447E-2</c:v>
                </c:pt>
                <c:pt idx="3">
                  <c:v>8.2427196794173152E-2</c:v>
                </c:pt>
                <c:pt idx="4">
                  <c:v>7.6987044643570368E-2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Brīvības</a:t>
                </a:r>
                <a:r>
                  <a:rPr lang="en-US" dirty="0"/>
                  <a:t> </a:t>
                </a:r>
                <a:r>
                  <a:rPr lang="en-US" dirty="0" err="1"/>
                  <a:t>bulvāris</a:t>
                </a:r>
                <a:r>
                  <a:rPr lang="en-US" dirty="0"/>
                  <a:t>» </a:t>
                </a:r>
                <a:r>
                  <a:rPr lang="en-US" dirty="0" err="1"/>
                  <a:t>bieži</a:t>
                </a:r>
                <a:r>
                  <a:rPr lang="en-US" dirty="0"/>
                  <a:t> (n=196, N=167).</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(n=168, N=173)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-0.46034896300666533</c:v>
                </c:pt>
                <c:pt idx="1">
                  <c:v>-0.40911126592842112</c:v>
                </c:pt>
                <c:pt idx="2">
                  <c:v>-0.26285252900897327</c:v>
                </c:pt>
                <c:pt idx="3">
                  <c:v>-9.3673009480587224E-2</c:v>
                </c:pt>
                <c:pt idx="4">
                  <c:v>-9.1599787575361552E-2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(n=331, N=353)</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-0.57366226613656179</c:v>
                </c:pt>
                <c:pt idx="1">
                  <c:v>-0.53719187065956087</c:v>
                </c:pt>
                <c:pt idx="2">
                  <c:v>-0.19578220139068941</c:v>
                </c:pt>
                <c:pt idx="3">
                  <c:v>-0.15090160147776002</c:v>
                </c:pt>
                <c:pt idx="4">
                  <c:v>2.315424059541648E-2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«Brīvības bulvāris» reti vai nemaz (n=499, N=526).</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002125984251963"/>
          <c:y val="8.0031562510382404E-2"/>
          <c:w val="0.50898267716535428"/>
          <c:h val="0.89090816970663478"/>
        </c:manualLayout>
      </c:layout>
      <c:barChart>
        <c:barDir val="bar"/>
        <c:grouping val="clustered"/>
        <c:varyColors val="1"/>
        <c:ser>
          <c:idx val="0"/>
          <c:order val="0"/>
          <c:tx>
            <c:strRef>
              <c:f>Sheet1!$B$1</c:f>
              <c:strCache>
                <c:ptCount val="1"/>
                <c:pt idx="0">
                  <c:v>Noteikti šim (pirmajam) (n=286, N=294)</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0.38249809364085802</c:v>
                </c:pt>
                <c:pt idx="1">
                  <c:v>0.23501557921023006</c:v>
                </c:pt>
                <c:pt idx="2">
                  <c:v>0.25938464582960635</c:v>
                </c:pt>
                <c:pt idx="3">
                  <c:v>0.29454590109788592</c:v>
                </c:pt>
                <c:pt idx="4">
                  <c:v>0.23759543140730149</c:v>
                </c:pt>
                <c:pt idx="5">
                  <c:v>0.23688283382167682</c:v>
                </c:pt>
                <c:pt idx="6">
                  <c:v>0.14656848088994659</c:v>
                </c:pt>
                <c:pt idx="7">
                  <c:v>0.17358347274326374</c:v>
                </c:pt>
                <c:pt idx="8">
                  <c:v>9.9998220874351326E-2</c:v>
                </c:pt>
                <c:pt idx="9">
                  <c:v>0.18436530150723487</c:v>
                </c:pt>
                <c:pt idx="10">
                  <c:v>0.13539387679222645</c:v>
                </c:pt>
                <c:pt idx="11">
                  <c:v>0.14541769772327659</c:v>
                </c:pt>
                <c:pt idx="12">
                  <c:v>0.10493478972237044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Drīzāk šim (pirmajam) (n=356, N=344)</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0.47511990937611526</c:v>
                </c:pt>
                <c:pt idx="1">
                  <c:v>0.32140152027194585</c:v>
                </c:pt>
                <c:pt idx="2">
                  <c:v>0.27115036968945683</c:v>
                </c:pt>
                <c:pt idx="3">
                  <c:v>0.25559343633115855</c:v>
                </c:pt>
                <c:pt idx="4">
                  <c:v>0.22990525677178195</c:v>
                </c:pt>
                <c:pt idx="5">
                  <c:v>0.20605419067866024</c:v>
                </c:pt>
                <c:pt idx="6">
                  <c:v>0.18615176985835649</c:v>
                </c:pt>
                <c:pt idx="7">
                  <c:v>0.17654972267017011</c:v>
                </c:pt>
                <c:pt idx="8">
                  <c:v>0.18696288880254372</c:v>
                </c:pt>
                <c:pt idx="9">
                  <c:v>0.18912912263838932</c:v>
                </c:pt>
                <c:pt idx="10">
                  <c:v>0.17009838458238849</c:v>
                </c:pt>
                <c:pt idx="11">
                  <c:v>0.1421316809898204</c:v>
                </c:pt>
                <c:pt idx="12">
                  <c:v>7.8671855809583954E-2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Abi vienādi (n=515, N=535)</c:v>
                </c:pt>
              </c:strCache>
            </c:strRef>
          </c:tx>
          <c:spPr>
            <a:solidFill>
              <a:srgbClr val="B0C4DE"/>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0.34951986312119143</c:v>
                </c:pt>
                <c:pt idx="1">
                  <c:v>0.34603445518837656</c:v>
                </c:pt>
                <c:pt idx="2">
                  <c:v>0.28675736476838443</c:v>
                </c:pt>
                <c:pt idx="3">
                  <c:v>0.23716944757921232</c:v>
                </c:pt>
                <c:pt idx="4">
                  <c:v>0.18200272805530956</c:v>
                </c:pt>
                <c:pt idx="5">
                  <c:v>0.2183507504035094</c:v>
                </c:pt>
                <c:pt idx="6">
                  <c:v>0.21636636666529102</c:v>
                </c:pt>
                <c:pt idx="7">
                  <c:v>0.19721767678192648</c:v>
                </c:pt>
                <c:pt idx="8">
                  <c:v>0.20046619345328079</c:v>
                </c:pt>
                <c:pt idx="9">
                  <c:v>0.17750123724707298</c:v>
                </c:pt>
                <c:pt idx="10">
                  <c:v>0.15437811216094829</c:v>
                </c:pt>
                <c:pt idx="11">
                  <c:v>0.10374590538602063</c:v>
                </c:pt>
                <c:pt idx="12">
                  <c:v>8.8272800057837317E-2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en-US"/>
                  <a:t>Bāze: Piekrīt apgalvojumam pa kreisi (n=1157, N=1173).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6.7356496062992113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(n=51, N=41)</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-0.11338981859331627</c:v>
                </c:pt>
                <c:pt idx="1">
                  <c:v>-0.31579729917825461</c:v>
                </c:pt>
                <c:pt idx="2">
                  <c:v>-2.2183658771005799E-2</c:v>
                </c:pt>
                <c:pt idx="3">
                  <c:v>4.0745951092826284E-3</c:v>
                </c:pt>
                <c:pt idx="4">
                  <c:v>0.37518788330570702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(n=76, N=72)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-5.3741658581149362E-2</c:v>
                </c:pt>
                <c:pt idx="1">
                  <c:v>5.3087457483765567E-2</c:v>
                </c:pt>
                <c:pt idx="2">
                  <c:v>8.0417914419516207E-2</c:v>
                </c:pt>
                <c:pt idx="3">
                  <c:v>-0.17208220716938902</c:v>
                </c:pt>
                <c:pt idx="4">
                  <c:v>3.5774117779045544E-2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(n=94, N=76)</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-8.4091189937806565E-2</c:v>
                </c:pt>
                <c:pt idx="1">
                  <c:v>-0.17670454826293847</c:v>
                </c:pt>
                <c:pt idx="2">
                  <c:v>2.3548618690162802E-2</c:v>
                </c:pt>
                <c:pt idx="3">
                  <c:v>0.1869457155128231</c:v>
                </c:pt>
                <c:pt idx="4">
                  <c:v>-2.7658669000883065E-2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Klausās «Pusdiena» bieži (n=221, N=189).</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(n=175, N=186)</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-0.46828303003151123</c:v>
                </c:pt>
                <c:pt idx="1">
                  <c:v>-0.48585580097426623</c:v>
                </c:pt>
                <c:pt idx="2">
                  <c:v>-0.26802274276512367</c:v>
                </c:pt>
                <c:pt idx="3">
                  <c:v>-2.5332729031342791E-2</c:v>
                </c:pt>
                <c:pt idx="4">
                  <c:v>-6.5363126001754118E-2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(n=299, N=318)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-0.60483685137127308</c:v>
                </c:pt>
                <c:pt idx="1">
                  <c:v>-0.51095116296196752</c:v>
                </c:pt>
                <c:pt idx="2">
                  <c:v>-0.15236111847686296</c:v>
                </c:pt>
                <c:pt idx="3">
                  <c:v>-0.12931831141213451</c:v>
                </c:pt>
                <c:pt idx="4">
                  <c:v>2.780831355178089E-2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«Pusdiena» reti vai nemaz (n=474, N=504).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(n=47, N=45)</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3.5382540679589742E-3</c:v>
                </c:pt>
                <c:pt idx="1">
                  <c:v>3.7015836892089336E-2</c:v>
                </c:pt>
                <c:pt idx="2">
                  <c:v>0.22578461173937162</c:v>
                </c:pt>
                <c:pt idx="3">
                  <c:v>0.12196141220271452</c:v>
                </c:pt>
                <c:pt idx="4">
                  <c:v>8.8695074984982289E-2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(n=75, N=61)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2.6963376675207016E-2</c:v>
                </c:pt>
                <c:pt idx="1">
                  <c:v>-0.57178158551525227</c:v>
                </c:pt>
                <c:pt idx="2">
                  <c:v>5.8801463427808745E-2</c:v>
                </c:pt>
                <c:pt idx="3">
                  <c:v>3.0920704035811136E-2</c:v>
                </c:pt>
                <c:pt idx="4">
                  <c:v>4.8421575519087455E-2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(n=101, N=88)</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-0.2802432065083163</c:v>
                </c:pt>
                <c:pt idx="1">
                  <c:v>-2.4253095377669655E-2</c:v>
                </c:pt>
                <c:pt idx="2">
                  <c:v>-0.12968117144983904</c:v>
                </c:pt>
                <c:pt idx="3">
                  <c:v>2.8859000067467708E-2</c:v>
                </c:pt>
                <c:pt idx="4">
                  <c:v>3.9349181499093291E-2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Pēcpusdiena</a:t>
                </a:r>
                <a:r>
                  <a:rPr lang="en-US" dirty="0"/>
                  <a:t>» </a:t>
                </a:r>
                <a:r>
                  <a:rPr lang="en-US" dirty="0" err="1"/>
                  <a:t>bieži</a:t>
                </a:r>
                <a:r>
                  <a:rPr lang="en-US" dirty="0"/>
                  <a:t> (n=223, N=194).</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(n=173, N=187)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-0.51445537431323152</c:v>
                </c:pt>
                <c:pt idx="1">
                  <c:v>-0.44176457590730561</c:v>
                </c:pt>
                <c:pt idx="2">
                  <c:v>-0.24378044820770106</c:v>
                </c:pt>
                <c:pt idx="3">
                  <c:v>-3.1379381623021549E-2</c:v>
                </c:pt>
                <c:pt idx="4">
                  <c:v>-6.9686692560571292E-2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(n=299, N=312)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-0.56144277062950965</c:v>
                </c:pt>
                <c:pt idx="1">
                  <c:v>-0.50589711813945071</c:v>
                </c:pt>
                <c:pt idx="2">
                  <c:v>-0.15511403348882921</c:v>
                </c:pt>
                <c:pt idx="3">
                  <c:v>-0.15325449564690355</c:v>
                </c:pt>
                <c:pt idx="4">
                  <c:v>4.8923776791536366E-2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«Pēcpusdiena» reti vai nemaz (n=472, N=499).</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(n=37, N=41)</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-0.17292135578363751</c:v>
                </c:pt>
                <c:pt idx="1">
                  <c:v>0.24179639720337298</c:v>
                </c:pt>
                <c:pt idx="2">
                  <c:v>8.0702453787015349E-2</c:v>
                </c:pt>
                <c:pt idx="3">
                  <c:v>2.5303905578811493E-2</c:v>
                </c:pt>
                <c:pt idx="4">
                  <c:v>0.20141287561849019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(n=54, N=41)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0.37807921600863093</c:v>
                </c:pt>
                <c:pt idx="1">
                  <c:v>-0.15076568528137246</c:v>
                </c:pt>
                <c:pt idx="2">
                  <c:v>0.28323148125735709</c:v>
                </c:pt>
                <c:pt idx="3">
                  <c:v>0.32639990278764075</c:v>
                </c:pt>
                <c:pt idx="4">
                  <c:v>3.7567094582871864E-2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(n=83, N=72)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8.7410869548976783E-2</c:v>
                </c:pt>
                <c:pt idx="1">
                  <c:v>4.4799690631568308E-2</c:v>
                </c:pt>
                <c:pt idx="2">
                  <c:v>-5.3159392454263481E-2</c:v>
                </c:pt>
                <c:pt idx="3">
                  <c:v>5.2185270727117622E-2</c:v>
                </c:pt>
                <c:pt idx="4">
                  <c:v>5.5956573214426562E-2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en-US" dirty="0" err="1"/>
                  <a:t>Drošinātājs</a:t>
                </a:r>
                <a:r>
                  <a:rPr lang="en-US" dirty="0"/>
                  <a:t>» </a:t>
                </a:r>
                <a:r>
                  <a:rPr lang="en-US" dirty="0" err="1"/>
                  <a:t>bieži</a:t>
                </a:r>
                <a:r>
                  <a:rPr lang="en-US" dirty="0"/>
                  <a:t> (n=174, N=154).</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(n=173, N=173)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-0.50689480015412125</c:v>
                </c:pt>
                <c:pt idx="1">
                  <c:v>-0.49361896826812124</c:v>
                </c:pt>
                <c:pt idx="2">
                  <c:v>-0.10292100176007724</c:v>
                </c:pt>
                <c:pt idx="3">
                  <c:v>-1.7285242181582675E-2</c:v>
                </c:pt>
                <c:pt idx="4">
                  <c:v>-7.0099691619299714E-2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(n=348, N=366)</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-0.60452144614957415</c:v>
                </c:pt>
                <c:pt idx="1">
                  <c:v>-0.53817865733647996</c:v>
                </c:pt>
                <c:pt idx="2">
                  <c:v>-0.23185743177455218</c:v>
                </c:pt>
                <c:pt idx="3">
                  <c:v>-0.16085527733539787</c:v>
                </c:pt>
                <c:pt idx="4">
                  <c:v>2.9987366179584092E-2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«Drošinātājs» reti vai nemaz (n=521, N=539).</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(n=59, N=58)</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-0.40789966272806777</c:v>
                </c:pt>
                <c:pt idx="1">
                  <c:v>0.14429681268157507</c:v>
                </c:pt>
                <c:pt idx="2">
                  <c:v>0.21348695538808363</c:v>
                </c:pt>
                <c:pt idx="3">
                  <c:v>0.69866328949178602</c:v>
                </c:pt>
                <c:pt idx="4">
                  <c:v>0.47815962607631735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(n=79, N=71)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7.1866429785907876E-2</c:v>
                </c:pt>
                <c:pt idx="1">
                  <c:v>-5.7116947748664264E-2</c:v>
                </c:pt>
                <c:pt idx="2">
                  <c:v>5.5302894991256554E-2</c:v>
                </c:pt>
                <c:pt idx="3">
                  <c:v>0.31116407171809563</c:v>
                </c:pt>
                <c:pt idx="4">
                  <c:v>0.26418296156991006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(n=100, N=94)</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-0.10975527247096492</c:v>
                </c:pt>
                <c:pt idx="1">
                  <c:v>-0.11971039368965473</c:v>
                </c:pt>
                <c:pt idx="2">
                  <c:v>-6.3331805293622891E-3</c:v>
                </c:pt>
                <c:pt idx="3">
                  <c:v>0.24293390819323191</c:v>
                </c:pt>
                <c:pt idx="4">
                  <c:v>0.23272523885634347</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ru-RU" dirty="0"/>
                  <a:t>Домская площадь” </a:t>
                </a:r>
                <a:r>
                  <a:rPr lang="en-US" dirty="0" err="1"/>
                  <a:t>bieži</a:t>
                </a:r>
                <a:r>
                  <a:rPr lang="en-US" dirty="0"/>
                  <a:t> (n=238, N=223).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(n=126, N=114)</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-0.44682008090560399</c:v>
                </c:pt>
                <c:pt idx="1">
                  <c:v>-0.11219056245240833</c:v>
                </c:pt>
                <c:pt idx="2">
                  <c:v>-0.16364475595171876</c:v>
                </c:pt>
                <c:pt idx="3">
                  <c:v>0.17533876869828488</c:v>
                </c:pt>
                <c:pt idx="4">
                  <c:v>3.2047133818064112E-3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(n=203, N=205)</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-0.4183399482442362</c:v>
                </c:pt>
                <c:pt idx="1">
                  <c:v>-0.47394341143665358</c:v>
                </c:pt>
                <c:pt idx="2">
                  <c:v>-0.1134081312582549</c:v>
                </c:pt>
                <c:pt idx="3">
                  <c:v>-0.18478708568292448</c:v>
                </c:pt>
                <c:pt idx="4">
                  <c:v>-4.7630295688970169E-2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ru-RU" dirty="0"/>
                  <a:t>Домская площадь” </a:t>
                </a:r>
                <a:r>
                  <a:rPr lang="en-US" dirty="0" err="1"/>
                  <a:t>reti</a:t>
                </a:r>
                <a:r>
                  <a:rPr lang="en-US" dirty="0"/>
                  <a:t> </a:t>
                </a:r>
                <a:r>
                  <a:rPr lang="en-US" dirty="0" err="1"/>
                  <a:t>vai</a:t>
                </a:r>
                <a:r>
                  <a:rPr lang="en-US" dirty="0"/>
                  <a:t> </a:t>
                </a:r>
                <a:r>
                  <a:rPr lang="en-US" dirty="0" err="1"/>
                  <a:t>nemaz</a:t>
                </a:r>
                <a:r>
                  <a:rPr lang="en-US" dirty="0"/>
                  <a:t> (n=329, N=320).</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(n=85, N=80)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-0.50173530187802351</c:v>
                </c:pt>
                <c:pt idx="1">
                  <c:v>-3.7017167434219955E-2</c:v>
                </c:pt>
                <c:pt idx="2">
                  <c:v>4.9635507861876468E-2</c:v>
                </c:pt>
                <c:pt idx="3">
                  <c:v>0.33989339903049637</c:v>
                </c:pt>
                <c:pt idx="4">
                  <c:v>0.21297625186243688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(n=83, N=72)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-0.13675058720993885</c:v>
                </c:pt>
                <c:pt idx="1">
                  <c:v>-0.33529462231252233</c:v>
                </c:pt>
                <c:pt idx="2">
                  <c:v>5.3612921642237639E-2</c:v>
                </c:pt>
                <c:pt idx="3">
                  <c:v>0.32234321041782404</c:v>
                </c:pt>
                <c:pt idx="4">
                  <c:v>0.11910700283323339</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(n=91, N=85)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-0.12097156894337384</c:v>
                </c:pt>
                <c:pt idx="1">
                  <c:v>-0.19090464643899507</c:v>
                </c:pt>
                <c:pt idx="2">
                  <c:v>-0.11433722292070797</c:v>
                </c:pt>
                <c:pt idx="3">
                  <c:v>6.9435125630331773E-2</c:v>
                </c:pt>
                <c:pt idx="4">
                  <c:v>3.8302047408302752E-2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ru-RU" dirty="0"/>
                  <a:t>Новости” </a:t>
                </a:r>
                <a:r>
                  <a:rPr lang="en-US" dirty="0" err="1"/>
                  <a:t>bieži</a:t>
                </a:r>
                <a:r>
                  <a:rPr lang="en-US" dirty="0"/>
                  <a:t> (n=259, N=236).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(n=116, N=113)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-0.14944755330380166</c:v>
                </c:pt>
                <c:pt idx="1">
                  <c:v>0.18365179324730826</c:v>
                </c:pt>
                <c:pt idx="2">
                  <c:v>-8.6834695164892409E-2</c:v>
                </c:pt>
                <c:pt idx="3">
                  <c:v>0.33502282760011687</c:v>
                </c:pt>
                <c:pt idx="4">
                  <c:v>0.26534909785426219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(n=192, N=194)</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-0.45928856250398603</c:v>
                </c:pt>
                <c:pt idx="1">
                  <c:v>-0.48757067835283763</c:v>
                </c:pt>
                <c:pt idx="2">
                  <c:v>-7.4920710281213651E-2</c:v>
                </c:pt>
                <c:pt idx="3">
                  <c:v>-0.13478785216986428</c:v>
                </c:pt>
                <c:pt idx="4">
                  <c:v>2.096386575961012E-3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Klausās «Новости» reti vai nemaz (n=308, N=306).</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Drīzāk šim (otrajam) (n=338, N=328)</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0.56454133160898823</c:v>
                </c:pt>
                <c:pt idx="1">
                  <c:v>0.41300726048691377</c:v>
                </c:pt>
                <c:pt idx="2">
                  <c:v>0.4781257135326572</c:v>
                </c:pt>
                <c:pt idx="3">
                  <c:v>0.17868613187722365</c:v>
                </c:pt>
                <c:pt idx="4">
                  <c:v>0.21949798803294157</c:v>
                </c:pt>
                <c:pt idx="5">
                  <c:v>0.26579083059219605</c:v>
                </c:pt>
                <c:pt idx="6">
                  <c:v>0.27132007126642749</c:v>
                </c:pt>
                <c:pt idx="7">
                  <c:v>0.22383311103286249</c:v>
                </c:pt>
                <c:pt idx="8">
                  <c:v>0.29132635155884978</c:v>
                </c:pt>
                <c:pt idx="9">
                  <c:v>0.16634390895981119</c:v>
                </c:pt>
                <c:pt idx="10">
                  <c:v>0.16591683248149897</c:v>
                </c:pt>
                <c:pt idx="11">
                  <c:v>0.16502370957770629</c:v>
                </c:pt>
                <c:pt idx="12">
                  <c:v>6.1149853982177815E-2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Noteikti šim (otrajam) (n=130, N=124)</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0.53355871058585547</c:v>
                </c:pt>
                <c:pt idx="1">
                  <c:v>0.46254097653249615</c:v>
                </c:pt>
                <c:pt idx="2">
                  <c:v>0.45863399972966989</c:v>
                </c:pt>
                <c:pt idx="3">
                  <c:v>0.25567061324882334</c:v>
                </c:pt>
                <c:pt idx="4">
                  <c:v>0.23955218154057129</c:v>
                </c:pt>
                <c:pt idx="5">
                  <c:v>0.24497376644140487</c:v>
                </c:pt>
                <c:pt idx="6">
                  <c:v>0.24079329693036516</c:v>
                </c:pt>
                <c:pt idx="7">
                  <c:v>0.24730016904532859</c:v>
                </c:pt>
                <c:pt idx="8">
                  <c:v>0.30832943292405424</c:v>
                </c:pt>
                <c:pt idx="9">
                  <c:v>0.17145331880181289</c:v>
                </c:pt>
                <c:pt idx="10">
                  <c:v>0.15837042418873415</c:v>
                </c:pt>
                <c:pt idx="11">
                  <c:v>0.218612105309652</c:v>
                </c:pt>
                <c:pt idx="12">
                  <c:v>9.2039615315591239E-2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C080-479C-A34D-790608A11D69}"/>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Piekrīt apgalvojumam pa labi (n=468, N=452).</a:t>
                </a:r>
              </a:p>
            </c:rich>
          </c:tx>
          <c:layout>
            <c:manualLayout>
              <c:xMode val="edge"/>
              <c:yMode val="edge"/>
              <c:x val="0.17896438418520549"/>
              <c:y val="0.96253149606299215"/>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(n=41, N=37)</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-0.20259051535020622</c:v>
                </c:pt>
                <c:pt idx="1">
                  <c:v>0.57656220785373036</c:v>
                </c:pt>
                <c:pt idx="2">
                  <c:v>0.37638003696014988</c:v>
                </c:pt>
                <c:pt idx="3">
                  <c:v>0.72402029845649185</c:v>
                </c:pt>
                <c:pt idx="4">
                  <c:v>0.34116758766498034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(n=64, N=52)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0.16657666892744358</c:v>
                </c:pt>
                <c:pt idx="1">
                  <c:v>0.13580796470843695</c:v>
                </c:pt>
                <c:pt idx="2">
                  <c:v>3.8009737865095233E-2</c:v>
                </c:pt>
                <c:pt idx="3">
                  <c:v>0.51787542686852528</c:v>
                </c:pt>
                <c:pt idx="4">
                  <c:v>8.3274401605917855E-2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(n=75, N=71)</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-7.8554470844132057E-2</c:v>
                </c:pt>
                <c:pt idx="1">
                  <c:v>-2.8896655966263046E-2</c:v>
                </c:pt>
                <c:pt idx="2">
                  <c:v>6.2691110676848294E-2</c:v>
                </c:pt>
                <c:pt idx="3">
                  <c:v>0.26754219127373025</c:v>
                </c:pt>
                <c:pt idx="4">
                  <c:v>0.24397495997129079</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ru-RU" dirty="0" err="1"/>
                  <a:t>Bāze</a:t>
                </a:r>
                <a:r>
                  <a:rPr lang="ru-RU" dirty="0"/>
                  <a:t>: </a:t>
                </a:r>
                <a:r>
                  <a:rPr lang="ru-RU" dirty="0" err="1"/>
                  <a:t>Klausās</a:t>
                </a:r>
                <a:r>
                  <a:rPr lang="ru-RU" dirty="0"/>
                  <a:t> “Открытый разговор” </a:t>
                </a:r>
                <a:r>
                  <a:rPr lang="ru-RU" dirty="0" err="1"/>
                  <a:t>bieži</a:t>
                </a:r>
                <a:r>
                  <a:rPr lang="ru-RU" dirty="0"/>
                  <a:t> (n=180, N=160).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(n=140, N=137)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-0.32221582913671765</c:v>
                </c:pt>
                <c:pt idx="1">
                  <c:v>-0.17434301604971095</c:v>
                </c:pt>
                <c:pt idx="2">
                  <c:v>-0.17961779890773941</c:v>
                </c:pt>
                <c:pt idx="3">
                  <c:v>0.10193203943321562</c:v>
                </c:pt>
                <c:pt idx="4">
                  <c:v>0.11456683512595735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(n=248, N=246)</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-0.47577291798243349</c:v>
                </c:pt>
                <c:pt idx="1">
                  <c:v>-0.48371490823033525</c:v>
                </c:pt>
                <c:pt idx="2">
                  <c:v>-8.9432386288614177E-2</c:v>
                </c:pt>
                <c:pt idx="3">
                  <c:v>-7.5240091793830385E-2</c:v>
                </c:pt>
                <c:pt idx="4">
                  <c:v>3.8494285823084839E-2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ru-RU" dirty="0"/>
                  <a:t>Открытый разговор” </a:t>
                </a:r>
                <a:r>
                  <a:rPr lang="en-US" dirty="0" err="1"/>
                  <a:t>reti</a:t>
                </a:r>
                <a:r>
                  <a:rPr lang="en-US" dirty="0"/>
                  <a:t> </a:t>
                </a:r>
                <a:r>
                  <a:rPr lang="en-US" dirty="0" err="1"/>
                  <a:t>vai</a:t>
                </a:r>
                <a:r>
                  <a:rPr lang="en-US" dirty="0"/>
                  <a:t> </a:t>
                </a:r>
                <a:r>
                  <a:rPr lang="en-US" dirty="0" err="1"/>
                  <a:t>nemaz</a:t>
                </a:r>
                <a:r>
                  <a:rPr lang="en-US" dirty="0"/>
                  <a:t> (n=388, N=384).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(n=38, N=35)</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-0.19285828856607612</c:v>
                </c:pt>
                <c:pt idx="1">
                  <c:v>0.35165283344230552</c:v>
                </c:pt>
                <c:pt idx="2">
                  <c:v>0.28111609150059147</c:v>
                </c:pt>
                <c:pt idx="3">
                  <c:v>0.68226599705750524</c:v>
                </c:pt>
                <c:pt idx="4">
                  <c:v>0.39280150050175106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(n=61, N=53)</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0.17946524426430127</c:v>
                </c:pt>
                <c:pt idx="1">
                  <c:v>-2.10684549939327E-2</c:v>
                </c:pt>
                <c:pt idx="2">
                  <c:v>-3.7225699067582413E-2</c:v>
                </c:pt>
                <c:pt idx="3">
                  <c:v>0.42349547361078521</c:v>
                </c:pt>
                <c:pt idx="4">
                  <c:v>9.2947743332203889E-2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(n=91, N=85)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-5.1392361539381398E-2</c:v>
                </c:pt>
                <c:pt idx="1">
                  <c:v>-0.12063924404725343</c:v>
                </c:pt>
                <c:pt idx="2">
                  <c:v>-9.7143902072004944E-3</c:v>
                </c:pt>
                <c:pt idx="3">
                  <c:v>0.15708240448926961</c:v>
                </c:pt>
                <c:pt idx="4">
                  <c:v>0.23613350587211562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Klausās</a:t>
                </a:r>
                <a:r>
                  <a:rPr lang="en-US" dirty="0"/>
                  <a:t> «</a:t>
                </a:r>
                <a:r>
                  <a:rPr lang="ru-RU" dirty="0"/>
                  <a:t>Подробности” </a:t>
                </a:r>
                <a:r>
                  <a:rPr lang="en-US" dirty="0" err="1"/>
                  <a:t>bieži</a:t>
                </a:r>
                <a:r>
                  <a:rPr lang="en-US" dirty="0"/>
                  <a:t> (n=190, N=173).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(n=115, N=109)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-0.35561142624451886</c:v>
                </c:pt>
                <c:pt idx="1">
                  <c:v>-1.5889932280655938E-2</c:v>
                </c:pt>
                <c:pt idx="2">
                  <c:v>-0.10632915656243339</c:v>
                </c:pt>
                <c:pt idx="3">
                  <c:v>0.2431362161904197</c:v>
                </c:pt>
                <c:pt idx="4">
                  <c:v>7.3672570145304372E-2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Neklausos vispār (n=263, N=262)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-0.47969530079882194</c:v>
                </c:pt>
                <c:pt idx="1">
                  <c:v>-0.44262801825980513</c:v>
                </c:pt>
                <c:pt idx="2">
                  <c:v>-8.324377643190338E-2</c:v>
                </c:pt>
                <c:pt idx="3">
                  <c:v>-6.8384418254568966E-2</c:v>
                </c:pt>
                <c:pt idx="4">
                  <c:v>4.8493447924503372E-2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a:t>
                </a:r>
                <a:r>
                  <a:rPr lang="en-US" dirty="0" err="1"/>
                  <a:t>Klausās</a:t>
                </a:r>
                <a:r>
                  <a:rPr lang="en-US" dirty="0"/>
                  <a:t> «</a:t>
                </a:r>
                <a:r>
                  <a:rPr lang="ru-RU" dirty="0"/>
                  <a:t>Подробности” </a:t>
                </a:r>
                <a:r>
                  <a:rPr lang="en-US" dirty="0" err="1"/>
                  <a:t>reti</a:t>
                </a:r>
                <a:r>
                  <a:rPr lang="en-US" dirty="0"/>
                  <a:t> </a:t>
                </a:r>
                <a:r>
                  <a:rPr lang="en-US" dirty="0" err="1"/>
                  <a:t>vai</a:t>
                </a:r>
                <a:r>
                  <a:rPr lang="en-US" dirty="0"/>
                  <a:t> </a:t>
                </a:r>
                <a:r>
                  <a:rPr lang="en-US" dirty="0" err="1"/>
                  <a:t>nemaz</a:t>
                </a:r>
                <a:r>
                  <a:rPr lang="en-US" dirty="0"/>
                  <a:t> (n=378, N=370).</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(n=55, N=54)</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-4.6228493296129547E-2</c:v>
                </c:pt>
                <c:pt idx="1">
                  <c:v>0.37541271877040516</c:v>
                </c:pt>
                <c:pt idx="2">
                  <c:v>-0.17190933037256684</c:v>
                </c:pt>
                <c:pt idx="3">
                  <c:v>0.15570480661722516</c:v>
                </c:pt>
                <c:pt idx="4">
                  <c:v>0.42077920577329164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(n=73, N=64)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-0.19310672921892449</c:v>
                </c:pt>
                <c:pt idx="1">
                  <c:v>-0.16050840412648804</c:v>
                </c:pt>
                <c:pt idx="2">
                  <c:v>-1.5913672424738491E-2</c:v>
                </c:pt>
                <c:pt idx="3">
                  <c:v>0.30813458620767664</c:v>
                </c:pt>
                <c:pt idx="4">
                  <c:v>8.4336339469156973E-2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(n=106, N=89)</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-3.8554423976409173E-2</c:v>
                </c:pt>
                <c:pt idx="1">
                  <c:v>4.59077672321428E-2</c:v>
                </c:pt>
                <c:pt idx="2">
                  <c:v>0.13245768811098951</c:v>
                </c:pt>
                <c:pt idx="3">
                  <c:v>0.32059407617842334</c:v>
                </c:pt>
                <c:pt idx="4">
                  <c:v>0.17829068178147828</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Lieto LSM+ </a:t>
                </a:r>
                <a:r>
                  <a:rPr lang="en-US" dirty="0" err="1"/>
                  <a:t>tēmu</a:t>
                </a:r>
                <a:r>
                  <a:rPr lang="en-US" dirty="0"/>
                  <a:t> «</a:t>
                </a:r>
                <a:r>
                  <a:rPr lang="ru-RU" dirty="0"/>
                  <a:t>Домская площадь” </a:t>
                </a:r>
                <a:r>
                  <a:rPr lang="en-US" dirty="0" err="1"/>
                  <a:t>bieži</a:t>
                </a:r>
                <a:r>
                  <a:rPr lang="en-US" dirty="0"/>
                  <a:t> (n=234, N=207).</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(n=163, N=159)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-0.39720100745627934</c:v>
                </c:pt>
                <c:pt idx="1">
                  <c:v>-0.22613247476648007</c:v>
                </c:pt>
                <c:pt idx="2">
                  <c:v>-0.17410135170305011</c:v>
                </c:pt>
                <c:pt idx="3">
                  <c:v>0.24834338583599808</c:v>
                </c:pt>
                <c:pt idx="4">
                  <c:v>4.8011808799017661E-2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(n=438, N=460)</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-0.48988952116083379</c:v>
                </c:pt>
                <c:pt idx="1">
                  <c:v>-0.4264074601926946</c:v>
                </c:pt>
                <c:pt idx="2">
                  <c:v>-0.19783258338683776</c:v>
                </c:pt>
                <c:pt idx="3">
                  <c:v>-5.9707079894478501E-2</c:v>
                </c:pt>
                <c:pt idx="4">
                  <c:v>9.2733219921224963E-2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Lieto LSM+ </a:t>
                </a:r>
                <a:r>
                  <a:rPr lang="en-US" dirty="0" err="1"/>
                  <a:t>tēmu</a:t>
                </a:r>
                <a:r>
                  <a:rPr lang="en-US" dirty="0"/>
                  <a:t> «</a:t>
                </a:r>
                <a:r>
                  <a:rPr lang="ru-RU" dirty="0"/>
                  <a:t>Домская площадь” </a:t>
                </a:r>
                <a:r>
                  <a:rPr lang="en-US" dirty="0" err="1"/>
                  <a:t>reti</a:t>
                </a:r>
                <a:r>
                  <a:rPr lang="en-US" dirty="0"/>
                  <a:t> </a:t>
                </a:r>
                <a:r>
                  <a:rPr lang="en-US" dirty="0" err="1"/>
                  <a:t>vai</a:t>
                </a:r>
                <a:r>
                  <a:rPr lang="en-US" dirty="0"/>
                  <a:t> </a:t>
                </a:r>
                <a:r>
                  <a:rPr lang="en-US" dirty="0" err="1"/>
                  <a:t>nemaz</a:t>
                </a:r>
                <a:r>
                  <a:rPr lang="en-US" dirty="0"/>
                  <a:t> (n=601, N=620).</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(n=50, N=43)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-0.26463809085238577</c:v>
                </c:pt>
                <c:pt idx="1">
                  <c:v>-8.5386158951677352E-2</c:v>
                </c:pt>
                <c:pt idx="2">
                  <c:v>8.1268418469800402E-2</c:v>
                </c:pt>
                <c:pt idx="3">
                  <c:v>0.57887970748925643</c:v>
                </c:pt>
                <c:pt idx="4">
                  <c:v>0.50104573186613366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(n=81, N=86)</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-6.1803330443484385E-2</c:v>
                </c:pt>
                <c:pt idx="1">
                  <c:v>0.1154079605062884</c:v>
                </c:pt>
                <c:pt idx="2">
                  <c:v>5.026847649537652E-3</c:v>
                </c:pt>
                <c:pt idx="3">
                  <c:v>0.19180631319953642</c:v>
                </c:pt>
                <c:pt idx="4">
                  <c:v>4.6916881976745733E-2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(n=111, N=87)</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-5.4108118586288001E-2</c:v>
                </c:pt>
                <c:pt idx="1">
                  <c:v>-6.4436076711732834E-2</c:v>
                </c:pt>
                <c:pt idx="2">
                  <c:v>-0.15057500135746188</c:v>
                </c:pt>
                <c:pt idx="3">
                  <c:v>0.26028737796088508</c:v>
                </c:pt>
                <c:pt idx="4">
                  <c:v>0.15078713353885215</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Lieto LSM+ </a:t>
                </a:r>
                <a:r>
                  <a:rPr lang="en-US" dirty="0" err="1"/>
                  <a:t>tēmu</a:t>
                </a:r>
                <a:r>
                  <a:rPr lang="en-US" dirty="0"/>
                  <a:t> «</a:t>
                </a:r>
                <a:r>
                  <a:rPr lang="ru-RU" dirty="0"/>
                  <a:t>Сегодня вечером” </a:t>
                </a:r>
                <a:r>
                  <a:rPr lang="en-US" dirty="0" err="1"/>
                  <a:t>bieži</a:t>
                </a:r>
                <a:r>
                  <a:rPr lang="en-US" dirty="0"/>
                  <a:t> (n=242, N=216).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(n=174, N=169)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-0.42915533494010977</c:v>
                </c:pt>
                <c:pt idx="1">
                  <c:v>-0.23860255903458197</c:v>
                </c:pt>
                <c:pt idx="2">
                  <c:v>-0.21913905956762791</c:v>
                </c:pt>
                <c:pt idx="3">
                  <c:v>0.1703797355474978</c:v>
                </c:pt>
                <c:pt idx="4">
                  <c:v>0.18267466172828992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(n=419, N=441)</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-0.4827302187179775</c:v>
                </c:pt>
                <c:pt idx="1">
                  <c:v>-0.40419951865019943</c:v>
                </c:pt>
                <c:pt idx="2">
                  <c:v>-0.16125528447913393</c:v>
                </c:pt>
                <c:pt idx="3">
                  <c:v>-5.5333526935248616E-2</c:v>
                </c:pt>
                <c:pt idx="4">
                  <c:v>5.5991178882999003E-2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Lieto LSM+ </a:t>
                </a:r>
                <a:r>
                  <a:rPr lang="en-US" dirty="0" err="1"/>
                  <a:t>tēmu</a:t>
                </a:r>
                <a:r>
                  <a:rPr lang="en-US" dirty="0"/>
                  <a:t> «</a:t>
                </a:r>
                <a:r>
                  <a:rPr lang="ru-RU" dirty="0"/>
                  <a:t>Сегодня вечером” </a:t>
                </a:r>
                <a:r>
                  <a:rPr lang="en-US" dirty="0" err="1"/>
                  <a:t>reti</a:t>
                </a:r>
                <a:r>
                  <a:rPr lang="en-US" dirty="0"/>
                  <a:t> </a:t>
                </a:r>
                <a:r>
                  <a:rPr lang="en-US" dirty="0" err="1"/>
                  <a:t>vai</a:t>
                </a:r>
                <a:r>
                  <a:rPr lang="en-US" dirty="0"/>
                  <a:t> </a:t>
                </a:r>
                <a:r>
                  <a:rPr lang="en-US" dirty="0" err="1"/>
                  <a:t>nemaz</a:t>
                </a:r>
                <a:r>
                  <a:rPr lang="en-US" dirty="0"/>
                  <a:t> (n=593, N=610).</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(n=35, N=33)</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0.33953999507129995</c:v>
                </c:pt>
                <c:pt idx="1">
                  <c:v>0.65274015008590114</c:v>
                </c:pt>
                <c:pt idx="2">
                  <c:v>0.37779427004952315</c:v>
                </c:pt>
                <c:pt idx="3">
                  <c:v>0.50456298678601097</c:v>
                </c:pt>
                <c:pt idx="4">
                  <c:v>0.43780115805535674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(n=72, N=62)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-9.3634449152007082E-2</c:v>
                </c:pt>
                <c:pt idx="1">
                  <c:v>-3.4514404626122264E-2</c:v>
                </c:pt>
                <c:pt idx="2">
                  <c:v>3.6087416105415357E-3</c:v>
                </c:pt>
                <c:pt idx="3">
                  <c:v>0.53412587908307918</c:v>
                </c:pt>
                <c:pt idx="4">
                  <c:v>3.0251753926876283E-2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(n=106, N=87)</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-0.29249538718116186</c:v>
                </c:pt>
                <c:pt idx="1">
                  <c:v>-7.1916630959710001E-2</c:v>
                </c:pt>
                <c:pt idx="2">
                  <c:v>-0.15448225574472266</c:v>
                </c:pt>
                <c:pt idx="3">
                  <c:v>9.2730026219475195E-2</c:v>
                </c:pt>
                <c:pt idx="4">
                  <c:v>0.15305400548000139</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Lieto LSM+ </a:t>
                </a:r>
                <a:r>
                  <a:rPr lang="en-US" dirty="0" err="1"/>
                  <a:t>tēmu</a:t>
                </a:r>
                <a:r>
                  <a:rPr lang="en-US" dirty="0"/>
                  <a:t> «</a:t>
                </a:r>
                <a:r>
                  <a:rPr lang="ru-RU" dirty="0"/>
                  <a:t>Открытый разговор” </a:t>
                </a:r>
                <a:r>
                  <a:rPr lang="en-US" dirty="0" err="1"/>
                  <a:t>bieži</a:t>
                </a:r>
                <a:r>
                  <a:rPr lang="en-US" dirty="0"/>
                  <a:t> (n=213, N=182).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(n=186, N=187)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-0.33248094704992037</c:v>
                </c:pt>
                <c:pt idx="1">
                  <c:v>-0.20791693544581963</c:v>
                </c:pt>
                <c:pt idx="2">
                  <c:v>-0.1592505588750345</c:v>
                </c:pt>
                <c:pt idx="3">
                  <c:v>0.12819783731947712</c:v>
                </c:pt>
                <c:pt idx="4">
                  <c:v>-6.9080615875534202E-5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(n=436, N=458)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-0.49131646070869689</c:v>
                </c:pt>
                <c:pt idx="1">
                  <c:v>-0.42029495698265235</c:v>
                </c:pt>
                <c:pt idx="2">
                  <c:v>-0.18993133737539553</c:v>
                </c:pt>
                <c:pt idx="3">
                  <c:v>-2.8736147754150097E-2</c:v>
                </c:pt>
                <c:pt idx="4">
                  <c:v>0.14153266269659415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Lieto LSM+ tēmu «Открытый разговор» reti vai nemaz (n=622, N=645).</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002125984251963"/>
          <c:y val="8.0031562510382404E-2"/>
          <c:w val="0.50898267716535428"/>
          <c:h val="0.89090816970663478"/>
        </c:manualLayout>
      </c:layout>
      <c:barChart>
        <c:barDir val="bar"/>
        <c:grouping val="clustered"/>
        <c:varyColors val="1"/>
        <c:ser>
          <c:idx val="0"/>
          <c:order val="0"/>
          <c:tx>
            <c:strRef>
              <c:f>Sheet1!$B$1</c:f>
              <c:strCache>
                <c:ptCount val="1"/>
                <c:pt idx="0">
                  <c:v>Noteikti šim (pirmajam) (n=125, N=117)</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0.4553341594269264</c:v>
                </c:pt>
                <c:pt idx="1">
                  <c:v>0.34565491564038464</c:v>
                </c:pt>
                <c:pt idx="2">
                  <c:v>0.40670037693777616</c:v>
                </c:pt>
                <c:pt idx="3">
                  <c:v>0.16165556777106363</c:v>
                </c:pt>
                <c:pt idx="4">
                  <c:v>0.27018105679175836</c:v>
                </c:pt>
                <c:pt idx="5">
                  <c:v>0.2430463974073967</c:v>
                </c:pt>
                <c:pt idx="6">
                  <c:v>0.19391024243045885</c:v>
                </c:pt>
                <c:pt idx="7">
                  <c:v>0.17533074222411354</c:v>
                </c:pt>
                <c:pt idx="8">
                  <c:v>0.31534594548514738</c:v>
                </c:pt>
                <c:pt idx="9">
                  <c:v>0.18011431088976487</c:v>
                </c:pt>
                <c:pt idx="10">
                  <c:v>0.18727415859345928</c:v>
                </c:pt>
                <c:pt idx="11">
                  <c:v>0.12624662000863382</c:v>
                </c:pt>
                <c:pt idx="12">
                  <c:v>9.5122009043427991E-2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Drīzāk šim (pirmajam) (n=347, N=378)</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0.4891484631034646</c:v>
                </c:pt>
                <c:pt idx="1">
                  <c:v>0.4142745192244443</c:v>
                </c:pt>
                <c:pt idx="2">
                  <c:v>0.45780777148117863</c:v>
                </c:pt>
                <c:pt idx="3">
                  <c:v>0.20644651407980863</c:v>
                </c:pt>
                <c:pt idx="4">
                  <c:v>0.18607727016761413</c:v>
                </c:pt>
                <c:pt idx="5">
                  <c:v>0.25624018946717814</c:v>
                </c:pt>
                <c:pt idx="6">
                  <c:v>0.25221171310633245</c:v>
                </c:pt>
                <c:pt idx="7">
                  <c:v>0.22909535276271453</c:v>
                </c:pt>
                <c:pt idx="8">
                  <c:v>0.25233692001436442</c:v>
                </c:pt>
                <c:pt idx="9">
                  <c:v>0.14906357829098074</c:v>
                </c:pt>
                <c:pt idx="10">
                  <c:v>0.16286280771398245</c:v>
                </c:pt>
                <c:pt idx="11">
                  <c:v>0.15678636928096307</c:v>
                </c:pt>
                <c:pt idx="12">
                  <c:v>5.4027755831620457E-2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Abi vienādi (n=506, N=507)</c:v>
                </c:pt>
              </c:strCache>
            </c:strRef>
          </c:tx>
          <c:spPr>
            <a:solidFill>
              <a:srgbClr val="B0C4DE"/>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0.37814553210085083</c:v>
                </c:pt>
                <c:pt idx="1">
                  <c:v>0.30860488481520137</c:v>
                </c:pt>
                <c:pt idx="2">
                  <c:v>0.26788022157887836</c:v>
                </c:pt>
                <c:pt idx="3">
                  <c:v>0.24014400491580321</c:v>
                </c:pt>
                <c:pt idx="4">
                  <c:v>0.20437472669128862</c:v>
                </c:pt>
                <c:pt idx="5">
                  <c:v>0.21880456695197015</c:v>
                </c:pt>
                <c:pt idx="6">
                  <c:v>0.19487364431693524</c:v>
                </c:pt>
                <c:pt idx="7">
                  <c:v>0.1818279514042852</c:v>
                </c:pt>
                <c:pt idx="8">
                  <c:v>0.19265411135958546</c:v>
                </c:pt>
                <c:pt idx="9">
                  <c:v>0.19769104451412897</c:v>
                </c:pt>
                <c:pt idx="10">
                  <c:v>0.15306766810805889</c:v>
                </c:pt>
                <c:pt idx="11">
                  <c:v>0.10762236936380724</c:v>
                </c:pt>
                <c:pt idx="12">
                  <c:v>9.6528426275193938E-2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en-US"/>
                  <a:t>Bāze: Piekrīt apgalvojumam pa kreisi (n=978, N=1003).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6.7356496062992113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(n=34, N=28)</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7.2435108835957801E-2</c:v>
                </c:pt>
                <c:pt idx="1">
                  <c:v>0.28754282821229449</c:v>
                </c:pt>
                <c:pt idx="2">
                  <c:v>8.4834482139637638E-2</c:v>
                </c:pt>
                <c:pt idx="3">
                  <c:v>0.31472162402834508</c:v>
                </c:pt>
                <c:pt idx="4">
                  <c:v>0.44332848716443146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(n=60, N=62)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-9.7131874960636924E-2</c:v>
                </c:pt>
                <c:pt idx="1">
                  <c:v>-0.12487154047076161</c:v>
                </c:pt>
                <c:pt idx="2">
                  <c:v>0.10593907373547944</c:v>
                </c:pt>
                <c:pt idx="3">
                  <c:v>0.37441849472130478</c:v>
                </c:pt>
                <c:pt idx="4">
                  <c:v>0.22066757543285787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(n=105, N=92)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-0.12749072075665963</c:v>
                </c:pt>
                <c:pt idx="1">
                  <c:v>-1.1145963908376934E-2</c:v>
                </c:pt>
                <c:pt idx="2">
                  <c:v>-0.14899708432732328</c:v>
                </c:pt>
                <c:pt idx="3">
                  <c:v>0.1456614948054395</c:v>
                </c:pt>
                <c:pt idx="4">
                  <c:v>0.27070120330200664</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Lieto LSM+ tēmu «Подробности» bieži (n=199, N=182).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(n=187, N=177)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-0.4053904684360074</c:v>
                </c:pt>
                <c:pt idx="1">
                  <c:v>-0.1512792460074299</c:v>
                </c:pt>
                <c:pt idx="2">
                  <c:v>-0.24910510608587777</c:v>
                </c:pt>
                <c:pt idx="3">
                  <c:v>0.11106541012855066</c:v>
                </c:pt>
                <c:pt idx="4">
                  <c:v>1.381275013281524E-2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(n=449, N=468)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-0.46964051326675965</c:v>
                </c:pt>
                <c:pt idx="1">
                  <c:v>-0.40763226775221012</c:v>
                </c:pt>
                <c:pt idx="2">
                  <c:v>-0.14650635325634015</c:v>
                </c:pt>
                <c:pt idx="3">
                  <c:v>7.6182333050927612E-3</c:v>
                </c:pt>
                <c:pt idx="4">
                  <c:v>8.7619508988774658E-2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Lieto LSM+ </a:t>
                </a:r>
                <a:r>
                  <a:rPr lang="en-US" dirty="0" err="1"/>
                  <a:t>tēmu</a:t>
                </a:r>
                <a:r>
                  <a:rPr lang="en-US" dirty="0"/>
                  <a:t> «</a:t>
                </a:r>
                <a:r>
                  <a:rPr lang="ru-RU" dirty="0"/>
                  <a:t>Подробности” </a:t>
                </a:r>
                <a:r>
                  <a:rPr lang="en-US" dirty="0" err="1"/>
                  <a:t>reti</a:t>
                </a:r>
                <a:r>
                  <a:rPr lang="en-US" dirty="0"/>
                  <a:t> </a:t>
                </a:r>
                <a:r>
                  <a:rPr lang="en-US" dirty="0" err="1"/>
                  <a:t>vai</a:t>
                </a:r>
                <a:r>
                  <a:rPr lang="en-US" dirty="0"/>
                  <a:t> </a:t>
                </a:r>
                <a:r>
                  <a:rPr lang="en-US" dirty="0" err="1"/>
                  <a:t>nemaz</a:t>
                </a:r>
                <a:r>
                  <a:rPr lang="en-US" dirty="0"/>
                  <a:t> (n=636, N=644).</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(n=34, N=30)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0.42900095712417435</c:v>
                </c:pt>
                <c:pt idx="1">
                  <c:v>0.2405944744555783</c:v>
                </c:pt>
                <c:pt idx="2">
                  <c:v>0.53295583739009655</c:v>
                </c:pt>
                <c:pt idx="3">
                  <c:v>0.34334834170321971</c:v>
                </c:pt>
                <c:pt idx="4">
                  <c:v>0.26071377187364375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(n=67, N=54)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-8.9487087434763898E-2</c:v>
                </c:pt>
                <c:pt idx="1">
                  <c:v>-7.0594509053301835E-2</c:v>
                </c:pt>
                <c:pt idx="2">
                  <c:v>-0.19456024896296994</c:v>
                </c:pt>
                <c:pt idx="3">
                  <c:v>0.24200472562217601</c:v>
                </c:pt>
                <c:pt idx="4">
                  <c:v>8.583499277501204E-2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(n=83, N=79)</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5.1641544899282875E-2</c:v>
                </c:pt>
                <c:pt idx="1">
                  <c:v>0.28413386460875151</c:v>
                </c:pt>
                <c:pt idx="2">
                  <c:v>4.901492362110331E-2</c:v>
                </c:pt>
                <c:pt idx="3">
                  <c:v>0.46845456804945595</c:v>
                </c:pt>
                <c:pt idx="4">
                  <c:v>0.20417963514555079</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Lieto LSM+ tēmu «Новый день» bieži (n=184, N=163).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(n=167, N=172)</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-0.35646160437238555</c:v>
                </c:pt>
                <c:pt idx="1">
                  <c:v>-0.23487728113295353</c:v>
                </c:pt>
                <c:pt idx="2">
                  <c:v>-0.22962189486491183</c:v>
                </c:pt>
                <c:pt idx="3">
                  <c:v>8.7904873950921697E-2</c:v>
                </c:pt>
                <c:pt idx="4">
                  <c:v>0.16858914046072085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(n=484, N=492)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-0.5246084770516678</c:v>
                </c:pt>
                <c:pt idx="1">
                  <c:v>-0.4139738858736437</c:v>
                </c:pt>
                <c:pt idx="2">
                  <c:v>-0.17767128161991758</c:v>
                </c:pt>
                <c:pt idx="3">
                  <c:v>-1.396371296239376E-2</c:v>
                </c:pt>
                <c:pt idx="4">
                  <c:v>7.4983403403780277E-2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en-US" dirty="0" err="1"/>
                  <a:t>Bāze</a:t>
                </a:r>
                <a:r>
                  <a:rPr lang="en-US" dirty="0"/>
                  <a:t>: Lieto LSM+ </a:t>
                </a:r>
                <a:r>
                  <a:rPr lang="en-US" dirty="0" err="1"/>
                  <a:t>tēmu</a:t>
                </a:r>
                <a:r>
                  <a:rPr lang="en-US" dirty="0"/>
                  <a:t> «</a:t>
                </a:r>
                <a:r>
                  <a:rPr lang="ru-RU" dirty="0"/>
                  <a:t>Новый день” </a:t>
                </a:r>
                <a:r>
                  <a:rPr lang="en-US" dirty="0" err="1"/>
                  <a:t>reti</a:t>
                </a:r>
                <a:r>
                  <a:rPr lang="en-US" dirty="0"/>
                  <a:t> </a:t>
                </a:r>
                <a:r>
                  <a:rPr lang="en-US" dirty="0" err="1"/>
                  <a:t>vai</a:t>
                </a:r>
                <a:r>
                  <a:rPr lang="en-US" dirty="0"/>
                  <a:t> </a:t>
                </a:r>
                <a:r>
                  <a:rPr lang="en-US" dirty="0" err="1"/>
                  <a:t>nemaz</a:t>
                </a:r>
                <a:r>
                  <a:rPr lang="en-US" dirty="0"/>
                  <a:t> (n=651, N=663).</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92687435809659"/>
          <c:y val="5.4734842519685037E-2"/>
          <c:w val="0.48607312564190347"/>
          <c:h val="0.89611318897637793"/>
        </c:manualLayout>
      </c:layout>
      <c:barChart>
        <c:barDir val="bar"/>
        <c:grouping val="clustered"/>
        <c:varyColors val="1"/>
        <c:ser>
          <c:idx val="0"/>
          <c:order val="0"/>
          <c:tx>
            <c:strRef>
              <c:f>Sheet1!$B$1</c:f>
              <c:strCache>
                <c:ptCount val="1"/>
                <c:pt idx="0">
                  <c:v>Katru vai gandrīz katru dienu (n=26, N=20)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0.17778828611132469</c:v>
                </c:pt>
                <c:pt idx="1">
                  <c:v>0.55969533503008029</c:v>
                </c:pt>
                <c:pt idx="2">
                  <c:v>0.19621418309506791</c:v>
                </c:pt>
                <c:pt idx="3">
                  <c:v>0.12894301056999824</c:v>
                </c:pt>
                <c:pt idx="4">
                  <c:v>0.89133918452683825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(n=53, N=55)</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5.6525113073716222E-2</c:v>
                </c:pt>
                <c:pt idx="1">
                  <c:v>0.18033007252028596</c:v>
                </c:pt>
                <c:pt idx="2">
                  <c:v>3.3094828832190962E-2</c:v>
                </c:pt>
                <c:pt idx="3">
                  <c:v>0.63706668482918416</c:v>
                </c:pt>
                <c:pt idx="4">
                  <c:v>0.25603640123829924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(n=87, N=71)</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2.6026734425390444E-2</c:v>
                </c:pt>
                <c:pt idx="1">
                  <c:v>0.11608130112145891</c:v>
                </c:pt>
                <c:pt idx="2">
                  <c:v>7.9720142464419608E-2</c:v>
                </c:pt>
                <c:pt idx="3">
                  <c:v>0.34261105530153618</c:v>
                </c:pt>
                <c:pt idx="4">
                  <c:v>0.19203537983369204</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out"/>
        <c:minorTickMark val="none"/>
        <c:tickLblPos val="low"/>
        <c:txPr>
          <a:bodyPr/>
          <a:lstStyle/>
          <a:p>
            <a:pPr>
              <a:defRPr sz="1000">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Lieto LSM+ </a:t>
                </a:r>
                <a:r>
                  <a:rPr lang="en-US" dirty="0" err="1"/>
                  <a:t>tēmu</a:t>
                </a:r>
                <a:r>
                  <a:rPr lang="en-US" dirty="0"/>
                  <a:t> «</a:t>
                </a:r>
                <a:r>
                  <a:rPr lang="ru-RU" dirty="0"/>
                  <a:t>Кейс” </a:t>
                </a:r>
                <a:r>
                  <a:rPr lang="en-US" dirty="0" err="1"/>
                  <a:t>bieži</a:t>
                </a:r>
                <a:r>
                  <a:rPr lang="en-US" dirty="0"/>
                  <a:t> (n=166, N=145).</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(n=150, N=149)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-0.29285115961602348</c:v>
                </c:pt>
                <c:pt idx="1">
                  <c:v>-0.22754582195624543</c:v>
                </c:pt>
                <c:pt idx="2">
                  <c:v>-6.0881252406926795E-2</c:v>
                </c:pt>
                <c:pt idx="3">
                  <c:v>5.5716480753246908E-2</c:v>
                </c:pt>
                <c:pt idx="4">
                  <c:v>4.7242081541364965E-2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(n=519, N=531)</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-0.51111769999158696</c:v>
                </c:pt>
                <c:pt idx="1">
                  <c:v>-0.40094669179044157</c:v>
                </c:pt>
                <c:pt idx="2">
                  <c:v>-0.22507054954720523</c:v>
                </c:pt>
                <c:pt idx="3">
                  <c:v>-2.7888071199542569E-3</c:v>
                </c:pt>
                <c:pt idx="4">
                  <c:v>7.9578408037016241E-2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Lieto LSM+ tēmu «Кейс» reti vai nemaz (n=669, N=681).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Drīzāk šim (otrajam) (n=376, N=358)</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0.4938530850621442</c:v>
                </c:pt>
                <c:pt idx="1">
                  <c:v>0.36278413796376269</c:v>
                </c:pt>
                <c:pt idx="2">
                  <c:v>0.313312549060343</c:v>
                </c:pt>
                <c:pt idx="3">
                  <c:v>0.26757309624103448</c:v>
                </c:pt>
                <c:pt idx="4">
                  <c:v>0.23860688325915966</c:v>
                </c:pt>
                <c:pt idx="5">
                  <c:v>0.22460434921151862</c:v>
                </c:pt>
                <c:pt idx="6">
                  <c:v>0.20739708531196802</c:v>
                </c:pt>
                <c:pt idx="7">
                  <c:v>0.21115806763770306</c:v>
                </c:pt>
                <c:pt idx="8">
                  <c:v>0.20624126662688919</c:v>
                </c:pt>
                <c:pt idx="9">
                  <c:v>0.17837760925270729</c:v>
                </c:pt>
                <c:pt idx="10">
                  <c:v>0.16069632572449238</c:v>
                </c:pt>
                <c:pt idx="11">
                  <c:v>0.17657790953099561</c:v>
                </c:pt>
                <c:pt idx="12">
                  <c:v>9.2990447797686546E-2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Noteikti šim (otrajam) (n=271, N=264)</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0.40572005566334729</c:v>
                </c:pt>
                <c:pt idx="1">
                  <c:v>0.27978409900630624</c:v>
                </c:pt>
                <c:pt idx="2">
                  <c:v>0.25646035409799117</c:v>
                </c:pt>
                <c:pt idx="3">
                  <c:v>0.29167946017312685</c:v>
                </c:pt>
                <c:pt idx="4">
                  <c:v>0.21516641349672719</c:v>
                </c:pt>
                <c:pt idx="5">
                  <c:v>0.21988015104317174</c:v>
                </c:pt>
                <c:pt idx="6">
                  <c:v>0.19110278922636009</c:v>
                </c:pt>
                <c:pt idx="7">
                  <c:v>0.17529974882715343</c:v>
                </c:pt>
                <c:pt idx="8">
                  <c:v>0.11630232205530755</c:v>
                </c:pt>
                <c:pt idx="9">
                  <c:v>0.18315651460657195</c:v>
                </c:pt>
                <c:pt idx="10">
                  <c:v>0.13709169500182988</c:v>
                </c:pt>
                <c:pt idx="11">
                  <c:v>0.13805508932459476</c:v>
                </c:pt>
                <c:pt idx="12">
                  <c:v>8.6130869368304358E-2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8C54-477D-BA12-85DC51F12F9A}"/>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Piekrīt apgalvojumam pa labi (n=647, N=622).</a:t>
                </a:r>
              </a:p>
            </c:rich>
          </c:tx>
          <c:layout>
            <c:manualLayout>
              <c:xMode val="edge"/>
              <c:yMode val="edge"/>
              <c:x val="0.17896438418520549"/>
              <c:y val="0.96253149606299215"/>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663429899376812"/>
          <c:y val="1.2531496062992122E-2"/>
          <c:w val="0.46257065766717903"/>
          <c:h val="0.92064964956960604"/>
        </c:manualLayout>
      </c:layout>
      <c:barChart>
        <c:barDir val="bar"/>
        <c:grouping val="clustered"/>
        <c:varyColors val="1"/>
        <c:ser>
          <c:idx val="0"/>
          <c:order val="0"/>
          <c:tx>
            <c:strRef>
              <c:f>Sheet1!$B$1</c:f>
              <c:strCache>
                <c:ptCount val="1"/>
                <c:pt idx="0">
                  <c:v>weight</c:v>
                </c:pt>
              </c:strCache>
            </c:strRef>
          </c:tx>
          <c:spPr>
            <a:solidFill>
              <a:srgbClr val="00C800"/>
            </a:solidFill>
            <a:ln cmpd="sng">
              <a:noFill/>
            </a:ln>
          </c:spPr>
          <c:invertIfNegative val="1"/>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Lai būtu uzticams informācijas avots, kas nav atkarīgs no valdības vai bagātiem cilvēkiem</c:v>
                </c:pt>
                <c:pt idx="1">
                  <c:v>Lai dažādi cilvēki varētu teikt, ko domā</c:v>
                </c:pt>
                <c:pt idx="2">
                  <c:v>Lai sabiedrība varētu ietekmēt valstī notiekošo</c:v>
                </c:pt>
                <c:pt idx="3">
                  <c:v>Lai cilvēki justos piederīgi Latvijai un būtu vienoti</c:v>
                </c:pt>
                <c:pt idx="4">
                  <c:v>Lai sargātu latviešu valodu un kultūru</c:v>
                </c:pt>
                <c:pt idx="5">
                  <c:v>Lai mediju saturā visi justos pārstāvēti</c:v>
                </c:pt>
                <c:pt idx="6">
                  <c:v>Lai cilvēki labāk saprastos un starp viņiem būtu mazāk aizspriedumu</c:v>
                </c:pt>
                <c:pt idx="7">
                  <c:v>Lai cilvēki vairāk zinātu un labāk saprastu</c:v>
                </c:pt>
                <c:pt idx="8">
                  <c:v>Lai prastu atšķirt patiesu informāciju no maldiem</c:v>
                </c:pt>
                <c:pt idx="9">
                  <c:v>Lai cilvēki varētu labi atpūsties no ikdienas rūpēm</c:v>
                </c:pt>
                <c:pt idx="10">
                  <c:v>Lai sabiedrība justos droši</c:v>
                </c:pt>
                <c:pt idx="11">
                  <c:v>Lai cilvēki spētu pieņemt labākus lēmumus</c:v>
                </c:pt>
                <c:pt idx="12">
                  <c:v>Lai cilvēki vairāk iesaistītos sabiedriskajā dzīvē</c:v>
                </c:pt>
                <c:pt idx="13">
                  <c:v>Cita atbilde</c:v>
                </c:pt>
              </c:strCache>
            </c:strRef>
          </c:cat>
          <c:val>
            <c:numRef>
              <c:f>Sheet1!$B$2:$B$15</c:f>
              <c:numCache>
                <c:formatCode>0%</c:formatCode>
                <c:ptCount val="14"/>
                <c:pt idx="0">
                  <c:v>0.47097670601126462</c:v>
                </c:pt>
                <c:pt idx="1">
                  <c:v>0.28266056550169499</c:v>
                </c:pt>
                <c:pt idx="2">
                  <c:v>0.25306360117818244</c:v>
                </c:pt>
                <c:pt idx="3">
                  <c:v>0.27313346511681469</c:v>
                </c:pt>
                <c:pt idx="4">
                  <c:v>0.24133768948600598</c:v>
                </c:pt>
                <c:pt idx="5">
                  <c:v>0.17512254968990545</c:v>
                </c:pt>
                <c:pt idx="6">
                  <c:v>0.21424772740441883</c:v>
                </c:pt>
                <c:pt idx="7">
                  <c:v>0.39893589473048158</c:v>
                </c:pt>
                <c:pt idx="8">
                  <c:v>0.37984248085885675</c:v>
                </c:pt>
                <c:pt idx="9">
                  <c:v>0.10458235063927772</c:v>
                </c:pt>
                <c:pt idx="10">
                  <c:v>0.19010511283532522</c:v>
                </c:pt>
                <c:pt idx="11">
                  <c:v>0.24478447303448037</c:v>
                </c:pt>
                <c:pt idx="12">
                  <c:v>0.26134097299315906</c:v>
                </c:pt>
                <c:pt idx="13">
                  <c:v>4.0098516398262028E-2</c:v>
                </c:pt>
              </c:numCache>
            </c:numRef>
          </c:val>
          <c:extLst>
            <c:ext xmlns:c14="http://schemas.microsoft.com/office/drawing/2007/8/2/chart" uri="{6F2FDCE9-48DA-4B69-8628-5D25D57E5C99}">
              <c14:invertSolidFillFmt>
                <c14:spPr xmlns:c14="http://schemas.microsoft.com/office/drawing/2007/8/2/chart">
                  <a:solidFill>
                    <a:srgbClr val="FFFFFF"/>
                  </a:solidFill>
                  <a:ln cmpd="sng">
                    <a:noFill/>
                  </a:ln>
                </c14:spPr>
              </c14:invertSolidFillFmt>
            </c:ext>
            <c:ext xmlns:c16="http://schemas.microsoft.com/office/drawing/2014/chart" uri="{C3380CC4-5D6E-409C-BE32-E72D297353CC}">
              <c16:uniqueId val="{00000000-190B-4A80-AA9F-FFE01E931F97}"/>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sz="1100"/>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Visi respondenti (n=1625, N=1625).</a:t>
                </a:r>
              </a:p>
            </c:rich>
          </c:tx>
          <c:layout>
            <c:manualLayout>
              <c:xMode val="edge"/>
              <c:yMode val="edge"/>
              <c:x val="0.46092374259340035"/>
              <c:y val="0.95324584126976819"/>
            </c:manualLayout>
          </c:layout>
          <c:overlay val="0"/>
        </c:title>
        <c:numFmt formatCode="0%" sourceLinked="1"/>
        <c:majorTickMark val="none"/>
        <c:minorTickMark val="none"/>
        <c:tickLblPos val="nextTo"/>
        <c:crossAx val="768452297"/>
        <c:crosses val="max"/>
        <c:crossBetween val="between"/>
      </c:valAx>
      <c:spPr>
        <a:noFill/>
        <a:ln>
          <a:noFill/>
        </a:ln>
      </c:spPr>
    </c:plotArea>
    <c:plotVisOnly val="1"/>
    <c:dispBlanksAs val="zero"/>
    <c:showDLblsOverMax val="1"/>
  </c:chart>
  <c:spPr>
    <a:noFill/>
    <a:ln>
      <a:noFill/>
    </a:ln>
  </c:spPr>
  <c:txPr>
    <a:bodyPr/>
    <a:lstStyle/>
    <a:p>
      <a:pPr>
        <a:defRPr sz="1200" b="0">
          <a:solidFill>
            <a:schemeClr val="tx1">
              <a:lumMod val="65000"/>
              <a:lumOff val="35000"/>
            </a:schemeClr>
          </a:solidFill>
          <a:latin typeface="League Spartan Light" pitchFamily="2" charset="0"/>
          <a:cs typeface="Arial" panose="020B0604020202020204" pitchFamily="34" charset="0"/>
        </a:defRPr>
      </a:pPr>
      <a:endParaRPr lang="en-LV"/>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002125984251963"/>
          <c:y val="8.0031562510382404E-2"/>
          <c:w val="0.50898267716535428"/>
          <c:h val="0.89090816970663478"/>
        </c:manualLayout>
      </c:layout>
      <c:barChart>
        <c:barDir val="bar"/>
        <c:grouping val="clustered"/>
        <c:varyColors val="1"/>
        <c:ser>
          <c:idx val="0"/>
          <c:order val="0"/>
          <c:tx>
            <c:strRef>
              <c:f>Sheet1!$B$1</c:f>
              <c:strCache>
                <c:ptCount val="1"/>
                <c:pt idx="0">
                  <c:v>Noteikti šim (pirmajam) (n=257, N=262)</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0.3760091415800198</c:v>
                </c:pt>
                <c:pt idx="1">
                  <c:v>0.21268264817813173</c:v>
                </c:pt>
                <c:pt idx="2">
                  <c:v>0.22642013358146421</c:v>
                </c:pt>
                <c:pt idx="3">
                  <c:v>0.27239994576537169</c:v>
                </c:pt>
                <c:pt idx="4">
                  <c:v>0.20974501274679733</c:v>
                </c:pt>
                <c:pt idx="5">
                  <c:v>0.1757921771622839</c:v>
                </c:pt>
                <c:pt idx="6">
                  <c:v>0.13478596021775657</c:v>
                </c:pt>
                <c:pt idx="7">
                  <c:v>0.14623978607111054</c:v>
                </c:pt>
                <c:pt idx="8">
                  <c:v>7.9530782290427954E-2</c:v>
                </c:pt>
                <c:pt idx="9">
                  <c:v>0.15553596738685688</c:v>
                </c:pt>
                <c:pt idx="10">
                  <c:v>0.10319022137577173</c:v>
                </c:pt>
                <c:pt idx="11">
                  <c:v>0.160721070821883</c:v>
                </c:pt>
                <c:pt idx="12">
                  <c:v>8.9296649496999322E-2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Drīzāk šim (pirmajam) (n=323, N=314)</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0.39255340260073629</c:v>
                </c:pt>
                <c:pt idx="1">
                  <c:v>0.34478060860399562</c:v>
                </c:pt>
                <c:pt idx="2">
                  <c:v>0.24294696146969144</c:v>
                </c:pt>
                <c:pt idx="3">
                  <c:v>0.23864239240617163</c:v>
                </c:pt>
                <c:pt idx="4">
                  <c:v>0.21597623240664612</c:v>
                </c:pt>
                <c:pt idx="5">
                  <c:v>0.22121991739890243</c:v>
                </c:pt>
                <c:pt idx="6">
                  <c:v>0.20808162395622357</c:v>
                </c:pt>
                <c:pt idx="7">
                  <c:v>0.19282111373642816</c:v>
                </c:pt>
                <c:pt idx="8">
                  <c:v>0.13257879038535558</c:v>
                </c:pt>
                <c:pt idx="9">
                  <c:v>0.16032464220202575</c:v>
                </c:pt>
                <c:pt idx="10">
                  <c:v>0.16844524198036884</c:v>
                </c:pt>
                <c:pt idx="11">
                  <c:v>0.12524641882607884</c:v>
                </c:pt>
                <c:pt idx="12">
                  <c:v>0.10759621804398509</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Abi vienādi (n=546, N=551)</c:v>
                </c:pt>
              </c:strCache>
            </c:strRef>
          </c:tx>
          <c:spPr>
            <a:solidFill>
              <a:srgbClr val="B0C4DE"/>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0.40431452774180487</c:v>
                </c:pt>
                <c:pt idx="1">
                  <c:v>0.33132234270065508</c:v>
                </c:pt>
                <c:pt idx="2">
                  <c:v>0.34804660498632028</c:v>
                </c:pt>
                <c:pt idx="3">
                  <c:v>0.24810576027353334</c:v>
                </c:pt>
                <c:pt idx="4">
                  <c:v>0.20890185315724116</c:v>
                </c:pt>
                <c:pt idx="5">
                  <c:v>0.24400902338656197</c:v>
                </c:pt>
                <c:pt idx="6">
                  <c:v>0.2366814903810843</c:v>
                </c:pt>
                <c:pt idx="7">
                  <c:v>0.21725025673759815</c:v>
                </c:pt>
                <c:pt idx="8">
                  <c:v>0.2258435294393473</c:v>
                </c:pt>
                <c:pt idx="9">
                  <c:v>0.21094639284507261</c:v>
                </c:pt>
                <c:pt idx="10">
                  <c:v>0.16773745121410155</c:v>
                </c:pt>
                <c:pt idx="11">
                  <c:v>0.13337806625169302</c:v>
                </c:pt>
                <c:pt idx="12">
                  <c:v>9.3559395881562618E-2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en-US"/>
                  <a:t>Bāze: Piekrīt apgalvojumam pa kreisi (n=1126, N=1127).</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6.7356496062992113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Drīzāk šim (otrajam) (n=381, N=383)</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0.54462150744257365</c:v>
                </c:pt>
                <c:pt idx="1">
                  <c:v>0.42491101568199208</c:v>
                </c:pt>
                <c:pt idx="2">
                  <c:v>0.42544534578114201</c:v>
                </c:pt>
                <c:pt idx="3">
                  <c:v>0.21836657877841362</c:v>
                </c:pt>
                <c:pt idx="4">
                  <c:v>0.20696416153575625</c:v>
                </c:pt>
                <c:pt idx="5">
                  <c:v>0.24285588966809629</c:v>
                </c:pt>
                <c:pt idx="6">
                  <c:v>0.23585426979639249</c:v>
                </c:pt>
                <c:pt idx="7">
                  <c:v>0.19987977436587945</c:v>
                </c:pt>
                <c:pt idx="8">
                  <c:v>0.29322110746985669</c:v>
                </c:pt>
                <c:pt idx="9">
                  <c:v>0.16016166098700746</c:v>
                </c:pt>
                <c:pt idx="10">
                  <c:v>0.15472279542399864</c:v>
                </c:pt>
                <c:pt idx="11">
                  <c:v>0.14178290621386391</c:v>
                </c:pt>
                <c:pt idx="12">
                  <c:v>5.3933777745753211E-2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Noteikti šim (otrajam) (n=118, N=115)</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0.5312752772144621</c:v>
                </c:pt>
                <c:pt idx="1">
                  <c:v>0.42018168830234121</c:v>
                </c:pt>
                <c:pt idx="2">
                  <c:v>0.40325653011332979</c:v>
                </c:pt>
                <c:pt idx="3">
                  <c:v>0.21797762336653922</c:v>
                </c:pt>
                <c:pt idx="4">
                  <c:v>0.26860812685351515</c:v>
                </c:pt>
                <c:pt idx="5">
                  <c:v>0.27795102952901435</c:v>
                </c:pt>
                <c:pt idx="6">
                  <c:v>0.17694963037419323</c:v>
                </c:pt>
                <c:pt idx="7">
                  <c:v>0.22835745962092949</c:v>
                </c:pt>
                <c:pt idx="8">
                  <c:v>0.30931352715440835</c:v>
                </c:pt>
                <c:pt idx="9">
                  <c:v>0.18612880810466331</c:v>
                </c:pt>
                <c:pt idx="10">
                  <c:v>0.20331439912820068</c:v>
                </c:pt>
                <c:pt idx="11">
                  <c:v>0.16653214211243197</c:v>
                </c:pt>
                <c:pt idx="12">
                  <c:v>6.2783344752691816E-2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6838-4E21-9316-A24CC271DF0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Piekrīt apgalvojumam pa labi (n=499, N=498).</a:t>
                </a:r>
              </a:p>
            </c:rich>
          </c:tx>
          <c:layout>
            <c:manualLayout>
              <c:xMode val="edge"/>
              <c:yMode val="edge"/>
              <c:x val="0.17896438418520549"/>
              <c:y val="0.96253149606299215"/>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002125984251963"/>
          <c:y val="8.0031562510382404E-2"/>
          <c:w val="0.50898267716535428"/>
          <c:h val="0.89090816970663478"/>
        </c:manualLayout>
      </c:layout>
      <c:barChart>
        <c:barDir val="bar"/>
        <c:grouping val="clustered"/>
        <c:varyColors val="1"/>
        <c:ser>
          <c:idx val="0"/>
          <c:order val="0"/>
          <c:tx>
            <c:strRef>
              <c:f>Sheet1!$B$1</c:f>
              <c:strCache>
                <c:ptCount val="1"/>
                <c:pt idx="0">
                  <c:v>Noteikti šim (pirmajam) (n=177, N=166)</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0.40640860161825315</c:v>
                </c:pt>
                <c:pt idx="1">
                  <c:v>0.34080416564264671</c:v>
                </c:pt>
                <c:pt idx="2">
                  <c:v>0.4208466713141778</c:v>
                </c:pt>
                <c:pt idx="3">
                  <c:v>0.14817157004167694</c:v>
                </c:pt>
                <c:pt idx="4">
                  <c:v>0.19102764597881433</c:v>
                </c:pt>
                <c:pt idx="5">
                  <c:v>0.29567350481962684</c:v>
                </c:pt>
                <c:pt idx="6">
                  <c:v>0.22292494584719555</c:v>
                </c:pt>
                <c:pt idx="7">
                  <c:v>0.20848626930572742</c:v>
                </c:pt>
                <c:pt idx="8">
                  <c:v>0.30306927981541609</c:v>
                </c:pt>
                <c:pt idx="9">
                  <c:v>0.14707840914460357</c:v>
                </c:pt>
                <c:pt idx="10">
                  <c:v>0.1794932604868843</c:v>
                </c:pt>
                <c:pt idx="11">
                  <c:v>0.15600973120090145</c:v>
                </c:pt>
                <c:pt idx="12">
                  <c:v>9.0153202949350419E-2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Drīzāk šim (pirmajam) (n=429, N=467)</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0.52566780250770317</c:v>
                </c:pt>
                <c:pt idx="1">
                  <c:v>0.40232823916401911</c:v>
                </c:pt>
                <c:pt idx="2">
                  <c:v>0.44456193194208399</c:v>
                </c:pt>
                <c:pt idx="3">
                  <c:v>0.25134081009379111</c:v>
                </c:pt>
                <c:pt idx="4">
                  <c:v>0.2408299692966645</c:v>
                </c:pt>
                <c:pt idx="5">
                  <c:v>0.23516324232240765</c:v>
                </c:pt>
                <c:pt idx="6">
                  <c:v>0.23392641993685714</c:v>
                </c:pt>
                <c:pt idx="7">
                  <c:v>0.21455239393943784</c:v>
                </c:pt>
                <c:pt idx="8">
                  <c:v>0.29056587564111491</c:v>
                </c:pt>
                <c:pt idx="9">
                  <c:v>0.18592001656240792</c:v>
                </c:pt>
                <c:pt idx="10">
                  <c:v>0.1730493252603223</c:v>
                </c:pt>
                <c:pt idx="11">
                  <c:v>0.13280197017477441</c:v>
                </c:pt>
                <c:pt idx="12">
                  <c:v>6.5074033157246899E-2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Abi vienādi (n=555, N=539)</c:v>
                </c:pt>
              </c:strCache>
            </c:strRef>
          </c:tx>
          <c:spPr>
            <a:solidFill>
              <a:srgbClr val="B0C4DE"/>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0.36732929323444213</c:v>
                </c:pt>
                <c:pt idx="1">
                  <c:v>0.32967927726427504</c:v>
                </c:pt>
                <c:pt idx="2">
                  <c:v>0.25148390242345692</c:v>
                </c:pt>
                <c:pt idx="3">
                  <c:v>0.24433797180344022</c:v>
                </c:pt>
                <c:pt idx="4">
                  <c:v>0.20483746270690542</c:v>
                </c:pt>
                <c:pt idx="5">
                  <c:v>0.21085303190247248</c:v>
                </c:pt>
                <c:pt idx="6">
                  <c:v>0.20634475313215997</c:v>
                </c:pt>
                <c:pt idx="7">
                  <c:v>0.18771706791766546</c:v>
                </c:pt>
                <c:pt idx="8">
                  <c:v>0.16338649815566225</c:v>
                </c:pt>
                <c:pt idx="9">
                  <c:v>0.18010338768803222</c:v>
                </c:pt>
                <c:pt idx="10">
                  <c:v>0.16164210794775122</c:v>
                </c:pt>
                <c:pt idx="11">
                  <c:v>0.12457152536808933</c:v>
                </c:pt>
                <c:pt idx="12">
                  <c:v>0.10092793072831716</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en-US"/>
                  <a:t>Bāze: Piekrīt apgalvojumam pa kreisi (n=1161, N=1172).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6.7356496062992113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Drīzāk šim (otrajam) (n=281, N=268)</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0.49373955241041301</c:v>
                </c:pt>
                <c:pt idx="1">
                  <c:v>0.32526738521167375</c:v>
                </c:pt>
                <c:pt idx="2">
                  <c:v>0.29322510262609541</c:v>
                </c:pt>
                <c:pt idx="3">
                  <c:v>0.25376588405185657</c:v>
                </c:pt>
                <c:pt idx="4">
                  <c:v>0.22849068188504254</c:v>
                </c:pt>
                <c:pt idx="5">
                  <c:v>0.23833451328191749</c:v>
                </c:pt>
                <c:pt idx="6">
                  <c:v>0.20432012537127164</c:v>
                </c:pt>
                <c:pt idx="7">
                  <c:v>0.19718419577276466</c:v>
                </c:pt>
                <c:pt idx="8">
                  <c:v>0.15418156565583643</c:v>
                </c:pt>
                <c:pt idx="9">
                  <c:v>0.20626797111313766</c:v>
                </c:pt>
                <c:pt idx="10">
                  <c:v>0.14101109296347972</c:v>
                </c:pt>
                <c:pt idx="11">
                  <c:v>0.18241971733974363</c:v>
                </c:pt>
                <c:pt idx="12">
                  <c:v>8.3590638068834822E-2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Noteikti šim (otrajam) (n=183, N=185)</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0.3833629809161756</c:v>
                </c:pt>
                <c:pt idx="1">
                  <c:v>0.2606764491134233</c:v>
                </c:pt>
                <c:pt idx="2">
                  <c:v>0.24358880866282534</c:v>
                </c:pt>
                <c:pt idx="3">
                  <c:v>0.27024769637644019</c:v>
                </c:pt>
                <c:pt idx="4">
                  <c:v>0.17399542857074143</c:v>
                </c:pt>
                <c:pt idx="5">
                  <c:v>0.20819947096284505</c:v>
                </c:pt>
                <c:pt idx="6">
                  <c:v>0.15946078296872593</c:v>
                </c:pt>
                <c:pt idx="7">
                  <c:v>0.17580852832085431</c:v>
                </c:pt>
                <c:pt idx="8">
                  <c:v>0.10464407594317621</c:v>
                </c:pt>
                <c:pt idx="9">
                  <c:v>0.14292514548544119</c:v>
                </c:pt>
                <c:pt idx="10">
                  <c:v>0.10513377205659348</c:v>
                </c:pt>
                <c:pt idx="11">
                  <c:v>0.13211633424500013</c:v>
                </c:pt>
                <c:pt idx="12">
                  <c:v>7.8176659288849995E-2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148C-4452-B69D-48B6F8093B59}"/>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Piekrīt apgalvojumam pa labi (n=464, N=453).</a:t>
                </a:r>
              </a:p>
            </c:rich>
          </c:tx>
          <c:layout>
            <c:manualLayout>
              <c:xMode val="edge"/>
              <c:yMode val="edge"/>
              <c:x val="0.17896438418520549"/>
              <c:y val="0.96253149606299215"/>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002125984251963"/>
          <c:y val="8.0031562510382404E-2"/>
          <c:w val="0.50898267716535428"/>
          <c:h val="0.89090816970663478"/>
        </c:manualLayout>
      </c:layout>
      <c:barChart>
        <c:barDir val="bar"/>
        <c:grouping val="clustered"/>
        <c:varyColors val="1"/>
        <c:ser>
          <c:idx val="0"/>
          <c:order val="0"/>
          <c:tx>
            <c:strRef>
              <c:f>Sheet1!$B$1</c:f>
              <c:strCache>
                <c:ptCount val="1"/>
                <c:pt idx="0">
                  <c:v>Noteikti šim (pirmajam) (n=152, N=159)</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0.30604657936259777</c:v>
                </c:pt>
                <c:pt idx="1">
                  <c:v>0.16719785447921579</c:v>
                </c:pt>
                <c:pt idx="2">
                  <c:v>0.20592008008742338</c:v>
                </c:pt>
                <c:pt idx="3">
                  <c:v>0.26257616578334197</c:v>
                </c:pt>
                <c:pt idx="4">
                  <c:v>0.19785838851719267</c:v>
                </c:pt>
                <c:pt idx="5">
                  <c:v>0.19496040770976941</c:v>
                </c:pt>
                <c:pt idx="6">
                  <c:v>0.15446681529498904</c:v>
                </c:pt>
                <c:pt idx="7">
                  <c:v>0.14217885836988173</c:v>
                </c:pt>
                <c:pt idx="8">
                  <c:v>0.10100218185555017</c:v>
                </c:pt>
                <c:pt idx="9">
                  <c:v>0.16135864215533718</c:v>
                </c:pt>
                <c:pt idx="10">
                  <c:v>0.1444012998442018</c:v>
                </c:pt>
                <c:pt idx="11">
                  <c:v>0.14900341214225724</c:v>
                </c:pt>
                <c:pt idx="12">
                  <c:v>0.11277186729874841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Drīzāk šim (pirmajam) (n=306, N=278)</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0.42974287395406652</c:v>
                </c:pt>
                <c:pt idx="1">
                  <c:v>0.32940274414108189</c:v>
                </c:pt>
                <c:pt idx="2">
                  <c:v>0.2959052297415446</c:v>
                </c:pt>
                <c:pt idx="3">
                  <c:v>0.28789523295917069</c:v>
                </c:pt>
                <c:pt idx="4">
                  <c:v>0.20519247138760019</c:v>
                </c:pt>
                <c:pt idx="5">
                  <c:v>0.2054060923587063</c:v>
                </c:pt>
                <c:pt idx="6">
                  <c:v>0.25714477947163022</c:v>
                </c:pt>
                <c:pt idx="7">
                  <c:v>0.20781038862938353</c:v>
                </c:pt>
                <c:pt idx="8">
                  <c:v>0.20100145408685294</c:v>
                </c:pt>
                <c:pt idx="9">
                  <c:v>0.1555298724556442</c:v>
                </c:pt>
                <c:pt idx="10">
                  <c:v>0.18354420713096259</c:v>
                </c:pt>
                <c:pt idx="11">
                  <c:v>0.17749251360534066</c:v>
                </c:pt>
                <c:pt idx="12">
                  <c:v>7.6803521882543482E-2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Abi vienādi (n=644, N=661)</c:v>
                </c:pt>
              </c:strCache>
            </c:strRef>
          </c:tx>
          <c:spPr>
            <a:solidFill>
              <a:srgbClr val="B0C4DE"/>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0.37790788613947357</c:v>
                </c:pt>
                <c:pt idx="1">
                  <c:v>0.35625221489067738</c:v>
                </c:pt>
                <c:pt idx="2">
                  <c:v>0.30701076626026003</c:v>
                </c:pt>
                <c:pt idx="3">
                  <c:v>0.22214401298483924</c:v>
                </c:pt>
                <c:pt idx="4">
                  <c:v>0.21399663675932826</c:v>
                </c:pt>
                <c:pt idx="5">
                  <c:v>0.22516527534644151</c:v>
                </c:pt>
                <c:pt idx="6">
                  <c:v>0.1814848114149647</c:v>
                </c:pt>
                <c:pt idx="7">
                  <c:v>0.19285133901931883</c:v>
                </c:pt>
                <c:pt idx="8">
                  <c:v>0.19349617912671829</c:v>
                </c:pt>
                <c:pt idx="9">
                  <c:v>0.19445203177580223</c:v>
                </c:pt>
                <c:pt idx="10">
                  <c:v>0.15378419607035859</c:v>
                </c:pt>
                <c:pt idx="11">
                  <c:v>0.11694960774319063</c:v>
                </c:pt>
                <c:pt idx="12">
                  <c:v>9.4196664044235073E-2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en-US"/>
                  <a:t>Bāze: Piekrīt apgalvojumam pa kreisi (n=1102, N=1098).</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6.7356496062992113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Drīzāk šim (otrajam) (n=397, N=393)</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0.56459154101870435</c:v>
                </c:pt>
                <c:pt idx="1">
                  <c:v>0.37626954806531482</c:v>
                </c:pt>
                <c:pt idx="2">
                  <c:v>0.41010852300194323</c:v>
                </c:pt>
                <c:pt idx="3">
                  <c:v>0.22713421940203055</c:v>
                </c:pt>
                <c:pt idx="4">
                  <c:v>0.2161056749358139</c:v>
                </c:pt>
                <c:pt idx="5">
                  <c:v>0.25311823026326646</c:v>
                </c:pt>
                <c:pt idx="6">
                  <c:v>0.24643116113751723</c:v>
                </c:pt>
                <c:pt idx="7">
                  <c:v>0.22382239379537067</c:v>
                </c:pt>
                <c:pt idx="8">
                  <c:v>0.24446205236984117</c:v>
                </c:pt>
                <c:pt idx="9">
                  <c:v>0.18418407224989683</c:v>
                </c:pt>
                <c:pt idx="10">
                  <c:v>0.13593730464273329</c:v>
                </c:pt>
                <c:pt idx="11">
                  <c:v>0.15122439718311617</c:v>
                </c:pt>
                <c:pt idx="12">
                  <c:v>6.474199806446794E-2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Noteikti šim (otrajam) (n=126, N=134)</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0.5551672052186879</c:v>
                </c:pt>
                <c:pt idx="1">
                  <c:v>0.41764127602345552</c:v>
                </c:pt>
                <c:pt idx="2">
                  <c:v>0.42920262211795318</c:v>
                </c:pt>
                <c:pt idx="3">
                  <c:v>0.25239707066520944</c:v>
                </c:pt>
                <c:pt idx="4">
                  <c:v>0.2472201872342519</c:v>
                </c:pt>
                <c:pt idx="5">
                  <c:v>0.28730585935240416</c:v>
                </c:pt>
                <c:pt idx="6">
                  <c:v>0.21521376710474024</c:v>
                </c:pt>
                <c:pt idx="7">
                  <c:v>0.19044532786173865</c:v>
                </c:pt>
                <c:pt idx="8">
                  <c:v>0.28922267706067456</c:v>
                </c:pt>
                <c:pt idx="9">
                  <c:v>0.15106858230703435</c:v>
                </c:pt>
                <c:pt idx="10">
                  <c:v>0.19304972050033992</c:v>
                </c:pt>
                <c:pt idx="11">
                  <c:v>0.1388967728915351</c:v>
                </c:pt>
                <c:pt idx="12">
                  <c:v>7.1868593469884487E-2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7961-4E35-82F3-CA5422753DE8}"/>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Piekrīt apgalvojumam pa labi (n=523, N=527).</a:t>
                </a:r>
              </a:p>
            </c:rich>
          </c:tx>
          <c:layout>
            <c:manualLayout>
              <c:xMode val="edge"/>
              <c:yMode val="edge"/>
              <c:x val="0.17896438418520549"/>
              <c:y val="0.96253149606299215"/>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002125984251963"/>
          <c:y val="8.0031562510382404E-2"/>
          <c:w val="0.50898267716535428"/>
          <c:h val="0.89090816970663478"/>
        </c:manualLayout>
      </c:layout>
      <c:barChart>
        <c:barDir val="bar"/>
        <c:grouping val="clustered"/>
        <c:varyColors val="1"/>
        <c:ser>
          <c:idx val="0"/>
          <c:order val="0"/>
          <c:tx>
            <c:strRef>
              <c:f>Sheet1!$B$1</c:f>
              <c:strCache>
                <c:ptCount val="1"/>
                <c:pt idx="0">
                  <c:v>Noteikti šim (pirmajam) (n=170, N=182)</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0.4997024865666147</c:v>
                </c:pt>
                <c:pt idx="1">
                  <c:v>0.4006435595695837</c:v>
                </c:pt>
                <c:pt idx="2">
                  <c:v>0.44330232773724471</c:v>
                </c:pt>
                <c:pt idx="3">
                  <c:v>0.23359678909943846</c:v>
                </c:pt>
                <c:pt idx="4">
                  <c:v>0.28348209360986487</c:v>
                </c:pt>
                <c:pt idx="5">
                  <c:v>0.26332745235555366</c:v>
                </c:pt>
                <c:pt idx="6">
                  <c:v>0.22413199065786599</c:v>
                </c:pt>
                <c:pt idx="7">
                  <c:v>0.21797536948137922</c:v>
                </c:pt>
                <c:pt idx="8">
                  <c:v>0.24329877135482686</c:v>
                </c:pt>
                <c:pt idx="9">
                  <c:v>0.16680511057335798</c:v>
                </c:pt>
                <c:pt idx="10">
                  <c:v>0.18167884455005892</c:v>
                </c:pt>
                <c:pt idx="11">
                  <c:v>0.1422129795684221</c:v>
                </c:pt>
                <c:pt idx="12">
                  <c:v>8.1034288157487172E-2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Drīzāk šim (pirmajam) (n=443, N=438)</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0.52558780036525932</c:v>
                </c:pt>
                <c:pt idx="1">
                  <c:v>0.40695270911331077</c:v>
                </c:pt>
                <c:pt idx="2">
                  <c:v>0.39889118099274323</c:v>
                </c:pt>
                <c:pt idx="3">
                  <c:v>0.19610402852739922</c:v>
                </c:pt>
                <c:pt idx="4">
                  <c:v>0.24257537302094531</c:v>
                </c:pt>
                <c:pt idx="5">
                  <c:v>0.26311751774842457</c:v>
                </c:pt>
                <c:pt idx="6">
                  <c:v>0.28057797730212991</c:v>
                </c:pt>
                <c:pt idx="7">
                  <c:v>0.22659161613209775</c:v>
                </c:pt>
                <c:pt idx="8">
                  <c:v>0.27049299028295321</c:v>
                </c:pt>
                <c:pt idx="9">
                  <c:v>0.18541298729243277</c:v>
                </c:pt>
                <c:pt idx="10">
                  <c:v>0.17568053716412313</c:v>
                </c:pt>
                <c:pt idx="11">
                  <c:v>0.16029096464860412</c:v>
                </c:pt>
                <c:pt idx="12">
                  <c:v>6.3462684724958168E-2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Abi vienādi (n=542, N=573)</c:v>
                </c:pt>
              </c:strCache>
            </c:strRef>
          </c:tx>
          <c:spPr>
            <a:solidFill>
              <a:srgbClr val="B0C4DE"/>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0.3849117001528955</c:v>
                </c:pt>
                <c:pt idx="1">
                  <c:v>0.31371630802304323</c:v>
                </c:pt>
                <c:pt idx="2">
                  <c:v>0.29893442261031422</c:v>
                </c:pt>
                <c:pt idx="3">
                  <c:v>0.2487186893491512</c:v>
                </c:pt>
                <c:pt idx="4">
                  <c:v>0.18051275295104927</c:v>
                </c:pt>
                <c:pt idx="5">
                  <c:v>0.20371719011572123</c:v>
                </c:pt>
                <c:pt idx="6">
                  <c:v>0.17575717175103237</c:v>
                </c:pt>
                <c:pt idx="7">
                  <c:v>0.18263257150270212</c:v>
                </c:pt>
                <c:pt idx="8">
                  <c:v>0.19800199978415955</c:v>
                </c:pt>
                <c:pt idx="9">
                  <c:v>0.19566174631530578</c:v>
                </c:pt>
                <c:pt idx="10">
                  <c:v>0.15953828546092505</c:v>
                </c:pt>
                <c:pt idx="11">
                  <c:v>0.1397131580583863</c:v>
                </c:pt>
                <c:pt idx="12">
                  <c:v>9.8470369949842984E-2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en-US"/>
                  <a:t>Bāze: Piekrīt apgalvojumam pa kreisi (n=1155, N=1194).</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6.7356496062992113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Drīzāk šim (otrajam) (n=271, N=241)</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0.42896073005723856</c:v>
                </c:pt>
                <c:pt idx="1">
                  <c:v>0.32884851899873274</c:v>
                </c:pt>
                <c:pt idx="2">
                  <c:v>0.28772792648059137</c:v>
                </c:pt>
                <c:pt idx="3">
                  <c:v>0.27300672585707514</c:v>
                </c:pt>
                <c:pt idx="4">
                  <c:v>0.20363208195526886</c:v>
                </c:pt>
                <c:pt idx="5">
                  <c:v>0.21896293274975076</c:v>
                </c:pt>
                <c:pt idx="6">
                  <c:v>0.18703624939170982</c:v>
                </c:pt>
                <c:pt idx="7">
                  <c:v>0.18346561176381884</c:v>
                </c:pt>
                <c:pt idx="8">
                  <c:v>0.14231487718111779</c:v>
                </c:pt>
                <c:pt idx="9">
                  <c:v>0.14144634212148674</c:v>
                </c:pt>
                <c:pt idx="10">
                  <c:v>0.10500699456948974</c:v>
                </c:pt>
                <c:pt idx="11">
                  <c:v>9.0963052181603124E-2</c:v>
                </c:pt>
                <c:pt idx="12">
                  <c:v>7.2909065785779104E-2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Noteikti šim (otrajam) (n=199, N=190)</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0.36162468157008892</c:v>
                </c:pt>
                <c:pt idx="1">
                  <c:v>0.2476709638624984</c:v>
                </c:pt>
                <c:pt idx="2">
                  <c:v>0.21209319529287815</c:v>
                </c:pt>
                <c:pt idx="3">
                  <c:v>0.28812382248812446</c:v>
                </c:pt>
                <c:pt idx="4">
                  <c:v>0.19709811542233829</c:v>
                </c:pt>
                <c:pt idx="5">
                  <c:v>0.22113166426743294</c:v>
                </c:pt>
                <c:pt idx="6">
                  <c:v>0.16873942015870275</c:v>
                </c:pt>
                <c:pt idx="7">
                  <c:v>0.17566574144442409</c:v>
                </c:pt>
                <c:pt idx="8">
                  <c:v>0.12640447332380023</c:v>
                </c:pt>
                <c:pt idx="9">
                  <c:v>0.16896469298907799</c:v>
                </c:pt>
                <c:pt idx="10">
                  <c:v>0.14773182247170394</c:v>
                </c:pt>
                <c:pt idx="11">
                  <c:v>0.15882443113550057</c:v>
                </c:pt>
                <c:pt idx="12">
                  <c:v>0.10516026915840733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6A65-4674-AD0A-1B1D67134DD2}"/>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Piekrīt apgalvojumam pa labi (n=470, N=431).</a:t>
                </a:r>
              </a:p>
            </c:rich>
          </c:tx>
          <c:layout>
            <c:manualLayout>
              <c:xMode val="edge"/>
              <c:yMode val="edge"/>
              <c:x val="0.17896438418520549"/>
              <c:y val="0.96253149606299215"/>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002125984251963"/>
          <c:y val="8.0031562510382404E-2"/>
          <c:w val="0.50898267716535428"/>
          <c:h val="0.89090816970663478"/>
        </c:manualLayout>
      </c:layout>
      <c:barChart>
        <c:barDir val="bar"/>
        <c:grouping val="clustered"/>
        <c:varyColors val="1"/>
        <c:ser>
          <c:idx val="0"/>
          <c:order val="0"/>
          <c:tx>
            <c:strRef>
              <c:f>Sheet1!$B$1</c:f>
              <c:strCache>
                <c:ptCount val="1"/>
                <c:pt idx="0">
                  <c:v>Noteikti šim (pirmajam) (n=279, N=288)</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0.446166432479427</c:v>
                </c:pt>
                <c:pt idx="1">
                  <c:v>0.29277507836165367</c:v>
                </c:pt>
                <c:pt idx="2">
                  <c:v>0.27346497127802682</c:v>
                </c:pt>
                <c:pt idx="3">
                  <c:v>0.26176342335595731</c:v>
                </c:pt>
                <c:pt idx="4">
                  <c:v>0.22907916561801794</c:v>
                </c:pt>
                <c:pt idx="5">
                  <c:v>0.22808819634100935</c:v>
                </c:pt>
                <c:pt idx="6">
                  <c:v>0.15222714917138153</c:v>
                </c:pt>
                <c:pt idx="7">
                  <c:v>0.15904208779203088</c:v>
                </c:pt>
                <c:pt idx="8">
                  <c:v>0.11591808377597335</c:v>
                </c:pt>
                <c:pt idx="9">
                  <c:v>0.19814032686825131</c:v>
                </c:pt>
                <c:pt idx="10">
                  <c:v>0.12235612762872143</c:v>
                </c:pt>
                <c:pt idx="11">
                  <c:v>0.1564799094153187</c:v>
                </c:pt>
                <c:pt idx="12">
                  <c:v>8.4016159098735596E-2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Drīzāk šim (pirmajam) (n=424, N=417)</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0.54105586844630316</c:v>
                </c:pt>
                <c:pt idx="1">
                  <c:v>0.38432923809017994</c:v>
                </c:pt>
                <c:pt idx="2">
                  <c:v>0.31614850844879688</c:v>
                </c:pt>
                <c:pt idx="3">
                  <c:v>0.25283792651017317</c:v>
                </c:pt>
                <c:pt idx="4">
                  <c:v>0.20884061608010798</c:v>
                </c:pt>
                <c:pt idx="5">
                  <c:v>0.16783589727750345</c:v>
                </c:pt>
                <c:pt idx="6">
                  <c:v>0.20866119418767332</c:v>
                </c:pt>
                <c:pt idx="7">
                  <c:v>0.19879102808177951</c:v>
                </c:pt>
                <c:pt idx="8">
                  <c:v>0.17574149324671198</c:v>
                </c:pt>
                <c:pt idx="9">
                  <c:v>0.16860923312874046</c:v>
                </c:pt>
                <c:pt idx="10">
                  <c:v>0.13146979622293967</c:v>
                </c:pt>
                <c:pt idx="11">
                  <c:v>0.14712798112158407</c:v>
                </c:pt>
                <c:pt idx="12">
                  <c:v>6.7989252998310462E-2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Abi vienādi (n=508, N=501)</c:v>
                </c:pt>
              </c:strCache>
            </c:strRef>
          </c:tx>
          <c:spPr>
            <a:solidFill>
              <a:srgbClr val="B0C4DE"/>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0.34902857760226086</c:v>
                </c:pt>
                <c:pt idx="1">
                  <c:v>0.32669009491905127</c:v>
                </c:pt>
                <c:pt idx="2">
                  <c:v>0.27947313525642725</c:v>
                </c:pt>
                <c:pt idx="3">
                  <c:v>0.2193802284260816</c:v>
                </c:pt>
                <c:pt idx="4">
                  <c:v>0.17746165423914204</c:v>
                </c:pt>
                <c:pt idx="5">
                  <c:v>0.2331008967242979</c:v>
                </c:pt>
                <c:pt idx="6">
                  <c:v>0.1957289785576444</c:v>
                </c:pt>
                <c:pt idx="7">
                  <c:v>0.19046472824309643</c:v>
                </c:pt>
                <c:pt idx="8">
                  <c:v>0.21756628269693457</c:v>
                </c:pt>
                <c:pt idx="9">
                  <c:v>0.18508506279578263</c:v>
                </c:pt>
                <c:pt idx="10">
                  <c:v>0.18315242164037165</c:v>
                </c:pt>
                <c:pt idx="11">
                  <c:v>0.12206970791691513</c:v>
                </c:pt>
                <c:pt idx="12">
                  <c:v>7.885433010519248E-2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en-US"/>
                  <a:t>Bāze: Piekrīt apgalvojumam pa kreisi (n=1211, N=1206).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6.7356496062992113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Drīzāk šim (otrajam) (n=314, N=321)</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0.47636751111391618</c:v>
                </c:pt>
                <c:pt idx="1">
                  <c:v>0.36233511297387216</c:v>
                </c:pt>
                <c:pt idx="2">
                  <c:v>0.47421585072197031</c:v>
                </c:pt>
                <c:pt idx="3">
                  <c:v>0.22668105573113498</c:v>
                </c:pt>
                <c:pt idx="4">
                  <c:v>0.2312728555725504</c:v>
                </c:pt>
                <c:pt idx="5">
                  <c:v>0.28701239175650101</c:v>
                </c:pt>
                <c:pt idx="6">
                  <c:v>0.26893347600490269</c:v>
                </c:pt>
                <c:pt idx="7">
                  <c:v>0.2296787449853889</c:v>
                </c:pt>
                <c:pt idx="8">
                  <c:v>0.26618864007114318</c:v>
                </c:pt>
                <c:pt idx="9">
                  <c:v>0.17995134066897037</c:v>
                </c:pt>
                <c:pt idx="10">
                  <c:v>0.15303863819041946</c:v>
                </c:pt>
                <c:pt idx="11">
                  <c:v>0.1514503753008821</c:v>
                </c:pt>
                <c:pt idx="12">
                  <c:v>9.7217404855763065E-2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Noteikti šim (otrajam) (n=100, N=98)</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0.32848453083576945</c:v>
                </c:pt>
                <c:pt idx="1">
                  <c:v>0.33621550688552526</c:v>
                </c:pt>
                <c:pt idx="2">
                  <c:v>0.34438729836970733</c:v>
                </c:pt>
                <c:pt idx="3">
                  <c:v>0.28813489498889816</c:v>
                </c:pt>
                <c:pt idx="4">
                  <c:v>0.32487076987489044</c:v>
                </c:pt>
                <c:pt idx="5">
                  <c:v>0.30982003879837788</c:v>
                </c:pt>
                <c:pt idx="6">
                  <c:v>0.27007615755331121</c:v>
                </c:pt>
                <c:pt idx="7">
                  <c:v>0.23976118446680808</c:v>
                </c:pt>
                <c:pt idx="8">
                  <c:v>0.34314924178592604</c:v>
                </c:pt>
                <c:pt idx="9">
                  <c:v>0.12418858055375714</c:v>
                </c:pt>
                <c:pt idx="10">
                  <c:v>0.24555016182152956</c:v>
                </c:pt>
                <c:pt idx="11">
                  <c:v>0.12424388571505046</c:v>
                </c:pt>
                <c:pt idx="12">
                  <c:v>0.13643732934977743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F52C-401B-826F-E6BD40F13081}"/>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Piekrīt apgalvojumam pa labi (n=414, N=419).</a:t>
                </a:r>
              </a:p>
            </c:rich>
          </c:tx>
          <c:layout>
            <c:manualLayout>
              <c:xMode val="edge"/>
              <c:yMode val="edge"/>
              <c:x val="0.17896438418520549"/>
              <c:y val="0.96253149606299215"/>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167061183788679"/>
          <c:y val="0.10093641732283463"/>
          <c:w val="0.58329388162113205"/>
          <c:h val="0.83210196850393703"/>
        </c:manualLayout>
      </c:layout>
      <c:barChart>
        <c:barDir val="bar"/>
        <c:grouping val="stacked"/>
        <c:varyColors val="0"/>
        <c:ser>
          <c:idx val="0"/>
          <c:order val="0"/>
          <c:tx>
            <c:strRef>
              <c:f>Sheet1!$B$1</c:f>
              <c:strCache>
                <c:ptCount val="1"/>
                <c:pt idx="0">
                  <c:v>Pirmā izvēle</c:v>
                </c:pt>
              </c:strCache>
            </c:strRef>
          </c:tx>
          <c:spPr>
            <a:solidFill>
              <a:srgbClr val="70AD47">
                <a:lumMod val="50000"/>
              </a:srgb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E-7E65-453A-AB83-CB6035FEAD53}"/>
                </c:ext>
              </c:extLst>
            </c:dLbl>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lumMod val="95000"/>
                      </a:schemeClr>
                    </a:solidFill>
                    <a:latin typeface="+mn-lt"/>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Lai būtu uzticams informācijas avots, kas nav atkarīgs no valdības vai bagātiem cilvēkiem</c:v>
                </c:pt>
                <c:pt idx="1">
                  <c:v>Lai cilvēki varētu labi atpūsties no ikdienas rūpēm</c:v>
                </c:pt>
                <c:pt idx="2">
                  <c:v>Lai sabiedrība justos droši</c:v>
                </c:pt>
                <c:pt idx="3">
                  <c:v>Lai cilvēki spētu pieņemt labākus lēmumus</c:v>
                </c:pt>
                <c:pt idx="4">
                  <c:v>Lai cilvēki vairāk iesaistītos sabiedriskajā dzīvē</c:v>
                </c:pt>
                <c:pt idx="5">
                  <c:v>Lai dažādi cilvēki varētu teikt, ko domā</c:v>
                </c:pt>
                <c:pt idx="6">
                  <c:v>Lai sabiedrība varētu ietekmēt valstī notiekošo</c:v>
                </c:pt>
                <c:pt idx="7">
                  <c:v>Lai cilvēki justos piederīgi Latvijai un būtu vienoti</c:v>
                </c:pt>
                <c:pt idx="8">
                  <c:v>Lai sargātu latviešu valodu un kultūru</c:v>
                </c:pt>
                <c:pt idx="9">
                  <c:v>Lai mediju saturā visi justos pārstāvēti</c:v>
                </c:pt>
                <c:pt idx="10">
                  <c:v>Lai cilvēki labāk saprastos un starp viņiem būtu mazāk aizspriedumu</c:v>
                </c:pt>
                <c:pt idx="11">
                  <c:v>Lai cilvēki vairāk zinātu un labāk saprastu</c:v>
                </c:pt>
                <c:pt idx="12">
                  <c:v>Lai prastu atšķirt patiesu informāciju no maldiem</c:v>
                </c:pt>
              </c:strCache>
            </c:strRef>
          </c:cat>
          <c:val>
            <c:numRef>
              <c:f>Sheet1!$B$2:$B$14</c:f>
              <c:numCache>
                <c:formatCode>0%</c:formatCode>
                <c:ptCount val="13"/>
                <c:pt idx="0">
                  <c:v>0.29005065201249186</c:v>
                </c:pt>
                <c:pt idx="1">
                  <c:v>2.0025266813842025E-2</c:v>
                </c:pt>
                <c:pt idx="2">
                  <c:v>3.9005288746209191E-2</c:v>
                </c:pt>
                <c:pt idx="3">
                  <c:v>3.9770028251407782E-2</c:v>
                </c:pt>
                <c:pt idx="4">
                  <c:v>3.5148223398576942E-2</c:v>
                </c:pt>
                <c:pt idx="5">
                  <c:v>7.8466798192578305E-2</c:v>
                </c:pt>
                <c:pt idx="6">
                  <c:v>6.3003491065911382E-2</c:v>
                </c:pt>
                <c:pt idx="7">
                  <c:v>6.8516866073267388E-2</c:v>
                </c:pt>
                <c:pt idx="8">
                  <c:v>5.3206909865000998E-2</c:v>
                </c:pt>
                <c:pt idx="9">
                  <c:v>2.8039192718435173E-2</c:v>
                </c:pt>
                <c:pt idx="10">
                  <c:v>4.6149797277935868E-2</c:v>
                </c:pt>
                <c:pt idx="11">
                  <c:v>0.107889811048187</c:v>
                </c:pt>
                <c:pt idx="12">
                  <c:v>9.4938641932185527E-2</c:v>
                </c:pt>
              </c:numCache>
            </c:numRef>
          </c:val>
          <c:extLst>
            <c:ext xmlns:c16="http://schemas.microsoft.com/office/drawing/2014/chart" uri="{C3380CC4-5D6E-409C-BE32-E72D297353CC}">
              <c16:uniqueId val="{00000000-3809-492F-BCB5-3AB315DA7D8D}"/>
            </c:ext>
          </c:extLst>
        </c:ser>
        <c:ser>
          <c:idx val="1"/>
          <c:order val="1"/>
          <c:tx>
            <c:strRef>
              <c:f>Sheet1!$C$1</c:f>
              <c:strCache>
                <c:ptCount val="1"/>
                <c:pt idx="0">
                  <c:v>Otrā izvēle</c:v>
                </c:pt>
              </c:strCache>
            </c:strRef>
          </c:tx>
          <c:spPr>
            <a:solidFill>
              <a:srgbClr val="70AD47">
                <a:lumMod val="75000"/>
              </a:srgb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F-7E65-453A-AB83-CB6035FEAD53}"/>
                </c:ext>
              </c:extLst>
            </c:dLbl>
            <c:spPr>
              <a:noFill/>
              <a:ln>
                <a:noFill/>
              </a:ln>
              <a:effectLst/>
            </c:spPr>
            <c:txPr>
              <a:bodyPr rot="0" spcFirstLastPara="1" vertOverflow="ellipsis" vert="horz" wrap="square" anchor="ctr" anchorCtr="1"/>
              <a:lstStyle/>
              <a:p>
                <a:pPr>
                  <a:defRPr sz="1400" b="0" i="0" u="none" strike="noStrike" kern="1200" baseline="0">
                    <a:solidFill>
                      <a:schemeClr val="bg1">
                        <a:lumMod val="95000"/>
                      </a:schemeClr>
                    </a:solidFill>
                    <a:latin typeface="+mn-lt"/>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Lai būtu uzticams informācijas avots, kas nav atkarīgs no valdības vai bagātiem cilvēkiem</c:v>
                </c:pt>
                <c:pt idx="1">
                  <c:v>Lai cilvēki varētu labi atpūsties no ikdienas rūpēm</c:v>
                </c:pt>
                <c:pt idx="2">
                  <c:v>Lai sabiedrība justos droši</c:v>
                </c:pt>
                <c:pt idx="3">
                  <c:v>Lai cilvēki spētu pieņemt labākus lēmumus</c:v>
                </c:pt>
                <c:pt idx="4">
                  <c:v>Lai cilvēki vairāk iesaistītos sabiedriskajā dzīvē</c:v>
                </c:pt>
                <c:pt idx="5">
                  <c:v>Lai dažādi cilvēki varētu teikt, ko domā</c:v>
                </c:pt>
                <c:pt idx="6">
                  <c:v>Lai sabiedrība varētu ietekmēt valstī notiekošo</c:v>
                </c:pt>
                <c:pt idx="7">
                  <c:v>Lai cilvēki justos piederīgi Latvijai un būtu vienoti</c:v>
                </c:pt>
                <c:pt idx="8">
                  <c:v>Lai sargātu latviešu valodu un kultūru</c:v>
                </c:pt>
                <c:pt idx="9">
                  <c:v>Lai mediju saturā visi justos pārstāvēti</c:v>
                </c:pt>
                <c:pt idx="10">
                  <c:v>Lai cilvēki labāk saprastos un starp viņiem būtu mazāk aizspriedumu</c:v>
                </c:pt>
                <c:pt idx="11">
                  <c:v>Lai cilvēki vairāk zinātu un labāk saprastu</c:v>
                </c:pt>
                <c:pt idx="12">
                  <c:v>Lai prastu atšķirt patiesu informāciju no maldiem</c:v>
                </c:pt>
              </c:strCache>
            </c:strRef>
          </c:cat>
          <c:val>
            <c:numRef>
              <c:f>Sheet1!$C$2:$C$14</c:f>
              <c:numCache>
                <c:formatCode>0%</c:formatCode>
                <c:ptCount val="13"/>
                <c:pt idx="0">
                  <c:v>7.4568677211854548E-2</c:v>
                </c:pt>
                <c:pt idx="1">
                  <c:v>1.6782132798032933E-2</c:v>
                </c:pt>
                <c:pt idx="2">
                  <c:v>4.034317160946907E-2</c:v>
                </c:pt>
                <c:pt idx="3">
                  <c:v>3.997063695845756E-2</c:v>
                </c:pt>
                <c:pt idx="4">
                  <c:v>5.2687553328273115E-2</c:v>
                </c:pt>
                <c:pt idx="5">
                  <c:v>6.6102515818586116E-2</c:v>
                </c:pt>
                <c:pt idx="6">
                  <c:v>5.3305827019171199E-2</c:v>
                </c:pt>
                <c:pt idx="7">
                  <c:v>5.1902964666916247E-2</c:v>
                </c:pt>
                <c:pt idx="8">
                  <c:v>5.8182178948855696E-2</c:v>
                </c:pt>
                <c:pt idx="9">
                  <c:v>2.8041545641087403E-2</c:v>
                </c:pt>
                <c:pt idx="10">
                  <c:v>3.8507216845425185E-2</c:v>
                </c:pt>
                <c:pt idx="11">
                  <c:v>9.2799412213749558E-2</c:v>
                </c:pt>
                <c:pt idx="12">
                  <c:v>0.116742511545637</c:v>
                </c:pt>
              </c:numCache>
            </c:numRef>
          </c:val>
          <c:extLst>
            <c:ext xmlns:c16="http://schemas.microsoft.com/office/drawing/2014/chart" uri="{C3380CC4-5D6E-409C-BE32-E72D297353CC}">
              <c16:uniqueId val="{00000000-A9FB-4B3A-B3BF-BA48F5951979}"/>
            </c:ext>
          </c:extLst>
        </c:ser>
        <c:ser>
          <c:idx val="2"/>
          <c:order val="2"/>
          <c:tx>
            <c:strRef>
              <c:f>Sheet1!$D$1</c:f>
              <c:strCache>
                <c:ptCount val="1"/>
                <c:pt idx="0">
                  <c:v>Trešā izvēle</c:v>
                </c:pt>
              </c:strCache>
            </c:strRef>
          </c:tx>
          <c:spPr>
            <a:solidFill>
              <a:srgbClr val="2B9506">
                <a:lumMod val="40000"/>
                <a:lumOff val="60000"/>
              </a:srgb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10-7E65-453A-AB83-CB6035FEAD53}"/>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Lai būtu uzticams informācijas avots, kas nav atkarīgs no valdības vai bagātiem cilvēkiem</c:v>
                </c:pt>
                <c:pt idx="1">
                  <c:v>Lai cilvēki varētu labi atpūsties no ikdienas rūpēm</c:v>
                </c:pt>
                <c:pt idx="2">
                  <c:v>Lai sabiedrība justos droši</c:v>
                </c:pt>
                <c:pt idx="3">
                  <c:v>Lai cilvēki spētu pieņemt labākus lēmumus</c:v>
                </c:pt>
                <c:pt idx="4">
                  <c:v>Lai cilvēki vairāk iesaistītos sabiedriskajā dzīvē</c:v>
                </c:pt>
                <c:pt idx="5">
                  <c:v>Lai dažādi cilvēki varētu teikt, ko domā</c:v>
                </c:pt>
                <c:pt idx="6">
                  <c:v>Lai sabiedrība varētu ietekmēt valstī notiekošo</c:v>
                </c:pt>
                <c:pt idx="7">
                  <c:v>Lai cilvēki justos piederīgi Latvijai un būtu vienoti</c:v>
                </c:pt>
                <c:pt idx="8">
                  <c:v>Lai sargātu latviešu valodu un kultūru</c:v>
                </c:pt>
                <c:pt idx="9">
                  <c:v>Lai mediju saturā visi justos pārstāvēti</c:v>
                </c:pt>
                <c:pt idx="10">
                  <c:v>Lai cilvēki labāk saprastos un starp viņiem būtu mazāk aizspriedumu</c:v>
                </c:pt>
                <c:pt idx="11">
                  <c:v>Lai cilvēki vairāk zinātu un labāk saprastu</c:v>
                </c:pt>
                <c:pt idx="12">
                  <c:v>Lai prastu atšķirt patiesu informāciju no maldiem</c:v>
                </c:pt>
              </c:strCache>
            </c:strRef>
          </c:cat>
          <c:val>
            <c:numRef>
              <c:f>Sheet1!$D$2:$D$14</c:f>
              <c:numCache>
                <c:formatCode>0%</c:formatCode>
                <c:ptCount val="13"/>
                <c:pt idx="0">
                  <c:v>3.785025284058241E-2</c:v>
                </c:pt>
                <c:pt idx="1">
                  <c:v>1.4046087274586562E-2</c:v>
                </c:pt>
                <c:pt idx="2">
                  <c:v>3.2021554049977745E-2</c:v>
                </c:pt>
                <c:pt idx="3">
                  <c:v>4.3592669844156121E-2</c:v>
                </c:pt>
                <c:pt idx="4">
                  <c:v>4.3910942341044666E-2</c:v>
                </c:pt>
                <c:pt idx="5">
                  <c:v>3.7628678639142529E-2</c:v>
                </c:pt>
                <c:pt idx="6">
                  <c:v>4.9240629344799391E-2</c:v>
                </c:pt>
                <c:pt idx="7">
                  <c:v>5.2747090745040019E-2</c:v>
                </c:pt>
                <c:pt idx="8">
                  <c:v>5.9277783979855836E-2</c:v>
                </c:pt>
                <c:pt idx="9">
                  <c:v>2.9877726746997093E-2</c:v>
                </c:pt>
                <c:pt idx="10">
                  <c:v>4.4394732160551606E-2</c:v>
                </c:pt>
                <c:pt idx="11">
                  <c:v>7.5118279547005229E-2</c:v>
                </c:pt>
                <c:pt idx="12">
                  <c:v>6.4502241911273586E-2</c:v>
                </c:pt>
              </c:numCache>
            </c:numRef>
          </c:val>
          <c:extLst>
            <c:ext xmlns:c16="http://schemas.microsoft.com/office/drawing/2014/chart" uri="{C3380CC4-5D6E-409C-BE32-E72D297353CC}">
              <c16:uniqueId val="{00000001-A9FB-4B3A-B3BF-BA48F5951979}"/>
            </c:ext>
          </c:extLst>
        </c:ser>
        <c:ser>
          <c:idx val="3"/>
          <c:order val="3"/>
          <c:tx>
            <c:strRef>
              <c:f>Sheet1!$E$1</c:f>
              <c:strCache>
                <c:ptCount val="1"/>
                <c:pt idx="0">
                  <c:v>Ceturtā izvēle</c:v>
                </c:pt>
              </c:strCache>
            </c:strRef>
          </c:tx>
          <c:spPr>
            <a:solidFill>
              <a:srgbClr val="70AD47">
                <a:lumMod val="60000"/>
                <a:lumOff val="40000"/>
              </a:srgb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11-7E65-453A-AB83-CB6035FEAD53}"/>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Lai būtu uzticams informācijas avots, kas nav atkarīgs no valdības vai bagātiem cilvēkiem</c:v>
                </c:pt>
                <c:pt idx="1">
                  <c:v>Lai cilvēki varētu labi atpūsties no ikdienas rūpēm</c:v>
                </c:pt>
                <c:pt idx="2">
                  <c:v>Lai sabiedrība justos droši</c:v>
                </c:pt>
                <c:pt idx="3">
                  <c:v>Lai cilvēki spētu pieņemt labākus lēmumus</c:v>
                </c:pt>
                <c:pt idx="4">
                  <c:v>Lai cilvēki vairāk iesaistītos sabiedriskajā dzīvē</c:v>
                </c:pt>
                <c:pt idx="5">
                  <c:v>Lai dažādi cilvēki varētu teikt, ko domā</c:v>
                </c:pt>
                <c:pt idx="6">
                  <c:v>Lai sabiedrība varētu ietekmēt valstī notiekošo</c:v>
                </c:pt>
                <c:pt idx="7">
                  <c:v>Lai cilvēki justos piederīgi Latvijai un būtu vienoti</c:v>
                </c:pt>
                <c:pt idx="8">
                  <c:v>Lai sargātu latviešu valodu un kultūru</c:v>
                </c:pt>
                <c:pt idx="9">
                  <c:v>Lai mediju saturā visi justos pārstāvēti</c:v>
                </c:pt>
                <c:pt idx="10">
                  <c:v>Lai cilvēki labāk saprastos un starp viņiem būtu mazāk aizspriedumu</c:v>
                </c:pt>
                <c:pt idx="11">
                  <c:v>Lai cilvēki vairāk zinātu un labāk saprastu</c:v>
                </c:pt>
                <c:pt idx="12">
                  <c:v>Lai prastu atšķirt patiesu informāciju no maldiem</c:v>
                </c:pt>
              </c:strCache>
            </c:strRef>
          </c:cat>
          <c:val>
            <c:numRef>
              <c:f>Sheet1!$E$2:$E$14</c:f>
              <c:numCache>
                <c:formatCode>0%</c:formatCode>
                <c:ptCount val="13"/>
                <c:pt idx="0">
                  <c:v>3.5376981477084415E-2</c:v>
                </c:pt>
                <c:pt idx="1">
                  <c:v>1.8565190603853029E-2</c:v>
                </c:pt>
                <c:pt idx="2">
                  <c:v>2.6279510642036912E-2</c:v>
                </c:pt>
                <c:pt idx="3">
                  <c:v>4.706301045029463E-2</c:v>
                </c:pt>
                <c:pt idx="4">
                  <c:v>4.4369139937704194E-2</c:v>
                </c:pt>
                <c:pt idx="5">
                  <c:v>3.9631376560363731E-2</c:v>
                </c:pt>
                <c:pt idx="6">
                  <c:v>2.9732585522438067E-2</c:v>
                </c:pt>
                <c:pt idx="7">
                  <c:v>3.9828416245990456E-2</c:v>
                </c:pt>
                <c:pt idx="8">
                  <c:v>2.5960993653225701E-2</c:v>
                </c:pt>
                <c:pt idx="9">
                  <c:v>3.2267386573017483E-2</c:v>
                </c:pt>
                <c:pt idx="10">
                  <c:v>3.5997398737677828E-2</c:v>
                </c:pt>
                <c:pt idx="11">
                  <c:v>4.927564774290618E-2</c:v>
                </c:pt>
                <c:pt idx="12">
                  <c:v>4.4594462178826087E-2</c:v>
                </c:pt>
              </c:numCache>
            </c:numRef>
          </c:val>
          <c:extLst>
            <c:ext xmlns:c16="http://schemas.microsoft.com/office/drawing/2014/chart" uri="{C3380CC4-5D6E-409C-BE32-E72D297353CC}">
              <c16:uniqueId val="{00000002-A9FB-4B3A-B3BF-BA48F5951979}"/>
            </c:ext>
          </c:extLst>
        </c:ser>
        <c:ser>
          <c:idx val="4"/>
          <c:order val="4"/>
          <c:tx>
            <c:strRef>
              <c:f>Sheet1!$F$1</c:f>
              <c:strCache>
                <c:ptCount val="1"/>
                <c:pt idx="0">
                  <c:v>Piektā izvēle</c:v>
                </c:pt>
              </c:strCache>
            </c:strRef>
          </c:tx>
          <c:spPr>
            <a:solidFill>
              <a:srgbClr val="70AD47">
                <a:lumMod val="40000"/>
                <a:lumOff val="60000"/>
              </a:srgb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2-7E65-453A-AB83-CB6035FEAD53}"/>
                </c:ext>
              </c:extLst>
            </c:dLbl>
            <c:dLbl>
              <c:idx val="1"/>
              <c:delete val="1"/>
              <c:extLst>
                <c:ext xmlns:c15="http://schemas.microsoft.com/office/drawing/2012/chart" uri="{CE6537A1-D6FC-4f65-9D91-7224C49458BB}"/>
                <c:ext xmlns:c16="http://schemas.microsoft.com/office/drawing/2014/chart" uri="{C3380CC4-5D6E-409C-BE32-E72D297353CC}">
                  <c16:uniqueId val="{00000013-7E65-453A-AB83-CB6035FEAD53}"/>
                </c:ext>
              </c:extLst>
            </c:dLbl>
            <c:dLbl>
              <c:idx val="2"/>
              <c:delete val="1"/>
              <c:extLst>
                <c:ext xmlns:c15="http://schemas.microsoft.com/office/drawing/2012/chart" uri="{CE6537A1-D6FC-4f65-9D91-7224C49458BB}"/>
                <c:ext xmlns:c16="http://schemas.microsoft.com/office/drawing/2014/chart" uri="{C3380CC4-5D6E-409C-BE32-E72D297353CC}">
                  <c16:uniqueId val="{00000014-7E65-453A-AB83-CB6035FEAD53}"/>
                </c:ext>
              </c:extLst>
            </c:dLbl>
            <c:dLbl>
              <c:idx val="5"/>
              <c:delete val="1"/>
              <c:extLst>
                <c:ext xmlns:c15="http://schemas.microsoft.com/office/drawing/2012/chart" uri="{CE6537A1-D6FC-4f65-9D91-7224C49458BB}"/>
                <c:ext xmlns:c16="http://schemas.microsoft.com/office/drawing/2014/chart" uri="{C3380CC4-5D6E-409C-BE32-E72D297353CC}">
                  <c16:uniqueId val="{00000015-7E65-453A-AB83-CB6035FEAD53}"/>
                </c:ext>
              </c:extLst>
            </c:dLbl>
            <c:dLbl>
              <c:idx val="6"/>
              <c:delete val="1"/>
              <c:extLst>
                <c:ext xmlns:c15="http://schemas.microsoft.com/office/drawing/2012/chart" uri="{CE6537A1-D6FC-4f65-9D91-7224C49458BB}"/>
                <c:ext xmlns:c16="http://schemas.microsoft.com/office/drawing/2014/chart" uri="{C3380CC4-5D6E-409C-BE32-E72D297353CC}">
                  <c16:uniqueId val="{00000016-7E65-453A-AB83-CB6035FEAD53}"/>
                </c:ext>
              </c:extLst>
            </c:dLbl>
            <c:dLbl>
              <c:idx val="8"/>
              <c:delete val="1"/>
              <c:extLst>
                <c:ext xmlns:c15="http://schemas.microsoft.com/office/drawing/2012/chart" uri="{CE6537A1-D6FC-4f65-9D91-7224C49458BB}"/>
                <c:ext xmlns:c16="http://schemas.microsoft.com/office/drawing/2014/chart" uri="{C3380CC4-5D6E-409C-BE32-E72D297353CC}">
                  <c16:uniqueId val="{00000017-7E65-453A-AB83-CB6035FEAD53}"/>
                </c:ext>
              </c:extLst>
            </c:dLbl>
            <c:dLbl>
              <c:idx val="9"/>
              <c:delete val="1"/>
              <c:extLst>
                <c:ext xmlns:c15="http://schemas.microsoft.com/office/drawing/2012/chart" uri="{CE6537A1-D6FC-4f65-9D91-7224C49458BB}"/>
                <c:ext xmlns:c16="http://schemas.microsoft.com/office/drawing/2014/chart" uri="{C3380CC4-5D6E-409C-BE32-E72D297353CC}">
                  <c16:uniqueId val="{00000018-7E65-453A-AB83-CB6035FEAD53}"/>
                </c:ext>
              </c:extLst>
            </c:dLbl>
            <c:dLbl>
              <c:idx val="10"/>
              <c:delete val="1"/>
              <c:extLst>
                <c:ext xmlns:c15="http://schemas.microsoft.com/office/drawing/2012/chart" uri="{CE6537A1-D6FC-4f65-9D91-7224C49458BB}"/>
                <c:ext xmlns:c16="http://schemas.microsoft.com/office/drawing/2014/chart" uri="{C3380CC4-5D6E-409C-BE32-E72D297353CC}">
                  <c16:uniqueId val="{00000019-7E65-453A-AB83-CB6035FEAD53}"/>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Lai būtu uzticams informācijas avots, kas nav atkarīgs no valdības vai bagātiem cilvēkiem</c:v>
                </c:pt>
                <c:pt idx="1">
                  <c:v>Lai cilvēki varētu labi atpūsties no ikdienas rūpēm</c:v>
                </c:pt>
                <c:pt idx="2">
                  <c:v>Lai sabiedrība justos droši</c:v>
                </c:pt>
                <c:pt idx="3">
                  <c:v>Lai cilvēki spētu pieņemt labākus lēmumus</c:v>
                </c:pt>
                <c:pt idx="4">
                  <c:v>Lai cilvēki vairāk iesaistītos sabiedriskajā dzīvē</c:v>
                </c:pt>
                <c:pt idx="5">
                  <c:v>Lai dažādi cilvēki varētu teikt, ko domā</c:v>
                </c:pt>
                <c:pt idx="6">
                  <c:v>Lai sabiedrība varētu ietekmēt valstī notiekošo</c:v>
                </c:pt>
                <c:pt idx="7">
                  <c:v>Lai cilvēki justos piederīgi Latvijai un būtu vienoti</c:v>
                </c:pt>
                <c:pt idx="8">
                  <c:v>Lai sargātu latviešu valodu un kultūru</c:v>
                </c:pt>
                <c:pt idx="9">
                  <c:v>Lai mediju saturā visi justos pārstāvēti</c:v>
                </c:pt>
                <c:pt idx="10">
                  <c:v>Lai cilvēki labāk saprastos un starp viņiem būtu mazāk aizspriedumu</c:v>
                </c:pt>
                <c:pt idx="11">
                  <c:v>Lai cilvēki vairāk zinātu un labāk saprastu</c:v>
                </c:pt>
                <c:pt idx="12">
                  <c:v>Lai prastu atšķirt patiesu informāciju no maldiem</c:v>
                </c:pt>
              </c:strCache>
            </c:strRef>
          </c:cat>
          <c:val>
            <c:numRef>
              <c:f>Sheet1!$F$2:$F$14</c:f>
              <c:numCache>
                <c:formatCode>0%</c:formatCode>
                <c:ptCount val="13"/>
                <c:pt idx="0">
                  <c:v>1.3071050660604468E-2</c:v>
                </c:pt>
                <c:pt idx="1">
                  <c:v>9.7146446707886951E-3</c:v>
                </c:pt>
                <c:pt idx="2">
                  <c:v>1.3824258113446189E-2</c:v>
                </c:pt>
                <c:pt idx="3">
                  <c:v>2.8889711073010704E-2</c:v>
                </c:pt>
                <c:pt idx="4">
                  <c:v>3.6061918516564338E-2</c:v>
                </c:pt>
                <c:pt idx="5">
                  <c:v>2.3594448837495535E-2</c:v>
                </c:pt>
                <c:pt idx="6">
                  <c:v>2.4228212571624767E-2</c:v>
                </c:pt>
                <c:pt idx="7">
                  <c:v>2.6159512408786331E-2</c:v>
                </c:pt>
                <c:pt idx="8">
                  <c:v>1.8459401758501554E-2</c:v>
                </c:pt>
                <c:pt idx="9">
                  <c:v>1.9560478059206386E-2</c:v>
                </c:pt>
                <c:pt idx="10">
                  <c:v>1.6438783462343686E-2</c:v>
                </c:pt>
                <c:pt idx="11">
                  <c:v>3.4402542625625476E-2</c:v>
                </c:pt>
                <c:pt idx="12">
                  <c:v>3.0047932298971524E-2</c:v>
                </c:pt>
              </c:numCache>
            </c:numRef>
          </c:val>
          <c:extLst>
            <c:ext xmlns:c16="http://schemas.microsoft.com/office/drawing/2014/chart" uri="{C3380CC4-5D6E-409C-BE32-E72D297353CC}">
              <c16:uniqueId val="{00000003-A9FB-4B3A-B3BF-BA48F5951979}"/>
            </c:ext>
          </c:extLst>
        </c:ser>
        <c:ser>
          <c:idx val="5"/>
          <c:order val="5"/>
          <c:tx>
            <c:strRef>
              <c:f>Sheet1!$G$1</c:f>
              <c:strCache>
                <c:ptCount val="1"/>
                <c:pt idx="0">
                  <c:v>Sestā izvēle</c:v>
                </c:pt>
              </c:strCache>
            </c:strRef>
          </c:tx>
          <c:spPr>
            <a:solidFill>
              <a:srgbClr val="70AD47">
                <a:lumMod val="20000"/>
                <a:lumOff val="80000"/>
              </a:srgb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A-7E65-453A-AB83-CB6035FEAD5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Lai būtu uzticams informācijas avots, kas nav atkarīgs no valdības vai bagātiem cilvēkiem</c:v>
                </c:pt>
                <c:pt idx="1">
                  <c:v>Lai cilvēki varētu labi atpūsties no ikdienas rūpēm</c:v>
                </c:pt>
                <c:pt idx="2">
                  <c:v>Lai sabiedrība justos droši</c:v>
                </c:pt>
                <c:pt idx="3">
                  <c:v>Lai cilvēki spētu pieņemt labākus lēmumus</c:v>
                </c:pt>
                <c:pt idx="4">
                  <c:v>Lai cilvēki vairāk iesaistītos sabiedriskajā dzīvē</c:v>
                </c:pt>
                <c:pt idx="5">
                  <c:v>Lai dažādi cilvēki varētu teikt, ko domā</c:v>
                </c:pt>
                <c:pt idx="6">
                  <c:v>Lai sabiedrība varētu ietekmēt valstī notiekošo</c:v>
                </c:pt>
                <c:pt idx="7">
                  <c:v>Lai cilvēki justos piederīgi Latvijai un būtu vienoti</c:v>
                </c:pt>
                <c:pt idx="8">
                  <c:v>Lai sargātu latviešu valodu un kultūru</c:v>
                </c:pt>
                <c:pt idx="9">
                  <c:v>Lai mediju saturā visi justos pārstāvēti</c:v>
                </c:pt>
                <c:pt idx="10">
                  <c:v>Lai cilvēki labāk saprastos un starp viņiem būtu mazāk aizspriedumu</c:v>
                </c:pt>
                <c:pt idx="11">
                  <c:v>Lai cilvēki vairāk zinātu un labāk saprastu</c:v>
                </c:pt>
                <c:pt idx="12">
                  <c:v>Lai prastu atšķirt patiesu informāciju no maldiem</c:v>
                </c:pt>
              </c:strCache>
            </c:strRef>
          </c:cat>
          <c:val>
            <c:numRef>
              <c:f>Sheet1!$G$2:$G$14</c:f>
              <c:numCache>
                <c:formatCode>0%</c:formatCode>
                <c:ptCount val="13"/>
                <c:pt idx="0">
                  <c:v>2.0059091808646901E-2</c:v>
                </c:pt>
                <c:pt idx="1">
                  <c:v>2.5449028478174478E-2</c:v>
                </c:pt>
                <c:pt idx="2">
                  <c:v>3.8631329674186102E-2</c:v>
                </c:pt>
                <c:pt idx="3">
                  <c:v>4.5498416457153572E-2</c:v>
                </c:pt>
                <c:pt idx="4">
                  <c:v>4.9163195470995784E-2</c:v>
                </c:pt>
                <c:pt idx="5">
                  <c:v>3.723674745352875E-2</c:v>
                </c:pt>
                <c:pt idx="6">
                  <c:v>3.355285565423765E-2</c:v>
                </c:pt>
                <c:pt idx="7">
                  <c:v>3.397861497681421E-2</c:v>
                </c:pt>
                <c:pt idx="8">
                  <c:v>2.6250421280566167E-2</c:v>
                </c:pt>
                <c:pt idx="9">
                  <c:v>3.7336219951161917E-2</c:v>
                </c:pt>
                <c:pt idx="10">
                  <c:v>3.2759798920484633E-2</c:v>
                </c:pt>
                <c:pt idx="11">
                  <c:v>3.9450201553008143E-2</c:v>
                </c:pt>
                <c:pt idx="12">
                  <c:v>2.9016690991963003E-2</c:v>
                </c:pt>
              </c:numCache>
            </c:numRef>
          </c:val>
          <c:extLst>
            <c:ext xmlns:c16="http://schemas.microsoft.com/office/drawing/2014/chart" uri="{C3380CC4-5D6E-409C-BE32-E72D297353CC}">
              <c16:uniqueId val="{0000000C-7E65-453A-AB83-CB6035FEAD53}"/>
            </c:ext>
          </c:extLst>
        </c:ser>
        <c:ser>
          <c:idx val="6"/>
          <c:order val="6"/>
          <c:tx>
            <c:strRef>
              <c:f>Sheet1!$H$1</c:f>
              <c:strCache>
                <c:ptCount val="1"/>
                <c:pt idx="0">
                  <c:v>Nav izvēlēts vispār</c:v>
                </c:pt>
              </c:strCache>
            </c:strRef>
          </c:tx>
          <c:spPr>
            <a:solidFill>
              <a:srgbClr val="E3DCD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Lai būtu uzticams informācijas avots, kas nav atkarīgs no valdības vai bagātiem cilvēkiem</c:v>
                </c:pt>
                <c:pt idx="1">
                  <c:v>Lai cilvēki varētu labi atpūsties no ikdienas rūpēm</c:v>
                </c:pt>
                <c:pt idx="2">
                  <c:v>Lai sabiedrība justos droši</c:v>
                </c:pt>
                <c:pt idx="3">
                  <c:v>Lai cilvēki spētu pieņemt labākus lēmumus</c:v>
                </c:pt>
                <c:pt idx="4">
                  <c:v>Lai cilvēki vairāk iesaistītos sabiedriskajā dzīvē</c:v>
                </c:pt>
                <c:pt idx="5">
                  <c:v>Lai dažādi cilvēki varētu teikt, ko domā</c:v>
                </c:pt>
                <c:pt idx="6">
                  <c:v>Lai sabiedrība varētu ietekmēt valstī notiekošo</c:v>
                </c:pt>
                <c:pt idx="7">
                  <c:v>Lai cilvēki justos piederīgi Latvijai un būtu vienoti</c:v>
                </c:pt>
                <c:pt idx="8">
                  <c:v>Lai sargātu latviešu valodu un kultūru</c:v>
                </c:pt>
                <c:pt idx="9">
                  <c:v>Lai mediju saturā visi justos pārstāvēti</c:v>
                </c:pt>
                <c:pt idx="10">
                  <c:v>Lai cilvēki labāk saprastos un starp viņiem būtu mazāk aizspriedumu</c:v>
                </c:pt>
                <c:pt idx="11">
                  <c:v>Lai cilvēki vairāk zinātu un labāk saprastu</c:v>
                </c:pt>
                <c:pt idx="12">
                  <c:v>Lai prastu atšķirt patiesu informāciju no maldiem</c:v>
                </c:pt>
              </c:strCache>
            </c:strRef>
          </c:cat>
          <c:val>
            <c:numRef>
              <c:f>Sheet1!$H$2:$H$14</c:f>
              <c:numCache>
                <c:formatCode>0%</c:formatCode>
                <c:ptCount val="13"/>
                <c:pt idx="0">
                  <c:v>0.52902329398873549</c:v>
                </c:pt>
                <c:pt idx="1">
                  <c:v>0.89541764936072232</c:v>
                </c:pt>
                <c:pt idx="2">
                  <c:v>0.80989488716467473</c:v>
                </c:pt>
                <c:pt idx="3">
                  <c:v>0.75521552696551963</c:v>
                </c:pt>
                <c:pt idx="4">
                  <c:v>0.73865902700684094</c:v>
                </c:pt>
                <c:pt idx="5">
                  <c:v>0.71733943449830495</c:v>
                </c:pt>
                <c:pt idx="6">
                  <c:v>0.74693639882181762</c:v>
                </c:pt>
                <c:pt idx="7">
                  <c:v>0.72686653488318531</c:v>
                </c:pt>
                <c:pt idx="8">
                  <c:v>0.75866231051399402</c:v>
                </c:pt>
                <c:pt idx="9">
                  <c:v>0.82487745031009452</c:v>
                </c:pt>
                <c:pt idx="10">
                  <c:v>0.78575227259558122</c:v>
                </c:pt>
                <c:pt idx="11">
                  <c:v>0.60106410526951848</c:v>
                </c:pt>
                <c:pt idx="12">
                  <c:v>0.62015751914114337</c:v>
                </c:pt>
              </c:numCache>
            </c:numRef>
          </c:val>
          <c:extLst>
            <c:ext xmlns:c16="http://schemas.microsoft.com/office/drawing/2014/chart" uri="{C3380CC4-5D6E-409C-BE32-E72D297353CC}">
              <c16:uniqueId val="{0000000D-7E65-453A-AB83-CB6035FEAD53}"/>
            </c:ext>
          </c:extLst>
        </c:ser>
        <c:dLbls>
          <c:showLegendKey val="0"/>
          <c:showVal val="1"/>
          <c:showCatName val="0"/>
          <c:showSerName val="0"/>
          <c:showPercent val="0"/>
          <c:showBubbleSize val="0"/>
        </c:dLbls>
        <c:gapWidth val="70"/>
        <c:overlap val="100"/>
        <c:axId val="801550799"/>
        <c:axId val="801549135"/>
      </c:barChart>
      <c:catAx>
        <c:axId val="80155079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801549135"/>
        <c:crosses val="autoZero"/>
        <c:auto val="1"/>
        <c:lblAlgn val="ctr"/>
        <c:lblOffset val="100"/>
        <c:noMultiLvlLbl val="0"/>
      </c:catAx>
      <c:valAx>
        <c:axId val="801549135"/>
        <c:scaling>
          <c:orientation val="minMax"/>
          <c:max val="1"/>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Arial" panose="020B0604020202020204" pitchFamily="34" charset="0"/>
                  </a:defRPr>
                </a:pPr>
                <a:r>
                  <a:rPr lang="pt-BR" sz="800"/>
                  <a:t>Bāze: Visi respondenti (n=1625, N=1625).</a:t>
                </a:r>
              </a:p>
            </c:rich>
          </c:tx>
          <c:layout>
            <c:manualLayout>
              <c:xMode val="edge"/>
              <c:yMode val="edge"/>
              <c:x val="0.34582276269652262"/>
              <c:y val="0.936651771653543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Arial" panose="020B0604020202020204" pitchFamily="34" charset="0"/>
                </a:defRPr>
              </a:pPr>
              <a:endParaRPr lang="en-LV"/>
            </a:p>
          </c:txPr>
        </c:title>
        <c:numFmt formatCode="0%" sourceLinked="1"/>
        <c:majorTickMark val="out"/>
        <c:minorTickMark val="none"/>
        <c:tickLblPos val="nextTo"/>
        <c:crossAx val="801550799"/>
        <c:crosses val="max"/>
        <c:crossBetween val="between"/>
      </c:valAx>
      <c:spPr>
        <a:noFill/>
        <a:ln>
          <a:noFill/>
        </a:ln>
        <a:effectLst/>
      </c:spPr>
    </c:plotArea>
    <c:legend>
      <c:legendPos val="t"/>
      <c:layout>
        <c:manualLayout>
          <c:xMode val="edge"/>
          <c:yMode val="edge"/>
          <c:x val="7.2678677852226065E-2"/>
          <c:y val="8.5917322834645673E-3"/>
          <c:w val="0.87426846673754199"/>
          <c:h val="7.8645669291338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Arial" panose="020B0604020202020204" pitchFamily="34" charset="0"/>
            </a:defRPr>
          </a:pPr>
          <a:endParaRPr lang="en-LV"/>
        </a:p>
      </c:txPr>
    </c:legend>
    <c:plotVisOnly val="1"/>
    <c:dispBlanksAs val="gap"/>
    <c:showDLblsOverMax val="0"/>
  </c:chart>
  <c:spPr>
    <a:noFill/>
    <a:ln w="9525" cap="flat" cmpd="sng" algn="ctr">
      <a:noFill/>
      <a:round/>
    </a:ln>
    <a:effectLst/>
  </c:spPr>
  <c:txPr>
    <a:bodyPr/>
    <a:lstStyle/>
    <a:p>
      <a:pPr>
        <a:defRPr sz="1400">
          <a:solidFill>
            <a:schemeClr val="tx1">
              <a:lumMod val="65000"/>
              <a:lumOff val="35000"/>
            </a:schemeClr>
          </a:solidFill>
          <a:latin typeface="+mn-lt"/>
          <a:cs typeface="Arial" panose="020B0604020202020204" pitchFamily="34" charset="0"/>
        </a:defRPr>
      </a:pPr>
      <a:endParaRPr lang="en-LV"/>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002125984251963"/>
          <c:y val="8.0031562510382404E-2"/>
          <c:w val="0.50898267716535428"/>
          <c:h val="0.89090816970663478"/>
        </c:manualLayout>
      </c:layout>
      <c:barChart>
        <c:barDir val="bar"/>
        <c:grouping val="clustered"/>
        <c:varyColors val="1"/>
        <c:ser>
          <c:idx val="0"/>
          <c:order val="0"/>
          <c:tx>
            <c:strRef>
              <c:f>Sheet1!$B$1</c:f>
              <c:strCache>
                <c:ptCount val="1"/>
                <c:pt idx="0">
                  <c:v>Noteikti šim (pirmajam) (n=312, N=316)</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0.3776531603465062</c:v>
                </c:pt>
                <c:pt idx="1">
                  <c:v>0.23849499593838266</c:v>
                </c:pt>
                <c:pt idx="2">
                  <c:v>0.251453822995509</c:v>
                </c:pt>
                <c:pt idx="3">
                  <c:v>0.30902505981538025</c:v>
                </c:pt>
                <c:pt idx="4">
                  <c:v>0.18319347656181612</c:v>
                </c:pt>
                <c:pt idx="5">
                  <c:v>0.20857504898513796</c:v>
                </c:pt>
                <c:pt idx="6">
                  <c:v>0.16023852028036273</c:v>
                </c:pt>
                <c:pt idx="7">
                  <c:v>0.14976266594027912</c:v>
                </c:pt>
                <c:pt idx="8">
                  <c:v>0.10662317348906619</c:v>
                </c:pt>
                <c:pt idx="9">
                  <c:v>0.16708981233022771</c:v>
                </c:pt>
                <c:pt idx="10">
                  <c:v>0.12755129913848628</c:v>
                </c:pt>
                <c:pt idx="11">
                  <c:v>0.13576027443486557</c:v>
                </c:pt>
                <c:pt idx="12">
                  <c:v>9.0639725311911848E-2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Drīzāk šim (pirmajam) (n=368, N=341)</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0.47693649468028493</c:v>
                </c:pt>
                <c:pt idx="1">
                  <c:v>0.36169122540886062</c:v>
                </c:pt>
                <c:pt idx="2">
                  <c:v>0.30288967731447758</c:v>
                </c:pt>
                <c:pt idx="3">
                  <c:v>0.22367831325049975</c:v>
                </c:pt>
                <c:pt idx="4">
                  <c:v>0.20721219575084138</c:v>
                </c:pt>
                <c:pt idx="5">
                  <c:v>0.19578690830210627</c:v>
                </c:pt>
                <c:pt idx="6">
                  <c:v>0.23363453361540903</c:v>
                </c:pt>
                <c:pt idx="7">
                  <c:v>0.21566120466010694</c:v>
                </c:pt>
                <c:pt idx="8">
                  <c:v>0.16291092729451939</c:v>
                </c:pt>
                <c:pt idx="9">
                  <c:v>0.16954850710504799</c:v>
                </c:pt>
                <c:pt idx="10">
                  <c:v>0.1743115479461087</c:v>
                </c:pt>
                <c:pt idx="11">
                  <c:v>0.15280278363484984</c:v>
                </c:pt>
                <c:pt idx="12">
                  <c:v>7.4794041840959308E-2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Abi vienādi (n=443, N=439)</c:v>
                </c:pt>
              </c:strCache>
            </c:strRef>
          </c:tx>
          <c:spPr>
            <a:solidFill>
              <a:srgbClr val="B0C4DE"/>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0.3524746803923221</c:v>
                </c:pt>
                <c:pt idx="1">
                  <c:v>0.31081934132072636</c:v>
                </c:pt>
                <c:pt idx="2">
                  <c:v>0.2825324157622035</c:v>
                </c:pt>
                <c:pt idx="3">
                  <c:v>0.21636217259265408</c:v>
                </c:pt>
                <c:pt idx="4">
                  <c:v>0.21415271772112709</c:v>
                </c:pt>
                <c:pt idx="5">
                  <c:v>0.23332622756459129</c:v>
                </c:pt>
                <c:pt idx="6">
                  <c:v>0.18270500529750991</c:v>
                </c:pt>
                <c:pt idx="7">
                  <c:v>0.19813565676402348</c:v>
                </c:pt>
                <c:pt idx="8">
                  <c:v>0.17817283818622334</c:v>
                </c:pt>
                <c:pt idx="9">
                  <c:v>0.2113132607722332</c:v>
                </c:pt>
                <c:pt idx="10">
                  <c:v>0.15893351749590243</c:v>
                </c:pt>
                <c:pt idx="11">
                  <c:v>0.11599577288557336</c:v>
                </c:pt>
                <c:pt idx="12">
                  <c:v>0.11438130461823795</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en-US"/>
                  <a:t>Bāze: Piekrīt apgalvojumam pa kreisi (n=1123, N=1096).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6.7356496062992113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Drīzāk šim (otrajam) (n=346, N=375)</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0.5246915655383555</c:v>
                </c:pt>
                <c:pt idx="1">
                  <c:v>0.41231651507934974</c:v>
                </c:pt>
                <c:pt idx="2">
                  <c:v>0.41987764770440139</c:v>
                </c:pt>
                <c:pt idx="3">
                  <c:v>0.23057035537668594</c:v>
                </c:pt>
                <c:pt idx="4">
                  <c:v>0.22796898686279515</c:v>
                </c:pt>
                <c:pt idx="5">
                  <c:v>0.26720315384072768</c:v>
                </c:pt>
                <c:pt idx="6">
                  <c:v>0.25952625767782211</c:v>
                </c:pt>
                <c:pt idx="7">
                  <c:v>0.22013965903530411</c:v>
                </c:pt>
                <c:pt idx="8">
                  <c:v>0.29686013691640284</c:v>
                </c:pt>
                <c:pt idx="9">
                  <c:v>0.17045284530026281</c:v>
                </c:pt>
                <c:pt idx="10">
                  <c:v>0.15154191709577736</c:v>
                </c:pt>
                <c:pt idx="11">
                  <c:v>0.15302653234452934</c:v>
                </c:pt>
                <c:pt idx="12">
                  <c:v>6.5788710784440388E-2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Noteikti šim (otrajam) (n=156, N=155)</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0.52435922638773613</c:v>
                </c:pt>
                <c:pt idx="1">
                  <c:v>0.43992003057418866</c:v>
                </c:pt>
                <c:pt idx="2">
                  <c:v>0.46972572403438123</c:v>
                </c:pt>
                <c:pt idx="3">
                  <c:v>0.23607392463117705</c:v>
                </c:pt>
                <c:pt idx="4">
                  <c:v>0.25932901416569898</c:v>
                </c:pt>
                <c:pt idx="5">
                  <c:v>0.25704811602878308</c:v>
                </c:pt>
                <c:pt idx="6">
                  <c:v>0.22018275825811076</c:v>
                </c:pt>
                <c:pt idx="7">
                  <c:v>0.20103330721947169</c:v>
                </c:pt>
                <c:pt idx="8">
                  <c:v>0.36247885254904438</c:v>
                </c:pt>
                <c:pt idx="9">
                  <c:v>0.14771540309449957</c:v>
                </c:pt>
                <c:pt idx="10">
                  <c:v>0.18568972188167315</c:v>
                </c:pt>
                <c:pt idx="11">
                  <c:v>0.16280425470468138</c:v>
                </c:pt>
                <c:pt idx="12">
                  <c:v>4.92642710875019E-2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4266-4A46-A7FF-8D06478993F9}"/>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Piekrīt apgalvojumam pa labi (n=502, N=529).</a:t>
                </a:r>
              </a:p>
            </c:rich>
          </c:tx>
          <c:layout>
            <c:manualLayout>
              <c:xMode val="edge"/>
              <c:yMode val="edge"/>
              <c:x val="0.17896438418520549"/>
              <c:y val="0.96253149606299215"/>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002125984251963"/>
          <c:y val="8.0031562510382404E-2"/>
          <c:w val="0.50898267716535428"/>
          <c:h val="0.89090816970663478"/>
        </c:manualLayout>
      </c:layout>
      <c:barChart>
        <c:barDir val="bar"/>
        <c:grouping val="clustered"/>
        <c:varyColors val="1"/>
        <c:ser>
          <c:idx val="0"/>
          <c:order val="0"/>
          <c:tx>
            <c:strRef>
              <c:f>Sheet1!$B$1</c:f>
              <c:strCache>
                <c:ptCount val="1"/>
                <c:pt idx="0">
                  <c:v>Noteikti šim (pirmajam) (n=259, N=264)</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0.40386906485820245</c:v>
                </c:pt>
                <c:pt idx="1">
                  <c:v>0.24900756142027386</c:v>
                </c:pt>
                <c:pt idx="2">
                  <c:v>0.24228740555970055</c:v>
                </c:pt>
                <c:pt idx="3">
                  <c:v>0.28750541664672902</c:v>
                </c:pt>
                <c:pt idx="4">
                  <c:v>0.23124170610673711</c:v>
                </c:pt>
                <c:pt idx="5">
                  <c:v>0.20348580647334116</c:v>
                </c:pt>
                <c:pt idx="6">
                  <c:v>0.1632068753754802</c:v>
                </c:pt>
                <c:pt idx="7">
                  <c:v>0.17569882733544082</c:v>
                </c:pt>
                <c:pt idx="8">
                  <c:v>0.10408897814037828</c:v>
                </c:pt>
                <c:pt idx="9">
                  <c:v>0.1601963235074701</c:v>
                </c:pt>
                <c:pt idx="10">
                  <c:v>0.14528174035578584</c:v>
                </c:pt>
                <c:pt idx="11">
                  <c:v>0.14047672168905068</c:v>
                </c:pt>
                <c:pt idx="12">
                  <c:v>0.11459314253622292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Drīzāk šim (pirmajam) (n=308, N=288)</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0.41344321458247169</c:v>
                </c:pt>
                <c:pt idx="1">
                  <c:v>0.3072776453390369</c:v>
                </c:pt>
                <c:pt idx="2">
                  <c:v>0.26494246467850974</c:v>
                </c:pt>
                <c:pt idx="3">
                  <c:v>0.23718399031912879</c:v>
                </c:pt>
                <c:pt idx="4">
                  <c:v>0.16571518066023597</c:v>
                </c:pt>
                <c:pt idx="5">
                  <c:v>0.24021028107218212</c:v>
                </c:pt>
                <c:pt idx="6">
                  <c:v>0.20855300797604406</c:v>
                </c:pt>
                <c:pt idx="7">
                  <c:v>0.20594337781518401</c:v>
                </c:pt>
                <c:pt idx="8">
                  <c:v>0.15694813249139264</c:v>
                </c:pt>
                <c:pt idx="9">
                  <c:v>0.20293115661764918</c:v>
                </c:pt>
                <c:pt idx="10">
                  <c:v>0.13351521361199489</c:v>
                </c:pt>
                <c:pt idx="11">
                  <c:v>0.13375150265747235</c:v>
                </c:pt>
                <c:pt idx="12">
                  <c:v>8.746258448272845E-2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Abi vienādi (n=500, N=504)</c:v>
                </c:pt>
              </c:strCache>
            </c:strRef>
          </c:tx>
          <c:spPr>
            <a:solidFill>
              <a:srgbClr val="B0C4DE"/>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0.34148896056624317</c:v>
                </c:pt>
                <c:pt idx="1">
                  <c:v>0.32593944842894956</c:v>
                </c:pt>
                <c:pt idx="2">
                  <c:v>0.27281294805612799</c:v>
                </c:pt>
                <c:pt idx="3">
                  <c:v>0.25856324920696233</c:v>
                </c:pt>
                <c:pt idx="4">
                  <c:v>0.23196187429051798</c:v>
                </c:pt>
                <c:pt idx="5">
                  <c:v>0.21760146784088757</c:v>
                </c:pt>
                <c:pt idx="6">
                  <c:v>0.20993823512765922</c:v>
                </c:pt>
                <c:pt idx="7">
                  <c:v>0.20693800552773217</c:v>
                </c:pt>
                <c:pt idx="8">
                  <c:v>0.1818298767003039</c:v>
                </c:pt>
                <c:pt idx="9">
                  <c:v>0.19768094726213792</c:v>
                </c:pt>
                <c:pt idx="10">
                  <c:v>0.15074860425807579</c:v>
                </c:pt>
                <c:pt idx="11">
                  <c:v>0.12059125145926781</c:v>
                </c:pt>
                <c:pt idx="12">
                  <c:v>0.10490691706612787</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en-US"/>
                  <a:t>Bāze: Piekrīt apgalvojumam pa kreisi (n=1067, N=1056).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6.7356496062992113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Drīzāk šim (otrajam) (n=379, N=412)</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0.57663508431037747</c:v>
                </c:pt>
                <c:pt idx="1">
                  <c:v>0.42293463074553039</c:v>
                </c:pt>
                <c:pt idx="2">
                  <c:v>0.45542216146335129</c:v>
                </c:pt>
                <c:pt idx="3">
                  <c:v>0.20451364767626046</c:v>
                </c:pt>
                <c:pt idx="4">
                  <c:v>0.19700307552946894</c:v>
                </c:pt>
                <c:pt idx="5">
                  <c:v>0.24539846087322664</c:v>
                </c:pt>
                <c:pt idx="6">
                  <c:v>0.24395517016412743</c:v>
                </c:pt>
                <c:pt idx="7">
                  <c:v>0.19226059207264207</c:v>
                </c:pt>
                <c:pt idx="8">
                  <c:v>0.29646445536760829</c:v>
                </c:pt>
                <c:pt idx="9">
                  <c:v>0.15777336099211123</c:v>
                </c:pt>
                <c:pt idx="10">
                  <c:v>0.1793092353194409</c:v>
                </c:pt>
                <c:pt idx="11">
                  <c:v>0.16233318539008387</c:v>
                </c:pt>
                <c:pt idx="12">
                  <c:v>4.604427785391528E-2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Noteikti šim (otrajam) (n=179, N=156)</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0.50226355316914584</c:v>
                </c:pt>
                <c:pt idx="1">
                  <c:v>0.41287676108883353</c:v>
                </c:pt>
                <c:pt idx="2">
                  <c:v>0.45412500992843319</c:v>
                </c:pt>
                <c:pt idx="3">
                  <c:v>0.20969707393355108</c:v>
                </c:pt>
                <c:pt idx="4">
                  <c:v>0.26246206283133294</c:v>
                </c:pt>
                <c:pt idx="5">
                  <c:v>0.26280039768729541</c:v>
                </c:pt>
                <c:pt idx="6">
                  <c:v>0.2053194546129182</c:v>
                </c:pt>
                <c:pt idx="7">
                  <c:v>0.2047821513973338</c:v>
                </c:pt>
                <c:pt idx="8">
                  <c:v>0.30755549483986444</c:v>
                </c:pt>
                <c:pt idx="9">
                  <c:v>0.15710784032349684</c:v>
                </c:pt>
                <c:pt idx="10">
                  <c:v>0.18032182588182305</c:v>
                </c:pt>
                <c:pt idx="11">
                  <c:v>0.160056105936139</c:v>
                </c:pt>
                <c:pt idx="12">
                  <c:v>5.9352911883214211E-2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D7B9-4B1A-870F-98020F9AEB81}"/>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Piekrīt apgalvojumam pa labi (n=558, N=569).</a:t>
                </a:r>
              </a:p>
            </c:rich>
          </c:tx>
          <c:layout>
            <c:manualLayout>
              <c:xMode val="edge"/>
              <c:yMode val="edge"/>
              <c:x val="0.17896438418520549"/>
              <c:y val="0.96253149606299215"/>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002125984251963"/>
          <c:y val="8.0031562510382404E-2"/>
          <c:w val="0.50898267716535428"/>
          <c:h val="0.89090816970663478"/>
        </c:manualLayout>
      </c:layout>
      <c:barChart>
        <c:barDir val="bar"/>
        <c:grouping val="clustered"/>
        <c:varyColors val="1"/>
        <c:ser>
          <c:idx val="0"/>
          <c:order val="0"/>
          <c:tx>
            <c:strRef>
              <c:f>Sheet1!$B$1</c:f>
              <c:strCache>
                <c:ptCount val="1"/>
                <c:pt idx="0">
                  <c:v>Pilnībā piekrītu (n=112, N=109)</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0.2828689779741646</c:v>
                </c:pt>
                <c:pt idx="1">
                  <c:v>0.21045799010880906</c:v>
                </c:pt>
                <c:pt idx="2">
                  <c:v>0.35234106725991199</c:v>
                </c:pt>
                <c:pt idx="3">
                  <c:v>0.24290953918719599</c:v>
                </c:pt>
                <c:pt idx="4">
                  <c:v>0.19930456626092219</c:v>
                </c:pt>
                <c:pt idx="5">
                  <c:v>0.23354414080632155</c:v>
                </c:pt>
                <c:pt idx="6">
                  <c:v>0.14511105560790932</c:v>
                </c:pt>
                <c:pt idx="7">
                  <c:v>0.17494806166332569</c:v>
                </c:pt>
                <c:pt idx="8">
                  <c:v>0.15117977394175552</c:v>
                </c:pt>
                <c:pt idx="9">
                  <c:v>0.16618392693219422</c:v>
                </c:pt>
                <c:pt idx="10">
                  <c:v>0.15849681658077996</c:v>
                </c:pt>
                <c:pt idx="11">
                  <c:v>0.13077472287446348</c:v>
                </c:pt>
                <c:pt idx="12">
                  <c:v>0.12047805644168134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Drīzāk piekrītu (n=171, N=148)</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0.23826948709032572</c:v>
                </c:pt>
                <c:pt idx="1">
                  <c:v>0.292549051070846</c:v>
                </c:pt>
                <c:pt idx="2">
                  <c:v>0.22832058793748741</c:v>
                </c:pt>
                <c:pt idx="3">
                  <c:v>0.23121255540343183</c:v>
                </c:pt>
                <c:pt idx="4">
                  <c:v>0.18337952044974468</c:v>
                </c:pt>
                <c:pt idx="5">
                  <c:v>0.20473003705898762</c:v>
                </c:pt>
                <c:pt idx="6">
                  <c:v>0.22764270620343391</c:v>
                </c:pt>
                <c:pt idx="7">
                  <c:v>0.17564342825070484</c:v>
                </c:pt>
                <c:pt idx="8">
                  <c:v>0.17537672352365988</c:v>
                </c:pt>
                <c:pt idx="9">
                  <c:v>0.12544422212398246</c:v>
                </c:pt>
                <c:pt idx="10">
                  <c:v>0.15474714782986906</c:v>
                </c:pt>
                <c:pt idx="11">
                  <c:v>0.1479731702548682</c:v>
                </c:pt>
                <c:pt idx="12">
                  <c:v>0.11447302004737708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Nedz piekrītu, nedz nepiekrītu (n=543, N=584)</c:v>
                </c:pt>
              </c:strCache>
            </c:strRef>
          </c:tx>
          <c:spPr>
            <a:solidFill>
              <a:srgbClr val="B0C4DE"/>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0.36417017948045033</c:v>
                </c:pt>
                <c:pt idx="1">
                  <c:v>0.29944201745484039</c:v>
                </c:pt>
                <c:pt idx="2">
                  <c:v>0.26925791972022045</c:v>
                </c:pt>
                <c:pt idx="3">
                  <c:v>0.23769652102819139</c:v>
                </c:pt>
                <c:pt idx="4">
                  <c:v>0.20113434273261604</c:v>
                </c:pt>
                <c:pt idx="5">
                  <c:v>0.21777654496380361</c:v>
                </c:pt>
                <c:pt idx="6">
                  <c:v>0.19222253947369675</c:v>
                </c:pt>
                <c:pt idx="7">
                  <c:v>0.20059847464133021</c:v>
                </c:pt>
                <c:pt idx="8">
                  <c:v>0.17588896571938126</c:v>
                </c:pt>
                <c:pt idx="9">
                  <c:v>0.19384190135515819</c:v>
                </c:pt>
                <c:pt idx="10">
                  <c:v>0.14866050291903182</c:v>
                </c:pt>
                <c:pt idx="11">
                  <c:v>0.1222884075562705</c:v>
                </c:pt>
                <c:pt idx="12">
                  <c:v>0.10338800789643439</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Piekrīt apgalvojumam (n=826, N=841).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6.7356496062992113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Drīzāk nepiekrītu (n=452, N=440)</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0.52495463688660127</c:v>
                </c:pt>
                <c:pt idx="1">
                  <c:v>0.37524755655528946</c:v>
                </c:pt>
                <c:pt idx="2">
                  <c:v>0.3493679825273448</c:v>
                </c:pt>
                <c:pt idx="3">
                  <c:v>0.26449234916334607</c:v>
                </c:pt>
                <c:pt idx="4">
                  <c:v>0.2349631094214274</c:v>
                </c:pt>
                <c:pt idx="5">
                  <c:v>0.24579928280862745</c:v>
                </c:pt>
                <c:pt idx="6">
                  <c:v>0.23185018777084512</c:v>
                </c:pt>
                <c:pt idx="7">
                  <c:v>0.19002854312352138</c:v>
                </c:pt>
                <c:pt idx="8">
                  <c:v>0.20175430993148749</c:v>
                </c:pt>
                <c:pt idx="9">
                  <c:v>0.20178589634824293</c:v>
                </c:pt>
                <c:pt idx="10">
                  <c:v>0.16686038127997843</c:v>
                </c:pt>
                <c:pt idx="11">
                  <c:v>0.14727400489636883</c:v>
                </c:pt>
                <c:pt idx="12">
                  <c:v>7.0297555437010495E-2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Pilnībā nepiekrītu (n=347, N=345)</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0.59399143025576995</c:v>
                </c:pt>
                <c:pt idx="1">
                  <c:v>0.43973915989223367</c:v>
                </c:pt>
                <c:pt idx="2">
                  <c:v>0.44590126361332411</c:v>
                </c:pt>
                <c:pt idx="3">
                  <c:v>0.22050261585242611</c:v>
                </c:pt>
                <c:pt idx="4">
                  <c:v>0.22761767361671992</c:v>
                </c:pt>
                <c:pt idx="5">
                  <c:v>0.24365380590615288</c:v>
                </c:pt>
                <c:pt idx="6">
                  <c:v>0.22657972914520724</c:v>
                </c:pt>
                <c:pt idx="7">
                  <c:v>0.21946802264651288</c:v>
                </c:pt>
                <c:pt idx="8">
                  <c:v>0.29279175091124054</c:v>
                </c:pt>
                <c:pt idx="9">
                  <c:v>0.14936695200987685</c:v>
                </c:pt>
                <c:pt idx="10">
                  <c:v>0.15857526060163152</c:v>
                </c:pt>
                <c:pt idx="11">
                  <c:v>0.1628111887547356</c:v>
                </c:pt>
                <c:pt idx="12">
                  <c:v>4.4351966796306305E-2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CCF7-461C-B606-24AF5A11C317}"/>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Nepiekrīt apgalvojumam (n=799, N=784).</a:t>
                </a:r>
              </a:p>
            </c:rich>
          </c:tx>
          <c:layout>
            <c:manualLayout>
              <c:xMode val="edge"/>
              <c:yMode val="edge"/>
              <c:x val="0.17896438418520549"/>
              <c:y val="0.96253149606299215"/>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002125984251963"/>
          <c:y val="8.0031562510382404E-2"/>
          <c:w val="0.50898267716535428"/>
          <c:h val="0.89090816970663478"/>
        </c:manualLayout>
      </c:layout>
      <c:barChart>
        <c:barDir val="bar"/>
        <c:grouping val="clustered"/>
        <c:varyColors val="1"/>
        <c:ser>
          <c:idx val="0"/>
          <c:order val="0"/>
          <c:tx>
            <c:strRef>
              <c:f>Sheet1!$B$1</c:f>
              <c:strCache>
                <c:ptCount val="1"/>
                <c:pt idx="0">
                  <c:v>Pilnībā piekrītu (n=134, N=144)</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0.29410087995464984</c:v>
                </c:pt>
                <c:pt idx="1">
                  <c:v>0.19247470019277077</c:v>
                </c:pt>
                <c:pt idx="2">
                  <c:v>0.25561363202264198</c:v>
                </c:pt>
                <c:pt idx="3">
                  <c:v>0.22429300450078435</c:v>
                </c:pt>
                <c:pt idx="4">
                  <c:v>0.1841646617320398</c:v>
                </c:pt>
                <c:pt idx="5">
                  <c:v>0.19881153760708961</c:v>
                </c:pt>
                <c:pt idx="6">
                  <c:v>0.1600807223835711</c:v>
                </c:pt>
                <c:pt idx="7">
                  <c:v>0.14999427613659069</c:v>
                </c:pt>
                <c:pt idx="8">
                  <c:v>8.8573789237822387E-2</c:v>
                </c:pt>
                <c:pt idx="9">
                  <c:v>0.16080181048283604</c:v>
                </c:pt>
                <c:pt idx="10">
                  <c:v>0.15002042662879853</c:v>
                </c:pt>
                <c:pt idx="11">
                  <c:v>0.19238751402903967</c:v>
                </c:pt>
                <c:pt idx="12">
                  <c:v>0.14112919901587087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Drīzāk piekrītu (n=273, N=257)</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0.32039988533952463</c:v>
                </c:pt>
                <c:pt idx="1">
                  <c:v>0.25916774360153277</c:v>
                </c:pt>
                <c:pt idx="2">
                  <c:v>0.20244829134007097</c:v>
                </c:pt>
                <c:pt idx="3">
                  <c:v>0.27623156277416366</c:v>
                </c:pt>
                <c:pt idx="4">
                  <c:v>0.15538908774520113</c:v>
                </c:pt>
                <c:pt idx="5">
                  <c:v>0.16933378572321664</c:v>
                </c:pt>
                <c:pt idx="6">
                  <c:v>0.19205323902545782</c:v>
                </c:pt>
                <c:pt idx="7">
                  <c:v>0.14924982579064625</c:v>
                </c:pt>
                <c:pt idx="8">
                  <c:v>0.16715601242926317</c:v>
                </c:pt>
                <c:pt idx="9">
                  <c:v>0.13538905989256689</c:v>
                </c:pt>
                <c:pt idx="10">
                  <c:v>0.11886370126649906</c:v>
                </c:pt>
                <c:pt idx="11">
                  <c:v>0.13812637886247559</c:v>
                </c:pt>
                <c:pt idx="12">
                  <c:v>6.4535984009623237E-2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Nedz piekrītu, nedz nepiekrītu (n=515, N=521)</c:v>
                </c:pt>
              </c:strCache>
            </c:strRef>
          </c:tx>
          <c:spPr>
            <a:solidFill>
              <a:srgbClr val="B0C4DE"/>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0.33944849357110868</c:v>
                </c:pt>
                <c:pt idx="1">
                  <c:v>0.28267882695720298</c:v>
                </c:pt>
                <c:pt idx="2">
                  <c:v>0.25247698228383764</c:v>
                </c:pt>
                <c:pt idx="3">
                  <c:v>0.27783094053717261</c:v>
                </c:pt>
                <c:pt idx="4">
                  <c:v>0.19172969371881779</c:v>
                </c:pt>
                <c:pt idx="5">
                  <c:v>0.19985750209134551</c:v>
                </c:pt>
                <c:pt idx="6">
                  <c:v>0.20696823517130411</c:v>
                </c:pt>
                <c:pt idx="7">
                  <c:v>0.18554491405030668</c:v>
                </c:pt>
                <c:pt idx="8">
                  <c:v>0.16218124397636019</c:v>
                </c:pt>
                <c:pt idx="9">
                  <c:v>0.19317786448994162</c:v>
                </c:pt>
                <c:pt idx="10">
                  <c:v>0.15168932885574901</c:v>
                </c:pt>
                <c:pt idx="11">
                  <c:v>0.12233868839263114</c:v>
                </c:pt>
                <c:pt idx="12">
                  <c:v>0.10894764864930385</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Piekrīt apgalvojumam (n=922, N=922).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6.7356496062992113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Drīzāk nepiekrītu (n=429, N=433)</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0.55909295713200335</c:v>
                </c:pt>
                <c:pt idx="1">
                  <c:v>0.42634428597555307</c:v>
                </c:pt>
                <c:pt idx="2">
                  <c:v>0.39128799082982202</c:v>
                </c:pt>
                <c:pt idx="3">
                  <c:v>0.19545241724707627</c:v>
                </c:pt>
                <c:pt idx="4">
                  <c:v>0.23322032042765156</c:v>
                </c:pt>
                <c:pt idx="5">
                  <c:v>0.26438902820297011</c:v>
                </c:pt>
                <c:pt idx="6">
                  <c:v>0.22735686664800389</c:v>
                </c:pt>
                <c:pt idx="7">
                  <c:v>0.23461760657146996</c:v>
                </c:pt>
                <c:pt idx="8">
                  <c:v>0.22912890326442559</c:v>
                </c:pt>
                <c:pt idx="9">
                  <c:v>0.19245868933127736</c:v>
                </c:pt>
                <c:pt idx="10">
                  <c:v>0.19186310867407083</c:v>
                </c:pt>
                <c:pt idx="11">
                  <c:v>0.13697327039772167</c:v>
                </c:pt>
                <c:pt idx="12">
                  <c:v>6.2007938015124664E-2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Pilnībā nepiekrītu (n=274, N=270)</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0.63191033050073697</c:v>
                </c:pt>
                <c:pt idx="1">
                  <c:v>0.48661904940385087</c:v>
                </c:pt>
                <c:pt idx="2">
                  <c:v>0.54408653017555153</c:v>
                </c:pt>
                <c:pt idx="3">
                  <c:v>0.21877262421347302</c:v>
                </c:pt>
                <c:pt idx="4">
                  <c:v>0.29897194936058158</c:v>
                </c:pt>
                <c:pt idx="5">
                  <c:v>0.31179284090722614</c:v>
                </c:pt>
                <c:pt idx="6">
                  <c:v>0.23349735014886072</c:v>
                </c:pt>
                <c:pt idx="7">
                  <c:v>0.23386992881745211</c:v>
                </c:pt>
                <c:pt idx="8">
                  <c:v>0.35312484585580001</c:v>
                </c:pt>
                <c:pt idx="9">
                  <c:v>0.17823773179659769</c:v>
                </c:pt>
                <c:pt idx="10">
                  <c:v>0.15071020827076306</c:v>
                </c:pt>
                <c:pt idx="11">
                  <c:v>0.15603501714148682</c:v>
                </c:pt>
                <c:pt idx="12">
                  <c:v>5.9612018240970614E-2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F864-4EEF-80D1-997B8C7C1C95}"/>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Nepiekrīt apgalvojumam (n=703, N=703).</a:t>
                </a:r>
              </a:p>
            </c:rich>
          </c:tx>
          <c:layout>
            <c:manualLayout>
              <c:xMode val="edge"/>
              <c:yMode val="edge"/>
              <c:x val="0.17896438418520549"/>
              <c:y val="0.96253149606299215"/>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002125984251963"/>
          <c:y val="8.0031562510382404E-2"/>
          <c:w val="0.50898267716535428"/>
          <c:h val="0.89090816970663478"/>
        </c:manualLayout>
      </c:layout>
      <c:barChart>
        <c:barDir val="bar"/>
        <c:grouping val="clustered"/>
        <c:varyColors val="1"/>
        <c:ser>
          <c:idx val="0"/>
          <c:order val="0"/>
          <c:tx>
            <c:strRef>
              <c:f>Sheet1!$B$1</c:f>
              <c:strCache>
                <c:ptCount val="1"/>
                <c:pt idx="0">
                  <c:v>Pilnībā piekrītu (n=108, N=117)</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0.33784080288945112</c:v>
                </c:pt>
                <c:pt idx="1">
                  <c:v>0.33067276347454932</c:v>
                </c:pt>
                <c:pt idx="2">
                  <c:v>0.33964126893097307</c:v>
                </c:pt>
                <c:pt idx="3">
                  <c:v>0.21642316652673105</c:v>
                </c:pt>
                <c:pt idx="4">
                  <c:v>0.24793348502074933</c:v>
                </c:pt>
                <c:pt idx="5">
                  <c:v>0.30710424346772125</c:v>
                </c:pt>
                <c:pt idx="6">
                  <c:v>0.15366997517348929</c:v>
                </c:pt>
                <c:pt idx="7">
                  <c:v>0.21917068189974218</c:v>
                </c:pt>
                <c:pt idx="8">
                  <c:v>0.17040468335888898</c:v>
                </c:pt>
                <c:pt idx="9">
                  <c:v>0.17473964672678066</c:v>
                </c:pt>
                <c:pt idx="10">
                  <c:v>0.19705836416981876</c:v>
                </c:pt>
                <c:pt idx="11">
                  <c:v>0.20483821431370469</c:v>
                </c:pt>
                <c:pt idx="12">
                  <c:v>0.14065090620683554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Drīzāk piekrītu (n=231, N=239)</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0.34506720704633725</c:v>
                </c:pt>
                <c:pt idx="1">
                  <c:v>0.32681369509412034</c:v>
                </c:pt>
                <c:pt idx="2">
                  <c:v>0.24922878773130397</c:v>
                </c:pt>
                <c:pt idx="3">
                  <c:v>0.26013392010034603</c:v>
                </c:pt>
                <c:pt idx="4">
                  <c:v>0.15761537902024841</c:v>
                </c:pt>
                <c:pt idx="5">
                  <c:v>0.18879825659335889</c:v>
                </c:pt>
                <c:pt idx="6">
                  <c:v>0.26454491753927378</c:v>
                </c:pt>
                <c:pt idx="7">
                  <c:v>0.26229759111713863</c:v>
                </c:pt>
                <c:pt idx="8">
                  <c:v>0.2020386181123327</c:v>
                </c:pt>
                <c:pt idx="9">
                  <c:v>0.16266609203580204</c:v>
                </c:pt>
                <c:pt idx="10">
                  <c:v>0.15984922225419682</c:v>
                </c:pt>
                <c:pt idx="11">
                  <c:v>0.12637517477647306</c:v>
                </c:pt>
                <c:pt idx="12">
                  <c:v>9.0447996651631363E-2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Nedz piekrītu, nedz nepiekrītu (n=689, N=689)</c:v>
                </c:pt>
              </c:strCache>
            </c:strRef>
          </c:tx>
          <c:spPr>
            <a:solidFill>
              <a:srgbClr val="B0C4DE"/>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0.40322803932799428</c:v>
                </c:pt>
                <c:pt idx="1">
                  <c:v>0.31699555422731346</c:v>
                </c:pt>
                <c:pt idx="2">
                  <c:v>0.31077589653474819</c:v>
                </c:pt>
                <c:pt idx="3">
                  <c:v>0.22223948280279576</c:v>
                </c:pt>
                <c:pt idx="4">
                  <c:v>0.19304932862210933</c:v>
                </c:pt>
                <c:pt idx="5">
                  <c:v>0.226980922731326</c:v>
                </c:pt>
                <c:pt idx="6">
                  <c:v>0.18529019888052586</c:v>
                </c:pt>
                <c:pt idx="7">
                  <c:v>0.17940025569716214</c:v>
                </c:pt>
                <c:pt idx="8">
                  <c:v>0.21315713373131651</c:v>
                </c:pt>
                <c:pt idx="9">
                  <c:v>0.16685499767980083</c:v>
                </c:pt>
                <c:pt idx="10">
                  <c:v>0.16259598138760228</c:v>
                </c:pt>
                <c:pt idx="11">
                  <c:v>0.11293370415942577</c:v>
                </c:pt>
                <c:pt idx="12">
                  <c:v>9.5184268659958396E-2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Piekrīt apgalvojumam (n=1028, N=1045).</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6.7356496062992113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Drīzāk nepiekrītu (n=375, N=361)</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0.52439921220598196</c:v>
                </c:pt>
                <c:pt idx="1">
                  <c:v>0.40393766064467612</c:v>
                </c:pt>
                <c:pt idx="2">
                  <c:v>0.38700960510996707</c:v>
                </c:pt>
                <c:pt idx="3">
                  <c:v>0.26259446696554761</c:v>
                </c:pt>
                <c:pt idx="4">
                  <c:v>0.24955470668338614</c:v>
                </c:pt>
                <c:pt idx="5">
                  <c:v>0.22796232942834199</c:v>
                </c:pt>
                <c:pt idx="6">
                  <c:v>0.22712604703603581</c:v>
                </c:pt>
                <c:pt idx="7">
                  <c:v>0.17847986616171391</c:v>
                </c:pt>
                <c:pt idx="8">
                  <c:v>0.19957199501268297</c:v>
                </c:pt>
                <c:pt idx="9">
                  <c:v>0.21154979963663481</c:v>
                </c:pt>
                <c:pt idx="10">
                  <c:v>0.1607186611654727</c:v>
                </c:pt>
                <c:pt idx="11">
                  <c:v>0.15493514896905883</c:v>
                </c:pt>
                <c:pt idx="12">
                  <c:v>5.5366747611346419E-2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Pilnībā nepiekrītu (n=222, N=219)</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0.57120061531745947</c:v>
                </c:pt>
                <c:pt idx="1">
                  <c:v>0.34932190168458993</c:v>
                </c:pt>
                <c:pt idx="2">
                  <c:v>0.38108622277707282</c:v>
                </c:pt>
                <c:pt idx="3">
                  <c:v>0.25717592305739778</c:v>
                </c:pt>
                <c:pt idx="4">
                  <c:v>0.26576317975833164</c:v>
                </c:pt>
                <c:pt idx="5">
                  <c:v>0.25174090229816937</c:v>
                </c:pt>
                <c:pt idx="6">
                  <c:v>0.23242368926085669</c:v>
                </c:pt>
                <c:pt idx="7">
                  <c:v>0.20549608167808653</c:v>
                </c:pt>
                <c:pt idx="8">
                  <c:v>0.21733258797099261</c:v>
                </c:pt>
                <c:pt idx="9">
                  <c:v>0.17979316680800192</c:v>
                </c:pt>
                <c:pt idx="10">
                  <c:v>0.1078603696248602</c:v>
                </c:pt>
                <c:pt idx="11">
                  <c:v>0.1846548937772246</c:v>
                </c:pt>
                <c:pt idx="12">
                  <c:v>5.9138211590254841E-2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A545-42E5-B3B9-EA15B4CAD057}"/>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Nepiekrīt apgalvojumam (n=597, N=580).</a:t>
                </a:r>
              </a:p>
            </c:rich>
          </c:tx>
          <c:layout>
            <c:manualLayout>
              <c:xMode val="edge"/>
              <c:yMode val="edge"/>
              <c:x val="0.17896438418520549"/>
              <c:y val="0.96253149606299215"/>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506876640419949"/>
          <c:y val="3.3169094488188978E-2"/>
          <c:w val="0.55995433070866141"/>
          <c:h val="0.92789114173228349"/>
        </c:manualLayout>
      </c:layout>
      <c:barChart>
        <c:barDir val="bar"/>
        <c:grouping val="clustered"/>
        <c:varyColors val="1"/>
        <c:ser>
          <c:idx val="0"/>
          <c:order val="0"/>
          <c:tx>
            <c:strRef>
              <c:f>Sheet1!$B$1</c:f>
              <c:strCache>
                <c:ptCount val="1"/>
                <c:pt idx="0">
                  <c:v>weight</c:v>
                </c:pt>
              </c:strCache>
            </c:strRef>
          </c:tx>
          <c:spPr>
            <a:solidFill>
              <a:srgbClr val="00C800"/>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dažādi cilvēki varētu teikt, ko domā</c:v>
                </c:pt>
                <c:pt idx="2">
                  <c:v>Lai sabiedrība varētu ietekmēt valstī notiekošo</c:v>
                </c:pt>
                <c:pt idx="3">
                  <c:v>Lai cilvēki justos piederīgi Latvijai un būtu vienoti</c:v>
                </c:pt>
                <c:pt idx="4">
                  <c:v>Lai sargātu latviešu valodu un kultūru</c:v>
                </c:pt>
                <c:pt idx="5">
                  <c:v>Lai mediju saturā visi justos pārstāvēti</c:v>
                </c:pt>
                <c:pt idx="6">
                  <c:v>Lai cilvēki labāk saprastos un starp viņiem būtu mazāk aizspriedumu</c:v>
                </c:pt>
                <c:pt idx="7">
                  <c:v>Lai cilvēki vairāk zinātu un labāk saprastu</c:v>
                </c:pt>
                <c:pt idx="8">
                  <c:v>Lai prastu atšķirt patiesu informāciju no maldiem</c:v>
                </c:pt>
                <c:pt idx="9">
                  <c:v>Lai cilvēki varētu labi atpūsties no ikdienas rūpēm</c:v>
                </c:pt>
                <c:pt idx="10">
                  <c:v>Lai sabiedrība justos droši</c:v>
                </c:pt>
                <c:pt idx="11">
                  <c:v>Lai cilvēki spētu pieņemt labākus lēmumus</c:v>
                </c:pt>
                <c:pt idx="12">
                  <c:v>Lai cilvēki vairāk iesaistītos sabiedriskajā dzīvē</c:v>
                </c:pt>
              </c:strCache>
            </c:strRef>
          </c:cat>
          <c:val>
            <c:numRef>
              <c:f>Sheet1!$B$2:$B$14</c:f>
              <c:numCache>
                <c:formatCode>0%</c:formatCode>
                <c:ptCount val="13"/>
                <c:pt idx="0">
                  <c:v>0.43951672224127047</c:v>
                </c:pt>
                <c:pt idx="1">
                  <c:v>0.24105937047126516</c:v>
                </c:pt>
                <c:pt idx="2">
                  <c:v>0.21416652649866161</c:v>
                </c:pt>
                <c:pt idx="3">
                  <c:v>0.23071704054649286</c:v>
                </c:pt>
                <c:pt idx="4">
                  <c:v>0.20597534784715357</c:v>
                </c:pt>
                <c:pt idx="5">
                  <c:v>0.14054392116323094</c:v>
                </c:pt>
                <c:pt idx="6">
                  <c:v>0.17849057310969887</c:v>
                </c:pt>
                <c:pt idx="7">
                  <c:v>0.34311096451478768</c:v>
                </c:pt>
                <c:pt idx="8">
                  <c:v>0.33024205270036733</c:v>
                </c:pt>
                <c:pt idx="9">
                  <c:v>8.40689967752168E-2</c:v>
                </c:pt>
                <c:pt idx="10">
                  <c:v>0.15689907495376751</c:v>
                </c:pt>
                <c:pt idx="11">
                  <c:v>0.19775401652867544</c:v>
                </c:pt>
                <c:pt idx="12">
                  <c:v>0.21028862612818131</c:v>
                </c:pt>
              </c:numCache>
            </c:numRef>
          </c:val>
          <c:extLst>
            <c:ext xmlns:c16="http://schemas.microsoft.com/office/drawing/2014/chart" uri="{C3380CC4-5D6E-409C-BE32-E72D297353CC}">
              <c16:uniqueId val="{00000000-EB5A-4B22-8BA0-5EAA4AA852FF}"/>
            </c:ext>
          </c:extLst>
        </c:ser>
        <c:dLbls>
          <c:showLegendKey val="0"/>
          <c:showVal val="0"/>
          <c:showCatName val="0"/>
          <c:showSerName val="0"/>
          <c:showPercent val="0"/>
          <c:showBubbleSize val="0"/>
        </c:dLbls>
        <c:gapWidth val="150"/>
        <c:axId val="1758448948"/>
        <c:axId val="657213426"/>
      </c:barChart>
      <c:catAx>
        <c:axId val="1758448948"/>
        <c:scaling>
          <c:orientation val="maxMin"/>
        </c:scaling>
        <c:delete val="0"/>
        <c:axPos val="l"/>
        <c:numFmt formatCode="General" sourceLinked="1"/>
        <c:majorTickMark val="none"/>
        <c:minorTickMark val="none"/>
        <c:tickLblPos val="low"/>
        <c:crossAx val="657213426"/>
        <c:crosses val="autoZero"/>
        <c:auto val="1"/>
        <c:lblAlgn val="ctr"/>
        <c:lblOffset val="100"/>
        <c:noMultiLvlLbl val="1"/>
      </c:catAx>
      <c:valAx>
        <c:axId val="657213426"/>
        <c:scaling>
          <c:orientation val="minMax"/>
        </c:scaling>
        <c:delete val="0"/>
        <c:axPos val="b"/>
        <c:majorGridlines>
          <c:spPr>
            <a:ln>
              <a:solidFill>
                <a:srgbClr val="B7B7B7"/>
              </a:solidFill>
            </a:ln>
          </c:spPr>
        </c:majorGridlines>
        <c:title>
          <c:tx>
            <c:rich>
              <a:bodyPr/>
              <a:lstStyle/>
              <a:p>
                <a:pPr>
                  <a:defRPr sz="800"/>
                </a:pPr>
                <a:r>
                  <a:rPr lang="pt-BR"/>
                  <a:t>Bāze: Visi respondenti (n=1625, N=1625).</a:t>
                </a:r>
              </a:p>
            </c:rich>
          </c:tx>
          <c:layout>
            <c:manualLayout>
              <c:xMode val="edge"/>
              <c:yMode val="edge"/>
              <c:x val="0.55883078553973686"/>
              <c:y val="0.96356023622047249"/>
            </c:manualLayout>
          </c:layout>
          <c:overlay val="0"/>
        </c:title>
        <c:numFmt formatCode="0%" sourceLinked="1"/>
        <c:majorTickMark val="none"/>
        <c:minorTickMark val="none"/>
        <c:tickLblPos val="none"/>
        <c:spPr>
          <a:ln/>
        </c:spPr>
        <c:crossAx val="1758448948"/>
        <c:crosses val="max"/>
        <c:crossBetween val="between"/>
      </c:valAx>
      <c:spPr>
        <a:noFill/>
        <a:ln>
          <a:noFill/>
        </a:ln>
      </c:spPr>
    </c:plotArea>
    <c:plotVisOnly val="1"/>
    <c:dispBlanksAs val="zero"/>
    <c:showDLblsOverMax val="1"/>
  </c:chart>
  <c:spPr>
    <a:noFill/>
    <a:ln>
      <a:noFill/>
    </a:ln>
  </c:spPr>
  <c:txPr>
    <a:bodyPr/>
    <a:lstStyle/>
    <a:p>
      <a:pPr>
        <a:defRPr sz="1200" b="0">
          <a:solidFill>
            <a:schemeClr val="tx1">
              <a:lumMod val="65000"/>
              <a:lumOff val="35000"/>
            </a:schemeClr>
          </a:solidFill>
          <a:latin typeface="League Spartan Light" pitchFamily="2" charset="0"/>
          <a:cs typeface="Arial" panose="020B0604020202020204" pitchFamily="34" charset="0"/>
        </a:defRPr>
      </a:pPr>
      <a:endParaRPr lang="en-LV"/>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002125984251963"/>
          <c:y val="8.0031562510382404E-2"/>
          <c:w val="0.50898267716535428"/>
          <c:h val="0.89090816970663478"/>
        </c:manualLayout>
      </c:layout>
      <c:barChart>
        <c:barDir val="bar"/>
        <c:grouping val="clustered"/>
        <c:varyColors val="1"/>
        <c:ser>
          <c:idx val="0"/>
          <c:order val="0"/>
          <c:tx>
            <c:strRef>
              <c:f>Sheet1!$B$1</c:f>
              <c:strCache>
                <c:ptCount val="1"/>
                <c:pt idx="0">
                  <c:v>Pilnībā piekrītu (n=213, N=205)</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0.37696978274925913</c:v>
                </c:pt>
                <c:pt idx="1">
                  <c:v>0.19656595827610299</c:v>
                </c:pt>
                <c:pt idx="2">
                  <c:v>0.26253262663728238</c:v>
                </c:pt>
                <c:pt idx="3">
                  <c:v>0.28620703328722108</c:v>
                </c:pt>
                <c:pt idx="4">
                  <c:v>0.20468372948604432</c:v>
                </c:pt>
                <c:pt idx="5">
                  <c:v>0.22274225763418545</c:v>
                </c:pt>
                <c:pt idx="6">
                  <c:v>0.16269986329014965</c:v>
                </c:pt>
                <c:pt idx="7">
                  <c:v>0.14684746922809028</c:v>
                </c:pt>
                <c:pt idx="8">
                  <c:v>0.12281642301922147</c:v>
                </c:pt>
                <c:pt idx="9">
                  <c:v>0.14567270098765883</c:v>
                </c:pt>
                <c:pt idx="10">
                  <c:v>0.15047715285628102</c:v>
                </c:pt>
                <c:pt idx="11">
                  <c:v>0.1698219925785982</c:v>
                </c:pt>
                <c:pt idx="12">
                  <c:v>9.4211689466361215E-2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Drīzāk piekrītu (n=394, N=377)</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0.39128578607662978</c:v>
                </c:pt>
                <c:pt idx="1">
                  <c:v>0.31582846691583538</c:v>
                </c:pt>
                <c:pt idx="2">
                  <c:v>0.27350288222358399</c:v>
                </c:pt>
                <c:pt idx="3">
                  <c:v>0.2518074428134931</c:v>
                </c:pt>
                <c:pt idx="4">
                  <c:v>0.20022215845461194</c:v>
                </c:pt>
                <c:pt idx="5">
                  <c:v>0.18439476348270226</c:v>
                </c:pt>
                <c:pt idx="6">
                  <c:v>0.21101344391270044</c:v>
                </c:pt>
                <c:pt idx="7">
                  <c:v>0.20533701827295792</c:v>
                </c:pt>
                <c:pt idx="8">
                  <c:v>0.14304100858054883</c:v>
                </c:pt>
                <c:pt idx="9">
                  <c:v>0.17981099307486639</c:v>
                </c:pt>
                <c:pt idx="10">
                  <c:v>0.11148196427211107</c:v>
                </c:pt>
                <c:pt idx="11">
                  <c:v>0.13643766408222149</c:v>
                </c:pt>
                <c:pt idx="12">
                  <c:v>8.4088739292936643E-2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Nedz piekrītu, nedz nepiekrītu (n=517, N=545)</c:v>
                </c:pt>
              </c:strCache>
            </c:strRef>
          </c:tx>
          <c:spPr>
            <a:solidFill>
              <a:srgbClr val="B0C4DE"/>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0.38216461768371845</c:v>
                </c:pt>
                <c:pt idx="1">
                  <c:v>0.33838859158383905</c:v>
                </c:pt>
                <c:pt idx="2">
                  <c:v>0.2882329908553446</c:v>
                </c:pt>
                <c:pt idx="3">
                  <c:v>0.23346545289431511</c:v>
                </c:pt>
                <c:pt idx="4">
                  <c:v>0.21332593886961657</c:v>
                </c:pt>
                <c:pt idx="5">
                  <c:v>0.23153244365922218</c:v>
                </c:pt>
                <c:pt idx="6">
                  <c:v>0.22202893682974256</c:v>
                </c:pt>
                <c:pt idx="7">
                  <c:v>0.19202195200031719</c:v>
                </c:pt>
                <c:pt idx="8">
                  <c:v>0.21889809864609613</c:v>
                </c:pt>
                <c:pt idx="9">
                  <c:v>0.20297717743064606</c:v>
                </c:pt>
                <c:pt idx="10">
                  <c:v>0.20831238198417043</c:v>
                </c:pt>
                <c:pt idx="11">
                  <c:v>0.10877055822922342</c:v>
                </c:pt>
                <c:pt idx="12">
                  <c:v>9.6633082348468485E-2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Piekrīt apgalvojumam (n=1124, N=1128).</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6.7356496062992113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Drīzāk nepiekrītu (n=348, N=349)</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0.53808399979198052</c:v>
                </c:pt>
                <c:pt idx="1">
                  <c:v>0.41728492439479359</c:v>
                </c:pt>
                <c:pt idx="2">
                  <c:v>0.42398183233467274</c:v>
                </c:pt>
                <c:pt idx="3">
                  <c:v>0.23351834732833662</c:v>
                </c:pt>
                <c:pt idx="4">
                  <c:v>0.22003795972196602</c:v>
                </c:pt>
                <c:pt idx="5">
                  <c:v>0.25155044696793899</c:v>
                </c:pt>
                <c:pt idx="6">
                  <c:v>0.21765130104946509</c:v>
                </c:pt>
                <c:pt idx="7">
                  <c:v>0.23086235050467985</c:v>
                </c:pt>
                <c:pt idx="8">
                  <c:v>0.24106242736552083</c:v>
                </c:pt>
                <c:pt idx="9">
                  <c:v>0.16776097826054429</c:v>
                </c:pt>
                <c:pt idx="10">
                  <c:v>0.13267642068628999</c:v>
                </c:pt>
                <c:pt idx="11">
                  <c:v>0.17636321783220413</c:v>
                </c:pt>
                <c:pt idx="12">
                  <c:v>7.5525277409468239E-2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Pilnībā nepiekrītu (n=153, N=148)</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0.62806507845320714</c:v>
                </c:pt>
                <c:pt idx="1">
                  <c:v>0.45835358215080196</c:v>
                </c:pt>
                <c:pt idx="2">
                  <c:v>0.50250037598774888</c:v>
                </c:pt>
                <c:pt idx="3">
                  <c:v>0.19680349272500688</c:v>
                </c:pt>
                <c:pt idx="4">
                  <c:v>0.25212624424012348</c:v>
                </c:pt>
                <c:pt idx="5">
                  <c:v>0.30775634025455573</c:v>
                </c:pt>
                <c:pt idx="6">
                  <c:v>0.21381319925502254</c:v>
                </c:pt>
                <c:pt idx="7">
                  <c:v>0.19203459649796983</c:v>
                </c:pt>
                <c:pt idx="8">
                  <c:v>0.35141731018458083</c:v>
                </c:pt>
                <c:pt idx="9">
                  <c:v>0.15572389071643558</c:v>
                </c:pt>
                <c:pt idx="10">
                  <c:v>0.14932485676219343</c:v>
                </c:pt>
                <c:pt idx="11">
                  <c:v>0.14298378516514409</c:v>
                </c:pt>
                <c:pt idx="12">
                  <c:v>4.3809897368141996E-2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D7E5-4852-8E42-7301D95DC3CF}"/>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Nepiekrīt apgalvojumam (n=501, N=497).</a:t>
                </a:r>
              </a:p>
            </c:rich>
          </c:tx>
          <c:layout>
            <c:manualLayout>
              <c:xMode val="edge"/>
              <c:yMode val="edge"/>
              <c:x val="0.17896438418520549"/>
              <c:y val="0.96253149606299215"/>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002125984251963"/>
          <c:y val="8.0031562510382404E-2"/>
          <c:w val="0.50898267716535428"/>
          <c:h val="0.89090816970663478"/>
        </c:manualLayout>
      </c:layout>
      <c:barChart>
        <c:barDir val="bar"/>
        <c:grouping val="clustered"/>
        <c:varyColors val="1"/>
        <c:ser>
          <c:idx val="0"/>
          <c:order val="0"/>
          <c:tx>
            <c:strRef>
              <c:f>Sheet1!$B$1</c:f>
              <c:strCache>
                <c:ptCount val="1"/>
                <c:pt idx="0">
                  <c:v>Pilnībā piekrītu (n=245, N=261)</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0.36639592212546396</c:v>
                </c:pt>
                <c:pt idx="1">
                  <c:v>0.25305469076369225</c:v>
                </c:pt>
                <c:pt idx="2">
                  <c:v>0.23627145115272577</c:v>
                </c:pt>
                <c:pt idx="3">
                  <c:v>0.23499643607402357</c:v>
                </c:pt>
                <c:pt idx="4">
                  <c:v>0.20313283653906</c:v>
                </c:pt>
                <c:pt idx="5">
                  <c:v>0.20581794146759597</c:v>
                </c:pt>
                <c:pt idx="6">
                  <c:v>0.15168641422877416</c:v>
                </c:pt>
                <c:pt idx="7">
                  <c:v>0.16465774611567335</c:v>
                </c:pt>
                <c:pt idx="8">
                  <c:v>0.10980195147715481</c:v>
                </c:pt>
                <c:pt idx="9">
                  <c:v>0.15620066068375874</c:v>
                </c:pt>
                <c:pt idx="10">
                  <c:v>0.14469338251703234</c:v>
                </c:pt>
                <c:pt idx="11">
                  <c:v>0.14394928994398129</c:v>
                </c:pt>
                <c:pt idx="12">
                  <c:v>9.2814781822563586E-2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Drīzāk piekrītu (n=402, N=382)</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0.45161519763708896</c:v>
                </c:pt>
                <c:pt idx="1">
                  <c:v>0.35048867796371114</c:v>
                </c:pt>
                <c:pt idx="2">
                  <c:v>0.28205758100960371</c:v>
                </c:pt>
                <c:pt idx="3">
                  <c:v>0.23804802687556323</c:v>
                </c:pt>
                <c:pt idx="4">
                  <c:v>0.18491881373973568</c:v>
                </c:pt>
                <c:pt idx="5">
                  <c:v>0.20668393634432927</c:v>
                </c:pt>
                <c:pt idx="6">
                  <c:v>0.19406724452324398</c:v>
                </c:pt>
                <c:pt idx="7">
                  <c:v>0.17453518179332736</c:v>
                </c:pt>
                <c:pt idx="8">
                  <c:v>0.20236401878003285</c:v>
                </c:pt>
                <c:pt idx="9">
                  <c:v>0.16411929236546613</c:v>
                </c:pt>
                <c:pt idx="10">
                  <c:v>0.1317800698094807</c:v>
                </c:pt>
                <c:pt idx="11">
                  <c:v>0.12944477753438971</c:v>
                </c:pt>
                <c:pt idx="12">
                  <c:v>6.7778328704815413E-2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Nedz piekrītu, nedz nepiekrītu (n=520, N=525)</c:v>
                </c:pt>
              </c:strCache>
            </c:strRef>
          </c:tx>
          <c:spPr>
            <a:solidFill>
              <a:srgbClr val="B0C4DE"/>
            </a:solidFill>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0.38525824251754887</c:v>
                </c:pt>
                <c:pt idx="1">
                  <c:v>0.3072174338853359</c:v>
                </c:pt>
                <c:pt idx="2">
                  <c:v>0.3096453146571374</c:v>
                </c:pt>
                <c:pt idx="3">
                  <c:v>0.25479864433612587</c:v>
                </c:pt>
                <c:pt idx="4">
                  <c:v>0.20319173625328463</c:v>
                </c:pt>
                <c:pt idx="5">
                  <c:v>0.2278733398237569</c:v>
                </c:pt>
                <c:pt idx="6">
                  <c:v>0.21593160232632827</c:v>
                </c:pt>
                <c:pt idx="7">
                  <c:v>0.2081011493040742</c:v>
                </c:pt>
                <c:pt idx="8">
                  <c:v>0.20918808121524923</c:v>
                </c:pt>
                <c:pt idx="9">
                  <c:v>0.19876164802827079</c:v>
                </c:pt>
                <c:pt idx="10">
                  <c:v>0.1659317549316085</c:v>
                </c:pt>
                <c:pt idx="11">
                  <c:v>0.13276679462621388</c:v>
                </c:pt>
                <c:pt idx="12">
                  <c:v>0.11457377112494008</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Piekrīt apgalvojumam (n=1167, N=1168).</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6.7356496062992113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Drīzāk nepiekrītu (n=358, N=358)</c:v>
                </c:pt>
              </c:strCache>
            </c:strRef>
          </c:tx>
          <c:spPr>
            <a:solidFill>
              <a:srgbClr val="4682B4"/>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0.55995211478137807</c:v>
                </c:pt>
                <c:pt idx="1">
                  <c:v>0.43110843851580855</c:v>
                </c:pt>
                <c:pt idx="2">
                  <c:v>0.44541046587085786</c:v>
                </c:pt>
                <c:pt idx="3">
                  <c:v>0.2339681698775965</c:v>
                </c:pt>
                <c:pt idx="4">
                  <c:v>0.2393661130981557</c:v>
                </c:pt>
                <c:pt idx="5">
                  <c:v>0.26338089365113876</c:v>
                </c:pt>
                <c:pt idx="6">
                  <c:v>0.24891406578629541</c:v>
                </c:pt>
                <c:pt idx="7">
                  <c:v>0.23634414143209262</c:v>
                </c:pt>
                <c:pt idx="8">
                  <c:v>0.24765528900893832</c:v>
                </c:pt>
                <c:pt idx="9">
                  <c:v>0.18980122823977852</c:v>
                </c:pt>
                <c:pt idx="10">
                  <c:v>0.17683542255953086</c:v>
                </c:pt>
                <c:pt idx="11">
                  <c:v>0.16138344830093559</c:v>
                </c:pt>
                <c:pt idx="12">
                  <c:v>6.1940986192861355E-2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Pilnībā nepiekrītu (n=100, N=98)</c:v>
                </c:pt>
              </c:strCache>
            </c:strRef>
          </c:tx>
          <c:spPr>
            <a:solidFill>
              <a:srgbClr val="003F87"/>
            </a:solidFill>
            <a:ln cmpd="sng">
              <a:noFill/>
            </a:ln>
          </c:spPr>
          <c:invertIfNegative val="0"/>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0.43807565713489588</c:v>
                </c:pt>
                <c:pt idx="1">
                  <c:v>0.42502972186969346</c:v>
                </c:pt>
                <c:pt idx="2">
                  <c:v>0.45768821106798119</c:v>
                </c:pt>
                <c:pt idx="3">
                  <c:v>0.22133265355406334</c:v>
                </c:pt>
                <c:pt idx="4">
                  <c:v>0.32386652868388127</c:v>
                </c:pt>
                <c:pt idx="5">
                  <c:v>0.28644605159437447</c:v>
                </c:pt>
                <c:pt idx="6">
                  <c:v>0.25824161829251735</c:v>
                </c:pt>
                <c:pt idx="7">
                  <c:v>0.18012450479059652</c:v>
                </c:pt>
                <c:pt idx="8">
                  <c:v>0.30665385500738851</c:v>
                </c:pt>
                <c:pt idx="9">
                  <c:v>0.14412892220734735</c:v>
                </c:pt>
                <c:pt idx="10">
                  <c:v>0.16605380145871967</c:v>
                </c:pt>
                <c:pt idx="11">
                  <c:v>0.14023922954551299</c:v>
                </c:pt>
                <c:pt idx="12">
                  <c:v>4.1787337727382558E-2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5-92EE-4898-80E3-AE54794BCC87}"/>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pt-BR"/>
                  <a:t>Bāze: Nepiekrīt apgalvojumam (n=458, N=457).</a:t>
                </a:r>
              </a:p>
            </c:rich>
          </c:tx>
          <c:layout>
            <c:manualLayout>
              <c:xMode val="edge"/>
              <c:yMode val="edge"/>
              <c:x val="0.17896438418520549"/>
              <c:y val="0.96253149606299215"/>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1000"/>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103172168186339"/>
          <c:y val="8.0031562510382404E-2"/>
          <c:w val="0.47486766954933435"/>
          <c:h val="0.863303937007874"/>
        </c:manualLayout>
      </c:layout>
      <c:barChart>
        <c:barDir val="bar"/>
        <c:grouping val="clustered"/>
        <c:varyColors val="1"/>
        <c:ser>
          <c:idx val="0"/>
          <c:order val="0"/>
          <c:tx>
            <c:strRef>
              <c:f>Sheet1!$B$1</c:f>
              <c:strCache>
                <c:ptCount val="1"/>
                <c:pt idx="0">
                  <c:v>Liberāls (n=120, N=112)</c:v>
                </c:pt>
              </c:strCache>
            </c:strRef>
          </c:tx>
          <c:spPr>
            <a:solidFill>
              <a:srgbClr val="4A90E2"/>
            </a:solidFill>
            <a:ln cmpd="sng">
              <a:noFill/>
            </a:ln>
          </c:spPr>
          <c:invertIfNegative val="0"/>
          <c:dLbls>
            <c:numFmt formatCode="#,##0.00" sourceLinked="0"/>
            <c:spPr>
              <a:noFill/>
              <a:ln>
                <a:noFill/>
              </a:ln>
              <a:effectLst/>
            </c:spPr>
            <c:txPr>
              <a:bodyPr/>
              <a:lstStyle/>
              <a:p>
                <a:pPr>
                  <a:defRPr sz="9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8.5599055497130372E-2</c:v>
                </c:pt>
                <c:pt idx="1">
                  <c:v>0.22833655216135593</c:v>
                </c:pt>
                <c:pt idx="2">
                  <c:v>-0.10703369226348265</c:v>
                </c:pt>
                <c:pt idx="3">
                  <c:v>0.12149414639329911</c:v>
                </c:pt>
                <c:pt idx="4">
                  <c:v>0.3011760646007689</c:v>
                </c:pt>
                <c:pt idx="5">
                  <c:v>-2.4990378451772224E-2</c:v>
                </c:pt>
                <c:pt idx="6">
                  <c:v>0.25656638980469393</c:v>
                </c:pt>
                <c:pt idx="7">
                  <c:v>7.3789840330656276E-2</c:v>
                </c:pt>
                <c:pt idx="8">
                  <c:v>0.28955829254670767</c:v>
                </c:pt>
                <c:pt idx="9">
                  <c:v>-9.5711039188208807E-2</c:v>
                </c:pt>
                <c:pt idx="10">
                  <c:v>-9.1262711061809901E-2</c:v>
                </c:pt>
                <c:pt idx="11">
                  <c:v>9.1459146890427057E-2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Sociālists (n=330, N=347)</c:v>
                </c:pt>
              </c:strCache>
            </c:strRef>
          </c:tx>
          <c:spPr>
            <a:solidFill>
              <a:srgbClr val="C0392B"/>
            </a:solidFill>
            <a:ln cmpd="sng">
              <a:noFill/>
            </a:ln>
          </c:spPr>
          <c:invertIfNegative val="0"/>
          <c:dLbls>
            <c:numFmt formatCode="#,##0.00" sourceLinked="0"/>
            <c:spPr>
              <a:noFill/>
              <a:ln>
                <a:noFill/>
              </a:ln>
              <a:effectLst/>
            </c:spPr>
            <c:txPr>
              <a:bodyPr/>
              <a:lstStyle/>
              <a:p>
                <a:pPr>
                  <a:defRPr sz="10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-0.17564171703262155</c:v>
                </c:pt>
                <c:pt idx="1">
                  <c:v>0.10191898869136422</c:v>
                </c:pt>
                <c:pt idx="2">
                  <c:v>-0.42852035207792488</c:v>
                </c:pt>
                <c:pt idx="3">
                  <c:v>-0.30645388802090168</c:v>
                </c:pt>
                <c:pt idx="4">
                  <c:v>0.29703683324177488</c:v>
                </c:pt>
                <c:pt idx="5">
                  <c:v>-0.22681459062022938</c:v>
                </c:pt>
                <c:pt idx="6">
                  <c:v>-6.3787585170875821E-2</c:v>
                </c:pt>
                <c:pt idx="7">
                  <c:v>0.12596160641344356</c:v>
                </c:pt>
                <c:pt idx="8">
                  <c:v>-0.16682586309917474</c:v>
                </c:pt>
                <c:pt idx="9">
                  <c:v>-0.38906635522277716</c:v>
                </c:pt>
                <c:pt idx="10">
                  <c:v>-0.20673565192822044</c:v>
                </c:pt>
                <c:pt idx="11">
                  <c:v>-0.11125688980525429</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Zaļais (n=501, N=505)</c:v>
                </c:pt>
              </c:strCache>
            </c:strRef>
          </c:tx>
          <c:spPr>
            <a:solidFill>
              <a:srgbClr val="27AE60"/>
            </a:solidFill>
          </c:spPr>
          <c:invertIfNegative val="0"/>
          <c:dLbls>
            <c:numFmt formatCode="#,##0.00" sourceLinked="0"/>
            <c:spPr>
              <a:noFill/>
              <a:ln>
                <a:noFill/>
              </a:ln>
              <a:effectLst/>
            </c:spPr>
            <c:txPr>
              <a:bodyPr/>
              <a:lstStyle/>
              <a:p>
                <a:pPr>
                  <a:defRPr sz="10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0%</c:formatCode>
                <c:ptCount val="12"/>
                <c:pt idx="0">
                  <c:v>-8.8212490994191109E-2</c:v>
                </c:pt>
                <c:pt idx="1">
                  <c:v>-0.24923138727968161</c:v>
                </c:pt>
                <c:pt idx="2">
                  <c:v>-8.8495719646308257E-2</c:v>
                </c:pt>
                <c:pt idx="3">
                  <c:v>-9.8575618339800872E-2</c:v>
                </c:pt>
                <c:pt idx="4">
                  <c:v>-0.14721221681318483</c:v>
                </c:pt>
                <c:pt idx="5">
                  <c:v>7.3596707783668724E-2</c:v>
                </c:pt>
                <c:pt idx="6">
                  <c:v>-0.37321104587659681</c:v>
                </c:pt>
                <c:pt idx="7">
                  <c:v>2.4796807252649884E-2</c:v>
                </c:pt>
                <c:pt idx="8">
                  <c:v>-0.35056502335236794</c:v>
                </c:pt>
                <c:pt idx="9">
                  <c:v>-9.9115903014588988E-2</c:v>
                </c:pt>
                <c:pt idx="10">
                  <c:v>8.2435002337269796E-3</c:v>
                </c:pt>
                <c:pt idx="11">
                  <c:v>0.14154595735278733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txPr>
          <a:bodyPr/>
          <a:lstStyle/>
          <a:p>
            <a:pPr>
              <a:defRPr sz="1050"/>
            </a:pPr>
            <a:endParaRPr lang="en-LV"/>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pPr>
                <a:r>
                  <a:rPr lang="lv-LV"/>
                  <a:t>Bāze: Sabiedriskā medija nepieciešamības iemeslu saistība ar ideoloģiju (n=951, N=965).</a:t>
                </a:r>
              </a:p>
            </c:rich>
          </c:tx>
          <c:layout>
            <c:manualLayout>
              <c:xMode val="edge"/>
              <c:yMode val="edge"/>
              <c:x val="0.35293781236971333"/>
              <c:y val="0.96343976377952756"/>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7.485649606299212E-2"/>
        </c:manualLayout>
      </c:layout>
      <c:overlay val="0"/>
      <c:txPr>
        <a:bodyPr/>
        <a:lstStyle/>
        <a:p>
          <a:pPr>
            <a:defRPr sz="900"/>
          </a:pPr>
          <a:endParaRPr lang="en-LV"/>
        </a:p>
      </c:txPr>
    </c:legend>
    <c:plotVisOnly val="1"/>
    <c:dispBlanksAs val="zero"/>
    <c:showDLblsOverMax val="1"/>
  </c:chart>
  <c:spPr>
    <a:noFill/>
    <a:ln>
      <a:noFill/>
    </a:ln>
  </c:spPr>
  <c:txPr>
    <a:bodyPr/>
    <a:lstStyle/>
    <a:p>
      <a:pPr>
        <a:defRPr sz="1200" b="0">
          <a:solidFill>
            <a:schemeClr val="tx1">
              <a:lumMod val="65000"/>
              <a:lumOff val="35000"/>
            </a:schemeClr>
          </a:solidFill>
          <a:latin typeface="League Spartan Light" pitchFamily="2" charset="0"/>
          <a:cs typeface="Arial" panose="020B0604020202020204" pitchFamily="34" charset="0"/>
        </a:defRPr>
      </a:pPr>
      <a:endParaRPr lang="en-LV"/>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272365825318191E-2"/>
          <c:y val="8.0031562510382404E-2"/>
          <c:w val="0.91572763417468184"/>
          <c:h val="0.875"/>
        </c:manualLayout>
      </c:layout>
      <c:barChart>
        <c:barDir val="bar"/>
        <c:grouping val="clustered"/>
        <c:varyColors val="1"/>
        <c:ser>
          <c:idx val="0"/>
          <c:order val="0"/>
          <c:tx>
            <c:strRef>
              <c:f>Sheet1!$B$1</c:f>
              <c:strCache>
                <c:ptCount val="1"/>
                <c:pt idx="0">
                  <c:v>Konservatīvs (n=393, N=384)</c:v>
                </c:pt>
              </c:strCache>
            </c:strRef>
          </c:tx>
          <c:spPr>
            <a:solidFill>
              <a:srgbClr val="2A4F9C"/>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Sheet1!$B$2:$B$13</c:f>
              <c:numCache>
                <c:formatCode>0%</c:formatCode>
                <c:ptCount val="12"/>
                <c:pt idx="0">
                  <c:v>-0.42566106377670093</c:v>
                </c:pt>
                <c:pt idx="1">
                  <c:v>0.37812738175486404</c:v>
                </c:pt>
                <c:pt idx="2">
                  <c:v>-0.59839514246391567</c:v>
                </c:pt>
                <c:pt idx="3">
                  <c:v>-0.54158665550396889</c:v>
                </c:pt>
                <c:pt idx="4">
                  <c:v>0.49228236521767338</c:v>
                </c:pt>
                <c:pt idx="5">
                  <c:v>-0.55928866008122724</c:v>
                </c:pt>
                <c:pt idx="6">
                  <c:v>0.1678698074233298</c:v>
                </c:pt>
                <c:pt idx="7">
                  <c:v>-0.11424713706885975</c:v>
                </c:pt>
                <c:pt idx="8">
                  <c:v>0.14434483519387889</c:v>
                </c:pt>
                <c:pt idx="9">
                  <c:v>-0.70244592149811047</c:v>
                </c:pt>
                <c:pt idx="10">
                  <c:v>-0.57062677035199505</c:v>
                </c:pt>
                <c:pt idx="11">
                  <c:v>-0.39684337535152714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Centrisks (n=281, N=276)</c:v>
                </c:pt>
              </c:strCache>
            </c:strRef>
          </c:tx>
          <c:spPr>
            <a:solidFill>
              <a:srgbClr val="95A5A6"/>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Sheet1!$C$2:$C$13</c:f>
              <c:numCache>
                <c:formatCode>0%</c:formatCode>
                <c:ptCount val="12"/>
                <c:pt idx="0">
                  <c:v>0.10841076616381826</c:v>
                </c:pt>
                <c:pt idx="1">
                  <c:v>-2.6153212346164405E-2</c:v>
                </c:pt>
                <c:pt idx="2">
                  <c:v>-3.6042786313971828E-2</c:v>
                </c:pt>
                <c:pt idx="3">
                  <c:v>-2.2227095697873948E-2</c:v>
                </c:pt>
                <c:pt idx="4">
                  <c:v>8.0292250319612429E-2</c:v>
                </c:pt>
                <c:pt idx="5">
                  <c:v>0.11984436607728068</c:v>
                </c:pt>
                <c:pt idx="6">
                  <c:v>-0.1536879065556406</c:v>
                </c:pt>
                <c:pt idx="7">
                  <c:v>0.16200553199573287</c:v>
                </c:pt>
                <c:pt idx="8">
                  <c:v>-0.12186866057988437</c:v>
                </c:pt>
                <c:pt idx="9">
                  <c:v>-3.9167154963849808E-2</c:v>
                </c:pt>
                <c:pt idx="10">
                  <c:v>3.189739584641714E-2</c:v>
                </c:pt>
                <c:pt idx="11">
                  <c:v>6.6188009688273167E-2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4CAF50"/>
                  </a:solidFill>
                </a14:hiddenFill>
              </a:ext>
            </a:extLst>
          </c:spPr>
          <c:invertIfNegative val="0"/>
          <c:cat>
            <c:strRef>
              <c:f>Sheet1!$A$2:$A$13</c:f>
              <c:strCache>
                <c:ptCount val="12"/>
                <c:pt idx="0">
                  <c:v>Sabiedriskā medija saturu nosaka tā žurnālistu intereses | Sabiedriskā medija saturu nosaka sabiedrības intereses</c:v>
                </c:pt>
                <c:pt idx="1">
                  <c:v>Sabiedriskais medijs  pārstāv sabiedrības vairākuma uzskatus | Sabiedriskais medijs pārstāv šauras sabiedrības grupas uzskatus</c:v>
                </c:pt>
                <c:pt idx="2">
                  <c:v>Sabiedriskais medijs pārstāv valdošo partiju intereses, ir politiski angažēts | Sabiedriskais medijs pārstāv medija kā ceturtās varas intereses</c:v>
                </c:pt>
                <c:pt idx="3">
                  <c:v>Sabiedriskais medijs aicina izteikties tikai tos, kuri pūš sabiedriskā medija stabulē | Sabiedriskais medijs dod iespēju izteikties arī cilvēkiem, kuri pauž no sabiedriskā medija atšķirīgus viedokļus</c:v>
                </c:pt>
                <c:pt idx="4">
                  <c:v>Sabiedriskā medija žurnālisti ir neatkarīgi savās domās un darbībās | Sabiedriskā medija žurnālisti ir ietekmējami, uzpērkami un korumpēti</c:v>
                </c:pt>
                <c:pt idx="5">
                  <c:v>Sabiedriskā medija saturs ir subjektīvs, tendenciozs un maldinošs | Sabiedriskā medija saturs ir objektīvs, neitrāls un patiess</c:v>
                </c:pt>
                <c:pt idx="6">
                  <c:v>Sabiedriskā medija žurnālisti atstāj kompetentu, zinošu iespaidu | Sabiedriskā medija žurnālisti atstāj nekompetentu, neprasmīgu iespaidu</c:v>
                </c:pt>
                <c:pt idx="7">
                  <c:v>Sabiedriskais medijs ir provinciāls un vecmodīgs, orientēts uz gados vecu auditoriju | Sabiedriskais medijs ir moderns un mūsdienīgs, uzrunā un iesaista arī jauniešus</c:v>
                </c:pt>
                <c:pt idx="8">
                  <c:v>Sabiedriskais medijs izturas pret savu auditoriju kā pret sev līdzvērtīgu | Sabiedriskais medijs ir arogants, augstprātīgi izturas pret savu auditoriju</c:v>
                </c:pt>
                <c:pt idx="9">
                  <c:v>Sabiedrībai nav nekādu iespēju ietekmēt sabiedriskā medija saturu, nav iespēju piedalīties tā satura veidošanā | Sabiedrībai ir plašas iespējas ietekmēt sabiedriskā medija saturu un piedalīties tā satura veidošanā</c:v>
                </c:pt>
                <c:pt idx="10">
                  <c:v>Sabiedriskais medijs grib diktēt par ko un kā sabiedrībai domāt | Sabiedriskais medijs runā par sabiedrībai būtisko un svarīgo</c:v>
                </c:pt>
                <c:pt idx="11">
                  <c:v>Sabiedriskais medijs ir propagandas medijs, melo, apzināti manipulē ar sabiedrību | Sabiedriskais medijs ir objektīvs, sniedz plašu un daudzpusīgu informāciju, lai katrs pats var noformulēt savu attieksmi</c:v>
                </c:pt>
              </c:strCache>
            </c:strRef>
          </c:cat>
          <c:val>
            <c:numRef>
              <c:f>Sheet1!$D$2:$D$13</c:f>
              <c:numCache>
                <c:formatCode>General</c:formatCode>
                <c:ptCount val="12"/>
                <c:pt idx="0">
                  <c:v>1E-3</c:v>
                </c:pt>
                <c:pt idx="1">
                  <c:v>1E-3</c:v>
                </c:pt>
                <c:pt idx="2">
                  <c:v>1E-3</c:v>
                </c:pt>
                <c:pt idx="3">
                  <c:v>1E-3</c:v>
                </c:pt>
                <c:pt idx="4">
                  <c:v>1E-3</c:v>
                </c:pt>
                <c:pt idx="5">
                  <c:v>1E-3</c:v>
                </c:pt>
                <c:pt idx="6">
                  <c:v>1E-3</c:v>
                </c:pt>
                <c:pt idx="7">
                  <c:v>1E-3</c:v>
                </c:pt>
                <c:pt idx="8">
                  <c:v>1E-3</c:v>
                </c:pt>
                <c:pt idx="9">
                  <c:v>1E-3</c:v>
                </c:pt>
                <c:pt idx="10">
                  <c:v>1E-3</c:v>
                </c:pt>
                <c:pt idx="11">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pPr>
                <a:r>
                  <a:rPr lang="pt-BR"/>
                  <a:t>Bāze: Viena no divām ideoloģijām ir vadošā (n=674, N=660).</a:t>
                </a:r>
              </a:p>
            </c:rich>
          </c:tx>
          <c:layout>
            <c:manualLayout>
              <c:xMode val="edge"/>
              <c:yMode val="edge"/>
              <c:x val="0.13513393571412718"/>
              <c:y val="0.960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900"/>
          </a:pPr>
          <a:endParaRPr lang="en-LV"/>
        </a:p>
      </c:txPr>
    </c:legend>
    <c:plotVisOnly val="1"/>
    <c:dispBlanksAs val="zero"/>
    <c:showDLblsOverMax val="1"/>
  </c:chart>
  <c:spPr>
    <a:noFill/>
    <a:ln>
      <a:noFill/>
    </a:ln>
  </c:spPr>
  <c:txPr>
    <a:bodyPr/>
    <a:lstStyle/>
    <a:p>
      <a:pPr>
        <a:defRPr sz="1000" b="0">
          <a:solidFill>
            <a:schemeClr val="tx1">
              <a:lumMod val="65000"/>
              <a:lumOff val="35000"/>
            </a:schemeClr>
          </a:solidFill>
          <a:latin typeface="League Spartan Light" pitchFamily="2" charset="0"/>
          <a:cs typeface="Arial" panose="020B0604020202020204" pitchFamily="34" charset="0"/>
        </a:defRPr>
      </a:pPr>
      <a:endParaRPr lang="en-LV"/>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079698888147543"/>
          <c:y val="8.0031562510382404E-2"/>
          <c:w val="0.51920301111852463"/>
          <c:h val="0.87340826771653546"/>
        </c:manualLayout>
      </c:layout>
      <c:barChart>
        <c:barDir val="bar"/>
        <c:grouping val="clustered"/>
        <c:varyColors val="1"/>
        <c:ser>
          <c:idx val="0"/>
          <c:order val="0"/>
          <c:tx>
            <c:strRef>
              <c:f>Sheet1!$B$1</c:f>
              <c:strCache>
                <c:ptCount val="1"/>
                <c:pt idx="0">
                  <c:v>Liberāls (n=120, N=112)</c:v>
                </c:pt>
              </c:strCache>
            </c:strRef>
          </c:tx>
          <c:spPr>
            <a:solidFill>
              <a:srgbClr val="4A90E2"/>
            </a:solidFill>
            <a:ln cmpd="sng">
              <a:noFill/>
            </a:ln>
          </c:spPr>
          <c:invertIfNegative val="0"/>
          <c:dLbls>
            <c:numFmt formatCode="#,##0.00" sourceLinked="0"/>
            <c:spPr>
              <a:noFill/>
              <a:ln>
                <a:noFill/>
              </a:ln>
              <a:effectLst/>
            </c:spPr>
            <c:txPr>
              <a:bodyPr/>
              <a:lstStyle/>
              <a:p>
                <a:pPr>
                  <a:defRPr sz="9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-0.56915826203640685</c:v>
                </c:pt>
                <c:pt idx="1">
                  <c:v>-0.32616086885046763</c:v>
                </c:pt>
                <c:pt idx="2">
                  <c:v>-0.58719295710083497</c:v>
                </c:pt>
                <c:pt idx="3">
                  <c:v>-0.17181868809668335</c:v>
                </c:pt>
                <c:pt idx="4">
                  <c:v>2.8828801352118565E-2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Sociālists (n=330, N=347)</c:v>
                </c:pt>
              </c:strCache>
            </c:strRef>
          </c:tx>
          <c:spPr>
            <a:solidFill>
              <a:srgbClr val="C0392B"/>
            </a:solidFill>
            <a:ln cmpd="sng">
              <a:noFill/>
            </a:ln>
          </c:spPr>
          <c:invertIfNegative val="0"/>
          <c:dLbls>
            <c:numFmt formatCode="#,##0.00" sourceLinked="0"/>
            <c:spPr>
              <a:noFill/>
              <a:ln>
                <a:noFill/>
              </a:ln>
              <a:effectLst/>
            </c:spPr>
            <c:txPr>
              <a:bodyPr/>
              <a:lstStyle/>
              <a:p>
                <a:pPr>
                  <a:defRPr sz="10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-0.52851705281775418</c:v>
                </c:pt>
                <c:pt idx="1">
                  <c:v>-0.31715058241506416</c:v>
                </c:pt>
                <c:pt idx="2">
                  <c:v>-0.16399932772804074</c:v>
                </c:pt>
                <c:pt idx="3">
                  <c:v>0.18670762483590517</c:v>
                </c:pt>
                <c:pt idx="4">
                  <c:v>0.30030424983107512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Zaļais (n=501, N=505)</c:v>
                </c:pt>
              </c:strCache>
            </c:strRef>
          </c:tx>
          <c:spPr>
            <a:solidFill>
              <a:srgbClr val="27AE60"/>
            </a:solidFill>
          </c:spPr>
          <c:invertIfNegative val="0"/>
          <c:dLbls>
            <c:numFmt formatCode="#,##0.00" sourceLinked="0"/>
            <c:spPr>
              <a:noFill/>
              <a:ln>
                <a:noFill/>
              </a:ln>
              <a:effectLst/>
            </c:spPr>
            <c:txPr>
              <a:bodyPr/>
              <a:lstStyle/>
              <a:p>
                <a:pPr>
                  <a:defRPr sz="10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0%</c:formatCode>
                <c:ptCount val="5"/>
                <c:pt idx="0">
                  <c:v>-0.50112173983246144</c:v>
                </c:pt>
                <c:pt idx="1">
                  <c:v>-0.4439184199440166</c:v>
                </c:pt>
                <c:pt idx="2">
                  <c:v>-0.12249779073335104</c:v>
                </c:pt>
                <c:pt idx="3">
                  <c:v>-7.0943711073521223E-2</c:v>
                </c:pt>
                <c:pt idx="4">
                  <c:v>9.8349386760313282E-2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pPr>
                <a:r>
                  <a:rPr lang="lv-LV"/>
                  <a:t>Bāze: Sabiedriskā medija nepieciešamības iemeslu saistība ar ideoloģiju (n=951, N=965).</a:t>
                </a:r>
              </a:p>
            </c:rich>
          </c:tx>
          <c:layout>
            <c:manualLayout>
              <c:xMode val="edge"/>
              <c:yMode val="edge"/>
              <c:x val="0.35293781236971333"/>
              <c:y val="0.96343976377952756"/>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7.485649606299212E-2"/>
        </c:manualLayout>
      </c:layout>
      <c:overlay val="0"/>
      <c:txPr>
        <a:bodyPr/>
        <a:lstStyle/>
        <a:p>
          <a:pPr>
            <a:defRPr sz="900"/>
          </a:pPr>
          <a:endParaRPr lang="en-LV"/>
        </a:p>
      </c:txPr>
    </c:legend>
    <c:plotVisOnly val="1"/>
    <c:dispBlanksAs val="zero"/>
    <c:showDLblsOverMax val="1"/>
  </c:chart>
  <c:spPr>
    <a:noFill/>
    <a:ln>
      <a:noFill/>
    </a:ln>
  </c:spPr>
  <c:txPr>
    <a:bodyPr/>
    <a:lstStyle/>
    <a:p>
      <a:pPr>
        <a:defRPr sz="1200" b="0">
          <a:solidFill>
            <a:schemeClr val="tx1">
              <a:lumMod val="65000"/>
              <a:lumOff val="35000"/>
            </a:schemeClr>
          </a:solidFill>
          <a:latin typeface="League Spartan Light" pitchFamily="2" charset="0"/>
          <a:cs typeface="Arial" panose="020B0604020202020204" pitchFamily="34" charset="0"/>
        </a:defRPr>
      </a:pPr>
      <a:endParaRPr lang="en-LV"/>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32258064516E-2"/>
          <c:y val="8.0031562510382404E-2"/>
          <c:w val="0.9838709677419355"/>
          <c:h val="0.875"/>
        </c:manualLayout>
      </c:layout>
      <c:barChart>
        <c:barDir val="bar"/>
        <c:grouping val="clustered"/>
        <c:varyColors val="1"/>
        <c:ser>
          <c:idx val="0"/>
          <c:order val="0"/>
          <c:tx>
            <c:strRef>
              <c:f>Sheet1!$B$1</c:f>
              <c:strCache>
                <c:ptCount val="1"/>
                <c:pt idx="0">
                  <c:v>Konservatīvs (n=393, N=384)</c:v>
                </c:pt>
              </c:strCache>
            </c:strRef>
          </c:tx>
          <c:spPr>
            <a:solidFill>
              <a:srgbClr val="2A4F9C"/>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Sheet1!$B$2:$B$6</c:f>
              <c:numCache>
                <c:formatCode>0%</c:formatCode>
                <c:ptCount val="5"/>
                <c:pt idx="0">
                  <c:v>-0.39216398357924293</c:v>
                </c:pt>
                <c:pt idx="1">
                  <c:v>-8.6365097670362059E-3</c:v>
                </c:pt>
                <c:pt idx="2">
                  <c:v>-0.22296222067149776</c:v>
                </c:pt>
                <c:pt idx="3">
                  <c:v>0.34070828472885928</c:v>
                </c:pt>
                <c:pt idx="4">
                  <c:v>0.48547674604199903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Centrisks (n=281, N=276)</c:v>
                </c:pt>
              </c:strCache>
            </c:strRef>
          </c:tx>
          <c:spPr>
            <a:solidFill>
              <a:srgbClr val="95A5A6"/>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Sheet1!$C$2:$C$6</c:f>
              <c:numCache>
                <c:formatCode>0%</c:formatCode>
                <c:ptCount val="5"/>
                <c:pt idx="0">
                  <c:v>-0.40589583446264155</c:v>
                </c:pt>
                <c:pt idx="1">
                  <c:v>-0.19120427213764662</c:v>
                </c:pt>
                <c:pt idx="2">
                  <c:v>-0.19928399967655677</c:v>
                </c:pt>
                <c:pt idx="3">
                  <c:v>7.8914398228391632E-3</c:v>
                </c:pt>
                <c:pt idx="4">
                  <c:v>2.2092122838646672E-2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4CAF50"/>
                  </a:solidFill>
                </a14:hiddenFill>
              </a:ext>
            </a:extLst>
          </c:spPr>
          <c:invertIfNegative val="0"/>
          <c:cat>
            <c:strRef>
              <c:f>Sheet1!$A$2:$A$6</c:f>
              <c:strCache>
                <c:ptCount val="5"/>
                <c:pt idx="0">
                  <c:v>Sabiedriskais medijs nepārstāv Latvijas valsts pozīciju, pauž pretvalstiskas idejas</c:v>
                </c:pt>
                <c:pt idx="1">
                  <c:v>Latvijā nav nepieciešams sabiedriskais medijs, visu nepieciešamo informāciju var iegūt no komercmedijiem un sociālajiem tīkliem</c:v>
                </c:pt>
                <c:pt idx="2">
                  <c:v>Latvijā ir nepieciešams valsts medijs nevis sabiedriskais medijs</c:v>
                </c:pt>
                <c:pt idx="3">
                  <c:v>Sabiedriskais medijs uzvedas kā politiskā partija</c:v>
                </c:pt>
                <c:pt idx="4">
                  <c:v>Sabiedriskam medijam nav vērts sniegt ieteikumus vai sūdzības, jo tāpat nekas nemainīsies</c:v>
                </c:pt>
              </c:strCache>
            </c:strRef>
          </c:cat>
          <c:val>
            <c:numRef>
              <c:f>Sheet1!$D$2:$D$6</c:f>
              <c:numCache>
                <c:formatCode>General</c:formatCode>
                <c:ptCount val="5"/>
                <c:pt idx="0">
                  <c:v>1E-3</c:v>
                </c:pt>
                <c:pt idx="1">
                  <c:v>1E-3</c:v>
                </c:pt>
                <c:pt idx="2">
                  <c:v>1E-3</c:v>
                </c:pt>
                <c:pt idx="3">
                  <c:v>1E-3</c:v>
                </c:pt>
                <c:pt idx="4">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pPr>
                <a:r>
                  <a:rPr lang="pt-BR"/>
                  <a:t>Bāze: Viena no divām ideoloģijām ir vadošā (n=674, N=660).</a:t>
                </a:r>
              </a:p>
            </c:rich>
          </c:tx>
          <c:layout>
            <c:manualLayout>
              <c:xMode val="edge"/>
              <c:yMode val="edge"/>
              <c:x val="0.13513393571412718"/>
              <c:y val="0.960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7.2356496062992132E-2"/>
        </c:manualLayout>
      </c:layout>
      <c:overlay val="0"/>
      <c:txPr>
        <a:bodyPr/>
        <a:lstStyle/>
        <a:p>
          <a:pPr>
            <a:defRPr sz="900"/>
          </a:pPr>
          <a:endParaRPr lang="en-LV"/>
        </a:p>
      </c:txPr>
    </c:legend>
    <c:plotVisOnly val="1"/>
    <c:dispBlanksAs val="zero"/>
    <c:showDLblsOverMax val="1"/>
  </c:chart>
  <c:spPr>
    <a:noFill/>
    <a:ln>
      <a:noFill/>
    </a:ln>
  </c:spPr>
  <c:txPr>
    <a:bodyPr/>
    <a:lstStyle/>
    <a:p>
      <a:pPr>
        <a:defRPr sz="1000" b="0">
          <a:solidFill>
            <a:schemeClr val="tx1">
              <a:lumMod val="65000"/>
              <a:lumOff val="35000"/>
            </a:schemeClr>
          </a:solidFill>
          <a:latin typeface="League Spartan Light" pitchFamily="2" charset="0"/>
          <a:cs typeface="Arial" panose="020B0604020202020204" pitchFamily="34" charset="0"/>
        </a:defRPr>
      </a:pPr>
      <a:endParaRPr lang="en-LV"/>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(n=303, N=300)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0.47645516912113123</c:v>
                </c:pt>
                <c:pt idx="1">
                  <c:v>0.49302145320343738</c:v>
                </c:pt>
                <c:pt idx="2">
                  <c:v>0.4039958636619122</c:v>
                </c:pt>
                <c:pt idx="3">
                  <c:v>0.34867127417018551</c:v>
                </c:pt>
                <c:pt idx="4">
                  <c:v>0.62737959601099924</c:v>
                </c:pt>
                <c:pt idx="5">
                  <c:v>0.45223595650233972</c:v>
                </c:pt>
                <c:pt idx="6">
                  <c:v>0.55691490053507786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(n=240, N=250)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0.24551566121558202</c:v>
                </c:pt>
                <c:pt idx="1">
                  <c:v>0.40835547373686654</c:v>
                </c:pt>
                <c:pt idx="2">
                  <c:v>0.37828902916156337</c:v>
                </c:pt>
                <c:pt idx="3">
                  <c:v>0.31444277166842666</c:v>
                </c:pt>
                <c:pt idx="4">
                  <c:v>0.4531602431613217</c:v>
                </c:pt>
                <c:pt idx="5">
                  <c:v>0.45564906253144638</c:v>
                </c:pt>
                <c:pt idx="6">
                  <c:v>0.26713203594997775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(n=223, N=221)</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0.28224610937945621</c:v>
                </c:pt>
                <c:pt idx="1">
                  <c:v>0.32338284384063132</c:v>
                </c:pt>
                <c:pt idx="2">
                  <c:v>0.37580721252261989</c:v>
                </c:pt>
                <c:pt idx="3">
                  <c:v>0.17770099840441445</c:v>
                </c:pt>
                <c:pt idx="4">
                  <c:v>0.46443317337226653</c:v>
                </c:pt>
                <c:pt idx="5">
                  <c:v>0.4499980444893602</c:v>
                </c:pt>
                <c:pt idx="6">
                  <c:v>0.29354402045789918</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Skatās LTV1 bieži (n=766, N=771).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(n=325, N=340)</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-1.4044927904955878E-2</c:v>
                </c:pt>
                <c:pt idx="1">
                  <c:v>4.4018277793529931E-2</c:v>
                </c:pt>
                <c:pt idx="2">
                  <c:v>-5.3051814228206304E-2</c:v>
                </c:pt>
                <c:pt idx="3">
                  <c:v>3.5560630261900497E-2</c:v>
                </c:pt>
                <c:pt idx="4">
                  <c:v>0.18396322352276051</c:v>
                </c:pt>
                <c:pt idx="5">
                  <c:v>4.0726226234801502E-2</c:v>
                </c:pt>
                <c:pt idx="6">
                  <c:v>2.6668955981418347E-2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(n=306, N=301)</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-3.5706267358157705E-2</c:v>
                </c:pt>
                <c:pt idx="1">
                  <c:v>4.4120170872046137E-2</c:v>
                </c:pt>
                <c:pt idx="2">
                  <c:v>-1.8851810537932945E-2</c:v>
                </c:pt>
                <c:pt idx="3">
                  <c:v>-0.20682159165924074</c:v>
                </c:pt>
                <c:pt idx="4">
                  <c:v>5.9060929560379193E-2</c:v>
                </c:pt>
                <c:pt idx="5">
                  <c:v>-5.3644518885706753E-2</c:v>
                </c:pt>
                <c:pt idx="6">
                  <c:v>-0.11690696342593257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Skatās LTV1 reti vai nemaz (n=631, N=641).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510367454068244"/>
          <c:y val="0.14399547989820755"/>
          <c:w val="0.78489632545931742"/>
          <c:h val="0.755199325754214"/>
        </c:manualLayout>
      </c:layout>
      <c:barChart>
        <c:barDir val="bar"/>
        <c:grouping val="stacked"/>
        <c:varyColors val="0"/>
        <c:ser>
          <c:idx val="0"/>
          <c:order val="0"/>
          <c:tx>
            <c:strRef>
              <c:f>Sheet1!$B$1</c:f>
              <c:strCache>
                <c:ptCount val="1"/>
                <c:pt idx="0">
                  <c:v>Pilnībā neatbilst</c:v>
                </c:pt>
              </c:strCache>
            </c:strRef>
          </c:tx>
          <c:spPr>
            <a:solidFill>
              <a:srgbClr val="8B0000"/>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Latvijas Televīzija</c:v>
                </c:pt>
                <c:pt idx="1">
                  <c:v>Latvijas Radio</c:v>
                </c:pt>
                <c:pt idx="2">
                  <c:v>LSM.lv</c:v>
                </c:pt>
              </c:strCache>
            </c:strRef>
          </c:cat>
          <c:val>
            <c:numRef>
              <c:f>Sheet1!$B$2:$B$4</c:f>
              <c:numCache>
                <c:formatCode>0%</c:formatCode>
                <c:ptCount val="3"/>
                <c:pt idx="0">
                  <c:v>0.12415770792574077</c:v>
                </c:pt>
                <c:pt idx="1">
                  <c:v>0.10587634469233871</c:v>
                </c:pt>
                <c:pt idx="2">
                  <c:v>9.4000965751955851E-2</c:v>
                </c:pt>
              </c:numCache>
            </c:numRef>
          </c:val>
          <c:extLst>
            <c:ext xmlns:c16="http://schemas.microsoft.com/office/drawing/2014/chart" uri="{C3380CC4-5D6E-409C-BE32-E72D297353CC}">
              <c16:uniqueId val="{00000000-3809-492F-BCB5-3AB315DA7D8D}"/>
            </c:ext>
          </c:extLst>
        </c:ser>
        <c:ser>
          <c:idx val="1"/>
          <c:order val="1"/>
          <c:tx>
            <c:strRef>
              <c:f>Sheet1!$C$1</c:f>
              <c:strCache>
                <c:ptCount val="1"/>
                <c:pt idx="0">
                  <c:v>Neatbilst</c:v>
                </c:pt>
              </c:strCache>
            </c:strRef>
          </c:tx>
          <c:spPr>
            <a:solidFill>
              <a:srgbClr val="CD5C5C"/>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Latvijas Televīzija</c:v>
                </c:pt>
                <c:pt idx="1">
                  <c:v>Latvijas Radio</c:v>
                </c:pt>
                <c:pt idx="2">
                  <c:v>LSM.lv</c:v>
                </c:pt>
              </c:strCache>
            </c:strRef>
          </c:cat>
          <c:val>
            <c:numRef>
              <c:f>Sheet1!$C$2:$C$4</c:f>
              <c:numCache>
                <c:formatCode>0%</c:formatCode>
                <c:ptCount val="3"/>
                <c:pt idx="0">
                  <c:v>9.2664902222429985E-2</c:v>
                </c:pt>
                <c:pt idx="1">
                  <c:v>7.29728836347633E-2</c:v>
                </c:pt>
                <c:pt idx="2">
                  <c:v>7.7318711184291428E-2</c:v>
                </c:pt>
              </c:numCache>
            </c:numRef>
          </c:val>
          <c:extLst>
            <c:ext xmlns:c16="http://schemas.microsoft.com/office/drawing/2014/chart" uri="{C3380CC4-5D6E-409C-BE32-E72D297353CC}">
              <c16:uniqueId val="{00000000-A9FB-4B3A-B3BF-BA48F5951979}"/>
            </c:ext>
          </c:extLst>
        </c:ser>
        <c:ser>
          <c:idx val="2"/>
          <c:order val="2"/>
          <c:tx>
            <c:strRef>
              <c:f>Sheet1!$D$1</c:f>
              <c:strCache>
                <c:ptCount val="1"/>
                <c:pt idx="0">
                  <c:v>Drīzāk neatbilst</c:v>
                </c:pt>
              </c:strCache>
            </c:strRef>
          </c:tx>
          <c:spPr>
            <a:solidFill>
              <a:srgbClr val="F4CCCC"/>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Latvijas Televīzija</c:v>
                </c:pt>
                <c:pt idx="1">
                  <c:v>Latvijas Radio</c:v>
                </c:pt>
                <c:pt idx="2">
                  <c:v>LSM.lv</c:v>
                </c:pt>
              </c:strCache>
            </c:strRef>
          </c:cat>
          <c:val>
            <c:numRef>
              <c:f>Sheet1!$D$2:$D$4</c:f>
              <c:numCache>
                <c:formatCode>0%</c:formatCode>
                <c:ptCount val="3"/>
                <c:pt idx="0">
                  <c:v>0.12291375591142964</c:v>
                </c:pt>
                <c:pt idx="1">
                  <c:v>0.11405031232031898</c:v>
                </c:pt>
                <c:pt idx="2">
                  <c:v>0.1047916455206255</c:v>
                </c:pt>
              </c:numCache>
            </c:numRef>
          </c:val>
          <c:extLst>
            <c:ext xmlns:c16="http://schemas.microsoft.com/office/drawing/2014/chart" uri="{C3380CC4-5D6E-409C-BE32-E72D297353CC}">
              <c16:uniqueId val="{00000001-A9FB-4B3A-B3BF-BA48F5951979}"/>
            </c:ext>
          </c:extLst>
        </c:ser>
        <c:ser>
          <c:idx val="3"/>
          <c:order val="3"/>
          <c:tx>
            <c:strRef>
              <c:f>Sheet1!$E$1</c:f>
              <c:strCache>
                <c:ptCount val="1"/>
                <c:pt idx="0">
                  <c:v>Daļēji atbilst, daļēji neatbilst</c:v>
                </c:pt>
              </c:strCache>
            </c:strRef>
          </c:tx>
          <c:spPr>
            <a:solidFill>
              <a:srgbClr val="E3DCD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Latvijas Televīzija</c:v>
                </c:pt>
                <c:pt idx="1">
                  <c:v>Latvijas Radio</c:v>
                </c:pt>
                <c:pt idx="2">
                  <c:v>LSM.lv</c:v>
                </c:pt>
              </c:strCache>
            </c:strRef>
          </c:cat>
          <c:val>
            <c:numRef>
              <c:f>Sheet1!$E$2:$E$4</c:f>
              <c:numCache>
                <c:formatCode>0%</c:formatCode>
                <c:ptCount val="3"/>
                <c:pt idx="0">
                  <c:v>0.26862815197627327</c:v>
                </c:pt>
                <c:pt idx="1">
                  <c:v>0.29076850530251663</c:v>
                </c:pt>
                <c:pt idx="2">
                  <c:v>0.32318998547967226</c:v>
                </c:pt>
              </c:numCache>
            </c:numRef>
          </c:val>
          <c:extLst>
            <c:ext xmlns:c16="http://schemas.microsoft.com/office/drawing/2014/chart" uri="{C3380CC4-5D6E-409C-BE32-E72D297353CC}">
              <c16:uniqueId val="{00000002-A9FB-4B3A-B3BF-BA48F5951979}"/>
            </c:ext>
          </c:extLst>
        </c:ser>
        <c:ser>
          <c:idx val="4"/>
          <c:order val="4"/>
          <c:tx>
            <c:strRef>
              <c:f>Sheet1!$F$1</c:f>
              <c:strCache>
                <c:ptCount val="1"/>
                <c:pt idx="0">
                  <c:v>Drīzāk atbilst</c:v>
                </c:pt>
              </c:strCache>
            </c:strRef>
          </c:tx>
          <c:spPr>
            <a:solidFill>
              <a:srgbClr val="C2EABD"/>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Latvijas Televīzija</c:v>
                </c:pt>
                <c:pt idx="1">
                  <c:v>Latvijas Radio</c:v>
                </c:pt>
                <c:pt idx="2">
                  <c:v>LSM.lv</c:v>
                </c:pt>
              </c:strCache>
            </c:strRef>
          </c:cat>
          <c:val>
            <c:numRef>
              <c:f>Sheet1!$F$2:$F$4</c:f>
              <c:numCache>
                <c:formatCode>0%</c:formatCode>
                <c:ptCount val="3"/>
                <c:pt idx="0">
                  <c:v>0.20982179941973123</c:v>
                </c:pt>
                <c:pt idx="1">
                  <c:v>0.22668053958411982</c:v>
                </c:pt>
                <c:pt idx="2">
                  <c:v>0.24074105063988879</c:v>
                </c:pt>
              </c:numCache>
            </c:numRef>
          </c:val>
          <c:extLst>
            <c:ext xmlns:c16="http://schemas.microsoft.com/office/drawing/2014/chart" uri="{C3380CC4-5D6E-409C-BE32-E72D297353CC}">
              <c16:uniqueId val="{00000003-A9FB-4B3A-B3BF-BA48F5951979}"/>
            </c:ext>
          </c:extLst>
        </c:ser>
        <c:ser>
          <c:idx val="5"/>
          <c:order val="5"/>
          <c:tx>
            <c:strRef>
              <c:f>Sheet1!$G$1</c:f>
              <c:strCache>
                <c:ptCount val="1"/>
                <c:pt idx="0">
                  <c:v>Atbilst</c:v>
                </c:pt>
              </c:strCache>
            </c:strRef>
          </c:tx>
          <c:spPr>
            <a:solidFill>
              <a:srgbClr val="4CAF50"/>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Latvijas Televīzija</c:v>
                </c:pt>
                <c:pt idx="1">
                  <c:v>Latvijas Radio</c:v>
                </c:pt>
                <c:pt idx="2">
                  <c:v>LSM.lv</c:v>
                </c:pt>
              </c:strCache>
            </c:strRef>
          </c:cat>
          <c:val>
            <c:numRef>
              <c:f>Sheet1!$G$2:$G$4</c:f>
              <c:numCache>
                <c:formatCode>0%</c:formatCode>
                <c:ptCount val="3"/>
                <c:pt idx="0">
                  <c:v>0.130136662815975</c:v>
                </c:pt>
                <c:pt idx="1">
                  <c:v>0.14121914425874529</c:v>
                </c:pt>
                <c:pt idx="2">
                  <c:v>0.11504019312698054</c:v>
                </c:pt>
              </c:numCache>
            </c:numRef>
          </c:val>
          <c:extLst>
            <c:ext xmlns:c16="http://schemas.microsoft.com/office/drawing/2014/chart" uri="{C3380CC4-5D6E-409C-BE32-E72D297353CC}">
              <c16:uniqueId val="{0000000C-A677-4450-90E6-EE1AD00CFFA3}"/>
            </c:ext>
          </c:extLst>
        </c:ser>
        <c:ser>
          <c:idx val="6"/>
          <c:order val="6"/>
          <c:tx>
            <c:strRef>
              <c:f>Sheet1!$H$1</c:f>
              <c:strCache>
                <c:ptCount val="1"/>
                <c:pt idx="0">
                  <c:v>Pilnībā atbilst</c:v>
                </c:pt>
              </c:strCache>
            </c:strRef>
          </c:tx>
          <c:spPr>
            <a:solidFill>
              <a:srgbClr val="2E7D3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lumMod val="95000"/>
                      </a:schemeClr>
                    </a:solidFill>
                    <a:latin typeface="League Spartan Light" pitchFamily="2" charset="0"/>
                    <a:ea typeface="+mn-ea"/>
                    <a:cs typeface="Arial" panose="020B0604020202020204" pitchFamily="34" charset="0"/>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Latvijas Televīzija</c:v>
                </c:pt>
                <c:pt idx="1">
                  <c:v>Latvijas Radio</c:v>
                </c:pt>
                <c:pt idx="2">
                  <c:v>LSM.lv</c:v>
                </c:pt>
              </c:strCache>
            </c:strRef>
          </c:cat>
          <c:val>
            <c:numRef>
              <c:f>Sheet1!$H$2:$H$4</c:f>
              <c:numCache>
                <c:formatCode>0%</c:formatCode>
                <c:ptCount val="3"/>
                <c:pt idx="0">
                  <c:v>5.167701972842019E-2</c:v>
                </c:pt>
                <c:pt idx="1">
                  <c:v>4.8432270207197314E-2</c:v>
                </c:pt>
                <c:pt idx="2">
                  <c:v>4.4917448296585581E-2</c:v>
                </c:pt>
              </c:numCache>
            </c:numRef>
          </c:val>
          <c:extLst>
            <c:ext xmlns:c16="http://schemas.microsoft.com/office/drawing/2014/chart" uri="{C3380CC4-5D6E-409C-BE32-E72D297353CC}">
              <c16:uniqueId val="{0000000D-A677-4450-90E6-EE1AD00CFFA3}"/>
            </c:ext>
          </c:extLst>
        </c:ser>
        <c:dLbls>
          <c:showLegendKey val="0"/>
          <c:showVal val="1"/>
          <c:showCatName val="0"/>
          <c:showSerName val="0"/>
          <c:showPercent val="0"/>
          <c:showBubbleSize val="0"/>
        </c:dLbls>
        <c:gapWidth val="70"/>
        <c:overlap val="100"/>
        <c:axId val="801550799"/>
        <c:axId val="801549135"/>
      </c:barChart>
      <c:catAx>
        <c:axId val="80155079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crossAx val="801549135"/>
        <c:crosses val="autoZero"/>
        <c:auto val="1"/>
        <c:lblAlgn val="ctr"/>
        <c:lblOffset val="100"/>
        <c:noMultiLvlLbl val="0"/>
      </c:catAx>
      <c:valAx>
        <c:axId val="801549135"/>
        <c:scaling>
          <c:orientation val="minMax"/>
          <c:max val="1"/>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r>
                  <a:rPr lang="pt-BR"/>
                  <a:t>Bāze: Visi respondenti (n=1625, N=1625).</a:t>
                </a:r>
              </a:p>
            </c:rich>
          </c:tx>
          <c:layout>
            <c:manualLayout>
              <c:xMode val="edge"/>
              <c:yMode val="edge"/>
              <c:x val="0.34101537855884684"/>
              <c:y val="0.9595010023956703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title>
        <c:numFmt formatCode="0%" sourceLinked="1"/>
        <c:majorTickMark val="out"/>
        <c:minorTickMark val="none"/>
        <c:tickLblPos val="nextTo"/>
        <c:crossAx val="801550799"/>
        <c:crosses val="max"/>
        <c:crossBetween val="between"/>
      </c:valAx>
      <c:spPr>
        <a:noFill/>
        <a:ln>
          <a:noFill/>
        </a:ln>
        <a:effectLst/>
      </c:spPr>
    </c:plotArea>
    <c:legend>
      <c:legendPos val="t"/>
      <c:layout>
        <c:manualLayout>
          <c:xMode val="edge"/>
          <c:yMode val="edge"/>
          <c:x val="0"/>
          <c:y val="4.109173228346457E-2"/>
          <c:w val="0.99926850393700783"/>
          <c:h val="0.104836697392050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eague Spartan Light" pitchFamily="2" charset="0"/>
              <a:ea typeface="+mn-ea"/>
              <a:cs typeface="Arial" panose="020B0604020202020204" pitchFamily="34" charset="0"/>
            </a:defRPr>
          </a:pPr>
          <a:endParaRPr lang="en-LV"/>
        </a:p>
      </c:txPr>
    </c:legend>
    <c:plotVisOnly val="1"/>
    <c:dispBlanksAs val="gap"/>
    <c:showDLblsOverMax val="0"/>
  </c:chart>
  <c:spPr>
    <a:noFill/>
    <a:ln w="9525" cap="flat" cmpd="sng" algn="ctr">
      <a:noFill/>
      <a:round/>
    </a:ln>
    <a:effectLst/>
  </c:spPr>
  <c:txPr>
    <a:bodyPr/>
    <a:lstStyle/>
    <a:p>
      <a:pPr>
        <a:defRPr sz="1400">
          <a:solidFill>
            <a:schemeClr val="tx1">
              <a:lumMod val="65000"/>
              <a:lumOff val="35000"/>
            </a:schemeClr>
          </a:solidFill>
          <a:latin typeface="League Spartan Light" pitchFamily="2" charset="0"/>
          <a:cs typeface="Arial" panose="020B0604020202020204" pitchFamily="34" charset="0"/>
        </a:defRPr>
      </a:pPr>
      <a:endParaRPr lang="en-LV"/>
    </a:p>
  </c:txPr>
  <c:externalData r:id="rId4">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(n=192, N=189)</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0.51201899192073619</c:v>
                </c:pt>
                <c:pt idx="1">
                  <c:v>0.4644369874809266</c:v>
                </c:pt>
                <c:pt idx="2">
                  <c:v>0.3495081146266783</c:v>
                </c:pt>
                <c:pt idx="3">
                  <c:v>0.41578630940226335</c:v>
                </c:pt>
                <c:pt idx="4">
                  <c:v>0.61745550222684098</c:v>
                </c:pt>
                <c:pt idx="5">
                  <c:v>0.50504703243926441</c:v>
                </c:pt>
                <c:pt idx="6">
                  <c:v>0.4680743552727995</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(n=267, N=271)</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0.2089194195481324</c:v>
                </c:pt>
                <c:pt idx="1">
                  <c:v>0.39712023965705279</c:v>
                </c:pt>
                <c:pt idx="2">
                  <c:v>0.34142428443228018</c:v>
                </c:pt>
                <c:pt idx="3">
                  <c:v>0.22813733559877084</c:v>
                </c:pt>
                <c:pt idx="4">
                  <c:v>0.3922382374923829</c:v>
                </c:pt>
                <c:pt idx="5">
                  <c:v>0.32799794696504686</c:v>
                </c:pt>
                <c:pt idx="6">
                  <c:v>0.35201143261602719</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(n=274, N=272)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0.26434906784131879</c:v>
                </c:pt>
                <c:pt idx="1">
                  <c:v>0.34444492218354628</c:v>
                </c:pt>
                <c:pt idx="2">
                  <c:v>0.27118801711296725</c:v>
                </c:pt>
                <c:pt idx="3">
                  <c:v>0.26226926479597523</c:v>
                </c:pt>
                <c:pt idx="4">
                  <c:v>0.50859835818486054</c:v>
                </c:pt>
                <c:pt idx="5">
                  <c:v>0.41311059017084956</c:v>
                </c:pt>
                <c:pt idx="6">
                  <c:v>0.33570643129440791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Skatās LTV7 bieži (n=733, N=732).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(n=374, N=383)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6.5339337066511391E-2</c:v>
                </c:pt>
                <c:pt idx="1">
                  <c:v>8.3392710738902504E-2</c:v>
                </c:pt>
                <c:pt idx="2">
                  <c:v>9.663664995248368E-2</c:v>
                </c:pt>
                <c:pt idx="3">
                  <c:v>2.7324891772534204E-2</c:v>
                </c:pt>
                <c:pt idx="4">
                  <c:v>0.19039432601842576</c:v>
                </c:pt>
                <c:pt idx="5">
                  <c:v>0.11137344905941046</c:v>
                </c:pt>
                <c:pt idx="6">
                  <c:v>5.0409316009526715E-2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(n=290, N=296)</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2.6307249697324151E-3</c:v>
                </c:pt>
                <c:pt idx="1">
                  <c:v>9.6499850383907446E-2</c:v>
                </c:pt>
                <c:pt idx="2">
                  <c:v>1.9085118688064302E-2</c:v>
                </c:pt>
                <c:pt idx="3">
                  <c:v>-0.16865908809834163</c:v>
                </c:pt>
                <c:pt idx="4">
                  <c:v>0.16859288995088209</c:v>
                </c:pt>
                <c:pt idx="5">
                  <c:v>2.4229431068319405E-2</c:v>
                </c:pt>
                <c:pt idx="6">
                  <c:v>-7.4321497065111347E-2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Skatās LTV7 reti vai nemaz (n=664, N=680).</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(n=106, N=112)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0.33869238123010048</c:v>
                </c:pt>
                <c:pt idx="1">
                  <c:v>0.4688590966820721</c:v>
                </c:pt>
                <c:pt idx="2">
                  <c:v>0.43785265931174722</c:v>
                </c:pt>
                <c:pt idx="3">
                  <c:v>0.30469234729162636</c:v>
                </c:pt>
                <c:pt idx="4">
                  <c:v>0.53629596906100319</c:v>
                </c:pt>
                <c:pt idx="5">
                  <c:v>0.45914312965949328</c:v>
                </c:pt>
                <c:pt idx="6">
                  <c:v>0.46095191074582076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(n=139, N=132)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0.42526457211328728</c:v>
                </c:pt>
                <c:pt idx="1">
                  <c:v>0.40773806467353974</c:v>
                </c:pt>
                <c:pt idx="2">
                  <c:v>0.4242369246344081</c:v>
                </c:pt>
                <c:pt idx="3">
                  <c:v>0.30767346196816908</c:v>
                </c:pt>
                <c:pt idx="4">
                  <c:v>0.49827627053421819</c:v>
                </c:pt>
                <c:pt idx="5">
                  <c:v>0.44316652721077754</c:v>
                </c:pt>
                <c:pt idx="6">
                  <c:v>0.298003972447341</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(n=162, N=147)</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0.51368876150791198</c:v>
                </c:pt>
                <c:pt idx="1">
                  <c:v>0.46530573197268643</c:v>
                </c:pt>
                <c:pt idx="2">
                  <c:v>0.27531628455106899</c:v>
                </c:pt>
                <c:pt idx="3">
                  <c:v>0.36940853540472479</c:v>
                </c:pt>
                <c:pt idx="4">
                  <c:v>0.54509722056201959</c:v>
                </c:pt>
                <c:pt idx="5">
                  <c:v>0.48749052672542359</c:v>
                </c:pt>
                <c:pt idx="6">
                  <c:v>0.39269808342130308</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LR1 bieži (n=407, N=390).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(n=352, N=367)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0.12340652728149384</c:v>
                </c:pt>
                <c:pt idx="1">
                  <c:v>0.17775918058642787</c:v>
                </c:pt>
                <c:pt idx="2">
                  <c:v>0.15662204596333559</c:v>
                </c:pt>
                <c:pt idx="3">
                  <c:v>0.10787813508313142</c:v>
                </c:pt>
                <c:pt idx="4">
                  <c:v>0.27146498033656541</c:v>
                </c:pt>
                <c:pt idx="5">
                  <c:v>0.2692635572448257</c:v>
                </c:pt>
                <c:pt idx="6">
                  <c:v>0.2038013617249137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(n=638, N=655)</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5.5895582481785999E-2</c:v>
                </c:pt>
                <c:pt idx="1">
                  <c:v>0.16816859267602186</c:v>
                </c:pt>
                <c:pt idx="2">
                  <c:v>0.1106265349337088</c:v>
                </c:pt>
                <c:pt idx="3">
                  <c:v>5.9733439609965079E-3</c:v>
                </c:pt>
                <c:pt idx="4">
                  <c:v>0.27371684263985863</c:v>
                </c:pt>
                <c:pt idx="5">
                  <c:v>0.10181435360829764</c:v>
                </c:pt>
                <c:pt idx="6">
                  <c:v>7.5420557700178276E-2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LR1 reti vai nemaz (n=990, N=1022).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(n=105, N=116)</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0.29640896579064402</c:v>
                </c:pt>
                <c:pt idx="1">
                  <c:v>0.34915477915109661</c:v>
                </c:pt>
                <c:pt idx="2">
                  <c:v>0.25739885029316101</c:v>
                </c:pt>
                <c:pt idx="3">
                  <c:v>0.14467915954740301</c:v>
                </c:pt>
                <c:pt idx="4">
                  <c:v>0.48659346989849273</c:v>
                </c:pt>
                <c:pt idx="5">
                  <c:v>0.39924092419945023</c:v>
                </c:pt>
                <c:pt idx="6">
                  <c:v>0.44334842597723212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(n=148, N=139)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0.29121857543121266</c:v>
                </c:pt>
                <c:pt idx="1">
                  <c:v>0.41911632371860202</c:v>
                </c:pt>
                <c:pt idx="2">
                  <c:v>0.29605064696022593</c:v>
                </c:pt>
                <c:pt idx="3">
                  <c:v>0.37489710115957303</c:v>
                </c:pt>
                <c:pt idx="4">
                  <c:v>0.51485437786580979</c:v>
                </c:pt>
                <c:pt idx="5">
                  <c:v>0.38095959754433589</c:v>
                </c:pt>
                <c:pt idx="6">
                  <c:v>0.38970991998065047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(n=199, N=206)</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0.29948747702948592</c:v>
                </c:pt>
                <c:pt idx="1">
                  <c:v>0.35149836717178268</c:v>
                </c:pt>
                <c:pt idx="2">
                  <c:v>0.27274470641006154</c:v>
                </c:pt>
                <c:pt idx="3">
                  <c:v>0.20410046171183566</c:v>
                </c:pt>
                <c:pt idx="4">
                  <c:v>0.40617280113060722</c:v>
                </c:pt>
                <c:pt idx="5">
                  <c:v>0.28409840635306743</c:v>
                </c:pt>
                <c:pt idx="6">
                  <c:v>0.32023135246712137</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LR2 bieži (n=452, N=461).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(n=343, N=359)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0.11974000452628578</c:v>
                </c:pt>
                <c:pt idx="1">
                  <c:v>0.21748957452161674</c:v>
                </c:pt>
                <c:pt idx="2">
                  <c:v>0.20770027476345149</c:v>
                </c:pt>
                <c:pt idx="3">
                  <c:v>0.19739449676951662</c:v>
                </c:pt>
                <c:pt idx="4">
                  <c:v>0.34276158499756865</c:v>
                </c:pt>
                <c:pt idx="5">
                  <c:v>0.2409186470728075</c:v>
                </c:pt>
                <c:pt idx="6">
                  <c:v>0.2248462286788398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(n=602, N=592)</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0.12101993833405229</c:v>
                </c:pt>
                <c:pt idx="1">
                  <c:v>0.16985409986847796</c:v>
                </c:pt>
                <c:pt idx="2">
                  <c:v>0.12400403910914197</c:v>
                </c:pt>
                <c:pt idx="3">
                  <c:v>-1.5901234957604482E-2</c:v>
                </c:pt>
                <c:pt idx="4">
                  <c:v>0.25296439715325569</c:v>
                </c:pt>
                <c:pt idx="5">
                  <c:v>0.17308705597031984</c:v>
                </c:pt>
                <c:pt idx="6">
                  <c:v>3.4429208111937296E-2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LR2 reti vai nemaz (n=945, N=951).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(n=47, N=41)</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0.75265150247847523</c:v>
                </c:pt>
                <c:pt idx="1">
                  <c:v>0.82690097490753955</c:v>
                </c:pt>
                <c:pt idx="2">
                  <c:v>0.69669543501392717</c:v>
                </c:pt>
                <c:pt idx="3">
                  <c:v>0.64363822097063128</c:v>
                </c:pt>
                <c:pt idx="4">
                  <c:v>1.0659762703742566</c:v>
                </c:pt>
                <c:pt idx="5">
                  <c:v>0.66008773205176452</c:v>
                </c:pt>
                <c:pt idx="6">
                  <c:v>0.38788542629798284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(n=73, N=79)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0.26179581838371851</c:v>
                </c:pt>
                <c:pt idx="1">
                  <c:v>0.38621535365808124</c:v>
                </c:pt>
                <c:pt idx="2">
                  <c:v>0.44556960079163183</c:v>
                </c:pt>
                <c:pt idx="3">
                  <c:v>0.25846488587243321</c:v>
                </c:pt>
                <c:pt idx="4">
                  <c:v>0.49853324641513236</c:v>
                </c:pt>
                <c:pt idx="5">
                  <c:v>0.27765637727233045</c:v>
                </c:pt>
                <c:pt idx="6">
                  <c:v>0.37487240842905456</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(n=115, N=107)</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0.17192519267666903</c:v>
                </c:pt>
                <c:pt idx="1">
                  <c:v>0.376654761677649</c:v>
                </c:pt>
                <c:pt idx="2">
                  <c:v>0.36193864260347147</c:v>
                </c:pt>
                <c:pt idx="3">
                  <c:v>0.33547855942966853</c:v>
                </c:pt>
                <c:pt idx="4">
                  <c:v>0.40355375063424503</c:v>
                </c:pt>
                <c:pt idx="5">
                  <c:v>0.37694174001498421</c:v>
                </c:pt>
                <c:pt idx="6">
                  <c:v>0.307486106095675</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LR3 bieži (n=235, N=227).</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(n=300, N=285)</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0.17595976048530945</c:v>
                </c:pt>
                <c:pt idx="1">
                  <c:v>0.23310266258393644</c:v>
                </c:pt>
                <c:pt idx="2">
                  <c:v>0.11051906618682515</c:v>
                </c:pt>
                <c:pt idx="3">
                  <c:v>0.16107148465794144</c:v>
                </c:pt>
                <c:pt idx="4">
                  <c:v>0.28737408157477151</c:v>
                </c:pt>
                <c:pt idx="5">
                  <c:v>0.2931425906101946</c:v>
                </c:pt>
                <c:pt idx="6">
                  <c:v>0.31043322991638089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(n=862, N=900)</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0.14580223040864981</c:v>
                </c:pt>
                <c:pt idx="1">
                  <c:v>0.19860351866204834</c:v>
                </c:pt>
                <c:pt idx="2">
                  <c:v>0.15702762415814406</c:v>
                </c:pt>
                <c:pt idx="3">
                  <c:v>4.8628850524557919E-2</c:v>
                </c:pt>
                <c:pt idx="4">
                  <c:v>0.30718864472976926</c:v>
                </c:pt>
                <c:pt idx="5">
                  <c:v>0.19317730160946023</c:v>
                </c:pt>
                <c:pt idx="6">
                  <c:v>0.1174273447828641</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LR3 reti vai nemaz (n=1162, N=1185).</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(n=53, N=52)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0.54143312425176282</c:v>
                </c:pt>
                <c:pt idx="1">
                  <c:v>0.5085698097067034</c:v>
                </c:pt>
                <c:pt idx="2">
                  <c:v>0.69250957510244004</c:v>
                </c:pt>
                <c:pt idx="3">
                  <c:v>0.47634102316553328</c:v>
                </c:pt>
                <c:pt idx="4">
                  <c:v>0.53722180567813749</c:v>
                </c:pt>
                <c:pt idx="5">
                  <c:v>0.69580339791537937</c:v>
                </c:pt>
                <c:pt idx="6">
                  <c:v>0.22199089273026618</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(n=84, N=70)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2.2577341526895315E-3</c:v>
                </c:pt>
                <c:pt idx="1">
                  <c:v>0.34610164027936607</c:v>
                </c:pt>
                <c:pt idx="2">
                  <c:v>0.37917484343119667</c:v>
                </c:pt>
                <c:pt idx="3">
                  <c:v>0.45390073208313481</c:v>
                </c:pt>
                <c:pt idx="4">
                  <c:v>0.39702420010613121</c:v>
                </c:pt>
                <c:pt idx="5">
                  <c:v>0.41091868913131668</c:v>
                </c:pt>
                <c:pt idx="6">
                  <c:v>0.11908366510700728</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(n=124, N=116)</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0.33270211425410545</c:v>
                </c:pt>
                <c:pt idx="1">
                  <c:v>0.4119549068761445</c:v>
                </c:pt>
                <c:pt idx="2">
                  <c:v>0.35568139107406099</c:v>
                </c:pt>
                <c:pt idx="3">
                  <c:v>0.37238013967674749</c:v>
                </c:pt>
                <c:pt idx="4">
                  <c:v>0.4595783388053632</c:v>
                </c:pt>
                <c:pt idx="5">
                  <c:v>0.3027828190686685</c:v>
                </c:pt>
                <c:pt idx="6">
                  <c:v>0.47231206867483727</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LR4 bieži (n=261, N=239).</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(n=307, N=305)</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0.280194288411381</c:v>
                </c:pt>
                <c:pt idx="1">
                  <c:v>0.34073214039774996</c:v>
                </c:pt>
                <c:pt idx="2">
                  <c:v>0.24849368422775808</c:v>
                </c:pt>
                <c:pt idx="3">
                  <c:v>0.14986745731415271</c:v>
                </c:pt>
                <c:pt idx="4">
                  <c:v>0.40491998681624752</c:v>
                </c:pt>
                <c:pt idx="5">
                  <c:v>0.36518164020934718</c:v>
                </c:pt>
                <c:pt idx="6">
                  <c:v>0.38904451283265379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(n=829, N=868)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0.11355111923049946</c:v>
                </c:pt>
                <c:pt idx="1">
                  <c:v>0.16940106763705684</c:v>
                </c:pt>
                <c:pt idx="2">
                  <c:v>0.10959811349769927</c:v>
                </c:pt>
                <c:pt idx="3">
                  <c:v>3.0540657905448215E-2</c:v>
                </c:pt>
                <c:pt idx="4">
                  <c:v>0.28972617374913512</c:v>
                </c:pt>
                <c:pt idx="5">
                  <c:v>0.15539455461482043</c:v>
                </c:pt>
                <c:pt idx="6">
                  <c:v>9.1142692065177555E-2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LR4 reti vai nemaz (n=1136, N=1173).</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079698888147543"/>
          <c:y val="8.0031562510382404E-2"/>
          <c:w val="0.51920301111852463"/>
          <c:h val="0.87340826771653546"/>
        </c:manualLayout>
      </c:layout>
      <c:barChart>
        <c:barDir val="bar"/>
        <c:grouping val="clustered"/>
        <c:varyColors val="1"/>
        <c:ser>
          <c:idx val="0"/>
          <c:order val="0"/>
          <c:tx>
            <c:strRef>
              <c:f>Sheet1!$B$1</c:f>
              <c:strCache>
                <c:ptCount val="1"/>
                <c:pt idx="0">
                  <c:v>Pilnībā neatbilst (n=206, N=202)</c:v>
                </c:pt>
              </c:strCache>
            </c:strRef>
          </c:tx>
          <c:spPr>
            <a:solidFill>
              <a:srgbClr val="8B0000"/>
            </a:solidFill>
            <a:ln cmpd="sng">
              <a:noFill/>
            </a:ln>
          </c:spPr>
          <c:invertIfNegative val="0"/>
          <c:dLbls>
            <c:numFmt formatCode="#,##0.00" sourceLinked="0"/>
            <c:spPr>
              <a:noFill/>
              <a:ln>
                <a:noFill/>
              </a:ln>
              <a:effectLst/>
            </c:spPr>
            <c:txPr>
              <a:bodyPr/>
              <a:lstStyle/>
              <a:p>
                <a:pPr>
                  <a:defRPr sz="9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0.42725726549980647</c:v>
                </c:pt>
                <c:pt idx="1">
                  <c:v>0.23733435113194146</c:v>
                </c:pt>
                <c:pt idx="2">
                  <c:v>0.23250492056918534</c:v>
                </c:pt>
                <c:pt idx="3">
                  <c:v>0.30236887039166238</c:v>
                </c:pt>
                <c:pt idx="4">
                  <c:v>0.22354337911878933</c:v>
                </c:pt>
                <c:pt idx="5">
                  <c:v>0.21415800222284298</c:v>
                </c:pt>
                <c:pt idx="6">
                  <c:v>0.13710215708524376</c:v>
                </c:pt>
                <c:pt idx="7">
                  <c:v>0.19611200503660911</c:v>
                </c:pt>
                <c:pt idx="8">
                  <c:v>6.5118831186968706E-2</c:v>
                </c:pt>
                <c:pt idx="9">
                  <c:v>0.15772191279838776</c:v>
                </c:pt>
                <c:pt idx="10">
                  <c:v>7.3218357560944719E-2</c:v>
                </c:pt>
                <c:pt idx="11">
                  <c:v>0.15083057712245754</c:v>
                </c:pt>
                <c:pt idx="12">
                  <c:v>5.8904175455422397E-2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Neatbilst (n=149, N=151)</c:v>
                </c:pt>
              </c:strCache>
            </c:strRef>
          </c:tx>
          <c:spPr>
            <a:solidFill>
              <a:srgbClr val="CD5C5C"/>
            </a:solidFill>
            <a:ln cmpd="sng">
              <a:noFill/>
            </a:ln>
          </c:spPr>
          <c:invertIfNegative val="0"/>
          <c:dLbls>
            <c:numFmt formatCode="#,##0.00" sourceLinked="0"/>
            <c:spPr>
              <a:noFill/>
              <a:ln>
                <a:noFill/>
              </a:ln>
              <a:effectLst/>
            </c:spPr>
            <c:txPr>
              <a:bodyPr/>
              <a:lstStyle/>
              <a:p>
                <a:pPr>
                  <a:defRPr sz="10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0.39493982244265768</c:v>
                </c:pt>
                <c:pt idx="1">
                  <c:v>0.25657617472092392</c:v>
                </c:pt>
                <c:pt idx="2">
                  <c:v>0.29556971051672559</c:v>
                </c:pt>
                <c:pt idx="3">
                  <c:v>0.27775097733828713</c:v>
                </c:pt>
                <c:pt idx="4">
                  <c:v>0.20381639697638013</c:v>
                </c:pt>
                <c:pt idx="5">
                  <c:v>0.2149926719999031</c:v>
                </c:pt>
                <c:pt idx="6">
                  <c:v>0.16101290261984386</c:v>
                </c:pt>
                <c:pt idx="7">
                  <c:v>0.15905323595449963</c:v>
                </c:pt>
                <c:pt idx="8">
                  <c:v>0.11447810861061167</c:v>
                </c:pt>
                <c:pt idx="9">
                  <c:v>0.23470974937064362</c:v>
                </c:pt>
                <c:pt idx="10">
                  <c:v>0.12759961171192022</c:v>
                </c:pt>
                <c:pt idx="11">
                  <c:v>0.1347895312562904</c:v>
                </c:pt>
                <c:pt idx="12">
                  <c:v>8.8020214964722066E-2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Drīzāk neatbilst (n=210, N=200)</c:v>
                </c:pt>
              </c:strCache>
            </c:strRef>
          </c:tx>
          <c:invertIfNegative val="0"/>
          <c:dLbls>
            <c:numFmt formatCode="#,##0.00" sourceLinked="0"/>
            <c:spPr>
              <a:noFill/>
              <a:ln>
                <a:noFill/>
              </a:ln>
              <a:effectLst/>
            </c:spPr>
            <c:txPr>
              <a:bodyPr/>
              <a:lstStyle/>
              <a:p>
                <a:pPr>
                  <a:defRPr sz="10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0.39793124491075693</c:v>
                </c:pt>
                <c:pt idx="1">
                  <c:v>0.32161570860450278</c:v>
                </c:pt>
                <c:pt idx="2">
                  <c:v>0.24533030594049288</c:v>
                </c:pt>
                <c:pt idx="3">
                  <c:v>0.26995060963843437</c:v>
                </c:pt>
                <c:pt idx="4">
                  <c:v>0.2371900963619617</c:v>
                </c:pt>
                <c:pt idx="5">
                  <c:v>0.19110570868133231</c:v>
                </c:pt>
                <c:pt idx="6">
                  <c:v>0.23718133222712293</c:v>
                </c:pt>
                <c:pt idx="7">
                  <c:v>0.19752751641906111</c:v>
                </c:pt>
                <c:pt idx="8">
                  <c:v>0.14574299790072859</c:v>
                </c:pt>
                <c:pt idx="9">
                  <c:v>0.18334159392103733</c:v>
                </c:pt>
                <c:pt idx="10">
                  <c:v>0.13504136645785936</c:v>
                </c:pt>
                <c:pt idx="11">
                  <c:v>0.14685526289385942</c:v>
                </c:pt>
                <c:pt idx="12">
                  <c:v>0.10359879778870168</c:v>
                </c:pt>
              </c:numCache>
            </c:numRef>
          </c:val>
          <c:extLst>
            <c:ext xmlns:c16="http://schemas.microsoft.com/office/drawing/2014/chart" uri="{C3380CC4-5D6E-409C-BE32-E72D297353CC}">
              <c16:uniqueId val="{00000005-56EE-4A86-A6C6-280512364F3B}"/>
            </c:ext>
          </c:extLst>
        </c:ser>
        <c:ser>
          <c:idx val="3"/>
          <c:order val="3"/>
          <c:tx>
            <c:strRef>
              <c:f>Sheet1!$E$1</c:f>
              <c:strCache>
                <c:ptCount val="1"/>
                <c:pt idx="0">
                  <c:v>Daļēji atbilst, daļēji neatbilst (n=435, N=437)</c:v>
                </c:pt>
              </c:strCache>
            </c:strRef>
          </c:tx>
          <c:spPr>
            <a:solidFill>
              <a:srgbClr val="E3DCD2"/>
            </a:solidFill>
          </c:spPr>
          <c:invertIfNegative val="0"/>
          <c:dLbls>
            <c:numFmt formatCode="#,##0.00" sourceLinked="0"/>
            <c:spPr>
              <a:noFill/>
              <a:ln>
                <a:noFill/>
              </a:ln>
              <a:effectLst/>
            </c:spPr>
            <c:txPr>
              <a:bodyPr/>
              <a:lstStyle/>
              <a:p>
                <a:pPr>
                  <a:defRPr sz="1000"/>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Sheet1!$E$2:$E$14</c:f>
              <c:numCache>
                <c:formatCode>0%</c:formatCode>
                <c:ptCount val="13"/>
                <c:pt idx="0">
                  <c:v>0.42734365865924956</c:v>
                </c:pt>
                <c:pt idx="1">
                  <c:v>0.34060931707094499</c:v>
                </c:pt>
                <c:pt idx="2">
                  <c:v>0.29113197321769441</c:v>
                </c:pt>
                <c:pt idx="3">
                  <c:v>0.22982972679899302</c:v>
                </c:pt>
                <c:pt idx="4">
                  <c:v>0.21706475537400283</c:v>
                </c:pt>
                <c:pt idx="5">
                  <c:v>0.19194541833048484</c:v>
                </c:pt>
                <c:pt idx="6">
                  <c:v>0.18714096074578124</c:v>
                </c:pt>
                <c:pt idx="7">
                  <c:v>0.18249746726816815</c:v>
                </c:pt>
                <c:pt idx="8">
                  <c:v>0.1535984859340723</c:v>
                </c:pt>
                <c:pt idx="9">
                  <c:v>0.1888553109417335</c:v>
                </c:pt>
                <c:pt idx="10">
                  <c:v>0.15188591193785739</c:v>
                </c:pt>
                <c:pt idx="11">
                  <c:v>0.13879432189128033</c:v>
                </c:pt>
                <c:pt idx="12">
                  <c:v>9.9888379442888253E-2</c:v>
                </c:pt>
              </c:numCache>
            </c:numRef>
          </c:val>
          <c:extLst>
            <c:ext xmlns:c16="http://schemas.microsoft.com/office/drawing/2014/chart" uri="{C3380CC4-5D6E-409C-BE32-E72D297353CC}">
              <c16:uniqueId val="{00000007-F0FA-43A2-B049-BF5C19195A8A}"/>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txPr>
          <a:bodyPr/>
          <a:lstStyle/>
          <a:p>
            <a:pPr>
              <a:defRPr sz="1100"/>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pPr>
                <a:r>
                  <a:rPr lang="en-US"/>
                  <a:t>Bāze: Uzskata, ka LTV neatbilst izvēlētajiem iemesliem (n=1000, N=989).</a:t>
                </a:r>
              </a:p>
            </c:rich>
          </c:tx>
          <c:layout>
            <c:manualLayout>
              <c:xMode val="edge"/>
              <c:yMode val="edge"/>
              <c:x val="0.35293781236971333"/>
              <c:y val="0.96343976377952756"/>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7.485649606299212E-2"/>
        </c:manualLayout>
      </c:layout>
      <c:overlay val="0"/>
      <c:txPr>
        <a:bodyPr/>
        <a:lstStyle/>
        <a:p>
          <a:pPr>
            <a:defRPr sz="900"/>
          </a:pPr>
          <a:endParaRPr lang="en-LV"/>
        </a:p>
      </c:txPr>
    </c:legend>
    <c:plotVisOnly val="1"/>
    <c:dispBlanksAs val="zero"/>
    <c:showDLblsOverMax val="1"/>
  </c:chart>
  <c:spPr>
    <a:noFill/>
    <a:ln>
      <a:noFill/>
    </a:ln>
  </c:spPr>
  <c:txPr>
    <a:bodyPr/>
    <a:lstStyle/>
    <a:p>
      <a:pPr>
        <a:defRPr sz="1200" b="0">
          <a:solidFill>
            <a:schemeClr val="tx1">
              <a:lumMod val="65000"/>
              <a:lumOff val="35000"/>
            </a:schemeClr>
          </a:solidFill>
          <a:latin typeface="League Spartan Light" pitchFamily="2" charset="0"/>
          <a:cs typeface="Arial" panose="020B0604020202020204" pitchFamily="34" charset="0"/>
        </a:defRPr>
      </a:pPr>
      <a:endParaRPr lang="en-LV"/>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(n=33, N=24)</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0.97813130740921894</c:v>
                </c:pt>
                <c:pt idx="1">
                  <c:v>1.3419311220797581</c:v>
                </c:pt>
                <c:pt idx="2">
                  <c:v>1.2641831899046361</c:v>
                </c:pt>
                <c:pt idx="3">
                  <c:v>1.0870023512766618</c:v>
                </c:pt>
                <c:pt idx="4">
                  <c:v>1.1140578284494209</c:v>
                </c:pt>
                <c:pt idx="5">
                  <c:v>1.0979471699562617</c:v>
                </c:pt>
                <c:pt idx="6">
                  <c:v>0.85197247548718691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(n=69, N=59)</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0.23603707888106171</c:v>
                </c:pt>
                <c:pt idx="1">
                  <c:v>0.26033936491168869</c:v>
                </c:pt>
                <c:pt idx="2">
                  <c:v>0.35668530064007892</c:v>
                </c:pt>
                <c:pt idx="3">
                  <c:v>-1.8290153988843874E-3</c:v>
                </c:pt>
                <c:pt idx="4">
                  <c:v>0.19572364608109361</c:v>
                </c:pt>
                <c:pt idx="5">
                  <c:v>0.26804454208304829</c:v>
                </c:pt>
                <c:pt idx="6">
                  <c:v>0.2400929731464595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(n=126, N=118)</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0.41927077903324722</c:v>
                </c:pt>
                <c:pt idx="1">
                  <c:v>0.4240666644813561</c:v>
                </c:pt>
                <c:pt idx="2">
                  <c:v>0.39382843315837468</c:v>
                </c:pt>
                <c:pt idx="3">
                  <c:v>0.37749137564505331</c:v>
                </c:pt>
                <c:pt idx="4">
                  <c:v>0.68030095104598121</c:v>
                </c:pt>
                <c:pt idx="5">
                  <c:v>0.37939606512545759</c:v>
                </c:pt>
                <c:pt idx="6">
                  <c:v>0.47176166310837808</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Klausās LR5 bieži (n=228, N=201).</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(n=284, N=274)</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0.11980298114064786</c:v>
                </c:pt>
                <c:pt idx="1">
                  <c:v>0.21233202412999938</c:v>
                </c:pt>
                <c:pt idx="2">
                  <c:v>0.11374042857257277</c:v>
                </c:pt>
                <c:pt idx="3">
                  <c:v>0.14162534131743085</c:v>
                </c:pt>
                <c:pt idx="4">
                  <c:v>0.24161619054792421</c:v>
                </c:pt>
                <c:pt idx="5">
                  <c:v>0.28147566526785045</c:v>
                </c:pt>
                <c:pt idx="6">
                  <c:v>0.19114491639929329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(n=885, N=937)</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0.14027517289429026</c:v>
                </c:pt>
                <c:pt idx="1">
                  <c:v>0.2070395317538441</c:v>
                </c:pt>
                <c:pt idx="2">
                  <c:v>0.15595369530466696</c:v>
                </c:pt>
                <c:pt idx="3">
                  <c:v>6.7186542569226404E-2</c:v>
                </c:pt>
                <c:pt idx="4">
                  <c:v>0.31973016456384706</c:v>
                </c:pt>
                <c:pt idx="5">
                  <c:v>0.19495536292238219</c:v>
                </c:pt>
                <c:pt idx="6">
                  <c:v>0.13860120167466622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LR5 reti vai nemaz (n=1169, N=1211).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(n=35, N=32)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0.53655956801375015</c:v>
                </c:pt>
                <c:pt idx="1">
                  <c:v>0.57445672004578796</c:v>
                </c:pt>
                <c:pt idx="2">
                  <c:v>0.60961358574726476</c:v>
                </c:pt>
                <c:pt idx="3">
                  <c:v>0.6481615253667854</c:v>
                </c:pt>
                <c:pt idx="4">
                  <c:v>0.96920318842032283</c:v>
                </c:pt>
                <c:pt idx="5">
                  <c:v>0.34628501547765955</c:v>
                </c:pt>
                <c:pt idx="6">
                  <c:v>0.74588024673624076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(n=74, N=64)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0.37674197039468416</c:v>
                </c:pt>
                <c:pt idx="1">
                  <c:v>0.50659583844648071</c:v>
                </c:pt>
                <c:pt idx="2">
                  <c:v>0.47261517723990371</c:v>
                </c:pt>
                <c:pt idx="3">
                  <c:v>0.28707660153123093</c:v>
                </c:pt>
                <c:pt idx="4">
                  <c:v>0.4053243258894953</c:v>
                </c:pt>
                <c:pt idx="5">
                  <c:v>0.64668672759919399</c:v>
                </c:pt>
                <c:pt idx="6">
                  <c:v>0.33543974033766133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(n=133, N=124)</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0.30302209930075652</c:v>
                </c:pt>
                <c:pt idx="1">
                  <c:v>0.54120259320856234</c:v>
                </c:pt>
                <c:pt idx="2">
                  <c:v>0.28603332484739385</c:v>
                </c:pt>
                <c:pt idx="3">
                  <c:v>0.35657008925422906</c:v>
                </c:pt>
                <c:pt idx="4">
                  <c:v>0.41308669542675902</c:v>
                </c:pt>
                <c:pt idx="5">
                  <c:v>0.37661557668980744</c:v>
                </c:pt>
                <c:pt idx="6">
                  <c:v>0.31296179418325537</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a:t>Bāze: Klausās LR6/ radio NABA bieži (n=242, N=220).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(n=270, N=269)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0.12105192406425105</c:v>
                </c:pt>
                <c:pt idx="1">
                  <c:v>0.22753080766739409</c:v>
                </c:pt>
                <c:pt idx="2">
                  <c:v>0.16897797172325171</c:v>
                </c:pt>
                <c:pt idx="3">
                  <c:v>0.12818042342647518</c:v>
                </c:pt>
                <c:pt idx="4">
                  <c:v>0.32053715389820797</c:v>
                </c:pt>
                <c:pt idx="5">
                  <c:v>0.2472016384885008</c:v>
                </c:pt>
                <c:pt idx="6">
                  <c:v>0.2304347554503236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(n=885, N=923)</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0.15139812938610214</c:v>
                </c:pt>
                <c:pt idx="1">
                  <c:v>0.1849741427999663</c:v>
                </c:pt>
                <c:pt idx="2">
                  <c:v>0.1564752437563314</c:v>
                </c:pt>
                <c:pt idx="3">
                  <c:v>5.9074638759497727E-2</c:v>
                </c:pt>
                <c:pt idx="4">
                  <c:v>0.31415169170244023</c:v>
                </c:pt>
                <c:pt idx="5">
                  <c:v>0.19618344965491041</c:v>
                </c:pt>
                <c:pt idx="6">
                  <c:v>0.13695552975220995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Klausās LR6/ radio NABA reti vai nemaz (n=1155, N=1192).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(n=209, N=225)</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0.57559150624535349</c:v>
                </c:pt>
                <c:pt idx="1">
                  <c:v>0.68426423282929605</c:v>
                </c:pt>
                <c:pt idx="2">
                  <c:v>0.68717760967860653</c:v>
                </c:pt>
                <c:pt idx="3">
                  <c:v>0.51355001721962223</c:v>
                </c:pt>
                <c:pt idx="4">
                  <c:v>0.84449513976623125</c:v>
                </c:pt>
                <c:pt idx="5">
                  <c:v>0.73991161445801956</c:v>
                </c:pt>
                <c:pt idx="6">
                  <c:v>0.4024791124486447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(n=304, N=293)</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0.31804386769830978</c:v>
                </c:pt>
                <c:pt idx="1">
                  <c:v>0.36474848088775857</c:v>
                </c:pt>
                <c:pt idx="2">
                  <c:v>0.1421021038064193</c:v>
                </c:pt>
                <c:pt idx="3">
                  <c:v>0.2387655016236972</c:v>
                </c:pt>
                <c:pt idx="4">
                  <c:v>0.50387733769817489</c:v>
                </c:pt>
                <c:pt idx="5">
                  <c:v>0.37289338061745358</c:v>
                </c:pt>
                <c:pt idx="6">
                  <c:v>0.23192205128411819</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(n=310, N=304)</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0.15113452287421722</c:v>
                </c:pt>
                <c:pt idx="1">
                  <c:v>0.26881626225963212</c:v>
                </c:pt>
                <c:pt idx="2">
                  <c:v>0.25157441799145713</c:v>
                </c:pt>
                <c:pt idx="3">
                  <c:v>0.13839069252281425</c:v>
                </c:pt>
                <c:pt idx="4">
                  <c:v>0.34854780240964178</c:v>
                </c:pt>
                <c:pt idx="5">
                  <c:v>0.24872076637775331</c:v>
                </c:pt>
                <c:pt idx="6">
                  <c:v>0.2621595656264617</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a:t>Bāze: Apmeklē lsm.lv bieži (n=823, N=823).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(n=373, N=378)</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-5.3281597915902777E-2</c:v>
                </c:pt>
                <c:pt idx="1">
                  <c:v>-3.6925469241894791E-2</c:v>
                </c:pt>
                <c:pt idx="2">
                  <c:v>-4.5638002157988536E-2</c:v>
                </c:pt>
                <c:pt idx="3">
                  <c:v>-0.10959128547578537</c:v>
                </c:pt>
                <c:pt idx="4">
                  <c:v>5.1065066075141441E-2</c:v>
                </c:pt>
                <c:pt idx="5">
                  <c:v>-3.5213551659528081E-2</c:v>
                </c:pt>
                <c:pt idx="6">
                  <c:v>5.1075777882522259E-3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(n=201, N=211)</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1.0976506332829237E-2</c:v>
                </c:pt>
                <c:pt idx="1">
                  <c:v>9.8279848216012336E-2</c:v>
                </c:pt>
                <c:pt idx="2">
                  <c:v>9.1312526155167884E-2</c:v>
                </c:pt>
                <c:pt idx="3">
                  <c:v>-6.7083342702209572E-2</c:v>
                </c:pt>
                <c:pt idx="4">
                  <c:v>9.9315933248148747E-2</c:v>
                </c:pt>
                <c:pt idx="5">
                  <c:v>3.8894688579771686E-2</c:v>
                </c:pt>
                <c:pt idx="6">
                  <c:v>0.15235707185800634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Apmeklē lsm.lv reti vai nemaz (n=574, N=589).</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(n=98, N=102)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0.47106853873675197</c:v>
                </c:pt>
                <c:pt idx="1">
                  <c:v>0.61590032333874845</c:v>
                </c:pt>
                <c:pt idx="2">
                  <c:v>0.58726570940362643</c:v>
                </c:pt>
                <c:pt idx="3">
                  <c:v>0.44789986184491232</c:v>
                </c:pt>
                <c:pt idx="4">
                  <c:v>0.70669206742802237</c:v>
                </c:pt>
                <c:pt idx="5">
                  <c:v>0.59957426382885237</c:v>
                </c:pt>
                <c:pt idx="6">
                  <c:v>0.33183732460332599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(n=204, N=210)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0.2950716497372598</c:v>
                </c:pt>
                <c:pt idx="1">
                  <c:v>0.33054873003267582</c:v>
                </c:pt>
                <c:pt idx="2">
                  <c:v>0.30972211232605301</c:v>
                </c:pt>
                <c:pt idx="3">
                  <c:v>0.35278795106474681</c:v>
                </c:pt>
                <c:pt idx="4">
                  <c:v>0.4555167242394661</c:v>
                </c:pt>
                <c:pt idx="5">
                  <c:v>0.36799546375147846</c:v>
                </c:pt>
                <c:pt idx="6">
                  <c:v>0.27292326286054719</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(n=192, N=172)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0.24639958529678949</c:v>
                </c:pt>
                <c:pt idx="1">
                  <c:v>0.46360138578309151</c:v>
                </c:pt>
                <c:pt idx="2">
                  <c:v>0.29088525971185397</c:v>
                </c:pt>
                <c:pt idx="3">
                  <c:v>0.22437051490298857</c:v>
                </c:pt>
                <c:pt idx="4">
                  <c:v>0.36385022665143751</c:v>
                </c:pt>
                <c:pt idx="5">
                  <c:v>0.30747927661730334</c:v>
                </c:pt>
                <c:pt idx="6">
                  <c:v>0.36672901550405124</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a:t>Bāze: Apmeklē LSM+ bieži (n=494, N=483).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(n=341, N=343)</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0.12677236955655805</c:v>
                </c:pt>
                <c:pt idx="1">
                  <c:v>0.18671243861362968</c:v>
                </c:pt>
                <c:pt idx="2">
                  <c:v>5.8509658442583296E-2</c:v>
                </c:pt>
                <c:pt idx="3">
                  <c:v>3.3118804937249729E-3</c:v>
                </c:pt>
                <c:pt idx="4">
                  <c:v>0.21998286854496252</c:v>
                </c:pt>
                <c:pt idx="5">
                  <c:v>0.15892561301665295</c:v>
                </c:pt>
                <c:pt idx="6">
                  <c:v>7.6865597737328178E-2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Neizmantoju vispār (n=562, N=586)</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9.4892750725526678E-2</c:v>
                </c:pt>
                <c:pt idx="1">
                  <c:v>0.12647943463571176</c:v>
                </c:pt>
                <c:pt idx="2">
                  <c:v>0.13736762514016645</c:v>
                </c:pt>
                <c:pt idx="3">
                  <c:v>2.2412759165596582E-2</c:v>
                </c:pt>
                <c:pt idx="4">
                  <c:v>0.30582239269162659</c:v>
                </c:pt>
                <c:pt idx="5">
                  <c:v>0.17287008372752413</c:v>
                </c:pt>
                <c:pt idx="6">
                  <c:v>0.1573906442931064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a:t>Bāze: Apmeklē LSM+ reti vai nemaz (n=903, N=929).</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002129087667894"/>
          <c:y val="8.0031562510382404E-2"/>
          <c:w val="0.6889826810145524"/>
          <c:h val="0.89090816970663478"/>
        </c:manualLayout>
      </c:layout>
      <c:barChart>
        <c:barDir val="bar"/>
        <c:grouping val="clustered"/>
        <c:varyColors val="1"/>
        <c:ser>
          <c:idx val="0"/>
          <c:order val="0"/>
          <c:tx>
            <c:strRef>
              <c:f>Sheet1!$B$1</c:f>
              <c:strCache>
                <c:ptCount val="1"/>
                <c:pt idx="0">
                  <c:v>Jā (n=37, N=38)</c:v>
                </c:pt>
              </c:strCache>
            </c:strRef>
          </c:tx>
          <c:spPr>
            <a:solidFill>
              <a:srgbClr val="4CAF50"/>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0.13451300812408856</c:v>
                </c:pt>
                <c:pt idx="1">
                  <c:v>0.14699178277239569</c:v>
                </c:pt>
                <c:pt idx="2">
                  <c:v>0.28976214938437345</c:v>
                </c:pt>
                <c:pt idx="3">
                  <c:v>-0.19696200725534865</c:v>
                </c:pt>
                <c:pt idx="4">
                  <c:v>-3.5921373131772134E-2</c:v>
                </c:pt>
                <c:pt idx="5">
                  <c:v>-4.6061206422794418E-2</c:v>
                </c:pt>
                <c:pt idx="6">
                  <c:v>-0.15078486711625566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Nē (n=90, N=92)</c:v>
                </c:pt>
              </c:strCache>
            </c:strRef>
          </c:tx>
          <c:spPr>
            <a:solidFill>
              <a:srgbClr val="C0392B"/>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-0.20797134257296454</c:v>
                </c:pt>
                <c:pt idx="1">
                  <c:v>-5.1190452869357667E-2</c:v>
                </c:pt>
                <c:pt idx="2">
                  <c:v>-0.19244512659431451</c:v>
                </c:pt>
                <c:pt idx="3">
                  <c:v>-0.34874680876075748</c:v>
                </c:pt>
                <c:pt idx="4">
                  <c:v>-2.7188558335381526E-2</c:v>
                </c:pt>
                <c:pt idx="5">
                  <c:v>-0.30375874856706625</c:v>
                </c:pt>
                <c:pt idx="6">
                  <c:v>-0.11051040348255156</c:v>
                </c:pt>
              </c:numCache>
            </c:numRef>
          </c:val>
          <c:extLst>
            <c:ext xmlns:c16="http://schemas.microsoft.com/office/drawing/2014/chart" uri="{C3380CC4-5D6E-409C-BE32-E72D297353CC}">
              <c16:uniqueId val="{00000002-190B-4A80-AA9F-FFE01E931F97}"/>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low"/>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pPr>
                <a:r>
                  <a:rPr lang="en-US"/>
                  <a:t>Bāze: Neizmanto lineārajā apraidē esošos medijus (n=127, N=130).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2.4856460800974884E-2"/>
        </c:manualLayout>
      </c:layout>
      <c:overlay val="0"/>
      <c:txPr>
        <a:bodyPr/>
        <a:lstStyle/>
        <a:p>
          <a:pPr>
            <a:defRPr sz="1050"/>
          </a:pPr>
          <a:endParaRPr lang="en-US"/>
        </a:p>
      </c:txPr>
    </c:legend>
    <c:plotVisOnly val="1"/>
    <c:dispBlanksAs val="zero"/>
    <c:showDLblsOverMax val="1"/>
  </c:chart>
  <c:spPr>
    <a:noFill/>
    <a:ln>
      <a:noFill/>
    </a:ln>
  </c:spPr>
  <c:txPr>
    <a:bodyPr/>
    <a:lstStyle/>
    <a:p>
      <a:pPr>
        <a:defRPr sz="12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(n=244, N=240)</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0.55592921417041985</c:v>
                </c:pt>
                <c:pt idx="1">
                  <c:v>0.56047893031384111</c:v>
                </c:pt>
                <c:pt idx="2">
                  <c:v>0.51232272112241173</c:v>
                </c:pt>
                <c:pt idx="3">
                  <c:v>0.49677675901768165</c:v>
                </c:pt>
                <c:pt idx="4">
                  <c:v>0.68613515320616592</c:v>
                </c:pt>
                <c:pt idx="5">
                  <c:v>0.5945210532573324</c:v>
                </c:pt>
                <c:pt idx="6">
                  <c:v>0.58533717161995902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(n=227, N=233)</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0.37584995736251431</c:v>
                </c:pt>
                <c:pt idx="1">
                  <c:v>0.38494122941348058</c:v>
                </c:pt>
                <c:pt idx="2">
                  <c:v>0.39994788696750977</c:v>
                </c:pt>
                <c:pt idx="3">
                  <c:v>0.32303661457502025</c:v>
                </c:pt>
                <c:pt idx="4">
                  <c:v>0.58542995310528911</c:v>
                </c:pt>
                <c:pt idx="5">
                  <c:v>0.39246496519817181</c:v>
                </c:pt>
                <c:pt idx="6">
                  <c:v>0.36778500430683864</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(n=224, N=229)</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0.21096423085728191</c:v>
                </c:pt>
                <c:pt idx="1">
                  <c:v>0.37373468260482617</c:v>
                </c:pt>
                <c:pt idx="2">
                  <c:v>0.28232865470887086</c:v>
                </c:pt>
                <c:pt idx="3">
                  <c:v>0.19282397515733335</c:v>
                </c:pt>
                <c:pt idx="4">
                  <c:v>0.360624641336035</c:v>
                </c:pt>
                <c:pt idx="5">
                  <c:v>0.37026967427411139</c:v>
                </c:pt>
                <c:pt idx="6">
                  <c:v>0.33315966041823963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«Panorāma» bieži (n=695, N=702).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32258064516E-2"/>
          <c:y val="8.0031562510382404E-2"/>
          <c:w val="0.9838709677419355"/>
          <c:h val="0.875"/>
        </c:manualLayout>
      </c:layout>
      <c:barChart>
        <c:barDir val="bar"/>
        <c:grouping val="clustered"/>
        <c:varyColors val="1"/>
        <c:ser>
          <c:idx val="0"/>
          <c:order val="0"/>
          <c:tx>
            <c:strRef>
              <c:f>Sheet1!$B$1</c:f>
              <c:strCache>
                <c:ptCount val="1"/>
                <c:pt idx="0">
                  <c:v>Drīzāk atbilst (n=318, N=341)</c:v>
                </c:pt>
              </c:strCache>
            </c:strRef>
          </c:tx>
          <c:spPr>
            <a:solidFill>
              <a:srgbClr val="C2EABD"/>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Sheet1!$B$2:$B$14</c:f>
              <c:numCache>
                <c:formatCode>0%</c:formatCode>
                <c:ptCount val="13"/>
                <c:pt idx="0">
                  <c:v>0.47121193543137418</c:v>
                </c:pt>
                <c:pt idx="1">
                  <c:v>0.3988458247877566</c:v>
                </c:pt>
                <c:pt idx="2">
                  <c:v>0.40762324377425735</c:v>
                </c:pt>
                <c:pt idx="3">
                  <c:v>0.22036438352772689</c:v>
                </c:pt>
                <c:pt idx="4">
                  <c:v>0.1716479267127953</c:v>
                </c:pt>
                <c:pt idx="5">
                  <c:v>0.24380302771838119</c:v>
                </c:pt>
                <c:pt idx="6">
                  <c:v>0.26007995736869577</c:v>
                </c:pt>
                <c:pt idx="7">
                  <c:v>0.18663214445723025</c:v>
                </c:pt>
                <c:pt idx="8">
                  <c:v>0.25216689430671563</c:v>
                </c:pt>
                <c:pt idx="9">
                  <c:v>0.16764876058579706</c:v>
                </c:pt>
                <c:pt idx="10">
                  <c:v>0.17753257805077838</c:v>
                </c:pt>
                <c:pt idx="11">
                  <c:v>0.1257011402612753</c:v>
                </c:pt>
                <c:pt idx="12">
                  <c:v>7.2038921232263034E-2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Atbilst (n=212, N=211)</c:v>
                </c:pt>
              </c:strCache>
            </c:strRef>
          </c:tx>
          <c:spPr>
            <a:solidFill>
              <a:srgbClr val="4CAF50"/>
            </a:solidFill>
            <a:ln cmpd="sng">
              <a:noFill/>
            </a:ln>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Sheet1!$C$2:$C$14</c:f>
              <c:numCache>
                <c:formatCode>0%</c:formatCode>
                <c:ptCount val="13"/>
                <c:pt idx="0">
                  <c:v>0.51579149699197446</c:v>
                </c:pt>
                <c:pt idx="1">
                  <c:v>0.43701535118013807</c:v>
                </c:pt>
                <c:pt idx="2">
                  <c:v>0.46911280978706282</c:v>
                </c:pt>
                <c:pt idx="3">
                  <c:v>0.18464989818563321</c:v>
                </c:pt>
                <c:pt idx="4">
                  <c:v>0.26095708395032347</c:v>
                </c:pt>
                <c:pt idx="5">
                  <c:v>0.36699573591907825</c:v>
                </c:pt>
                <c:pt idx="6">
                  <c:v>0.25338001841172259</c:v>
                </c:pt>
                <c:pt idx="7">
                  <c:v>0.28710445157710135</c:v>
                </c:pt>
                <c:pt idx="8">
                  <c:v>0.45368373652973293</c:v>
                </c:pt>
                <c:pt idx="9">
                  <c:v>0.17098392845183441</c:v>
                </c:pt>
                <c:pt idx="10">
                  <c:v>0.23160879595760744</c:v>
                </c:pt>
                <c:pt idx="11">
                  <c:v>0.15896603353715372</c:v>
                </c:pt>
                <c:pt idx="12">
                  <c:v>8.3324569133275753E-2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Pilnībā atbilst (n=95, N=84)</c:v>
                </c:pt>
              </c:strCache>
            </c:strRef>
          </c:tx>
          <c:spPr>
            <a:solidFill>
              <a:srgbClr val="2E7D32"/>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Sheet1!$D$2:$D$14</c:f>
              <c:numCache>
                <c:formatCode>0%</c:formatCode>
                <c:ptCount val="13"/>
                <c:pt idx="0">
                  <c:v>0.390322391253277</c:v>
                </c:pt>
                <c:pt idx="1">
                  <c:v>0.35377340399753776</c:v>
                </c:pt>
                <c:pt idx="2">
                  <c:v>0.36859913987964676</c:v>
                </c:pt>
                <c:pt idx="3">
                  <c:v>0.24370264277677484</c:v>
                </c:pt>
                <c:pt idx="4">
                  <c:v>0.19517526134417565</c:v>
                </c:pt>
                <c:pt idx="5">
                  <c:v>0.1981373001835085</c:v>
                </c:pt>
                <c:pt idx="6">
                  <c:v>0.22016436408296908</c:v>
                </c:pt>
                <c:pt idx="7">
                  <c:v>0.17109022687904288</c:v>
                </c:pt>
                <c:pt idx="8">
                  <c:v>0.3126446670511932</c:v>
                </c:pt>
                <c:pt idx="9">
                  <c:v>0.12508705864976091</c:v>
                </c:pt>
                <c:pt idx="10">
                  <c:v>0.21661798339000687</c:v>
                </c:pt>
                <c:pt idx="11">
                  <c:v>0.1341048893316433</c:v>
                </c:pt>
                <c:pt idx="12">
                  <c:v>5.9479807653519019E-2</c:v>
                </c:pt>
              </c:numCache>
            </c:numRef>
          </c:val>
          <c:extLst>
            <c:ext xmlns:c16="http://schemas.microsoft.com/office/drawing/2014/chart" uri="{C3380CC4-5D6E-409C-BE32-E72D297353CC}">
              <c16:uniqueId val="{00000005-56EE-4A86-A6C6-280512364F3B}"/>
            </c:ext>
          </c:extLst>
        </c:ser>
        <c:ser>
          <c:idx val="3"/>
          <c:order val="3"/>
          <c:tx>
            <c:strRef>
              <c:f>Sheet1!$E$1</c:f>
              <c:strCache>
                <c:ptCount val="1"/>
                <c:pt idx="0">
                  <c:v>Dummy</c:v>
                </c:pt>
              </c:strCache>
            </c:strRef>
          </c:tx>
          <c:spPr>
            <a:noFill/>
            <a:ln w="25400">
              <a:noFill/>
            </a:ln>
          </c:spPr>
          <c:invertIfNegative val="0"/>
          <c:cat>
            <c:strRef>
              <c:f>Sheet1!$A$2:$A$14</c:f>
              <c:strCache>
                <c:ptCount val="13"/>
                <c:pt idx="0">
                  <c:v>Lai būtu uzticams informācijas avots, kas nav atkarīgs no valdības vai bagātiem cilvēkiem</c:v>
                </c:pt>
                <c:pt idx="1">
                  <c:v>Lai cilvēki vairāk zinātu un labāk saprastu</c:v>
                </c:pt>
                <c:pt idx="2">
                  <c:v>Lai prastu atšķirt patiesu informāciju no maldiem</c:v>
                </c:pt>
                <c:pt idx="3">
                  <c:v>Lai dažādi cilvēki varētu teikt, ko domā</c:v>
                </c:pt>
                <c:pt idx="4">
                  <c:v>Lai sabiedrība varētu ietekmēt valstī notiekošo</c:v>
                </c:pt>
                <c:pt idx="5">
                  <c:v>Lai cilvēki justos piederīgi Latvijai un būtu vienoti</c:v>
                </c:pt>
                <c:pt idx="6">
                  <c:v>Lai cilvēki vairāk iesaistītos sabiedriskajā dzīvē</c:v>
                </c:pt>
                <c:pt idx="7">
                  <c:v>Lai cilvēki spētu pieņemt labākus lēmumus</c:v>
                </c:pt>
                <c:pt idx="8">
                  <c:v>Lai sargātu latviešu valodu un kultūru</c:v>
                </c:pt>
                <c:pt idx="9">
                  <c:v>Lai cilvēki labāk saprastos un starp viņiem būtu mazāk aizspriedumu</c:v>
                </c:pt>
                <c:pt idx="10">
                  <c:v>Lai sabiedrība justos droši</c:v>
                </c:pt>
                <c:pt idx="11">
                  <c:v>Lai mediju saturā visi justos pārstāvēti</c:v>
                </c:pt>
                <c:pt idx="12">
                  <c:v>Lai cilvēki varētu labi atpūsties no ikdienas rūpēm</c:v>
                </c:pt>
              </c:strCache>
            </c:strRef>
          </c:cat>
          <c:val>
            <c:numRef>
              <c:f>Sheet1!$E$2:$E$14</c:f>
              <c:numCache>
                <c:formatCode>General</c:formatCode>
                <c:ptCount val="13"/>
                <c:pt idx="0">
                  <c:v>1E-3</c:v>
                </c:pt>
                <c:pt idx="1">
                  <c:v>1E-3</c:v>
                </c:pt>
                <c:pt idx="2">
                  <c:v>1E-3</c:v>
                </c:pt>
                <c:pt idx="3">
                  <c:v>1E-3</c:v>
                </c:pt>
                <c:pt idx="4">
                  <c:v>1E-3</c:v>
                </c:pt>
                <c:pt idx="5">
                  <c:v>1E-3</c:v>
                </c:pt>
                <c:pt idx="6">
                  <c:v>1E-3</c:v>
                </c:pt>
                <c:pt idx="7">
                  <c:v>1E-3</c:v>
                </c:pt>
                <c:pt idx="8">
                  <c:v>1E-3</c:v>
                </c:pt>
                <c:pt idx="9">
                  <c:v>1E-3</c:v>
                </c:pt>
                <c:pt idx="10">
                  <c:v>1E-3</c:v>
                </c:pt>
                <c:pt idx="11">
                  <c:v>1E-3</c:v>
                </c:pt>
                <c:pt idx="12">
                  <c:v>1E-3</c:v>
                </c:pt>
              </c:numCache>
            </c:numRef>
          </c:val>
          <c:extLst>
            <c:ext xmlns:c16="http://schemas.microsoft.com/office/drawing/2014/chart" uri="{C3380CC4-5D6E-409C-BE32-E72D297353CC}">
              <c16:uniqueId val="{00000007-2F48-4C18-B5ED-AE48B85CCDBE}"/>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pPr>
                <a:r>
                  <a:rPr lang="en-US"/>
                  <a:t>Bāze: Uzskata, ka LTV atbilst izvēlētajiem iemesliem (n=625, N=636).</a:t>
                </a:r>
              </a:p>
            </c:rich>
          </c:tx>
          <c:layout>
            <c:manualLayout>
              <c:xMode val="edge"/>
              <c:yMode val="edge"/>
              <c:x val="0.13513393571412718"/>
              <c:y val="0.960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3"/>
        <c:delete val="1"/>
      </c:legendEntry>
      <c:layout>
        <c:manualLayout>
          <c:xMode val="edge"/>
          <c:yMode val="edge"/>
          <c:x val="0"/>
          <c:y val="5.7663045283896453E-3"/>
          <c:w val="1"/>
          <c:h val="7.2356496062992132E-2"/>
        </c:manualLayout>
      </c:layout>
      <c:overlay val="0"/>
      <c:txPr>
        <a:bodyPr/>
        <a:lstStyle/>
        <a:p>
          <a:pPr>
            <a:defRPr sz="900"/>
          </a:pPr>
          <a:endParaRPr lang="en-LV"/>
        </a:p>
      </c:txPr>
    </c:legend>
    <c:plotVisOnly val="1"/>
    <c:dispBlanksAs val="zero"/>
    <c:showDLblsOverMax val="1"/>
  </c:chart>
  <c:spPr>
    <a:noFill/>
    <a:ln>
      <a:noFill/>
    </a:ln>
  </c:spPr>
  <c:txPr>
    <a:bodyPr/>
    <a:lstStyle/>
    <a:p>
      <a:pPr>
        <a:defRPr sz="1000" b="0">
          <a:solidFill>
            <a:schemeClr val="tx1">
              <a:lumMod val="65000"/>
              <a:lumOff val="35000"/>
            </a:schemeClr>
          </a:solidFill>
          <a:latin typeface="League Spartan Light" pitchFamily="2" charset="0"/>
          <a:cs typeface="Arial" panose="020B0604020202020204" pitchFamily="34" charset="0"/>
        </a:defRPr>
      </a:pPr>
      <a:endParaRPr lang="en-LV"/>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(n=295, N=316)</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1.8590863117878925E-2</c:v>
                </c:pt>
                <c:pt idx="1">
                  <c:v>8.1293951469484343E-2</c:v>
                </c:pt>
                <c:pt idx="2">
                  <c:v>3.5380631213329128E-2</c:v>
                </c:pt>
                <c:pt idx="3">
                  <c:v>-1.1411314373601057E-2</c:v>
                </c:pt>
                <c:pt idx="4">
                  <c:v>0.22508902745353229</c:v>
                </c:pt>
                <c:pt idx="5">
                  <c:v>0.1133325142243285</c:v>
                </c:pt>
                <c:pt idx="6">
                  <c:v>6.6132234435774109E-2</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(n=371, N=357)</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-8.1734961197896028E-2</c:v>
                </c:pt>
                <c:pt idx="1">
                  <c:v>2.0586861669244255E-2</c:v>
                </c:pt>
                <c:pt idx="2">
                  <c:v>-7.3893952327633627E-2</c:v>
                </c:pt>
                <c:pt idx="3">
                  <c:v>-0.15989812583168928</c:v>
                </c:pt>
                <c:pt idx="4">
                  <c:v>9.4604641755436938E-2</c:v>
                </c:pt>
                <c:pt idx="5">
                  <c:v>-1.1365459292313505E-2</c:v>
                </c:pt>
                <c:pt idx="6">
                  <c:v>-0.12870434124884889</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«Panorāma» reti vai nemaz (n=666, N=673).</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(n=146, N=146)</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0.5289192069169979</c:v>
                </c:pt>
                <c:pt idx="1">
                  <c:v>0.49705811281642026</c:v>
                </c:pt>
                <c:pt idx="2">
                  <c:v>0.48220521954282142</c:v>
                </c:pt>
                <c:pt idx="3">
                  <c:v>0.56756135901078486</c:v>
                </c:pt>
                <c:pt idx="4">
                  <c:v>0.57740290797328853</c:v>
                </c:pt>
                <c:pt idx="5">
                  <c:v>0.54011010250287717</c:v>
                </c:pt>
                <c:pt idx="6">
                  <c:v>0.60881514224910049</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(n=163, N=162)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0.30082645149819864</c:v>
                </c:pt>
                <c:pt idx="1">
                  <c:v>0.44235363852981846</c:v>
                </c:pt>
                <c:pt idx="2">
                  <c:v>0.3284669105617119</c:v>
                </c:pt>
                <c:pt idx="3">
                  <c:v>0.35795384455394785</c:v>
                </c:pt>
                <c:pt idx="4">
                  <c:v>0.6014944337597492</c:v>
                </c:pt>
                <c:pt idx="5">
                  <c:v>0.41891985323196912</c:v>
                </c:pt>
                <c:pt idx="6">
                  <c:v>0.45729228956360579</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(n=172, N=165)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0.25137623299093825</c:v>
                </c:pt>
                <c:pt idx="1">
                  <c:v>0.5461280079032953</c:v>
                </c:pt>
                <c:pt idx="2">
                  <c:v>0.40571104556445348</c:v>
                </c:pt>
                <c:pt idx="3">
                  <c:v>0.20142664170009406</c:v>
                </c:pt>
                <c:pt idx="4">
                  <c:v>0.48732154129956601</c:v>
                </c:pt>
                <c:pt idx="5">
                  <c:v>0.35614400447656008</c:v>
                </c:pt>
                <c:pt idx="6">
                  <c:v>0.40861837025665465</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«Rīta Panorāma» bieži (n=481, N=474).</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(n=309, N=327)</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0.10174519365527498</c:v>
                </c:pt>
                <c:pt idx="1">
                  <c:v>0.20680754865444115</c:v>
                </c:pt>
                <c:pt idx="2">
                  <c:v>0.12900171615263159</c:v>
                </c:pt>
                <c:pt idx="3">
                  <c:v>3.5127012532139471E-2</c:v>
                </c:pt>
                <c:pt idx="4">
                  <c:v>0.26345866085658132</c:v>
                </c:pt>
                <c:pt idx="5">
                  <c:v>0.21156620012994537</c:v>
                </c:pt>
                <c:pt idx="6">
                  <c:v>0.17758939529959736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(n=571, N=575)</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7.8583532537496434E-2</c:v>
                </c:pt>
                <c:pt idx="1">
                  <c:v>7.070358943156578E-2</c:v>
                </c:pt>
                <c:pt idx="2">
                  <c:v>5.6926958538374837E-2</c:v>
                </c:pt>
                <c:pt idx="3">
                  <c:v>-1.3495938015880197E-2</c:v>
                </c:pt>
                <c:pt idx="4">
                  <c:v>0.24374289820267114</c:v>
                </c:pt>
                <c:pt idx="5">
                  <c:v>0.13201000108730562</c:v>
                </c:pt>
                <c:pt idx="6">
                  <c:v>-1.9516430167598478E-2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«Rīta Panorāma» reti vai nemaz (n=880, N=901).</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(n=240, N=242)</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0.4279695827582542</c:v>
                </c:pt>
                <c:pt idx="1">
                  <c:v>0.51084299830333268</c:v>
                </c:pt>
                <c:pt idx="2">
                  <c:v>0.38497127054470837</c:v>
                </c:pt>
                <c:pt idx="3">
                  <c:v>0.42693082039154906</c:v>
                </c:pt>
                <c:pt idx="4">
                  <c:v>0.60488595097223075</c:v>
                </c:pt>
                <c:pt idx="5">
                  <c:v>0.461931516351061</c:v>
                </c:pt>
                <c:pt idx="6">
                  <c:v>0.46706630186194187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(n=228, N=233)</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0.34068280574784104</c:v>
                </c:pt>
                <c:pt idx="1">
                  <c:v>0.41399123587693143</c:v>
                </c:pt>
                <c:pt idx="2">
                  <c:v>0.40355727991745377</c:v>
                </c:pt>
                <c:pt idx="3">
                  <c:v>0.32611766779228579</c:v>
                </c:pt>
                <c:pt idx="4">
                  <c:v>0.57184124326042018</c:v>
                </c:pt>
                <c:pt idx="5">
                  <c:v>0.36745135198850087</c:v>
                </c:pt>
                <c:pt idx="6">
                  <c:v>0.29375487872767653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(n=209, N=198)</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0.23118327948570214</c:v>
                </c:pt>
                <c:pt idx="1">
                  <c:v>0.38015370551783989</c:v>
                </c:pt>
                <c:pt idx="2">
                  <c:v>0.21427138663732312</c:v>
                </c:pt>
                <c:pt idx="3">
                  <c:v>8.5285069048024381E-2</c:v>
                </c:pt>
                <c:pt idx="4">
                  <c:v>0.44468687242280208</c:v>
                </c:pt>
                <c:pt idx="5">
                  <c:v>0.40601664419490985</c:v>
                </c:pt>
                <c:pt idx="6">
                  <c:v>0.27073561217163822</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«Dienas Ziņas» bieži (n=677, N=673).</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(n=289, N=284)</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4.809992077390729E-2</c:v>
                </c:pt>
                <c:pt idx="1">
                  <c:v>8.9253638705847682E-2</c:v>
                </c:pt>
                <c:pt idx="2">
                  <c:v>8.921710999394479E-2</c:v>
                </c:pt>
                <c:pt idx="3">
                  <c:v>0.17129909222974107</c:v>
                </c:pt>
                <c:pt idx="4">
                  <c:v>0.2440271283545998</c:v>
                </c:pt>
                <c:pt idx="5">
                  <c:v>0.20917563898263072</c:v>
                </c:pt>
                <c:pt idx="6">
                  <c:v>0.17164801669343183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(n=395, N=418)</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9.0110758412349275E-3</c:v>
                </c:pt>
                <c:pt idx="1">
                  <c:v>5.3355936663297174E-2</c:v>
                </c:pt>
                <c:pt idx="2">
                  <c:v>2.5765044001163136E-2</c:v>
                </c:pt>
                <c:pt idx="3">
                  <c:v>-0.15986177840167481</c:v>
                </c:pt>
                <c:pt idx="4">
                  <c:v>0.12377428373690477</c:v>
                </c:pt>
                <c:pt idx="5">
                  <c:v>3.2575657579336316E-2</c:v>
                </c:pt>
                <c:pt idx="6">
                  <c:v>-1.4924722073901523E-2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«Dienas Ziņas» reti vai nemaz (n=684, N=702).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(n=77, N=66)</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0.70726870785457241</c:v>
                </c:pt>
                <c:pt idx="1">
                  <c:v>0.66053942313239067</c:v>
                </c:pt>
                <c:pt idx="2">
                  <c:v>0.51297195474340695</c:v>
                </c:pt>
                <c:pt idx="3">
                  <c:v>0.53084505165808504</c:v>
                </c:pt>
                <c:pt idx="4">
                  <c:v>0.8070800755867692</c:v>
                </c:pt>
                <c:pt idx="5">
                  <c:v>0.63404870827748894</c:v>
                </c:pt>
                <c:pt idx="6">
                  <c:v>0.76801252690845534</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(n=141, N=142)</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0.50118857552062956</c:v>
                </c:pt>
                <c:pt idx="1">
                  <c:v>0.50673756395908087</c:v>
                </c:pt>
                <c:pt idx="2">
                  <c:v>0.43181612356128141</c:v>
                </c:pt>
                <c:pt idx="3">
                  <c:v>0.44834013682119295</c:v>
                </c:pt>
                <c:pt idx="4">
                  <c:v>0.57109179498346252</c:v>
                </c:pt>
                <c:pt idx="5">
                  <c:v>0.45225799956887525</c:v>
                </c:pt>
                <c:pt idx="6">
                  <c:v>0.48648254024819215</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(n=215, N=204)</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0.38029128174619714</c:v>
                </c:pt>
                <c:pt idx="1">
                  <c:v>0.46032896615980379</c:v>
                </c:pt>
                <c:pt idx="2">
                  <c:v>0.34762446089688231</c:v>
                </c:pt>
                <c:pt idx="3">
                  <c:v>0.25125063140596837</c:v>
                </c:pt>
                <c:pt idx="4">
                  <c:v>0.48862651696067672</c:v>
                </c:pt>
                <c:pt idx="5">
                  <c:v>0.48679341881260024</c:v>
                </c:pt>
                <c:pt idx="6">
                  <c:v>0.39562052138711801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en-US" dirty="0" err="1"/>
                  <a:t>Bāze</a:t>
                </a:r>
                <a:r>
                  <a:rPr lang="en-US" dirty="0"/>
                  <a:t>: </a:t>
                </a:r>
                <a:r>
                  <a:rPr lang="en-US" dirty="0" err="1"/>
                  <a:t>Skatās</a:t>
                </a:r>
                <a:r>
                  <a:rPr lang="en-US" dirty="0"/>
                  <a:t> «</a:t>
                </a:r>
                <a:r>
                  <a:rPr lang="en-US" dirty="0" err="1"/>
                  <a:t>Šodienas</a:t>
                </a:r>
                <a:r>
                  <a:rPr lang="en-US" dirty="0"/>
                  <a:t> </a:t>
                </a:r>
                <a:r>
                  <a:rPr lang="en-US" dirty="0" err="1"/>
                  <a:t>jautājums</a:t>
                </a:r>
                <a:r>
                  <a:rPr lang="en-US" dirty="0"/>
                  <a:t>» </a:t>
                </a:r>
                <a:r>
                  <a:rPr lang="en-US" dirty="0" err="1"/>
                  <a:t>bieži</a:t>
                </a:r>
                <a:r>
                  <a:rPr lang="en-US" dirty="0"/>
                  <a:t> (n=433, N=412).</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(n=300, N=309)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0.13144531760512265</c:v>
                </c:pt>
                <c:pt idx="1">
                  <c:v>0.16016304872617398</c:v>
                </c:pt>
                <c:pt idx="2">
                  <c:v>0.15729953243122802</c:v>
                </c:pt>
                <c:pt idx="3">
                  <c:v>0.12115683884737648</c:v>
                </c:pt>
                <c:pt idx="4">
                  <c:v>0.3430225396856082</c:v>
                </c:pt>
                <c:pt idx="5">
                  <c:v>0.24763708077457958</c:v>
                </c:pt>
                <c:pt idx="6">
                  <c:v>0.21811954005805526</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(n=628, N=654)</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1.5321010168767071E-2</c:v>
                </c:pt>
                <c:pt idx="1">
                  <c:v>0.12827343924795265</c:v>
                </c:pt>
                <c:pt idx="2">
                  <c:v>7.793896849153667E-2</c:v>
                </c:pt>
                <c:pt idx="3">
                  <c:v>-1.4290980195294678E-2</c:v>
                </c:pt>
                <c:pt idx="4">
                  <c:v>0.22733051347329558</c:v>
                </c:pt>
                <c:pt idx="5">
                  <c:v>0.10524969693496793</c:v>
                </c:pt>
                <c:pt idx="6">
                  <c:v>1.4836307996902736E-2</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«Šodienas jautājums» reti vai nemaz (n=928, N=962).</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(n=83, N=76)</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0.60627294566625756</c:v>
                </c:pt>
                <c:pt idx="1">
                  <c:v>0.60065585454532733</c:v>
                </c:pt>
                <c:pt idx="2">
                  <c:v>0.60112870202869784</c:v>
                </c:pt>
                <c:pt idx="3">
                  <c:v>0.43085039154000204</c:v>
                </c:pt>
                <c:pt idx="4">
                  <c:v>0.64249739158151808</c:v>
                </c:pt>
                <c:pt idx="5">
                  <c:v>0.62208695933138625</c:v>
                </c:pt>
                <c:pt idx="6">
                  <c:v>0.49683084157679941</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(n=158, N=154)</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0.50418331647608206</c:v>
                </c:pt>
                <c:pt idx="1">
                  <c:v>0.47265520855061932</c:v>
                </c:pt>
                <c:pt idx="2">
                  <c:v>0.49118012070926176</c:v>
                </c:pt>
                <c:pt idx="3">
                  <c:v>0.48613767555844745</c:v>
                </c:pt>
                <c:pt idx="4">
                  <c:v>0.5903322237034887</c:v>
                </c:pt>
                <c:pt idx="5">
                  <c:v>0.47849236836506681</c:v>
                </c:pt>
                <c:pt idx="6">
                  <c:v>0.50854020276007517</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(n=309, N=305)</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0.30450129727603553</c:v>
                </c:pt>
                <c:pt idx="1">
                  <c:v>0.4427589170912114</c:v>
                </c:pt>
                <c:pt idx="2">
                  <c:v>0.3426430969727825</c:v>
                </c:pt>
                <c:pt idx="3">
                  <c:v>0.27338379638390048</c:v>
                </c:pt>
                <c:pt idx="4">
                  <c:v>0.52201146675347299</c:v>
                </c:pt>
                <c:pt idx="5">
                  <c:v>0.36720403377444333</c:v>
                </c:pt>
                <c:pt idx="6">
                  <c:v>0.32092078756399511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pt-BR" dirty="0"/>
                  <a:t>Bāze: Skatās «De Facto» bieži (n=550, N=536).</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290127195639E-2"/>
          <c:y val="8.0031562510382404E-2"/>
          <c:w val="0.98387098728043609"/>
          <c:h val="0.875"/>
        </c:manualLayout>
      </c:layout>
      <c:barChart>
        <c:barDir val="bar"/>
        <c:grouping val="clustered"/>
        <c:varyColors val="1"/>
        <c:ser>
          <c:idx val="0"/>
          <c:order val="0"/>
          <c:tx>
            <c:strRef>
              <c:f>Sheet1!$B$1</c:f>
              <c:strCache>
                <c:ptCount val="1"/>
                <c:pt idx="0">
                  <c:v>Retāk (n=369, N=389)</c:v>
                </c:pt>
              </c:strCache>
            </c:strRef>
          </c:tx>
          <c:spPr>
            <a:solidFill>
              <a:srgbClr val="CD5C5C"/>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6.4172373322446546E-2</c:v>
                </c:pt>
                <c:pt idx="1">
                  <c:v>0.17989287746041427</c:v>
                </c:pt>
                <c:pt idx="2">
                  <c:v>0.13465199315183185</c:v>
                </c:pt>
                <c:pt idx="3">
                  <c:v>0.12279351826513675</c:v>
                </c:pt>
                <c:pt idx="4">
                  <c:v>0.27037684218375352</c:v>
                </c:pt>
                <c:pt idx="5">
                  <c:v>0.24529562485788284</c:v>
                </c:pt>
                <c:pt idx="6">
                  <c:v>0.16849587469077507</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Neskatos vispār (n=442, N=450)</c:v>
                </c:pt>
              </c:strCache>
            </c:strRef>
          </c:tx>
          <c:spPr>
            <a:solidFill>
              <a:srgbClr val="8B0000"/>
            </a:solidFill>
            <a:ln cmpd="sng">
              <a:noFill/>
            </a:ln>
          </c:spPr>
          <c:invertIfNegative val="0"/>
          <c:dLbls>
            <c:numFmt formatCode="#,##0.00" sourceLinked="0"/>
            <c:spPr>
              <a:noFill/>
              <a:ln>
                <a:noFill/>
              </a:ln>
              <a:effectLst/>
            </c:spPr>
            <c:txPr>
              <a:bodyPr wrap="square" lIns="38100" tIns="19050" rIns="38100" bIns="19050" anchor="ctr">
                <a:spAutoFit/>
              </a:bodyPr>
              <a:lstStyle/>
              <a:p>
                <a:pPr>
                  <a:defRPr>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8.9441096457301816E-3</c:v>
                </c:pt>
                <c:pt idx="1">
                  <c:v>4.2095112502644333E-2</c:v>
                </c:pt>
                <c:pt idx="2">
                  <c:v>-2.8835660706789303E-2</c:v>
                </c:pt>
                <c:pt idx="3">
                  <c:v>-0.13566686246805365</c:v>
                </c:pt>
                <c:pt idx="4">
                  <c:v>0.18656275113366338</c:v>
                </c:pt>
                <c:pt idx="5">
                  <c:v>4.8658955760044274E-2</c:v>
                </c:pt>
                <c:pt idx="6">
                  <c:v>-5.3058992232331128E-3</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Dummy</c:v>
                </c:pt>
              </c:strCache>
            </c:strRef>
          </c:tx>
          <c:spPr>
            <a:noFill/>
            <a:ln w="25400">
              <a:noFill/>
            </a:ln>
            <a:extLst>
              <a:ext uri="{909E8E84-426E-40DD-AFC4-6F175D3DCCD1}">
                <a14:hiddenFill xmlns:a14="http://schemas.microsoft.com/office/drawing/2010/main">
                  <a:solidFill>
                    <a:srgbClr val="ED7D31"/>
                  </a:solidFill>
                </a14:hiddenFill>
              </a:ext>
            </a:extLst>
          </c:spPr>
          <c:invertIfNegative val="0"/>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General</c:formatCode>
                <c:ptCount val="7"/>
                <c:pt idx="0">
                  <c:v>1E-3</c:v>
                </c:pt>
                <c:pt idx="1">
                  <c:v>1E-3</c:v>
                </c:pt>
                <c:pt idx="2">
                  <c:v>1E-3</c:v>
                </c:pt>
                <c:pt idx="3">
                  <c:v>1E-3</c:v>
                </c:pt>
                <c:pt idx="4">
                  <c:v>1E-3</c:v>
                </c:pt>
                <c:pt idx="5">
                  <c:v>1E-3</c:v>
                </c:pt>
                <c:pt idx="6">
                  <c:v>1E-3</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1"/>
        <c:axPos val="l"/>
        <c:numFmt formatCode="General" sourceLinked="1"/>
        <c:majorTickMark val="none"/>
        <c:minorTickMark val="none"/>
        <c:tickLblPos val="nextTo"/>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800">
                    <a:latin typeface="League Spartan Light" pitchFamily="2" charset="0"/>
                  </a:defRPr>
                </a:pPr>
                <a:r>
                  <a:rPr lang="pt-BR" dirty="0"/>
                  <a:t>Bāze: Skatās «De Facto» reti vai nemaz (n=811, N=839).</a:t>
                </a:r>
              </a:p>
            </c:rich>
          </c:tx>
          <c:layout>
            <c:manualLayout>
              <c:xMode val="edge"/>
              <c:yMode val="edge"/>
              <c:x val="0.19645850999394307"/>
              <c:y val="0.9650314960629921"/>
            </c:manualLayout>
          </c:layout>
          <c:overlay val="0"/>
        </c:title>
        <c:numFmt formatCode="0%" sourceLinked="1"/>
        <c:majorTickMark val="none"/>
        <c:minorTickMark val="none"/>
        <c:tickLblPos val="nextTo"/>
        <c:crossAx val="768452297"/>
        <c:crosses val="max"/>
        <c:crossBetween val="between"/>
      </c:valAx>
      <c:spPr>
        <a:noFill/>
        <a:ln>
          <a:noFill/>
        </a:ln>
      </c:spPr>
    </c:plotArea>
    <c:legend>
      <c:legendPos val="b"/>
      <c:legendEntry>
        <c:idx val="2"/>
        <c:delete val="1"/>
      </c:legendEntry>
      <c:layout>
        <c:manualLayout>
          <c:xMode val="edge"/>
          <c:yMode val="edge"/>
          <c:x val="0"/>
          <c:y val="5.7663045283896453E-3"/>
          <c:w val="1"/>
          <c:h val="2.4856460800974884E-2"/>
        </c:manualLayout>
      </c:layout>
      <c:overlay val="0"/>
      <c:txPr>
        <a:bodyPr/>
        <a:lstStyle/>
        <a:p>
          <a:pPr>
            <a:defRPr>
              <a:latin typeface="League Spartan Light" pitchFamily="2" charset="0"/>
            </a:defRPr>
          </a:pPr>
          <a:endParaRPr lang="en-US"/>
        </a:p>
      </c:txPr>
    </c:legend>
    <c:plotVisOnly val="1"/>
    <c:dispBlanksAs val="zero"/>
    <c:showDLblsOverMax val="1"/>
  </c:chart>
  <c:spPr>
    <a:noFill/>
    <a:ln>
      <a:noFill/>
    </a:ln>
  </c:spPr>
  <c:txPr>
    <a:bodyPr/>
    <a:lstStyle/>
    <a:p>
      <a:pPr>
        <a:defRPr sz="10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89149606299215"/>
          <c:y val="8.0031562510382404E-2"/>
          <c:w val="0.34098267716535424"/>
          <c:h val="0.89090816970663478"/>
        </c:manualLayout>
      </c:layout>
      <c:barChart>
        <c:barDir val="bar"/>
        <c:grouping val="clustered"/>
        <c:varyColors val="1"/>
        <c:ser>
          <c:idx val="0"/>
          <c:order val="0"/>
          <c:tx>
            <c:strRef>
              <c:f>Sheet1!$B$1</c:f>
              <c:strCache>
                <c:ptCount val="1"/>
                <c:pt idx="0">
                  <c:v>Katru vai gandrīz katru dienu (n=78, N=68)</c:v>
                </c:pt>
              </c:strCache>
            </c:strRef>
          </c:tx>
          <c:spPr>
            <a:solidFill>
              <a:srgbClr val="2E7D32"/>
            </a:solidFill>
            <a:ln cmpd="sng">
              <a:noFill/>
            </a:ln>
            <a:effectLst/>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Sheet1!$B$2:$B$8</c:f>
              <c:numCache>
                <c:formatCode>0%</c:formatCode>
                <c:ptCount val="7"/>
                <c:pt idx="0">
                  <c:v>0.34528761971700322</c:v>
                </c:pt>
                <c:pt idx="1">
                  <c:v>0.48773429978246519</c:v>
                </c:pt>
                <c:pt idx="2">
                  <c:v>0.42578128859248171</c:v>
                </c:pt>
                <c:pt idx="3">
                  <c:v>0.34195601596405512</c:v>
                </c:pt>
                <c:pt idx="4">
                  <c:v>0.23659912137751046</c:v>
                </c:pt>
                <c:pt idx="5">
                  <c:v>0.23961820842696471</c:v>
                </c:pt>
                <c:pt idx="6">
                  <c:v>0.57500900583681913</c:v>
                </c:pt>
              </c:numCache>
            </c:numRef>
          </c:val>
          <c:extLst>
            <c:ext xmlns:c16="http://schemas.microsoft.com/office/drawing/2014/chart" uri="{C3380CC4-5D6E-409C-BE32-E72D297353CC}">
              <c16:uniqueId val="{00000000-190B-4A80-AA9F-FFE01E931F97}"/>
            </c:ext>
          </c:extLst>
        </c:ser>
        <c:ser>
          <c:idx val="2"/>
          <c:order val="1"/>
          <c:tx>
            <c:strRef>
              <c:f>Sheet1!$C$1</c:f>
              <c:strCache>
                <c:ptCount val="1"/>
                <c:pt idx="0">
                  <c:v>1-3 reizes nedēļā (n=166, N=180)</c:v>
                </c:pt>
              </c:strCache>
            </c:strRef>
          </c:tx>
          <c:spPr>
            <a:solidFill>
              <a:srgbClr val="4CAF50"/>
            </a:solidFill>
            <a:ln cmpd="sng">
              <a:noFill/>
            </a:ln>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Sheet1!$C$2:$C$8</c:f>
              <c:numCache>
                <c:formatCode>0%</c:formatCode>
                <c:ptCount val="7"/>
                <c:pt idx="0">
                  <c:v>0.44910917240918591</c:v>
                </c:pt>
                <c:pt idx="1">
                  <c:v>0.49723351898602108</c:v>
                </c:pt>
                <c:pt idx="2">
                  <c:v>0.51805296984330562</c:v>
                </c:pt>
                <c:pt idx="3">
                  <c:v>0.41763036237845225</c:v>
                </c:pt>
                <c:pt idx="4">
                  <c:v>0.63018137678978281</c:v>
                </c:pt>
                <c:pt idx="5">
                  <c:v>0.58127627414704341</c:v>
                </c:pt>
                <c:pt idx="6">
                  <c:v>0.41078516542611049</c:v>
                </c:pt>
              </c:numCache>
            </c:numRef>
          </c:val>
          <c:extLst>
            <c:ext xmlns:c16="http://schemas.microsoft.com/office/drawing/2014/chart" uri="{C3380CC4-5D6E-409C-BE32-E72D297353CC}">
              <c16:uniqueId val="{00000002-190B-4A80-AA9F-FFE01E931F97}"/>
            </c:ext>
          </c:extLst>
        </c:ser>
        <c:ser>
          <c:idx val="1"/>
          <c:order val="2"/>
          <c:tx>
            <c:strRef>
              <c:f>Sheet1!$D$1</c:f>
              <c:strCache>
                <c:ptCount val="1"/>
                <c:pt idx="0">
                  <c:v>1-3 reizes mēnesī (n=309, N=302)</c:v>
                </c:pt>
              </c:strCache>
            </c:strRef>
          </c:tx>
          <c:spPr>
            <a:solidFill>
              <a:srgbClr val="C2EABD"/>
            </a:solidFill>
          </c:spPr>
          <c:invertIfNegative val="0"/>
          <c:dLbls>
            <c:numFmt formatCode="#,##0.00" sourceLinked="0"/>
            <c:spPr>
              <a:noFill/>
              <a:ln>
                <a:noFill/>
              </a:ln>
              <a:effectLst/>
            </c:spPr>
            <c:txPr>
              <a:bodyPr/>
              <a:lstStyle/>
              <a:p>
                <a:pPr>
                  <a:defRPr sz="1000">
                    <a:latin typeface="League Spartan Ligh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Kāpēc sabiedriskais medijs izvēlas runāt par konkrēto tēmu, kas ir sižeta vai raksta veidošanas iemesli</c:v>
                </c:pt>
                <c:pt idx="1">
                  <c:v>Kādēļ ir ticis veidots konkrētais sižets vai raksts, ko medijs ar to ir vēlējies panākt</c:v>
                </c:pt>
                <c:pt idx="2">
                  <c:v>Kurā brīdī sižetā vai rakstā tiek atainoti fakti, bet kurā - pausts tā veidotāju viedoklis</c:v>
                </c:pt>
                <c:pt idx="3">
                  <c:v>Kā vērtēt sižetā vai rakstā notiekošo un secināt, ko es par to domāju</c:v>
                </c:pt>
                <c:pt idx="4">
                  <c:v>Kas sižetā vai rakstā ir svarīgākais, kāda ir galvenā doma</c:v>
                </c:pt>
                <c:pt idx="5">
                  <c:v>Kā sižets vai raksts skaidro un sniedz papildu informāciju par konkrēto notikumu vai situāciju.</c:v>
                </c:pt>
                <c:pt idx="6">
                  <c:v>Cik bieži sabiedriskais medijs atklāti pauž savu attieksmi pret konkrētajiem jautājumiem?</c:v>
                </c:pt>
              </c:strCache>
            </c:strRef>
          </c:cat>
          <c:val>
            <c:numRef>
              <c:f>Sheet1!$D$2:$D$8</c:f>
              <c:numCache>
                <c:formatCode>0%</c:formatCode>
                <c:ptCount val="7"/>
                <c:pt idx="0">
                  <c:v>0.32677627528607744</c:v>
                </c:pt>
                <c:pt idx="1">
                  <c:v>0.46892522344366888</c:v>
                </c:pt>
                <c:pt idx="2">
                  <c:v>0.32028747584254252</c:v>
                </c:pt>
                <c:pt idx="3">
                  <c:v>0.28850996522217742</c:v>
                </c:pt>
                <c:pt idx="4">
                  <c:v>0.55228598892697667</c:v>
                </c:pt>
                <c:pt idx="5">
                  <c:v>0.38285350810976104</c:v>
                </c:pt>
                <c:pt idx="6">
                  <c:v>0.36903420490560501</c:v>
                </c:pt>
              </c:numCache>
            </c:numRef>
          </c:val>
          <c:extLst>
            <c:ext xmlns:c16="http://schemas.microsoft.com/office/drawing/2014/chart" uri="{C3380CC4-5D6E-409C-BE32-E72D297353CC}">
              <c16:uniqueId val="{00000005-56EE-4A86-A6C6-280512364F3B}"/>
            </c:ext>
          </c:extLst>
        </c:ser>
        <c:dLbls>
          <c:showLegendKey val="0"/>
          <c:showVal val="0"/>
          <c:showCatName val="0"/>
          <c:showSerName val="0"/>
          <c:showPercent val="0"/>
          <c:showBubbleSize val="0"/>
        </c:dLbls>
        <c:gapWidth val="100"/>
        <c:axId val="768452297"/>
        <c:axId val="797297965"/>
      </c:barChart>
      <c:catAx>
        <c:axId val="768452297"/>
        <c:scaling>
          <c:orientation val="maxMin"/>
        </c:scaling>
        <c:delete val="0"/>
        <c:axPos val="l"/>
        <c:numFmt formatCode="General" sourceLinked="1"/>
        <c:majorTickMark val="none"/>
        <c:minorTickMark val="none"/>
        <c:tickLblPos val="nextTo"/>
        <c:txPr>
          <a:bodyPr/>
          <a:lstStyle/>
          <a:p>
            <a:pPr>
              <a:defRPr>
                <a:latin typeface="League Spartan Light" pitchFamily="2" charset="0"/>
              </a:defRPr>
            </a:pPr>
            <a:endParaRPr lang="en-US"/>
          </a:p>
        </c:txPr>
        <c:crossAx val="797297965"/>
        <c:crosses val="autoZero"/>
        <c:auto val="1"/>
        <c:lblAlgn val="ctr"/>
        <c:lblOffset val="100"/>
        <c:noMultiLvlLbl val="1"/>
      </c:catAx>
      <c:valAx>
        <c:axId val="797297965"/>
        <c:scaling>
          <c:orientation val="minMax"/>
        </c:scaling>
        <c:delete val="1"/>
        <c:axPos val="b"/>
        <c:majorGridlines>
          <c:spPr>
            <a:ln>
              <a:solidFill>
                <a:srgbClr val="B7B7B7"/>
              </a:solidFill>
            </a:ln>
          </c:spPr>
        </c:majorGridlines>
        <c:title>
          <c:tx>
            <c:rich>
              <a:bodyPr/>
              <a:lstStyle/>
              <a:p>
                <a:pPr>
                  <a:defRPr sz="900">
                    <a:latin typeface="League Spartan Light" pitchFamily="2" charset="0"/>
                  </a:defRPr>
                </a:pPr>
                <a:r>
                  <a:rPr lang="nl-NL" dirty="0"/>
                  <a:t>Bāze: Skatās «Kas notiek Latvijā» bieži (n=553, N=550).</a:t>
                </a:r>
              </a:p>
            </c:rich>
          </c:tx>
          <c:overlay val="0"/>
        </c:title>
        <c:numFmt formatCode="0%" sourceLinked="1"/>
        <c:majorTickMark val="none"/>
        <c:minorTickMark val="none"/>
        <c:tickLblPos val="nextTo"/>
        <c:crossAx val="768452297"/>
        <c:crosses val="max"/>
        <c:crossBetween val="between"/>
      </c:valAx>
      <c:spPr>
        <a:noFill/>
        <a:ln>
          <a:noFill/>
        </a:ln>
      </c:spPr>
    </c:plotArea>
    <c:legend>
      <c:legendPos val="b"/>
      <c:layout>
        <c:manualLayout>
          <c:xMode val="edge"/>
          <c:yMode val="edge"/>
          <c:x val="0"/>
          <c:y val="5.7663045283896453E-3"/>
          <c:w val="1"/>
          <c:h val="4.4856496062992121E-2"/>
        </c:manualLayout>
      </c:layout>
      <c:overlay val="0"/>
      <c:txPr>
        <a:bodyPr/>
        <a:lstStyle/>
        <a:p>
          <a:pPr>
            <a:defRPr sz="1050">
              <a:latin typeface="League Spartan Light" pitchFamily="2" charset="0"/>
            </a:defRPr>
          </a:pPr>
          <a:endParaRPr lang="en-US"/>
        </a:p>
      </c:txPr>
    </c:legend>
    <c:plotVisOnly val="1"/>
    <c:dispBlanksAs val="zero"/>
    <c:showDLblsOverMax val="1"/>
  </c:chart>
  <c:spPr>
    <a:noFill/>
    <a:ln>
      <a:noFill/>
    </a:ln>
  </c:spPr>
  <c:txPr>
    <a:bodyPr/>
    <a:lstStyle/>
    <a:p>
      <a:pPr>
        <a:defRPr sz="1100" b="0">
          <a:solidFill>
            <a:schemeClr val="tx1">
              <a:lumMod val="65000"/>
              <a:lumOff val="35000"/>
            </a:schemeClr>
          </a:solidFill>
          <a:latin typeface="+mn-lt"/>
          <a:cs typeface="Arial" panose="020B0604020202020204" pitchFamily="34" charset="0"/>
        </a:defRPr>
      </a:pPr>
      <a:endParaRPr lang="lv-LV"/>
    </a:p>
  </c:txPr>
  <c:externalData r:id="rId2">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9">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ln w="19050" cap="flat" cmpd="sng" algn="ctr">
        <a:solidFill>
          <a:schemeClr val="tx1">
            <a:lumMod val="25000"/>
            <a:lumOff val="75000"/>
          </a:schemeClr>
        </a:solidFill>
        <a:round/>
      </a:ln>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GB">
                <a:latin typeface="Arial" panose="020B0604020202020204" pitchFamily="34" charset="0"/>
              </a:rPr>
              <a:t>11/05/2020</a:t>
            </a:r>
            <a:endParaRPr lang="en-US">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BB8B67-D2A1-4627-A5AB-CC15B3891E5E}"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5448464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r>
              <a:rPr lang="en-GB"/>
              <a:t>11/05/2020</a:t>
            </a:r>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1934B29E-ABA7-464D-A34D-23B94142655A}" type="slidenum">
              <a:rPr lang="id-ID" smtClean="0"/>
              <a:pPr/>
              <a:t>‹#›</a:t>
            </a:fld>
            <a:endParaRPr lang="id-ID"/>
          </a:p>
        </p:txBody>
      </p:sp>
    </p:spTree>
    <p:extLst>
      <p:ext uri="{BB962C8B-B14F-4D97-AF65-F5344CB8AC3E}">
        <p14:creationId xmlns:p14="http://schemas.microsoft.com/office/powerpoint/2010/main" val="148674880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84085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6365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lv-LV" dirty="0"/>
              <a:t>Te ir svarīgākie iemesli!!!</a:t>
            </a:r>
            <a:endParaRPr lang="en-US" dirty="0"/>
          </a:p>
        </p:txBody>
      </p:sp>
    </p:spTree>
    <p:extLst>
      <p:ext uri="{BB962C8B-B14F-4D97-AF65-F5344CB8AC3E}">
        <p14:creationId xmlns:p14="http://schemas.microsoft.com/office/powerpoint/2010/main" val="1739489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Image_Tex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15939" y="1491175"/>
            <a:ext cx="6220595" cy="4506400"/>
          </a:xfrm>
          <a:custGeom>
            <a:avLst/>
            <a:gdLst>
              <a:gd name="connsiteX0" fmla="*/ 0 w 6187893"/>
              <a:gd name="connsiteY0" fmla="*/ 0 h 4783016"/>
              <a:gd name="connsiteX1" fmla="*/ 6187893 w 6187893"/>
              <a:gd name="connsiteY1" fmla="*/ 0 h 4783016"/>
              <a:gd name="connsiteX2" fmla="*/ 6187893 w 6187893"/>
              <a:gd name="connsiteY2" fmla="*/ 4783016 h 4783016"/>
              <a:gd name="connsiteX3" fmla="*/ 0 w 6187893"/>
              <a:gd name="connsiteY3" fmla="*/ 4783016 h 4783016"/>
            </a:gdLst>
            <a:ahLst/>
            <a:cxnLst>
              <a:cxn ang="0">
                <a:pos x="connsiteX0" y="connsiteY0"/>
              </a:cxn>
              <a:cxn ang="0">
                <a:pos x="connsiteX1" y="connsiteY1"/>
              </a:cxn>
              <a:cxn ang="0">
                <a:pos x="connsiteX2" y="connsiteY2"/>
              </a:cxn>
              <a:cxn ang="0">
                <a:pos x="connsiteX3" y="connsiteY3"/>
              </a:cxn>
            </a:cxnLst>
            <a:rect l="l" t="t" r="r" b="b"/>
            <a:pathLst>
              <a:path w="6187893" h="4783016">
                <a:moveTo>
                  <a:pt x="0" y="0"/>
                </a:moveTo>
                <a:lnTo>
                  <a:pt x="6187893" y="0"/>
                </a:lnTo>
                <a:lnTo>
                  <a:pt x="6187893" y="4783016"/>
                </a:lnTo>
                <a:lnTo>
                  <a:pt x="0" y="4783016"/>
                </a:lnTo>
                <a:close/>
              </a:path>
            </a:pathLst>
          </a:custGeom>
        </p:spPr>
        <p:txBody>
          <a:bodyPr wrap="square">
            <a:noAutofit/>
          </a:bodyPr>
          <a:lstStyle>
            <a:lvl1pPr>
              <a:defRPr sz="1400">
                <a:solidFill>
                  <a:schemeClr val="accent2"/>
                </a:solidFill>
              </a:defRPr>
            </a:lvl1pPr>
          </a:lstStyle>
          <a:p>
            <a:r>
              <a:rPr lang="en-US"/>
              <a:t>Click icon to add picture</a:t>
            </a:r>
          </a:p>
        </p:txBody>
      </p:sp>
      <p:sp>
        <p:nvSpPr>
          <p:cNvPr id="3" name="Title Placeholder 1">
            <a:extLst>
              <a:ext uri="{FF2B5EF4-FFF2-40B4-BE49-F238E27FC236}">
                <a16:creationId xmlns:a16="http://schemas.microsoft.com/office/drawing/2014/main" id="{515D1CF3-45C7-4AB4-9C72-82BD34A51253}"/>
              </a:ext>
            </a:extLst>
          </p:cNvPr>
          <p:cNvSpPr>
            <a:spLocks noGrp="1"/>
          </p:cNvSpPr>
          <p:nvPr>
            <p:ph type="title"/>
          </p:nvPr>
        </p:nvSpPr>
        <p:spPr>
          <a:xfrm>
            <a:off x="515939" y="376238"/>
            <a:ext cx="11160124" cy="63755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6" name="Text Placeholder 5">
            <a:extLst>
              <a:ext uri="{FF2B5EF4-FFF2-40B4-BE49-F238E27FC236}">
                <a16:creationId xmlns:a16="http://schemas.microsoft.com/office/drawing/2014/main" id="{58A56F6D-B1CB-4CC4-96DD-0C23FDDC694A}"/>
              </a:ext>
            </a:extLst>
          </p:cNvPr>
          <p:cNvSpPr>
            <a:spLocks noGrp="1"/>
          </p:cNvSpPr>
          <p:nvPr>
            <p:ph type="body" sz="quarter" idx="11"/>
          </p:nvPr>
        </p:nvSpPr>
        <p:spPr>
          <a:xfrm>
            <a:off x="6885904" y="1490663"/>
            <a:ext cx="4790159" cy="45069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Slide Number Placeholder 1">
            <a:extLst>
              <a:ext uri="{FF2B5EF4-FFF2-40B4-BE49-F238E27FC236}">
                <a16:creationId xmlns:a16="http://schemas.microsoft.com/office/drawing/2014/main" id="{6C47679F-0AFF-4267-9164-9C90B1CE2EFB}"/>
              </a:ext>
            </a:extLst>
          </p:cNvPr>
          <p:cNvSpPr>
            <a:spLocks noGrp="1"/>
          </p:cNvSpPr>
          <p:nvPr>
            <p:ph type="sldNum" sz="quarter" idx="12"/>
          </p:nvPr>
        </p:nvSpPr>
        <p:spPr>
          <a:xfrm>
            <a:off x="11293374" y="6248864"/>
            <a:ext cx="382689" cy="349872"/>
          </a:xfrm>
        </p:spPr>
        <p:txBody>
          <a:bodyPr/>
          <a:lstStyle/>
          <a:p>
            <a:fld id="{B5156DEF-1DFE-4D55-BC15-2084274D68EC}" type="slidenum">
              <a:rPr lang="en-GB" smtClean="0"/>
              <a:pPr/>
              <a:t>‹#›</a:t>
            </a:fld>
            <a:endParaRPr lang="en-GB"/>
          </a:p>
        </p:txBody>
      </p:sp>
    </p:spTree>
    <p:extLst>
      <p:ext uri="{BB962C8B-B14F-4D97-AF65-F5344CB8AC3E}">
        <p14:creationId xmlns:p14="http://schemas.microsoft.com/office/powerpoint/2010/main" val="3428335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 Picture, Title,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7439891" cy="6858000"/>
          </a:xfrm>
          <a:custGeom>
            <a:avLst/>
            <a:gdLst>
              <a:gd name="connsiteX0" fmla="*/ 0 w 6053636"/>
              <a:gd name="connsiteY0" fmla="*/ 0 h 3912017"/>
              <a:gd name="connsiteX1" fmla="*/ 5457158 w 6053636"/>
              <a:gd name="connsiteY1" fmla="*/ 0 h 3912017"/>
              <a:gd name="connsiteX2" fmla="*/ 5457158 w 6053636"/>
              <a:gd name="connsiteY2" fmla="*/ 3912017 h 3912017"/>
              <a:gd name="connsiteX3" fmla="*/ 0 w 6053636"/>
              <a:gd name="connsiteY3" fmla="*/ 3912017 h 3912017"/>
            </a:gdLst>
            <a:ahLst/>
            <a:cxnLst>
              <a:cxn ang="0">
                <a:pos x="connsiteX0" y="connsiteY0"/>
              </a:cxn>
              <a:cxn ang="0">
                <a:pos x="connsiteX1" y="connsiteY1"/>
              </a:cxn>
              <a:cxn ang="0">
                <a:pos x="connsiteX2" y="connsiteY2"/>
              </a:cxn>
              <a:cxn ang="0">
                <a:pos x="connsiteX3" y="connsiteY3"/>
              </a:cxn>
            </a:cxnLst>
            <a:rect l="l" t="t" r="r" b="b"/>
            <a:pathLst>
              <a:path w="6053636" h="3912017">
                <a:moveTo>
                  <a:pt x="0" y="0"/>
                </a:moveTo>
                <a:cubicBezTo>
                  <a:pt x="0" y="0"/>
                  <a:pt x="4085676" y="0"/>
                  <a:pt x="5457158" y="0"/>
                </a:cubicBezTo>
                <a:cubicBezTo>
                  <a:pt x="7269817" y="1620693"/>
                  <a:pt x="4258310" y="2458982"/>
                  <a:pt x="5457158" y="3912017"/>
                </a:cubicBezTo>
                <a:cubicBezTo>
                  <a:pt x="4018540" y="3912017"/>
                  <a:pt x="0" y="3912017"/>
                  <a:pt x="0" y="3912017"/>
                </a:cubicBezTo>
                <a:close/>
              </a:path>
            </a:pathLst>
          </a:custGeom>
        </p:spPr>
        <p:txBody>
          <a:bodyPr wrap="square">
            <a:noAutofit/>
          </a:bodyPr>
          <a:lstStyle>
            <a:lvl1pPr>
              <a:defRPr sz="1400"/>
            </a:lvl1pPr>
          </a:lstStyle>
          <a:p>
            <a:r>
              <a:rPr lang="en-US"/>
              <a:t>Click icon to add picture</a:t>
            </a:r>
          </a:p>
        </p:txBody>
      </p:sp>
      <p:sp>
        <p:nvSpPr>
          <p:cNvPr id="3" name="Title Placeholder 1">
            <a:extLst>
              <a:ext uri="{FF2B5EF4-FFF2-40B4-BE49-F238E27FC236}">
                <a16:creationId xmlns:a16="http://schemas.microsoft.com/office/drawing/2014/main" id="{EDD79908-AAC7-466F-B3E5-F0F184F5F43F}"/>
              </a:ext>
            </a:extLst>
          </p:cNvPr>
          <p:cNvSpPr>
            <a:spLocks noGrp="1"/>
          </p:cNvSpPr>
          <p:nvPr>
            <p:ph type="title"/>
          </p:nvPr>
        </p:nvSpPr>
        <p:spPr>
          <a:xfrm>
            <a:off x="7574279" y="370364"/>
            <a:ext cx="4101783" cy="1597584"/>
          </a:xfrm>
          <a:prstGeom prst="rect">
            <a:avLst/>
          </a:prstGeom>
        </p:spPr>
        <p:txBody>
          <a:bodyPr vert="horz" lIns="91440" tIns="45720" rIns="91440" bIns="45720" rtlCol="0" anchor="t">
            <a:normAutofit/>
          </a:bodyPr>
          <a:lstStyle>
            <a:lvl1pPr>
              <a:defRPr sz="4000"/>
            </a:lvl1pPr>
          </a:lstStyle>
          <a:p>
            <a:r>
              <a:rPr lang="en-US" dirty="0"/>
              <a:t>Click to edit Master title style</a:t>
            </a:r>
            <a:endParaRPr lang="en-GB" dirty="0"/>
          </a:p>
        </p:txBody>
      </p:sp>
      <p:sp>
        <p:nvSpPr>
          <p:cNvPr id="4" name="Text Placeholder 2">
            <a:extLst>
              <a:ext uri="{FF2B5EF4-FFF2-40B4-BE49-F238E27FC236}">
                <a16:creationId xmlns:a16="http://schemas.microsoft.com/office/drawing/2014/main" id="{415D6B17-56C2-4D39-A77B-1D07E2969977}"/>
              </a:ext>
            </a:extLst>
          </p:cNvPr>
          <p:cNvSpPr>
            <a:spLocks noGrp="1"/>
          </p:cNvSpPr>
          <p:nvPr>
            <p:ph idx="1"/>
          </p:nvPr>
        </p:nvSpPr>
        <p:spPr>
          <a:xfrm>
            <a:off x="7574279" y="2325757"/>
            <a:ext cx="4101783" cy="36718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48690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383FFF-EFC9-4E63-825E-0E48608DFEDC}"/>
              </a:ext>
            </a:extLst>
          </p:cNvPr>
          <p:cNvSpPr>
            <a:spLocks noGrp="1"/>
          </p:cNvSpPr>
          <p:nvPr>
            <p:ph idx="1"/>
          </p:nvPr>
        </p:nvSpPr>
        <p:spPr>
          <a:xfrm>
            <a:off x="515938" y="1484313"/>
            <a:ext cx="11153096" cy="45132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4">
            <a:extLst>
              <a:ext uri="{FF2B5EF4-FFF2-40B4-BE49-F238E27FC236}">
                <a16:creationId xmlns:a16="http://schemas.microsoft.com/office/drawing/2014/main" id="{AF964B15-76F7-41A0-AFF3-FC3184CFCD21}"/>
              </a:ext>
            </a:extLst>
          </p:cNvPr>
          <p:cNvSpPr>
            <a:spLocks noGrp="1"/>
          </p:cNvSpPr>
          <p:nvPr>
            <p:ph type="title" hasCustomPrompt="1"/>
          </p:nvPr>
        </p:nvSpPr>
        <p:spPr>
          <a:xfrm>
            <a:off x="516051" y="383126"/>
            <a:ext cx="11153096" cy="665746"/>
          </a:xfrm>
        </p:spPr>
        <p:txBody>
          <a:bodyPr>
            <a:normAutofit/>
          </a:bodyPr>
          <a:lstStyle>
            <a:lvl1pPr>
              <a:defRPr sz="2800" b="1"/>
            </a:lvl1pPr>
          </a:lstStyle>
          <a:p>
            <a:r>
              <a:rPr lang="en-US" dirty="0"/>
              <a:t>Click to edit master title style</a:t>
            </a:r>
            <a:endParaRPr lang="en-GB" dirty="0"/>
          </a:p>
        </p:txBody>
      </p:sp>
      <p:sp>
        <p:nvSpPr>
          <p:cNvPr id="2" name="Slide Number Placeholder 5">
            <a:extLst>
              <a:ext uri="{FF2B5EF4-FFF2-40B4-BE49-F238E27FC236}">
                <a16:creationId xmlns:a16="http://schemas.microsoft.com/office/drawing/2014/main" id="{813B3A0E-E235-550A-9EE9-66F09A540ECC}"/>
              </a:ext>
            </a:extLst>
          </p:cNvPr>
          <p:cNvSpPr>
            <a:spLocks noGrp="1"/>
          </p:cNvSpPr>
          <p:nvPr>
            <p:ph type="sldNum" sz="quarter" idx="4"/>
          </p:nvPr>
        </p:nvSpPr>
        <p:spPr>
          <a:xfrm>
            <a:off x="11293374" y="6231931"/>
            <a:ext cx="382689" cy="373658"/>
          </a:xfrm>
          <a:prstGeom prst="rect">
            <a:avLst/>
          </a:prstGeom>
          <a:noFill/>
        </p:spPr>
        <p:txBody>
          <a:bodyPr vert="horz" wrap="none" lIns="72000" tIns="45720" rIns="72000" bIns="45720" rtlCol="0" anchor="ctr" anchorCtr="0"/>
          <a:lstStyle>
            <a:lvl1pPr algn="ctr">
              <a:defRPr sz="1200">
                <a:solidFill>
                  <a:schemeClr val="accent1"/>
                </a:solidFill>
                <a:latin typeface="Arial" panose="020B0604020202020204" pitchFamily="34" charset="0"/>
              </a:defRPr>
            </a:lvl1pPr>
          </a:lstStyle>
          <a:p>
            <a:fld id="{B5156DEF-1DFE-4D55-BC15-2084274D68EC}" type="slidenum">
              <a:rPr lang="en-GB" smtClean="0"/>
              <a:pPr/>
              <a:t>‹#›</a:t>
            </a:fld>
            <a:endParaRPr lang="en-GB"/>
          </a:p>
        </p:txBody>
      </p:sp>
    </p:spTree>
    <p:extLst>
      <p:ext uri="{BB962C8B-B14F-4D97-AF65-F5344CB8AC3E}">
        <p14:creationId xmlns:p14="http://schemas.microsoft.com/office/powerpoint/2010/main" val="3193756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6" name="Picture Placeholder 15"/>
          <p:cNvSpPr>
            <a:spLocks noGrp="1"/>
          </p:cNvSpPr>
          <p:nvPr>
            <p:ph type="pic" sz="quarter" idx="18"/>
          </p:nvPr>
        </p:nvSpPr>
        <p:spPr>
          <a:xfrm>
            <a:off x="9385648" y="1489094"/>
            <a:ext cx="2110392" cy="1939906"/>
          </a:xfrm>
          <a:custGeom>
            <a:avLst/>
            <a:gdLst>
              <a:gd name="connsiteX0" fmla="*/ 0 w 2052000"/>
              <a:gd name="connsiteY0" fmla="*/ 0 h 1978135"/>
              <a:gd name="connsiteX1" fmla="*/ 2052000 w 2052000"/>
              <a:gd name="connsiteY1" fmla="*/ 0 h 1978135"/>
              <a:gd name="connsiteX2" fmla="*/ 2052000 w 2052000"/>
              <a:gd name="connsiteY2" fmla="*/ 1978135 h 1978135"/>
              <a:gd name="connsiteX3" fmla="*/ 0 w 2052000"/>
              <a:gd name="connsiteY3" fmla="*/ 1978135 h 1978135"/>
            </a:gdLst>
            <a:ahLst/>
            <a:cxnLst>
              <a:cxn ang="0">
                <a:pos x="connsiteX0" y="connsiteY0"/>
              </a:cxn>
              <a:cxn ang="0">
                <a:pos x="connsiteX1" y="connsiteY1"/>
              </a:cxn>
              <a:cxn ang="0">
                <a:pos x="connsiteX2" y="connsiteY2"/>
              </a:cxn>
              <a:cxn ang="0">
                <a:pos x="connsiteX3" y="connsiteY3"/>
              </a:cxn>
            </a:cxnLst>
            <a:rect l="l" t="t" r="r" b="b"/>
            <a:pathLst>
              <a:path w="2052000" h="1978135">
                <a:moveTo>
                  <a:pt x="0" y="0"/>
                </a:moveTo>
                <a:lnTo>
                  <a:pt x="2052000" y="0"/>
                </a:lnTo>
                <a:lnTo>
                  <a:pt x="2052000" y="1978135"/>
                </a:lnTo>
                <a:lnTo>
                  <a:pt x="0" y="1978135"/>
                </a:lnTo>
                <a:close/>
              </a:path>
            </a:pathLst>
          </a:custGeom>
        </p:spPr>
        <p:txBody>
          <a:bodyPr wrap="square">
            <a:noAutofit/>
          </a:bodyPr>
          <a:lstStyle>
            <a:lvl1pPr>
              <a:defRPr sz="1400">
                <a:solidFill>
                  <a:schemeClr val="accent2"/>
                </a:solidFill>
              </a:defRPr>
            </a:lvl1pPr>
          </a:lstStyle>
          <a:p>
            <a:r>
              <a:rPr lang="en-US"/>
              <a:t>Click icon to add picture</a:t>
            </a:r>
          </a:p>
        </p:txBody>
      </p:sp>
      <p:sp>
        <p:nvSpPr>
          <p:cNvPr id="14" name="Picture Placeholder 13"/>
          <p:cNvSpPr>
            <a:spLocks noGrp="1"/>
          </p:cNvSpPr>
          <p:nvPr>
            <p:ph type="pic" sz="quarter" idx="17"/>
          </p:nvPr>
        </p:nvSpPr>
        <p:spPr>
          <a:xfrm>
            <a:off x="7228582" y="3429000"/>
            <a:ext cx="2138562" cy="2032573"/>
          </a:xfrm>
          <a:custGeom>
            <a:avLst/>
            <a:gdLst>
              <a:gd name="connsiteX0" fmla="*/ 0 w 2052000"/>
              <a:gd name="connsiteY0" fmla="*/ 0 h 1978135"/>
              <a:gd name="connsiteX1" fmla="*/ 2052000 w 2052000"/>
              <a:gd name="connsiteY1" fmla="*/ 0 h 1978135"/>
              <a:gd name="connsiteX2" fmla="*/ 2052000 w 2052000"/>
              <a:gd name="connsiteY2" fmla="*/ 1978135 h 1978135"/>
              <a:gd name="connsiteX3" fmla="*/ 0 w 2052000"/>
              <a:gd name="connsiteY3" fmla="*/ 1978135 h 1978135"/>
            </a:gdLst>
            <a:ahLst/>
            <a:cxnLst>
              <a:cxn ang="0">
                <a:pos x="connsiteX0" y="connsiteY0"/>
              </a:cxn>
              <a:cxn ang="0">
                <a:pos x="connsiteX1" y="connsiteY1"/>
              </a:cxn>
              <a:cxn ang="0">
                <a:pos x="connsiteX2" y="connsiteY2"/>
              </a:cxn>
              <a:cxn ang="0">
                <a:pos x="connsiteX3" y="connsiteY3"/>
              </a:cxn>
            </a:cxnLst>
            <a:rect l="l" t="t" r="r" b="b"/>
            <a:pathLst>
              <a:path w="2052000" h="1978135">
                <a:moveTo>
                  <a:pt x="0" y="0"/>
                </a:moveTo>
                <a:lnTo>
                  <a:pt x="2052000" y="0"/>
                </a:lnTo>
                <a:lnTo>
                  <a:pt x="2052000" y="1978135"/>
                </a:lnTo>
                <a:lnTo>
                  <a:pt x="0" y="1978135"/>
                </a:lnTo>
                <a:close/>
              </a:path>
            </a:pathLst>
          </a:custGeom>
        </p:spPr>
        <p:txBody>
          <a:bodyPr wrap="square">
            <a:noAutofit/>
          </a:bodyPr>
          <a:lstStyle>
            <a:lvl1pPr>
              <a:defRPr sz="1400">
                <a:solidFill>
                  <a:schemeClr val="accent2"/>
                </a:solidFill>
              </a:defRPr>
            </a:lvl1pPr>
          </a:lstStyle>
          <a:p>
            <a:r>
              <a:rPr lang="en-US"/>
              <a:t>Click icon to add picture</a:t>
            </a:r>
          </a:p>
        </p:txBody>
      </p:sp>
      <p:sp>
        <p:nvSpPr>
          <p:cNvPr id="12" name="Picture Placeholder 11"/>
          <p:cNvSpPr>
            <a:spLocks noGrp="1"/>
          </p:cNvSpPr>
          <p:nvPr>
            <p:ph type="pic" sz="quarter" idx="16"/>
          </p:nvPr>
        </p:nvSpPr>
        <p:spPr>
          <a:xfrm>
            <a:off x="5102939" y="1489095"/>
            <a:ext cx="2110392" cy="1939906"/>
          </a:xfrm>
          <a:custGeom>
            <a:avLst/>
            <a:gdLst>
              <a:gd name="connsiteX0" fmla="*/ 0 w 2052000"/>
              <a:gd name="connsiteY0" fmla="*/ 0 h 1978135"/>
              <a:gd name="connsiteX1" fmla="*/ 2052000 w 2052000"/>
              <a:gd name="connsiteY1" fmla="*/ 0 h 1978135"/>
              <a:gd name="connsiteX2" fmla="*/ 2052000 w 2052000"/>
              <a:gd name="connsiteY2" fmla="*/ 1978135 h 1978135"/>
              <a:gd name="connsiteX3" fmla="*/ 0 w 2052000"/>
              <a:gd name="connsiteY3" fmla="*/ 1978135 h 1978135"/>
            </a:gdLst>
            <a:ahLst/>
            <a:cxnLst>
              <a:cxn ang="0">
                <a:pos x="connsiteX0" y="connsiteY0"/>
              </a:cxn>
              <a:cxn ang="0">
                <a:pos x="connsiteX1" y="connsiteY1"/>
              </a:cxn>
              <a:cxn ang="0">
                <a:pos x="connsiteX2" y="connsiteY2"/>
              </a:cxn>
              <a:cxn ang="0">
                <a:pos x="connsiteX3" y="connsiteY3"/>
              </a:cxn>
            </a:cxnLst>
            <a:rect l="l" t="t" r="r" b="b"/>
            <a:pathLst>
              <a:path w="2052000" h="1978135">
                <a:moveTo>
                  <a:pt x="0" y="0"/>
                </a:moveTo>
                <a:lnTo>
                  <a:pt x="2052000" y="0"/>
                </a:lnTo>
                <a:lnTo>
                  <a:pt x="2052000" y="1978135"/>
                </a:lnTo>
                <a:lnTo>
                  <a:pt x="0" y="1978135"/>
                </a:lnTo>
                <a:close/>
              </a:path>
            </a:pathLst>
          </a:custGeom>
        </p:spPr>
        <p:txBody>
          <a:bodyPr wrap="square">
            <a:noAutofit/>
          </a:bodyPr>
          <a:lstStyle>
            <a:lvl1pPr>
              <a:defRPr sz="1400">
                <a:solidFill>
                  <a:schemeClr val="accent2"/>
                </a:solidFill>
              </a:defRPr>
            </a:lvl1pPr>
          </a:lstStyle>
          <a:p>
            <a:r>
              <a:rPr lang="en-US"/>
              <a:t>Click icon to add picture</a:t>
            </a:r>
          </a:p>
        </p:txBody>
      </p:sp>
      <p:sp>
        <p:nvSpPr>
          <p:cNvPr id="10" name="Picture Placeholder 9"/>
          <p:cNvSpPr>
            <a:spLocks noGrp="1"/>
          </p:cNvSpPr>
          <p:nvPr>
            <p:ph type="pic" sz="quarter" idx="15"/>
          </p:nvPr>
        </p:nvSpPr>
        <p:spPr>
          <a:xfrm>
            <a:off x="2950180" y="3429000"/>
            <a:ext cx="2138562" cy="2032573"/>
          </a:xfrm>
          <a:custGeom>
            <a:avLst/>
            <a:gdLst>
              <a:gd name="connsiteX0" fmla="*/ 0 w 2037488"/>
              <a:gd name="connsiteY0" fmla="*/ 0 h 1978135"/>
              <a:gd name="connsiteX1" fmla="*/ 2037488 w 2037488"/>
              <a:gd name="connsiteY1" fmla="*/ 0 h 1978135"/>
              <a:gd name="connsiteX2" fmla="*/ 2037488 w 2037488"/>
              <a:gd name="connsiteY2" fmla="*/ 1978135 h 1978135"/>
              <a:gd name="connsiteX3" fmla="*/ 0 w 2037488"/>
              <a:gd name="connsiteY3" fmla="*/ 1978135 h 1978135"/>
            </a:gdLst>
            <a:ahLst/>
            <a:cxnLst>
              <a:cxn ang="0">
                <a:pos x="connsiteX0" y="connsiteY0"/>
              </a:cxn>
              <a:cxn ang="0">
                <a:pos x="connsiteX1" y="connsiteY1"/>
              </a:cxn>
              <a:cxn ang="0">
                <a:pos x="connsiteX2" y="connsiteY2"/>
              </a:cxn>
              <a:cxn ang="0">
                <a:pos x="connsiteX3" y="connsiteY3"/>
              </a:cxn>
            </a:cxnLst>
            <a:rect l="l" t="t" r="r" b="b"/>
            <a:pathLst>
              <a:path w="2037488" h="1978135">
                <a:moveTo>
                  <a:pt x="0" y="0"/>
                </a:moveTo>
                <a:lnTo>
                  <a:pt x="2037488" y="0"/>
                </a:lnTo>
                <a:lnTo>
                  <a:pt x="2037488" y="1978135"/>
                </a:lnTo>
                <a:lnTo>
                  <a:pt x="0" y="1978135"/>
                </a:lnTo>
                <a:close/>
              </a:path>
            </a:pathLst>
          </a:custGeom>
        </p:spPr>
        <p:txBody>
          <a:bodyPr wrap="square">
            <a:noAutofit/>
          </a:bodyPr>
          <a:lstStyle>
            <a:lvl1pPr>
              <a:defRPr sz="1400">
                <a:solidFill>
                  <a:schemeClr val="accent2"/>
                </a:solidFill>
              </a:defRPr>
            </a:lvl1pPr>
          </a:lstStyle>
          <a:p>
            <a:r>
              <a:rPr lang="en-US"/>
              <a:t>Click icon to add picture</a:t>
            </a:r>
          </a:p>
        </p:txBody>
      </p:sp>
      <p:sp>
        <p:nvSpPr>
          <p:cNvPr id="8" name="Picture Placeholder 7"/>
          <p:cNvSpPr>
            <a:spLocks noGrp="1"/>
          </p:cNvSpPr>
          <p:nvPr>
            <p:ph type="pic" sz="quarter" idx="14"/>
          </p:nvPr>
        </p:nvSpPr>
        <p:spPr>
          <a:xfrm>
            <a:off x="839788" y="1489094"/>
            <a:ext cx="2110392" cy="1939906"/>
          </a:xfrm>
          <a:custGeom>
            <a:avLst/>
            <a:gdLst>
              <a:gd name="connsiteX0" fmla="*/ 0 w 2052000"/>
              <a:gd name="connsiteY0" fmla="*/ 0 h 1978135"/>
              <a:gd name="connsiteX1" fmla="*/ 2052000 w 2052000"/>
              <a:gd name="connsiteY1" fmla="*/ 0 h 1978135"/>
              <a:gd name="connsiteX2" fmla="*/ 2052000 w 2052000"/>
              <a:gd name="connsiteY2" fmla="*/ 1978135 h 1978135"/>
              <a:gd name="connsiteX3" fmla="*/ 0 w 2052000"/>
              <a:gd name="connsiteY3" fmla="*/ 1978135 h 1978135"/>
            </a:gdLst>
            <a:ahLst/>
            <a:cxnLst>
              <a:cxn ang="0">
                <a:pos x="connsiteX0" y="connsiteY0"/>
              </a:cxn>
              <a:cxn ang="0">
                <a:pos x="connsiteX1" y="connsiteY1"/>
              </a:cxn>
              <a:cxn ang="0">
                <a:pos x="connsiteX2" y="connsiteY2"/>
              </a:cxn>
              <a:cxn ang="0">
                <a:pos x="connsiteX3" y="connsiteY3"/>
              </a:cxn>
            </a:cxnLst>
            <a:rect l="l" t="t" r="r" b="b"/>
            <a:pathLst>
              <a:path w="2052000" h="1978135">
                <a:moveTo>
                  <a:pt x="0" y="0"/>
                </a:moveTo>
                <a:lnTo>
                  <a:pt x="2052000" y="0"/>
                </a:lnTo>
                <a:lnTo>
                  <a:pt x="2052000" y="1978135"/>
                </a:lnTo>
                <a:lnTo>
                  <a:pt x="0" y="1978135"/>
                </a:lnTo>
                <a:close/>
              </a:path>
            </a:pathLst>
          </a:custGeom>
        </p:spPr>
        <p:txBody>
          <a:bodyPr wrap="square">
            <a:noAutofit/>
          </a:bodyPr>
          <a:lstStyle>
            <a:lvl1pPr>
              <a:defRPr sz="1400">
                <a:solidFill>
                  <a:schemeClr val="accent2"/>
                </a:solidFill>
              </a:defRPr>
            </a:lvl1pPr>
          </a:lstStyle>
          <a:p>
            <a:r>
              <a:rPr lang="en-US"/>
              <a:t>Click icon to add picture</a:t>
            </a:r>
          </a:p>
        </p:txBody>
      </p:sp>
      <p:sp>
        <p:nvSpPr>
          <p:cNvPr id="3" name="Title 2">
            <a:extLst>
              <a:ext uri="{FF2B5EF4-FFF2-40B4-BE49-F238E27FC236}">
                <a16:creationId xmlns:a16="http://schemas.microsoft.com/office/drawing/2014/main" id="{1F476D36-8402-4932-84E4-7C9694DBB09B}"/>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D0CB301B-E8DE-46BB-849F-CC25AEBED2D2}"/>
              </a:ext>
            </a:extLst>
          </p:cNvPr>
          <p:cNvSpPr>
            <a:spLocks noGrp="1"/>
          </p:cNvSpPr>
          <p:nvPr>
            <p:ph type="sldNum" sz="quarter" idx="19"/>
          </p:nvPr>
        </p:nvSpPr>
        <p:spPr/>
        <p:txBody>
          <a:bodyPr/>
          <a:lstStyle/>
          <a:p>
            <a:fld id="{B5156DEF-1DFE-4D55-BC15-2084274D68EC}" type="slidenum">
              <a:rPr lang="en-GB" smtClean="0"/>
              <a:pPr/>
              <a:t>‹#›</a:t>
            </a:fld>
            <a:endParaRPr lang="en-GB"/>
          </a:p>
        </p:txBody>
      </p:sp>
    </p:spTree>
    <p:extLst>
      <p:ext uri="{BB962C8B-B14F-4D97-AF65-F5344CB8AC3E}">
        <p14:creationId xmlns:p14="http://schemas.microsoft.com/office/powerpoint/2010/main" val="3295903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Picture Placeholder 5"/>
          <p:cNvSpPr>
            <a:spLocks noGrp="1"/>
          </p:cNvSpPr>
          <p:nvPr>
            <p:ph type="pic" sz="quarter" idx="12"/>
          </p:nvPr>
        </p:nvSpPr>
        <p:spPr>
          <a:xfrm>
            <a:off x="0" y="1"/>
            <a:ext cx="12192000" cy="4635157"/>
          </a:xfrm>
          <a:custGeom>
            <a:avLst/>
            <a:gdLst>
              <a:gd name="connsiteX0" fmla="*/ 1381787 w 12192000"/>
              <a:gd name="connsiteY0" fmla="*/ 3056240 h 3080577"/>
              <a:gd name="connsiteX1" fmla="*/ 1380622 w 12192000"/>
              <a:gd name="connsiteY1" fmla="*/ 3058018 h 3080577"/>
              <a:gd name="connsiteX2" fmla="*/ 1373384 w 12192000"/>
              <a:gd name="connsiteY2" fmla="*/ 3057553 h 3080577"/>
              <a:gd name="connsiteX3" fmla="*/ 10763324 w 12192000"/>
              <a:gd name="connsiteY3" fmla="*/ 3056239 h 3080577"/>
              <a:gd name="connsiteX4" fmla="*/ 10771726 w 12192000"/>
              <a:gd name="connsiteY4" fmla="*/ 3057553 h 3080577"/>
              <a:gd name="connsiteX5" fmla="*/ 10764488 w 12192000"/>
              <a:gd name="connsiteY5" fmla="*/ 3058018 h 3080577"/>
              <a:gd name="connsiteX6" fmla="*/ 460196 w 12192000"/>
              <a:gd name="connsiteY6" fmla="*/ 3044231 h 3080577"/>
              <a:gd name="connsiteX7" fmla="*/ 468121 w 12192000"/>
              <a:gd name="connsiteY7" fmla="*/ 3048184 h 3080577"/>
              <a:gd name="connsiteX8" fmla="*/ 460196 w 12192000"/>
              <a:gd name="connsiteY8" fmla="*/ 3044231 h 3080577"/>
              <a:gd name="connsiteX9" fmla="*/ 11684914 w 12192000"/>
              <a:gd name="connsiteY9" fmla="*/ 3044230 h 3080577"/>
              <a:gd name="connsiteX10" fmla="*/ 11676990 w 12192000"/>
              <a:gd name="connsiteY10" fmla="*/ 3048183 h 3080577"/>
              <a:gd name="connsiteX11" fmla="*/ 11684914 w 12192000"/>
              <a:gd name="connsiteY11" fmla="*/ 3044230 h 3080577"/>
              <a:gd name="connsiteX12" fmla="*/ 11576179 w 12192000"/>
              <a:gd name="connsiteY12" fmla="*/ 2949088 h 3080577"/>
              <a:gd name="connsiteX13" fmla="*/ 11579034 w 12192000"/>
              <a:gd name="connsiteY13" fmla="*/ 2949921 h 3080577"/>
              <a:gd name="connsiteX14" fmla="*/ 11579524 w 12192000"/>
              <a:gd name="connsiteY14" fmla="*/ 2950104 h 3080577"/>
              <a:gd name="connsiteX15" fmla="*/ 568930 w 12192000"/>
              <a:gd name="connsiteY15" fmla="*/ 2949088 h 3080577"/>
              <a:gd name="connsiteX16" fmla="*/ 565584 w 12192000"/>
              <a:gd name="connsiteY16" fmla="*/ 2950104 h 3080577"/>
              <a:gd name="connsiteX17" fmla="*/ 566075 w 12192000"/>
              <a:gd name="connsiteY17" fmla="*/ 2949922 h 3080577"/>
              <a:gd name="connsiteX18" fmla="*/ 575698 w 12192000"/>
              <a:gd name="connsiteY18" fmla="*/ 2947030 h 3080577"/>
              <a:gd name="connsiteX19" fmla="*/ 574196 w 12192000"/>
              <a:gd name="connsiteY19" fmla="*/ 2947548 h 3080577"/>
              <a:gd name="connsiteX20" fmla="*/ 568930 w 12192000"/>
              <a:gd name="connsiteY20" fmla="*/ 2949088 h 3080577"/>
              <a:gd name="connsiteX21" fmla="*/ 11569411 w 12192000"/>
              <a:gd name="connsiteY21" fmla="*/ 2947028 h 3080577"/>
              <a:gd name="connsiteX22" fmla="*/ 11576179 w 12192000"/>
              <a:gd name="connsiteY22" fmla="*/ 2949088 h 3080577"/>
              <a:gd name="connsiteX23" fmla="*/ 11570914 w 12192000"/>
              <a:gd name="connsiteY23" fmla="*/ 2947547 h 3080577"/>
              <a:gd name="connsiteX24" fmla="*/ 11569411 w 12192000"/>
              <a:gd name="connsiteY24" fmla="*/ 2947028 h 3080577"/>
              <a:gd name="connsiteX25" fmla="*/ 1345152 w 12192000"/>
              <a:gd name="connsiteY25" fmla="*/ 2928144 h 3080577"/>
              <a:gd name="connsiteX26" fmla="*/ 1350579 w 12192000"/>
              <a:gd name="connsiteY26" fmla="*/ 2933667 h 3080577"/>
              <a:gd name="connsiteX27" fmla="*/ 1345152 w 12192000"/>
              <a:gd name="connsiteY27" fmla="*/ 2928144 h 3080577"/>
              <a:gd name="connsiteX28" fmla="*/ 10799958 w 12192000"/>
              <a:gd name="connsiteY28" fmla="*/ 2928143 h 3080577"/>
              <a:gd name="connsiteX29" fmla="*/ 10794530 w 12192000"/>
              <a:gd name="connsiteY29" fmla="*/ 2933666 h 3080577"/>
              <a:gd name="connsiteX30" fmla="*/ 10799958 w 12192000"/>
              <a:gd name="connsiteY30" fmla="*/ 2928143 h 3080577"/>
              <a:gd name="connsiteX31" fmla="*/ 1359631 w 12192000"/>
              <a:gd name="connsiteY31" fmla="*/ 2923796 h 3080577"/>
              <a:gd name="connsiteX32" fmla="*/ 1373384 w 12192000"/>
              <a:gd name="connsiteY32" fmla="*/ 2926018 h 3080577"/>
              <a:gd name="connsiteX33" fmla="*/ 1358697 w 12192000"/>
              <a:gd name="connsiteY33" fmla="*/ 2934416 h 3080577"/>
              <a:gd name="connsiteX34" fmla="*/ 1350579 w 12192000"/>
              <a:gd name="connsiteY34" fmla="*/ 2933667 h 3080577"/>
              <a:gd name="connsiteX35" fmla="*/ 1359631 w 12192000"/>
              <a:gd name="connsiteY35" fmla="*/ 2923796 h 3080577"/>
              <a:gd name="connsiteX36" fmla="*/ 10785479 w 12192000"/>
              <a:gd name="connsiteY36" fmla="*/ 2923795 h 3080577"/>
              <a:gd name="connsiteX37" fmla="*/ 10794530 w 12192000"/>
              <a:gd name="connsiteY37" fmla="*/ 2933666 h 3080577"/>
              <a:gd name="connsiteX38" fmla="*/ 10786414 w 12192000"/>
              <a:gd name="connsiteY38" fmla="*/ 2934415 h 3080577"/>
              <a:gd name="connsiteX39" fmla="*/ 10771725 w 12192000"/>
              <a:gd name="connsiteY39" fmla="*/ 2926018 h 3080577"/>
              <a:gd name="connsiteX40" fmla="*/ 10785479 w 12192000"/>
              <a:gd name="connsiteY40" fmla="*/ 2923795 h 3080577"/>
              <a:gd name="connsiteX41" fmla="*/ 1385221 w 12192000"/>
              <a:gd name="connsiteY41" fmla="*/ 2918575 h 3080577"/>
              <a:gd name="connsiteX42" fmla="*/ 1373384 w 12192000"/>
              <a:gd name="connsiteY42" fmla="*/ 2926018 h 3080577"/>
              <a:gd name="connsiteX43" fmla="*/ 1385221 w 12192000"/>
              <a:gd name="connsiteY43" fmla="*/ 2918575 h 3080577"/>
              <a:gd name="connsiteX44" fmla="*/ 10759887 w 12192000"/>
              <a:gd name="connsiteY44" fmla="*/ 2918574 h 3080577"/>
              <a:gd name="connsiteX45" fmla="*/ 10771725 w 12192000"/>
              <a:gd name="connsiteY45" fmla="*/ 2926018 h 3080577"/>
              <a:gd name="connsiteX46" fmla="*/ 10759887 w 12192000"/>
              <a:gd name="connsiteY46" fmla="*/ 2918574 h 3080577"/>
              <a:gd name="connsiteX47" fmla="*/ 1136452 w 12192000"/>
              <a:gd name="connsiteY47" fmla="*/ 2836154 h 3080577"/>
              <a:gd name="connsiteX48" fmla="*/ 1110051 w 12192000"/>
              <a:gd name="connsiteY48" fmla="*/ 2849687 h 3080577"/>
              <a:gd name="connsiteX49" fmla="*/ 1153496 w 12192000"/>
              <a:gd name="connsiteY49" fmla="*/ 2843551 h 3080577"/>
              <a:gd name="connsiteX50" fmla="*/ 1136452 w 12192000"/>
              <a:gd name="connsiteY50" fmla="*/ 2836154 h 3080577"/>
              <a:gd name="connsiteX51" fmla="*/ 11008659 w 12192000"/>
              <a:gd name="connsiteY51" fmla="*/ 2836153 h 3080577"/>
              <a:gd name="connsiteX52" fmla="*/ 10991614 w 12192000"/>
              <a:gd name="connsiteY52" fmla="*/ 2843550 h 3080577"/>
              <a:gd name="connsiteX53" fmla="*/ 11035059 w 12192000"/>
              <a:gd name="connsiteY53" fmla="*/ 2849686 h 3080577"/>
              <a:gd name="connsiteX54" fmla="*/ 11008659 w 12192000"/>
              <a:gd name="connsiteY54" fmla="*/ 2836153 h 3080577"/>
              <a:gd name="connsiteX55" fmla="*/ 2549791 w 12192000"/>
              <a:gd name="connsiteY55" fmla="*/ 2745984 h 3080577"/>
              <a:gd name="connsiteX56" fmla="*/ 2547534 w 12192000"/>
              <a:gd name="connsiteY56" fmla="*/ 2754650 h 3080577"/>
              <a:gd name="connsiteX57" fmla="*/ 2558594 w 12192000"/>
              <a:gd name="connsiteY57" fmla="*/ 2754942 h 3080577"/>
              <a:gd name="connsiteX58" fmla="*/ 2549791 w 12192000"/>
              <a:gd name="connsiteY58" fmla="*/ 2745984 h 3080577"/>
              <a:gd name="connsiteX59" fmla="*/ 9595318 w 12192000"/>
              <a:gd name="connsiteY59" fmla="*/ 2745983 h 3080577"/>
              <a:gd name="connsiteX60" fmla="*/ 9586515 w 12192000"/>
              <a:gd name="connsiteY60" fmla="*/ 2754941 h 3080577"/>
              <a:gd name="connsiteX61" fmla="*/ 9597576 w 12192000"/>
              <a:gd name="connsiteY61" fmla="*/ 2754649 h 3080577"/>
              <a:gd name="connsiteX62" fmla="*/ 9595318 w 12192000"/>
              <a:gd name="connsiteY62" fmla="*/ 2745983 h 3080577"/>
              <a:gd name="connsiteX63" fmla="*/ 2688764 w 12192000"/>
              <a:gd name="connsiteY63" fmla="*/ 2723787 h 3080577"/>
              <a:gd name="connsiteX64" fmla="*/ 2597298 w 12192000"/>
              <a:gd name="connsiteY64" fmla="*/ 2743985 h 3080577"/>
              <a:gd name="connsiteX65" fmla="*/ 2581398 w 12192000"/>
              <a:gd name="connsiteY65" fmla="*/ 2747292 h 3080577"/>
              <a:gd name="connsiteX66" fmla="*/ 2588654 w 12192000"/>
              <a:gd name="connsiteY66" fmla="*/ 2748584 h 3080577"/>
              <a:gd name="connsiteX67" fmla="*/ 2597298 w 12192000"/>
              <a:gd name="connsiteY67" fmla="*/ 2743985 h 3080577"/>
              <a:gd name="connsiteX68" fmla="*/ 2716974 w 12192000"/>
              <a:gd name="connsiteY68" fmla="*/ 2724479 h 3080577"/>
              <a:gd name="connsiteX69" fmla="*/ 2688764 w 12192000"/>
              <a:gd name="connsiteY69" fmla="*/ 2723787 h 3080577"/>
              <a:gd name="connsiteX70" fmla="*/ 9456346 w 12192000"/>
              <a:gd name="connsiteY70" fmla="*/ 2723786 h 3080577"/>
              <a:gd name="connsiteX71" fmla="*/ 9428136 w 12192000"/>
              <a:gd name="connsiteY71" fmla="*/ 2724478 h 3080577"/>
              <a:gd name="connsiteX72" fmla="*/ 9547811 w 12192000"/>
              <a:gd name="connsiteY72" fmla="*/ 2743984 h 3080577"/>
              <a:gd name="connsiteX73" fmla="*/ 9556457 w 12192000"/>
              <a:gd name="connsiteY73" fmla="*/ 2748584 h 3080577"/>
              <a:gd name="connsiteX74" fmla="*/ 9563712 w 12192000"/>
              <a:gd name="connsiteY74" fmla="*/ 2747292 h 3080577"/>
              <a:gd name="connsiteX75" fmla="*/ 9547811 w 12192000"/>
              <a:gd name="connsiteY75" fmla="*/ 2743984 h 3080577"/>
              <a:gd name="connsiteX76" fmla="*/ 9456346 w 12192000"/>
              <a:gd name="connsiteY76" fmla="*/ 2723786 h 3080577"/>
              <a:gd name="connsiteX77" fmla="*/ 550658 w 12192000"/>
              <a:gd name="connsiteY77" fmla="*/ 2632865 h 3080577"/>
              <a:gd name="connsiteX78" fmla="*/ 556085 w 12192000"/>
              <a:gd name="connsiteY78" fmla="*/ 2638388 h 3080577"/>
              <a:gd name="connsiteX79" fmla="*/ 550658 w 12192000"/>
              <a:gd name="connsiteY79" fmla="*/ 2632865 h 3080577"/>
              <a:gd name="connsiteX80" fmla="*/ 11594452 w 12192000"/>
              <a:gd name="connsiteY80" fmla="*/ 2632864 h 3080577"/>
              <a:gd name="connsiteX81" fmla="*/ 11589025 w 12192000"/>
              <a:gd name="connsiteY81" fmla="*/ 2638387 h 3080577"/>
              <a:gd name="connsiteX82" fmla="*/ 11594452 w 12192000"/>
              <a:gd name="connsiteY82" fmla="*/ 2632864 h 3080577"/>
              <a:gd name="connsiteX83" fmla="*/ 1133579 w 12192000"/>
              <a:gd name="connsiteY83" fmla="*/ 2600808 h 3080577"/>
              <a:gd name="connsiteX84" fmla="*/ 1143562 w 12192000"/>
              <a:gd name="connsiteY84" fmla="*/ 2601220 h 3080577"/>
              <a:gd name="connsiteX85" fmla="*/ 1122650 w 12192000"/>
              <a:gd name="connsiteY85" fmla="*/ 2605494 h 3080577"/>
              <a:gd name="connsiteX86" fmla="*/ 11011531 w 12192000"/>
              <a:gd name="connsiteY86" fmla="*/ 2600807 h 3080577"/>
              <a:gd name="connsiteX87" fmla="*/ 11022459 w 12192000"/>
              <a:gd name="connsiteY87" fmla="*/ 2605492 h 3080577"/>
              <a:gd name="connsiteX88" fmla="*/ 11001548 w 12192000"/>
              <a:gd name="connsiteY88" fmla="*/ 2601220 h 3080577"/>
              <a:gd name="connsiteX89" fmla="*/ 11011531 w 12192000"/>
              <a:gd name="connsiteY89" fmla="*/ 2600807 h 3080577"/>
              <a:gd name="connsiteX90" fmla="*/ 2638538 w 12192000"/>
              <a:gd name="connsiteY90" fmla="*/ 2594325 h 3080577"/>
              <a:gd name="connsiteX91" fmla="*/ 2578208 w 12192000"/>
              <a:gd name="connsiteY91" fmla="*/ 2604388 h 3080577"/>
              <a:gd name="connsiteX92" fmla="*/ 2535750 w 12192000"/>
              <a:gd name="connsiteY92" fmla="*/ 2609902 h 3080577"/>
              <a:gd name="connsiteX93" fmla="*/ 2268351 w 12192000"/>
              <a:gd name="connsiteY93" fmla="*/ 2660973 h 3080577"/>
              <a:gd name="connsiteX94" fmla="*/ 2244356 w 12192000"/>
              <a:gd name="connsiteY94" fmla="*/ 2674108 h 3080577"/>
              <a:gd name="connsiteX95" fmla="*/ 2304022 w 12192000"/>
              <a:gd name="connsiteY95" fmla="*/ 2666414 h 3080577"/>
              <a:gd name="connsiteX96" fmla="*/ 2535750 w 12192000"/>
              <a:gd name="connsiteY96" fmla="*/ 2609902 h 3080577"/>
              <a:gd name="connsiteX97" fmla="*/ 2578208 w 12192000"/>
              <a:gd name="connsiteY97" fmla="*/ 2604388 h 3080577"/>
              <a:gd name="connsiteX98" fmla="*/ 2638538 w 12192000"/>
              <a:gd name="connsiteY98" fmla="*/ 2594325 h 3080577"/>
              <a:gd name="connsiteX99" fmla="*/ 9506572 w 12192000"/>
              <a:gd name="connsiteY99" fmla="*/ 2594324 h 3080577"/>
              <a:gd name="connsiteX100" fmla="*/ 9566902 w 12192000"/>
              <a:gd name="connsiteY100" fmla="*/ 2604387 h 3080577"/>
              <a:gd name="connsiteX101" fmla="*/ 9609360 w 12192000"/>
              <a:gd name="connsiteY101" fmla="*/ 2609901 h 3080577"/>
              <a:gd name="connsiteX102" fmla="*/ 9841087 w 12192000"/>
              <a:gd name="connsiteY102" fmla="*/ 2666414 h 3080577"/>
              <a:gd name="connsiteX103" fmla="*/ 9900753 w 12192000"/>
              <a:gd name="connsiteY103" fmla="*/ 2674107 h 3080577"/>
              <a:gd name="connsiteX104" fmla="*/ 9876759 w 12192000"/>
              <a:gd name="connsiteY104" fmla="*/ 2660973 h 3080577"/>
              <a:gd name="connsiteX105" fmla="*/ 9609360 w 12192000"/>
              <a:gd name="connsiteY105" fmla="*/ 2609901 h 3080577"/>
              <a:gd name="connsiteX106" fmla="*/ 9566902 w 12192000"/>
              <a:gd name="connsiteY106" fmla="*/ 2604387 h 3080577"/>
              <a:gd name="connsiteX107" fmla="*/ 9506572 w 12192000"/>
              <a:gd name="connsiteY107" fmla="*/ 2594324 h 3080577"/>
              <a:gd name="connsiteX108" fmla="*/ 11497286 w 12192000"/>
              <a:gd name="connsiteY108" fmla="*/ 2580711 h 3080577"/>
              <a:gd name="connsiteX109" fmla="*/ 11507689 w 12192000"/>
              <a:gd name="connsiteY109" fmla="*/ 2587251 h 3080577"/>
              <a:gd name="connsiteX110" fmla="*/ 11497286 w 12192000"/>
              <a:gd name="connsiteY110" fmla="*/ 2580711 h 3080577"/>
              <a:gd name="connsiteX111" fmla="*/ 647824 w 12192000"/>
              <a:gd name="connsiteY111" fmla="*/ 2580711 h 3080577"/>
              <a:gd name="connsiteX112" fmla="*/ 637420 w 12192000"/>
              <a:gd name="connsiteY112" fmla="*/ 2587252 h 3080577"/>
              <a:gd name="connsiteX113" fmla="*/ 647824 w 12192000"/>
              <a:gd name="connsiteY113" fmla="*/ 2580711 h 3080577"/>
              <a:gd name="connsiteX114" fmla="*/ 3267760 w 12192000"/>
              <a:gd name="connsiteY114" fmla="*/ 2523109 h 3080577"/>
              <a:gd name="connsiteX115" fmla="*/ 3257772 w 12192000"/>
              <a:gd name="connsiteY115" fmla="*/ 2529388 h 3080577"/>
              <a:gd name="connsiteX116" fmla="*/ 3267760 w 12192000"/>
              <a:gd name="connsiteY116" fmla="*/ 2523109 h 3080577"/>
              <a:gd name="connsiteX117" fmla="*/ 8877350 w 12192000"/>
              <a:gd name="connsiteY117" fmla="*/ 2523108 h 3080577"/>
              <a:gd name="connsiteX118" fmla="*/ 8887337 w 12192000"/>
              <a:gd name="connsiteY118" fmla="*/ 2529388 h 3080577"/>
              <a:gd name="connsiteX119" fmla="*/ 8877350 w 12192000"/>
              <a:gd name="connsiteY119" fmla="*/ 2523108 h 3080577"/>
              <a:gd name="connsiteX120" fmla="*/ 188142 w 12192000"/>
              <a:gd name="connsiteY120" fmla="*/ 2515695 h 3080577"/>
              <a:gd name="connsiteX121" fmla="*/ 193283 w 12192000"/>
              <a:gd name="connsiteY121" fmla="*/ 2520927 h 3080577"/>
              <a:gd name="connsiteX122" fmla="*/ 188142 w 12192000"/>
              <a:gd name="connsiteY122" fmla="*/ 2515695 h 3080577"/>
              <a:gd name="connsiteX123" fmla="*/ 11956968 w 12192000"/>
              <a:gd name="connsiteY123" fmla="*/ 2515694 h 3080577"/>
              <a:gd name="connsiteX124" fmla="*/ 11951826 w 12192000"/>
              <a:gd name="connsiteY124" fmla="*/ 2520926 h 3080577"/>
              <a:gd name="connsiteX125" fmla="*/ 11956968 w 12192000"/>
              <a:gd name="connsiteY125" fmla="*/ 2515694 h 3080577"/>
              <a:gd name="connsiteX126" fmla="*/ 1223262 w 12192000"/>
              <a:gd name="connsiteY126" fmla="*/ 2502065 h 3080577"/>
              <a:gd name="connsiteX127" fmla="*/ 1212859 w 12192000"/>
              <a:gd name="connsiteY127" fmla="*/ 2508606 h 3080577"/>
              <a:gd name="connsiteX128" fmla="*/ 1223262 w 12192000"/>
              <a:gd name="connsiteY128" fmla="*/ 2502065 h 3080577"/>
              <a:gd name="connsiteX129" fmla="*/ 10921847 w 12192000"/>
              <a:gd name="connsiteY129" fmla="*/ 2502064 h 3080577"/>
              <a:gd name="connsiteX130" fmla="*/ 10932251 w 12192000"/>
              <a:gd name="connsiteY130" fmla="*/ 2508605 h 3080577"/>
              <a:gd name="connsiteX131" fmla="*/ 10921847 w 12192000"/>
              <a:gd name="connsiteY131" fmla="*/ 2502064 h 3080577"/>
              <a:gd name="connsiteX132" fmla="*/ 10893124 w 12192000"/>
              <a:gd name="connsiteY132" fmla="*/ 2490695 h 3080577"/>
              <a:gd name="connsiteX133" fmla="*/ 10887696 w 12192000"/>
              <a:gd name="connsiteY133" fmla="*/ 2496217 h 3080577"/>
              <a:gd name="connsiteX134" fmla="*/ 10893124 w 12192000"/>
              <a:gd name="connsiteY134" fmla="*/ 2490695 h 3080577"/>
              <a:gd name="connsiteX135" fmla="*/ 1251987 w 12192000"/>
              <a:gd name="connsiteY135" fmla="*/ 2490695 h 3080577"/>
              <a:gd name="connsiteX136" fmla="*/ 1257414 w 12192000"/>
              <a:gd name="connsiteY136" fmla="*/ 2496217 h 3080577"/>
              <a:gd name="connsiteX137" fmla="*/ 1251987 w 12192000"/>
              <a:gd name="connsiteY137" fmla="*/ 2490695 h 3080577"/>
              <a:gd name="connsiteX138" fmla="*/ 1353555 w 12192000"/>
              <a:gd name="connsiteY138" fmla="*/ 2462509 h 3080577"/>
              <a:gd name="connsiteX139" fmla="*/ 1291369 w 12192000"/>
              <a:gd name="connsiteY139" fmla="*/ 2480426 h 3080577"/>
              <a:gd name="connsiteX140" fmla="*/ 1353555 w 12192000"/>
              <a:gd name="connsiteY140" fmla="*/ 2462509 h 3080577"/>
              <a:gd name="connsiteX141" fmla="*/ 10791554 w 12192000"/>
              <a:gd name="connsiteY141" fmla="*/ 2462507 h 3080577"/>
              <a:gd name="connsiteX142" fmla="*/ 10853741 w 12192000"/>
              <a:gd name="connsiteY142" fmla="*/ 2480425 h 3080577"/>
              <a:gd name="connsiteX143" fmla="*/ 10791554 w 12192000"/>
              <a:gd name="connsiteY143" fmla="*/ 2462507 h 3080577"/>
              <a:gd name="connsiteX144" fmla="*/ 1698469 w 12192000"/>
              <a:gd name="connsiteY144" fmla="*/ 2372422 h 3080577"/>
              <a:gd name="connsiteX145" fmla="*/ 1678099 w 12192000"/>
              <a:gd name="connsiteY145" fmla="*/ 2380525 h 3080577"/>
              <a:gd name="connsiteX146" fmla="*/ 1688264 w 12192000"/>
              <a:gd name="connsiteY146" fmla="*/ 2382496 h 3080577"/>
              <a:gd name="connsiteX147" fmla="*/ 1704163 w 12192000"/>
              <a:gd name="connsiteY147" fmla="*/ 2379187 h 3080577"/>
              <a:gd name="connsiteX148" fmla="*/ 1698469 w 12192000"/>
              <a:gd name="connsiteY148" fmla="*/ 2372422 h 3080577"/>
              <a:gd name="connsiteX149" fmla="*/ 10446641 w 12192000"/>
              <a:gd name="connsiteY149" fmla="*/ 2372421 h 3080577"/>
              <a:gd name="connsiteX150" fmla="*/ 10440945 w 12192000"/>
              <a:gd name="connsiteY150" fmla="*/ 2379187 h 3080577"/>
              <a:gd name="connsiteX151" fmla="*/ 10456846 w 12192000"/>
              <a:gd name="connsiteY151" fmla="*/ 2382496 h 3080577"/>
              <a:gd name="connsiteX152" fmla="*/ 10467010 w 12192000"/>
              <a:gd name="connsiteY152" fmla="*/ 2380525 h 3080577"/>
              <a:gd name="connsiteX153" fmla="*/ 10446641 w 12192000"/>
              <a:gd name="connsiteY153" fmla="*/ 2372421 h 3080577"/>
              <a:gd name="connsiteX154" fmla="*/ 5162237 w 12192000"/>
              <a:gd name="connsiteY154" fmla="*/ 2366659 h 3080577"/>
              <a:gd name="connsiteX155" fmla="*/ 5152404 w 12192000"/>
              <a:gd name="connsiteY155" fmla="*/ 2373780 h 3080577"/>
              <a:gd name="connsiteX156" fmla="*/ 5124859 w 12192000"/>
              <a:gd name="connsiteY156" fmla="*/ 2376607 h 3080577"/>
              <a:gd name="connsiteX157" fmla="*/ 5135601 w 12192000"/>
              <a:gd name="connsiteY157" fmla="*/ 2380027 h 3080577"/>
              <a:gd name="connsiteX158" fmla="*/ 5152404 w 12192000"/>
              <a:gd name="connsiteY158" fmla="*/ 2373780 h 3080577"/>
              <a:gd name="connsiteX159" fmla="*/ 5162237 w 12192000"/>
              <a:gd name="connsiteY159" fmla="*/ 2366659 h 3080577"/>
              <a:gd name="connsiteX160" fmla="*/ 6982873 w 12192000"/>
              <a:gd name="connsiteY160" fmla="*/ 2366658 h 3080577"/>
              <a:gd name="connsiteX161" fmla="*/ 6992705 w 12192000"/>
              <a:gd name="connsiteY161" fmla="*/ 2373780 h 3080577"/>
              <a:gd name="connsiteX162" fmla="*/ 7009510 w 12192000"/>
              <a:gd name="connsiteY162" fmla="*/ 2380025 h 3080577"/>
              <a:gd name="connsiteX163" fmla="*/ 7020251 w 12192000"/>
              <a:gd name="connsiteY163" fmla="*/ 2376606 h 3080577"/>
              <a:gd name="connsiteX164" fmla="*/ 6992705 w 12192000"/>
              <a:gd name="connsiteY164" fmla="*/ 2373780 h 3080577"/>
              <a:gd name="connsiteX165" fmla="*/ 6982873 w 12192000"/>
              <a:gd name="connsiteY165" fmla="*/ 2366658 h 3080577"/>
              <a:gd name="connsiteX166" fmla="*/ 5228071 w 12192000"/>
              <a:gd name="connsiteY166" fmla="*/ 2354076 h 3080577"/>
              <a:gd name="connsiteX167" fmla="*/ 5217667 w 12192000"/>
              <a:gd name="connsiteY167" fmla="*/ 2360617 h 3080577"/>
              <a:gd name="connsiteX168" fmla="*/ 5228071 w 12192000"/>
              <a:gd name="connsiteY168" fmla="*/ 2354076 h 3080577"/>
              <a:gd name="connsiteX169" fmla="*/ 6917039 w 12192000"/>
              <a:gd name="connsiteY169" fmla="*/ 2354075 h 3080577"/>
              <a:gd name="connsiteX170" fmla="*/ 6927443 w 12192000"/>
              <a:gd name="connsiteY170" fmla="*/ 2360616 h 3080577"/>
              <a:gd name="connsiteX171" fmla="*/ 6917039 w 12192000"/>
              <a:gd name="connsiteY171" fmla="*/ 2354075 h 3080577"/>
              <a:gd name="connsiteX172" fmla="*/ 8018227 w 12192000"/>
              <a:gd name="connsiteY172" fmla="*/ 2306237 h 3080577"/>
              <a:gd name="connsiteX173" fmla="*/ 8016329 w 12192000"/>
              <a:gd name="connsiteY173" fmla="*/ 2319534 h 3080577"/>
              <a:gd name="connsiteX174" fmla="*/ 4126882 w 12192000"/>
              <a:gd name="connsiteY174" fmla="*/ 2306237 h 3080577"/>
              <a:gd name="connsiteX175" fmla="*/ 4128781 w 12192000"/>
              <a:gd name="connsiteY175" fmla="*/ 2319535 h 3080577"/>
              <a:gd name="connsiteX176" fmla="*/ 4126882 w 12192000"/>
              <a:gd name="connsiteY176" fmla="*/ 2306237 h 3080577"/>
              <a:gd name="connsiteX177" fmla="*/ 1908631 w 12192000"/>
              <a:gd name="connsiteY177" fmla="*/ 2285194 h 3080577"/>
              <a:gd name="connsiteX178" fmla="*/ 1917434 w 12192000"/>
              <a:gd name="connsiteY178" fmla="*/ 2294150 h 3080577"/>
              <a:gd name="connsiteX179" fmla="*/ 1908631 w 12192000"/>
              <a:gd name="connsiteY179" fmla="*/ 2285194 h 3080577"/>
              <a:gd name="connsiteX180" fmla="*/ 10236479 w 12192000"/>
              <a:gd name="connsiteY180" fmla="*/ 2285192 h 3080577"/>
              <a:gd name="connsiteX181" fmla="*/ 10227677 w 12192000"/>
              <a:gd name="connsiteY181" fmla="*/ 2294149 h 3080577"/>
              <a:gd name="connsiteX182" fmla="*/ 10236479 w 12192000"/>
              <a:gd name="connsiteY182" fmla="*/ 2285192 h 3080577"/>
              <a:gd name="connsiteX183" fmla="*/ 9121467 w 12192000"/>
              <a:gd name="connsiteY183" fmla="*/ 2261918 h 3080577"/>
              <a:gd name="connsiteX184" fmla="*/ 9127387 w 12192000"/>
              <a:gd name="connsiteY184" fmla="*/ 2265638 h 3080577"/>
              <a:gd name="connsiteX185" fmla="*/ 9252980 w 12192000"/>
              <a:gd name="connsiteY185" fmla="*/ 2288865 h 3080577"/>
              <a:gd name="connsiteX186" fmla="*/ 10070762 w 12192000"/>
              <a:gd name="connsiteY186" fmla="*/ 2444074 h 3080577"/>
              <a:gd name="connsiteX187" fmla="*/ 10132896 w 12192000"/>
              <a:gd name="connsiteY187" fmla="*/ 2452100 h 3080577"/>
              <a:gd name="connsiteX188" fmla="*/ 10107300 w 12192000"/>
              <a:gd name="connsiteY188" fmla="*/ 2445869 h 3080577"/>
              <a:gd name="connsiteX189" fmla="*/ 9373875 w 12192000"/>
              <a:gd name="connsiteY189" fmla="*/ 2295761 h 3080577"/>
              <a:gd name="connsiteX190" fmla="*/ 9121467 w 12192000"/>
              <a:gd name="connsiteY190" fmla="*/ 2261918 h 3080577"/>
              <a:gd name="connsiteX191" fmla="*/ 3023642 w 12192000"/>
              <a:gd name="connsiteY191" fmla="*/ 2261918 h 3080577"/>
              <a:gd name="connsiteX192" fmla="*/ 2771235 w 12192000"/>
              <a:gd name="connsiteY192" fmla="*/ 2295763 h 3080577"/>
              <a:gd name="connsiteX193" fmla="*/ 2037808 w 12192000"/>
              <a:gd name="connsiteY193" fmla="*/ 2445869 h 3080577"/>
              <a:gd name="connsiteX194" fmla="*/ 2012213 w 12192000"/>
              <a:gd name="connsiteY194" fmla="*/ 2452101 h 3080577"/>
              <a:gd name="connsiteX195" fmla="*/ 2074348 w 12192000"/>
              <a:gd name="connsiteY195" fmla="*/ 2444076 h 3080577"/>
              <a:gd name="connsiteX196" fmla="*/ 2892130 w 12192000"/>
              <a:gd name="connsiteY196" fmla="*/ 2288866 h 3080577"/>
              <a:gd name="connsiteX197" fmla="*/ 3017723 w 12192000"/>
              <a:gd name="connsiteY197" fmla="*/ 2265639 h 3080577"/>
              <a:gd name="connsiteX198" fmla="*/ 2253312 w 12192000"/>
              <a:gd name="connsiteY198" fmla="*/ 2232160 h 3080577"/>
              <a:gd name="connsiteX199" fmla="*/ 2184945 w 12192000"/>
              <a:gd name="connsiteY199" fmla="*/ 2242868 h 3080577"/>
              <a:gd name="connsiteX200" fmla="*/ 2193120 w 12192000"/>
              <a:gd name="connsiteY200" fmla="*/ 2243634 h 3080577"/>
              <a:gd name="connsiteX201" fmla="*/ 2221371 w 12192000"/>
              <a:gd name="connsiteY201" fmla="*/ 2241287 h 3080577"/>
              <a:gd name="connsiteX202" fmla="*/ 2258220 w 12192000"/>
              <a:gd name="connsiteY202" fmla="*/ 2238185 h 3080577"/>
              <a:gd name="connsiteX203" fmla="*/ 2253312 w 12192000"/>
              <a:gd name="connsiteY203" fmla="*/ 2232160 h 3080577"/>
              <a:gd name="connsiteX204" fmla="*/ 9891798 w 12192000"/>
              <a:gd name="connsiteY204" fmla="*/ 2232159 h 3080577"/>
              <a:gd name="connsiteX205" fmla="*/ 9886889 w 12192000"/>
              <a:gd name="connsiteY205" fmla="*/ 2238184 h 3080577"/>
              <a:gd name="connsiteX206" fmla="*/ 9923739 w 12192000"/>
              <a:gd name="connsiteY206" fmla="*/ 2241285 h 3080577"/>
              <a:gd name="connsiteX207" fmla="*/ 9951989 w 12192000"/>
              <a:gd name="connsiteY207" fmla="*/ 2243633 h 3080577"/>
              <a:gd name="connsiteX208" fmla="*/ 9960165 w 12192000"/>
              <a:gd name="connsiteY208" fmla="*/ 2242867 h 3080577"/>
              <a:gd name="connsiteX209" fmla="*/ 9891798 w 12192000"/>
              <a:gd name="connsiteY209" fmla="*/ 2232159 h 3080577"/>
              <a:gd name="connsiteX210" fmla="*/ 2301942 w 12192000"/>
              <a:gd name="connsiteY210" fmla="*/ 2215207 h 3080577"/>
              <a:gd name="connsiteX211" fmla="*/ 2301009 w 12192000"/>
              <a:gd name="connsiteY211" fmla="*/ 2216159 h 3080577"/>
              <a:gd name="connsiteX212" fmla="*/ 2299842 w 12192000"/>
              <a:gd name="connsiteY212" fmla="*/ 2217351 h 3080577"/>
              <a:gd name="connsiteX213" fmla="*/ 2296339 w 12192000"/>
              <a:gd name="connsiteY213" fmla="*/ 2220923 h 3080577"/>
              <a:gd name="connsiteX214" fmla="*/ 2293538 w 12192000"/>
              <a:gd name="connsiteY214" fmla="*/ 2223783 h 3080577"/>
              <a:gd name="connsiteX215" fmla="*/ 2299842 w 12192000"/>
              <a:gd name="connsiteY215" fmla="*/ 2217351 h 3080577"/>
              <a:gd name="connsiteX216" fmla="*/ 9843168 w 12192000"/>
              <a:gd name="connsiteY216" fmla="*/ 2215206 h 3080577"/>
              <a:gd name="connsiteX217" fmla="*/ 9844101 w 12192000"/>
              <a:gd name="connsiteY217" fmla="*/ 2216159 h 3080577"/>
              <a:gd name="connsiteX218" fmla="*/ 9847186 w 12192000"/>
              <a:gd name="connsiteY218" fmla="*/ 2219307 h 3080577"/>
              <a:gd name="connsiteX219" fmla="*/ 9848769 w 12192000"/>
              <a:gd name="connsiteY219" fmla="*/ 2220923 h 3080577"/>
              <a:gd name="connsiteX220" fmla="*/ 9851571 w 12192000"/>
              <a:gd name="connsiteY220" fmla="*/ 2223782 h 3080577"/>
              <a:gd name="connsiteX221" fmla="*/ 9847186 w 12192000"/>
              <a:gd name="connsiteY221" fmla="*/ 2219307 h 3080577"/>
              <a:gd name="connsiteX222" fmla="*/ 2238983 w 12192000"/>
              <a:gd name="connsiteY222" fmla="*/ 2203184 h 3080577"/>
              <a:gd name="connsiteX223" fmla="*/ 2225042 w 12192000"/>
              <a:gd name="connsiteY223" fmla="*/ 2204425 h 3080577"/>
              <a:gd name="connsiteX224" fmla="*/ 1980801 w 12192000"/>
              <a:gd name="connsiteY224" fmla="*/ 2267689 h 3080577"/>
              <a:gd name="connsiteX225" fmla="*/ 2119216 w 12192000"/>
              <a:gd name="connsiteY225" fmla="*/ 2236401 h 3080577"/>
              <a:gd name="connsiteX226" fmla="*/ 2255971 w 12192000"/>
              <a:gd name="connsiteY226" fmla="*/ 2205043 h 3080577"/>
              <a:gd name="connsiteX227" fmla="*/ 2238983 w 12192000"/>
              <a:gd name="connsiteY227" fmla="*/ 2203184 h 3080577"/>
              <a:gd name="connsiteX228" fmla="*/ 9906127 w 12192000"/>
              <a:gd name="connsiteY228" fmla="*/ 2203183 h 3080577"/>
              <a:gd name="connsiteX229" fmla="*/ 9889139 w 12192000"/>
              <a:gd name="connsiteY229" fmla="*/ 2205042 h 3080577"/>
              <a:gd name="connsiteX230" fmla="*/ 10025893 w 12192000"/>
              <a:gd name="connsiteY230" fmla="*/ 2236400 h 3080577"/>
              <a:gd name="connsiteX231" fmla="*/ 10164310 w 12192000"/>
              <a:gd name="connsiteY231" fmla="*/ 2267688 h 3080577"/>
              <a:gd name="connsiteX232" fmla="*/ 9920068 w 12192000"/>
              <a:gd name="connsiteY232" fmla="*/ 2204424 h 3080577"/>
              <a:gd name="connsiteX233" fmla="*/ 9906127 w 12192000"/>
              <a:gd name="connsiteY233" fmla="*/ 2203183 h 3080577"/>
              <a:gd name="connsiteX234" fmla="*/ 2351141 w 12192000"/>
              <a:gd name="connsiteY234" fmla="*/ 2182830 h 3080577"/>
              <a:gd name="connsiteX235" fmla="*/ 2267808 w 12192000"/>
              <a:gd name="connsiteY235" fmla="*/ 2197602 h 3080577"/>
              <a:gd name="connsiteX236" fmla="*/ 2280689 w 12192000"/>
              <a:gd name="connsiteY236" fmla="*/ 2200457 h 3080577"/>
              <a:gd name="connsiteX237" fmla="*/ 2358759 w 12192000"/>
              <a:gd name="connsiteY237" fmla="*/ 2189466 h 3080577"/>
              <a:gd name="connsiteX238" fmla="*/ 2351141 w 12192000"/>
              <a:gd name="connsiteY238" fmla="*/ 2182830 h 3080577"/>
              <a:gd name="connsiteX239" fmla="*/ 9793968 w 12192000"/>
              <a:gd name="connsiteY239" fmla="*/ 2182829 h 3080577"/>
              <a:gd name="connsiteX240" fmla="*/ 9786349 w 12192000"/>
              <a:gd name="connsiteY240" fmla="*/ 2189465 h 3080577"/>
              <a:gd name="connsiteX241" fmla="*/ 9864420 w 12192000"/>
              <a:gd name="connsiteY241" fmla="*/ 2200457 h 3080577"/>
              <a:gd name="connsiteX242" fmla="*/ 9877301 w 12192000"/>
              <a:gd name="connsiteY242" fmla="*/ 2197600 h 3080577"/>
              <a:gd name="connsiteX243" fmla="*/ 9793968 w 12192000"/>
              <a:gd name="connsiteY243" fmla="*/ 2182829 h 3080577"/>
              <a:gd name="connsiteX244" fmla="*/ 9539549 w 12192000"/>
              <a:gd name="connsiteY244" fmla="*/ 2158033 h 3080577"/>
              <a:gd name="connsiteX245" fmla="*/ 9618816 w 12192000"/>
              <a:gd name="connsiteY245" fmla="*/ 2187803 h 3080577"/>
              <a:gd name="connsiteX246" fmla="*/ 9719749 w 12192000"/>
              <a:gd name="connsiteY246" fmla="*/ 2195525 h 3080577"/>
              <a:gd name="connsiteX247" fmla="*/ 9733001 w 12192000"/>
              <a:gd name="connsiteY247" fmla="*/ 2200512 h 3080577"/>
              <a:gd name="connsiteX248" fmla="*/ 9736636 w 12192000"/>
              <a:gd name="connsiteY248" fmla="*/ 2199453 h 3080577"/>
              <a:gd name="connsiteX249" fmla="*/ 9719749 w 12192000"/>
              <a:gd name="connsiteY249" fmla="*/ 2195525 h 3080577"/>
              <a:gd name="connsiteX250" fmla="*/ 9539549 w 12192000"/>
              <a:gd name="connsiteY250" fmla="*/ 2158033 h 3080577"/>
              <a:gd name="connsiteX251" fmla="*/ 2605559 w 12192000"/>
              <a:gd name="connsiteY251" fmla="*/ 2158033 h 3080577"/>
              <a:gd name="connsiteX252" fmla="*/ 2425359 w 12192000"/>
              <a:gd name="connsiteY252" fmla="*/ 2195526 h 3080577"/>
              <a:gd name="connsiteX253" fmla="*/ 2408473 w 12192000"/>
              <a:gd name="connsiteY253" fmla="*/ 2199453 h 3080577"/>
              <a:gd name="connsiteX254" fmla="*/ 2412108 w 12192000"/>
              <a:gd name="connsiteY254" fmla="*/ 2200513 h 3080577"/>
              <a:gd name="connsiteX255" fmla="*/ 2425359 w 12192000"/>
              <a:gd name="connsiteY255" fmla="*/ 2195526 h 3080577"/>
              <a:gd name="connsiteX256" fmla="*/ 2526294 w 12192000"/>
              <a:gd name="connsiteY256" fmla="*/ 2187804 h 3080577"/>
              <a:gd name="connsiteX257" fmla="*/ 2605559 w 12192000"/>
              <a:gd name="connsiteY257" fmla="*/ 2158033 h 3080577"/>
              <a:gd name="connsiteX258" fmla="*/ 9583148 w 12192000"/>
              <a:gd name="connsiteY258" fmla="*/ 2152650 h 3080577"/>
              <a:gd name="connsiteX259" fmla="*/ 9598846 w 12192000"/>
              <a:gd name="connsiteY259" fmla="*/ 2156158 h 3080577"/>
              <a:gd name="connsiteX260" fmla="*/ 9661431 w 12192000"/>
              <a:gd name="connsiteY260" fmla="*/ 2165550 h 3080577"/>
              <a:gd name="connsiteX261" fmla="*/ 9750707 w 12192000"/>
              <a:gd name="connsiteY261" fmla="*/ 2177472 h 3080577"/>
              <a:gd name="connsiteX262" fmla="*/ 9761688 w 12192000"/>
              <a:gd name="connsiteY262" fmla="*/ 2173960 h 3080577"/>
              <a:gd name="connsiteX263" fmla="*/ 9727536 w 12192000"/>
              <a:gd name="connsiteY263" fmla="*/ 2163827 h 3080577"/>
              <a:gd name="connsiteX264" fmla="*/ 9673924 w 12192000"/>
              <a:gd name="connsiteY264" fmla="*/ 2152650 h 3080577"/>
              <a:gd name="connsiteX265" fmla="*/ 2471189 w 12192000"/>
              <a:gd name="connsiteY265" fmla="*/ 2152650 h 3080577"/>
              <a:gd name="connsiteX266" fmla="*/ 2417574 w 12192000"/>
              <a:gd name="connsiteY266" fmla="*/ 2163828 h 3080577"/>
              <a:gd name="connsiteX267" fmla="*/ 2383421 w 12192000"/>
              <a:gd name="connsiteY267" fmla="*/ 2173961 h 3080577"/>
              <a:gd name="connsiteX268" fmla="*/ 2394402 w 12192000"/>
              <a:gd name="connsiteY268" fmla="*/ 2177473 h 3080577"/>
              <a:gd name="connsiteX269" fmla="*/ 2483677 w 12192000"/>
              <a:gd name="connsiteY269" fmla="*/ 2165550 h 3080577"/>
              <a:gd name="connsiteX270" fmla="*/ 2546264 w 12192000"/>
              <a:gd name="connsiteY270" fmla="*/ 2156159 h 3080577"/>
              <a:gd name="connsiteX271" fmla="*/ 2561965 w 12192000"/>
              <a:gd name="connsiteY271" fmla="*/ 2152650 h 3080577"/>
              <a:gd name="connsiteX272" fmla="*/ 0 w 12192000"/>
              <a:gd name="connsiteY272" fmla="*/ 0 h 3080577"/>
              <a:gd name="connsiteX273" fmla="*/ 12192000 w 12192000"/>
              <a:gd name="connsiteY273" fmla="*/ 0 h 3080577"/>
              <a:gd name="connsiteX274" fmla="*/ 12192000 w 12192000"/>
              <a:gd name="connsiteY274" fmla="*/ 2152650 h 3080577"/>
              <a:gd name="connsiteX275" fmla="*/ 11798289 w 12192000"/>
              <a:gd name="connsiteY275" fmla="*/ 2152650 h 3080577"/>
              <a:gd name="connsiteX276" fmla="*/ 11798054 w 12192000"/>
              <a:gd name="connsiteY276" fmla="*/ 2154493 h 3080577"/>
              <a:gd name="connsiteX277" fmla="*/ 11795124 w 12192000"/>
              <a:gd name="connsiteY277" fmla="*/ 2152650 h 3080577"/>
              <a:gd name="connsiteX278" fmla="*/ 11787300 w 12192000"/>
              <a:gd name="connsiteY278" fmla="*/ 2152650 h 3080577"/>
              <a:gd name="connsiteX279" fmla="*/ 11788264 w 12192000"/>
              <a:gd name="connsiteY279" fmla="*/ 2155548 h 3080577"/>
              <a:gd name="connsiteX280" fmla="*/ 11798054 w 12192000"/>
              <a:gd name="connsiteY280" fmla="*/ 2154493 h 3080577"/>
              <a:gd name="connsiteX281" fmla="*/ 11858579 w 12192000"/>
              <a:gd name="connsiteY281" fmla="*/ 2172479 h 3080577"/>
              <a:gd name="connsiteX282" fmla="*/ 11821729 w 12192000"/>
              <a:gd name="connsiteY282" fmla="*/ 2169376 h 3080577"/>
              <a:gd name="connsiteX283" fmla="*/ 11716136 w 12192000"/>
              <a:gd name="connsiteY283" fmla="*/ 2154876 h 3080577"/>
              <a:gd name="connsiteX284" fmla="*/ 11709489 w 12192000"/>
              <a:gd name="connsiteY284" fmla="*/ 2152650 h 3080577"/>
              <a:gd name="connsiteX285" fmla="*/ 11706048 w 12192000"/>
              <a:gd name="connsiteY285" fmla="*/ 2152650 h 3080577"/>
              <a:gd name="connsiteX286" fmla="*/ 11729591 w 12192000"/>
              <a:gd name="connsiteY286" fmla="*/ 2169552 h 3080577"/>
              <a:gd name="connsiteX287" fmla="*/ 11794819 w 12192000"/>
              <a:gd name="connsiteY287" fmla="*/ 2187014 h 3080577"/>
              <a:gd name="connsiteX288" fmla="*/ 11872864 w 12192000"/>
              <a:gd name="connsiteY288" fmla="*/ 2229393 h 3080577"/>
              <a:gd name="connsiteX289" fmla="*/ 11771973 w 12192000"/>
              <a:gd name="connsiteY289" fmla="*/ 2200518 h 3080577"/>
              <a:gd name="connsiteX290" fmla="*/ 11617871 w 12192000"/>
              <a:gd name="connsiteY290" fmla="*/ 2158394 h 3080577"/>
              <a:gd name="connsiteX291" fmla="*/ 11596330 w 12192000"/>
              <a:gd name="connsiteY291" fmla="*/ 2152650 h 3080577"/>
              <a:gd name="connsiteX292" fmla="*/ 11556830 w 12192000"/>
              <a:gd name="connsiteY292" fmla="*/ 2152650 h 3080577"/>
              <a:gd name="connsiteX293" fmla="*/ 11688956 w 12192000"/>
              <a:gd name="connsiteY293" fmla="*/ 2201969 h 3080577"/>
              <a:gd name="connsiteX294" fmla="*/ 11816204 w 12192000"/>
              <a:gd name="connsiteY294" fmla="*/ 2256194 h 3080577"/>
              <a:gd name="connsiteX295" fmla="*/ 11741830 w 12192000"/>
              <a:gd name="connsiteY295" fmla="*/ 2250678 h 3080577"/>
              <a:gd name="connsiteX296" fmla="*/ 11895078 w 12192000"/>
              <a:gd name="connsiteY296" fmla="*/ 2326961 h 3080577"/>
              <a:gd name="connsiteX297" fmla="*/ 11718632 w 12192000"/>
              <a:gd name="connsiteY297" fmla="*/ 2284025 h 3080577"/>
              <a:gd name="connsiteX298" fmla="*/ 11739189 w 12192000"/>
              <a:gd name="connsiteY298" fmla="*/ 2324818 h 3080577"/>
              <a:gd name="connsiteX299" fmla="*/ 11756945 w 12192000"/>
              <a:gd name="connsiteY299" fmla="*/ 2335981 h 3080577"/>
              <a:gd name="connsiteX300" fmla="*/ 11709438 w 12192000"/>
              <a:gd name="connsiteY300" fmla="*/ 2333980 h 3080577"/>
              <a:gd name="connsiteX301" fmla="*/ 11631352 w 12192000"/>
              <a:gd name="connsiteY301" fmla="*/ 2312754 h 3080577"/>
              <a:gd name="connsiteX302" fmla="*/ 11219444 w 12192000"/>
              <a:gd name="connsiteY302" fmla="*/ 2182395 h 3080577"/>
              <a:gd name="connsiteX303" fmla="*/ 11117741 w 12192000"/>
              <a:gd name="connsiteY303" fmla="*/ 2152650 h 3080577"/>
              <a:gd name="connsiteX304" fmla="*/ 11072143 w 12192000"/>
              <a:gd name="connsiteY304" fmla="*/ 2152650 h 3080577"/>
              <a:gd name="connsiteX305" fmla="*/ 11151670 w 12192000"/>
              <a:gd name="connsiteY305" fmla="*/ 2177267 h 3080577"/>
              <a:gd name="connsiteX306" fmla="*/ 11487650 w 12192000"/>
              <a:gd name="connsiteY306" fmla="*/ 2298208 h 3080577"/>
              <a:gd name="connsiteX307" fmla="*/ 11686551 w 12192000"/>
              <a:gd name="connsiteY307" fmla="*/ 2368637 h 3080577"/>
              <a:gd name="connsiteX308" fmla="*/ 11593433 w 12192000"/>
              <a:gd name="connsiteY308" fmla="*/ 2351338 h 3080577"/>
              <a:gd name="connsiteX309" fmla="*/ 11829508 w 12192000"/>
              <a:gd name="connsiteY309" fmla="*/ 2444023 h 3080577"/>
              <a:gd name="connsiteX310" fmla="*/ 11812579 w 12192000"/>
              <a:gd name="connsiteY310" fmla="*/ 2461248 h 3080577"/>
              <a:gd name="connsiteX311" fmla="*/ 11951826 w 12192000"/>
              <a:gd name="connsiteY311" fmla="*/ 2520926 h 3080577"/>
              <a:gd name="connsiteX312" fmla="*/ 11839097 w 12192000"/>
              <a:gd name="connsiteY312" fmla="*/ 2484609 h 3080577"/>
              <a:gd name="connsiteX313" fmla="*/ 11726369 w 12192000"/>
              <a:gd name="connsiteY313" fmla="*/ 2448291 h 3080577"/>
              <a:gd name="connsiteX314" fmla="*/ 11795302 w 12192000"/>
              <a:gd name="connsiteY314" fmla="*/ 2498319 h 3080577"/>
              <a:gd name="connsiteX315" fmla="*/ 11631003 w 12192000"/>
              <a:gd name="connsiteY315" fmla="*/ 2464134 h 3080577"/>
              <a:gd name="connsiteX316" fmla="*/ 11843596 w 12192000"/>
              <a:gd name="connsiteY316" fmla="*/ 2549859 h 3080577"/>
              <a:gd name="connsiteX317" fmla="*/ 11980985 w 12192000"/>
              <a:gd name="connsiteY317" fmla="*/ 2601680 h 3080577"/>
              <a:gd name="connsiteX318" fmla="*/ 11812976 w 12192000"/>
              <a:gd name="connsiteY318" fmla="*/ 2551787 h 3080577"/>
              <a:gd name="connsiteX319" fmla="*/ 11797902 w 12192000"/>
              <a:gd name="connsiteY319" fmla="*/ 2576867 h 3080577"/>
              <a:gd name="connsiteX320" fmla="*/ 11667108 w 12192000"/>
              <a:gd name="connsiteY320" fmla="*/ 2528077 h 3080577"/>
              <a:gd name="connsiteX321" fmla="*/ 11632425 w 12192000"/>
              <a:gd name="connsiteY321" fmla="*/ 2534139 h 3080577"/>
              <a:gd name="connsiteX322" fmla="*/ 11498070 w 12192000"/>
              <a:gd name="connsiteY322" fmla="*/ 2498715 h 3080577"/>
              <a:gd name="connsiteX323" fmla="*/ 11218007 w 12192000"/>
              <a:gd name="connsiteY323" fmla="*/ 2411817 h 3080577"/>
              <a:gd name="connsiteX324" fmla="*/ 11218007 w 12192000"/>
              <a:gd name="connsiteY324" fmla="*/ 2411817 h 3080577"/>
              <a:gd name="connsiteX325" fmla="*/ 11504624 w 12192000"/>
              <a:gd name="connsiteY325" fmla="*/ 2522901 h 3080577"/>
              <a:gd name="connsiteX326" fmla="*/ 11651995 w 12192000"/>
              <a:gd name="connsiteY326" fmla="*/ 2574311 h 3080577"/>
              <a:gd name="connsiteX327" fmla="*/ 11757778 w 12192000"/>
              <a:gd name="connsiteY327" fmla="*/ 2627441 h 3080577"/>
              <a:gd name="connsiteX328" fmla="*/ 11618181 w 12192000"/>
              <a:gd name="connsiteY328" fmla="*/ 2587607 h 3080577"/>
              <a:gd name="connsiteX329" fmla="*/ 11599397 w 12192000"/>
              <a:gd name="connsiteY329" fmla="*/ 2596977 h 3080577"/>
              <a:gd name="connsiteX330" fmla="*/ 11480750 w 12192000"/>
              <a:gd name="connsiteY330" fmla="*/ 2556939 h 3080577"/>
              <a:gd name="connsiteX331" fmla="*/ 11363959 w 12192000"/>
              <a:gd name="connsiteY331" fmla="*/ 2524756 h 3080577"/>
              <a:gd name="connsiteX332" fmla="*/ 11388618 w 12192000"/>
              <a:gd name="connsiteY332" fmla="*/ 2540260 h 3080577"/>
              <a:gd name="connsiteX333" fmla="*/ 11365774 w 12192000"/>
              <a:gd name="connsiteY333" fmla="*/ 2553763 h 3080577"/>
              <a:gd name="connsiteX334" fmla="*/ 11589025 w 12192000"/>
              <a:gd name="connsiteY334" fmla="*/ 2638387 h 3080577"/>
              <a:gd name="connsiteX335" fmla="*/ 11390082 w 12192000"/>
              <a:gd name="connsiteY335" fmla="*/ 2589112 h 3080577"/>
              <a:gd name="connsiteX336" fmla="*/ 11416600 w 12192000"/>
              <a:gd name="connsiteY336" fmla="*/ 2612472 h 3080577"/>
              <a:gd name="connsiteX337" fmla="*/ 10962800 w 12192000"/>
              <a:gd name="connsiteY337" fmla="*/ 2479880 h 3080577"/>
              <a:gd name="connsiteX338" fmla="*/ 10349207 w 12192000"/>
              <a:gd name="connsiteY338" fmla="*/ 2321511 h 3080577"/>
              <a:gd name="connsiteX339" fmla="*/ 10349207 w 12192000"/>
              <a:gd name="connsiteY339" fmla="*/ 2321511 h 3080577"/>
              <a:gd name="connsiteX340" fmla="*/ 10791554 w 12192000"/>
              <a:gd name="connsiteY340" fmla="*/ 2462507 h 3080577"/>
              <a:gd name="connsiteX341" fmla="*/ 10517177 w 12192000"/>
              <a:gd name="connsiteY341" fmla="*/ 2392557 h 3080577"/>
              <a:gd name="connsiteX342" fmla="*/ 10530193 w 12192000"/>
              <a:gd name="connsiteY342" fmla="*/ 2408543 h 3080577"/>
              <a:gd name="connsiteX343" fmla="*/ 11478545 w 12192000"/>
              <a:gd name="connsiteY343" fmla="*/ 2700464 h 3080577"/>
              <a:gd name="connsiteX344" fmla="*/ 11661234 w 12192000"/>
              <a:gd name="connsiteY344" fmla="*/ 2766275 h 3080577"/>
              <a:gd name="connsiteX345" fmla="*/ 11639609 w 12192000"/>
              <a:gd name="connsiteY345" fmla="*/ 2767169 h 3080577"/>
              <a:gd name="connsiteX346" fmla="*/ 11447614 w 12192000"/>
              <a:gd name="connsiteY346" fmla="*/ 2701082 h 3080577"/>
              <a:gd name="connsiteX347" fmla="*/ 11256799 w 12192000"/>
              <a:gd name="connsiteY347" fmla="*/ 2643539 h 3080577"/>
              <a:gd name="connsiteX348" fmla="*/ 11232097 w 12192000"/>
              <a:gd name="connsiteY348" fmla="*/ 2649187 h 3080577"/>
              <a:gd name="connsiteX349" fmla="*/ 11070681 w 12192000"/>
              <a:gd name="connsiteY349" fmla="*/ 2602326 h 3080577"/>
              <a:gd name="connsiteX350" fmla="*/ 11040930 w 12192000"/>
              <a:gd name="connsiteY350" fmla="*/ 2611488 h 3080577"/>
              <a:gd name="connsiteX351" fmla="*/ 11031038 w 12192000"/>
              <a:gd name="connsiteY351" fmla="*/ 2609170 h 3080577"/>
              <a:gd name="connsiteX352" fmla="*/ 11022459 w 12192000"/>
              <a:gd name="connsiteY352" fmla="*/ 2605492 h 3080577"/>
              <a:gd name="connsiteX353" fmla="*/ 11027651 w 12192000"/>
              <a:gd name="connsiteY353" fmla="*/ 2606553 h 3080577"/>
              <a:gd name="connsiteX354" fmla="*/ 11011531 w 12192000"/>
              <a:gd name="connsiteY354" fmla="*/ 2600807 h 3080577"/>
              <a:gd name="connsiteX355" fmla="*/ 10965686 w 12192000"/>
              <a:gd name="connsiteY355" fmla="*/ 2598737 h 3080577"/>
              <a:gd name="connsiteX356" fmla="*/ 11133020 w 12192000"/>
              <a:gd name="connsiteY356" fmla="*/ 2649321 h 3080577"/>
              <a:gd name="connsiteX357" fmla="*/ 11159537 w 12192000"/>
              <a:gd name="connsiteY357" fmla="*/ 2672680 h 3080577"/>
              <a:gd name="connsiteX358" fmla="*/ 11308764 w 12192000"/>
              <a:gd name="connsiteY358" fmla="*/ 2731944 h 3080577"/>
              <a:gd name="connsiteX359" fmla="*/ 11528303 w 12192000"/>
              <a:gd name="connsiteY359" fmla="*/ 2800857 h 3080577"/>
              <a:gd name="connsiteX360" fmla="*/ 11484508 w 12192000"/>
              <a:gd name="connsiteY360" fmla="*/ 2814568 h 3080577"/>
              <a:gd name="connsiteX361" fmla="*/ 11419244 w 12192000"/>
              <a:gd name="connsiteY361" fmla="*/ 2801403 h 3080577"/>
              <a:gd name="connsiteX362" fmla="*/ 11314290 w 12192000"/>
              <a:gd name="connsiteY362" fmla="*/ 2776662 h 3080577"/>
              <a:gd name="connsiteX363" fmla="*/ 11175680 w 12192000"/>
              <a:gd name="connsiteY363" fmla="*/ 2737450 h 3080577"/>
              <a:gd name="connsiteX364" fmla="*/ 10484234 w 12192000"/>
              <a:gd name="connsiteY364" fmla="*/ 2544625 h 3080577"/>
              <a:gd name="connsiteX365" fmla="*/ 10344949 w 12192000"/>
              <a:gd name="connsiteY365" fmla="*/ 2506101 h 3080577"/>
              <a:gd name="connsiteX366" fmla="*/ 10431794 w 12192000"/>
              <a:gd name="connsiteY366" fmla="*/ 2539523 h 3080577"/>
              <a:gd name="connsiteX367" fmla="*/ 10899832 w 12192000"/>
              <a:gd name="connsiteY367" fmla="*/ 2675492 h 3080577"/>
              <a:gd name="connsiteX368" fmla="*/ 11090647 w 12192000"/>
              <a:gd name="connsiteY368" fmla="*/ 2733036 h 3080577"/>
              <a:gd name="connsiteX369" fmla="*/ 11104298 w 12192000"/>
              <a:gd name="connsiteY369" fmla="*/ 2769486 h 3080577"/>
              <a:gd name="connsiteX370" fmla="*/ 11190159 w 12192000"/>
              <a:gd name="connsiteY370" fmla="*/ 2802287 h 3080577"/>
              <a:gd name="connsiteX371" fmla="*/ 11272268 w 12192000"/>
              <a:gd name="connsiteY371" fmla="*/ 2840533 h 3080577"/>
              <a:gd name="connsiteX372" fmla="*/ 11554863 w 12192000"/>
              <a:gd name="connsiteY372" fmla="*/ 2934600 h 3080577"/>
              <a:gd name="connsiteX373" fmla="*/ 11644787 w 12192000"/>
              <a:gd name="connsiteY373" fmla="*/ 2963268 h 3080577"/>
              <a:gd name="connsiteX374" fmla="*/ 11595981 w 12192000"/>
              <a:gd name="connsiteY374" fmla="*/ 2954875 h 3080577"/>
              <a:gd name="connsiteX375" fmla="*/ 11579034 w 12192000"/>
              <a:gd name="connsiteY375" fmla="*/ 2949921 h 3080577"/>
              <a:gd name="connsiteX376" fmla="*/ 11517883 w 12192000"/>
              <a:gd name="connsiteY376" fmla="*/ 2927164 h 3080577"/>
              <a:gd name="connsiteX377" fmla="*/ 11341244 w 12192000"/>
              <a:gd name="connsiteY377" fmla="*/ 2869407 h 3080577"/>
              <a:gd name="connsiteX378" fmla="*/ 11306559 w 12192000"/>
              <a:gd name="connsiteY378" fmla="*/ 2875468 h 3080577"/>
              <a:gd name="connsiteX379" fmla="*/ 11222553 w 12192000"/>
              <a:gd name="connsiteY379" fmla="*/ 2850521 h 3080577"/>
              <a:gd name="connsiteX380" fmla="*/ 11158160 w 12192000"/>
              <a:gd name="connsiteY380" fmla="*/ 2844592 h 3080577"/>
              <a:gd name="connsiteX381" fmla="*/ 11280871 w 12192000"/>
              <a:gd name="connsiteY381" fmla="*/ 2880498 h 3080577"/>
              <a:gd name="connsiteX382" fmla="*/ 11324273 w 12192000"/>
              <a:gd name="connsiteY382" fmla="*/ 2907784 h 3080577"/>
              <a:gd name="connsiteX383" fmla="*/ 11373637 w 12192000"/>
              <a:gd name="connsiteY383" fmla="*/ 2917640 h 3080577"/>
              <a:gd name="connsiteX384" fmla="*/ 11416053 w 12192000"/>
              <a:gd name="connsiteY384" fmla="*/ 2944308 h 3080577"/>
              <a:gd name="connsiteX385" fmla="*/ 11541605 w 12192000"/>
              <a:gd name="connsiteY385" fmla="*/ 2988688 h 3080577"/>
              <a:gd name="connsiteX386" fmla="*/ 11657226 w 12192000"/>
              <a:gd name="connsiteY386" fmla="*/ 3033633 h 3080577"/>
              <a:gd name="connsiteX387" fmla="*/ 11622727 w 12192000"/>
              <a:gd name="connsiteY387" fmla="*/ 3026313 h 3080577"/>
              <a:gd name="connsiteX388" fmla="*/ 11352645 w 12192000"/>
              <a:gd name="connsiteY388" fmla="*/ 2938999 h 3080577"/>
              <a:gd name="connsiteX389" fmla="*/ 11119063 w 12192000"/>
              <a:gd name="connsiteY389" fmla="*/ 2874632 h 3080577"/>
              <a:gd name="connsiteX390" fmla="*/ 11053800 w 12192000"/>
              <a:gd name="connsiteY390" fmla="*/ 2861470 h 3080577"/>
              <a:gd name="connsiteX391" fmla="*/ 11333862 w 12192000"/>
              <a:gd name="connsiteY391" fmla="*/ 2948368 h 3080577"/>
              <a:gd name="connsiteX392" fmla="*/ 11405680 w 12192000"/>
              <a:gd name="connsiteY392" fmla="*/ 2985718 h 3080577"/>
              <a:gd name="connsiteX393" fmla="*/ 11245444 w 12192000"/>
              <a:gd name="connsiteY393" fmla="*/ 2947399 h 3080577"/>
              <a:gd name="connsiteX394" fmla="*/ 10258346 w 12192000"/>
              <a:gd name="connsiteY394" fmla="*/ 2665677 h 3080577"/>
              <a:gd name="connsiteX395" fmla="*/ 9696164 w 12192000"/>
              <a:gd name="connsiteY395" fmla="*/ 2532942 h 3080577"/>
              <a:gd name="connsiteX396" fmla="*/ 9146606 w 12192000"/>
              <a:gd name="connsiteY396" fmla="*/ 2457190 h 3080577"/>
              <a:gd name="connsiteX397" fmla="*/ 10019671 w 12192000"/>
              <a:gd name="connsiteY397" fmla="*/ 2625977 h 3080577"/>
              <a:gd name="connsiteX398" fmla="*/ 10794136 w 12192000"/>
              <a:gd name="connsiteY398" fmla="*/ 2843127 h 3080577"/>
              <a:gd name="connsiteX399" fmla="*/ 10898062 w 12192000"/>
              <a:gd name="connsiteY399" fmla="*/ 2888402 h 3080577"/>
              <a:gd name="connsiteX400" fmla="*/ 10746627 w 12192000"/>
              <a:gd name="connsiteY400" fmla="*/ 2841126 h 3080577"/>
              <a:gd name="connsiteX401" fmla="*/ 9996824 w 12192000"/>
              <a:gd name="connsiteY401" fmla="*/ 2639480 h 3080577"/>
              <a:gd name="connsiteX402" fmla="*/ 9353323 w 12192000"/>
              <a:gd name="connsiteY402" fmla="*/ 2518041 h 3080577"/>
              <a:gd name="connsiteX403" fmla="*/ 9256453 w 12192000"/>
              <a:gd name="connsiteY403" fmla="*/ 2506185 h 3080577"/>
              <a:gd name="connsiteX404" fmla="*/ 9357344 w 12192000"/>
              <a:gd name="connsiteY404" fmla="*/ 2535060 h 3080577"/>
              <a:gd name="connsiteX405" fmla="*/ 9478875 w 12192000"/>
              <a:gd name="connsiteY405" fmla="*/ 2562422 h 3080577"/>
              <a:gd name="connsiteX406" fmla="*/ 9474813 w 12192000"/>
              <a:gd name="connsiteY406" fmla="*/ 2566555 h 3080577"/>
              <a:gd name="connsiteX407" fmla="*/ 9478875 w 12192000"/>
              <a:gd name="connsiteY407" fmla="*/ 2562422 h 3080577"/>
              <a:gd name="connsiteX408" fmla="*/ 9684762 w 12192000"/>
              <a:gd name="connsiteY408" fmla="*/ 2594884 h 3080577"/>
              <a:gd name="connsiteX409" fmla="*/ 9995798 w 12192000"/>
              <a:gd name="connsiteY409" fmla="*/ 2660014 h 3080577"/>
              <a:gd name="connsiteX410" fmla="*/ 10141989 w 12192000"/>
              <a:gd name="connsiteY410" fmla="*/ 2702878 h 3080577"/>
              <a:gd name="connsiteX411" fmla="*/ 10180695 w 12192000"/>
              <a:gd name="connsiteY411" fmla="*/ 2713836 h 3080577"/>
              <a:gd name="connsiteX412" fmla="*/ 10774960 w 12192000"/>
              <a:gd name="connsiteY412" fmla="*/ 2893495 h 3080577"/>
              <a:gd name="connsiteX413" fmla="*/ 10145024 w 12192000"/>
              <a:gd name="connsiteY413" fmla="*/ 2719277 h 3080577"/>
              <a:gd name="connsiteX414" fmla="*/ 9930184 w 12192000"/>
              <a:gd name="connsiteY414" fmla="*/ 2666693 h 3080577"/>
              <a:gd name="connsiteX415" fmla="*/ 9960763 w 12192000"/>
              <a:gd name="connsiteY415" fmla="*/ 2685919 h 3080577"/>
              <a:gd name="connsiteX416" fmla="*/ 10017032 w 12192000"/>
              <a:gd name="connsiteY416" fmla="*/ 2700116 h 3080577"/>
              <a:gd name="connsiteX417" fmla="*/ 10759887 w 12192000"/>
              <a:gd name="connsiteY417" fmla="*/ 2918574 h 3080577"/>
              <a:gd name="connsiteX418" fmla="*/ 9890409 w 12192000"/>
              <a:gd name="connsiteY418" fmla="*/ 2697423 h 3080577"/>
              <a:gd name="connsiteX419" fmla="*/ 9087306 w 12192000"/>
              <a:gd name="connsiteY419" fmla="*/ 2558130 h 3080577"/>
              <a:gd name="connsiteX420" fmla="*/ 9062604 w 12192000"/>
              <a:gd name="connsiteY420" fmla="*/ 2563778 h 3080577"/>
              <a:gd name="connsiteX421" fmla="*/ 9267505 w 12192000"/>
              <a:gd name="connsiteY421" fmla="*/ 2595621 h 3080577"/>
              <a:gd name="connsiteX422" fmla="*/ 10692611 w 12192000"/>
              <a:gd name="connsiteY422" fmla="*/ 2925324 h 3080577"/>
              <a:gd name="connsiteX423" fmla="*/ 10945571 w 12192000"/>
              <a:gd name="connsiteY423" fmla="*/ 3021938 h 3080577"/>
              <a:gd name="connsiteX424" fmla="*/ 11012691 w 12192000"/>
              <a:gd name="connsiteY424" fmla="*/ 3042957 h 3080577"/>
              <a:gd name="connsiteX425" fmla="*/ 11050176 w 12192000"/>
              <a:gd name="connsiteY425" fmla="*/ 3066523 h 3080577"/>
              <a:gd name="connsiteX426" fmla="*/ 10799029 w 12192000"/>
              <a:gd name="connsiteY426" fmla="*/ 2998918 h 3080577"/>
              <a:gd name="connsiteX427" fmla="*/ 9922452 w 12192000"/>
              <a:gd name="connsiteY427" fmla="*/ 2765499 h 3080577"/>
              <a:gd name="connsiteX428" fmla="*/ 9425493 w 12192000"/>
              <a:gd name="connsiteY428" fmla="*/ 2667082 h 3080577"/>
              <a:gd name="connsiteX429" fmla="*/ 9061226 w 12192000"/>
              <a:gd name="connsiteY429" fmla="*/ 2604156 h 3080577"/>
              <a:gd name="connsiteX430" fmla="*/ 8940330 w 12192000"/>
              <a:gd name="connsiteY430" fmla="*/ 2597259 h 3080577"/>
              <a:gd name="connsiteX431" fmla="*/ 8991550 w 12192000"/>
              <a:gd name="connsiteY431" fmla="*/ 2614970 h 3080577"/>
              <a:gd name="connsiteX432" fmla="*/ 9886782 w 12192000"/>
              <a:gd name="connsiteY432" fmla="*/ 2770941 h 3080577"/>
              <a:gd name="connsiteX433" fmla="*/ 10737476 w 12192000"/>
              <a:gd name="connsiteY433" fmla="*/ 3001463 h 3080577"/>
              <a:gd name="connsiteX434" fmla="*/ 10866106 w 12192000"/>
              <a:gd name="connsiteY434" fmla="*/ 3041090 h 3080577"/>
              <a:gd name="connsiteX435" fmla="*/ 10882643 w 12192000"/>
              <a:gd name="connsiteY435" fmla="*/ 3064861 h 3080577"/>
              <a:gd name="connsiteX436" fmla="*/ 10917284 w 12192000"/>
              <a:gd name="connsiteY436" fmla="*/ 3079952 h 3080577"/>
              <a:gd name="connsiteX437" fmla="*/ 10758903 w 12192000"/>
              <a:gd name="connsiteY437" fmla="*/ 3049490 h 3080577"/>
              <a:gd name="connsiteX438" fmla="*/ 10757048 w 12192000"/>
              <a:gd name="connsiteY438" fmla="*/ 3041634 h 3080577"/>
              <a:gd name="connsiteX439" fmla="*/ 10878578 w 12192000"/>
              <a:gd name="connsiteY439" fmla="*/ 3068996 h 3080577"/>
              <a:gd name="connsiteX440" fmla="*/ 10758903 w 12192000"/>
              <a:gd name="connsiteY440" fmla="*/ 3049490 h 3080577"/>
              <a:gd name="connsiteX441" fmla="*/ 10763324 w 12192000"/>
              <a:gd name="connsiteY441" fmla="*/ 3056239 h 3080577"/>
              <a:gd name="connsiteX442" fmla="*/ 10715571 w 12192000"/>
              <a:gd name="connsiteY442" fmla="*/ 3048773 h 3080577"/>
              <a:gd name="connsiteX443" fmla="*/ 10538143 w 12192000"/>
              <a:gd name="connsiteY443" fmla="*/ 2993185 h 3080577"/>
              <a:gd name="connsiteX444" fmla="*/ 9366583 w 12192000"/>
              <a:gd name="connsiteY444" fmla="*/ 2727025 h 3080577"/>
              <a:gd name="connsiteX445" fmla="*/ 8907980 w 12192000"/>
              <a:gd name="connsiteY445" fmla="*/ 2659409 h 3080577"/>
              <a:gd name="connsiteX446" fmla="*/ 7992783 w 12192000"/>
              <a:gd name="connsiteY446" fmla="*/ 2504263 h 3080577"/>
              <a:gd name="connsiteX447" fmla="*/ 7303589 w 12192000"/>
              <a:gd name="connsiteY447" fmla="*/ 2409832 h 3080577"/>
              <a:gd name="connsiteX448" fmla="*/ 7130488 w 12192000"/>
              <a:gd name="connsiteY448" fmla="*/ 2384605 h 3080577"/>
              <a:gd name="connsiteX449" fmla="*/ 7102399 w 12192000"/>
              <a:gd name="connsiteY449" fmla="*/ 2393698 h 3080577"/>
              <a:gd name="connsiteX450" fmla="*/ 7290724 w 12192000"/>
              <a:gd name="connsiteY450" fmla="*/ 2422923 h 3080577"/>
              <a:gd name="connsiteX451" fmla="*/ 7948312 w 12192000"/>
              <a:gd name="connsiteY451" fmla="*/ 2518661 h 3080577"/>
              <a:gd name="connsiteX452" fmla="*/ 8378193 w 12192000"/>
              <a:gd name="connsiteY452" fmla="*/ 2574907 h 3080577"/>
              <a:gd name="connsiteX453" fmla="*/ 8601159 w 12192000"/>
              <a:gd name="connsiteY453" fmla="*/ 2619223 h 3080577"/>
              <a:gd name="connsiteX454" fmla="*/ 8763602 w 12192000"/>
              <a:gd name="connsiteY454" fmla="*/ 2645553 h 3080577"/>
              <a:gd name="connsiteX455" fmla="*/ 8739577 w 12192000"/>
              <a:gd name="connsiteY455" fmla="*/ 2650511 h 3080577"/>
              <a:gd name="connsiteX456" fmla="*/ 8096710 w 12192000"/>
              <a:gd name="connsiteY456" fmla="*/ 2549537 h 3080577"/>
              <a:gd name="connsiteX457" fmla="*/ 7377571 w 12192000"/>
              <a:gd name="connsiteY457" fmla="*/ 2456345 h 3080577"/>
              <a:gd name="connsiteX458" fmla="*/ 6662689 w 12192000"/>
              <a:gd name="connsiteY458" fmla="*/ 2366941 h 3080577"/>
              <a:gd name="connsiteX459" fmla="*/ 6181183 w 12192000"/>
              <a:gd name="connsiteY459" fmla="*/ 2284616 h 3080577"/>
              <a:gd name="connsiteX460" fmla="*/ 6072557 w 12192000"/>
              <a:gd name="connsiteY460" fmla="*/ 2253704 h 3080577"/>
              <a:gd name="connsiteX461" fmla="*/ 5963925 w 12192000"/>
              <a:gd name="connsiteY461" fmla="*/ 2284618 h 3080577"/>
              <a:gd name="connsiteX462" fmla="*/ 5482420 w 12192000"/>
              <a:gd name="connsiteY462" fmla="*/ 2366942 h 3080577"/>
              <a:gd name="connsiteX463" fmla="*/ 4767540 w 12192000"/>
              <a:gd name="connsiteY463" fmla="*/ 2456346 h 3080577"/>
              <a:gd name="connsiteX464" fmla="*/ 4048399 w 12192000"/>
              <a:gd name="connsiteY464" fmla="*/ 2549538 h 3080577"/>
              <a:gd name="connsiteX465" fmla="*/ 3405533 w 12192000"/>
              <a:gd name="connsiteY465" fmla="*/ 2650512 h 3080577"/>
              <a:gd name="connsiteX466" fmla="*/ 3381507 w 12192000"/>
              <a:gd name="connsiteY466" fmla="*/ 2645553 h 3080577"/>
              <a:gd name="connsiteX467" fmla="*/ 3543952 w 12192000"/>
              <a:gd name="connsiteY467" fmla="*/ 2619225 h 3080577"/>
              <a:gd name="connsiteX468" fmla="*/ 3766918 w 12192000"/>
              <a:gd name="connsiteY468" fmla="*/ 2574907 h 3080577"/>
              <a:gd name="connsiteX469" fmla="*/ 4196798 w 12192000"/>
              <a:gd name="connsiteY469" fmla="*/ 2518661 h 3080577"/>
              <a:gd name="connsiteX470" fmla="*/ 4854386 w 12192000"/>
              <a:gd name="connsiteY470" fmla="*/ 2422924 h 3080577"/>
              <a:gd name="connsiteX471" fmla="*/ 5042711 w 12192000"/>
              <a:gd name="connsiteY471" fmla="*/ 2393699 h 3080577"/>
              <a:gd name="connsiteX472" fmla="*/ 5014621 w 12192000"/>
              <a:gd name="connsiteY472" fmla="*/ 2384606 h 3080577"/>
              <a:gd name="connsiteX473" fmla="*/ 4841521 w 12192000"/>
              <a:gd name="connsiteY473" fmla="*/ 2409832 h 3080577"/>
              <a:gd name="connsiteX474" fmla="*/ 4152325 w 12192000"/>
              <a:gd name="connsiteY474" fmla="*/ 2504264 h 3080577"/>
              <a:gd name="connsiteX475" fmla="*/ 3237129 w 12192000"/>
              <a:gd name="connsiteY475" fmla="*/ 2659410 h 3080577"/>
              <a:gd name="connsiteX476" fmla="*/ 2778526 w 12192000"/>
              <a:gd name="connsiteY476" fmla="*/ 2727025 h 3080577"/>
              <a:gd name="connsiteX477" fmla="*/ 1606967 w 12192000"/>
              <a:gd name="connsiteY477" fmla="*/ 2993186 h 3080577"/>
              <a:gd name="connsiteX478" fmla="*/ 1429539 w 12192000"/>
              <a:gd name="connsiteY478" fmla="*/ 3048774 h 3080577"/>
              <a:gd name="connsiteX479" fmla="*/ 1381787 w 12192000"/>
              <a:gd name="connsiteY479" fmla="*/ 3056240 h 3080577"/>
              <a:gd name="connsiteX480" fmla="*/ 1386206 w 12192000"/>
              <a:gd name="connsiteY480" fmla="*/ 3049491 h 3080577"/>
              <a:gd name="connsiteX481" fmla="*/ 1266531 w 12192000"/>
              <a:gd name="connsiteY481" fmla="*/ 3068997 h 3080577"/>
              <a:gd name="connsiteX482" fmla="*/ 1388061 w 12192000"/>
              <a:gd name="connsiteY482" fmla="*/ 3041636 h 3080577"/>
              <a:gd name="connsiteX483" fmla="*/ 1386206 w 12192000"/>
              <a:gd name="connsiteY483" fmla="*/ 3049491 h 3080577"/>
              <a:gd name="connsiteX484" fmla="*/ 1227826 w 12192000"/>
              <a:gd name="connsiteY484" fmla="*/ 3079953 h 3080577"/>
              <a:gd name="connsiteX485" fmla="*/ 1262467 w 12192000"/>
              <a:gd name="connsiteY485" fmla="*/ 3064862 h 3080577"/>
              <a:gd name="connsiteX486" fmla="*/ 1279003 w 12192000"/>
              <a:gd name="connsiteY486" fmla="*/ 3041090 h 3080577"/>
              <a:gd name="connsiteX487" fmla="*/ 1407633 w 12192000"/>
              <a:gd name="connsiteY487" fmla="*/ 3001464 h 3080577"/>
              <a:gd name="connsiteX488" fmla="*/ 2258326 w 12192000"/>
              <a:gd name="connsiteY488" fmla="*/ 2770943 h 3080577"/>
              <a:gd name="connsiteX489" fmla="*/ 3153562 w 12192000"/>
              <a:gd name="connsiteY489" fmla="*/ 2614971 h 3080577"/>
              <a:gd name="connsiteX490" fmla="*/ 3204779 w 12192000"/>
              <a:gd name="connsiteY490" fmla="*/ 2597260 h 3080577"/>
              <a:gd name="connsiteX491" fmla="*/ 3083883 w 12192000"/>
              <a:gd name="connsiteY491" fmla="*/ 2604157 h 3080577"/>
              <a:gd name="connsiteX492" fmla="*/ 2719616 w 12192000"/>
              <a:gd name="connsiteY492" fmla="*/ 2667083 h 3080577"/>
              <a:gd name="connsiteX493" fmla="*/ 2222656 w 12192000"/>
              <a:gd name="connsiteY493" fmla="*/ 2765500 h 3080577"/>
              <a:gd name="connsiteX494" fmla="*/ 1346081 w 12192000"/>
              <a:gd name="connsiteY494" fmla="*/ 2998919 h 3080577"/>
              <a:gd name="connsiteX495" fmla="*/ 1094935 w 12192000"/>
              <a:gd name="connsiteY495" fmla="*/ 3066524 h 3080577"/>
              <a:gd name="connsiteX496" fmla="*/ 1132419 w 12192000"/>
              <a:gd name="connsiteY496" fmla="*/ 3042958 h 3080577"/>
              <a:gd name="connsiteX497" fmla="*/ 1199538 w 12192000"/>
              <a:gd name="connsiteY497" fmla="*/ 3021939 h 3080577"/>
              <a:gd name="connsiteX498" fmla="*/ 1452498 w 12192000"/>
              <a:gd name="connsiteY498" fmla="*/ 2925324 h 3080577"/>
              <a:gd name="connsiteX499" fmla="*/ 2877604 w 12192000"/>
              <a:gd name="connsiteY499" fmla="*/ 2595622 h 3080577"/>
              <a:gd name="connsiteX500" fmla="*/ 3082506 w 12192000"/>
              <a:gd name="connsiteY500" fmla="*/ 2563780 h 3080577"/>
              <a:gd name="connsiteX501" fmla="*/ 3057803 w 12192000"/>
              <a:gd name="connsiteY501" fmla="*/ 2558130 h 3080577"/>
              <a:gd name="connsiteX502" fmla="*/ 2254700 w 12192000"/>
              <a:gd name="connsiteY502" fmla="*/ 2697424 h 3080577"/>
              <a:gd name="connsiteX503" fmla="*/ 1385221 w 12192000"/>
              <a:gd name="connsiteY503" fmla="*/ 2918575 h 3080577"/>
              <a:gd name="connsiteX504" fmla="*/ 2128078 w 12192000"/>
              <a:gd name="connsiteY504" fmla="*/ 2700117 h 3080577"/>
              <a:gd name="connsiteX505" fmla="*/ 2184348 w 12192000"/>
              <a:gd name="connsiteY505" fmla="*/ 2685919 h 3080577"/>
              <a:gd name="connsiteX506" fmla="*/ 2214926 w 12192000"/>
              <a:gd name="connsiteY506" fmla="*/ 2666694 h 3080577"/>
              <a:gd name="connsiteX507" fmla="*/ 2000086 w 12192000"/>
              <a:gd name="connsiteY507" fmla="*/ 2719279 h 3080577"/>
              <a:gd name="connsiteX508" fmla="*/ 1370149 w 12192000"/>
              <a:gd name="connsiteY508" fmla="*/ 2893496 h 3080577"/>
              <a:gd name="connsiteX509" fmla="*/ 1964416 w 12192000"/>
              <a:gd name="connsiteY509" fmla="*/ 2713837 h 3080577"/>
              <a:gd name="connsiteX510" fmla="*/ 2003121 w 12192000"/>
              <a:gd name="connsiteY510" fmla="*/ 2702879 h 3080577"/>
              <a:gd name="connsiteX511" fmla="*/ 2149313 w 12192000"/>
              <a:gd name="connsiteY511" fmla="*/ 2660014 h 3080577"/>
              <a:gd name="connsiteX512" fmla="*/ 2460347 w 12192000"/>
              <a:gd name="connsiteY512" fmla="*/ 2594884 h 3080577"/>
              <a:gd name="connsiteX513" fmla="*/ 2666235 w 12192000"/>
              <a:gd name="connsiteY513" fmla="*/ 2562422 h 3080577"/>
              <a:gd name="connsiteX514" fmla="*/ 2670297 w 12192000"/>
              <a:gd name="connsiteY514" fmla="*/ 2566555 h 3080577"/>
              <a:gd name="connsiteX515" fmla="*/ 2666235 w 12192000"/>
              <a:gd name="connsiteY515" fmla="*/ 2562422 h 3080577"/>
              <a:gd name="connsiteX516" fmla="*/ 2787764 w 12192000"/>
              <a:gd name="connsiteY516" fmla="*/ 2535061 h 3080577"/>
              <a:gd name="connsiteX517" fmla="*/ 2888658 w 12192000"/>
              <a:gd name="connsiteY517" fmla="*/ 2506186 h 3080577"/>
              <a:gd name="connsiteX518" fmla="*/ 2791788 w 12192000"/>
              <a:gd name="connsiteY518" fmla="*/ 2518042 h 3080577"/>
              <a:gd name="connsiteX519" fmla="*/ 2148284 w 12192000"/>
              <a:gd name="connsiteY519" fmla="*/ 2639482 h 3080577"/>
              <a:gd name="connsiteX520" fmla="*/ 1398482 w 12192000"/>
              <a:gd name="connsiteY520" fmla="*/ 2841127 h 3080577"/>
              <a:gd name="connsiteX521" fmla="*/ 1247047 w 12192000"/>
              <a:gd name="connsiteY521" fmla="*/ 2888403 h 3080577"/>
              <a:gd name="connsiteX522" fmla="*/ 1350974 w 12192000"/>
              <a:gd name="connsiteY522" fmla="*/ 2843128 h 3080577"/>
              <a:gd name="connsiteX523" fmla="*/ 2125440 w 12192000"/>
              <a:gd name="connsiteY523" fmla="*/ 2625977 h 3080577"/>
              <a:gd name="connsiteX524" fmla="*/ 2998503 w 12192000"/>
              <a:gd name="connsiteY524" fmla="*/ 2457191 h 3080577"/>
              <a:gd name="connsiteX525" fmla="*/ 2448946 w 12192000"/>
              <a:gd name="connsiteY525" fmla="*/ 2532942 h 3080577"/>
              <a:gd name="connsiteX526" fmla="*/ 1886764 w 12192000"/>
              <a:gd name="connsiteY526" fmla="*/ 2665678 h 3080577"/>
              <a:gd name="connsiteX527" fmla="*/ 899666 w 12192000"/>
              <a:gd name="connsiteY527" fmla="*/ 2947400 h 3080577"/>
              <a:gd name="connsiteX528" fmla="*/ 739429 w 12192000"/>
              <a:gd name="connsiteY528" fmla="*/ 2985718 h 3080577"/>
              <a:gd name="connsiteX529" fmla="*/ 811247 w 12192000"/>
              <a:gd name="connsiteY529" fmla="*/ 2948370 h 3080577"/>
              <a:gd name="connsiteX530" fmla="*/ 1091310 w 12192000"/>
              <a:gd name="connsiteY530" fmla="*/ 2861470 h 3080577"/>
              <a:gd name="connsiteX531" fmla="*/ 1026046 w 12192000"/>
              <a:gd name="connsiteY531" fmla="*/ 2874633 h 3080577"/>
              <a:gd name="connsiteX532" fmla="*/ 792463 w 12192000"/>
              <a:gd name="connsiteY532" fmla="*/ 2939000 h 3080577"/>
              <a:gd name="connsiteX533" fmla="*/ 522382 w 12192000"/>
              <a:gd name="connsiteY533" fmla="*/ 3026314 h 3080577"/>
              <a:gd name="connsiteX534" fmla="*/ 487882 w 12192000"/>
              <a:gd name="connsiteY534" fmla="*/ 3033634 h 3080577"/>
              <a:gd name="connsiteX535" fmla="*/ 603504 w 12192000"/>
              <a:gd name="connsiteY535" fmla="*/ 2988689 h 3080577"/>
              <a:gd name="connsiteX536" fmla="*/ 729057 w 12192000"/>
              <a:gd name="connsiteY536" fmla="*/ 2944308 h 3080577"/>
              <a:gd name="connsiteX537" fmla="*/ 771473 w 12192000"/>
              <a:gd name="connsiteY537" fmla="*/ 2917642 h 3080577"/>
              <a:gd name="connsiteX538" fmla="*/ 820837 w 12192000"/>
              <a:gd name="connsiteY538" fmla="*/ 2907786 h 3080577"/>
              <a:gd name="connsiteX539" fmla="*/ 864239 w 12192000"/>
              <a:gd name="connsiteY539" fmla="*/ 2880499 h 3080577"/>
              <a:gd name="connsiteX540" fmla="*/ 986951 w 12192000"/>
              <a:gd name="connsiteY540" fmla="*/ 2844594 h 3080577"/>
              <a:gd name="connsiteX541" fmla="*/ 922557 w 12192000"/>
              <a:gd name="connsiteY541" fmla="*/ 2850522 h 3080577"/>
              <a:gd name="connsiteX542" fmla="*/ 838551 w 12192000"/>
              <a:gd name="connsiteY542" fmla="*/ 2875470 h 3080577"/>
              <a:gd name="connsiteX543" fmla="*/ 803866 w 12192000"/>
              <a:gd name="connsiteY543" fmla="*/ 2869408 h 3080577"/>
              <a:gd name="connsiteX544" fmla="*/ 627225 w 12192000"/>
              <a:gd name="connsiteY544" fmla="*/ 2927165 h 3080577"/>
              <a:gd name="connsiteX545" fmla="*/ 566075 w 12192000"/>
              <a:gd name="connsiteY545" fmla="*/ 2949922 h 3080577"/>
              <a:gd name="connsiteX546" fmla="*/ 549129 w 12192000"/>
              <a:gd name="connsiteY546" fmla="*/ 2954877 h 3080577"/>
              <a:gd name="connsiteX547" fmla="*/ 500322 w 12192000"/>
              <a:gd name="connsiteY547" fmla="*/ 2963269 h 3080577"/>
              <a:gd name="connsiteX548" fmla="*/ 590246 w 12192000"/>
              <a:gd name="connsiteY548" fmla="*/ 2934600 h 3080577"/>
              <a:gd name="connsiteX549" fmla="*/ 872841 w 12192000"/>
              <a:gd name="connsiteY549" fmla="*/ 2840533 h 3080577"/>
              <a:gd name="connsiteX550" fmla="*/ 954952 w 12192000"/>
              <a:gd name="connsiteY550" fmla="*/ 2802288 h 3080577"/>
              <a:gd name="connsiteX551" fmla="*/ 1040811 w 12192000"/>
              <a:gd name="connsiteY551" fmla="*/ 2769487 h 3080577"/>
              <a:gd name="connsiteX552" fmla="*/ 1054464 w 12192000"/>
              <a:gd name="connsiteY552" fmla="*/ 2733036 h 3080577"/>
              <a:gd name="connsiteX553" fmla="*/ 1245278 w 12192000"/>
              <a:gd name="connsiteY553" fmla="*/ 2675493 h 3080577"/>
              <a:gd name="connsiteX554" fmla="*/ 1713313 w 12192000"/>
              <a:gd name="connsiteY554" fmla="*/ 2539525 h 3080577"/>
              <a:gd name="connsiteX555" fmla="*/ 1800162 w 12192000"/>
              <a:gd name="connsiteY555" fmla="*/ 2506101 h 3080577"/>
              <a:gd name="connsiteX556" fmla="*/ 1660875 w 12192000"/>
              <a:gd name="connsiteY556" fmla="*/ 2544626 h 3080577"/>
              <a:gd name="connsiteX557" fmla="*/ 969429 w 12192000"/>
              <a:gd name="connsiteY557" fmla="*/ 2737450 h 3080577"/>
              <a:gd name="connsiteX558" fmla="*/ 830819 w 12192000"/>
              <a:gd name="connsiteY558" fmla="*/ 2776663 h 3080577"/>
              <a:gd name="connsiteX559" fmla="*/ 725865 w 12192000"/>
              <a:gd name="connsiteY559" fmla="*/ 2801404 h 3080577"/>
              <a:gd name="connsiteX560" fmla="*/ 660602 w 12192000"/>
              <a:gd name="connsiteY560" fmla="*/ 2814568 h 3080577"/>
              <a:gd name="connsiteX561" fmla="*/ 616807 w 12192000"/>
              <a:gd name="connsiteY561" fmla="*/ 2800858 h 3080577"/>
              <a:gd name="connsiteX562" fmla="*/ 836345 w 12192000"/>
              <a:gd name="connsiteY562" fmla="*/ 2731944 h 3080577"/>
              <a:gd name="connsiteX563" fmla="*/ 985573 w 12192000"/>
              <a:gd name="connsiteY563" fmla="*/ 2672681 h 3080577"/>
              <a:gd name="connsiteX564" fmla="*/ 1012089 w 12192000"/>
              <a:gd name="connsiteY564" fmla="*/ 2649321 h 3080577"/>
              <a:gd name="connsiteX565" fmla="*/ 1179423 w 12192000"/>
              <a:gd name="connsiteY565" fmla="*/ 2598738 h 3080577"/>
              <a:gd name="connsiteX566" fmla="*/ 1133579 w 12192000"/>
              <a:gd name="connsiteY566" fmla="*/ 2600808 h 3080577"/>
              <a:gd name="connsiteX567" fmla="*/ 1117458 w 12192000"/>
              <a:gd name="connsiteY567" fmla="*/ 2606554 h 3080577"/>
              <a:gd name="connsiteX568" fmla="*/ 1122650 w 12192000"/>
              <a:gd name="connsiteY568" fmla="*/ 2605494 h 3080577"/>
              <a:gd name="connsiteX569" fmla="*/ 1114070 w 12192000"/>
              <a:gd name="connsiteY569" fmla="*/ 2609171 h 3080577"/>
              <a:gd name="connsiteX570" fmla="*/ 1104180 w 12192000"/>
              <a:gd name="connsiteY570" fmla="*/ 2611488 h 3080577"/>
              <a:gd name="connsiteX571" fmla="*/ 1074428 w 12192000"/>
              <a:gd name="connsiteY571" fmla="*/ 2602327 h 3080577"/>
              <a:gd name="connsiteX572" fmla="*/ 913013 w 12192000"/>
              <a:gd name="connsiteY572" fmla="*/ 2649188 h 3080577"/>
              <a:gd name="connsiteX573" fmla="*/ 888310 w 12192000"/>
              <a:gd name="connsiteY573" fmla="*/ 2643540 h 3080577"/>
              <a:gd name="connsiteX574" fmla="*/ 697495 w 12192000"/>
              <a:gd name="connsiteY574" fmla="*/ 2701083 h 3080577"/>
              <a:gd name="connsiteX575" fmla="*/ 505501 w 12192000"/>
              <a:gd name="connsiteY575" fmla="*/ 2767170 h 3080577"/>
              <a:gd name="connsiteX576" fmla="*/ 483875 w 12192000"/>
              <a:gd name="connsiteY576" fmla="*/ 2766276 h 3080577"/>
              <a:gd name="connsiteX577" fmla="*/ 666563 w 12192000"/>
              <a:gd name="connsiteY577" fmla="*/ 2700465 h 3080577"/>
              <a:gd name="connsiteX578" fmla="*/ 1614917 w 12192000"/>
              <a:gd name="connsiteY578" fmla="*/ 2408545 h 3080577"/>
              <a:gd name="connsiteX579" fmla="*/ 1627933 w 12192000"/>
              <a:gd name="connsiteY579" fmla="*/ 2392559 h 3080577"/>
              <a:gd name="connsiteX580" fmla="*/ 1353555 w 12192000"/>
              <a:gd name="connsiteY580" fmla="*/ 2462509 h 3080577"/>
              <a:gd name="connsiteX581" fmla="*/ 1795900 w 12192000"/>
              <a:gd name="connsiteY581" fmla="*/ 2321512 h 3080577"/>
              <a:gd name="connsiteX582" fmla="*/ 1795900 w 12192000"/>
              <a:gd name="connsiteY582" fmla="*/ 2321512 h 3080577"/>
              <a:gd name="connsiteX583" fmla="*/ 1182309 w 12192000"/>
              <a:gd name="connsiteY583" fmla="*/ 2479881 h 3080577"/>
              <a:gd name="connsiteX584" fmla="*/ 728511 w 12192000"/>
              <a:gd name="connsiteY584" fmla="*/ 2612473 h 3080577"/>
              <a:gd name="connsiteX585" fmla="*/ 755027 w 12192000"/>
              <a:gd name="connsiteY585" fmla="*/ 2589113 h 3080577"/>
              <a:gd name="connsiteX586" fmla="*/ 556085 w 12192000"/>
              <a:gd name="connsiteY586" fmla="*/ 2638388 h 3080577"/>
              <a:gd name="connsiteX587" fmla="*/ 779336 w 12192000"/>
              <a:gd name="connsiteY587" fmla="*/ 2553764 h 3080577"/>
              <a:gd name="connsiteX588" fmla="*/ 756491 w 12192000"/>
              <a:gd name="connsiteY588" fmla="*/ 2540261 h 3080577"/>
              <a:gd name="connsiteX589" fmla="*/ 781151 w 12192000"/>
              <a:gd name="connsiteY589" fmla="*/ 2524756 h 3080577"/>
              <a:gd name="connsiteX590" fmla="*/ 664360 w 12192000"/>
              <a:gd name="connsiteY590" fmla="*/ 2556940 h 3080577"/>
              <a:gd name="connsiteX591" fmla="*/ 545713 w 12192000"/>
              <a:gd name="connsiteY591" fmla="*/ 2596978 h 3080577"/>
              <a:gd name="connsiteX592" fmla="*/ 526929 w 12192000"/>
              <a:gd name="connsiteY592" fmla="*/ 2587608 h 3080577"/>
              <a:gd name="connsiteX593" fmla="*/ 387331 w 12192000"/>
              <a:gd name="connsiteY593" fmla="*/ 2627441 h 3080577"/>
              <a:gd name="connsiteX594" fmla="*/ 493114 w 12192000"/>
              <a:gd name="connsiteY594" fmla="*/ 2574312 h 3080577"/>
              <a:gd name="connsiteX595" fmla="*/ 640487 w 12192000"/>
              <a:gd name="connsiteY595" fmla="*/ 2522903 h 3080577"/>
              <a:gd name="connsiteX596" fmla="*/ 927103 w 12192000"/>
              <a:gd name="connsiteY596" fmla="*/ 2411817 h 3080577"/>
              <a:gd name="connsiteX597" fmla="*/ 927103 w 12192000"/>
              <a:gd name="connsiteY597" fmla="*/ 2411817 h 3080577"/>
              <a:gd name="connsiteX598" fmla="*/ 647041 w 12192000"/>
              <a:gd name="connsiteY598" fmla="*/ 2498718 h 3080577"/>
              <a:gd name="connsiteX599" fmla="*/ 512685 w 12192000"/>
              <a:gd name="connsiteY599" fmla="*/ 2534140 h 3080577"/>
              <a:gd name="connsiteX600" fmla="*/ 478002 w 12192000"/>
              <a:gd name="connsiteY600" fmla="*/ 2528078 h 3080577"/>
              <a:gd name="connsiteX601" fmla="*/ 347207 w 12192000"/>
              <a:gd name="connsiteY601" fmla="*/ 2576868 h 3080577"/>
              <a:gd name="connsiteX602" fmla="*/ 332134 w 12192000"/>
              <a:gd name="connsiteY602" fmla="*/ 2551788 h 3080577"/>
              <a:gd name="connsiteX603" fmla="*/ 164124 w 12192000"/>
              <a:gd name="connsiteY603" fmla="*/ 2601681 h 3080577"/>
              <a:gd name="connsiteX604" fmla="*/ 301514 w 12192000"/>
              <a:gd name="connsiteY604" fmla="*/ 2549859 h 3080577"/>
              <a:gd name="connsiteX605" fmla="*/ 514107 w 12192000"/>
              <a:gd name="connsiteY605" fmla="*/ 2464135 h 3080577"/>
              <a:gd name="connsiteX606" fmla="*/ 349808 w 12192000"/>
              <a:gd name="connsiteY606" fmla="*/ 2498319 h 3080577"/>
              <a:gd name="connsiteX607" fmla="*/ 418741 w 12192000"/>
              <a:gd name="connsiteY607" fmla="*/ 2448292 h 3080577"/>
              <a:gd name="connsiteX608" fmla="*/ 306013 w 12192000"/>
              <a:gd name="connsiteY608" fmla="*/ 2484609 h 3080577"/>
              <a:gd name="connsiteX609" fmla="*/ 193283 w 12192000"/>
              <a:gd name="connsiteY609" fmla="*/ 2520927 h 3080577"/>
              <a:gd name="connsiteX610" fmla="*/ 332529 w 12192000"/>
              <a:gd name="connsiteY610" fmla="*/ 2461249 h 3080577"/>
              <a:gd name="connsiteX611" fmla="*/ 315602 w 12192000"/>
              <a:gd name="connsiteY611" fmla="*/ 2444025 h 3080577"/>
              <a:gd name="connsiteX612" fmla="*/ 551677 w 12192000"/>
              <a:gd name="connsiteY612" fmla="*/ 2351338 h 3080577"/>
              <a:gd name="connsiteX613" fmla="*/ 458559 w 12192000"/>
              <a:gd name="connsiteY613" fmla="*/ 2368638 h 3080577"/>
              <a:gd name="connsiteX614" fmla="*/ 657458 w 12192000"/>
              <a:gd name="connsiteY614" fmla="*/ 2298208 h 3080577"/>
              <a:gd name="connsiteX615" fmla="*/ 993441 w 12192000"/>
              <a:gd name="connsiteY615" fmla="*/ 2177268 h 3080577"/>
              <a:gd name="connsiteX616" fmla="*/ 1072972 w 12192000"/>
              <a:gd name="connsiteY616" fmla="*/ 2152650 h 3080577"/>
              <a:gd name="connsiteX617" fmla="*/ 1027373 w 12192000"/>
              <a:gd name="connsiteY617" fmla="*/ 2152650 h 3080577"/>
              <a:gd name="connsiteX618" fmla="*/ 925666 w 12192000"/>
              <a:gd name="connsiteY618" fmla="*/ 2182396 h 3080577"/>
              <a:gd name="connsiteX619" fmla="*/ 513758 w 12192000"/>
              <a:gd name="connsiteY619" fmla="*/ 2312754 h 3080577"/>
              <a:gd name="connsiteX620" fmla="*/ 435671 w 12192000"/>
              <a:gd name="connsiteY620" fmla="*/ 2333981 h 3080577"/>
              <a:gd name="connsiteX621" fmla="*/ 388164 w 12192000"/>
              <a:gd name="connsiteY621" fmla="*/ 2335981 h 3080577"/>
              <a:gd name="connsiteX622" fmla="*/ 405920 w 12192000"/>
              <a:gd name="connsiteY622" fmla="*/ 2324818 h 3080577"/>
              <a:gd name="connsiteX623" fmla="*/ 426478 w 12192000"/>
              <a:gd name="connsiteY623" fmla="*/ 2284026 h 3080577"/>
              <a:gd name="connsiteX624" fmla="*/ 250031 w 12192000"/>
              <a:gd name="connsiteY624" fmla="*/ 2326962 h 3080577"/>
              <a:gd name="connsiteX625" fmla="*/ 403280 w 12192000"/>
              <a:gd name="connsiteY625" fmla="*/ 2250679 h 3080577"/>
              <a:gd name="connsiteX626" fmla="*/ 328907 w 12192000"/>
              <a:gd name="connsiteY626" fmla="*/ 2256195 h 3080577"/>
              <a:gd name="connsiteX627" fmla="*/ 456153 w 12192000"/>
              <a:gd name="connsiteY627" fmla="*/ 2201970 h 3080577"/>
              <a:gd name="connsiteX628" fmla="*/ 588284 w 12192000"/>
              <a:gd name="connsiteY628" fmla="*/ 2152650 h 3080577"/>
              <a:gd name="connsiteX629" fmla="*/ 548783 w 12192000"/>
              <a:gd name="connsiteY629" fmla="*/ 2152650 h 3080577"/>
              <a:gd name="connsiteX630" fmla="*/ 527238 w 12192000"/>
              <a:gd name="connsiteY630" fmla="*/ 2158395 h 3080577"/>
              <a:gd name="connsiteX631" fmla="*/ 373138 w 12192000"/>
              <a:gd name="connsiteY631" fmla="*/ 2200520 h 3080577"/>
              <a:gd name="connsiteX632" fmla="*/ 272246 w 12192000"/>
              <a:gd name="connsiteY632" fmla="*/ 2229394 h 3080577"/>
              <a:gd name="connsiteX633" fmla="*/ 350290 w 12192000"/>
              <a:gd name="connsiteY633" fmla="*/ 2187015 h 3080577"/>
              <a:gd name="connsiteX634" fmla="*/ 415518 w 12192000"/>
              <a:gd name="connsiteY634" fmla="*/ 2169553 h 3080577"/>
              <a:gd name="connsiteX635" fmla="*/ 439065 w 12192000"/>
              <a:gd name="connsiteY635" fmla="*/ 2152650 h 3080577"/>
              <a:gd name="connsiteX636" fmla="*/ 435624 w 12192000"/>
              <a:gd name="connsiteY636" fmla="*/ 2152650 h 3080577"/>
              <a:gd name="connsiteX637" fmla="*/ 428973 w 12192000"/>
              <a:gd name="connsiteY637" fmla="*/ 2154877 h 3080577"/>
              <a:gd name="connsiteX638" fmla="*/ 323380 w 12192000"/>
              <a:gd name="connsiteY638" fmla="*/ 2169377 h 3080577"/>
              <a:gd name="connsiteX639" fmla="*/ 286531 w 12192000"/>
              <a:gd name="connsiteY639" fmla="*/ 2172479 h 3080577"/>
              <a:gd name="connsiteX640" fmla="*/ 347056 w 12192000"/>
              <a:gd name="connsiteY640" fmla="*/ 2154494 h 3080577"/>
              <a:gd name="connsiteX641" fmla="*/ 356845 w 12192000"/>
              <a:gd name="connsiteY641" fmla="*/ 2155549 h 3080577"/>
              <a:gd name="connsiteX642" fmla="*/ 357810 w 12192000"/>
              <a:gd name="connsiteY642" fmla="*/ 2152650 h 3080577"/>
              <a:gd name="connsiteX643" fmla="*/ 349988 w 12192000"/>
              <a:gd name="connsiteY643" fmla="*/ 2152650 h 3080577"/>
              <a:gd name="connsiteX644" fmla="*/ 347056 w 12192000"/>
              <a:gd name="connsiteY644" fmla="*/ 2154494 h 3080577"/>
              <a:gd name="connsiteX645" fmla="*/ 346821 w 12192000"/>
              <a:gd name="connsiteY645" fmla="*/ 2152650 h 3080577"/>
              <a:gd name="connsiteX646" fmla="*/ 0 w 12192000"/>
              <a:gd name="connsiteY646" fmla="*/ 2152650 h 308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Lst>
            <a:rect l="l" t="t" r="r" b="b"/>
            <a:pathLst>
              <a:path w="12192000" h="3080577">
                <a:moveTo>
                  <a:pt x="1381787" y="3056240"/>
                </a:moveTo>
                <a:lnTo>
                  <a:pt x="1380622" y="3058018"/>
                </a:lnTo>
                <a:cubicBezTo>
                  <a:pt x="1378155" y="3059568"/>
                  <a:pt x="1375412" y="3059620"/>
                  <a:pt x="1373384" y="3057553"/>
                </a:cubicBezTo>
                <a:close/>
                <a:moveTo>
                  <a:pt x="10763324" y="3056239"/>
                </a:moveTo>
                <a:lnTo>
                  <a:pt x="10771726" y="3057553"/>
                </a:lnTo>
                <a:cubicBezTo>
                  <a:pt x="10769696" y="3059619"/>
                  <a:pt x="10766954" y="3059567"/>
                  <a:pt x="10764488" y="3058018"/>
                </a:cubicBezTo>
                <a:close/>
                <a:moveTo>
                  <a:pt x="460196" y="3044231"/>
                </a:moveTo>
                <a:cubicBezTo>
                  <a:pt x="460196" y="3044231"/>
                  <a:pt x="470761" y="3049501"/>
                  <a:pt x="468121" y="3048184"/>
                </a:cubicBezTo>
                <a:cubicBezTo>
                  <a:pt x="467240" y="3047745"/>
                  <a:pt x="464891" y="3046573"/>
                  <a:pt x="460196" y="3044231"/>
                </a:cubicBezTo>
                <a:close/>
                <a:moveTo>
                  <a:pt x="11684914" y="3044230"/>
                </a:moveTo>
                <a:cubicBezTo>
                  <a:pt x="11680218" y="3046572"/>
                  <a:pt x="11677869" y="3047744"/>
                  <a:pt x="11676990" y="3048183"/>
                </a:cubicBezTo>
                <a:cubicBezTo>
                  <a:pt x="11674349" y="3049500"/>
                  <a:pt x="11684914" y="3044230"/>
                  <a:pt x="11684914" y="3044230"/>
                </a:cubicBezTo>
                <a:close/>
                <a:moveTo>
                  <a:pt x="11576179" y="2949088"/>
                </a:moveTo>
                <a:lnTo>
                  <a:pt x="11579034" y="2949921"/>
                </a:lnTo>
                <a:lnTo>
                  <a:pt x="11579524" y="2950104"/>
                </a:lnTo>
                <a:close/>
                <a:moveTo>
                  <a:pt x="568930" y="2949088"/>
                </a:moveTo>
                <a:lnTo>
                  <a:pt x="565584" y="2950104"/>
                </a:lnTo>
                <a:lnTo>
                  <a:pt x="566075" y="2949922"/>
                </a:lnTo>
                <a:close/>
                <a:moveTo>
                  <a:pt x="575698" y="2947030"/>
                </a:moveTo>
                <a:cubicBezTo>
                  <a:pt x="576958" y="2946666"/>
                  <a:pt x="576277" y="2946901"/>
                  <a:pt x="574196" y="2947548"/>
                </a:cubicBezTo>
                <a:lnTo>
                  <a:pt x="568930" y="2949088"/>
                </a:lnTo>
                <a:close/>
                <a:moveTo>
                  <a:pt x="11569411" y="2947028"/>
                </a:moveTo>
                <a:lnTo>
                  <a:pt x="11576179" y="2949088"/>
                </a:lnTo>
                <a:lnTo>
                  <a:pt x="11570914" y="2947547"/>
                </a:lnTo>
                <a:cubicBezTo>
                  <a:pt x="11568832" y="2946900"/>
                  <a:pt x="11568153" y="2946665"/>
                  <a:pt x="11569411" y="2947028"/>
                </a:cubicBezTo>
                <a:close/>
                <a:moveTo>
                  <a:pt x="1345152" y="2928144"/>
                </a:moveTo>
                <a:cubicBezTo>
                  <a:pt x="1343343" y="2926303"/>
                  <a:pt x="1350579" y="2933667"/>
                  <a:pt x="1350579" y="2933667"/>
                </a:cubicBezTo>
                <a:cubicBezTo>
                  <a:pt x="1347363" y="2930394"/>
                  <a:pt x="1345755" y="2928758"/>
                  <a:pt x="1345152" y="2928144"/>
                </a:cubicBezTo>
                <a:close/>
                <a:moveTo>
                  <a:pt x="10799958" y="2928143"/>
                </a:moveTo>
                <a:cubicBezTo>
                  <a:pt x="10799355" y="2928757"/>
                  <a:pt x="10797746" y="2930393"/>
                  <a:pt x="10794530" y="2933666"/>
                </a:cubicBezTo>
                <a:cubicBezTo>
                  <a:pt x="10794530" y="2933666"/>
                  <a:pt x="10801767" y="2926302"/>
                  <a:pt x="10799958" y="2928143"/>
                </a:cubicBezTo>
                <a:close/>
                <a:moveTo>
                  <a:pt x="1359631" y="2923796"/>
                </a:moveTo>
                <a:cubicBezTo>
                  <a:pt x="1364084" y="2921833"/>
                  <a:pt x="1369322" y="2921884"/>
                  <a:pt x="1373384" y="2926018"/>
                </a:cubicBezTo>
                <a:cubicBezTo>
                  <a:pt x="1366971" y="2930049"/>
                  <a:pt x="1362286" y="2932994"/>
                  <a:pt x="1358697" y="2934416"/>
                </a:cubicBezTo>
                <a:cubicBezTo>
                  <a:pt x="1355105" y="2935836"/>
                  <a:pt x="1352611" y="2935734"/>
                  <a:pt x="1350579" y="2933667"/>
                </a:cubicBezTo>
                <a:cubicBezTo>
                  <a:pt x="1351507" y="2929740"/>
                  <a:pt x="1355177" y="2925760"/>
                  <a:pt x="1359631" y="2923796"/>
                </a:cubicBezTo>
                <a:close/>
                <a:moveTo>
                  <a:pt x="10785479" y="2923795"/>
                </a:moveTo>
                <a:cubicBezTo>
                  <a:pt x="10789933" y="2925759"/>
                  <a:pt x="10793603" y="2929739"/>
                  <a:pt x="10794530" y="2933666"/>
                </a:cubicBezTo>
                <a:cubicBezTo>
                  <a:pt x="10792499" y="2935733"/>
                  <a:pt x="10790003" y="2935836"/>
                  <a:pt x="10786414" y="2934415"/>
                </a:cubicBezTo>
                <a:cubicBezTo>
                  <a:pt x="10782823" y="2932994"/>
                  <a:pt x="10778137" y="2930048"/>
                  <a:pt x="10771725" y="2926018"/>
                </a:cubicBezTo>
                <a:cubicBezTo>
                  <a:pt x="10775787" y="2921883"/>
                  <a:pt x="10781025" y="2921831"/>
                  <a:pt x="10785479" y="2923795"/>
                </a:cubicBezTo>
                <a:close/>
                <a:moveTo>
                  <a:pt x="1385221" y="2918575"/>
                </a:moveTo>
                <a:cubicBezTo>
                  <a:pt x="1383367" y="2926431"/>
                  <a:pt x="1373384" y="2926018"/>
                  <a:pt x="1373384" y="2926018"/>
                </a:cubicBezTo>
                <a:cubicBezTo>
                  <a:pt x="1375241" y="2918162"/>
                  <a:pt x="1385221" y="2918575"/>
                  <a:pt x="1385221" y="2918575"/>
                </a:cubicBezTo>
                <a:close/>
                <a:moveTo>
                  <a:pt x="10759887" y="2918574"/>
                </a:moveTo>
                <a:cubicBezTo>
                  <a:pt x="10759887" y="2918574"/>
                  <a:pt x="10769869" y="2918161"/>
                  <a:pt x="10771725" y="2926018"/>
                </a:cubicBezTo>
                <a:cubicBezTo>
                  <a:pt x="10771725" y="2926018"/>
                  <a:pt x="10761744" y="2926429"/>
                  <a:pt x="10759887" y="2918574"/>
                </a:cubicBezTo>
                <a:close/>
                <a:moveTo>
                  <a:pt x="1136452" y="2836154"/>
                </a:moveTo>
                <a:cubicBezTo>
                  <a:pt x="1124959" y="2837249"/>
                  <a:pt x="1111908" y="2841832"/>
                  <a:pt x="1110051" y="2849687"/>
                </a:cubicBezTo>
                <a:cubicBezTo>
                  <a:pt x="1110051" y="2849687"/>
                  <a:pt x="1141660" y="2850993"/>
                  <a:pt x="1153496" y="2843551"/>
                </a:cubicBezTo>
                <a:cubicBezTo>
                  <a:pt x="1157877" y="2837453"/>
                  <a:pt x="1147944" y="2835059"/>
                  <a:pt x="1136452" y="2836154"/>
                </a:cubicBezTo>
                <a:close/>
                <a:moveTo>
                  <a:pt x="11008659" y="2836153"/>
                </a:moveTo>
                <a:cubicBezTo>
                  <a:pt x="10997166" y="2835059"/>
                  <a:pt x="10987234" y="2837453"/>
                  <a:pt x="10991614" y="2843550"/>
                </a:cubicBezTo>
                <a:cubicBezTo>
                  <a:pt x="11003449" y="2850992"/>
                  <a:pt x="11035059" y="2849686"/>
                  <a:pt x="11035059" y="2849686"/>
                </a:cubicBezTo>
                <a:cubicBezTo>
                  <a:pt x="11033202" y="2841831"/>
                  <a:pt x="11020151" y="2837248"/>
                  <a:pt x="11008659" y="2836153"/>
                </a:cubicBezTo>
                <a:close/>
                <a:moveTo>
                  <a:pt x="2549791" y="2745984"/>
                </a:moveTo>
                <a:cubicBezTo>
                  <a:pt x="2543873" y="2749705"/>
                  <a:pt x="2544594" y="2752876"/>
                  <a:pt x="2547534" y="2754650"/>
                </a:cubicBezTo>
                <a:cubicBezTo>
                  <a:pt x="2550475" y="2756424"/>
                  <a:pt x="2555635" y="2756803"/>
                  <a:pt x="2558594" y="2754942"/>
                </a:cubicBezTo>
                <a:cubicBezTo>
                  <a:pt x="2564514" y="2751220"/>
                  <a:pt x="2549791" y="2745984"/>
                  <a:pt x="2549791" y="2745984"/>
                </a:cubicBezTo>
                <a:close/>
                <a:moveTo>
                  <a:pt x="9595318" y="2745983"/>
                </a:moveTo>
                <a:cubicBezTo>
                  <a:pt x="9595318" y="2745983"/>
                  <a:pt x="9580596" y="2751219"/>
                  <a:pt x="9586515" y="2754941"/>
                </a:cubicBezTo>
                <a:cubicBezTo>
                  <a:pt x="9589475" y="2756802"/>
                  <a:pt x="9594634" y="2756422"/>
                  <a:pt x="9597576" y="2754649"/>
                </a:cubicBezTo>
                <a:cubicBezTo>
                  <a:pt x="9600516" y="2752874"/>
                  <a:pt x="9601236" y="2749705"/>
                  <a:pt x="9595318" y="2745983"/>
                </a:cubicBezTo>
                <a:close/>
                <a:moveTo>
                  <a:pt x="2688764" y="2723787"/>
                </a:moveTo>
                <a:cubicBezTo>
                  <a:pt x="2659320" y="2726101"/>
                  <a:pt x="2626836" y="2736283"/>
                  <a:pt x="2597298" y="2743985"/>
                </a:cubicBezTo>
                <a:cubicBezTo>
                  <a:pt x="2593236" y="2739850"/>
                  <a:pt x="2587316" y="2743572"/>
                  <a:pt x="2581398" y="2747292"/>
                </a:cubicBezTo>
                <a:cubicBezTo>
                  <a:pt x="2583430" y="2749360"/>
                  <a:pt x="2585925" y="2749463"/>
                  <a:pt x="2588654" y="2748584"/>
                </a:cubicBezTo>
                <a:cubicBezTo>
                  <a:pt x="2591379" y="2747705"/>
                  <a:pt x="2594338" y="2745845"/>
                  <a:pt x="2597298" y="2743985"/>
                </a:cubicBezTo>
                <a:cubicBezTo>
                  <a:pt x="2634824" y="2741571"/>
                  <a:pt x="2677590" y="2734747"/>
                  <a:pt x="2716974" y="2724479"/>
                </a:cubicBezTo>
                <a:cubicBezTo>
                  <a:pt x="2708057" y="2723119"/>
                  <a:pt x="2698579" y="2723016"/>
                  <a:pt x="2688764" y="2723787"/>
                </a:cubicBezTo>
                <a:close/>
                <a:moveTo>
                  <a:pt x="9456346" y="2723786"/>
                </a:moveTo>
                <a:cubicBezTo>
                  <a:pt x="9446531" y="2723015"/>
                  <a:pt x="9437054" y="2723118"/>
                  <a:pt x="9428136" y="2724478"/>
                </a:cubicBezTo>
                <a:cubicBezTo>
                  <a:pt x="9467518" y="2734746"/>
                  <a:pt x="9510285" y="2741571"/>
                  <a:pt x="9547811" y="2743984"/>
                </a:cubicBezTo>
                <a:cubicBezTo>
                  <a:pt x="9550771" y="2745844"/>
                  <a:pt x="9553730" y="2747704"/>
                  <a:pt x="9556457" y="2748584"/>
                </a:cubicBezTo>
                <a:cubicBezTo>
                  <a:pt x="9559184" y="2749462"/>
                  <a:pt x="9561681" y="2749359"/>
                  <a:pt x="9563712" y="2747292"/>
                </a:cubicBezTo>
                <a:cubicBezTo>
                  <a:pt x="9557792" y="2743571"/>
                  <a:pt x="9551874" y="2739849"/>
                  <a:pt x="9547811" y="2743984"/>
                </a:cubicBezTo>
                <a:cubicBezTo>
                  <a:pt x="9518275" y="2736283"/>
                  <a:pt x="9485790" y="2726100"/>
                  <a:pt x="9456346" y="2723786"/>
                </a:cubicBezTo>
                <a:close/>
                <a:moveTo>
                  <a:pt x="550658" y="2632865"/>
                </a:moveTo>
                <a:cubicBezTo>
                  <a:pt x="548849" y="2631024"/>
                  <a:pt x="556085" y="2638388"/>
                  <a:pt x="556085" y="2638388"/>
                </a:cubicBezTo>
                <a:cubicBezTo>
                  <a:pt x="552869" y="2635115"/>
                  <a:pt x="551261" y="2633479"/>
                  <a:pt x="550658" y="2632865"/>
                </a:cubicBezTo>
                <a:close/>
                <a:moveTo>
                  <a:pt x="11594452" y="2632864"/>
                </a:moveTo>
                <a:cubicBezTo>
                  <a:pt x="11593849" y="2633478"/>
                  <a:pt x="11592241" y="2635114"/>
                  <a:pt x="11589025" y="2638387"/>
                </a:cubicBezTo>
                <a:cubicBezTo>
                  <a:pt x="11589025" y="2638387"/>
                  <a:pt x="11596261" y="2631023"/>
                  <a:pt x="11594452" y="2632864"/>
                </a:cubicBezTo>
                <a:close/>
                <a:moveTo>
                  <a:pt x="1133579" y="2600808"/>
                </a:moveTo>
                <a:cubicBezTo>
                  <a:pt x="1137643" y="2604942"/>
                  <a:pt x="1137643" y="2604942"/>
                  <a:pt x="1143562" y="2601220"/>
                </a:cubicBezTo>
                <a:lnTo>
                  <a:pt x="1122650" y="2605494"/>
                </a:lnTo>
                <a:close/>
                <a:moveTo>
                  <a:pt x="11011531" y="2600807"/>
                </a:moveTo>
                <a:lnTo>
                  <a:pt x="11022459" y="2605492"/>
                </a:lnTo>
                <a:lnTo>
                  <a:pt x="11001548" y="2601220"/>
                </a:lnTo>
                <a:cubicBezTo>
                  <a:pt x="11007467" y="2604941"/>
                  <a:pt x="11007467" y="2604941"/>
                  <a:pt x="11011531" y="2600807"/>
                </a:cubicBezTo>
                <a:close/>
                <a:moveTo>
                  <a:pt x="2638538" y="2594325"/>
                </a:moveTo>
                <a:cubicBezTo>
                  <a:pt x="2616912" y="2593431"/>
                  <a:pt x="2596949" y="2592605"/>
                  <a:pt x="2578208" y="2604388"/>
                </a:cubicBezTo>
                <a:cubicBezTo>
                  <a:pt x="2563486" y="2599152"/>
                  <a:pt x="2553505" y="2598739"/>
                  <a:pt x="2535750" y="2609902"/>
                </a:cubicBezTo>
                <a:cubicBezTo>
                  <a:pt x="2455456" y="2619139"/>
                  <a:pt x="2340521" y="2643468"/>
                  <a:pt x="2268351" y="2660973"/>
                </a:cubicBezTo>
                <a:cubicBezTo>
                  <a:pt x="2232269" y="2669726"/>
                  <a:pt x="2231339" y="2673653"/>
                  <a:pt x="2244356" y="2674108"/>
                </a:cubicBezTo>
                <a:cubicBezTo>
                  <a:pt x="2257372" y="2674564"/>
                  <a:pt x="2284331" y="2671549"/>
                  <a:pt x="2304022" y="2666414"/>
                </a:cubicBezTo>
                <a:cubicBezTo>
                  <a:pt x="2392089" y="2645602"/>
                  <a:pt x="2461416" y="2636572"/>
                  <a:pt x="2535750" y="2609902"/>
                </a:cubicBezTo>
                <a:cubicBezTo>
                  <a:pt x="2549793" y="2614449"/>
                  <a:pt x="2560450" y="2615552"/>
                  <a:pt x="2578208" y="2604388"/>
                </a:cubicBezTo>
                <a:cubicBezTo>
                  <a:pt x="2599156" y="2604594"/>
                  <a:pt x="2613876" y="2609830"/>
                  <a:pt x="2638538" y="2594325"/>
                </a:cubicBezTo>
                <a:close/>
                <a:moveTo>
                  <a:pt x="9506572" y="2594324"/>
                </a:moveTo>
                <a:cubicBezTo>
                  <a:pt x="9531232" y="2609829"/>
                  <a:pt x="9545952" y="2604594"/>
                  <a:pt x="9566902" y="2604387"/>
                </a:cubicBezTo>
                <a:cubicBezTo>
                  <a:pt x="9584658" y="2615551"/>
                  <a:pt x="9595315" y="2614448"/>
                  <a:pt x="9609360" y="2609901"/>
                </a:cubicBezTo>
                <a:cubicBezTo>
                  <a:pt x="9683692" y="2636570"/>
                  <a:pt x="9753020" y="2645601"/>
                  <a:pt x="9841087" y="2666414"/>
                </a:cubicBezTo>
                <a:cubicBezTo>
                  <a:pt x="9860777" y="2671547"/>
                  <a:pt x="9887737" y="2674563"/>
                  <a:pt x="9900753" y="2674107"/>
                </a:cubicBezTo>
                <a:cubicBezTo>
                  <a:pt x="9913771" y="2673652"/>
                  <a:pt x="9912841" y="2669725"/>
                  <a:pt x="9876759" y="2660973"/>
                </a:cubicBezTo>
                <a:cubicBezTo>
                  <a:pt x="9804589" y="2643467"/>
                  <a:pt x="9689654" y="2619139"/>
                  <a:pt x="9609360" y="2609901"/>
                </a:cubicBezTo>
                <a:cubicBezTo>
                  <a:pt x="9591606" y="2598738"/>
                  <a:pt x="9581623" y="2599150"/>
                  <a:pt x="9566902" y="2604387"/>
                </a:cubicBezTo>
                <a:cubicBezTo>
                  <a:pt x="9548161" y="2592604"/>
                  <a:pt x="9528198" y="2593431"/>
                  <a:pt x="9506572" y="2594324"/>
                </a:cubicBezTo>
                <a:close/>
                <a:moveTo>
                  <a:pt x="11497286" y="2580711"/>
                </a:moveTo>
                <a:cubicBezTo>
                  <a:pt x="11503450" y="2584587"/>
                  <a:pt x="11506533" y="2586525"/>
                  <a:pt x="11507689" y="2587251"/>
                </a:cubicBezTo>
                <a:cubicBezTo>
                  <a:pt x="11511158" y="2589433"/>
                  <a:pt x="11497286" y="2580711"/>
                  <a:pt x="11497286" y="2580711"/>
                </a:cubicBezTo>
                <a:close/>
                <a:moveTo>
                  <a:pt x="647824" y="2580711"/>
                </a:moveTo>
                <a:cubicBezTo>
                  <a:pt x="647824" y="2580711"/>
                  <a:pt x="633952" y="2589433"/>
                  <a:pt x="637420" y="2587252"/>
                </a:cubicBezTo>
                <a:cubicBezTo>
                  <a:pt x="638576" y="2586526"/>
                  <a:pt x="641658" y="2584588"/>
                  <a:pt x="647824" y="2580711"/>
                </a:cubicBezTo>
                <a:close/>
                <a:moveTo>
                  <a:pt x="3267760" y="2523109"/>
                </a:moveTo>
                <a:cubicBezTo>
                  <a:pt x="3271089" y="2521016"/>
                  <a:pt x="3257772" y="2529388"/>
                  <a:pt x="3257772" y="2529388"/>
                </a:cubicBezTo>
                <a:cubicBezTo>
                  <a:pt x="3263691" y="2525667"/>
                  <a:pt x="3266650" y="2523807"/>
                  <a:pt x="3267760" y="2523109"/>
                </a:cubicBezTo>
                <a:close/>
                <a:moveTo>
                  <a:pt x="8877350" y="2523108"/>
                </a:moveTo>
                <a:cubicBezTo>
                  <a:pt x="8874020" y="2521015"/>
                  <a:pt x="8887337" y="2529388"/>
                  <a:pt x="8887337" y="2529388"/>
                </a:cubicBezTo>
                <a:cubicBezTo>
                  <a:pt x="8881419" y="2525667"/>
                  <a:pt x="8878459" y="2523806"/>
                  <a:pt x="8877350" y="2523108"/>
                </a:cubicBezTo>
                <a:close/>
                <a:moveTo>
                  <a:pt x="188142" y="2515695"/>
                </a:moveTo>
                <a:cubicBezTo>
                  <a:pt x="186428" y="2513951"/>
                  <a:pt x="193283" y="2520927"/>
                  <a:pt x="193283" y="2520927"/>
                </a:cubicBezTo>
                <a:cubicBezTo>
                  <a:pt x="190236" y="2517827"/>
                  <a:pt x="188713" y="2516276"/>
                  <a:pt x="188142" y="2515695"/>
                </a:cubicBezTo>
                <a:close/>
                <a:moveTo>
                  <a:pt x="11956968" y="2515694"/>
                </a:moveTo>
                <a:cubicBezTo>
                  <a:pt x="11958682" y="2513950"/>
                  <a:pt x="11951826" y="2520926"/>
                  <a:pt x="11951826" y="2520926"/>
                </a:cubicBezTo>
                <a:cubicBezTo>
                  <a:pt x="11954873" y="2517826"/>
                  <a:pt x="11956396" y="2516275"/>
                  <a:pt x="11956968" y="2515694"/>
                </a:cubicBezTo>
                <a:close/>
                <a:moveTo>
                  <a:pt x="1223262" y="2502065"/>
                </a:moveTo>
                <a:cubicBezTo>
                  <a:pt x="1217096" y="2505942"/>
                  <a:pt x="1214015" y="2507879"/>
                  <a:pt x="1212859" y="2508606"/>
                </a:cubicBezTo>
                <a:cubicBezTo>
                  <a:pt x="1209391" y="2510785"/>
                  <a:pt x="1223262" y="2502065"/>
                  <a:pt x="1223262" y="2502065"/>
                </a:cubicBezTo>
                <a:close/>
                <a:moveTo>
                  <a:pt x="10921847" y="2502064"/>
                </a:moveTo>
                <a:cubicBezTo>
                  <a:pt x="10921847" y="2502064"/>
                  <a:pt x="10935719" y="2510785"/>
                  <a:pt x="10932251" y="2508605"/>
                </a:cubicBezTo>
                <a:cubicBezTo>
                  <a:pt x="10931096" y="2507879"/>
                  <a:pt x="10928012" y="2505940"/>
                  <a:pt x="10921847" y="2502064"/>
                </a:cubicBezTo>
                <a:close/>
                <a:moveTo>
                  <a:pt x="10893124" y="2490695"/>
                </a:moveTo>
                <a:cubicBezTo>
                  <a:pt x="10893124" y="2490695"/>
                  <a:pt x="10885887" y="2498058"/>
                  <a:pt x="10887696" y="2496217"/>
                </a:cubicBezTo>
                <a:cubicBezTo>
                  <a:pt x="10888300" y="2495603"/>
                  <a:pt x="10889907" y="2493966"/>
                  <a:pt x="10893124" y="2490695"/>
                </a:cubicBezTo>
                <a:close/>
                <a:moveTo>
                  <a:pt x="1251987" y="2490695"/>
                </a:moveTo>
                <a:cubicBezTo>
                  <a:pt x="1251987" y="2490695"/>
                  <a:pt x="1259224" y="2498058"/>
                  <a:pt x="1257414" y="2496217"/>
                </a:cubicBezTo>
                <a:cubicBezTo>
                  <a:pt x="1256810" y="2495604"/>
                  <a:pt x="1255204" y="2493967"/>
                  <a:pt x="1251987" y="2490695"/>
                </a:cubicBezTo>
                <a:close/>
                <a:moveTo>
                  <a:pt x="1353555" y="2462509"/>
                </a:moveTo>
                <a:cubicBezTo>
                  <a:pt x="1328895" y="2478013"/>
                  <a:pt x="1305411" y="2484974"/>
                  <a:pt x="1291369" y="2480426"/>
                </a:cubicBezTo>
                <a:cubicBezTo>
                  <a:pt x="1310110" y="2468643"/>
                  <a:pt x="1331928" y="2461614"/>
                  <a:pt x="1353555" y="2462509"/>
                </a:cubicBezTo>
                <a:close/>
                <a:moveTo>
                  <a:pt x="10791554" y="2462507"/>
                </a:moveTo>
                <a:cubicBezTo>
                  <a:pt x="10813181" y="2461613"/>
                  <a:pt x="10835000" y="2468642"/>
                  <a:pt x="10853741" y="2480425"/>
                </a:cubicBezTo>
                <a:cubicBezTo>
                  <a:pt x="10839698" y="2484972"/>
                  <a:pt x="10816215" y="2478012"/>
                  <a:pt x="10791554" y="2462507"/>
                </a:cubicBezTo>
                <a:close/>
                <a:moveTo>
                  <a:pt x="1698469" y="2372422"/>
                </a:moveTo>
                <a:cubicBezTo>
                  <a:pt x="1690537" y="2373960"/>
                  <a:pt x="1680158" y="2377977"/>
                  <a:pt x="1678099" y="2380525"/>
                </a:cubicBezTo>
                <a:cubicBezTo>
                  <a:pt x="1676726" y="2382225"/>
                  <a:pt x="1679052" y="2383271"/>
                  <a:pt x="1688264" y="2382496"/>
                </a:cubicBezTo>
                <a:cubicBezTo>
                  <a:pt x="1694181" y="2378775"/>
                  <a:pt x="1698243" y="2382909"/>
                  <a:pt x="1704163" y="2379187"/>
                </a:cubicBezTo>
                <a:cubicBezTo>
                  <a:pt x="1711888" y="2371823"/>
                  <a:pt x="1706402" y="2370883"/>
                  <a:pt x="1698469" y="2372422"/>
                </a:cubicBezTo>
                <a:close/>
                <a:moveTo>
                  <a:pt x="10446641" y="2372421"/>
                </a:moveTo>
                <a:cubicBezTo>
                  <a:pt x="10438709" y="2370883"/>
                  <a:pt x="10433221" y="2371823"/>
                  <a:pt x="10440945" y="2379187"/>
                </a:cubicBezTo>
                <a:cubicBezTo>
                  <a:pt x="10446866" y="2382908"/>
                  <a:pt x="10450928" y="2378775"/>
                  <a:pt x="10456846" y="2382496"/>
                </a:cubicBezTo>
                <a:cubicBezTo>
                  <a:pt x="10466058" y="2383270"/>
                  <a:pt x="10468384" y="2382224"/>
                  <a:pt x="10467010" y="2380525"/>
                </a:cubicBezTo>
                <a:cubicBezTo>
                  <a:pt x="10464952" y="2377977"/>
                  <a:pt x="10454574" y="2373960"/>
                  <a:pt x="10446641" y="2372421"/>
                </a:cubicBezTo>
                <a:close/>
                <a:moveTo>
                  <a:pt x="5162237" y="2366659"/>
                </a:moveTo>
                <a:cubicBezTo>
                  <a:pt x="5160636" y="2366933"/>
                  <a:pt x="5157554" y="2368871"/>
                  <a:pt x="5152404" y="2373780"/>
                </a:cubicBezTo>
                <a:cubicBezTo>
                  <a:pt x="5137682" y="2368544"/>
                  <a:pt x="5126717" y="2368751"/>
                  <a:pt x="5124859" y="2376607"/>
                </a:cubicBezTo>
                <a:cubicBezTo>
                  <a:pt x="5127229" y="2379019"/>
                  <a:pt x="5130909" y="2380327"/>
                  <a:pt x="5135601" y="2380027"/>
                </a:cubicBezTo>
                <a:cubicBezTo>
                  <a:pt x="5140292" y="2379724"/>
                  <a:pt x="5145993" y="2377813"/>
                  <a:pt x="5152404" y="2373780"/>
                </a:cubicBezTo>
                <a:cubicBezTo>
                  <a:pt x="5158499" y="2379982"/>
                  <a:pt x="5167038" y="2365835"/>
                  <a:pt x="5162237" y="2366659"/>
                </a:cubicBezTo>
                <a:close/>
                <a:moveTo>
                  <a:pt x="6982873" y="2366658"/>
                </a:moveTo>
                <a:cubicBezTo>
                  <a:pt x="6978073" y="2365835"/>
                  <a:pt x="6986611" y="2379981"/>
                  <a:pt x="6992705" y="2373780"/>
                </a:cubicBezTo>
                <a:cubicBezTo>
                  <a:pt x="6999116" y="2377811"/>
                  <a:pt x="7004818" y="2379724"/>
                  <a:pt x="7009510" y="2380025"/>
                </a:cubicBezTo>
                <a:cubicBezTo>
                  <a:pt x="7014201" y="2380327"/>
                  <a:pt x="7017881" y="2379018"/>
                  <a:pt x="7020251" y="2376606"/>
                </a:cubicBezTo>
                <a:cubicBezTo>
                  <a:pt x="7018393" y="2368750"/>
                  <a:pt x="7007426" y="2368544"/>
                  <a:pt x="6992705" y="2373780"/>
                </a:cubicBezTo>
                <a:cubicBezTo>
                  <a:pt x="6987556" y="2368871"/>
                  <a:pt x="6984474" y="2366933"/>
                  <a:pt x="6982873" y="2366658"/>
                </a:cubicBezTo>
                <a:close/>
                <a:moveTo>
                  <a:pt x="5228071" y="2354076"/>
                </a:moveTo>
                <a:cubicBezTo>
                  <a:pt x="5226915" y="2354803"/>
                  <a:pt x="5223833" y="2356741"/>
                  <a:pt x="5217667" y="2360617"/>
                </a:cubicBezTo>
                <a:cubicBezTo>
                  <a:pt x="5217667" y="2360617"/>
                  <a:pt x="5231539" y="2351896"/>
                  <a:pt x="5228071" y="2354076"/>
                </a:cubicBezTo>
                <a:close/>
                <a:moveTo>
                  <a:pt x="6917039" y="2354075"/>
                </a:moveTo>
                <a:cubicBezTo>
                  <a:pt x="6918195" y="2354802"/>
                  <a:pt x="6921278" y="2356740"/>
                  <a:pt x="6927443" y="2360616"/>
                </a:cubicBezTo>
                <a:cubicBezTo>
                  <a:pt x="6927443" y="2360616"/>
                  <a:pt x="6913571" y="2351895"/>
                  <a:pt x="6917039" y="2354075"/>
                </a:cubicBezTo>
                <a:close/>
                <a:moveTo>
                  <a:pt x="8018227" y="2306237"/>
                </a:moveTo>
                <a:cubicBezTo>
                  <a:pt x="8008246" y="2306650"/>
                  <a:pt x="8005362" y="2319328"/>
                  <a:pt x="8016329" y="2319534"/>
                </a:cubicBezTo>
                <a:close/>
                <a:moveTo>
                  <a:pt x="4126882" y="2306237"/>
                </a:moveTo>
                <a:lnTo>
                  <a:pt x="4128781" y="2319535"/>
                </a:lnTo>
                <a:cubicBezTo>
                  <a:pt x="4139748" y="2319329"/>
                  <a:pt x="4136864" y="2306651"/>
                  <a:pt x="4126882" y="2306237"/>
                </a:cubicBezTo>
                <a:close/>
                <a:moveTo>
                  <a:pt x="1908631" y="2285194"/>
                </a:moveTo>
                <a:cubicBezTo>
                  <a:pt x="1898650" y="2284781"/>
                  <a:pt x="1917434" y="2294150"/>
                  <a:pt x="1917434" y="2294150"/>
                </a:cubicBezTo>
                <a:cubicBezTo>
                  <a:pt x="1923352" y="2290430"/>
                  <a:pt x="1914550" y="2281473"/>
                  <a:pt x="1908631" y="2285194"/>
                </a:cubicBezTo>
                <a:close/>
                <a:moveTo>
                  <a:pt x="10236479" y="2285192"/>
                </a:moveTo>
                <a:cubicBezTo>
                  <a:pt x="10230560" y="2281472"/>
                  <a:pt x="10221758" y="2290429"/>
                  <a:pt x="10227677" y="2294149"/>
                </a:cubicBezTo>
                <a:cubicBezTo>
                  <a:pt x="10227677" y="2294149"/>
                  <a:pt x="10246460" y="2284780"/>
                  <a:pt x="10236479" y="2285192"/>
                </a:cubicBezTo>
                <a:close/>
                <a:moveTo>
                  <a:pt x="9121467" y="2261918"/>
                </a:moveTo>
                <a:lnTo>
                  <a:pt x="9127387" y="2265638"/>
                </a:lnTo>
                <a:cubicBezTo>
                  <a:pt x="9133305" y="2269360"/>
                  <a:pt x="9219517" y="2282317"/>
                  <a:pt x="9252980" y="2288865"/>
                </a:cubicBezTo>
                <a:cubicBezTo>
                  <a:pt x="9529372" y="2338901"/>
                  <a:pt x="9793734" y="2373574"/>
                  <a:pt x="10070762" y="2444074"/>
                </a:cubicBezTo>
                <a:cubicBezTo>
                  <a:pt x="10090173" y="2446247"/>
                  <a:pt x="10137906" y="2454311"/>
                  <a:pt x="10132896" y="2452100"/>
                </a:cubicBezTo>
                <a:cubicBezTo>
                  <a:pt x="10131225" y="2451364"/>
                  <a:pt x="10123695" y="2449486"/>
                  <a:pt x="10107300" y="2445869"/>
                </a:cubicBezTo>
                <a:cubicBezTo>
                  <a:pt x="9851223" y="2375160"/>
                  <a:pt x="9602567" y="2335875"/>
                  <a:pt x="9373875" y="2295761"/>
                </a:cubicBezTo>
                <a:cubicBezTo>
                  <a:pt x="9288650" y="2283424"/>
                  <a:pt x="9187080" y="2255238"/>
                  <a:pt x="9121467" y="2261918"/>
                </a:cubicBezTo>
                <a:close/>
                <a:moveTo>
                  <a:pt x="3023642" y="2261918"/>
                </a:moveTo>
                <a:cubicBezTo>
                  <a:pt x="2958028" y="2255238"/>
                  <a:pt x="2856460" y="2283425"/>
                  <a:pt x="2771235" y="2295763"/>
                </a:cubicBezTo>
                <a:cubicBezTo>
                  <a:pt x="2542542" y="2335875"/>
                  <a:pt x="2293887" y="2375161"/>
                  <a:pt x="2037808" y="2445869"/>
                </a:cubicBezTo>
                <a:cubicBezTo>
                  <a:pt x="2021415" y="2449488"/>
                  <a:pt x="2013884" y="2451366"/>
                  <a:pt x="2012213" y="2452101"/>
                </a:cubicBezTo>
                <a:cubicBezTo>
                  <a:pt x="2007204" y="2454312"/>
                  <a:pt x="2054936" y="2446248"/>
                  <a:pt x="2074348" y="2444076"/>
                </a:cubicBezTo>
                <a:cubicBezTo>
                  <a:pt x="2351376" y="2373575"/>
                  <a:pt x="2615739" y="2338903"/>
                  <a:pt x="2892130" y="2288866"/>
                </a:cubicBezTo>
                <a:cubicBezTo>
                  <a:pt x="2925594" y="2282318"/>
                  <a:pt x="3011804" y="2269361"/>
                  <a:pt x="3017723" y="2265639"/>
                </a:cubicBezTo>
                <a:close/>
                <a:moveTo>
                  <a:pt x="2253312" y="2232160"/>
                </a:moveTo>
                <a:cubicBezTo>
                  <a:pt x="2234914" y="2230500"/>
                  <a:pt x="2185070" y="2239969"/>
                  <a:pt x="2184945" y="2242868"/>
                </a:cubicBezTo>
                <a:cubicBezTo>
                  <a:pt x="2184918" y="2243512"/>
                  <a:pt x="2187346" y="2243832"/>
                  <a:pt x="2193120" y="2243634"/>
                </a:cubicBezTo>
                <a:cubicBezTo>
                  <a:pt x="2198895" y="2243435"/>
                  <a:pt x="2208014" y="2242717"/>
                  <a:pt x="2221371" y="2241287"/>
                </a:cubicBezTo>
                <a:cubicBezTo>
                  <a:pt x="2221371" y="2241287"/>
                  <a:pt x="2252301" y="2241905"/>
                  <a:pt x="2258220" y="2238185"/>
                </a:cubicBezTo>
                <a:cubicBezTo>
                  <a:pt x="2262082" y="2234503"/>
                  <a:pt x="2259444" y="2232713"/>
                  <a:pt x="2253312" y="2232160"/>
                </a:cubicBezTo>
                <a:close/>
                <a:moveTo>
                  <a:pt x="9891798" y="2232159"/>
                </a:moveTo>
                <a:cubicBezTo>
                  <a:pt x="9885666" y="2232712"/>
                  <a:pt x="9883027" y="2234502"/>
                  <a:pt x="9886889" y="2238184"/>
                </a:cubicBezTo>
                <a:cubicBezTo>
                  <a:pt x="9892807" y="2241905"/>
                  <a:pt x="9923739" y="2241285"/>
                  <a:pt x="9923739" y="2241285"/>
                </a:cubicBezTo>
                <a:cubicBezTo>
                  <a:pt x="9937095" y="2242716"/>
                  <a:pt x="9946215" y="2243434"/>
                  <a:pt x="9951989" y="2243633"/>
                </a:cubicBezTo>
                <a:cubicBezTo>
                  <a:pt x="9957763" y="2243831"/>
                  <a:pt x="9960191" y="2243511"/>
                  <a:pt x="9960165" y="2242867"/>
                </a:cubicBezTo>
                <a:cubicBezTo>
                  <a:pt x="9960040" y="2239968"/>
                  <a:pt x="9910196" y="2230499"/>
                  <a:pt x="9891798" y="2232159"/>
                </a:cubicBezTo>
                <a:close/>
                <a:moveTo>
                  <a:pt x="2301942" y="2215207"/>
                </a:moveTo>
                <a:cubicBezTo>
                  <a:pt x="2302878" y="2214254"/>
                  <a:pt x="2302254" y="2214889"/>
                  <a:pt x="2301009" y="2216159"/>
                </a:cubicBezTo>
                <a:lnTo>
                  <a:pt x="2299842" y="2217351"/>
                </a:lnTo>
                <a:lnTo>
                  <a:pt x="2296339" y="2220923"/>
                </a:lnTo>
                <a:cubicBezTo>
                  <a:pt x="2294783" y="2222512"/>
                  <a:pt x="2293538" y="2223783"/>
                  <a:pt x="2293538" y="2223783"/>
                </a:cubicBezTo>
                <a:lnTo>
                  <a:pt x="2299842" y="2217351"/>
                </a:lnTo>
                <a:close/>
                <a:moveTo>
                  <a:pt x="9843168" y="2215206"/>
                </a:moveTo>
                <a:cubicBezTo>
                  <a:pt x="9842233" y="2214253"/>
                  <a:pt x="9842855" y="2214888"/>
                  <a:pt x="9844101" y="2216159"/>
                </a:cubicBezTo>
                <a:lnTo>
                  <a:pt x="9847186" y="2219307"/>
                </a:lnTo>
                <a:lnTo>
                  <a:pt x="9848769" y="2220923"/>
                </a:lnTo>
                <a:cubicBezTo>
                  <a:pt x="9850326" y="2222511"/>
                  <a:pt x="9851571" y="2223782"/>
                  <a:pt x="9851571" y="2223782"/>
                </a:cubicBezTo>
                <a:lnTo>
                  <a:pt x="9847186" y="2219307"/>
                </a:lnTo>
                <a:close/>
                <a:moveTo>
                  <a:pt x="2238983" y="2203184"/>
                </a:moveTo>
                <a:cubicBezTo>
                  <a:pt x="2231759" y="2203546"/>
                  <a:pt x="2225042" y="2204425"/>
                  <a:pt x="2225042" y="2204425"/>
                </a:cubicBezTo>
                <a:cubicBezTo>
                  <a:pt x="2138828" y="2217382"/>
                  <a:pt x="2048904" y="2246051"/>
                  <a:pt x="1980801" y="2267689"/>
                </a:cubicBezTo>
                <a:cubicBezTo>
                  <a:pt x="2022387" y="2269409"/>
                  <a:pt x="2052966" y="2250184"/>
                  <a:pt x="2119216" y="2236401"/>
                </a:cubicBezTo>
                <a:cubicBezTo>
                  <a:pt x="2135116" y="2233092"/>
                  <a:pt x="2246031" y="2225783"/>
                  <a:pt x="2255971" y="2205043"/>
                </a:cubicBezTo>
                <a:cubicBezTo>
                  <a:pt x="2253940" y="2202976"/>
                  <a:pt x="2246208" y="2202822"/>
                  <a:pt x="2238983" y="2203184"/>
                </a:cubicBezTo>
                <a:close/>
                <a:moveTo>
                  <a:pt x="9906127" y="2203183"/>
                </a:moveTo>
                <a:cubicBezTo>
                  <a:pt x="9898903" y="2202821"/>
                  <a:pt x="9891171" y="2202975"/>
                  <a:pt x="9889139" y="2205042"/>
                </a:cubicBezTo>
                <a:cubicBezTo>
                  <a:pt x="9899079" y="2225782"/>
                  <a:pt x="10009993" y="2233092"/>
                  <a:pt x="10025893" y="2236400"/>
                </a:cubicBezTo>
                <a:cubicBezTo>
                  <a:pt x="10092143" y="2250183"/>
                  <a:pt x="10122722" y="2269409"/>
                  <a:pt x="10164310" y="2267688"/>
                </a:cubicBezTo>
                <a:cubicBezTo>
                  <a:pt x="10096205" y="2246050"/>
                  <a:pt x="10006280" y="2217381"/>
                  <a:pt x="9920068" y="2204424"/>
                </a:cubicBezTo>
                <a:cubicBezTo>
                  <a:pt x="9920068" y="2204424"/>
                  <a:pt x="9913352" y="2203545"/>
                  <a:pt x="9906127" y="2203183"/>
                </a:cubicBezTo>
                <a:close/>
                <a:moveTo>
                  <a:pt x="2351141" y="2182830"/>
                </a:moveTo>
                <a:cubicBezTo>
                  <a:pt x="2328292" y="2180893"/>
                  <a:pt x="2269941" y="2191244"/>
                  <a:pt x="2267808" y="2197602"/>
                </a:cubicBezTo>
                <a:cubicBezTo>
                  <a:pt x="2267513" y="2199737"/>
                  <a:pt x="2272680" y="2200528"/>
                  <a:pt x="2280689" y="2200457"/>
                </a:cubicBezTo>
                <a:cubicBezTo>
                  <a:pt x="2304718" y="2200243"/>
                  <a:pt x="2354321" y="2192256"/>
                  <a:pt x="2358759" y="2189466"/>
                </a:cubicBezTo>
                <a:cubicBezTo>
                  <a:pt x="2362430" y="2185487"/>
                  <a:pt x="2358758" y="2183476"/>
                  <a:pt x="2351141" y="2182830"/>
                </a:cubicBezTo>
                <a:close/>
                <a:moveTo>
                  <a:pt x="9793968" y="2182829"/>
                </a:moveTo>
                <a:cubicBezTo>
                  <a:pt x="9786351" y="2183475"/>
                  <a:pt x="9782679" y="2185486"/>
                  <a:pt x="9786349" y="2189465"/>
                </a:cubicBezTo>
                <a:cubicBezTo>
                  <a:pt x="9790789" y="2192255"/>
                  <a:pt x="9840392" y="2200242"/>
                  <a:pt x="9864420" y="2200457"/>
                </a:cubicBezTo>
                <a:cubicBezTo>
                  <a:pt x="9872429" y="2200527"/>
                  <a:pt x="9877596" y="2199736"/>
                  <a:pt x="9877301" y="2197600"/>
                </a:cubicBezTo>
                <a:cubicBezTo>
                  <a:pt x="9875170" y="2191243"/>
                  <a:pt x="9816818" y="2180892"/>
                  <a:pt x="9793968" y="2182829"/>
                </a:cubicBezTo>
                <a:close/>
                <a:moveTo>
                  <a:pt x="9539549" y="2158033"/>
                </a:moveTo>
                <a:cubicBezTo>
                  <a:pt x="9465486" y="2153825"/>
                  <a:pt x="9591079" y="2177052"/>
                  <a:pt x="9618816" y="2187803"/>
                </a:cubicBezTo>
                <a:cubicBezTo>
                  <a:pt x="9662260" y="2193937"/>
                  <a:pt x="9693191" y="2193319"/>
                  <a:pt x="9719749" y="2195525"/>
                </a:cubicBezTo>
                <a:cubicBezTo>
                  <a:pt x="9726162" y="2199557"/>
                  <a:pt x="9730383" y="2200538"/>
                  <a:pt x="9733001" y="2200512"/>
                </a:cubicBezTo>
                <a:cubicBezTo>
                  <a:pt x="9735620" y="2200487"/>
                  <a:pt x="9736636" y="2199453"/>
                  <a:pt x="9736636" y="2199453"/>
                </a:cubicBezTo>
                <a:cubicBezTo>
                  <a:pt x="9734780" y="2191598"/>
                  <a:pt x="9730718" y="2195732"/>
                  <a:pt x="9719749" y="2195525"/>
                </a:cubicBezTo>
                <a:cubicBezTo>
                  <a:pt x="9668531" y="2177814"/>
                  <a:pt x="9599202" y="2168785"/>
                  <a:pt x="9539549" y="2158033"/>
                </a:cubicBezTo>
                <a:close/>
                <a:moveTo>
                  <a:pt x="2605559" y="2158033"/>
                </a:moveTo>
                <a:cubicBezTo>
                  <a:pt x="2545906" y="2168785"/>
                  <a:pt x="2476578" y="2177815"/>
                  <a:pt x="2425359" y="2195526"/>
                </a:cubicBezTo>
                <a:cubicBezTo>
                  <a:pt x="2414392" y="2195732"/>
                  <a:pt x="2410330" y="2191598"/>
                  <a:pt x="2408473" y="2199453"/>
                </a:cubicBezTo>
                <a:cubicBezTo>
                  <a:pt x="2408473" y="2199453"/>
                  <a:pt x="2409490" y="2200487"/>
                  <a:pt x="2412108" y="2200513"/>
                </a:cubicBezTo>
                <a:cubicBezTo>
                  <a:pt x="2414727" y="2200539"/>
                  <a:pt x="2418949" y="2199557"/>
                  <a:pt x="2425359" y="2195526"/>
                </a:cubicBezTo>
                <a:cubicBezTo>
                  <a:pt x="2451918" y="2193319"/>
                  <a:pt x="2482849" y="2193938"/>
                  <a:pt x="2526294" y="2187804"/>
                </a:cubicBezTo>
                <a:cubicBezTo>
                  <a:pt x="2554030" y="2177053"/>
                  <a:pt x="2679625" y="2153827"/>
                  <a:pt x="2605559" y="2158033"/>
                </a:cubicBezTo>
                <a:close/>
                <a:moveTo>
                  <a:pt x="9583148" y="2152650"/>
                </a:moveTo>
                <a:lnTo>
                  <a:pt x="9598846" y="2156158"/>
                </a:lnTo>
                <a:cubicBezTo>
                  <a:pt x="9620484" y="2159312"/>
                  <a:pt x="9644701" y="2162276"/>
                  <a:pt x="9661431" y="2165550"/>
                </a:cubicBezTo>
                <a:cubicBezTo>
                  <a:pt x="9668920" y="2165240"/>
                  <a:pt x="9725942" y="2176636"/>
                  <a:pt x="9750707" y="2177472"/>
                </a:cubicBezTo>
                <a:cubicBezTo>
                  <a:pt x="9758963" y="2177750"/>
                  <a:pt x="9763632" y="2176855"/>
                  <a:pt x="9761688" y="2173960"/>
                </a:cubicBezTo>
                <a:cubicBezTo>
                  <a:pt x="9762704" y="2172927"/>
                  <a:pt x="9748729" y="2168878"/>
                  <a:pt x="9727536" y="2163827"/>
                </a:cubicBezTo>
                <a:lnTo>
                  <a:pt x="9673924" y="2152650"/>
                </a:lnTo>
                <a:close/>
                <a:moveTo>
                  <a:pt x="2471189" y="2152650"/>
                </a:moveTo>
                <a:lnTo>
                  <a:pt x="2417574" y="2163828"/>
                </a:lnTo>
                <a:cubicBezTo>
                  <a:pt x="2396380" y="2168879"/>
                  <a:pt x="2382405" y="2172928"/>
                  <a:pt x="2383421" y="2173961"/>
                </a:cubicBezTo>
                <a:cubicBezTo>
                  <a:pt x="2381477" y="2176855"/>
                  <a:pt x="2386147" y="2177751"/>
                  <a:pt x="2394402" y="2177473"/>
                </a:cubicBezTo>
                <a:cubicBezTo>
                  <a:pt x="2419167" y="2176637"/>
                  <a:pt x="2476190" y="2165240"/>
                  <a:pt x="2483677" y="2165550"/>
                </a:cubicBezTo>
                <a:cubicBezTo>
                  <a:pt x="2500409" y="2162277"/>
                  <a:pt x="2524626" y="2159312"/>
                  <a:pt x="2546264" y="2156159"/>
                </a:cubicBezTo>
                <a:lnTo>
                  <a:pt x="2561965" y="2152650"/>
                </a:lnTo>
                <a:close/>
                <a:moveTo>
                  <a:pt x="0" y="0"/>
                </a:moveTo>
                <a:lnTo>
                  <a:pt x="12192000" y="0"/>
                </a:lnTo>
                <a:lnTo>
                  <a:pt x="12192000" y="2152650"/>
                </a:lnTo>
                <a:lnTo>
                  <a:pt x="11798289" y="2152650"/>
                </a:lnTo>
                <a:lnTo>
                  <a:pt x="11798054" y="2154493"/>
                </a:lnTo>
                <a:lnTo>
                  <a:pt x="11795124" y="2152650"/>
                </a:lnTo>
                <a:lnTo>
                  <a:pt x="11787300" y="2152650"/>
                </a:lnTo>
                <a:lnTo>
                  <a:pt x="11788264" y="2155548"/>
                </a:lnTo>
                <a:cubicBezTo>
                  <a:pt x="11791325" y="2161339"/>
                  <a:pt x="11794499" y="2158109"/>
                  <a:pt x="11798054" y="2154493"/>
                </a:cubicBezTo>
                <a:cubicBezTo>
                  <a:pt x="11819872" y="2161521"/>
                  <a:pt x="11858579" y="2172479"/>
                  <a:pt x="11858579" y="2172479"/>
                </a:cubicBezTo>
                <a:cubicBezTo>
                  <a:pt x="11869194" y="2192530"/>
                  <a:pt x="11821729" y="2169376"/>
                  <a:pt x="11821729" y="2169376"/>
                </a:cubicBezTo>
                <a:cubicBezTo>
                  <a:pt x="11801810" y="2167721"/>
                  <a:pt x="11742722" y="2160251"/>
                  <a:pt x="11716136" y="2154876"/>
                </a:cubicBezTo>
                <a:lnTo>
                  <a:pt x="11709489" y="2152650"/>
                </a:lnTo>
                <a:lnTo>
                  <a:pt x="11706048" y="2152650"/>
                </a:lnTo>
                <a:lnTo>
                  <a:pt x="11729591" y="2169552"/>
                </a:lnTo>
                <a:cubicBezTo>
                  <a:pt x="11747657" y="2174919"/>
                  <a:pt x="11772169" y="2180019"/>
                  <a:pt x="11794819" y="2187014"/>
                </a:cubicBezTo>
                <a:cubicBezTo>
                  <a:pt x="11823543" y="2198384"/>
                  <a:pt x="11948109" y="2242144"/>
                  <a:pt x="11872864" y="2229393"/>
                </a:cubicBezTo>
                <a:cubicBezTo>
                  <a:pt x="11840080" y="2222157"/>
                  <a:pt x="11810679" y="2211475"/>
                  <a:pt x="11771973" y="2200518"/>
                </a:cubicBezTo>
                <a:cubicBezTo>
                  <a:pt x="11698877" y="2179086"/>
                  <a:pt x="11657338" y="2168576"/>
                  <a:pt x="11617871" y="2158394"/>
                </a:cubicBezTo>
                <a:lnTo>
                  <a:pt x="11596330" y="2152650"/>
                </a:lnTo>
                <a:lnTo>
                  <a:pt x="11556830" y="2152650"/>
                </a:lnTo>
                <a:lnTo>
                  <a:pt x="11688956" y="2201969"/>
                </a:lnTo>
                <a:cubicBezTo>
                  <a:pt x="11735132" y="2220550"/>
                  <a:pt x="11778603" y="2239242"/>
                  <a:pt x="11816204" y="2256194"/>
                </a:cubicBezTo>
                <a:cubicBezTo>
                  <a:pt x="11896147" y="2285275"/>
                  <a:pt x="11744036" y="2238688"/>
                  <a:pt x="11741830" y="2250678"/>
                </a:cubicBezTo>
                <a:cubicBezTo>
                  <a:pt x="11733027" y="2259634"/>
                  <a:pt x="11981967" y="2339230"/>
                  <a:pt x="11895078" y="2326961"/>
                </a:cubicBezTo>
                <a:cubicBezTo>
                  <a:pt x="11872272" y="2319312"/>
                  <a:pt x="11726757" y="2275759"/>
                  <a:pt x="11718632" y="2284025"/>
                </a:cubicBezTo>
                <a:cubicBezTo>
                  <a:pt x="11713893" y="2288849"/>
                  <a:pt x="11745108" y="2328538"/>
                  <a:pt x="11739189" y="2324818"/>
                </a:cubicBezTo>
                <a:cubicBezTo>
                  <a:pt x="11745108" y="2328538"/>
                  <a:pt x="11751028" y="2332259"/>
                  <a:pt x="11756945" y="2335981"/>
                </a:cubicBezTo>
                <a:cubicBezTo>
                  <a:pt x="11730386" y="2333774"/>
                  <a:pt x="11633558" y="2300765"/>
                  <a:pt x="11709438" y="2333980"/>
                </a:cubicBezTo>
                <a:cubicBezTo>
                  <a:pt x="11796286" y="2367402"/>
                  <a:pt x="11675975" y="2327432"/>
                  <a:pt x="11631352" y="2312754"/>
                </a:cubicBezTo>
                <a:cubicBezTo>
                  <a:pt x="11496311" y="2269097"/>
                  <a:pt x="11355399" y="2223700"/>
                  <a:pt x="11219444" y="2182395"/>
                </a:cubicBezTo>
                <a:lnTo>
                  <a:pt x="11117741" y="2152650"/>
                </a:lnTo>
                <a:lnTo>
                  <a:pt x="11072143" y="2152650"/>
                </a:lnTo>
                <a:lnTo>
                  <a:pt x="11151670" y="2177267"/>
                </a:lnTo>
                <a:cubicBezTo>
                  <a:pt x="11274381" y="2213171"/>
                  <a:pt x="11383046" y="2253623"/>
                  <a:pt x="11487650" y="2298208"/>
                </a:cubicBezTo>
                <a:cubicBezTo>
                  <a:pt x="11510456" y="2305858"/>
                  <a:pt x="11682529" y="2351618"/>
                  <a:pt x="11686551" y="2368637"/>
                </a:cubicBezTo>
                <a:cubicBezTo>
                  <a:pt x="11684385" y="2359473"/>
                  <a:pt x="11581596" y="2343896"/>
                  <a:pt x="11593433" y="2351338"/>
                </a:cubicBezTo>
                <a:cubicBezTo>
                  <a:pt x="11661497" y="2394130"/>
                  <a:pt x="11753627" y="2410809"/>
                  <a:pt x="11829508" y="2444023"/>
                </a:cubicBezTo>
                <a:cubicBezTo>
                  <a:pt x="11944093" y="2488196"/>
                  <a:pt x="11816641" y="2457115"/>
                  <a:pt x="11812579" y="2461248"/>
                </a:cubicBezTo>
                <a:cubicBezTo>
                  <a:pt x="11808517" y="2465383"/>
                  <a:pt x="11927165" y="2505422"/>
                  <a:pt x="11951826" y="2520926"/>
                </a:cubicBezTo>
                <a:cubicBezTo>
                  <a:pt x="11908381" y="2514791"/>
                  <a:pt x="11893702" y="2498873"/>
                  <a:pt x="11839097" y="2484609"/>
                </a:cubicBezTo>
                <a:cubicBezTo>
                  <a:pt x="11839097" y="2484609"/>
                  <a:pt x="11730432" y="2444157"/>
                  <a:pt x="11726369" y="2448291"/>
                </a:cubicBezTo>
                <a:lnTo>
                  <a:pt x="11795302" y="2498319"/>
                </a:lnTo>
                <a:cubicBezTo>
                  <a:pt x="11791239" y="2502453"/>
                  <a:pt x="11494598" y="2412932"/>
                  <a:pt x="11631003" y="2464134"/>
                </a:cubicBezTo>
                <a:cubicBezTo>
                  <a:pt x="11714332" y="2489769"/>
                  <a:pt x="11778373" y="2515542"/>
                  <a:pt x="11843596" y="2549859"/>
                </a:cubicBezTo>
                <a:cubicBezTo>
                  <a:pt x="11891061" y="2573013"/>
                  <a:pt x="11932650" y="2571292"/>
                  <a:pt x="11980985" y="2601680"/>
                </a:cubicBezTo>
                <a:cubicBezTo>
                  <a:pt x="11954077" y="2619319"/>
                  <a:pt x="11837677" y="2546138"/>
                  <a:pt x="11812976" y="2551787"/>
                </a:cubicBezTo>
                <a:cubicBezTo>
                  <a:pt x="11806068" y="2547445"/>
                  <a:pt x="11791984" y="2573146"/>
                  <a:pt x="11797902" y="2576867"/>
                </a:cubicBezTo>
                <a:cubicBezTo>
                  <a:pt x="11749216" y="2566323"/>
                  <a:pt x="11709876" y="2534902"/>
                  <a:pt x="11667108" y="2528077"/>
                </a:cubicBezTo>
                <a:cubicBezTo>
                  <a:pt x="11650532" y="2525458"/>
                  <a:pt x="11646469" y="2529593"/>
                  <a:pt x="11632425" y="2534139"/>
                </a:cubicBezTo>
                <a:cubicBezTo>
                  <a:pt x="11590838" y="2535860"/>
                  <a:pt x="11544356" y="2513327"/>
                  <a:pt x="11498070" y="2498715"/>
                </a:cubicBezTo>
                <a:cubicBezTo>
                  <a:pt x="11398164" y="2470461"/>
                  <a:pt x="11316057" y="2432216"/>
                  <a:pt x="11218007" y="2411817"/>
                </a:cubicBezTo>
                <a:cubicBezTo>
                  <a:pt x="11152787" y="2377498"/>
                  <a:pt x="11142956" y="2406989"/>
                  <a:pt x="11218007" y="2411817"/>
                </a:cubicBezTo>
                <a:cubicBezTo>
                  <a:pt x="11321934" y="2457091"/>
                  <a:pt x="11400020" y="2478317"/>
                  <a:pt x="11504624" y="2522901"/>
                </a:cubicBezTo>
                <a:cubicBezTo>
                  <a:pt x="11529284" y="2538405"/>
                  <a:pt x="11583891" y="2552672"/>
                  <a:pt x="11651995" y="2574311"/>
                </a:cubicBezTo>
                <a:cubicBezTo>
                  <a:pt x="11686637" y="2589403"/>
                  <a:pt x="11877454" y="2646946"/>
                  <a:pt x="11757778" y="2627441"/>
                </a:cubicBezTo>
                <a:cubicBezTo>
                  <a:pt x="11734973" y="2619791"/>
                  <a:pt x="11635068" y="2591535"/>
                  <a:pt x="11618181" y="2587607"/>
                </a:cubicBezTo>
                <a:cubicBezTo>
                  <a:pt x="11608199" y="2588020"/>
                  <a:pt x="11599397" y="2596977"/>
                  <a:pt x="11599397" y="2596977"/>
                </a:cubicBezTo>
                <a:cubicBezTo>
                  <a:pt x="11556629" y="2590153"/>
                  <a:pt x="11516069" y="2571341"/>
                  <a:pt x="11480750" y="2556939"/>
                </a:cubicBezTo>
                <a:cubicBezTo>
                  <a:pt x="11447964" y="2549701"/>
                  <a:pt x="11382742" y="2515385"/>
                  <a:pt x="11363959" y="2524756"/>
                </a:cubicBezTo>
                <a:cubicBezTo>
                  <a:pt x="11345175" y="2534126"/>
                  <a:pt x="11420226" y="2538952"/>
                  <a:pt x="11388618" y="2540260"/>
                </a:cubicBezTo>
                <a:cubicBezTo>
                  <a:pt x="11347031" y="2541980"/>
                  <a:pt x="11247126" y="2513725"/>
                  <a:pt x="11365774" y="2553763"/>
                </a:cubicBezTo>
                <a:cubicBezTo>
                  <a:pt x="11451635" y="2586566"/>
                  <a:pt x="11495080" y="2592700"/>
                  <a:pt x="11589025" y="2638387"/>
                </a:cubicBezTo>
                <a:cubicBezTo>
                  <a:pt x="11557417" y="2639694"/>
                  <a:pt x="11422869" y="2596349"/>
                  <a:pt x="11390082" y="2589112"/>
                </a:cubicBezTo>
                <a:cubicBezTo>
                  <a:pt x="11326675" y="2583803"/>
                  <a:pt x="11381280" y="2598069"/>
                  <a:pt x="11416600" y="2612472"/>
                </a:cubicBezTo>
                <a:cubicBezTo>
                  <a:pt x="11258219" y="2582007"/>
                  <a:pt x="11117118" y="2514476"/>
                  <a:pt x="10962800" y="2479880"/>
                </a:cubicBezTo>
                <a:cubicBezTo>
                  <a:pt x="10753878" y="2431017"/>
                  <a:pt x="10558130" y="2370372"/>
                  <a:pt x="10349207" y="2321511"/>
                </a:cubicBezTo>
                <a:cubicBezTo>
                  <a:pt x="10328609" y="2301872"/>
                  <a:pt x="10336344" y="2334601"/>
                  <a:pt x="10349207" y="2321511"/>
                </a:cubicBezTo>
                <a:cubicBezTo>
                  <a:pt x="10498435" y="2380775"/>
                  <a:pt x="10643004" y="2402554"/>
                  <a:pt x="10791554" y="2462507"/>
                </a:cubicBezTo>
                <a:cubicBezTo>
                  <a:pt x="10699424" y="2445829"/>
                  <a:pt x="10610178" y="2416471"/>
                  <a:pt x="10517177" y="2392557"/>
                </a:cubicBezTo>
                <a:cubicBezTo>
                  <a:pt x="10445008" y="2375052"/>
                  <a:pt x="10501470" y="2397172"/>
                  <a:pt x="10530193" y="2408543"/>
                </a:cubicBezTo>
                <a:cubicBezTo>
                  <a:pt x="10852713" y="2500958"/>
                  <a:pt x="11165060" y="2585862"/>
                  <a:pt x="11478545" y="2700464"/>
                </a:cubicBezTo>
                <a:cubicBezTo>
                  <a:pt x="11507268" y="2711833"/>
                  <a:pt x="11650619" y="2746223"/>
                  <a:pt x="11661234" y="2766275"/>
                </a:cubicBezTo>
                <a:cubicBezTo>
                  <a:pt x="11656495" y="2771097"/>
                  <a:pt x="11639609" y="2767169"/>
                  <a:pt x="11639609" y="2767169"/>
                </a:cubicBezTo>
                <a:cubicBezTo>
                  <a:pt x="11562510" y="2746563"/>
                  <a:pt x="11499143" y="2720102"/>
                  <a:pt x="11447614" y="2701082"/>
                </a:cubicBezTo>
                <a:cubicBezTo>
                  <a:pt x="11392332" y="2687506"/>
                  <a:pt x="11303630" y="2646228"/>
                  <a:pt x="11256799" y="2643539"/>
                </a:cubicBezTo>
                <a:cubicBezTo>
                  <a:pt x="11246817" y="2643952"/>
                  <a:pt x="11238016" y="2652908"/>
                  <a:pt x="11232097" y="2649187"/>
                </a:cubicBezTo>
                <a:cubicBezTo>
                  <a:pt x="11199311" y="2641951"/>
                  <a:pt x="11107530" y="2605428"/>
                  <a:pt x="11070681" y="2602326"/>
                </a:cubicBezTo>
                <a:cubicBezTo>
                  <a:pt x="11053119" y="2599087"/>
                  <a:pt x="11040930" y="2611488"/>
                  <a:pt x="11040930" y="2611488"/>
                </a:cubicBezTo>
                <a:cubicBezTo>
                  <a:pt x="11040930" y="2611488"/>
                  <a:pt x="11036785" y="2610833"/>
                  <a:pt x="11031038" y="2609170"/>
                </a:cubicBezTo>
                <a:lnTo>
                  <a:pt x="11022459" y="2605492"/>
                </a:lnTo>
                <a:lnTo>
                  <a:pt x="11027651" y="2606553"/>
                </a:lnTo>
                <a:cubicBezTo>
                  <a:pt x="11043043" y="2609542"/>
                  <a:pt x="11029140" y="2606027"/>
                  <a:pt x="11011531" y="2600807"/>
                </a:cubicBezTo>
                <a:cubicBezTo>
                  <a:pt x="10991566" y="2601632"/>
                  <a:pt x="10965686" y="2598737"/>
                  <a:pt x="10965686" y="2598737"/>
                </a:cubicBezTo>
                <a:cubicBezTo>
                  <a:pt x="10958740" y="2615549"/>
                  <a:pt x="11073718" y="2618724"/>
                  <a:pt x="11133020" y="2649321"/>
                </a:cubicBezTo>
                <a:cubicBezTo>
                  <a:pt x="11138938" y="2653042"/>
                  <a:pt x="11153618" y="2668959"/>
                  <a:pt x="11159537" y="2672680"/>
                </a:cubicBezTo>
                <a:cubicBezTo>
                  <a:pt x="11200098" y="2691491"/>
                  <a:pt x="11252303" y="2709822"/>
                  <a:pt x="11308764" y="2731944"/>
                </a:cubicBezTo>
                <a:cubicBezTo>
                  <a:pt x="11331569" y="2739593"/>
                  <a:pt x="11522384" y="2797136"/>
                  <a:pt x="11528303" y="2800857"/>
                </a:cubicBezTo>
                <a:cubicBezTo>
                  <a:pt x="11530159" y="2808713"/>
                  <a:pt x="11495475" y="2814774"/>
                  <a:pt x="11484508" y="2814568"/>
                </a:cubicBezTo>
                <a:cubicBezTo>
                  <a:pt x="11468608" y="2811258"/>
                  <a:pt x="11333073" y="2767292"/>
                  <a:pt x="11419244" y="2801403"/>
                </a:cubicBezTo>
                <a:cubicBezTo>
                  <a:pt x="11511025" y="2837926"/>
                  <a:pt x="11337094" y="2784311"/>
                  <a:pt x="11314290" y="2776662"/>
                </a:cubicBezTo>
                <a:cubicBezTo>
                  <a:pt x="11252102" y="2758744"/>
                  <a:pt x="11197499" y="2744478"/>
                  <a:pt x="11175680" y="2737450"/>
                </a:cubicBezTo>
                <a:cubicBezTo>
                  <a:pt x="10924533" y="2669842"/>
                  <a:pt x="10711900" y="2605271"/>
                  <a:pt x="10484234" y="2544625"/>
                </a:cubicBezTo>
                <a:cubicBezTo>
                  <a:pt x="10461739" y="2538285"/>
                  <a:pt x="10353751" y="2497143"/>
                  <a:pt x="10344949" y="2506101"/>
                </a:cubicBezTo>
                <a:cubicBezTo>
                  <a:pt x="10336821" y="2514369"/>
                  <a:pt x="10424890" y="2535183"/>
                  <a:pt x="10431794" y="2539523"/>
                </a:cubicBezTo>
                <a:cubicBezTo>
                  <a:pt x="10602883" y="2584663"/>
                  <a:pt x="10748397" y="2628216"/>
                  <a:pt x="10899832" y="2675492"/>
                </a:cubicBezTo>
                <a:cubicBezTo>
                  <a:pt x="10945131" y="2689482"/>
                  <a:pt x="11060067" y="2713810"/>
                  <a:pt x="11090647" y="2733036"/>
                </a:cubicBezTo>
                <a:cubicBezTo>
                  <a:pt x="11102484" y="2740477"/>
                  <a:pt x="11090296" y="2752879"/>
                  <a:pt x="11104298" y="2769486"/>
                </a:cubicBezTo>
                <a:cubicBezTo>
                  <a:pt x="11124897" y="2789123"/>
                  <a:pt x="11145537" y="2787609"/>
                  <a:pt x="11190159" y="2802287"/>
                </a:cubicBezTo>
                <a:cubicBezTo>
                  <a:pt x="11224802" y="2817379"/>
                  <a:pt x="11249462" y="2832884"/>
                  <a:pt x="11272268" y="2840533"/>
                </a:cubicBezTo>
                <a:cubicBezTo>
                  <a:pt x="11368109" y="2872922"/>
                  <a:pt x="11452116" y="2897869"/>
                  <a:pt x="11554863" y="2934600"/>
                </a:cubicBezTo>
                <a:cubicBezTo>
                  <a:pt x="11554863" y="2934600"/>
                  <a:pt x="11646994" y="2951279"/>
                  <a:pt x="11644787" y="2963268"/>
                </a:cubicBezTo>
                <a:cubicBezTo>
                  <a:pt x="11645870" y="2967849"/>
                  <a:pt x="11618229" y="2961061"/>
                  <a:pt x="11595981" y="2954875"/>
                </a:cubicBezTo>
                <a:lnTo>
                  <a:pt x="11579034" y="2949921"/>
                </a:lnTo>
                <a:lnTo>
                  <a:pt x="11517883" y="2927164"/>
                </a:lnTo>
                <a:cubicBezTo>
                  <a:pt x="11451823" y="2901516"/>
                  <a:pt x="11377613" y="2871372"/>
                  <a:pt x="11341244" y="2869407"/>
                </a:cubicBezTo>
                <a:cubicBezTo>
                  <a:pt x="11325343" y="2866099"/>
                  <a:pt x="11316541" y="2875055"/>
                  <a:pt x="11306559" y="2875468"/>
                </a:cubicBezTo>
                <a:cubicBezTo>
                  <a:pt x="11289673" y="2871541"/>
                  <a:pt x="11256016" y="2857068"/>
                  <a:pt x="11222553" y="2850521"/>
                </a:cubicBezTo>
                <a:cubicBezTo>
                  <a:pt x="11199748" y="2842872"/>
                  <a:pt x="11088876" y="2814410"/>
                  <a:pt x="11158160" y="2844592"/>
                </a:cubicBezTo>
                <a:cubicBezTo>
                  <a:pt x="11199708" y="2864026"/>
                  <a:pt x="11259053" y="2873468"/>
                  <a:pt x="11280871" y="2880498"/>
                </a:cubicBezTo>
                <a:cubicBezTo>
                  <a:pt x="11304353" y="2887457"/>
                  <a:pt x="11318355" y="2904064"/>
                  <a:pt x="11324273" y="2907784"/>
                </a:cubicBezTo>
                <a:cubicBezTo>
                  <a:pt x="11340851" y="2910404"/>
                  <a:pt x="11351819" y="2910611"/>
                  <a:pt x="11373637" y="2917640"/>
                </a:cubicBezTo>
                <a:cubicBezTo>
                  <a:pt x="11379555" y="2921361"/>
                  <a:pt x="11404215" y="2936865"/>
                  <a:pt x="11416053" y="2944308"/>
                </a:cubicBezTo>
                <a:cubicBezTo>
                  <a:pt x="11432939" y="2948236"/>
                  <a:pt x="11491064" y="2970288"/>
                  <a:pt x="11541605" y="2988688"/>
                </a:cubicBezTo>
                <a:cubicBezTo>
                  <a:pt x="11579512" y="3002487"/>
                  <a:pt x="11659613" y="3030901"/>
                  <a:pt x="11657226" y="3033633"/>
                </a:cubicBezTo>
                <a:cubicBezTo>
                  <a:pt x="11656432" y="3034544"/>
                  <a:pt x="11646472" y="3032601"/>
                  <a:pt x="11622727" y="3026313"/>
                </a:cubicBezTo>
                <a:cubicBezTo>
                  <a:pt x="11534660" y="3005500"/>
                  <a:pt x="11436651" y="2963947"/>
                  <a:pt x="11352645" y="2938999"/>
                </a:cubicBezTo>
                <a:cubicBezTo>
                  <a:pt x="11278622" y="2913639"/>
                  <a:pt x="11196474" y="2896548"/>
                  <a:pt x="11119063" y="2874632"/>
                </a:cubicBezTo>
                <a:cubicBezTo>
                  <a:pt x="11096567" y="2868292"/>
                  <a:pt x="11019159" y="2846377"/>
                  <a:pt x="11053800" y="2861470"/>
                </a:cubicBezTo>
                <a:cubicBezTo>
                  <a:pt x="11149644" y="2893857"/>
                  <a:pt x="11243630" y="2918393"/>
                  <a:pt x="11333862" y="2948368"/>
                </a:cubicBezTo>
                <a:cubicBezTo>
                  <a:pt x="11389144" y="2961946"/>
                  <a:pt x="11474137" y="2987513"/>
                  <a:pt x="11405680" y="2985718"/>
                </a:cubicBezTo>
                <a:cubicBezTo>
                  <a:pt x="11352254" y="2979997"/>
                  <a:pt x="11294130" y="2957945"/>
                  <a:pt x="11245444" y="2947399"/>
                </a:cubicBezTo>
                <a:cubicBezTo>
                  <a:pt x="10921936" y="2854364"/>
                  <a:pt x="10574947" y="2754369"/>
                  <a:pt x="10258346" y="2665677"/>
                </a:cubicBezTo>
                <a:cubicBezTo>
                  <a:pt x="10063468" y="2612267"/>
                  <a:pt x="9876361" y="2570433"/>
                  <a:pt x="9696164" y="2532942"/>
                </a:cubicBezTo>
                <a:cubicBezTo>
                  <a:pt x="9514303" y="2495518"/>
                  <a:pt x="9321917" y="2470428"/>
                  <a:pt x="9146606" y="2457190"/>
                </a:cubicBezTo>
                <a:cubicBezTo>
                  <a:pt x="9437679" y="2523146"/>
                  <a:pt x="9711035" y="2556783"/>
                  <a:pt x="10019671" y="2625977"/>
                </a:cubicBezTo>
                <a:cubicBezTo>
                  <a:pt x="10273894" y="2688828"/>
                  <a:pt x="10535214" y="2763945"/>
                  <a:pt x="10794136" y="2843127"/>
                </a:cubicBezTo>
                <a:cubicBezTo>
                  <a:pt x="10838760" y="2857805"/>
                  <a:pt x="10945570" y="2890403"/>
                  <a:pt x="10898062" y="2888402"/>
                </a:cubicBezTo>
                <a:cubicBezTo>
                  <a:pt x="10855293" y="2881578"/>
                  <a:pt x="10762528" y="2844435"/>
                  <a:pt x="10746627" y="2841126"/>
                </a:cubicBezTo>
                <a:cubicBezTo>
                  <a:pt x="10498324" y="2781997"/>
                  <a:pt x="10289753" y="2713289"/>
                  <a:pt x="9996824" y="2639480"/>
                </a:cubicBezTo>
                <a:cubicBezTo>
                  <a:pt x="9797884" y="2590205"/>
                  <a:pt x="9559210" y="2550504"/>
                  <a:pt x="9353323" y="2518041"/>
                </a:cubicBezTo>
                <a:cubicBezTo>
                  <a:pt x="9347404" y="2514320"/>
                  <a:pt x="9256453" y="2506185"/>
                  <a:pt x="9256453" y="2506185"/>
                </a:cubicBezTo>
                <a:cubicBezTo>
                  <a:pt x="9248327" y="2514454"/>
                  <a:pt x="9318640" y="2524103"/>
                  <a:pt x="9357344" y="2535060"/>
                </a:cubicBezTo>
                <a:cubicBezTo>
                  <a:pt x="9412627" y="2548637"/>
                  <a:pt x="9456070" y="2554772"/>
                  <a:pt x="9478875" y="2562422"/>
                </a:cubicBezTo>
                <a:lnTo>
                  <a:pt x="9474813" y="2566555"/>
                </a:lnTo>
                <a:cubicBezTo>
                  <a:pt x="9486650" y="2573997"/>
                  <a:pt x="9484794" y="2566143"/>
                  <a:pt x="9478875" y="2562422"/>
                </a:cubicBezTo>
                <a:cubicBezTo>
                  <a:pt x="9546344" y="2563596"/>
                  <a:pt x="9597874" y="2582615"/>
                  <a:pt x="9684762" y="2594884"/>
                </a:cubicBezTo>
                <a:cubicBezTo>
                  <a:pt x="9786875" y="2611150"/>
                  <a:pt x="9891830" y="2635892"/>
                  <a:pt x="9995798" y="2660014"/>
                </a:cubicBezTo>
                <a:cubicBezTo>
                  <a:pt x="10035179" y="2670282"/>
                  <a:pt x="10170754" y="2693096"/>
                  <a:pt x="10141989" y="2702878"/>
                </a:cubicBezTo>
                <a:cubicBezTo>
                  <a:pt x="10153827" y="2710320"/>
                  <a:pt x="10166651" y="2718382"/>
                  <a:pt x="10180695" y="2713836"/>
                </a:cubicBezTo>
                <a:cubicBezTo>
                  <a:pt x="10370524" y="2770760"/>
                  <a:pt x="10563546" y="2816313"/>
                  <a:pt x="10774960" y="2893495"/>
                </a:cubicBezTo>
                <a:cubicBezTo>
                  <a:pt x="10580082" y="2840086"/>
                  <a:pt x="10345821" y="2776407"/>
                  <a:pt x="10145024" y="2719277"/>
                </a:cubicBezTo>
                <a:cubicBezTo>
                  <a:pt x="10113223" y="2712661"/>
                  <a:pt x="9938308" y="2658425"/>
                  <a:pt x="9930184" y="2666693"/>
                </a:cubicBezTo>
                <a:cubicBezTo>
                  <a:pt x="9895148" y="2692599"/>
                  <a:pt x="10490635" y="2859650"/>
                  <a:pt x="9960763" y="2685919"/>
                </a:cubicBezTo>
                <a:cubicBezTo>
                  <a:pt x="9983569" y="2693568"/>
                  <a:pt x="10005386" y="2700597"/>
                  <a:pt x="10017032" y="2700116"/>
                </a:cubicBezTo>
                <a:cubicBezTo>
                  <a:pt x="10272475" y="2750359"/>
                  <a:pt x="10525669" y="2833743"/>
                  <a:pt x="10759887" y="2918574"/>
                </a:cubicBezTo>
                <a:cubicBezTo>
                  <a:pt x="10472878" y="2848486"/>
                  <a:pt x="10188078" y="2766409"/>
                  <a:pt x="9890409" y="2697423"/>
                </a:cubicBezTo>
                <a:cubicBezTo>
                  <a:pt x="9615237" y="2634776"/>
                  <a:pt x="9356602" y="2595901"/>
                  <a:pt x="9087306" y="2558130"/>
                </a:cubicBezTo>
                <a:cubicBezTo>
                  <a:pt x="9054520" y="2550893"/>
                  <a:pt x="9007013" y="2548893"/>
                  <a:pt x="9062604" y="2563778"/>
                </a:cubicBezTo>
                <a:cubicBezTo>
                  <a:pt x="9121947" y="2573221"/>
                  <a:pt x="9224060" y="2589487"/>
                  <a:pt x="9267505" y="2595621"/>
                </a:cubicBezTo>
                <a:cubicBezTo>
                  <a:pt x="9737947" y="2670680"/>
                  <a:pt x="10216800" y="2777779"/>
                  <a:pt x="10692611" y="2925324"/>
                </a:cubicBezTo>
                <a:cubicBezTo>
                  <a:pt x="10783521" y="2954611"/>
                  <a:pt x="10894393" y="2983074"/>
                  <a:pt x="10945571" y="3021938"/>
                </a:cubicBezTo>
                <a:cubicBezTo>
                  <a:pt x="10986132" y="3040750"/>
                  <a:pt x="10990873" y="3035928"/>
                  <a:pt x="11012691" y="3042957"/>
                </a:cubicBezTo>
                <a:cubicBezTo>
                  <a:pt x="11068282" y="3057842"/>
                  <a:pt x="11109519" y="3075966"/>
                  <a:pt x="11050176" y="3066523"/>
                </a:cubicBezTo>
                <a:cubicBezTo>
                  <a:pt x="10945221" y="3041782"/>
                  <a:pt x="10889939" y="3028205"/>
                  <a:pt x="10799029" y="2998918"/>
                </a:cubicBezTo>
                <a:cubicBezTo>
                  <a:pt x="10493276" y="2917045"/>
                  <a:pt x="10236020" y="2837795"/>
                  <a:pt x="9922452" y="2765499"/>
                </a:cubicBezTo>
                <a:cubicBezTo>
                  <a:pt x="9745331" y="2723253"/>
                  <a:pt x="9609755" y="2700441"/>
                  <a:pt x="9425493" y="2667082"/>
                </a:cubicBezTo>
                <a:cubicBezTo>
                  <a:pt x="9333362" y="2650404"/>
                  <a:pt x="9169063" y="2616219"/>
                  <a:pt x="9061226" y="2604156"/>
                </a:cubicBezTo>
                <a:cubicBezTo>
                  <a:pt x="9055308" y="2600435"/>
                  <a:pt x="8944391" y="2593125"/>
                  <a:pt x="8940330" y="2597259"/>
                </a:cubicBezTo>
                <a:cubicBezTo>
                  <a:pt x="8936266" y="2601393"/>
                  <a:pt x="8985630" y="2611249"/>
                  <a:pt x="8991550" y="2614970"/>
                </a:cubicBezTo>
                <a:cubicBezTo>
                  <a:pt x="9295487" y="2667834"/>
                  <a:pt x="9589792" y="2701266"/>
                  <a:pt x="9886782" y="2770941"/>
                </a:cubicBezTo>
                <a:cubicBezTo>
                  <a:pt x="10156712" y="2829178"/>
                  <a:pt x="10468575" y="2922695"/>
                  <a:pt x="10737476" y="3001463"/>
                </a:cubicBezTo>
                <a:cubicBezTo>
                  <a:pt x="10782101" y="3016143"/>
                  <a:pt x="10844286" y="3034059"/>
                  <a:pt x="10866106" y="3041090"/>
                </a:cubicBezTo>
                <a:cubicBezTo>
                  <a:pt x="10890767" y="3056594"/>
                  <a:pt x="10864885" y="3053698"/>
                  <a:pt x="10882643" y="3064861"/>
                </a:cubicBezTo>
                <a:cubicBezTo>
                  <a:pt x="10882643" y="3064861"/>
                  <a:pt x="10913221" y="3084087"/>
                  <a:pt x="10917284" y="3079952"/>
                </a:cubicBezTo>
                <a:cubicBezTo>
                  <a:pt x="10913221" y="3084087"/>
                  <a:pt x="10831073" y="3066995"/>
                  <a:pt x="10758903" y="3049490"/>
                </a:cubicBezTo>
                <a:cubicBezTo>
                  <a:pt x="10752985" y="3045770"/>
                  <a:pt x="10752985" y="3045770"/>
                  <a:pt x="10757048" y="3041634"/>
                </a:cubicBezTo>
                <a:cubicBezTo>
                  <a:pt x="10752985" y="3045770"/>
                  <a:pt x="10852021" y="3066789"/>
                  <a:pt x="10878578" y="3068996"/>
                </a:cubicBezTo>
                <a:cubicBezTo>
                  <a:pt x="10532226" y="2989465"/>
                  <a:pt x="10632130" y="3017719"/>
                  <a:pt x="10758903" y="3049490"/>
                </a:cubicBezTo>
                <a:lnTo>
                  <a:pt x="10763324" y="3056239"/>
                </a:lnTo>
                <a:lnTo>
                  <a:pt x="10715571" y="3048773"/>
                </a:lnTo>
                <a:cubicBezTo>
                  <a:pt x="10658947" y="3035904"/>
                  <a:pt x="10600640" y="3012411"/>
                  <a:pt x="10538143" y="2993185"/>
                </a:cubicBezTo>
                <a:cubicBezTo>
                  <a:pt x="10143648" y="2891190"/>
                  <a:pt x="9750815" y="2789125"/>
                  <a:pt x="9366583" y="2727025"/>
                </a:cubicBezTo>
                <a:cubicBezTo>
                  <a:pt x="9210061" y="2704416"/>
                  <a:pt x="9054523" y="2682430"/>
                  <a:pt x="8907980" y="2659409"/>
                </a:cubicBezTo>
                <a:cubicBezTo>
                  <a:pt x="8614024" y="2606132"/>
                  <a:pt x="8302988" y="2541003"/>
                  <a:pt x="7992783" y="2504263"/>
                </a:cubicBezTo>
                <a:cubicBezTo>
                  <a:pt x="7772174" y="2477036"/>
                  <a:pt x="7550388" y="2441264"/>
                  <a:pt x="7303589" y="2409832"/>
                </a:cubicBezTo>
                <a:cubicBezTo>
                  <a:pt x="7250163" y="2404110"/>
                  <a:pt x="7183913" y="2390327"/>
                  <a:pt x="7130488" y="2384605"/>
                </a:cubicBezTo>
                <a:cubicBezTo>
                  <a:pt x="7104606" y="2381709"/>
                  <a:pt x="7046132" y="2379502"/>
                  <a:pt x="7102399" y="2393698"/>
                </a:cubicBezTo>
                <a:cubicBezTo>
                  <a:pt x="7166985" y="2407551"/>
                  <a:pt x="7247955" y="2416099"/>
                  <a:pt x="7290724" y="2422923"/>
                </a:cubicBezTo>
                <a:cubicBezTo>
                  <a:pt x="7527543" y="2454767"/>
                  <a:pt x="7732442" y="2486610"/>
                  <a:pt x="7948312" y="2518661"/>
                </a:cubicBezTo>
                <a:cubicBezTo>
                  <a:pt x="8083887" y="2541475"/>
                  <a:pt x="8243295" y="2551404"/>
                  <a:pt x="8378193" y="2574907"/>
                </a:cubicBezTo>
                <a:cubicBezTo>
                  <a:pt x="8461020" y="2591309"/>
                  <a:pt x="8509029" y="2602544"/>
                  <a:pt x="8601159" y="2619223"/>
                </a:cubicBezTo>
                <a:cubicBezTo>
                  <a:pt x="8651508" y="2629698"/>
                  <a:pt x="8710853" y="2639141"/>
                  <a:pt x="8763602" y="2645553"/>
                </a:cubicBezTo>
                <a:cubicBezTo>
                  <a:pt x="8879215" y="2669190"/>
                  <a:pt x="8772363" y="2657748"/>
                  <a:pt x="8739577" y="2650511"/>
                </a:cubicBezTo>
                <a:cubicBezTo>
                  <a:pt x="8507499" y="2613844"/>
                  <a:pt x="8308518" y="2585722"/>
                  <a:pt x="8096710" y="2549537"/>
                </a:cubicBezTo>
                <a:cubicBezTo>
                  <a:pt x="7843316" y="2515073"/>
                  <a:pt x="7607485" y="2483848"/>
                  <a:pt x="7377571" y="2456345"/>
                </a:cubicBezTo>
                <a:cubicBezTo>
                  <a:pt x="7134157" y="2421468"/>
                  <a:pt x="6912020" y="2405540"/>
                  <a:pt x="6662689" y="2366941"/>
                </a:cubicBezTo>
                <a:cubicBezTo>
                  <a:pt x="6509521" y="2342544"/>
                  <a:pt x="6344849" y="2323453"/>
                  <a:pt x="6181183" y="2284616"/>
                </a:cubicBezTo>
                <a:lnTo>
                  <a:pt x="6072557" y="2253704"/>
                </a:lnTo>
                <a:lnTo>
                  <a:pt x="5963925" y="2284618"/>
                </a:lnTo>
                <a:cubicBezTo>
                  <a:pt x="5800259" y="2323454"/>
                  <a:pt x="5635589" y="2342544"/>
                  <a:pt x="5482420" y="2366942"/>
                </a:cubicBezTo>
                <a:cubicBezTo>
                  <a:pt x="5233090" y="2405541"/>
                  <a:pt x="5010951" y="2421468"/>
                  <a:pt x="4767540" y="2456346"/>
                </a:cubicBezTo>
                <a:cubicBezTo>
                  <a:pt x="4537625" y="2483849"/>
                  <a:pt x="4301795" y="2515074"/>
                  <a:pt x="4048399" y="2549538"/>
                </a:cubicBezTo>
                <a:cubicBezTo>
                  <a:pt x="3836591" y="2585722"/>
                  <a:pt x="3637612" y="2613845"/>
                  <a:pt x="3405533" y="2650512"/>
                </a:cubicBezTo>
                <a:cubicBezTo>
                  <a:pt x="3372745" y="2657749"/>
                  <a:pt x="3265895" y="2669191"/>
                  <a:pt x="3381507" y="2645553"/>
                </a:cubicBezTo>
                <a:cubicBezTo>
                  <a:pt x="3434256" y="2639142"/>
                  <a:pt x="3493601" y="2629698"/>
                  <a:pt x="3543952" y="2619225"/>
                </a:cubicBezTo>
                <a:cubicBezTo>
                  <a:pt x="3636082" y="2602545"/>
                  <a:pt x="3684090" y="2591309"/>
                  <a:pt x="3766918" y="2574907"/>
                </a:cubicBezTo>
                <a:cubicBezTo>
                  <a:pt x="3901814" y="2551406"/>
                  <a:pt x="4061222" y="2541476"/>
                  <a:pt x="4196798" y="2518661"/>
                </a:cubicBezTo>
                <a:cubicBezTo>
                  <a:pt x="4412667" y="2486611"/>
                  <a:pt x="4617568" y="2454767"/>
                  <a:pt x="4854386" y="2422924"/>
                </a:cubicBezTo>
                <a:cubicBezTo>
                  <a:pt x="4897153" y="2416099"/>
                  <a:pt x="4978125" y="2407551"/>
                  <a:pt x="5042711" y="2393699"/>
                </a:cubicBezTo>
                <a:cubicBezTo>
                  <a:pt x="5098977" y="2379502"/>
                  <a:pt x="5040504" y="2381709"/>
                  <a:pt x="5014621" y="2384606"/>
                </a:cubicBezTo>
                <a:cubicBezTo>
                  <a:pt x="4961195" y="2390327"/>
                  <a:pt x="4894946" y="2404111"/>
                  <a:pt x="4841521" y="2409832"/>
                </a:cubicBezTo>
                <a:cubicBezTo>
                  <a:pt x="4594721" y="2441265"/>
                  <a:pt x="4372934" y="2477036"/>
                  <a:pt x="4152325" y="2504264"/>
                </a:cubicBezTo>
                <a:cubicBezTo>
                  <a:pt x="3842120" y="2541004"/>
                  <a:pt x="3531085" y="2606132"/>
                  <a:pt x="3237129" y="2659410"/>
                </a:cubicBezTo>
                <a:cubicBezTo>
                  <a:pt x="3090588" y="2682431"/>
                  <a:pt x="2935049" y="2704418"/>
                  <a:pt x="2778526" y="2727025"/>
                </a:cubicBezTo>
                <a:cubicBezTo>
                  <a:pt x="2394295" y="2789127"/>
                  <a:pt x="2001462" y="2891191"/>
                  <a:pt x="1606967" y="2993186"/>
                </a:cubicBezTo>
                <a:cubicBezTo>
                  <a:pt x="1544470" y="3012413"/>
                  <a:pt x="1486164" y="3035905"/>
                  <a:pt x="1429539" y="3048774"/>
                </a:cubicBezTo>
                <a:lnTo>
                  <a:pt x="1381787" y="3056240"/>
                </a:lnTo>
                <a:lnTo>
                  <a:pt x="1386206" y="3049491"/>
                </a:lnTo>
                <a:cubicBezTo>
                  <a:pt x="1512980" y="3017721"/>
                  <a:pt x="1612884" y="2989466"/>
                  <a:pt x="1266531" y="3068997"/>
                </a:cubicBezTo>
                <a:cubicBezTo>
                  <a:pt x="1293089" y="3066790"/>
                  <a:pt x="1392125" y="3045770"/>
                  <a:pt x="1388061" y="3041636"/>
                </a:cubicBezTo>
                <a:cubicBezTo>
                  <a:pt x="1392125" y="3045770"/>
                  <a:pt x="1392125" y="3045770"/>
                  <a:pt x="1386206" y="3049491"/>
                </a:cubicBezTo>
                <a:cubicBezTo>
                  <a:pt x="1314037" y="3066995"/>
                  <a:pt x="1231888" y="3084088"/>
                  <a:pt x="1227826" y="3079953"/>
                </a:cubicBezTo>
                <a:cubicBezTo>
                  <a:pt x="1231888" y="3084088"/>
                  <a:pt x="1262467" y="3064862"/>
                  <a:pt x="1262467" y="3064862"/>
                </a:cubicBezTo>
                <a:cubicBezTo>
                  <a:pt x="1280223" y="3053700"/>
                  <a:pt x="1254343" y="3056595"/>
                  <a:pt x="1279003" y="3041090"/>
                </a:cubicBezTo>
                <a:cubicBezTo>
                  <a:pt x="1300823" y="3034061"/>
                  <a:pt x="1363008" y="3016143"/>
                  <a:pt x="1407633" y="3001464"/>
                </a:cubicBezTo>
                <a:cubicBezTo>
                  <a:pt x="1676535" y="2922696"/>
                  <a:pt x="1988397" y="2829179"/>
                  <a:pt x="2258326" y="2770943"/>
                </a:cubicBezTo>
                <a:cubicBezTo>
                  <a:pt x="2555318" y="2701267"/>
                  <a:pt x="2849623" y="2667834"/>
                  <a:pt x="3153562" y="2614971"/>
                </a:cubicBezTo>
                <a:cubicBezTo>
                  <a:pt x="3159480" y="2611250"/>
                  <a:pt x="3208841" y="2601394"/>
                  <a:pt x="3204779" y="2597260"/>
                </a:cubicBezTo>
                <a:cubicBezTo>
                  <a:pt x="3200716" y="2593126"/>
                  <a:pt x="3089802" y="2600436"/>
                  <a:pt x="3083883" y="2604157"/>
                </a:cubicBezTo>
                <a:cubicBezTo>
                  <a:pt x="2976046" y="2616220"/>
                  <a:pt x="2811747" y="2650404"/>
                  <a:pt x="2719616" y="2667083"/>
                </a:cubicBezTo>
                <a:cubicBezTo>
                  <a:pt x="2535356" y="2700442"/>
                  <a:pt x="2399780" y="2723255"/>
                  <a:pt x="2222656" y="2765500"/>
                </a:cubicBezTo>
                <a:cubicBezTo>
                  <a:pt x="1909088" y="2837796"/>
                  <a:pt x="1651832" y="2917047"/>
                  <a:pt x="1346081" y="2998919"/>
                </a:cubicBezTo>
                <a:cubicBezTo>
                  <a:pt x="1255171" y="3028207"/>
                  <a:pt x="1199889" y="3041783"/>
                  <a:pt x="1094935" y="3066524"/>
                </a:cubicBezTo>
                <a:cubicBezTo>
                  <a:pt x="1035592" y="3075967"/>
                  <a:pt x="1076827" y="3057843"/>
                  <a:pt x="1132419" y="3042958"/>
                </a:cubicBezTo>
                <a:cubicBezTo>
                  <a:pt x="1154237" y="3035929"/>
                  <a:pt x="1158979" y="3040751"/>
                  <a:pt x="1199538" y="3021939"/>
                </a:cubicBezTo>
                <a:cubicBezTo>
                  <a:pt x="1250717" y="2983075"/>
                  <a:pt x="1361590" y="2954613"/>
                  <a:pt x="1452498" y="2925324"/>
                </a:cubicBezTo>
                <a:cubicBezTo>
                  <a:pt x="1928310" y="2777780"/>
                  <a:pt x="2407161" y="2670681"/>
                  <a:pt x="2877604" y="2595622"/>
                </a:cubicBezTo>
                <a:cubicBezTo>
                  <a:pt x="2921049" y="2589488"/>
                  <a:pt x="3023161" y="2573222"/>
                  <a:pt x="3082506" y="2563780"/>
                </a:cubicBezTo>
                <a:cubicBezTo>
                  <a:pt x="3138097" y="2548893"/>
                  <a:pt x="3090589" y="2550894"/>
                  <a:pt x="3057803" y="2558130"/>
                </a:cubicBezTo>
                <a:cubicBezTo>
                  <a:pt x="2788508" y="2595902"/>
                  <a:pt x="2529874" y="2634777"/>
                  <a:pt x="2254700" y="2697424"/>
                </a:cubicBezTo>
                <a:cubicBezTo>
                  <a:pt x="1957032" y="2766409"/>
                  <a:pt x="1672230" y="2848487"/>
                  <a:pt x="1385221" y="2918575"/>
                </a:cubicBezTo>
                <a:cubicBezTo>
                  <a:pt x="1619441" y="2833745"/>
                  <a:pt x="1872634" y="2750359"/>
                  <a:pt x="2128078" y="2700117"/>
                </a:cubicBezTo>
                <a:cubicBezTo>
                  <a:pt x="2139723" y="2700598"/>
                  <a:pt x="2161540" y="2693569"/>
                  <a:pt x="2184348" y="2685919"/>
                </a:cubicBezTo>
                <a:cubicBezTo>
                  <a:pt x="1654474" y="2859651"/>
                  <a:pt x="2249961" y="2692600"/>
                  <a:pt x="2214926" y="2666694"/>
                </a:cubicBezTo>
                <a:cubicBezTo>
                  <a:pt x="2206801" y="2658426"/>
                  <a:pt x="2031887" y="2712662"/>
                  <a:pt x="2000086" y="2719279"/>
                </a:cubicBezTo>
                <a:cubicBezTo>
                  <a:pt x="1799287" y="2776408"/>
                  <a:pt x="1565029" y="2840087"/>
                  <a:pt x="1370149" y="2893496"/>
                </a:cubicBezTo>
                <a:cubicBezTo>
                  <a:pt x="1581563" y="2816314"/>
                  <a:pt x="1774586" y="2770760"/>
                  <a:pt x="1964416" y="2713837"/>
                </a:cubicBezTo>
                <a:cubicBezTo>
                  <a:pt x="1978460" y="2718383"/>
                  <a:pt x="1991282" y="2710322"/>
                  <a:pt x="2003121" y="2702879"/>
                </a:cubicBezTo>
                <a:cubicBezTo>
                  <a:pt x="1974354" y="2693096"/>
                  <a:pt x="2109930" y="2670282"/>
                  <a:pt x="2149313" y="2660014"/>
                </a:cubicBezTo>
                <a:cubicBezTo>
                  <a:pt x="2253281" y="2635893"/>
                  <a:pt x="2358235" y="2611152"/>
                  <a:pt x="2460347" y="2594884"/>
                </a:cubicBezTo>
                <a:cubicBezTo>
                  <a:pt x="2547237" y="2582617"/>
                  <a:pt x="2598764" y="2563597"/>
                  <a:pt x="2666235" y="2562422"/>
                </a:cubicBezTo>
                <a:cubicBezTo>
                  <a:pt x="2660315" y="2566144"/>
                  <a:pt x="2658458" y="2573998"/>
                  <a:pt x="2670297" y="2566555"/>
                </a:cubicBezTo>
                <a:lnTo>
                  <a:pt x="2666235" y="2562422"/>
                </a:lnTo>
                <a:cubicBezTo>
                  <a:pt x="2689038" y="2554773"/>
                  <a:pt x="2732482" y="2548638"/>
                  <a:pt x="2787764" y="2535061"/>
                </a:cubicBezTo>
                <a:cubicBezTo>
                  <a:pt x="2826470" y="2524104"/>
                  <a:pt x="2896782" y="2514454"/>
                  <a:pt x="2888658" y="2506186"/>
                </a:cubicBezTo>
                <a:cubicBezTo>
                  <a:pt x="2888658" y="2506186"/>
                  <a:pt x="2797706" y="2514321"/>
                  <a:pt x="2791788" y="2518042"/>
                </a:cubicBezTo>
                <a:cubicBezTo>
                  <a:pt x="2585898" y="2550505"/>
                  <a:pt x="2347227" y="2590206"/>
                  <a:pt x="2148284" y="2639482"/>
                </a:cubicBezTo>
                <a:cubicBezTo>
                  <a:pt x="1855357" y="2713291"/>
                  <a:pt x="1646785" y="2781998"/>
                  <a:pt x="1398482" y="2841127"/>
                </a:cubicBezTo>
                <a:cubicBezTo>
                  <a:pt x="1382581" y="2844436"/>
                  <a:pt x="1289816" y="2881579"/>
                  <a:pt x="1247047" y="2888403"/>
                </a:cubicBezTo>
                <a:cubicBezTo>
                  <a:pt x="1199539" y="2890404"/>
                  <a:pt x="1306350" y="2857806"/>
                  <a:pt x="1350974" y="2843128"/>
                </a:cubicBezTo>
                <a:cubicBezTo>
                  <a:pt x="1609897" y="2763946"/>
                  <a:pt x="1871215" y="2688830"/>
                  <a:pt x="2125440" y="2625977"/>
                </a:cubicBezTo>
                <a:cubicBezTo>
                  <a:pt x="2434074" y="2556784"/>
                  <a:pt x="2707429" y="2523147"/>
                  <a:pt x="2998503" y="2457191"/>
                </a:cubicBezTo>
                <a:cubicBezTo>
                  <a:pt x="2823195" y="2470430"/>
                  <a:pt x="2630807" y="2495519"/>
                  <a:pt x="2448946" y="2532942"/>
                </a:cubicBezTo>
                <a:cubicBezTo>
                  <a:pt x="2268747" y="2570434"/>
                  <a:pt x="2081642" y="2612269"/>
                  <a:pt x="1886764" y="2665678"/>
                </a:cubicBezTo>
                <a:cubicBezTo>
                  <a:pt x="1570162" y="2754371"/>
                  <a:pt x="1223174" y="2854366"/>
                  <a:pt x="899666" y="2947400"/>
                </a:cubicBezTo>
                <a:cubicBezTo>
                  <a:pt x="850980" y="2957946"/>
                  <a:pt x="792856" y="2979997"/>
                  <a:pt x="739429" y="2985718"/>
                </a:cubicBezTo>
                <a:cubicBezTo>
                  <a:pt x="670973" y="2987514"/>
                  <a:pt x="755966" y="2961946"/>
                  <a:pt x="811247" y="2948370"/>
                </a:cubicBezTo>
                <a:cubicBezTo>
                  <a:pt x="901479" y="2918393"/>
                  <a:pt x="995467" y="2893859"/>
                  <a:pt x="1091310" y="2861470"/>
                </a:cubicBezTo>
                <a:cubicBezTo>
                  <a:pt x="1125951" y="2846378"/>
                  <a:pt x="1048542" y="2868293"/>
                  <a:pt x="1026046" y="2874633"/>
                </a:cubicBezTo>
                <a:cubicBezTo>
                  <a:pt x="948636" y="2896548"/>
                  <a:pt x="866488" y="2913640"/>
                  <a:pt x="792463" y="2939000"/>
                </a:cubicBezTo>
                <a:cubicBezTo>
                  <a:pt x="708459" y="2963947"/>
                  <a:pt x="610451" y="3005500"/>
                  <a:pt x="522382" y="3026314"/>
                </a:cubicBezTo>
                <a:cubicBezTo>
                  <a:pt x="498638" y="3032602"/>
                  <a:pt x="488679" y="3034544"/>
                  <a:pt x="487882" y="3033634"/>
                </a:cubicBezTo>
                <a:cubicBezTo>
                  <a:pt x="485497" y="3030901"/>
                  <a:pt x="565598" y="3002488"/>
                  <a:pt x="603504" y="2988689"/>
                </a:cubicBezTo>
                <a:cubicBezTo>
                  <a:pt x="654046" y="2970289"/>
                  <a:pt x="712171" y="2948237"/>
                  <a:pt x="729057" y="2944308"/>
                </a:cubicBezTo>
                <a:cubicBezTo>
                  <a:pt x="740894" y="2936867"/>
                  <a:pt x="765553" y="2921363"/>
                  <a:pt x="771473" y="2917642"/>
                </a:cubicBezTo>
                <a:cubicBezTo>
                  <a:pt x="793291" y="2910612"/>
                  <a:pt x="804259" y="2910405"/>
                  <a:pt x="820837" y="2907786"/>
                </a:cubicBezTo>
                <a:cubicBezTo>
                  <a:pt x="826755" y="2904064"/>
                  <a:pt x="840758" y="2887458"/>
                  <a:pt x="864239" y="2880499"/>
                </a:cubicBezTo>
                <a:cubicBezTo>
                  <a:pt x="886057" y="2873469"/>
                  <a:pt x="945402" y="2864026"/>
                  <a:pt x="986951" y="2844594"/>
                </a:cubicBezTo>
                <a:cubicBezTo>
                  <a:pt x="1056233" y="2814412"/>
                  <a:pt x="945362" y="2842873"/>
                  <a:pt x="922557" y="2850522"/>
                </a:cubicBezTo>
                <a:cubicBezTo>
                  <a:pt x="889093" y="2857069"/>
                  <a:pt x="855437" y="2871542"/>
                  <a:pt x="838551" y="2875470"/>
                </a:cubicBezTo>
                <a:cubicBezTo>
                  <a:pt x="828569" y="2875056"/>
                  <a:pt x="819766" y="2866099"/>
                  <a:pt x="803866" y="2869408"/>
                </a:cubicBezTo>
                <a:cubicBezTo>
                  <a:pt x="767498" y="2871374"/>
                  <a:pt x="693288" y="2901517"/>
                  <a:pt x="627225" y="2927165"/>
                </a:cubicBezTo>
                <a:lnTo>
                  <a:pt x="566075" y="2949922"/>
                </a:lnTo>
                <a:lnTo>
                  <a:pt x="549129" y="2954877"/>
                </a:lnTo>
                <a:cubicBezTo>
                  <a:pt x="526880" y="2961062"/>
                  <a:pt x="499240" y="2967850"/>
                  <a:pt x="500322" y="2963269"/>
                </a:cubicBezTo>
                <a:cubicBezTo>
                  <a:pt x="498116" y="2951280"/>
                  <a:pt x="590246" y="2934600"/>
                  <a:pt x="590246" y="2934600"/>
                </a:cubicBezTo>
                <a:cubicBezTo>
                  <a:pt x="692993" y="2897871"/>
                  <a:pt x="777001" y="2872923"/>
                  <a:pt x="872841" y="2840533"/>
                </a:cubicBezTo>
                <a:cubicBezTo>
                  <a:pt x="895647" y="2832884"/>
                  <a:pt x="920307" y="2817380"/>
                  <a:pt x="954952" y="2802288"/>
                </a:cubicBezTo>
                <a:cubicBezTo>
                  <a:pt x="999573" y="2787610"/>
                  <a:pt x="1020213" y="2789125"/>
                  <a:pt x="1040811" y="2769487"/>
                </a:cubicBezTo>
                <a:cubicBezTo>
                  <a:pt x="1054815" y="2752880"/>
                  <a:pt x="1042627" y="2740479"/>
                  <a:pt x="1054464" y="2733036"/>
                </a:cubicBezTo>
                <a:cubicBezTo>
                  <a:pt x="1085043" y="2713811"/>
                  <a:pt x="1199978" y="2689483"/>
                  <a:pt x="1245278" y="2675493"/>
                </a:cubicBezTo>
                <a:cubicBezTo>
                  <a:pt x="1396712" y="2628217"/>
                  <a:pt x="1542227" y="2584664"/>
                  <a:pt x="1713313" y="2539525"/>
                </a:cubicBezTo>
                <a:cubicBezTo>
                  <a:pt x="1720219" y="2535184"/>
                  <a:pt x="1808289" y="2514369"/>
                  <a:pt x="1800162" y="2506101"/>
                </a:cubicBezTo>
                <a:cubicBezTo>
                  <a:pt x="1791359" y="2497145"/>
                  <a:pt x="1683370" y="2538286"/>
                  <a:pt x="1660875" y="2544626"/>
                </a:cubicBezTo>
                <a:cubicBezTo>
                  <a:pt x="1433212" y="2605272"/>
                  <a:pt x="1220576" y="2669844"/>
                  <a:pt x="969429" y="2737450"/>
                </a:cubicBezTo>
                <a:cubicBezTo>
                  <a:pt x="947611" y="2744479"/>
                  <a:pt x="893008" y="2758745"/>
                  <a:pt x="830819" y="2776663"/>
                </a:cubicBezTo>
                <a:cubicBezTo>
                  <a:pt x="808015" y="2784312"/>
                  <a:pt x="634085" y="2837926"/>
                  <a:pt x="725865" y="2801404"/>
                </a:cubicBezTo>
                <a:cubicBezTo>
                  <a:pt x="812036" y="2767294"/>
                  <a:pt x="676502" y="2811260"/>
                  <a:pt x="660602" y="2814568"/>
                </a:cubicBezTo>
                <a:cubicBezTo>
                  <a:pt x="649634" y="2814775"/>
                  <a:pt x="614952" y="2808714"/>
                  <a:pt x="616807" y="2800858"/>
                </a:cubicBezTo>
                <a:cubicBezTo>
                  <a:pt x="622726" y="2797137"/>
                  <a:pt x="813540" y="2739593"/>
                  <a:pt x="836345" y="2731944"/>
                </a:cubicBezTo>
                <a:cubicBezTo>
                  <a:pt x="892807" y="2709824"/>
                  <a:pt x="945011" y="2691492"/>
                  <a:pt x="985573" y="2672681"/>
                </a:cubicBezTo>
                <a:cubicBezTo>
                  <a:pt x="991492" y="2668960"/>
                  <a:pt x="1006172" y="2653042"/>
                  <a:pt x="1012089" y="2649321"/>
                </a:cubicBezTo>
                <a:cubicBezTo>
                  <a:pt x="1071392" y="2618725"/>
                  <a:pt x="1186368" y="2615550"/>
                  <a:pt x="1179423" y="2598738"/>
                </a:cubicBezTo>
                <a:cubicBezTo>
                  <a:pt x="1179423" y="2598738"/>
                  <a:pt x="1153544" y="2601632"/>
                  <a:pt x="1133579" y="2600808"/>
                </a:cubicBezTo>
                <a:cubicBezTo>
                  <a:pt x="1115970" y="2606028"/>
                  <a:pt x="1102068" y="2609543"/>
                  <a:pt x="1117458" y="2606554"/>
                </a:cubicBezTo>
                <a:lnTo>
                  <a:pt x="1122650" y="2605494"/>
                </a:lnTo>
                <a:lnTo>
                  <a:pt x="1114070" y="2609171"/>
                </a:lnTo>
                <a:cubicBezTo>
                  <a:pt x="1108324" y="2610835"/>
                  <a:pt x="1104180" y="2611488"/>
                  <a:pt x="1104180" y="2611488"/>
                </a:cubicBezTo>
                <a:cubicBezTo>
                  <a:pt x="1104180" y="2611488"/>
                  <a:pt x="1091990" y="2599087"/>
                  <a:pt x="1074428" y="2602327"/>
                </a:cubicBezTo>
                <a:cubicBezTo>
                  <a:pt x="1037579" y="2605428"/>
                  <a:pt x="945800" y="2641952"/>
                  <a:pt x="913013" y="2649188"/>
                </a:cubicBezTo>
                <a:cubicBezTo>
                  <a:pt x="907093" y="2652909"/>
                  <a:pt x="898291" y="2643953"/>
                  <a:pt x="888310" y="2643540"/>
                </a:cubicBezTo>
                <a:cubicBezTo>
                  <a:pt x="841481" y="2646229"/>
                  <a:pt x="752778" y="2687507"/>
                  <a:pt x="697495" y="2701083"/>
                </a:cubicBezTo>
                <a:cubicBezTo>
                  <a:pt x="645968" y="2720103"/>
                  <a:pt x="582600" y="2746564"/>
                  <a:pt x="505501" y="2767170"/>
                </a:cubicBezTo>
                <a:cubicBezTo>
                  <a:pt x="505501" y="2767170"/>
                  <a:pt x="488615" y="2771098"/>
                  <a:pt x="483875" y="2766276"/>
                </a:cubicBezTo>
                <a:cubicBezTo>
                  <a:pt x="494491" y="2746224"/>
                  <a:pt x="637842" y="2711834"/>
                  <a:pt x="666563" y="2700465"/>
                </a:cubicBezTo>
                <a:cubicBezTo>
                  <a:pt x="980049" y="2585863"/>
                  <a:pt x="1292396" y="2500959"/>
                  <a:pt x="1614917" y="2408545"/>
                </a:cubicBezTo>
                <a:cubicBezTo>
                  <a:pt x="1643639" y="2397174"/>
                  <a:pt x="1700101" y="2375054"/>
                  <a:pt x="1627933" y="2392559"/>
                </a:cubicBezTo>
                <a:cubicBezTo>
                  <a:pt x="1534933" y="2416473"/>
                  <a:pt x="1445685" y="2445829"/>
                  <a:pt x="1353555" y="2462509"/>
                </a:cubicBezTo>
                <a:cubicBezTo>
                  <a:pt x="1502106" y="2402554"/>
                  <a:pt x="1646675" y="2380776"/>
                  <a:pt x="1795900" y="2321512"/>
                </a:cubicBezTo>
                <a:cubicBezTo>
                  <a:pt x="1808766" y="2334602"/>
                  <a:pt x="1816502" y="2301872"/>
                  <a:pt x="1795900" y="2321512"/>
                </a:cubicBezTo>
                <a:cubicBezTo>
                  <a:pt x="1586978" y="2370374"/>
                  <a:pt x="1391232" y="2431018"/>
                  <a:pt x="1182309" y="2479881"/>
                </a:cubicBezTo>
                <a:cubicBezTo>
                  <a:pt x="1027993" y="2514478"/>
                  <a:pt x="886891" y="2582009"/>
                  <a:pt x="728511" y="2612473"/>
                </a:cubicBezTo>
                <a:cubicBezTo>
                  <a:pt x="763829" y="2598069"/>
                  <a:pt x="818433" y="2583804"/>
                  <a:pt x="755027" y="2589113"/>
                </a:cubicBezTo>
                <a:cubicBezTo>
                  <a:pt x="722240" y="2596349"/>
                  <a:pt x="587693" y="2639695"/>
                  <a:pt x="556085" y="2638388"/>
                </a:cubicBezTo>
                <a:cubicBezTo>
                  <a:pt x="650030" y="2592701"/>
                  <a:pt x="693476" y="2586567"/>
                  <a:pt x="779336" y="2553764"/>
                </a:cubicBezTo>
                <a:cubicBezTo>
                  <a:pt x="897985" y="2513725"/>
                  <a:pt x="798079" y="2541981"/>
                  <a:pt x="756491" y="2540261"/>
                </a:cubicBezTo>
                <a:cubicBezTo>
                  <a:pt x="724884" y="2538952"/>
                  <a:pt x="799935" y="2534126"/>
                  <a:pt x="781151" y="2524756"/>
                </a:cubicBezTo>
                <a:cubicBezTo>
                  <a:pt x="762368" y="2515386"/>
                  <a:pt x="697145" y="2549703"/>
                  <a:pt x="664360" y="2556940"/>
                </a:cubicBezTo>
                <a:cubicBezTo>
                  <a:pt x="629041" y="2571341"/>
                  <a:pt x="588480" y="2590154"/>
                  <a:pt x="545713" y="2596978"/>
                </a:cubicBezTo>
                <a:cubicBezTo>
                  <a:pt x="545713" y="2596978"/>
                  <a:pt x="536910" y="2588021"/>
                  <a:pt x="526929" y="2587608"/>
                </a:cubicBezTo>
                <a:cubicBezTo>
                  <a:pt x="510042" y="2591537"/>
                  <a:pt x="410137" y="2619791"/>
                  <a:pt x="387331" y="2627441"/>
                </a:cubicBezTo>
                <a:cubicBezTo>
                  <a:pt x="267657" y="2646947"/>
                  <a:pt x="458473" y="2589403"/>
                  <a:pt x="493114" y="2574312"/>
                </a:cubicBezTo>
                <a:cubicBezTo>
                  <a:pt x="561220" y="2552673"/>
                  <a:pt x="615827" y="2538406"/>
                  <a:pt x="640487" y="2522903"/>
                </a:cubicBezTo>
                <a:cubicBezTo>
                  <a:pt x="745090" y="2478318"/>
                  <a:pt x="823175" y="2457092"/>
                  <a:pt x="927103" y="2411817"/>
                </a:cubicBezTo>
                <a:cubicBezTo>
                  <a:pt x="1002155" y="2406990"/>
                  <a:pt x="992325" y="2377500"/>
                  <a:pt x="927103" y="2411817"/>
                </a:cubicBezTo>
                <a:cubicBezTo>
                  <a:pt x="829053" y="2432217"/>
                  <a:pt x="746946" y="2470462"/>
                  <a:pt x="647041" y="2498718"/>
                </a:cubicBezTo>
                <a:cubicBezTo>
                  <a:pt x="600753" y="2513328"/>
                  <a:pt x="554272" y="2535861"/>
                  <a:pt x="512685" y="2534140"/>
                </a:cubicBezTo>
                <a:cubicBezTo>
                  <a:pt x="498640" y="2529594"/>
                  <a:pt x="494578" y="2525460"/>
                  <a:pt x="478002" y="2528078"/>
                </a:cubicBezTo>
                <a:cubicBezTo>
                  <a:pt x="435233" y="2534902"/>
                  <a:pt x="395894" y="2566323"/>
                  <a:pt x="347207" y="2576868"/>
                </a:cubicBezTo>
                <a:cubicBezTo>
                  <a:pt x="353125" y="2573147"/>
                  <a:pt x="339040" y="2547447"/>
                  <a:pt x="332134" y="2551788"/>
                </a:cubicBezTo>
                <a:cubicBezTo>
                  <a:pt x="307434" y="2546139"/>
                  <a:pt x="191033" y="2619320"/>
                  <a:pt x="164124" y="2601681"/>
                </a:cubicBezTo>
                <a:cubicBezTo>
                  <a:pt x="212460" y="2571293"/>
                  <a:pt x="254049" y="2573014"/>
                  <a:pt x="301514" y="2549859"/>
                </a:cubicBezTo>
                <a:cubicBezTo>
                  <a:pt x="366737" y="2515543"/>
                  <a:pt x="430778" y="2489771"/>
                  <a:pt x="514107" y="2464135"/>
                </a:cubicBezTo>
                <a:cubicBezTo>
                  <a:pt x="650511" y="2412933"/>
                  <a:pt x="353871" y="2502453"/>
                  <a:pt x="349808" y="2498319"/>
                </a:cubicBezTo>
                <a:lnTo>
                  <a:pt x="418741" y="2448292"/>
                </a:lnTo>
                <a:cubicBezTo>
                  <a:pt x="414678" y="2444158"/>
                  <a:pt x="306013" y="2484609"/>
                  <a:pt x="306013" y="2484609"/>
                </a:cubicBezTo>
                <a:cubicBezTo>
                  <a:pt x="251408" y="2498874"/>
                  <a:pt x="236730" y="2514791"/>
                  <a:pt x="193283" y="2520927"/>
                </a:cubicBezTo>
                <a:cubicBezTo>
                  <a:pt x="217945" y="2505422"/>
                  <a:pt x="336594" y="2465383"/>
                  <a:pt x="332529" y="2461249"/>
                </a:cubicBezTo>
                <a:cubicBezTo>
                  <a:pt x="328468" y="2457116"/>
                  <a:pt x="201015" y="2488197"/>
                  <a:pt x="315602" y="2444025"/>
                </a:cubicBezTo>
                <a:cubicBezTo>
                  <a:pt x="391482" y="2410810"/>
                  <a:pt x="483613" y="2394131"/>
                  <a:pt x="551677" y="2351338"/>
                </a:cubicBezTo>
                <a:cubicBezTo>
                  <a:pt x="563515" y="2343897"/>
                  <a:pt x="460724" y="2359474"/>
                  <a:pt x="458559" y="2368638"/>
                </a:cubicBezTo>
                <a:cubicBezTo>
                  <a:pt x="462580" y="2351619"/>
                  <a:pt x="634655" y="2305859"/>
                  <a:pt x="657458" y="2298208"/>
                </a:cubicBezTo>
                <a:cubicBezTo>
                  <a:pt x="762065" y="2253624"/>
                  <a:pt x="870728" y="2213173"/>
                  <a:pt x="993441" y="2177268"/>
                </a:cubicBezTo>
                <a:lnTo>
                  <a:pt x="1072972" y="2152650"/>
                </a:lnTo>
                <a:lnTo>
                  <a:pt x="1027373" y="2152650"/>
                </a:lnTo>
                <a:lnTo>
                  <a:pt x="925666" y="2182396"/>
                </a:lnTo>
                <a:cubicBezTo>
                  <a:pt x="789711" y="2223702"/>
                  <a:pt x="648800" y="2269098"/>
                  <a:pt x="513758" y="2312754"/>
                </a:cubicBezTo>
                <a:cubicBezTo>
                  <a:pt x="469134" y="2327434"/>
                  <a:pt x="348824" y="2367403"/>
                  <a:pt x="435671" y="2333981"/>
                </a:cubicBezTo>
                <a:cubicBezTo>
                  <a:pt x="511552" y="2300766"/>
                  <a:pt x="414723" y="2333776"/>
                  <a:pt x="388164" y="2335981"/>
                </a:cubicBezTo>
                <a:cubicBezTo>
                  <a:pt x="394083" y="2332260"/>
                  <a:pt x="400001" y="2328538"/>
                  <a:pt x="405920" y="2324818"/>
                </a:cubicBezTo>
                <a:cubicBezTo>
                  <a:pt x="400001" y="2328538"/>
                  <a:pt x="431216" y="2288850"/>
                  <a:pt x="426478" y="2284026"/>
                </a:cubicBezTo>
                <a:cubicBezTo>
                  <a:pt x="418351" y="2275759"/>
                  <a:pt x="272837" y="2319312"/>
                  <a:pt x="250031" y="2326962"/>
                </a:cubicBezTo>
                <a:cubicBezTo>
                  <a:pt x="163142" y="2339231"/>
                  <a:pt x="412083" y="2259636"/>
                  <a:pt x="403280" y="2250679"/>
                </a:cubicBezTo>
                <a:cubicBezTo>
                  <a:pt x="401073" y="2238689"/>
                  <a:pt x="248964" y="2285276"/>
                  <a:pt x="328907" y="2256195"/>
                </a:cubicBezTo>
                <a:cubicBezTo>
                  <a:pt x="366507" y="2239243"/>
                  <a:pt x="409978" y="2220551"/>
                  <a:pt x="456153" y="2201970"/>
                </a:cubicBezTo>
                <a:lnTo>
                  <a:pt x="588284" y="2152650"/>
                </a:lnTo>
                <a:lnTo>
                  <a:pt x="548783" y="2152650"/>
                </a:lnTo>
                <a:lnTo>
                  <a:pt x="527238" y="2158395"/>
                </a:lnTo>
                <a:cubicBezTo>
                  <a:pt x="487772" y="2168577"/>
                  <a:pt x="446233" y="2179087"/>
                  <a:pt x="373138" y="2200520"/>
                </a:cubicBezTo>
                <a:cubicBezTo>
                  <a:pt x="334431" y="2211476"/>
                  <a:pt x="305030" y="2222158"/>
                  <a:pt x="272246" y="2229394"/>
                </a:cubicBezTo>
                <a:cubicBezTo>
                  <a:pt x="197001" y="2242145"/>
                  <a:pt x="321567" y="2198385"/>
                  <a:pt x="350290" y="2187015"/>
                </a:cubicBezTo>
                <a:cubicBezTo>
                  <a:pt x="372940" y="2180020"/>
                  <a:pt x="397452" y="2174920"/>
                  <a:pt x="415518" y="2169553"/>
                </a:cubicBezTo>
                <a:lnTo>
                  <a:pt x="439065" y="2152650"/>
                </a:lnTo>
                <a:lnTo>
                  <a:pt x="435624" y="2152650"/>
                </a:lnTo>
                <a:lnTo>
                  <a:pt x="428973" y="2154877"/>
                </a:lnTo>
                <a:cubicBezTo>
                  <a:pt x="402387" y="2160253"/>
                  <a:pt x="343298" y="2167723"/>
                  <a:pt x="323380" y="2169377"/>
                </a:cubicBezTo>
                <a:cubicBezTo>
                  <a:pt x="323380" y="2169377"/>
                  <a:pt x="275917" y="2192531"/>
                  <a:pt x="286531" y="2172479"/>
                </a:cubicBezTo>
                <a:cubicBezTo>
                  <a:pt x="286531" y="2172479"/>
                  <a:pt x="325237" y="2161523"/>
                  <a:pt x="347056" y="2154494"/>
                </a:cubicBezTo>
                <a:cubicBezTo>
                  <a:pt x="350610" y="2158110"/>
                  <a:pt x="353784" y="2161340"/>
                  <a:pt x="356845" y="2155549"/>
                </a:cubicBezTo>
                <a:lnTo>
                  <a:pt x="357810" y="2152650"/>
                </a:lnTo>
                <a:lnTo>
                  <a:pt x="349988" y="2152650"/>
                </a:lnTo>
                <a:lnTo>
                  <a:pt x="347056" y="2154494"/>
                </a:lnTo>
                <a:lnTo>
                  <a:pt x="346821" y="2152650"/>
                </a:lnTo>
                <a:lnTo>
                  <a:pt x="0" y="2152650"/>
                </a:lnTo>
                <a:close/>
              </a:path>
            </a:pathLst>
          </a:custGeom>
          <a:noFill/>
        </p:spPr>
        <p:txBody>
          <a:bodyPr wrap="square">
            <a:noAutofit/>
          </a:bodyPr>
          <a:lstStyle>
            <a:lvl1pPr>
              <a:defRPr sz="1400"/>
            </a:lvl1pPr>
          </a:lstStyle>
          <a:p>
            <a:r>
              <a:rPr lang="en-US"/>
              <a:t>Click icon to add picture</a:t>
            </a:r>
          </a:p>
        </p:txBody>
      </p:sp>
      <p:sp>
        <p:nvSpPr>
          <p:cNvPr id="4" name="Text Placeholder 2">
            <a:extLst>
              <a:ext uri="{FF2B5EF4-FFF2-40B4-BE49-F238E27FC236}">
                <a16:creationId xmlns:a16="http://schemas.microsoft.com/office/drawing/2014/main" id="{555C30DA-0024-4CF2-B721-0DA7A5E4D496}"/>
              </a:ext>
            </a:extLst>
          </p:cNvPr>
          <p:cNvSpPr>
            <a:spLocks noGrp="1"/>
          </p:cNvSpPr>
          <p:nvPr>
            <p:ph idx="1" hasCustomPrompt="1"/>
          </p:nvPr>
        </p:nvSpPr>
        <p:spPr>
          <a:xfrm>
            <a:off x="2565400" y="4892040"/>
            <a:ext cx="7203440" cy="1105535"/>
          </a:xfrm>
          <a:prstGeom prst="rect">
            <a:avLst/>
          </a:prstGeom>
        </p:spPr>
        <p:txBody>
          <a:bodyPr vert="horz" wrap="square" lIns="91440" tIns="45720" rIns="91440" bIns="45720" rtlCol="0">
            <a:noAutofit/>
          </a:bodyPr>
          <a:lstStyle>
            <a:lvl1pPr marL="342900" indent="-342900" algn="ctr">
              <a:buFont typeface="Arial" panose="020B0604020202020204" pitchFamily="34" charset="0"/>
              <a:buChar char="•"/>
              <a:defRPr/>
            </a:lvl1pPr>
            <a:lvl2pPr marL="800100" indent="-342900" algn="ctr">
              <a:buFont typeface="Arial" panose="020B0604020202020204" pitchFamily="34" charset="0"/>
              <a:buChar char="•"/>
              <a:defRPr/>
            </a:lvl2pPr>
            <a:lvl3pPr marL="1200150" indent="-285750" algn="ctr">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CF50E656-FF26-4AEB-A8C7-0BCC5B017FC6}"/>
              </a:ext>
            </a:extLst>
          </p:cNvPr>
          <p:cNvSpPr>
            <a:spLocks noGrp="1"/>
          </p:cNvSpPr>
          <p:nvPr>
            <p:ph type="sldNum" sz="quarter" idx="13"/>
          </p:nvPr>
        </p:nvSpPr>
        <p:spPr/>
        <p:txBody>
          <a:bodyPr/>
          <a:lstStyle/>
          <a:p>
            <a:fld id="{B5156DEF-1DFE-4D55-BC15-2084274D68EC}" type="slidenum">
              <a:rPr lang="en-GB" smtClean="0"/>
              <a:pPr/>
              <a:t>‹#›</a:t>
            </a:fld>
            <a:endParaRPr lang="en-GB"/>
          </a:p>
        </p:txBody>
      </p:sp>
    </p:spTree>
    <p:extLst>
      <p:ext uri="{BB962C8B-B14F-4D97-AF65-F5344CB8AC3E}">
        <p14:creationId xmlns:p14="http://schemas.microsoft.com/office/powerpoint/2010/main" val="3783965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708046" y="828402"/>
            <a:ext cx="10775908" cy="4464204"/>
          </a:xfrm>
          <a:custGeom>
            <a:avLst/>
            <a:gdLst>
              <a:gd name="connsiteX0" fmla="*/ 9847251 w 10775908"/>
              <a:gd name="connsiteY0" fmla="*/ 4456052 h 4464204"/>
              <a:gd name="connsiteX1" fmla="*/ 9838390 w 10775908"/>
              <a:gd name="connsiteY1" fmla="*/ 4463934 h 4464204"/>
              <a:gd name="connsiteX2" fmla="*/ 9847251 w 10775908"/>
              <a:gd name="connsiteY2" fmla="*/ 4456052 h 4464204"/>
              <a:gd name="connsiteX3" fmla="*/ 9814225 w 10775908"/>
              <a:gd name="connsiteY3" fmla="*/ 4444507 h 4464204"/>
              <a:gd name="connsiteX4" fmla="*/ 9805363 w 10775908"/>
              <a:gd name="connsiteY4" fmla="*/ 4452388 h 4464204"/>
              <a:gd name="connsiteX5" fmla="*/ 9814225 w 10775908"/>
              <a:gd name="connsiteY5" fmla="*/ 4444507 h 4464204"/>
              <a:gd name="connsiteX6" fmla="*/ 9806273 w 10775908"/>
              <a:gd name="connsiteY6" fmla="*/ 4430380 h 4464204"/>
              <a:gd name="connsiteX7" fmla="*/ 9797410 w 10775908"/>
              <a:gd name="connsiteY7" fmla="*/ 4438261 h 4464204"/>
              <a:gd name="connsiteX8" fmla="*/ 9806273 w 10775908"/>
              <a:gd name="connsiteY8" fmla="*/ 4430380 h 4464204"/>
              <a:gd name="connsiteX9" fmla="*/ 9960595 w 10775908"/>
              <a:gd name="connsiteY9" fmla="*/ 4413008 h 4464204"/>
              <a:gd name="connsiteX10" fmla="*/ 9951734 w 10775908"/>
              <a:gd name="connsiteY10" fmla="*/ 4420893 h 4464204"/>
              <a:gd name="connsiteX11" fmla="*/ 9960595 w 10775908"/>
              <a:gd name="connsiteY11" fmla="*/ 4413008 h 4464204"/>
              <a:gd name="connsiteX12" fmla="*/ 10291980 w 10775908"/>
              <a:gd name="connsiteY12" fmla="*/ 4400804 h 4464204"/>
              <a:gd name="connsiteX13" fmla="*/ 10283118 w 10775908"/>
              <a:gd name="connsiteY13" fmla="*/ 4408686 h 4464204"/>
              <a:gd name="connsiteX14" fmla="*/ 10291980 w 10775908"/>
              <a:gd name="connsiteY14" fmla="*/ 4400804 h 4464204"/>
              <a:gd name="connsiteX15" fmla="*/ 9779690 w 10775908"/>
              <a:gd name="connsiteY15" fmla="*/ 4390287 h 4464204"/>
              <a:gd name="connsiteX16" fmla="*/ 9785659 w 10775908"/>
              <a:gd name="connsiteY16" fmla="*/ 4397132 h 4464204"/>
              <a:gd name="connsiteX17" fmla="*/ 9774483 w 10775908"/>
              <a:gd name="connsiteY17" fmla="*/ 4393224 h 4464204"/>
              <a:gd name="connsiteX18" fmla="*/ 9779690 w 10775908"/>
              <a:gd name="connsiteY18" fmla="*/ 4390287 h 4464204"/>
              <a:gd name="connsiteX19" fmla="*/ 10284028 w 10775908"/>
              <a:gd name="connsiteY19" fmla="*/ 4386677 h 4464204"/>
              <a:gd name="connsiteX20" fmla="*/ 10275166 w 10775908"/>
              <a:gd name="connsiteY20" fmla="*/ 4394560 h 4464204"/>
              <a:gd name="connsiteX21" fmla="*/ 10284028 w 10775908"/>
              <a:gd name="connsiteY21" fmla="*/ 4386677 h 4464204"/>
              <a:gd name="connsiteX22" fmla="*/ 9768943 w 10775908"/>
              <a:gd name="connsiteY22" fmla="*/ 4376804 h 4464204"/>
              <a:gd name="connsiteX23" fmla="*/ 9777359 w 10775908"/>
              <a:gd name="connsiteY23" fmla="*/ 4383953 h 4464204"/>
              <a:gd name="connsiteX24" fmla="*/ 9768943 w 10775908"/>
              <a:gd name="connsiteY24" fmla="*/ 4376804 h 4464204"/>
              <a:gd name="connsiteX25" fmla="*/ 9786745 w 10775908"/>
              <a:gd name="connsiteY25" fmla="*/ 4362131 h 4464204"/>
              <a:gd name="connsiteX26" fmla="*/ 9788072 w 10775908"/>
              <a:gd name="connsiteY26" fmla="*/ 4371795 h 4464204"/>
              <a:gd name="connsiteX27" fmla="*/ 9778202 w 10775908"/>
              <a:gd name="connsiteY27" fmla="*/ 4364140 h 4464204"/>
              <a:gd name="connsiteX28" fmla="*/ 9786745 w 10775908"/>
              <a:gd name="connsiteY28" fmla="*/ 4362131 h 4464204"/>
              <a:gd name="connsiteX29" fmla="*/ 9754196 w 10775908"/>
              <a:gd name="connsiteY29" fmla="*/ 4351218 h 4464204"/>
              <a:gd name="connsiteX30" fmla="*/ 9759317 w 10775908"/>
              <a:gd name="connsiteY30" fmla="*/ 4353010 h 4464204"/>
              <a:gd name="connsiteX31" fmla="*/ 9759532 w 10775908"/>
              <a:gd name="connsiteY31" fmla="*/ 4359870 h 4464204"/>
              <a:gd name="connsiteX32" fmla="*/ 9750923 w 10775908"/>
              <a:gd name="connsiteY32" fmla="*/ 4354598 h 4464204"/>
              <a:gd name="connsiteX33" fmla="*/ 9754196 w 10775908"/>
              <a:gd name="connsiteY33" fmla="*/ 4351218 h 4464204"/>
              <a:gd name="connsiteX34" fmla="*/ 9750790 w 10775908"/>
              <a:gd name="connsiteY34" fmla="*/ 4342740 h 4464204"/>
              <a:gd name="connsiteX35" fmla="*/ 9753998 w 10775908"/>
              <a:gd name="connsiteY35" fmla="*/ 4344738 h 4464204"/>
              <a:gd name="connsiteX36" fmla="*/ 9747839 w 10775908"/>
              <a:gd name="connsiteY36" fmla="*/ 4349587 h 4464204"/>
              <a:gd name="connsiteX37" fmla="*/ 9750790 w 10775908"/>
              <a:gd name="connsiteY37" fmla="*/ 4342740 h 4464204"/>
              <a:gd name="connsiteX38" fmla="*/ 9769345 w 10775908"/>
              <a:gd name="connsiteY38" fmla="*/ 4340695 h 4464204"/>
              <a:gd name="connsiteX39" fmla="*/ 9781184 w 10775908"/>
              <a:gd name="connsiteY39" fmla="*/ 4354565 h 4464204"/>
              <a:gd name="connsiteX40" fmla="*/ 9777141 w 10775908"/>
              <a:gd name="connsiteY40" fmla="*/ 4359849 h 4464204"/>
              <a:gd name="connsiteX41" fmla="*/ 9767073 w 10775908"/>
              <a:gd name="connsiteY41" fmla="*/ 4353816 h 4464204"/>
              <a:gd name="connsiteX42" fmla="*/ 9764237 w 10775908"/>
              <a:gd name="connsiteY42" fmla="*/ 4349820 h 4464204"/>
              <a:gd name="connsiteX43" fmla="*/ 9764996 w 10775908"/>
              <a:gd name="connsiteY43" fmla="*/ 4354870 h 4464204"/>
              <a:gd name="connsiteX44" fmla="*/ 9761443 w 10775908"/>
              <a:gd name="connsiteY44" fmla="*/ 4353629 h 4464204"/>
              <a:gd name="connsiteX45" fmla="*/ 9763416 w 10775908"/>
              <a:gd name="connsiteY45" fmla="*/ 4348663 h 4464204"/>
              <a:gd name="connsiteX46" fmla="*/ 9763224 w 10775908"/>
              <a:gd name="connsiteY46" fmla="*/ 4348391 h 4464204"/>
              <a:gd name="connsiteX47" fmla="*/ 9764018 w 10775908"/>
              <a:gd name="connsiteY47" fmla="*/ 4341867 h 4464204"/>
              <a:gd name="connsiteX48" fmla="*/ 9769345 w 10775908"/>
              <a:gd name="connsiteY48" fmla="*/ 4340695 h 4464204"/>
              <a:gd name="connsiteX49" fmla="*/ 10267578 w 10775908"/>
              <a:gd name="connsiteY49" fmla="*/ 4340403 h 4464204"/>
              <a:gd name="connsiteX50" fmla="*/ 10255541 w 10775908"/>
              <a:gd name="connsiteY50" fmla="*/ 4358511 h 4464204"/>
              <a:gd name="connsiteX51" fmla="*/ 10267578 w 10775908"/>
              <a:gd name="connsiteY51" fmla="*/ 4340403 h 4464204"/>
              <a:gd name="connsiteX52" fmla="*/ 10066606 w 10775908"/>
              <a:gd name="connsiteY52" fmla="*/ 4333360 h 4464204"/>
              <a:gd name="connsiteX53" fmla="*/ 10074552 w 10775908"/>
              <a:gd name="connsiteY53" fmla="*/ 4340531 h 4464204"/>
              <a:gd name="connsiteX54" fmla="*/ 10063376 w 10775908"/>
              <a:gd name="connsiteY54" fmla="*/ 4336624 h 4464204"/>
              <a:gd name="connsiteX55" fmla="*/ 10066606 w 10775908"/>
              <a:gd name="connsiteY55" fmla="*/ 4333360 h 4464204"/>
              <a:gd name="connsiteX56" fmla="*/ 9667468 w 10775908"/>
              <a:gd name="connsiteY56" fmla="*/ 4320255 h 4464204"/>
              <a:gd name="connsiteX57" fmla="*/ 9655317 w 10775908"/>
              <a:gd name="connsiteY57" fmla="*/ 4335106 h 4464204"/>
              <a:gd name="connsiteX58" fmla="*/ 9667468 w 10775908"/>
              <a:gd name="connsiteY58" fmla="*/ 4320255 h 4464204"/>
              <a:gd name="connsiteX59" fmla="*/ 10058964 w 10775908"/>
              <a:gd name="connsiteY59" fmla="*/ 4319342 h 4464204"/>
              <a:gd name="connsiteX60" fmla="*/ 10066601 w 10775908"/>
              <a:gd name="connsiteY60" fmla="*/ 4326404 h 4464204"/>
              <a:gd name="connsiteX61" fmla="*/ 10055422 w 10775908"/>
              <a:gd name="connsiteY61" fmla="*/ 4322496 h 4464204"/>
              <a:gd name="connsiteX62" fmla="*/ 10058964 w 10775908"/>
              <a:gd name="connsiteY62" fmla="*/ 4319342 h 4464204"/>
              <a:gd name="connsiteX63" fmla="*/ 9729966 w 10775908"/>
              <a:gd name="connsiteY63" fmla="*/ 4298341 h 4464204"/>
              <a:gd name="connsiteX64" fmla="*/ 9721108 w 10775908"/>
              <a:gd name="connsiteY64" fmla="*/ 4306211 h 4464204"/>
              <a:gd name="connsiteX65" fmla="*/ 9729966 w 10775908"/>
              <a:gd name="connsiteY65" fmla="*/ 4298341 h 4464204"/>
              <a:gd name="connsiteX66" fmla="*/ 10036152 w 10775908"/>
              <a:gd name="connsiteY66" fmla="*/ 4285432 h 4464204"/>
              <a:gd name="connsiteX67" fmla="*/ 10057778 w 10775908"/>
              <a:gd name="connsiteY67" fmla="*/ 4314732 h 4464204"/>
              <a:gd name="connsiteX68" fmla="*/ 10036152 w 10775908"/>
              <a:gd name="connsiteY68" fmla="*/ 4285432 h 4464204"/>
              <a:gd name="connsiteX69" fmla="*/ 10219525 w 10775908"/>
              <a:gd name="connsiteY69" fmla="*/ 4239313 h 4464204"/>
              <a:gd name="connsiteX70" fmla="*/ 10210663 w 10775908"/>
              <a:gd name="connsiteY70" fmla="*/ 4247196 h 4464204"/>
              <a:gd name="connsiteX71" fmla="*/ 10219525 w 10775908"/>
              <a:gd name="connsiteY71" fmla="*/ 4239313 h 4464204"/>
              <a:gd name="connsiteX72" fmla="*/ 9670713 w 10775908"/>
              <a:gd name="connsiteY72" fmla="*/ 4215552 h 4464204"/>
              <a:gd name="connsiteX73" fmla="*/ 9682457 w 10775908"/>
              <a:gd name="connsiteY73" fmla="*/ 4235976 h 4464204"/>
              <a:gd name="connsiteX74" fmla="*/ 9663246 w 10775908"/>
              <a:gd name="connsiteY74" fmla="*/ 4218209 h 4464204"/>
              <a:gd name="connsiteX75" fmla="*/ 9670713 w 10775908"/>
              <a:gd name="connsiteY75" fmla="*/ 4215552 h 4464204"/>
              <a:gd name="connsiteX76" fmla="*/ 10095355 w 10775908"/>
              <a:gd name="connsiteY76" fmla="*/ 4207252 h 4464204"/>
              <a:gd name="connsiteX77" fmla="*/ 10086511 w 10775908"/>
              <a:gd name="connsiteY77" fmla="*/ 4215140 h 4464204"/>
              <a:gd name="connsiteX78" fmla="*/ 10095355 w 10775908"/>
              <a:gd name="connsiteY78" fmla="*/ 4207252 h 4464204"/>
              <a:gd name="connsiteX79" fmla="*/ 9663247 w 10775908"/>
              <a:gd name="connsiteY79" fmla="*/ 4206773 h 4464204"/>
              <a:gd name="connsiteX80" fmla="*/ 9666204 w 10775908"/>
              <a:gd name="connsiteY80" fmla="*/ 4208682 h 4464204"/>
              <a:gd name="connsiteX81" fmla="*/ 9662033 w 10775908"/>
              <a:gd name="connsiteY81" fmla="*/ 4214227 h 4464204"/>
              <a:gd name="connsiteX82" fmla="*/ 9663247 w 10775908"/>
              <a:gd name="connsiteY82" fmla="*/ 4206773 h 4464204"/>
              <a:gd name="connsiteX83" fmla="*/ 9546014 w 10775908"/>
              <a:gd name="connsiteY83" fmla="*/ 4203233 h 4464204"/>
              <a:gd name="connsiteX84" fmla="*/ 9552033 w 10775908"/>
              <a:gd name="connsiteY84" fmla="*/ 4205336 h 4464204"/>
              <a:gd name="connsiteX85" fmla="*/ 9568731 w 10775908"/>
              <a:gd name="connsiteY85" fmla="*/ 4215542 h 4464204"/>
              <a:gd name="connsiteX86" fmla="*/ 9546014 w 10775908"/>
              <a:gd name="connsiteY86" fmla="*/ 4203233 h 4464204"/>
              <a:gd name="connsiteX87" fmla="*/ 9936126 w 10775908"/>
              <a:gd name="connsiteY87" fmla="*/ 4201835 h 4464204"/>
              <a:gd name="connsiteX88" fmla="*/ 9927263 w 10775908"/>
              <a:gd name="connsiteY88" fmla="*/ 4209717 h 4464204"/>
              <a:gd name="connsiteX89" fmla="*/ 9936126 w 10775908"/>
              <a:gd name="connsiteY89" fmla="*/ 4201835 h 4464204"/>
              <a:gd name="connsiteX90" fmla="*/ 9659512 w 10775908"/>
              <a:gd name="connsiteY90" fmla="*/ 4191041 h 4464204"/>
              <a:gd name="connsiteX91" fmla="*/ 9650650 w 10775908"/>
              <a:gd name="connsiteY91" fmla="*/ 4198925 h 4464204"/>
              <a:gd name="connsiteX92" fmla="*/ 9659512 w 10775908"/>
              <a:gd name="connsiteY92" fmla="*/ 4191041 h 4464204"/>
              <a:gd name="connsiteX93" fmla="*/ 9795357 w 10775908"/>
              <a:gd name="connsiteY93" fmla="*/ 4185041 h 4464204"/>
              <a:gd name="connsiteX94" fmla="*/ 9786496 w 10775908"/>
              <a:gd name="connsiteY94" fmla="*/ 4192922 h 4464204"/>
              <a:gd name="connsiteX95" fmla="*/ 9795357 w 10775908"/>
              <a:gd name="connsiteY95" fmla="*/ 4185041 h 4464204"/>
              <a:gd name="connsiteX96" fmla="*/ 9638637 w 10775908"/>
              <a:gd name="connsiteY96" fmla="*/ 4172395 h 4464204"/>
              <a:gd name="connsiteX97" fmla="*/ 9629775 w 10775908"/>
              <a:gd name="connsiteY97" fmla="*/ 4180278 h 4464204"/>
              <a:gd name="connsiteX98" fmla="*/ 9638637 w 10775908"/>
              <a:gd name="connsiteY98" fmla="*/ 4172395 h 4464204"/>
              <a:gd name="connsiteX99" fmla="*/ 10432774 w 10775908"/>
              <a:gd name="connsiteY99" fmla="*/ 4166358 h 4464204"/>
              <a:gd name="connsiteX100" fmla="*/ 10437460 w 10775908"/>
              <a:gd name="connsiteY100" fmla="*/ 4182850 h 4464204"/>
              <a:gd name="connsiteX101" fmla="*/ 10424962 w 10775908"/>
              <a:gd name="connsiteY101" fmla="*/ 4182724 h 4464204"/>
              <a:gd name="connsiteX102" fmla="*/ 10432774 w 10775908"/>
              <a:gd name="connsiteY102" fmla="*/ 4166358 h 4464204"/>
              <a:gd name="connsiteX103" fmla="*/ 9907252 w 10775908"/>
              <a:gd name="connsiteY103" fmla="*/ 4160942 h 4464204"/>
              <a:gd name="connsiteX104" fmla="*/ 9916463 w 10775908"/>
              <a:gd name="connsiteY104" fmla="*/ 4170470 h 4464204"/>
              <a:gd name="connsiteX105" fmla="*/ 9907252 w 10775908"/>
              <a:gd name="connsiteY105" fmla="*/ 4160942 h 4464204"/>
              <a:gd name="connsiteX106" fmla="*/ 9498117 w 10775908"/>
              <a:gd name="connsiteY106" fmla="*/ 4139480 h 4464204"/>
              <a:gd name="connsiteX107" fmla="*/ 9497122 w 10775908"/>
              <a:gd name="connsiteY107" fmla="*/ 4144622 h 4464204"/>
              <a:gd name="connsiteX108" fmla="*/ 9495068 w 10775908"/>
              <a:gd name="connsiteY108" fmla="*/ 4148550 h 4464204"/>
              <a:gd name="connsiteX109" fmla="*/ 9495270 w 10775908"/>
              <a:gd name="connsiteY109" fmla="*/ 4149152 h 4464204"/>
              <a:gd name="connsiteX110" fmla="*/ 9494704 w 10775908"/>
              <a:gd name="connsiteY110" fmla="*/ 4149244 h 4464204"/>
              <a:gd name="connsiteX111" fmla="*/ 9494693 w 10775908"/>
              <a:gd name="connsiteY111" fmla="*/ 4149265 h 4464204"/>
              <a:gd name="connsiteX112" fmla="*/ 9494688 w 10775908"/>
              <a:gd name="connsiteY112" fmla="*/ 4149246 h 4464204"/>
              <a:gd name="connsiteX113" fmla="*/ 9481987 w 10775908"/>
              <a:gd name="connsiteY113" fmla="*/ 4151296 h 4464204"/>
              <a:gd name="connsiteX114" fmla="*/ 9489955 w 10775908"/>
              <a:gd name="connsiteY114" fmla="*/ 4142206 h 4464204"/>
              <a:gd name="connsiteX115" fmla="*/ 9493088 w 10775908"/>
              <a:gd name="connsiteY115" fmla="*/ 4143676 h 4464204"/>
              <a:gd name="connsiteX116" fmla="*/ 9750080 w 10775908"/>
              <a:gd name="connsiteY116" fmla="*/ 4127991 h 4464204"/>
              <a:gd name="connsiteX117" fmla="*/ 9759435 w 10775908"/>
              <a:gd name="connsiteY117" fmla="*/ 4130979 h 4464204"/>
              <a:gd name="connsiteX118" fmla="*/ 9742590 w 10775908"/>
              <a:gd name="connsiteY118" fmla="*/ 4134138 h 4464204"/>
              <a:gd name="connsiteX119" fmla="*/ 9750080 w 10775908"/>
              <a:gd name="connsiteY119" fmla="*/ 4127991 h 4464204"/>
              <a:gd name="connsiteX120" fmla="*/ 10406289 w 10775908"/>
              <a:gd name="connsiteY120" fmla="*/ 4125782 h 4464204"/>
              <a:gd name="connsiteX121" fmla="*/ 10420039 w 10775908"/>
              <a:gd name="connsiteY121" fmla="*/ 4140461 h 4464204"/>
              <a:gd name="connsiteX122" fmla="*/ 10410656 w 10775908"/>
              <a:gd name="connsiteY122" fmla="*/ 4155013 h 4464204"/>
              <a:gd name="connsiteX123" fmla="*/ 10398773 w 10775908"/>
              <a:gd name="connsiteY123" fmla="*/ 4128570 h 4464204"/>
              <a:gd name="connsiteX124" fmla="*/ 10406289 w 10775908"/>
              <a:gd name="connsiteY124" fmla="*/ 4125782 h 4464204"/>
              <a:gd name="connsiteX125" fmla="*/ 9870899 w 10775908"/>
              <a:gd name="connsiteY125" fmla="*/ 4117433 h 4464204"/>
              <a:gd name="connsiteX126" fmla="*/ 9880110 w 10775908"/>
              <a:gd name="connsiteY126" fmla="*/ 4126963 h 4464204"/>
              <a:gd name="connsiteX127" fmla="*/ 9870899 w 10775908"/>
              <a:gd name="connsiteY127" fmla="*/ 4117433 h 4464204"/>
              <a:gd name="connsiteX128" fmla="*/ 10393002 w 10775908"/>
              <a:gd name="connsiteY128" fmla="*/ 4100584 h 4464204"/>
              <a:gd name="connsiteX129" fmla="*/ 10401828 w 10775908"/>
              <a:gd name="connsiteY129" fmla="*/ 4118798 h 4464204"/>
              <a:gd name="connsiteX130" fmla="*/ 10389722 w 10775908"/>
              <a:gd name="connsiteY130" fmla="*/ 4103759 h 4464204"/>
              <a:gd name="connsiteX131" fmla="*/ 10393002 w 10775908"/>
              <a:gd name="connsiteY131" fmla="*/ 4100584 h 4464204"/>
              <a:gd name="connsiteX132" fmla="*/ 9556380 w 10775908"/>
              <a:gd name="connsiteY132" fmla="*/ 4080423 h 4464204"/>
              <a:gd name="connsiteX133" fmla="*/ 9547518 w 10775908"/>
              <a:gd name="connsiteY133" fmla="*/ 4088305 h 4464204"/>
              <a:gd name="connsiteX134" fmla="*/ 9556380 w 10775908"/>
              <a:gd name="connsiteY134" fmla="*/ 4080423 h 4464204"/>
              <a:gd name="connsiteX135" fmla="*/ 9717254 w 10775908"/>
              <a:gd name="connsiteY135" fmla="*/ 4063720 h 4464204"/>
              <a:gd name="connsiteX136" fmla="*/ 9721353 w 10775908"/>
              <a:gd name="connsiteY136" fmla="*/ 4074082 h 4464204"/>
              <a:gd name="connsiteX137" fmla="*/ 9710301 w 10775908"/>
              <a:gd name="connsiteY137" fmla="*/ 4083612 h 4464204"/>
              <a:gd name="connsiteX138" fmla="*/ 9717254 w 10775908"/>
              <a:gd name="connsiteY138" fmla="*/ 4063720 h 4464204"/>
              <a:gd name="connsiteX139" fmla="*/ 9619378 w 10775908"/>
              <a:gd name="connsiteY139" fmla="*/ 4052196 h 4464204"/>
              <a:gd name="connsiteX140" fmla="*/ 9607226 w 10775908"/>
              <a:gd name="connsiteY140" fmla="*/ 4067041 h 4464204"/>
              <a:gd name="connsiteX141" fmla="*/ 9619378 w 10775908"/>
              <a:gd name="connsiteY141" fmla="*/ 4052196 h 4464204"/>
              <a:gd name="connsiteX142" fmla="*/ 10160284 w 10775908"/>
              <a:gd name="connsiteY142" fmla="*/ 4048575 h 4464204"/>
              <a:gd name="connsiteX143" fmla="*/ 10151121 w 10775908"/>
              <a:gd name="connsiteY143" fmla="*/ 4056352 h 4464204"/>
              <a:gd name="connsiteX144" fmla="*/ 10160284 w 10775908"/>
              <a:gd name="connsiteY144" fmla="*/ 4048575 h 4464204"/>
              <a:gd name="connsiteX145" fmla="*/ 9694450 w 10775908"/>
              <a:gd name="connsiteY145" fmla="*/ 4045609 h 4464204"/>
              <a:gd name="connsiteX146" fmla="*/ 9701611 w 10775908"/>
              <a:gd name="connsiteY146" fmla="*/ 4047547 h 4464204"/>
              <a:gd name="connsiteX147" fmla="*/ 9686911 w 10775908"/>
              <a:gd name="connsiteY147" fmla="*/ 4053717 h 4464204"/>
              <a:gd name="connsiteX148" fmla="*/ 9694450 w 10775908"/>
              <a:gd name="connsiteY148" fmla="*/ 4045609 h 4464204"/>
              <a:gd name="connsiteX149" fmla="*/ 9671474 w 10775908"/>
              <a:gd name="connsiteY149" fmla="*/ 4037577 h 4464204"/>
              <a:gd name="connsiteX150" fmla="*/ 9678636 w 10775908"/>
              <a:gd name="connsiteY150" fmla="*/ 4039516 h 4464204"/>
              <a:gd name="connsiteX151" fmla="*/ 9663936 w 10775908"/>
              <a:gd name="connsiteY151" fmla="*/ 4045684 h 4464204"/>
              <a:gd name="connsiteX152" fmla="*/ 9671474 w 10775908"/>
              <a:gd name="connsiteY152" fmla="*/ 4037577 h 4464204"/>
              <a:gd name="connsiteX153" fmla="*/ 10125433 w 10775908"/>
              <a:gd name="connsiteY153" fmla="*/ 4036392 h 4464204"/>
              <a:gd name="connsiteX154" fmla="*/ 10116267 w 10775908"/>
              <a:gd name="connsiteY154" fmla="*/ 4044167 h 4464204"/>
              <a:gd name="connsiteX155" fmla="*/ 10125433 w 10775908"/>
              <a:gd name="connsiteY155" fmla="*/ 4036392 h 4464204"/>
              <a:gd name="connsiteX156" fmla="*/ 9402738 w 10775908"/>
              <a:gd name="connsiteY156" fmla="*/ 4026710 h 4464204"/>
              <a:gd name="connsiteX157" fmla="*/ 9390343 w 10775908"/>
              <a:gd name="connsiteY157" fmla="*/ 4044693 h 4464204"/>
              <a:gd name="connsiteX158" fmla="*/ 9402738 w 10775908"/>
              <a:gd name="connsiteY158" fmla="*/ 4026710 h 4464204"/>
              <a:gd name="connsiteX159" fmla="*/ 9691151 w 10775908"/>
              <a:gd name="connsiteY159" fmla="*/ 4022177 h 4464204"/>
              <a:gd name="connsiteX160" fmla="*/ 9682291 w 10775908"/>
              <a:gd name="connsiteY160" fmla="*/ 4030059 h 4464204"/>
              <a:gd name="connsiteX161" fmla="*/ 9691151 w 10775908"/>
              <a:gd name="connsiteY161" fmla="*/ 4022177 h 4464204"/>
              <a:gd name="connsiteX162" fmla="*/ 10116845 w 10775908"/>
              <a:gd name="connsiteY162" fmla="*/ 4022042 h 4464204"/>
              <a:gd name="connsiteX163" fmla="*/ 10107682 w 10775908"/>
              <a:gd name="connsiteY163" fmla="*/ 4029820 h 4464204"/>
              <a:gd name="connsiteX164" fmla="*/ 10116845 w 10775908"/>
              <a:gd name="connsiteY164" fmla="*/ 4022042 h 4464204"/>
              <a:gd name="connsiteX165" fmla="*/ 10144622 w 10775908"/>
              <a:gd name="connsiteY165" fmla="*/ 4020408 h 4464204"/>
              <a:gd name="connsiteX166" fmla="*/ 10142587 w 10775908"/>
              <a:gd name="connsiteY166" fmla="*/ 4023837 h 4464204"/>
              <a:gd name="connsiteX167" fmla="*/ 10147003 w 10775908"/>
              <a:gd name="connsiteY167" fmla="*/ 4022687 h 4464204"/>
              <a:gd name="connsiteX168" fmla="*/ 10138145 w 10775908"/>
              <a:gd name="connsiteY168" fmla="*/ 4030559 h 4464204"/>
              <a:gd name="connsiteX169" fmla="*/ 10140144 w 10775908"/>
              <a:gd name="connsiteY169" fmla="*/ 4027125 h 4464204"/>
              <a:gd name="connsiteX170" fmla="*/ 10135462 w 10775908"/>
              <a:gd name="connsiteY170" fmla="*/ 4028184 h 4464204"/>
              <a:gd name="connsiteX171" fmla="*/ 10144622 w 10775908"/>
              <a:gd name="connsiteY171" fmla="*/ 4020408 h 4464204"/>
              <a:gd name="connsiteX172" fmla="*/ 9394766 w 10775908"/>
              <a:gd name="connsiteY172" fmla="*/ 4012576 h 4464204"/>
              <a:gd name="connsiteX173" fmla="*/ 9385921 w 10775908"/>
              <a:gd name="connsiteY173" fmla="*/ 4020465 h 4464204"/>
              <a:gd name="connsiteX174" fmla="*/ 9394766 w 10775908"/>
              <a:gd name="connsiteY174" fmla="*/ 4012576 h 4464204"/>
              <a:gd name="connsiteX175" fmla="*/ 10278474 w 10775908"/>
              <a:gd name="connsiteY175" fmla="*/ 4007227 h 4464204"/>
              <a:gd name="connsiteX176" fmla="*/ 10269311 w 10775908"/>
              <a:gd name="connsiteY176" fmla="*/ 4015005 h 4464204"/>
              <a:gd name="connsiteX177" fmla="*/ 10278474 w 10775908"/>
              <a:gd name="connsiteY177" fmla="*/ 4007227 h 4464204"/>
              <a:gd name="connsiteX178" fmla="*/ 10625981 w 10775908"/>
              <a:gd name="connsiteY178" fmla="*/ 4000657 h 4464204"/>
              <a:gd name="connsiteX179" fmla="*/ 10616818 w 10775908"/>
              <a:gd name="connsiteY179" fmla="*/ 4008436 h 4464204"/>
              <a:gd name="connsiteX180" fmla="*/ 10625981 w 10775908"/>
              <a:gd name="connsiteY180" fmla="*/ 4000657 h 4464204"/>
              <a:gd name="connsiteX181" fmla="*/ 9651801 w 10775908"/>
              <a:gd name="connsiteY181" fmla="*/ 3992819 h 4464204"/>
              <a:gd name="connsiteX182" fmla="*/ 9675403 w 10775908"/>
              <a:gd name="connsiteY182" fmla="*/ 4011841 h 4464204"/>
              <a:gd name="connsiteX183" fmla="*/ 9658750 w 10775908"/>
              <a:gd name="connsiteY183" fmla="*/ 4010478 h 4464204"/>
              <a:gd name="connsiteX184" fmla="*/ 9651801 w 10775908"/>
              <a:gd name="connsiteY184" fmla="*/ 3992819 h 4464204"/>
              <a:gd name="connsiteX185" fmla="*/ 9775663 w 10775908"/>
              <a:gd name="connsiteY185" fmla="*/ 3988740 h 4464204"/>
              <a:gd name="connsiteX186" fmla="*/ 9795275 w 10775908"/>
              <a:gd name="connsiteY186" fmla="*/ 4014718 h 4464204"/>
              <a:gd name="connsiteX187" fmla="*/ 9842015 w 10775908"/>
              <a:gd name="connsiteY187" fmla="*/ 4074552 h 4464204"/>
              <a:gd name="connsiteX188" fmla="*/ 9768090 w 10775908"/>
              <a:gd name="connsiteY188" fmla="*/ 3992055 h 4464204"/>
              <a:gd name="connsiteX189" fmla="*/ 9775663 w 10775908"/>
              <a:gd name="connsiteY189" fmla="*/ 3988740 h 4464204"/>
              <a:gd name="connsiteX190" fmla="*/ 10617393 w 10775908"/>
              <a:gd name="connsiteY190" fmla="*/ 3986310 h 4464204"/>
              <a:gd name="connsiteX191" fmla="*/ 10608228 w 10775908"/>
              <a:gd name="connsiteY191" fmla="*/ 3994087 h 4464204"/>
              <a:gd name="connsiteX192" fmla="*/ 10617393 w 10775908"/>
              <a:gd name="connsiteY192" fmla="*/ 3986310 h 4464204"/>
              <a:gd name="connsiteX193" fmla="*/ 10088259 w 10775908"/>
              <a:gd name="connsiteY193" fmla="*/ 3981250 h 4464204"/>
              <a:gd name="connsiteX194" fmla="*/ 10094640 w 10775908"/>
              <a:gd name="connsiteY194" fmla="*/ 3988240 h 4464204"/>
              <a:gd name="connsiteX195" fmla="*/ 10082847 w 10775908"/>
              <a:gd name="connsiteY195" fmla="*/ 3984117 h 4464204"/>
              <a:gd name="connsiteX196" fmla="*/ 10088259 w 10775908"/>
              <a:gd name="connsiteY196" fmla="*/ 3981250 h 4464204"/>
              <a:gd name="connsiteX197" fmla="*/ 10044429 w 10775908"/>
              <a:gd name="connsiteY197" fmla="*/ 3978722 h 4464204"/>
              <a:gd name="connsiteX198" fmla="*/ 10048971 w 10775908"/>
              <a:gd name="connsiteY198" fmla="*/ 3989647 h 4464204"/>
              <a:gd name="connsiteX199" fmla="*/ 10039249 w 10775908"/>
              <a:gd name="connsiteY199" fmla="*/ 3981580 h 4464204"/>
              <a:gd name="connsiteX200" fmla="*/ 10044429 w 10775908"/>
              <a:gd name="connsiteY200" fmla="*/ 3978722 h 4464204"/>
              <a:gd name="connsiteX201" fmla="*/ 10108580 w 10775908"/>
              <a:gd name="connsiteY201" fmla="*/ 3978455 h 4464204"/>
              <a:gd name="connsiteX202" fmla="*/ 10113072 w 10775908"/>
              <a:gd name="connsiteY202" fmla="*/ 3982695 h 4464204"/>
              <a:gd name="connsiteX203" fmla="*/ 10117346 w 10775908"/>
              <a:gd name="connsiteY203" fmla="*/ 3981695 h 4464204"/>
              <a:gd name="connsiteX204" fmla="*/ 10115435 w 10775908"/>
              <a:gd name="connsiteY204" fmla="*/ 3984925 h 4464204"/>
              <a:gd name="connsiteX205" fmla="*/ 10120003 w 10775908"/>
              <a:gd name="connsiteY205" fmla="*/ 3989236 h 4464204"/>
              <a:gd name="connsiteX206" fmla="*/ 10110947 w 10775908"/>
              <a:gd name="connsiteY206" fmla="*/ 3990309 h 4464204"/>
              <a:gd name="connsiteX207" fmla="*/ 10109773 w 10775908"/>
              <a:gd name="connsiteY207" fmla="*/ 3989123 h 4464204"/>
              <a:gd name="connsiteX208" fmla="*/ 10108186 w 10775908"/>
              <a:gd name="connsiteY208" fmla="*/ 3989461 h 4464204"/>
              <a:gd name="connsiteX209" fmla="*/ 10108907 w 10775908"/>
              <a:gd name="connsiteY209" fmla="*/ 3988250 h 4464204"/>
              <a:gd name="connsiteX210" fmla="*/ 10104530 w 10775908"/>
              <a:gd name="connsiteY210" fmla="*/ 3983827 h 4464204"/>
              <a:gd name="connsiteX211" fmla="*/ 10108580 w 10775908"/>
              <a:gd name="connsiteY211" fmla="*/ 3978455 h 4464204"/>
              <a:gd name="connsiteX212" fmla="*/ 10076750 w 10775908"/>
              <a:gd name="connsiteY212" fmla="*/ 3967502 h 4464204"/>
              <a:gd name="connsiteX213" fmla="*/ 10085705 w 10775908"/>
              <a:gd name="connsiteY213" fmla="*/ 3974838 h 4464204"/>
              <a:gd name="connsiteX214" fmla="*/ 10076750 w 10775908"/>
              <a:gd name="connsiteY214" fmla="*/ 3967502 h 4464204"/>
              <a:gd name="connsiteX215" fmla="*/ 10097682 w 10775908"/>
              <a:gd name="connsiteY215" fmla="*/ 3966542 h 4464204"/>
              <a:gd name="connsiteX216" fmla="*/ 10107482 w 10775908"/>
              <a:gd name="connsiteY216" fmla="*/ 3974360 h 4464204"/>
              <a:gd name="connsiteX217" fmla="*/ 10097682 w 10775908"/>
              <a:gd name="connsiteY217" fmla="*/ 3966542 h 4464204"/>
              <a:gd name="connsiteX218" fmla="*/ 10032749 w 10775908"/>
              <a:gd name="connsiteY218" fmla="*/ 3963293 h 4464204"/>
              <a:gd name="connsiteX219" fmla="*/ 10042550 w 10775908"/>
              <a:gd name="connsiteY219" fmla="*/ 3971112 h 4464204"/>
              <a:gd name="connsiteX220" fmla="*/ 10032749 w 10775908"/>
              <a:gd name="connsiteY220" fmla="*/ 3963293 h 4464204"/>
              <a:gd name="connsiteX221" fmla="*/ 9779296 w 10775908"/>
              <a:gd name="connsiteY221" fmla="*/ 3958975 h 4464204"/>
              <a:gd name="connsiteX222" fmla="*/ 9760162 w 10775908"/>
              <a:gd name="connsiteY222" fmla="*/ 3977863 h 4464204"/>
              <a:gd name="connsiteX223" fmla="*/ 9779296 w 10775908"/>
              <a:gd name="connsiteY223" fmla="*/ 3958975 h 4464204"/>
              <a:gd name="connsiteX224" fmla="*/ 9762241 w 10775908"/>
              <a:gd name="connsiteY224" fmla="*/ 3954633 h 4464204"/>
              <a:gd name="connsiteX225" fmla="*/ 9757936 w 10775908"/>
              <a:gd name="connsiteY225" fmla="*/ 3972220 h 4464204"/>
              <a:gd name="connsiteX226" fmla="*/ 9744446 w 10775908"/>
              <a:gd name="connsiteY226" fmla="*/ 3967504 h 4464204"/>
              <a:gd name="connsiteX227" fmla="*/ 9762241 w 10775908"/>
              <a:gd name="connsiteY227" fmla="*/ 3954633 h 4464204"/>
              <a:gd name="connsiteX228" fmla="*/ 10095178 w 10775908"/>
              <a:gd name="connsiteY228" fmla="*/ 3953048 h 4464204"/>
              <a:gd name="connsiteX229" fmla="*/ 10096735 w 10775908"/>
              <a:gd name="connsiteY229" fmla="*/ 3962790 h 4464204"/>
              <a:gd name="connsiteX230" fmla="*/ 10086252 w 10775908"/>
              <a:gd name="connsiteY230" fmla="*/ 3954921 h 4464204"/>
              <a:gd name="connsiteX231" fmla="*/ 10095178 w 10775908"/>
              <a:gd name="connsiteY231" fmla="*/ 3953048 h 4464204"/>
              <a:gd name="connsiteX232" fmla="*/ 9623230 w 10775908"/>
              <a:gd name="connsiteY232" fmla="*/ 3947279 h 4464204"/>
              <a:gd name="connsiteX233" fmla="*/ 9633491 w 10775908"/>
              <a:gd name="connsiteY233" fmla="*/ 3951980 h 4464204"/>
              <a:gd name="connsiteX234" fmla="*/ 9613102 w 10775908"/>
              <a:gd name="connsiteY234" fmla="*/ 3956015 h 4464204"/>
              <a:gd name="connsiteX235" fmla="*/ 9623230 w 10775908"/>
              <a:gd name="connsiteY235" fmla="*/ 3947279 h 4464204"/>
              <a:gd name="connsiteX236" fmla="*/ 10060834 w 10775908"/>
              <a:gd name="connsiteY236" fmla="*/ 3941508 h 4464204"/>
              <a:gd name="connsiteX237" fmla="*/ 10066241 w 10775908"/>
              <a:gd name="connsiteY237" fmla="*/ 3943398 h 4464204"/>
              <a:gd name="connsiteX238" fmla="*/ 10066585 w 10775908"/>
              <a:gd name="connsiteY238" fmla="*/ 3950303 h 4464204"/>
              <a:gd name="connsiteX239" fmla="*/ 10057459 w 10775908"/>
              <a:gd name="connsiteY239" fmla="*/ 3944850 h 4464204"/>
              <a:gd name="connsiteX240" fmla="*/ 10060834 w 10775908"/>
              <a:gd name="connsiteY240" fmla="*/ 3941508 h 4464204"/>
              <a:gd name="connsiteX241" fmla="*/ 10599335 w 10775908"/>
              <a:gd name="connsiteY241" fmla="*/ 3939472 h 4464204"/>
              <a:gd name="connsiteX242" fmla="*/ 10587017 w 10775908"/>
              <a:gd name="connsiteY242" fmla="*/ 3957482 h 4464204"/>
              <a:gd name="connsiteX243" fmla="*/ 10599335 w 10775908"/>
              <a:gd name="connsiteY243" fmla="*/ 3939472 h 4464204"/>
              <a:gd name="connsiteX244" fmla="*/ 9414793 w 10775908"/>
              <a:gd name="connsiteY244" fmla="*/ 3936910 h 4464204"/>
              <a:gd name="connsiteX245" fmla="*/ 9405930 w 10775908"/>
              <a:gd name="connsiteY245" fmla="*/ 3944792 h 4464204"/>
              <a:gd name="connsiteX246" fmla="*/ 9414793 w 10775908"/>
              <a:gd name="connsiteY246" fmla="*/ 3936910 h 4464204"/>
              <a:gd name="connsiteX247" fmla="*/ 10057118 w 10775908"/>
              <a:gd name="connsiteY247" fmla="*/ 3932921 h 4464204"/>
              <a:gd name="connsiteX248" fmla="*/ 10060517 w 10775908"/>
              <a:gd name="connsiteY248" fmla="*/ 3934983 h 4464204"/>
              <a:gd name="connsiteX249" fmla="*/ 10054139 w 10775908"/>
              <a:gd name="connsiteY249" fmla="*/ 3939756 h 4464204"/>
              <a:gd name="connsiteX250" fmla="*/ 10057118 w 10775908"/>
              <a:gd name="connsiteY250" fmla="*/ 3932921 h 4464204"/>
              <a:gd name="connsiteX251" fmla="*/ 10076552 w 10775908"/>
              <a:gd name="connsiteY251" fmla="*/ 3931184 h 4464204"/>
              <a:gd name="connsiteX252" fmla="*/ 10084665 w 10775908"/>
              <a:gd name="connsiteY252" fmla="*/ 3938296 h 4464204"/>
              <a:gd name="connsiteX253" fmla="*/ 10086078 w 10775908"/>
              <a:gd name="connsiteY253" fmla="*/ 3940485 h 4464204"/>
              <a:gd name="connsiteX254" fmla="*/ 10087013 w 10775908"/>
              <a:gd name="connsiteY254" fmla="*/ 3940751 h 4464204"/>
              <a:gd name="connsiteX255" fmla="*/ 10086565 w 10775908"/>
              <a:gd name="connsiteY255" fmla="*/ 3941239 h 4464204"/>
              <a:gd name="connsiteX256" fmla="*/ 10089212 w 10775908"/>
              <a:gd name="connsiteY256" fmla="*/ 3945340 h 4464204"/>
              <a:gd name="connsiteX257" fmla="*/ 10085061 w 10775908"/>
              <a:gd name="connsiteY257" fmla="*/ 3950585 h 4464204"/>
              <a:gd name="connsiteX258" fmla="*/ 10079589 w 10775908"/>
              <a:gd name="connsiteY258" fmla="*/ 3947384 h 4464204"/>
              <a:gd name="connsiteX259" fmla="*/ 10072614 w 10775908"/>
              <a:gd name="connsiteY259" fmla="*/ 3946061 h 4464204"/>
              <a:gd name="connsiteX260" fmla="*/ 10073962 w 10775908"/>
              <a:gd name="connsiteY260" fmla="*/ 3943770 h 4464204"/>
              <a:gd name="connsiteX261" fmla="*/ 10071349 w 10775908"/>
              <a:gd name="connsiteY261" fmla="*/ 3940273 h 4464204"/>
              <a:gd name="connsiteX262" fmla="*/ 10072231 w 10775908"/>
              <a:gd name="connsiteY262" fmla="*/ 3945368 h 4464204"/>
              <a:gd name="connsiteX263" fmla="*/ 10068481 w 10775908"/>
              <a:gd name="connsiteY263" fmla="*/ 3944057 h 4464204"/>
              <a:gd name="connsiteX264" fmla="*/ 10070467 w 10775908"/>
              <a:gd name="connsiteY264" fmla="*/ 3939094 h 4464204"/>
              <a:gd name="connsiteX265" fmla="*/ 10070259 w 10775908"/>
              <a:gd name="connsiteY265" fmla="*/ 3938818 h 4464204"/>
              <a:gd name="connsiteX266" fmla="*/ 10070981 w 10775908"/>
              <a:gd name="connsiteY266" fmla="*/ 3932268 h 4464204"/>
              <a:gd name="connsiteX267" fmla="*/ 10076552 w 10775908"/>
              <a:gd name="connsiteY267" fmla="*/ 3931184 h 4464204"/>
              <a:gd name="connsiteX268" fmla="*/ 9574077 w 10775908"/>
              <a:gd name="connsiteY268" fmla="*/ 3930999 h 4464204"/>
              <a:gd name="connsiteX269" fmla="*/ 9578438 w 10775908"/>
              <a:gd name="connsiteY269" fmla="*/ 3943504 h 4464204"/>
              <a:gd name="connsiteX270" fmla="*/ 9570766 w 10775908"/>
              <a:gd name="connsiteY270" fmla="*/ 3934233 h 4464204"/>
              <a:gd name="connsiteX271" fmla="*/ 9574077 w 10775908"/>
              <a:gd name="connsiteY271" fmla="*/ 3930999 h 4464204"/>
              <a:gd name="connsiteX272" fmla="*/ 10190291 w 10775908"/>
              <a:gd name="connsiteY272" fmla="*/ 3929084 h 4464204"/>
              <a:gd name="connsiteX273" fmla="*/ 10193476 w 10775908"/>
              <a:gd name="connsiteY273" fmla="*/ 3931073 h 4464204"/>
              <a:gd name="connsiteX274" fmla="*/ 10187345 w 10775908"/>
              <a:gd name="connsiteY274" fmla="*/ 3935932 h 4464204"/>
              <a:gd name="connsiteX275" fmla="*/ 10190291 w 10775908"/>
              <a:gd name="connsiteY275" fmla="*/ 3929084 h 4464204"/>
              <a:gd name="connsiteX276" fmla="*/ 10388338 w 10775908"/>
              <a:gd name="connsiteY276" fmla="*/ 3928925 h 4464204"/>
              <a:gd name="connsiteX277" fmla="*/ 10396797 w 10775908"/>
              <a:gd name="connsiteY277" fmla="*/ 3936276 h 4464204"/>
              <a:gd name="connsiteX278" fmla="*/ 10385002 w 10775908"/>
              <a:gd name="connsiteY278" fmla="*/ 3932153 h 4464204"/>
              <a:gd name="connsiteX279" fmla="*/ 10388338 w 10775908"/>
              <a:gd name="connsiteY279" fmla="*/ 3928925 h 4464204"/>
              <a:gd name="connsiteX280" fmla="*/ 9564180 w 10775908"/>
              <a:gd name="connsiteY280" fmla="*/ 3916191 h 4464204"/>
              <a:gd name="connsiteX281" fmla="*/ 9574037 w 10775908"/>
              <a:gd name="connsiteY281" fmla="*/ 3923844 h 4464204"/>
              <a:gd name="connsiteX282" fmla="*/ 9564180 w 10775908"/>
              <a:gd name="connsiteY282" fmla="*/ 3916191 h 4464204"/>
              <a:gd name="connsiteX283" fmla="*/ 10380076 w 10775908"/>
              <a:gd name="connsiteY283" fmla="*/ 3914691 h 4464204"/>
              <a:gd name="connsiteX284" fmla="*/ 10388208 w 10775908"/>
              <a:gd name="connsiteY284" fmla="*/ 3921925 h 4464204"/>
              <a:gd name="connsiteX285" fmla="*/ 10376415 w 10775908"/>
              <a:gd name="connsiteY285" fmla="*/ 3917802 h 4464204"/>
              <a:gd name="connsiteX286" fmla="*/ 10380076 w 10775908"/>
              <a:gd name="connsiteY286" fmla="*/ 3914691 h 4464204"/>
              <a:gd name="connsiteX287" fmla="*/ 10309697 w 10775908"/>
              <a:gd name="connsiteY287" fmla="*/ 3909977 h 4464204"/>
              <a:gd name="connsiteX288" fmla="*/ 10329729 w 10775908"/>
              <a:gd name="connsiteY288" fmla="*/ 3934569 h 4464204"/>
              <a:gd name="connsiteX289" fmla="*/ 10335040 w 10775908"/>
              <a:gd name="connsiteY289" fmla="*/ 3952320 h 4464204"/>
              <a:gd name="connsiteX290" fmla="*/ 10337962 w 10775908"/>
              <a:gd name="connsiteY290" fmla="*/ 3970959 h 4464204"/>
              <a:gd name="connsiteX291" fmla="*/ 10340161 w 10775908"/>
              <a:gd name="connsiteY291" fmla="*/ 3965942 h 4464204"/>
              <a:gd name="connsiteX292" fmla="*/ 10343328 w 10775908"/>
              <a:gd name="connsiteY292" fmla="*/ 3968055 h 4464204"/>
              <a:gd name="connsiteX293" fmla="*/ 10340670 w 10775908"/>
              <a:gd name="connsiteY293" fmla="*/ 3969277 h 4464204"/>
              <a:gd name="connsiteX294" fmla="*/ 10338066 w 10775908"/>
              <a:gd name="connsiteY294" fmla="*/ 3971620 h 4464204"/>
              <a:gd name="connsiteX295" fmla="*/ 10338178 w 10775908"/>
              <a:gd name="connsiteY295" fmla="*/ 3972337 h 4464204"/>
              <a:gd name="connsiteX296" fmla="*/ 10394200 w 10775908"/>
              <a:gd name="connsiteY296" fmla="*/ 4094503 h 4464204"/>
              <a:gd name="connsiteX297" fmla="*/ 10376039 w 10775908"/>
              <a:gd name="connsiteY297" fmla="*/ 4077161 h 4464204"/>
              <a:gd name="connsiteX298" fmla="*/ 10357092 w 10775908"/>
              <a:gd name="connsiteY298" fmla="*/ 4037922 h 4464204"/>
              <a:gd name="connsiteX299" fmla="*/ 10313066 w 10775908"/>
              <a:gd name="connsiteY299" fmla="*/ 3950733 h 4464204"/>
              <a:gd name="connsiteX300" fmla="*/ 10309697 w 10775908"/>
              <a:gd name="connsiteY300" fmla="*/ 3909977 h 4464204"/>
              <a:gd name="connsiteX301" fmla="*/ 10121370 w 10775908"/>
              <a:gd name="connsiteY301" fmla="*/ 3904990 h 4464204"/>
              <a:gd name="connsiteX302" fmla="*/ 10124576 w 10775908"/>
              <a:gd name="connsiteY302" fmla="*/ 3906988 h 4464204"/>
              <a:gd name="connsiteX303" fmla="*/ 10118420 w 10775908"/>
              <a:gd name="connsiteY303" fmla="*/ 3911837 h 4464204"/>
              <a:gd name="connsiteX304" fmla="*/ 10121370 w 10775908"/>
              <a:gd name="connsiteY304" fmla="*/ 3904990 h 4464204"/>
              <a:gd name="connsiteX305" fmla="*/ 9846665 w 10775908"/>
              <a:gd name="connsiteY305" fmla="*/ 3891755 h 4464204"/>
              <a:gd name="connsiteX306" fmla="*/ 9863575 w 10775908"/>
              <a:gd name="connsiteY306" fmla="*/ 3897667 h 4464204"/>
              <a:gd name="connsiteX307" fmla="*/ 9860853 w 10775908"/>
              <a:gd name="connsiteY307" fmla="*/ 3923893 h 4464204"/>
              <a:gd name="connsiteX308" fmla="*/ 9846665 w 10775908"/>
              <a:gd name="connsiteY308" fmla="*/ 3891755 h 4464204"/>
              <a:gd name="connsiteX309" fmla="*/ 9406827 w 10775908"/>
              <a:gd name="connsiteY309" fmla="*/ 3890939 h 4464204"/>
              <a:gd name="connsiteX310" fmla="*/ 9416399 w 10775908"/>
              <a:gd name="connsiteY310" fmla="*/ 3895374 h 4464204"/>
              <a:gd name="connsiteX311" fmla="*/ 9397535 w 10775908"/>
              <a:gd name="connsiteY311" fmla="*/ 3899665 h 4464204"/>
              <a:gd name="connsiteX312" fmla="*/ 9406827 w 10775908"/>
              <a:gd name="connsiteY312" fmla="*/ 3890939 h 4464204"/>
              <a:gd name="connsiteX313" fmla="*/ 10034502 w 10775908"/>
              <a:gd name="connsiteY313" fmla="*/ 3887894 h 4464204"/>
              <a:gd name="connsiteX314" fmla="*/ 10025342 w 10775908"/>
              <a:gd name="connsiteY314" fmla="*/ 3895661 h 4464204"/>
              <a:gd name="connsiteX315" fmla="*/ 10034502 w 10775908"/>
              <a:gd name="connsiteY315" fmla="*/ 3887894 h 4464204"/>
              <a:gd name="connsiteX316" fmla="*/ 9575135 w 10775908"/>
              <a:gd name="connsiteY316" fmla="*/ 3886644 h 4464204"/>
              <a:gd name="connsiteX317" fmla="*/ 9585401 w 10775908"/>
              <a:gd name="connsiteY317" fmla="*/ 3891338 h 4464204"/>
              <a:gd name="connsiteX318" fmla="*/ 9565047 w 10775908"/>
              <a:gd name="connsiteY318" fmla="*/ 3895273 h 4464204"/>
              <a:gd name="connsiteX319" fmla="*/ 9575135 w 10775908"/>
              <a:gd name="connsiteY319" fmla="*/ 3886644 h 4464204"/>
              <a:gd name="connsiteX320" fmla="*/ 10278571 w 10775908"/>
              <a:gd name="connsiteY320" fmla="*/ 3881885 h 4464204"/>
              <a:gd name="connsiteX321" fmla="*/ 10285768 w 10775908"/>
              <a:gd name="connsiteY321" fmla="*/ 3883836 h 4464204"/>
              <a:gd name="connsiteX322" fmla="*/ 10271077 w 10775908"/>
              <a:gd name="connsiteY322" fmla="*/ 3890008 h 4464204"/>
              <a:gd name="connsiteX323" fmla="*/ 10278571 w 10775908"/>
              <a:gd name="connsiteY323" fmla="*/ 3881885 h 4464204"/>
              <a:gd name="connsiteX324" fmla="*/ 10355556 w 10775908"/>
              <a:gd name="connsiteY324" fmla="*/ 3880184 h 4464204"/>
              <a:gd name="connsiteX325" fmla="*/ 10378752 w 10775908"/>
              <a:gd name="connsiteY325" fmla="*/ 3910032 h 4464204"/>
              <a:gd name="connsiteX326" fmla="*/ 10355556 w 10775908"/>
              <a:gd name="connsiteY326" fmla="*/ 3880184 h 4464204"/>
              <a:gd name="connsiteX327" fmla="*/ 9661198 w 10775908"/>
              <a:gd name="connsiteY327" fmla="*/ 3877740 h 4464204"/>
              <a:gd name="connsiteX328" fmla="*/ 9662653 w 10775908"/>
              <a:gd name="connsiteY328" fmla="*/ 3887033 h 4464204"/>
              <a:gd name="connsiteX329" fmla="*/ 9652845 w 10775908"/>
              <a:gd name="connsiteY329" fmla="*/ 3879213 h 4464204"/>
              <a:gd name="connsiteX330" fmla="*/ 9661198 w 10775908"/>
              <a:gd name="connsiteY330" fmla="*/ 3877740 h 4464204"/>
              <a:gd name="connsiteX331" fmla="*/ 10347543 w 10775908"/>
              <a:gd name="connsiteY331" fmla="*/ 3875840 h 4464204"/>
              <a:gd name="connsiteX332" fmla="*/ 10349086 w 10775908"/>
              <a:gd name="connsiteY332" fmla="*/ 3887122 h 4464204"/>
              <a:gd name="connsiteX333" fmla="*/ 10339319 w 10775908"/>
              <a:gd name="connsiteY333" fmla="*/ 3879183 h 4464204"/>
              <a:gd name="connsiteX334" fmla="*/ 10347543 w 10775908"/>
              <a:gd name="connsiteY334" fmla="*/ 3875840 h 4464204"/>
              <a:gd name="connsiteX335" fmla="*/ 10192761 w 10775908"/>
              <a:gd name="connsiteY335" fmla="*/ 3873374 h 4464204"/>
              <a:gd name="connsiteX336" fmla="*/ 10183898 w 10775908"/>
              <a:gd name="connsiteY336" fmla="*/ 3881255 h 4464204"/>
              <a:gd name="connsiteX337" fmla="*/ 10192761 w 10775908"/>
              <a:gd name="connsiteY337" fmla="*/ 3873374 h 4464204"/>
              <a:gd name="connsiteX338" fmla="*/ 9807079 w 10775908"/>
              <a:gd name="connsiteY338" fmla="*/ 3863502 h 4464204"/>
              <a:gd name="connsiteX339" fmla="*/ 9809199 w 10775908"/>
              <a:gd name="connsiteY339" fmla="*/ 3873442 h 4464204"/>
              <a:gd name="connsiteX340" fmla="*/ 9799342 w 10775908"/>
              <a:gd name="connsiteY340" fmla="*/ 3865792 h 4464204"/>
              <a:gd name="connsiteX341" fmla="*/ 9807079 w 10775908"/>
              <a:gd name="connsiteY341" fmla="*/ 3863502 h 4464204"/>
              <a:gd name="connsiteX342" fmla="*/ 9555214 w 10775908"/>
              <a:gd name="connsiteY342" fmla="*/ 3862806 h 4464204"/>
              <a:gd name="connsiteX343" fmla="*/ 9555412 w 10775908"/>
              <a:gd name="connsiteY343" fmla="*/ 3880343 h 4464204"/>
              <a:gd name="connsiteX344" fmla="*/ 9538493 w 10775908"/>
              <a:gd name="connsiteY344" fmla="*/ 3874428 h 4464204"/>
              <a:gd name="connsiteX345" fmla="*/ 9555214 w 10775908"/>
              <a:gd name="connsiteY345" fmla="*/ 3862806 h 4464204"/>
              <a:gd name="connsiteX346" fmla="*/ 10338442 w 10775908"/>
              <a:gd name="connsiteY346" fmla="*/ 3862758 h 4464204"/>
              <a:gd name="connsiteX347" fmla="*/ 10343002 w 10775908"/>
              <a:gd name="connsiteY347" fmla="*/ 3867645 h 4464204"/>
              <a:gd name="connsiteX348" fmla="*/ 10339772 w 10775908"/>
              <a:gd name="connsiteY348" fmla="*/ 3870909 h 4464204"/>
              <a:gd name="connsiteX349" fmla="*/ 10331827 w 10775908"/>
              <a:gd name="connsiteY349" fmla="*/ 3863738 h 4464204"/>
              <a:gd name="connsiteX350" fmla="*/ 10338442 w 10775908"/>
              <a:gd name="connsiteY350" fmla="*/ 3862758 h 4464204"/>
              <a:gd name="connsiteX351" fmla="*/ 9826574 w 10775908"/>
              <a:gd name="connsiteY351" fmla="*/ 3859940 h 4464204"/>
              <a:gd name="connsiteX352" fmla="*/ 9837495 w 10775908"/>
              <a:gd name="connsiteY352" fmla="*/ 3880075 h 4464204"/>
              <a:gd name="connsiteX353" fmla="*/ 9819720 w 10775908"/>
              <a:gd name="connsiteY353" fmla="*/ 3862810 h 4464204"/>
              <a:gd name="connsiteX354" fmla="*/ 9826574 w 10775908"/>
              <a:gd name="connsiteY354" fmla="*/ 3859940 h 4464204"/>
              <a:gd name="connsiteX355" fmla="*/ 9363239 w 10775908"/>
              <a:gd name="connsiteY355" fmla="*/ 3856875 h 4464204"/>
              <a:gd name="connsiteX356" fmla="*/ 9371098 w 10775908"/>
              <a:gd name="connsiteY356" fmla="*/ 3859058 h 4464204"/>
              <a:gd name="connsiteX357" fmla="*/ 9356399 w 10775908"/>
              <a:gd name="connsiteY357" fmla="*/ 3865227 h 4464204"/>
              <a:gd name="connsiteX358" fmla="*/ 9363239 w 10775908"/>
              <a:gd name="connsiteY358" fmla="*/ 3856875 h 4464204"/>
              <a:gd name="connsiteX359" fmla="*/ 9412557 w 10775908"/>
              <a:gd name="connsiteY359" fmla="*/ 3856700 h 4464204"/>
              <a:gd name="connsiteX360" fmla="*/ 9460765 w 10775908"/>
              <a:gd name="connsiteY360" fmla="*/ 3880216 h 4464204"/>
              <a:gd name="connsiteX361" fmla="*/ 9488063 w 10775908"/>
              <a:gd name="connsiteY361" fmla="*/ 3920850 h 4464204"/>
              <a:gd name="connsiteX362" fmla="*/ 9412557 w 10775908"/>
              <a:gd name="connsiteY362" fmla="*/ 3856700 h 4464204"/>
              <a:gd name="connsiteX363" fmla="*/ 10259322 w 10775908"/>
              <a:gd name="connsiteY363" fmla="*/ 3854497 h 4464204"/>
              <a:gd name="connsiteX364" fmla="*/ 10269084 w 10775908"/>
              <a:gd name="connsiteY364" fmla="*/ 3862447 h 4464204"/>
              <a:gd name="connsiteX365" fmla="*/ 10259322 w 10775908"/>
              <a:gd name="connsiteY365" fmla="*/ 3854497 h 4464204"/>
              <a:gd name="connsiteX366" fmla="*/ 9531096 w 10775908"/>
              <a:gd name="connsiteY366" fmla="*/ 3851133 h 4464204"/>
              <a:gd name="connsiteX367" fmla="*/ 9535456 w 10775908"/>
              <a:gd name="connsiteY367" fmla="*/ 3863638 h 4464204"/>
              <a:gd name="connsiteX368" fmla="*/ 9527783 w 10775908"/>
              <a:gd name="connsiteY368" fmla="*/ 3854368 h 4464204"/>
              <a:gd name="connsiteX369" fmla="*/ 9531096 w 10775908"/>
              <a:gd name="connsiteY369" fmla="*/ 3851133 h 4464204"/>
              <a:gd name="connsiteX370" fmla="*/ 10329983 w 10775908"/>
              <a:gd name="connsiteY370" fmla="*/ 3850073 h 4464204"/>
              <a:gd name="connsiteX371" fmla="*/ 10334545 w 10775908"/>
              <a:gd name="connsiteY371" fmla="*/ 3854963 h 4464204"/>
              <a:gd name="connsiteX372" fmla="*/ 10329452 w 10775908"/>
              <a:gd name="connsiteY372" fmla="*/ 3857573 h 4464204"/>
              <a:gd name="connsiteX373" fmla="*/ 10323370 w 10775908"/>
              <a:gd name="connsiteY373" fmla="*/ 3851056 h 4464204"/>
              <a:gd name="connsiteX374" fmla="*/ 10329983 w 10775908"/>
              <a:gd name="connsiteY374" fmla="*/ 3850073 h 4464204"/>
              <a:gd name="connsiteX375" fmla="*/ 9188885 w 10775908"/>
              <a:gd name="connsiteY375" fmla="*/ 3846584 h 4464204"/>
              <a:gd name="connsiteX376" fmla="*/ 9212958 w 10775908"/>
              <a:gd name="connsiteY376" fmla="*/ 3855001 h 4464204"/>
              <a:gd name="connsiteX377" fmla="*/ 9199986 w 10775908"/>
              <a:gd name="connsiteY377" fmla="*/ 3872788 h 4464204"/>
              <a:gd name="connsiteX378" fmla="*/ 9188885 w 10775908"/>
              <a:gd name="connsiteY378" fmla="*/ 3846584 h 4464204"/>
              <a:gd name="connsiteX379" fmla="*/ 10166885 w 10775908"/>
              <a:gd name="connsiteY379" fmla="*/ 3841860 h 4464204"/>
              <a:gd name="connsiteX380" fmla="*/ 10167671 w 10775908"/>
              <a:gd name="connsiteY380" fmla="*/ 3852879 h 4464204"/>
              <a:gd name="connsiteX381" fmla="*/ 10159355 w 10775908"/>
              <a:gd name="connsiteY381" fmla="*/ 3845447 h 4464204"/>
              <a:gd name="connsiteX382" fmla="*/ 10166885 w 10775908"/>
              <a:gd name="connsiteY382" fmla="*/ 3841860 h 4464204"/>
              <a:gd name="connsiteX383" fmla="*/ 9408689 w 10775908"/>
              <a:gd name="connsiteY383" fmla="*/ 3839137 h 4464204"/>
              <a:gd name="connsiteX384" fmla="*/ 9399829 w 10775908"/>
              <a:gd name="connsiteY384" fmla="*/ 3847007 h 4464204"/>
              <a:gd name="connsiteX385" fmla="*/ 9408689 w 10775908"/>
              <a:gd name="connsiteY385" fmla="*/ 3839137 h 4464204"/>
              <a:gd name="connsiteX386" fmla="*/ 10030290 w 10775908"/>
              <a:gd name="connsiteY386" fmla="*/ 3838655 h 4464204"/>
              <a:gd name="connsiteX387" fmla="*/ 10038137 w 10775908"/>
              <a:gd name="connsiteY387" fmla="*/ 3840873 h 4464204"/>
              <a:gd name="connsiteX388" fmla="*/ 10023685 w 10775908"/>
              <a:gd name="connsiteY388" fmla="*/ 3846335 h 4464204"/>
              <a:gd name="connsiteX389" fmla="*/ 10030290 w 10775908"/>
              <a:gd name="connsiteY389" fmla="*/ 3838655 h 4464204"/>
              <a:gd name="connsiteX390" fmla="*/ 10057421 w 10775908"/>
              <a:gd name="connsiteY390" fmla="*/ 3837407 h 4464204"/>
              <a:gd name="connsiteX391" fmla="*/ 10059444 w 10775908"/>
              <a:gd name="connsiteY391" fmla="*/ 3849094 h 4464204"/>
              <a:gd name="connsiteX392" fmla="*/ 10057421 w 10775908"/>
              <a:gd name="connsiteY392" fmla="*/ 3837407 h 4464204"/>
              <a:gd name="connsiteX393" fmla="*/ 10547171 w 10775908"/>
              <a:gd name="connsiteY393" fmla="*/ 3836946 h 4464204"/>
              <a:gd name="connsiteX394" fmla="*/ 10538007 w 10775908"/>
              <a:gd name="connsiteY394" fmla="*/ 3844723 h 4464204"/>
              <a:gd name="connsiteX395" fmla="*/ 10547171 w 10775908"/>
              <a:gd name="connsiteY395" fmla="*/ 3836946 h 4464204"/>
              <a:gd name="connsiteX396" fmla="*/ 10159263 w 10775908"/>
              <a:gd name="connsiteY396" fmla="*/ 3833475 h 4464204"/>
              <a:gd name="connsiteX397" fmla="*/ 10162491 w 10775908"/>
              <a:gd name="connsiteY397" fmla="*/ 3835415 h 4464204"/>
              <a:gd name="connsiteX398" fmla="*/ 10157168 w 10775908"/>
              <a:gd name="connsiteY398" fmla="*/ 3837875 h 4464204"/>
              <a:gd name="connsiteX399" fmla="*/ 10159263 w 10775908"/>
              <a:gd name="connsiteY399" fmla="*/ 3833475 h 4464204"/>
              <a:gd name="connsiteX400" fmla="*/ 10317468 w 10775908"/>
              <a:gd name="connsiteY400" fmla="*/ 3831057 h 4464204"/>
              <a:gd name="connsiteX401" fmla="*/ 10326680 w 10775908"/>
              <a:gd name="connsiteY401" fmla="*/ 3840586 h 4464204"/>
              <a:gd name="connsiteX402" fmla="*/ 10317468 w 10775908"/>
              <a:gd name="connsiteY402" fmla="*/ 3831057 h 4464204"/>
              <a:gd name="connsiteX403" fmla="*/ 9167884 w 10775908"/>
              <a:gd name="connsiteY403" fmla="*/ 3830282 h 4464204"/>
              <a:gd name="connsiteX404" fmla="*/ 9175639 w 10775908"/>
              <a:gd name="connsiteY404" fmla="*/ 3832768 h 4464204"/>
              <a:gd name="connsiteX405" fmla="*/ 9161879 w 10775908"/>
              <a:gd name="connsiteY405" fmla="*/ 3836243 h 4464204"/>
              <a:gd name="connsiteX406" fmla="*/ 9167884 w 10775908"/>
              <a:gd name="connsiteY406" fmla="*/ 3830282 h 4464204"/>
              <a:gd name="connsiteX407" fmla="*/ 9499348 w 10775908"/>
              <a:gd name="connsiteY407" fmla="*/ 3829690 h 4464204"/>
              <a:gd name="connsiteX408" fmla="*/ 9508263 w 10775908"/>
              <a:gd name="connsiteY408" fmla="*/ 3831114 h 4464204"/>
              <a:gd name="connsiteX409" fmla="*/ 9530067 w 10775908"/>
              <a:gd name="connsiteY409" fmla="*/ 3846795 h 4464204"/>
              <a:gd name="connsiteX410" fmla="*/ 9499348 w 10775908"/>
              <a:gd name="connsiteY410" fmla="*/ 3829690 h 4464204"/>
              <a:gd name="connsiteX411" fmla="*/ 10056348 w 10775908"/>
              <a:gd name="connsiteY411" fmla="*/ 3825684 h 4464204"/>
              <a:gd name="connsiteX412" fmla="*/ 10047485 w 10775908"/>
              <a:gd name="connsiteY412" fmla="*/ 3833567 h 4464204"/>
              <a:gd name="connsiteX413" fmla="*/ 10056348 w 10775908"/>
              <a:gd name="connsiteY413" fmla="*/ 3825684 h 4464204"/>
              <a:gd name="connsiteX414" fmla="*/ 9930512 w 10775908"/>
              <a:gd name="connsiteY414" fmla="*/ 3824206 h 4464204"/>
              <a:gd name="connsiteX415" fmla="*/ 9932098 w 10775908"/>
              <a:gd name="connsiteY415" fmla="*/ 3835363 h 4464204"/>
              <a:gd name="connsiteX416" fmla="*/ 9922332 w 10775908"/>
              <a:gd name="connsiteY416" fmla="*/ 3827426 h 4464204"/>
              <a:gd name="connsiteX417" fmla="*/ 9930512 w 10775908"/>
              <a:gd name="connsiteY417" fmla="*/ 3824206 h 4464204"/>
              <a:gd name="connsiteX418" fmla="*/ 9324509 w 10775908"/>
              <a:gd name="connsiteY418" fmla="*/ 3822262 h 4464204"/>
              <a:gd name="connsiteX419" fmla="*/ 9331704 w 10775908"/>
              <a:gd name="connsiteY419" fmla="*/ 3824213 h 4464204"/>
              <a:gd name="connsiteX420" fmla="*/ 9317014 w 10775908"/>
              <a:gd name="connsiteY420" fmla="*/ 3830386 h 4464204"/>
              <a:gd name="connsiteX421" fmla="*/ 9324509 w 10775908"/>
              <a:gd name="connsiteY421" fmla="*/ 3822262 h 4464204"/>
              <a:gd name="connsiteX422" fmla="*/ 10237247 w 10775908"/>
              <a:gd name="connsiteY422" fmla="*/ 3820845 h 4464204"/>
              <a:gd name="connsiteX423" fmla="*/ 10245817 w 10775908"/>
              <a:gd name="connsiteY423" fmla="*/ 3839672 h 4464204"/>
              <a:gd name="connsiteX424" fmla="*/ 10237247 w 10775908"/>
              <a:gd name="connsiteY424" fmla="*/ 3820845 h 4464204"/>
              <a:gd name="connsiteX425" fmla="*/ 9366688 w 10775908"/>
              <a:gd name="connsiteY425" fmla="*/ 3811877 h 4464204"/>
              <a:gd name="connsiteX426" fmla="*/ 9380383 w 10775908"/>
              <a:gd name="connsiteY426" fmla="*/ 3818591 h 4464204"/>
              <a:gd name="connsiteX427" fmla="*/ 9352883 w 10775908"/>
              <a:gd name="connsiteY427" fmla="*/ 3819975 h 4464204"/>
              <a:gd name="connsiteX428" fmla="*/ 9366688 w 10775908"/>
              <a:gd name="connsiteY428" fmla="*/ 3811877 h 4464204"/>
              <a:gd name="connsiteX429" fmla="*/ 10210247 w 10775908"/>
              <a:gd name="connsiteY429" fmla="*/ 3804919 h 4464204"/>
              <a:gd name="connsiteX430" fmla="*/ 10201383 w 10775908"/>
              <a:gd name="connsiteY430" fmla="*/ 3812801 h 4464204"/>
              <a:gd name="connsiteX431" fmla="*/ 10210247 w 10775908"/>
              <a:gd name="connsiteY431" fmla="*/ 3804919 h 4464204"/>
              <a:gd name="connsiteX432" fmla="*/ 9970903 w 10775908"/>
              <a:gd name="connsiteY432" fmla="*/ 3803585 h 4464204"/>
              <a:gd name="connsiteX433" fmla="*/ 9983577 w 10775908"/>
              <a:gd name="connsiteY433" fmla="*/ 3824335 h 4464204"/>
              <a:gd name="connsiteX434" fmla="*/ 9963112 w 10775908"/>
              <a:gd name="connsiteY434" fmla="*/ 3806129 h 4464204"/>
              <a:gd name="connsiteX435" fmla="*/ 9970903 w 10775908"/>
              <a:gd name="connsiteY435" fmla="*/ 3803585 h 4464204"/>
              <a:gd name="connsiteX436" fmla="*/ 10416327 w 10775908"/>
              <a:gd name="connsiteY436" fmla="*/ 3802552 h 4464204"/>
              <a:gd name="connsiteX437" fmla="*/ 10407183 w 10775908"/>
              <a:gd name="connsiteY437" fmla="*/ 3810335 h 4464204"/>
              <a:gd name="connsiteX438" fmla="*/ 10416327 w 10775908"/>
              <a:gd name="connsiteY438" fmla="*/ 3802552 h 4464204"/>
              <a:gd name="connsiteX439" fmla="*/ 10035349 w 10775908"/>
              <a:gd name="connsiteY439" fmla="*/ 3801532 h 4464204"/>
              <a:gd name="connsiteX440" fmla="*/ 10038261 w 10775908"/>
              <a:gd name="connsiteY440" fmla="*/ 3803578 h 4464204"/>
              <a:gd name="connsiteX441" fmla="*/ 10034996 w 10775908"/>
              <a:gd name="connsiteY441" fmla="*/ 3806532 h 4464204"/>
              <a:gd name="connsiteX442" fmla="*/ 10035349 w 10775908"/>
              <a:gd name="connsiteY442" fmla="*/ 3801532 h 4464204"/>
              <a:gd name="connsiteX443" fmla="*/ 9481512 w 10775908"/>
              <a:gd name="connsiteY443" fmla="*/ 3801380 h 4464204"/>
              <a:gd name="connsiteX444" fmla="*/ 9472649 w 10775908"/>
              <a:gd name="connsiteY444" fmla="*/ 3809262 h 4464204"/>
              <a:gd name="connsiteX445" fmla="*/ 9481512 w 10775908"/>
              <a:gd name="connsiteY445" fmla="*/ 3801380 h 4464204"/>
              <a:gd name="connsiteX446" fmla="*/ 10231801 w 10775908"/>
              <a:gd name="connsiteY446" fmla="*/ 3801336 h 4464204"/>
              <a:gd name="connsiteX447" fmla="*/ 10233319 w 10775908"/>
              <a:gd name="connsiteY447" fmla="*/ 3812609 h 4464204"/>
              <a:gd name="connsiteX448" fmla="*/ 10223562 w 10775908"/>
              <a:gd name="connsiteY448" fmla="*/ 3804675 h 4464204"/>
              <a:gd name="connsiteX449" fmla="*/ 10231801 w 10775908"/>
              <a:gd name="connsiteY449" fmla="*/ 3801336 h 4464204"/>
              <a:gd name="connsiteX450" fmla="*/ 9106757 w 10775908"/>
              <a:gd name="connsiteY450" fmla="*/ 3795721 h 4464204"/>
              <a:gd name="connsiteX451" fmla="*/ 9136762 w 10775908"/>
              <a:gd name="connsiteY451" fmla="*/ 3797564 h 4464204"/>
              <a:gd name="connsiteX452" fmla="*/ 9128057 w 10775908"/>
              <a:gd name="connsiteY452" fmla="*/ 3816133 h 4464204"/>
              <a:gd name="connsiteX453" fmla="*/ 9106667 w 10775908"/>
              <a:gd name="connsiteY453" fmla="*/ 3808656 h 4464204"/>
              <a:gd name="connsiteX454" fmla="*/ 9106757 w 10775908"/>
              <a:gd name="connsiteY454" fmla="*/ 3795721 h 4464204"/>
              <a:gd name="connsiteX455" fmla="*/ 9962914 w 10775908"/>
              <a:gd name="connsiteY455" fmla="*/ 3794624 h 4464204"/>
              <a:gd name="connsiteX456" fmla="*/ 9966051 w 10775908"/>
              <a:gd name="connsiteY456" fmla="*/ 3796596 h 4464204"/>
              <a:gd name="connsiteX457" fmla="*/ 9961771 w 10775908"/>
              <a:gd name="connsiteY457" fmla="*/ 3802104 h 4464204"/>
              <a:gd name="connsiteX458" fmla="*/ 9962914 w 10775908"/>
              <a:gd name="connsiteY458" fmla="*/ 3794624 h 4464204"/>
              <a:gd name="connsiteX459" fmla="*/ 10249159 w 10775908"/>
              <a:gd name="connsiteY459" fmla="*/ 3794358 h 4464204"/>
              <a:gd name="connsiteX460" fmla="*/ 10239996 w 10775908"/>
              <a:gd name="connsiteY460" fmla="*/ 3802135 h 4464204"/>
              <a:gd name="connsiteX461" fmla="*/ 10249159 w 10775908"/>
              <a:gd name="connsiteY461" fmla="*/ 3794358 h 4464204"/>
              <a:gd name="connsiteX462" fmla="*/ 10222066 w 10775908"/>
              <a:gd name="connsiteY462" fmla="*/ 3790021 h 4464204"/>
              <a:gd name="connsiteX463" fmla="*/ 10226834 w 10775908"/>
              <a:gd name="connsiteY463" fmla="*/ 3794314 h 4464204"/>
              <a:gd name="connsiteX464" fmla="*/ 10223519 w 10775908"/>
              <a:gd name="connsiteY464" fmla="*/ 3797824 h 4464204"/>
              <a:gd name="connsiteX465" fmla="*/ 10215658 w 10775908"/>
              <a:gd name="connsiteY465" fmla="*/ 3790408 h 4464204"/>
              <a:gd name="connsiteX466" fmla="*/ 10222066 w 10775908"/>
              <a:gd name="connsiteY466" fmla="*/ 3790021 h 4464204"/>
              <a:gd name="connsiteX467" fmla="*/ 10126613 w 10775908"/>
              <a:gd name="connsiteY467" fmla="*/ 3786615 h 4464204"/>
              <a:gd name="connsiteX468" fmla="*/ 10133775 w 10775908"/>
              <a:gd name="connsiteY468" fmla="*/ 3788554 h 4464204"/>
              <a:gd name="connsiteX469" fmla="*/ 10119075 w 10775908"/>
              <a:gd name="connsiteY469" fmla="*/ 3794722 h 4464204"/>
              <a:gd name="connsiteX470" fmla="*/ 10126613 w 10775908"/>
              <a:gd name="connsiteY470" fmla="*/ 3786615 h 4464204"/>
              <a:gd name="connsiteX471" fmla="*/ 9281351 w 10775908"/>
              <a:gd name="connsiteY471" fmla="*/ 3784895 h 4464204"/>
              <a:gd name="connsiteX472" fmla="*/ 9296185 w 10775908"/>
              <a:gd name="connsiteY472" fmla="*/ 3796769 h 4464204"/>
              <a:gd name="connsiteX473" fmla="*/ 9281351 w 10775908"/>
              <a:gd name="connsiteY473" fmla="*/ 3784895 h 4464204"/>
              <a:gd name="connsiteX474" fmla="*/ 9453026 w 10775908"/>
              <a:gd name="connsiteY474" fmla="*/ 3780471 h 4464204"/>
              <a:gd name="connsiteX475" fmla="*/ 9456561 w 10775908"/>
              <a:gd name="connsiteY475" fmla="*/ 3781685 h 4464204"/>
              <a:gd name="connsiteX476" fmla="*/ 9462946 w 10775908"/>
              <a:gd name="connsiteY476" fmla="*/ 3794527 h 4464204"/>
              <a:gd name="connsiteX477" fmla="*/ 9447262 w 10775908"/>
              <a:gd name="connsiteY477" fmla="*/ 3785083 h 4464204"/>
              <a:gd name="connsiteX478" fmla="*/ 9453026 w 10775908"/>
              <a:gd name="connsiteY478" fmla="*/ 3780471 h 4464204"/>
              <a:gd name="connsiteX479" fmla="*/ 9980707 w 10775908"/>
              <a:gd name="connsiteY479" fmla="*/ 3780014 h 4464204"/>
              <a:gd name="connsiteX480" fmla="*/ 9990232 w 10775908"/>
              <a:gd name="connsiteY480" fmla="*/ 3811934 h 4464204"/>
              <a:gd name="connsiteX481" fmla="*/ 9966649 w 10775908"/>
              <a:gd name="connsiteY481" fmla="*/ 3792839 h 4464204"/>
              <a:gd name="connsiteX482" fmla="*/ 9980707 w 10775908"/>
              <a:gd name="connsiteY482" fmla="*/ 3780014 h 4464204"/>
              <a:gd name="connsiteX483" fmla="*/ 9958727 w 10775908"/>
              <a:gd name="connsiteY483" fmla="*/ 3778735 h 4464204"/>
              <a:gd name="connsiteX484" fmla="*/ 9949561 w 10775908"/>
              <a:gd name="connsiteY484" fmla="*/ 3786511 h 4464204"/>
              <a:gd name="connsiteX485" fmla="*/ 9958727 w 10775908"/>
              <a:gd name="connsiteY485" fmla="*/ 3778735 h 4464204"/>
              <a:gd name="connsiteX486" fmla="*/ 9892646 w 10775908"/>
              <a:gd name="connsiteY486" fmla="*/ 3778663 h 4464204"/>
              <a:gd name="connsiteX487" fmla="*/ 9900540 w 10775908"/>
              <a:gd name="connsiteY487" fmla="*/ 3791935 h 4464204"/>
              <a:gd name="connsiteX488" fmla="*/ 9892646 w 10775908"/>
              <a:gd name="connsiteY488" fmla="*/ 3778663 h 4464204"/>
              <a:gd name="connsiteX489" fmla="*/ 10207165 w 10775908"/>
              <a:gd name="connsiteY489" fmla="*/ 3777781 h 4464204"/>
              <a:gd name="connsiteX490" fmla="*/ 10205585 w 10775908"/>
              <a:gd name="connsiteY490" fmla="*/ 3780157 h 4464204"/>
              <a:gd name="connsiteX491" fmla="*/ 10206503 w 10775908"/>
              <a:gd name="connsiteY491" fmla="*/ 3778776 h 4464204"/>
              <a:gd name="connsiteX492" fmla="*/ 10207772 w 10775908"/>
              <a:gd name="connsiteY492" fmla="*/ 3776866 h 4464204"/>
              <a:gd name="connsiteX493" fmla="*/ 10207165 w 10775908"/>
              <a:gd name="connsiteY493" fmla="*/ 3777781 h 4464204"/>
              <a:gd name="connsiteX494" fmla="*/ 10207330 w 10775908"/>
              <a:gd name="connsiteY494" fmla="*/ 3777530 h 4464204"/>
              <a:gd name="connsiteX495" fmla="*/ 10207772 w 10775908"/>
              <a:gd name="connsiteY495" fmla="*/ 3776866 h 4464204"/>
              <a:gd name="connsiteX496" fmla="*/ 10212402 w 10775908"/>
              <a:gd name="connsiteY496" fmla="*/ 3776675 h 4464204"/>
              <a:gd name="connsiteX497" fmla="*/ 10220001 w 10775908"/>
              <a:gd name="connsiteY497" fmla="*/ 3781493 h 4464204"/>
              <a:gd name="connsiteX498" fmla="*/ 10212402 w 10775908"/>
              <a:gd name="connsiteY498" fmla="*/ 3776675 h 4464204"/>
              <a:gd name="connsiteX499" fmla="*/ 10101162 w 10775908"/>
              <a:gd name="connsiteY499" fmla="*/ 3775039 h 4464204"/>
              <a:gd name="connsiteX500" fmla="*/ 10092001 w 10775908"/>
              <a:gd name="connsiteY500" fmla="*/ 3782816 h 4464204"/>
              <a:gd name="connsiteX501" fmla="*/ 10101162 w 10775908"/>
              <a:gd name="connsiteY501" fmla="*/ 3775039 h 4464204"/>
              <a:gd name="connsiteX502" fmla="*/ 9413427 w 10775908"/>
              <a:gd name="connsiteY502" fmla="*/ 3768211 h 4464204"/>
              <a:gd name="connsiteX503" fmla="*/ 9421028 w 10775908"/>
              <a:gd name="connsiteY503" fmla="*/ 3769718 h 4464204"/>
              <a:gd name="connsiteX504" fmla="*/ 9425747 w 10775908"/>
              <a:gd name="connsiteY504" fmla="*/ 3771835 h 4464204"/>
              <a:gd name="connsiteX505" fmla="*/ 9406857 w 10775908"/>
              <a:gd name="connsiteY505" fmla="*/ 3776201 h 4464204"/>
              <a:gd name="connsiteX506" fmla="*/ 9413427 w 10775908"/>
              <a:gd name="connsiteY506" fmla="*/ 3768211 h 4464204"/>
              <a:gd name="connsiteX507" fmla="*/ 9922336 w 10775908"/>
              <a:gd name="connsiteY507" fmla="*/ 3767487 h 4464204"/>
              <a:gd name="connsiteX508" fmla="*/ 9937887 w 10775908"/>
              <a:gd name="connsiteY508" fmla="*/ 3777315 h 4464204"/>
              <a:gd name="connsiteX509" fmla="*/ 9918915 w 10775908"/>
              <a:gd name="connsiteY509" fmla="*/ 3777272 h 4464204"/>
              <a:gd name="connsiteX510" fmla="*/ 9922336 w 10775908"/>
              <a:gd name="connsiteY510" fmla="*/ 3767487 h 4464204"/>
              <a:gd name="connsiteX511" fmla="*/ 10769673 w 10775908"/>
              <a:gd name="connsiteY511" fmla="*/ 3767225 h 4464204"/>
              <a:gd name="connsiteX512" fmla="*/ 10774875 w 10775908"/>
              <a:gd name="connsiteY512" fmla="*/ 3783898 h 4464204"/>
              <a:gd name="connsiteX513" fmla="*/ 10761758 w 10775908"/>
              <a:gd name="connsiteY513" fmla="*/ 3783556 h 4464204"/>
              <a:gd name="connsiteX514" fmla="*/ 10769673 w 10775908"/>
              <a:gd name="connsiteY514" fmla="*/ 3767225 h 4464204"/>
              <a:gd name="connsiteX515" fmla="*/ 9329795 w 10775908"/>
              <a:gd name="connsiteY515" fmla="*/ 3766171 h 4464204"/>
              <a:gd name="connsiteX516" fmla="*/ 9341096 w 10775908"/>
              <a:gd name="connsiteY516" fmla="*/ 3797300 h 4464204"/>
              <a:gd name="connsiteX517" fmla="*/ 9323337 w 10775908"/>
              <a:gd name="connsiteY517" fmla="*/ 3791092 h 4464204"/>
              <a:gd name="connsiteX518" fmla="*/ 9329795 w 10775908"/>
              <a:gd name="connsiteY518" fmla="*/ 3766171 h 4464204"/>
              <a:gd name="connsiteX519" fmla="*/ 9936500 w 10775908"/>
              <a:gd name="connsiteY519" fmla="*/ 3759617 h 4464204"/>
              <a:gd name="connsiteX520" fmla="*/ 9927337 w 10775908"/>
              <a:gd name="connsiteY520" fmla="*/ 3767393 h 4464204"/>
              <a:gd name="connsiteX521" fmla="*/ 9936500 w 10775908"/>
              <a:gd name="connsiteY521" fmla="*/ 3759617 h 4464204"/>
              <a:gd name="connsiteX522" fmla="*/ 9758109 w 10775908"/>
              <a:gd name="connsiteY522" fmla="*/ 3757606 h 4464204"/>
              <a:gd name="connsiteX523" fmla="*/ 9754749 w 10775908"/>
              <a:gd name="connsiteY523" fmla="*/ 3764219 h 4464204"/>
              <a:gd name="connsiteX524" fmla="*/ 9755318 w 10775908"/>
              <a:gd name="connsiteY524" fmla="*/ 3766370 h 4464204"/>
              <a:gd name="connsiteX525" fmla="*/ 9757175 w 10775908"/>
              <a:gd name="connsiteY525" fmla="*/ 3762131 h 4464204"/>
              <a:gd name="connsiteX526" fmla="*/ 9760317 w 10775908"/>
              <a:gd name="connsiteY526" fmla="*/ 3764235 h 4464204"/>
              <a:gd name="connsiteX527" fmla="*/ 9757808 w 10775908"/>
              <a:gd name="connsiteY527" fmla="*/ 3765508 h 4464204"/>
              <a:gd name="connsiteX528" fmla="*/ 9755590 w 10775908"/>
              <a:gd name="connsiteY528" fmla="*/ 3767405 h 4464204"/>
              <a:gd name="connsiteX529" fmla="*/ 9756657 w 10775908"/>
              <a:gd name="connsiteY529" fmla="*/ 3771433 h 4464204"/>
              <a:gd name="connsiteX530" fmla="*/ 9764589 w 10775908"/>
              <a:gd name="connsiteY530" fmla="*/ 3781927 h 4464204"/>
              <a:gd name="connsiteX531" fmla="*/ 9797586 w 10775908"/>
              <a:gd name="connsiteY531" fmla="*/ 3806692 h 4464204"/>
              <a:gd name="connsiteX532" fmla="*/ 9772511 w 10775908"/>
              <a:gd name="connsiteY532" fmla="*/ 3778077 h 4464204"/>
              <a:gd name="connsiteX533" fmla="*/ 9758109 w 10775908"/>
              <a:gd name="connsiteY533" fmla="*/ 3757606 h 4464204"/>
              <a:gd name="connsiteX534" fmla="*/ 9391293 w 10775908"/>
              <a:gd name="connsiteY534" fmla="*/ 3750962 h 4464204"/>
              <a:gd name="connsiteX535" fmla="*/ 9392748 w 10775908"/>
              <a:gd name="connsiteY535" fmla="*/ 3760255 h 4464204"/>
              <a:gd name="connsiteX536" fmla="*/ 9382939 w 10775908"/>
              <a:gd name="connsiteY536" fmla="*/ 3752435 h 4464204"/>
              <a:gd name="connsiteX537" fmla="*/ 9391293 w 10775908"/>
              <a:gd name="connsiteY537" fmla="*/ 3750962 h 4464204"/>
              <a:gd name="connsiteX538" fmla="*/ 9898590 w 10775908"/>
              <a:gd name="connsiteY538" fmla="*/ 3747839 h 4464204"/>
              <a:gd name="connsiteX539" fmla="*/ 9919801 w 10775908"/>
              <a:gd name="connsiteY539" fmla="*/ 3755254 h 4464204"/>
              <a:gd name="connsiteX540" fmla="*/ 9906974 w 10775908"/>
              <a:gd name="connsiteY540" fmla="*/ 3773091 h 4464204"/>
              <a:gd name="connsiteX541" fmla="*/ 9898590 w 10775908"/>
              <a:gd name="connsiteY541" fmla="*/ 3747839 h 4464204"/>
              <a:gd name="connsiteX542" fmla="*/ 9866033 w 10775908"/>
              <a:gd name="connsiteY542" fmla="*/ 3747803 h 4464204"/>
              <a:gd name="connsiteX543" fmla="*/ 9857171 w 10775908"/>
              <a:gd name="connsiteY543" fmla="*/ 3755687 h 4464204"/>
              <a:gd name="connsiteX544" fmla="*/ 9866033 w 10775908"/>
              <a:gd name="connsiteY544" fmla="*/ 3747803 h 4464204"/>
              <a:gd name="connsiteX545" fmla="*/ 9297461 w 10775908"/>
              <a:gd name="connsiteY545" fmla="*/ 3746246 h 4464204"/>
              <a:gd name="connsiteX546" fmla="*/ 9306899 w 10775908"/>
              <a:gd name="connsiteY546" fmla="*/ 3748091 h 4464204"/>
              <a:gd name="connsiteX547" fmla="*/ 9324389 w 10775908"/>
              <a:gd name="connsiteY547" fmla="*/ 3757530 h 4464204"/>
              <a:gd name="connsiteX548" fmla="*/ 9312937 w 10775908"/>
              <a:gd name="connsiteY548" fmla="*/ 3771255 h 4464204"/>
              <a:gd name="connsiteX549" fmla="*/ 9303745 w 10775908"/>
              <a:gd name="connsiteY549" fmla="*/ 3765825 h 4464204"/>
              <a:gd name="connsiteX550" fmla="*/ 9286750 w 10775908"/>
              <a:gd name="connsiteY550" fmla="*/ 3751019 h 4464204"/>
              <a:gd name="connsiteX551" fmla="*/ 9297461 w 10775908"/>
              <a:gd name="connsiteY551" fmla="*/ 3746246 h 4464204"/>
              <a:gd name="connsiteX552" fmla="*/ 10246599 w 10775908"/>
              <a:gd name="connsiteY552" fmla="*/ 3741790 h 4464204"/>
              <a:gd name="connsiteX553" fmla="*/ 10268727 w 10775908"/>
              <a:gd name="connsiteY553" fmla="*/ 3766644 h 4464204"/>
              <a:gd name="connsiteX554" fmla="*/ 10237290 w 10775908"/>
              <a:gd name="connsiteY554" fmla="*/ 3746960 h 4464204"/>
              <a:gd name="connsiteX555" fmla="*/ 10246599 w 10775908"/>
              <a:gd name="connsiteY555" fmla="*/ 3741790 h 4464204"/>
              <a:gd name="connsiteX556" fmla="*/ 9426018 w 10775908"/>
              <a:gd name="connsiteY556" fmla="*/ 3739833 h 4464204"/>
              <a:gd name="connsiteX557" fmla="*/ 9448272 w 10775908"/>
              <a:gd name="connsiteY557" fmla="*/ 3778052 h 4464204"/>
              <a:gd name="connsiteX558" fmla="*/ 9431145 w 10775908"/>
              <a:gd name="connsiteY558" fmla="*/ 3763367 h 4464204"/>
              <a:gd name="connsiteX559" fmla="*/ 9419245 w 10775908"/>
              <a:gd name="connsiteY559" fmla="*/ 3759207 h 4464204"/>
              <a:gd name="connsiteX560" fmla="*/ 9426018 w 10775908"/>
              <a:gd name="connsiteY560" fmla="*/ 3739833 h 4464204"/>
              <a:gd name="connsiteX561" fmla="*/ 9986086 w 10775908"/>
              <a:gd name="connsiteY561" fmla="*/ 3736282 h 4464204"/>
              <a:gd name="connsiteX562" fmla="*/ 9975787 w 10775908"/>
              <a:gd name="connsiteY562" fmla="*/ 3743660 h 4464204"/>
              <a:gd name="connsiteX563" fmla="*/ 9986086 w 10775908"/>
              <a:gd name="connsiteY563" fmla="*/ 3736282 h 4464204"/>
              <a:gd name="connsiteX564" fmla="*/ 9280784 w 10775908"/>
              <a:gd name="connsiteY564" fmla="*/ 3731206 h 4464204"/>
              <a:gd name="connsiteX565" fmla="*/ 9289911 w 10775908"/>
              <a:gd name="connsiteY565" fmla="*/ 3740947 h 4464204"/>
              <a:gd name="connsiteX566" fmla="*/ 9278853 w 10775908"/>
              <a:gd name="connsiteY566" fmla="*/ 3747997 h 4464204"/>
              <a:gd name="connsiteX567" fmla="*/ 9280784 w 10775908"/>
              <a:gd name="connsiteY567" fmla="*/ 3731206 h 4464204"/>
              <a:gd name="connsiteX568" fmla="*/ 9935466 w 10775908"/>
              <a:gd name="connsiteY568" fmla="*/ 3729930 h 4464204"/>
              <a:gd name="connsiteX569" fmla="*/ 9974305 w 10775908"/>
              <a:gd name="connsiteY569" fmla="*/ 3769882 h 4464204"/>
              <a:gd name="connsiteX570" fmla="*/ 9954196 w 10775908"/>
              <a:gd name="connsiteY570" fmla="*/ 3765081 h 4464204"/>
              <a:gd name="connsiteX571" fmla="*/ 9928638 w 10775908"/>
              <a:gd name="connsiteY571" fmla="*/ 3749461 h 4464204"/>
              <a:gd name="connsiteX572" fmla="*/ 9935466 w 10775908"/>
              <a:gd name="connsiteY572" fmla="*/ 3729930 h 4464204"/>
              <a:gd name="connsiteX573" fmla="*/ 9261096 w 10775908"/>
              <a:gd name="connsiteY573" fmla="*/ 3726183 h 4464204"/>
              <a:gd name="connsiteX574" fmla="*/ 9269547 w 10775908"/>
              <a:gd name="connsiteY574" fmla="*/ 3727788 h 4464204"/>
              <a:gd name="connsiteX575" fmla="*/ 9274441 w 10775908"/>
              <a:gd name="connsiteY575" fmla="*/ 3729907 h 4464204"/>
              <a:gd name="connsiteX576" fmla="*/ 9253987 w 10775908"/>
              <a:gd name="connsiteY576" fmla="*/ 3734103 h 4464204"/>
              <a:gd name="connsiteX577" fmla="*/ 9261096 w 10775908"/>
              <a:gd name="connsiteY577" fmla="*/ 3726183 h 4464204"/>
              <a:gd name="connsiteX578" fmla="*/ 10741183 w 10775908"/>
              <a:gd name="connsiteY578" fmla="*/ 3725950 h 4464204"/>
              <a:gd name="connsiteX579" fmla="*/ 10755867 w 10775908"/>
              <a:gd name="connsiteY579" fmla="*/ 3740956 h 4464204"/>
              <a:gd name="connsiteX580" fmla="*/ 10746271 w 10775908"/>
              <a:gd name="connsiteY580" fmla="*/ 3755430 h 4464204"/>
              <a:gd name="connsiteX581" fmla="*/ 10733345 w 10775908"/>
              <a:gd name="connsiteY581" fmla="*/ 3728624 h 4464204"/>
              <a:gd name="connsiteX582" fmla="*/ 10741183 w 10775908"/>
              <a:gd name="connsiteY582" fmla="*/ 3725950 h 4464204"/>
              <a:gd name="connsiteX583" fmla="*/ 9769253 w 10775908"/>
              <a:gd name="connsiteY583" fmla="*/ 3724024 h 4464204"/>
              <a:gd name="connsiteX584" fmla="*/ 9769436 w 10775908"/>
              <a:gd name="connsiteY584" fmla="*/ 3725575 h 4464204"/>
              <a:gd name="connsiteX585" fmla="*/ 9769344 w 10775908"/>
              <a:gd name="connsiteY585" fmla="*/ 3724801 h 4464204"/>
              <a:gd name="connsiteX586" fmla="*/ 9531575 w 10775908"/>
              <a:gd name="connsiteY586" fmla="*/ 3722932 h 4464204"/>
              <a:gd name="connsiteX587" fmla="*/ 9531519 w 10775908"/>
              <a:gd name="connsiteY587" fmla="*/ 3722966 h 4464204"/>
              <a:gd name="connsiteX588" fmla="*/ 9529874 w 10775908"/>
              <a:gd name="connsiteY588" fmla="*/ 3723936 h 4464204"/>
              <a:gd name="connsiteX589" fmla="*/ 9534531 w 10775908"/>
              <a:gd name="connsiteY589" fmla="*/ 3721190 h 4464204"/>
              <a:gd name="connsiteX590" fmla="*/ 9531575 w 10775908"/>
              <a:gd name="connsiteY590" fmla="*/ 3722932 h 4464204"/>
              <a:gd name="connsiteX591" fmla="*/ 9534257 w 10775908"/>
              <a:gd name="connsiteY591" fmla="*/ 3721351 h 4464204"/>
              <a:gd name="connsiteX592" fmla="*/ 9970063 w 10775908"/>
              <a:gd name="connsiteY592" fmla="*/ 3720538 h 4464204"/>
              <a:gd name="connsiteX593" fmla="*/ 9977924 w 10775908"/>
              <a:gd name="connsiteY593" fmla="*/ 3722721 h 4464204"/>
              <a:gd name="connsiteX594" fmla="*/ 9963223 w 10775908"/>
              <a:gd name="connsiteY594" fmla="*/ 3728891 h 4464204"/>
              <a:gd name="connsiteX595" fmla="*/ 9970063 w 10775908"/>
              <a:gd name="connsiteY595" fmla="*/ 3720538 h 4464204"/>
              <a:gd name="connsiteX596" fmla="*/ 9349835 w 10775908"/>
              <a:gd name="connsiteY596" fmla="*/ 3718063 h 4464204"/>
              <a:gd name="connsiteX597" fmla="*/ 9387842 w 10775908"/>
              <a:gd name="connsiteY597" fmla="*/ 3741960 h 4464204"/>
              <a:gd name="connsiteX598" fmla="*/ 9369995 w 10775908"/>
              <a:gd name="connsiteY598" fmla="*/ 3735721 h 4464204"/>
              <a:gd name="connsiteX599" fmla="*/ 9349835 w 10775908"/>
              <a:gd name="connsiteY599" fmla="*/ 3718063 h 4464204"/>
              <a:gd name="connsiteX600" fmla="*/ 9149749 w 10775908"/>
              <a:gd name="connsiteY600" fmla="*/ 3717815 h 4464204"/>
              <a:gd name="connsiteX601" fmla="*/ 9140904 w 10775908"/>
              <a:gd name="connsiteY601" fmla="*/ 3725704 h 4464204"/>
              <a:gd name="connsiteX602" fmla="*/ 9149749 w 10775908"/>
              <a:gd name="connsiteY602" fmla="*/ 3717815 h 4464204"/>
              <a:gd name="connsiteX603" fmla="*/ 9992950 w 10775908"/>
              <a:gd name="connsiteY603" fmla="*/ 3717607 h 4464204"/>
              <a:gd name="connsiteX604" fmla="*/ 10000713 w 10775908"/>
              <a:gd name="connsiteY604" fmla="*/ 3726629 h 4464204"/>
              <a:gd name="connsiteX605" fmla="*/ 9992950 w 10775908"/>
              <a:gd name="connsiteY605" fmla="*/ 3717607 h 4464204"/>
              <a:gd name="connsiteX606" fmla="*/ 10052671 w 10775908"/>
              <a:gd name="connsiteY606" fmla="*/ 3716864 h 4464204"/>
              <a:gd name="connsiteX607" fmla="*/ 10062538 w 10775908"/>
              <a:gd name="connsiteY607" fmla="*/ 3720032 h 4464204"/>
              <a:gd name="connsiteX608" fmla="*/ 10044920 w 10775908"/>
              <a:gd name="connsiteY608" fmla="*/ 3722918 h 4464204"/>
              <a:gd name="connsiteX609" fmla="*/ 10052671 w 10775908"/>
              <a:gd name="connsiteY609" fmla="*/ 3716864 h 4464204"/>
              <a:gd name="connsiteX610" fmla="*/ 9246312 w 10775908"/>
              <a:gd name="connsiteY610" fmla="*/ 3709652 h 4464204"/>
              <a:gd name="connsiteX611" fmla="*/ 9248973 w 10775908"/>
              <a:gd name="connsiteY611" fmla="*/ 3719724 h 4464204"/>
              <a:gd name="connsiteX612" fmla="*/ 9236183 w 10775908"/>
              <a:gd name="connsiteY612" fmla="*/ 3711290 h 4464204"/>
              <a:gd name="connsiteX613" fmla="*/ 9246312 w 10775908"/>
              <a:gd name="connsiteY613" fmla="*/ 3709652 h 4464204"/>
              <a:gd name="connsiteX614" fmla="*/ 9527123 w 10775908"/>
              <a:gd name="connsiteY614" fmla="*/ 3708758 h 4464204"/>
              <a:gd name="connsiteX615" fmla="*/ 9657811 w 10775908"/>
              <a:gd name="connsiteY615" fmla="*/ 3815735 h 4464204"/>
              <a:gd name="connsiteX616" fmla="*/ 9713437 w 10775908"/>
              <a:gd name="connsiteY616" fmla="*/ 3875080 h 4464204"/>
              <a:gd name="connsiteX617" fmla="*/ 9721143 w 10775908"/>
              <a:gd name="connsiteY617" fmla="*/ 3908436 h 4464204"/>
              <a:gd name="connsiteX618" fmla="*/ 9740209 w 10775908"/>
              <a:gd name="connsiteY618" fmla="*/ 3941701 h 4464204"/>
              <a:gd name="connsiteX619" fmla="*/ 9690900 w 10775908"/>
              <a:gd name="connsiteY619" fmla="*/ 3895648 h 4464204"/>
              <a:gd name="connsiteX620" fmla="*/ 9665737 w 10775908"/>
              <a:gd name="connsiteY620" fmla="*/ 3873551 h 4464204"/>
              <a:gd name="connsiteX621" fmla="*/ 9651006 w 10775908"/>
              <a:gd name="connsiteY621" fmla="*/ 3872834 h 4464204"/>
              <a:gd name="connsiteX622" fmla="*/ 9644572 w 10775908"/>
              <a:gd name="connsiteY622" fmla="*/ 3866151 h 4464204"/>
              <a:gd name="connsiteX623" fmla="*/ 9653772 w 10775908"/>
              <a:gd name="connsiteY623" fmla="*/ 3858654 h 4464204"/>
              <a:gd name="connsiteX624" fmla="*/ 9565052 w 10775908"/>
              <a:gd name="connsiteY624" fmla="*/ 3781091 h 4464204"/>
              <a:gd name="connsiteX625" fmla="*/ 9571714 w 10775908"/>
              <a:gd name="connsiteY625" fmla="*/ 3762029 h 4464204"/>
              <a:gd name="connsiteX626" fmla="*/ 9565280 w 10775908"/>
              <a:gd name="connsiteY626" fmla="*/ 3755346 h 4464204"/>
              <a:gd name="connsiteX627" fmla="*/ 9550785 w 10775908"/>
              <a:gd name="connsiteY627" fmla="*/ 3741413 h 4464204"/>
              <a:gd name="connsiteX628" fmla="*/ 9538177 w 10775908"/>
              <a:gd name="connsiteY628" fmla="*/ 3727309 h 4464204"/>
              <a:gd name="connsiteX629" fmla="*/ 9534531 w 10775908"/>
              <a:gd name="connsiteY629" fmla="*/ 3721190 h 4464204"/>
              <a:gd name="connsiteX630" fmla="*/ 9497093 w 10775908"/>
              <a:gd name="connsiteY630" fmla="*/ 3701496 h 4464204"/>
              <a:gd name="connsiteX631" fmla="*/ 9488231 w 10775908"/>
              <a:gd name="connsiteY631" fmla="*/ 3709376 h 4464204"/>
              <a:gd name="connsiteX632" fmla="*/ 9497093 w 10775908"/>
              <a:gd name="connsiteY632" fmla="*/ 3701496 h 4464204"/>
              <a:gd name="connsiteX633" fmla="*/ 10726809 w 10775908"/>
              <a:gd name="connsiteY633" fmla="*/ 3700370 h 4464204"/>
              <a:gd name="connsiteX634" fmla="*/ 10736382 w 10775908"/>
              <a:gd name="connsiteY634" fmla="*/ 3718844 h 4464204"/>
              <a:gd name="connsiteX635" fmla="*/ 10723421 w 10775908"/>
              <a:gd name="connsiteY635" fmla="*/ 3703508 h 4464204"/>
              <a:gd name="connsiteX636" fmla="*/ 10726809 w 10775908"/>
              <a:gd name="connsiteY636" fmla="*/ 3700370 h 4464204"/>
              <a:gd name="connsiteX637" fmla="*/ 9328403 w 10775908"/>
              <a:gd name="connsiteY637" fmla="*/ 3698233 h 4464204"/>
              <a:gd name="connsiteX638" fmla="*/ 9342376 w 10775908"/>
              <a:gd name="connsiteY638" fmla="*/ 3700932 h 4464204"/>
              <a:gd name="connsiteX639" fmla="*/ 9347753 w 10775908"/>
              <a:gd name="connsiteY639" fmla="*/ 3713731 h 4464204"/>
              <a:gd name="connsiteX640" fmla="*/ 9325038 w 10775908"/>
              <a:gd name="connsiteY640" fmla="*/ 3701422 h 4464204"/>
              <a:gd name="connsiteX641" fmla="*/ 9328403 w 10775908"/>
              <a:gd name="connsiteY641" fmla="*/ 3698233 h 4464204"/>
              <a:gd name="connsiteX642" fmla="*/ 8873972 w 10775908"/>
              <a:gd name="connsiteY642" fmla="*/ 3686243 h 4464204"/>
              <a:gd name="connsiteX643" fmla="*/ 8865108 w 10775908"/>
              <a:gd name="connsiteY643" fmla="*/ 3694125 h 4464204"/>
              <a:gd name="connsiteX644" fmla="*/ 8873972 w 10775908"/>
              <a:gd name="connsiteY644" fmla="*/ 3686243 h 4464204"/>
              <a:gd name="connsiteX645" fmla="*/ 10282931 w 10775908"/>
              <a:gd name="connsiteY645" fmla="*/ 3685185 h 4464204"/>
              <a:gd name="connsiteX646" fmla="*/ 10289997 w 10775908"/>
              <a:gd name="connsiteY646" fmla="*/ 3687392 h 4464204"/>
              <a:gd name="connsiteX647" fmla="*/ 10276201 w 10775908"/>
              <a:gd name="connsiteY647" fmla="*/ 3690981 h 4464204"/>
              <a:gd name="connsiteX648" fmla="*/ 10282931 w 10775908"/>
              <a:gd name="connsiteY648" fmla="*/ 3685185 h 4464204"/>
              <a:gd name="connsiteX649" fmla="*/ 9220034 w 10775908"/>
              <a:gd name="connsiteY649" fmla="*/ 3682412 h 4464204"/>
              <a:gd name="connsiteX650" fmla="*/ 9238900 w 10775908"/>
              <a:gd name="connsiteY650" fmla="*/ 3702473 h 4464204"/>
              <a:gd name="connsiteX651" fmla="*/ 9210541 w 10775908"/>
              <a:gd name="connsiteY651" fmla="*/ 3697050 h 4464204"/>
              <a:gd name="connsiteX652" fmla="*/ 9220034 w 10775908"/>
              <a:gd name="connsiteY652" fmla="*/ 3682412 h 4464204"/>
              <a:gd name="connsiteX653" fmla="*/ 9317204 w 10775908"/>
              <a:gd name="connsiteY653" fmla="*/ 3682342 h 4464204"/>
              <a:gd name="connsiteX654" fmla="*/ 9327013 w 10775908"/>
              <a:gd name="connsiteY654" fmla="*/ 3690164 h 4464204"/>
              <a:gd name="connsiteX655" fmla="*/ 9317204 w 10775908"/>
              <a:gd name="connsiteY655" fmla="*/ 3682342 h 4464204"/>
              <a:gd name="connsiteX656" fmla="*/ 9520510 w 10775908"/>
              <a:gd name="connsiteY656" fmla="*/ 3670777 h 4464204"/>
              <a:gd name="connsiteX657" fmla="*/ 9516624 w 10775908"/>
              <a:gd name="connsiteY657" fmla="*/ 3719305 h 4464204"/>
              <a:gd name="connsiteX658" fmla="*/ 9495293 w 10775908"/>
              <a:gd name="connsiteY658" fmla="*/ 3687816 h 4464204"/>
              <a:gd name="connsiteX659" fmla="*/ 9520510 w 10775908"/>
              <a:gd name="connsiteY659" fmla="*/ 3670777 h 4464204"/>
              <a:gd name="connsiteX660" fmla="*/ 9104166 w 10775908"/>
              <a:gd name="connsiteY660" fmla="*/ 3669460 h 4464204"/>
              <a:gd name="connsiteX661" fmla="*/ 9110597 w 10775908"/>
              <a:gd name="connsiteY661" fmla="*/ 3705374 h 4464204"/>
              <a:gd name="connsiteX662" fmla="*/ 9104166 w 10775908"/>
              <a:gd name="connsiteY662" fmla="*/ 3669460 h 4464204"/>
              <a:gd name="connsiteX663" fmla="*/ 9187916 w 10775908"/>
              <a:gd name="connsiteY663" fmla="*/ 3666901 h 4464204"/>
              <a:gd name="connsiteX664" fmla="*/ 9198152 w 10775908"/>
              <a:gd name="connsiteY664" fmla="*/ 3671567 h 4464204"/>
              <a:gd name="connsiteX665" fmla="*/ 9177842 w 10775908"/>
              <a:gd name="connsiteY665" fmla="*/ 3675354 h 4464204"/>
              <a:gd name="connsiteX666" fmla="*/ 9187916 w 10775908"/>
              <a:gd name="connsiteY666" fmla="*/ 3666901 h 4464204"/>
              <a:gd name="connsiteX667" fmla="*/ 9848603 w 10775908"/>
              <a:gd name="connsiteY667" fmla="*/ 3665672 h 4464204"/>
              <a:gd name="connsiteX668" fmla="*/ 9839441 w 10775908"/>
              <a:gd name="connsiteY668" fmla="*/ 3673450 h 4464204"/>
              <a:gd name="connsiteX669" fmla="*/ 9848603 w 10775908"/>
              <a:gd name="connsiteY669" fmla="*/ 3665672 h 4464204"/>
              <a:gd name="connsiteX670" fmla="*/ 10306000 w 10775908"/>
              <a:gd name="connsiteY670" fmla="*/ 3660086 h 4464204"/>
              <a:gd name="connsiteX671" fmla="*/ 10297141 w 10775908"/>
              <a:gd name="connsiteY671" fmla="*/ 3667956 h 4464204"/>
              <a:gd name="connsiteX672" fmla="*/ 10306000 w 10775908"/>
              <a:gd name="connsiteY672" fmla="*/ 3660086 h 4464204"/>
              <a:gd name="connsiteX673" fmla="*/ 10268003 w 10775908"/>
              <a:gd name="connsiteY673" fmla="*/ 3658150 h 4464204"/>
              <a:gd name="connsiteX674" fmla="*/ 10259139 w 10775908"/>
              <a:gd name="connsiteY674" fmla="*/ 3666031 h 4464204"/>
              <a:gd name="connsiteX675" fmla="*/ 10268003 w 10775908"/>
              <a:gd name="connsiteY675" fmla="*/ 3658150 h 4464204"/>
              <a:gd name="connsiteX676" fmla="*/ 9320032 w 10775908"/>
              <a:gd name="connsiteY676" fmla="*/ 3655809 h 4464204"/>
              <a:gd name="connsiteX677" fmla="*/ 9395693 w 10775908"/>
              <a:gd name="connsiteY677" fmla="*/ 3708302 h 4464204"/>
              <a:gd name="connsiteX678" fmla="*/ 9416247 w 10775908"/>
              <a:gd name="connsiteY678" fmla="*/ 3731134 h 4464204"/>
              <a:gd name="connsiteX679" fmla="*/ 9398941 w 10775908"/>
              <a:gd name="connsiteY679" fmla="*/ 3742965 h 4464204"/>
              <a:gd name="connsiteX680" fmla="*/ 9320032 w 10775908"/>
              <a:gd name="connsiteY680" fmla="*/ 3655809 h 4464204"/>
              <a:gd name="connsiteX681" fmla="*/ 10017119 w 10775908"/>
              <a:gd name="connsiteY681" fmla="*/ 3651640 h 4464204"/>
              <a:gd name="connsiteX682" fmla="*/ 10021599 w 10775908"/>
              <a:gd name="connsiteY682" fmla="*/ 3662138 h 4464204"/>
              <a:gd name="connsiteX683" fmla="*/ 10010165 w 10775908"/>
              <a:gd name="connsiteY683" fmla="*/ 3671533 h 4464204"/>
              <a:gd name="connsiteX684" fmla="*/ 10017119 w 10775908"/>
              <a:gd name="connsiteY684" fmla="*/ 3651640 h 4464204"/>
              <a:gd name="connsiteX685" fmla="*/ 8904289 w 10775908"/>
              <a:gd name="connsiteY685" fmla="*/ 3643348 h 4464204"/>
              <a:gd name="connsiteX686" fmla="*/ 8913602 w 10775908"/>
              <a:gd name="connsiteY686" fmla="*/ 3646605 h 4464204"/>
              <a:gd name="connsiteX687" fmla="*/ 8903928 w 10775908"/>
              <a:gd name="connsiteY687" fmla="*/ 3662320 h 4464204"/>
              <a:gd name="connsiteX688" fmla="*/ 8901105 w 10775908"/>
              <a:gd name="connsiteY688" fmla="*/ 3646481 h 4464204"/>
              <a:gd name="connsiteX689" fmla="*/ 8904289 w 10775908"/>
              <a:gd name="connsiteY689" fmla="*/ 3643348 h 4464204"/>
              <a:gd name="connsiteX690" fmla="*/ 9914220 w 10775908"/>
              <a:gd name="connsiteY690" fmla="*/ 3638360 h 4464204"/>
              <a:gd name="connsiteX691" fmla="*/ 9901725 w 10775908"/>
              <a:gd name="connsiteY691" fmla="*/ 3653085 h 4464204"/>
              <a:gd name="connsiteX692" fmla="*/ 9914220 w 10775908"/>
              <a:gd name="connsiteY692" fmla="*/ 3638360 h 4464204"/>
              <a:gd name="connsiteX693" fmla="*/ 9050523 w 10775908"/>
              <a:gd name="connsiteY693" fmla="*/ 3638038 h 4464204"/>
              <a:gd name="connsiteX694" fmla="*/ 9052476 w 10775908"/>
              <a:gd name="connsiteY694" fmla="*/ 3641193 h 4464204"/>
              <a:gd name="connsiteX695" fmla="*/ 9046794 w 10775908"/>
              <a:gd name="connsiteY695" fmla="*/ 3645795 h 4464204"/>
              <a:gd name="connsiteX696" fmla="*/ 9046852 w 10775908"/>
              <a:gd name="connsiteY696" fmla="*/ 3644219 h 4464204"/>
              <a:gd name="connsiteX697" fmla="*/ 9044041 w 10775908"/>
              <a:gd name="connsiteY697" fmla="*/ 3643238 h 4464204"/>
              <a:gd name="connsiteX698" fmla="*/ 9047022 w 10775908"/>
              <a:gd name="connsiteY698" fmla="*/ 3639586 h 4464204"/>
              <a:gd name="connsiteX699" fmla="*/ 9047033 w 10775908"/>
              <a:gd name="connsiteY699" fmla="*/ 3639290 h 4464204"/>
              <a:gd name="connsiteX700" fmla="*/ 9047360 w 10775908"/>
              <a:gd name="connsiteY700" fmla="*/ 3639172 h 4464204"/>
              <a:gd name="connsiteX701" fmla="*/ 9047943 w 10775908"/>
              <a:gd name="connsiteY701" fmla="*/ 3638459 h 4464204"/>
              <a:gd name="connsiteX702" fmla="*/ 9047951 w 10775908"/>
              <a:gd name="connsiteY702" fmla="*/ 3638962 h 4464204"/>
              <a:gd name="connsiteX703" fmla="*/ 9941477 w 10775908"/>
              <a:gd name="connsiteY703" fmla="*/ 3638014 h 4464204"/>
              <a:gd name="connsiteX704" fmla="*/ 9932616 w 10775908"/>
              <a:gd name="connsiteY704" fmla="*/ 3645898 h 4464204"/>
              <a:gd name="connsiteX705" fmla="*/ 9941477 w 10775908"/>
              <a:gd name="connsiteY705" fmla="*/ 3638014 h 4464204"/>
              <a:gd name="connsiteX706" fmla="*/ 8900685 w 10775908"/>
              <a:gd name="connsiteY706" fmla="*/ 3635444 h 4464204"/>
              <a:gd name="connsiteX707" fmla="*/ 8903893 w 10775908"/>
              <a:gd name="connsiteY707" fmla="*/ 3637440 h 4464204"/>
              <a:gd name="connsiteX708" fmla="*/ 8897735 w 10775908"/>
              <a:gd name="connsiteY708" fmla="*/ 3642291 h 4464204"/>
              <a:gd name="connsiteX709" fmla="*/ 8900685 w 10775908"/>
              <a:gd name="connsiteY709" fmla="*/ 3635444 h 4464204"/>
              <a:gd name="connsiteX710" fmla="*/ 9300149 w 10775908"/>
              <a:gd name="connsiteY710" fmla="*/ 3633960 h 4464204"/>
              <a:gd name="connsiteX711" fmla="*/ 9307543 w 10775908"/>
              <a:gd name="connsiteY711" fmla="*/ 3635231 h 4464204"/>
              <a:gd name="connsiteX712" fmla="*/ 9293092 w 10775908"/>
              <a:gd name="connsiteY712" fmla="*/ 3640691 h 4464204"/>
              <a:gd name="connsiteX713" fmla="*/ 9300149 w 10775908"/>
              <a:gd name="connsiteY713" fmla="*/ 3633960 h 4464204"/>
              <a:gd name="connsiteX714" fmla="*/ 9992880 w 10775908"/>
              <a:gd name="connsiteY714" fmla="*/ 3633028 h 4464204"/>
              <a:gd name="connsiteX715" fmla="*/ 10000428 w 10775908"/>
              <a:gd name="connsiteY715" fmla="*/ 3635101 h 4464204"/>
              <a:gd name="connsiteX716" fmla="*/ 9985111 w 10775908"/>
              <a:gd name="connsiteY716" fmla="*/ 3641056 h 4464204"/>
              <a:gd name="connsiteX717" fmla="*/ 9992880 w 10775908"/>
              <a:gd name="connsiteY717" fmla="*/ 3633028 h 4464204"/>
              <a:gd name="connsiteX718" fmla="*/ 10251039 w 10775908"/>
              <a:gd name="connsiteY718" fmla="*/ 3630731 h 4464204"/>
              <a:gd name="connsiteX719" fmla="*/ 10260480 w 10775908"/>
              <a:gd name="connsiteY719" fmla="*/ 3633466 h 4464204"/>
              <a:gd name="connsiteX720" fmla="*/ 10242933 w 10775908"/>
              <a:gd name="connsiteY720" fmla="*/ 3638639 h 4464204"/>
              <a:gd name="connsiteX721" fmla="*/ 10251039 w 10775908"/>
              <a:gd name="connsiteY721" fmla="*/ 3630731 h 4464204"/>
              <a:gd name="connsiteX722" fmla="*/ 10221281 w 10775908"/>
              <a:gd name="connsiteY722" fmla="*/ 3630468 h 4464204"/>
              <a:gd name="connsiteX723" fmla="*/ 10212420 w 10775908"/>
              <a:gd name="connsiteY723" fmla="*/ 3638338 h 4464204"/>
              <a:gd name="connsiteX724" fmla="*/ 10221281 w 10775908"/>
              <a:gd name="connsiteY724" fmla="*/ 3630468 h 4464204"/>
              <a:gd name="connsiteX725" fmla="*/ 9968633 w 10775908"/>
              <a:gd name="connsiteY725" fmla="*/ 3624551 h 4464204"/>
              <a:gd name="connsiteX726" fmla="*/ 9976182 w 10775908"/>
              <a:gd name="connsiteY726" fmla="*/ 3626624 h 4464204"/>
              <a:gd name="connsiteX727" fmla="*/ 9960863 w 10775908"/>
              <a:gd name="connsiteY727" fmla="*/ 3632578 h 4464204"/>
              <a:gd name="connsiteX728" fmla="*/ 9968633 w 10775908"/>
              <a:gd name="connsiteY728" fmla="*/ 3624551 h 4464204"/>
              <a:gd name="connsiteX729" fmla="*/ 9926725 w 10775908"/>
              <a:gd name="connsiteY729" fmla="*/ 3622715 h 4464204"/>
              <a:gd name="connsiteX730" fmla="*/ 9936167 w 10775908"/>
              <a:gd name="connsiteY730" fmla="*/ 3625451 h 4464204"/>
              <a:gd name="connsiteX731" fmla="*/ 9918619 w 10775908"/>
              <a:gd name="connsiteY731" fmla="*/ 3630626 h 4464204"/>
              <a:gd name="connsiteX732" fmla="*/ 9926725 w 10775908"/>
              <a:gd name="connsiteY732" fmla="*/ 3622715 h 4464204"/>
              <a:gd name="connsiteX733" fmla="*/ 4580235 w 10775908"/>
              <a:gd name="connsiteY733" fmla="*/ 3619373 h 4464204"/>
              <a:gd name="connsiteX734" fmla="*/ 4583926 w 10775908"/>
              <a:gd name="connsiteY734" fmla="*/ 3624365 h 4464204"/>
              <a:gd name="connsiteX735" fmla="*/ 4576331 w 10775908"/>
              <a:gd name="connsiteY735" fmla="*/ 3631256 h 4464204"/>
              <a:gd name="connsiteX736" fmla="*/ 10245074 w 10775908"/>
              <a:gd name="connsiteY736" fmla="*/ 3617713 h 4464204"/>
              <a:gd name="connsiteX737" fmla="*/ 10236214 w 10775908"/>
              <a:gd name="connsiteY737" fmla="*/ 3625596 h 4464204"/>
              <a:gd name="connsiteX738" fmla="*/ 10245074 w 10775908"/>
              <a:gd name="connsiteY738" fmla="*/ 3617713 h 4464204"/>
              <a:gd name="connsiteX739" fmla="*/ 9275916 w 10775908"/>
              <a:gd name="connsiteY739" fmla="*/ 3616067 h 4464204"/>
              <a:gd name="connsiteX740" fmla="*/ 9292834 w 10775908"/>
              <a:gd name="connsiteY740" fmla="*/ 3621981 h 4464204"/>
              <a:gd name="connsiteX741" fmla="*/ 9281246 w 10775908"/>
              <a:gd name="connsiteY741" fmla="*/ 3637028 h 4464204"/>
              <a:gd name="connsiteX742" fmla="*/ 9275916 w 10775908"/>
              <a:gd name="connsiteY742" fmla="*/ 3616067 h 4464204"/>
              <a:gd name="connsiteX743" fmla="*/ 8858271 w 10775908"/>
              <a:gd name="connsiteY743" fmla="*/ 3615915 h 4464204"/>
              <a:gd name="connsiteX744" fmla="*/ 8849411 w 10775908"/>
              <a:gd name="connsiteY744" fmla="*/ 3623799 h 4464204"/>
              <a:gd name="connsiteX745" fmla="*/ 8858271 w 10775908"/>
              <a:gd name="connsiteY745" fmla="*/ 3615915 h 4464204"/>
              <a:gd name="connsiteX746" fmla="*/ 5640945 w 10775908"/>
              <a:gd name="connsiteY746" fmla="*/ 3614466 h 4464204"/>
              <a:gd name="connsiteX747" fmla="*/ 5632084 w 10775908"/>
              <a:gd name="connsiteY747" fmla="*/ 3622348 h 4464204"/>
              <a:gd name="connsiteX748" fmla="*/ 5640945 w 10775908"/>
              <a:gd name="connsiteY748" fmla="*/ 3614466 h 4464204"/>
              <a:gd name="connsiteX749" fmla="*/ 10168115 w 10775908"/>
              <a:gd name="connsiteY749" fmla="*/ 3612372 h 4464204"/>
              <a:gd name="connsiteX750" fmla="*/ 10179686 w 10775908"/>
              <a:gd name="connsiteY750" fmla="*/ 3620325 h 4464204"/>
              <a:gd name="connsiteX751" fmla="*/ 10175729 w 10775908"/>
              <a:gd name="connsiteY751" fmla="*/ 3625502 h 4464204"/>
              <a:gd name="connsiteX752" fmla="*/ 10162775 w 10775908"/>
              <a:gd name="connsiteY752" fmla="*/ 3614412 h 4464204"/>
              <a:gd name="connsiteX753" fmla="*/ 10168115 w 10775908"/>
              <a:gd name="connsiteY753" fmla="*/ 3612372 h 4464204"/>
              <a:gd name="connsiteX754" fmla="*/ 5833890 w 10775908"/>
              <a:gd name="connsiteY754" fmla="*/ 3610597 h 4464204"/>
              <a:gd name="connsiteX755" fmla="*/ 5825027 w 10775908"/>
              <a:gd name="connsiteY755" fmla="*/ 3618480 h 4464204"/>
              <a:gd name="connsiteX756" fmla="*/ 5833890 w 10775908"/>
              <a:gd name="connsiteY756" fmla="*/ 3610597 h 4464204"/>
              <a:gd name="connsiteX757" fmla="*/ 5617421 w 10775908"/>
              <a:gd name="connsiteY757" fmla="*/ 3609484 h 4464204"/>
              <a:gd name="connsiteX758" fmla="*/ 5615155 w 10775908"/>
              <a:gd name="connsiteY758" fmla="*/ 3628258 h 4464204"/>
              <a:gd name="connsiteX759" fmla="*/ 5589113 w 10775908"/>
              <a:gd name="connsiteY759" fmla="*/ 3630023 h 4464204"/>
              <a:gd name="connsiteX760" fmla="*/ 5617421 w 10775908"/>
              <a:gd name="connsiteY760" fmla="*/ 3609484 h 4464204"/>
              <a:gd name="connsiteX761" fmla="*/ 9989016 w 10775908"/>
              <a:gd name="connsiteY761" fmla="*/ 3609397 h 4464204"/>
              <a:gd name="connsiteX762" fmla="*/ 9979852 w 10775908"/>
              <a:gd name="connsiteY762" fmla="*/ 3617175 h 4464204"/>
              <a:gd name="connsiteX763" fmla="*/ 9989016 w 10775908"/>
              <a:gd name="connsiteY763" fmla="*/ 3609397 h 4464204"/>
              <a:gd name="connsiteX764" fmla="*/ 5771168 w 10775908"/>
              <a:gd name="connsiteY764" fmla="*/ 3608542 h 4464204"/>
              <a:gd name="connsiteX765" fmla="*/ 5773753 w 10775908"/>
              <a:gd name="connsiteY765" fmla="*/ 3612072 h 4464204"/>
              <a:gd name="connsiteX766" fmla="*/ 5768310 w 10775908"/>
              <a:gd name="connsiteY766" fmla="*/ 3610169 h 4464204"/>
              <a:gd name="connsiteX767" fmla="*/ 5771168 w 10775908"/>
              <a:gd name="connsiteY767" fmla="*/ 3608542 h 4464204"/>
              <a:gd name="connsiteX768" fmla="*/ 5411504 w 10775908"/>
              <a:gd name="connsiteY768" fmla="*/ 3608350 h 4464204"/>
              <a:gd name="connsiteX769" fmla="*/ 5409714 w 10775908"/>
              <a:gd name="connsiteY769" fmla="*/ 3614289 h 4464204"/>
              <a:gd name="connsiteX770" fmla="*/ 5409356 w 10775908"/>
              <a:gd name="connsiteY770" fmla="*/ 3609493 h 4464204"/>
              <a:gd name="connsiteX771" fmla="*/ 5411504 w 10775908"/>
              <a:gd name="connsiteY771" fmla="*/ 3608350 h 4464204"/>
              <a:gd name="connsiteX772" fmla="*/ 5743837 w 10775908"/>
              <a:gd name="connsiteY772" fmla="*/ 3608330 h 4464204"/>
              <a:gd name="connsiteX773" fmla="*/ 5742358 w 10775908"/>
              <a:gd name="connsiteY773" fmla="*/ 3610657 h 4464204"/>
              <a:gd name="connsiteX774" fmla="*/ 5743209 w 10775908"/>
              <a:gd name="connsiteY774" fmla="*/ 3609318 h 4464204"/>
              <a:gd name="connsiteX775" fmla="*/ 9915317 w 10775908"/>
              <a:gd name="connsiteY775" fmla="*/ 3607797 h 4464204"/>
              <a:gd name="connsiteX776" fmla="*/ 9917343 w 10775908"/>
              <a:gd name="connsiteY776" fmla="*/ 3619472 h 4464204"/>
              <a:gd name="connsiteX777" fmla="*/ 9915317 w 10775908"/>
              <a:gd name="connsiteY777" fmla="*/ 3607797 h 4464204"/>
              <a:gd name="connsiteX778" fmla="*/ 5729322 w 10775908"/>
              <a:gd name="connsiteY778" fmla="*/ 3606461 h 4464204"/>
              <a:gd name="connsiteX779" fmla="*/ 5743472 w 10775908"/>
              <a:gd name="connsiteY779" fmla="*/ 3615650 h 4464204"/>
              <a:gd name="connsiteX780" fmla="*/ 5723373 w 10775908"/>
              <a:gd name="connsiteY780" fmla="*/ 3623478 h 4464204"/>
              <a:gd name="connsiteX781" fmla="*/ 5729322 w 10775908"/>
              <a:gd name="connsiteY781" fmla="*/ 3606461 h 4464204"/>
              <a:gd name="connsiteX782" fmla="*/ 5745180 w 10775908"/>
              <a:gd name="connsiteY782" fmla="*/ 3606216 h 4464204"/>
              <a:gd name="connsiteX783" fmla="*/ 5743837 w 10775908"/>
              <a:gd name="connsiteY783" fmla="*/ 3608330 h 4464204"/>
              <a:gd name="connsiteX784" fmla="*/ 5744975 w 10775908"/>
              <a:gd name="connsiteY784" fmla="*/ 3606538 h 4464204"/>
              <a:gd name="connsiteX785" fmla="*/ 5412117 w 10775908"/>
              <a:gd name="connsiteY785" fmla="*/ 3606208 h 4464204"/>
              <a:gd name="connsiteX786" fmla="*/ 5455922 w 10775908"/>
              <a:gd name="connsiteY786" fmla="*/ 3612425 h 4464204"/>
              <a:gd name="connsiteX787" fmla="*/ 5468444 w 10775908"/>
              <a:gd name="connsiteY787" fmla="*/ 3619207 h 4464204"/>
              <a:gd name="connsiteX788" fmla="*/ 5412117 w 10775908"/>
              <a:gd name="connsiteY788" fmla="*/ 3606208 h 4464204"/>
              <a:gd name="connsiteX789" fmla="*/ 5745708 w 10775908"/>
              <a:gd name="connsiteY789" fmla="*/ 3605383 h 4464204"/>
              <a:gd name="connsiteX790" fmla="*/ 5745180 w 10775908"/>
              <a:gd name="connsiteY790" fmla="*/ 3606216 h 4464204"/>
              <a:gd name="connsiteX791" fmla="*/ 5745208 w 10775908"/>
              <a:gd name="connsiteY791" fmla="*/ 3606171 h 4464204"/>
              <a:gd name="connsiteX792" fmla="*/ 5758384 w 10775908"/>
              <a:gd name="connsiteY792" fmla="*/ 3605274 h 4464204"/>
              <a:gd name="connsiteX793" fmla="*/ 5747628 w 10775908"/>
              <a:gd name="connsiteY793" fmla="*/ 3612481 h 4464204"/>
              <a:gd name="connsiteX794" fmla="*/ 5745802 w 10775908"/>
              <a:gd name="connsiteY794" fmla="*/ 3605412 h 4464204"/>
              <a:gd name="connsiteX795" fmla="*/ 5758384 w 10775908"/>
              <a:gd name="connsiteY795" fmla="*/ 3605274 h 4464204"/>
              <a:gd name="connsiteX796" fmla="*/ 5746544 w 10775908"/>
              <a:gd name="connsiteY796" fmla="*/ 3604067 h 4464204"/>
              <a:gd name="connsiteX797" fmla="*/ 5746480 w 10775908"/>
              <a:gd name="connsiteY797" fmla="*/ 3604171 h 4464204"/>
              <a:gd name="connsiteX798" fmla="*/ 5745708 w 10775908"/>
              <a:gd name="connsiteY798" fmla="*/ 3605383 h 4464204"/>
              <a:gd name="connsiteX799" fmla="*/ 9389719 w 10775908"/>
              <a:gd name="connsiteY799" fmla="*/ 3603979 h 4464204"/>
              <a:gd name="connsiteX800" fmla="*/ 9400897 w 10775908"/>
              <a:gd name="connsiteY800" fmla="*/ 3607887 h 4464204"/>
              <a:gd name="connsiteX801" fmla="*/ 9397475 w 10775908"/>
              <a:gd name="connsiteY801" fmla="*/ 3617671 h 4464204"/>
              <a:gd name="connsiteX802" fmla="*/ 9386298 w 10775908"/>
              <a:gd name="connsiteY802" fmla="*/ 3613764 h 4464204"/>
              <a:gd name="connsiteX803" fmla="*/ 9389719 w 10775908"/>
              <a:gd name="connsiteY803" fmla="*/ 3603979 h 4464204"/>
              <a:gd name="connsiteX804" fmla="*/ 10228749 w 10775908"/>
              <a:gd name="connsiteY804" fmla="*/ 3603024 h 4464204"/>
              <a:gd name="connsiteX805" fmla="*/ 10236452 w 10775908"/>
              <a:gd name="connsiteY805" fmla="*/ 3605454 h 4464204"/>
              <a:gd name="connsiteX806" fmla="*/ 10222661 w 10775908"/>
              <a:gd name="connsiteY806" fmla="*/ 3609043 h 4464204"/>
              <a:gd name="connsiteX807" fmla="*/ 10228749 w 10775908"/>
              <a:gd name="connsiteY807" fmla="*/ 3603024 h 4464204"/>
              <a:gd name="connsiteX808" fmla="*/ 10439852 w 10775908"/>
              <a:gd name="connsiteY808" fmla="*/ 3602827 h 4464204"/>
              <a:gd name="connsiteX809" fmla="*/ 10447945 w 10775908"/>
              <a:gd name="connsiteY809" fmla="*/ 3604342 h 4464204"/>
              <a:gd name="connsiteX810" fmla="*/ 10433494 w 10775908"/>
              <a:gd name="connsiteY810" fmla="*/ 3609804 h 4464204"/>
              <a:gd name="connsiteX811" fmla="*/ 10439852 w 10775908"/>
              <a:gd name="connsiteY811" fmla="*/ 3602827 h 4464204"/>
              <a:gd name="connsiteX812" fmla="*/ 10151650 w 10775908"/>
              <a:gd name="connsiteY812" fmla="*/ 3602515 h 4464204"/>
              <a:gd name="connsiteX813" fmla="*/ 10151224 w 10775908"/>
              <a:gd name="connsiteY813" fmla="*/ 3603156 h 4464204"/>
              <a:gd name="connsiteX814" fmla="*/ 10149899 w 10775908"/>
              <a:gd name="connsiteY814" fmla="*/ 3605148 h 4464204"/>
              <a:gd name="connsiteX815" fmla="*/ 10200600 w 10775908"/>
              <a:gd name="connsiteY815" fmla="*/ 3602390 h 4464204"/>
              <a:gd name="connsiteX816" fmla="*/ 10201442 w 10775908"/>
              <a:gd name="connsiteY816" fmla="*/ 3613430 h 4464204"/>
              <a:gd name="connsiteX817" fmla="*/ 10191677 w 10775908"/>
              <a:gd name="connsiteY817" fmla="*/ 3605490 h 4464204"/>
              <a:gd name="connsiteX818" fmla="*/ 10200600 w 10775908"/>
              <a:gd name="connsiteY818" fmla="*/ 3602390 h 4464204"/>
              <a:gd name="connsiteX819" fmla="*/ 5382827 w 10775908"/>
              <a:gd name="connsiteY819" fmla="*/ 3601538 h 4464204"/>
              <a:gd name="connsiteX820" fmla="*/ 5402071 w 10775908"/>
              <a:gd name="connsiteY820" fmla="*/ 3602567 h 4464204"/>
              <a:gd name="connsiteX821" fmla="*/ 5409046 w 10775908"/>
              <a:gd name="connsiteY821" fmla="*/ 3613957 h 4464204"/>
              <a:gd name="connsiteX822" fmla="*/ 5374802 w 10775908"/>
              <a:gd name="connsiteY822" fmla="*/ 3619753 h 4464204"/>
              <a:gd name="connsiteX823" fmla="*/ 5361113 w 10775908"/>
              <a:gd name="connsiteY823" fmla="*/ 3621630 h 4464204"/>
              <a:gd name="connsiteX824" fmla="*/ 5362775 w 10775908"/>
              <a:gd name="connsiteY824" fmla="*/ 3604444 h 4464204"/>
              <a:gd name="connsiteX825" fmla="*/ 5382827 w 10775908"/>
              <a:gd name="connsiteY825" fmla="*/ 3601538 h 4464204"/>
              <a:gd name="connsiteX826" fmla="*/ 5868017 w 10775908"/>
              <a:gd name="connsiteY826" fmla="*/ 3601149 h 4464204"/>
              <a:gd name="connsiteX827" fmla="*/ 5875413 w 10775908"/>
              <a:gd name="connsiteY827" fmla="*/ 3602421 h 4464204"/>
              <a:gd name="connsiteX828" fmla="*/ 5860960 w 10775908"/>
              <a:gd name="connsiteY828" fmla="*/ 3607883 h 4464204"/>
              <a:gd name="connsiteX829" fmla="*/ 5868017 w 10775908"/>
              <a:gd name="connsiteY829" fmla="*/ 3601149 h 4464204"/>
              <a:gd name="connsiteX830" fmla="*/ 10159000 w 10775908"/>
              <a:gd name="connsiteY830" fmla="*/ 3600917 h 4464204"/>
              <a:gd name="connsiteX831" fmla="*/ 10164564 w 10775908"/>
              <a:gd name="connsiteY831" fmla="*/ 3603684 h 4464204"/>
              <a:gd name="connsiteX832" fmla="*/ 10155061 w 10775908"/>
              <a:gd name="connsiteY832" fmla="*/ 3606950 h 4464204"/>
              <a:gd name="connsiteX833" fmla="*/ 10159000 w 10775908"/>
              <a:gd name="connsiteY833" fmla="*/ 3600917 h 4464204"/>
              <a:gd name="connsiteX834" fmla="*/ 10153055 w 10775908"/>
              <a:gd name="connsiteY834" fmla="*/ 3600397 h 4464204"/>
              <a:gd name="connsiteX835" fmla="*/ 10151650 w 10775908"/>
              <a:gd name="connsiteY835" fmla="*/ 3602515 h 4464204"/>
              <a:gd name="connsiteX836" fmla="*/ 10152603 w 10775908"/>
              <a:gd name="connsiteY836" fmla="*/ 3601078 h 4464204"/>
              <a:gd name="connsiteX837" fmla="*/ 9130810 w 10775908"/>
              <a:gd name="connsiteY837" fmla="*/ 3599477 h 4464204"/>
              <a:gd name="connsiteX838" fmla="*/ 9149357 w 10775908"/>
              <a:gd name="connsiteY838" fmla="*/ 3622797 h 4464204"/>
              <a:gd name="connsiteX839" fmla="*/ 9149447 w 10775908"/>
              <a:gd name="connsiteY839" fmla="*/ 3654120 h 4464204"/>
              <a:gd name="connsiteX840" fmla="*/ 9126202 w 10775908"/>
              <a:gd name="connsiteY840" fmla="*/ 3625876 h 4464204"/>
              <a:gd name="connsiteX841" fmla="*/ 9120420 w 10775908"/>
              <a:gd name="connsiteY841" fmla="*/ 3604517 h 4464204"/>
              <a:gd name="connsiteX842" fmla="*/ 9130810 w 10775908"/>
              <a:gd name="connsiteY842" fmla="*/ 3599477 h 4464204"/>
              <a:gd name="connsiteX843" fmla="*/ 10153872 w 10775908"/>
              <a:gd name="connsiteY843" fmla="*/ 3599169 h 4464204"/>
              <a:gd name="connsiteX844" fmla="*/ 10153055 w 10775908"/>
              <a:gd name="connsiteY844" fmla="*/ 3600397 h 4464204"/>
              <a:gd name="connsiteX845" fmla="*/ 10153430 w 10775908"/>
              <a:gd name="connsiteY845" fmla="*/ 3599832 h 4464204"/>
              <a:gd name="connsiteX846" fmla="*/ 10153872 w 10775908"/>
              <a:gd name="connsiteY846" fmla="*/ 3599169 h 4464204"/>
              <a:gd name="connsiteX847" fmla="*/ 9257898 w 10775908"/>
              <a:gd name="connsiteY847" fmla="*/ 3598469 h 4464204"/>
              <a:gd name="connsiteX848" fmla="*/ 9267329 w 10775908"/>
              <a:gd name="connsiteY848" fmla="*/ 3600677 h 4464204"/>
              <a:gd name="connsiteX849" fmla="*/ 9269974 w 10775908"/>
              <a:gd name="connsiteY849" fmla="*/ 3613577 h 4464204"/>
              <a:gd name="connsiteX850" fmla="*/ 9257898 w 10775908"/>
              <a:gd name="connsiteY850" fmla="*/ 3598469 h 4464204"/>
              <a:gd name="connsiteX851" fmla="*/ 9427539 w 10775908"/>
              <a:gd name="connsiteY851" fmla="*/ 3596128 h 4464204"/>
              <a:gd name="connsiteX852" fmla="*/ 9416056 w 10775908"/>
              <a:gd name="connsiteY852" fmla="*/ 3622547 h 4464204"/>
              <a:gd name="connsiteX853" fmla="*/ 9409451 w 10775908"/>
              <a:gd name="connsiteY853" fmla="*/ 3602849 h 4464204"/>
              <a:gd name="connsiteX854" fmla="*/ 9427539 w 10775908"/>
              <a:gd name="connsiteY854" fmla="*/ 3596128 h 4464204"/>
              <a:gd name="connsiteX855" fmla="*/ 10193056 w 10775908"/>
              <a:gd name="connsiteY855" fmla="*/ 3591843 h 4464204"/>
              <a:gd name="connsiteX856" fmla="*/ 10194961 w 10775908"/>
              <a:gd name="connsiteY856" fmla="*/ 3595134 h 4464204"/>
              <a:gd name="connsiteX857" fmla="*/ 10189877 w 10775908"/>
              <a:gd name="connsiteY857" fmla="*/ 3598025 h 4464204"/>
              <a:gd name="connsiteX858" fmla="*/ 10189516 w 10775908"/>
              <a:gd name="connsiteY858" fmla="*/ 3593230 h 4464204"/>
              <a:gd name="connsiteX859" fmla="*/ 10193056 w 10775908"/>
              <a:gd name="connsiteY859" fmla="*/ 3591843 h 4464204"/>
              <a:gd name="connsiteX860" fmla="*/ 9805065 w 10775908"/>
              <a:gd name="connsiteY860" fmla="*/ 3590325 h 4464204"/>
              <a:gd name="connsiteX861" fmla="*/ 9796203 w 10775908"/>
              <a:gd name="connsiteY861" fmla="*/ 3598208 h 4464204"/>
              <a:gd name="connsiteX862" fmla="*/ 9805065 w 10775908"/>
              <a:gd name="connsiteY862" fmla="*/ 3590325 h 4464204"/>
              <a:gd name="connsiteX863" fmla="*/ 6891267 w 10775908"/>
              <a:gd name="connsiteY863" fmla="*/ 3588018 h 4464204"/>
              <a:gd name="connsiteX864" fmla="*/ 6897038 w 10775908"/>
              <a:gd name="connsiteY864" fmla="*/ 3588229 h 4464204"/>
              <a:gd name="connsiteX865" fmla="*/ 6891761 w 10775908"/>
              <a:gd name="connsiteY865" fmla="*/ 3589449 h 4464204"/>
              <a:gd name="connsiteX866" fmla="*/ 5921485 w 10775908"/>
              <a:gd name="connsiteY866" fmla="*/ 3587728 h 4464204"/>
              <a:gd name="connsiteX867" fmla="*/ 5918261 w 10775908"/>
              <a:gd name="connsiteY867" fmla="*/ 3608917 h 4464204"/>
              <a:gd name="connsiteX868" fmla="*/ 5907083 w 10775908"/>
              <a:gd name="connsiteY868" fmla="*/ 3605010 h 4464204"/>
              <a:gd name="connsiteX869" fmla="*/ 5921485 w 10775908"/>
              <a:gd name="connsiteY869" fmla="*/ 3587728 h 4464204"/>
              <a:gd name="connsiteX870" fmla="*/ 5148312 w 10775908"/>
              <a:gd name="connsiteY870" fmla="*/ 3587052 h 4464204"/>
              <a:gd name="connsiteX871" fmla="*/ 5204615 w 10775908"/>
              <a:gd name="connsiteY871" fmla="*/ 3594844 h 4464204"/>
              <a:gd name="connsiteX872" fmla="*/ 5116060 w 10775908"/>
              <a:gd name="connsiteY872" fmla="*/ 3591065 h 4464204"/>
              <a:gd name="connsiteX873" fmla="*/ 5148312 w 10775908"/>
              <a:gd name="connsiteY873" fmla="*/ 3587052 h 4464204"/>
              <a:gd name="connsiteX874" fmla="*/ 8759796 w 10775908"/>
              <a:gd name="connsiteY874" fmla="*/ 3586351 h 4464204"/>
              <a:gd name="connsiteX875" fmla="*/ 8761373 w 10775908"/>
              <a:gd name="connsiteY875" fmla="*/ 3593491 h 4464204"/>
              <a:gd name="connsiteX876" fmla="*/ 8755930 w 10775908"/>
              <a:gd name="connsiteY876" fmla="*/ 3591588 h 4464204"/>
              <a:gd name="connsiteX877" fmla="*/ 8759796 w 10775908"/>
              <a:gd name="connsiteY877" fmla="*/ 3586351 h 4464204"/>
              <a:gd name="connsiteX878" fmla="*/ 9947219 w 10775908"/>
              <a:gd name="connsiteY878" fmla="*/ 3579184 h 4464204"/>
              <a:gd name="connsiteX879" fmla="*/ 9972313 w 10775908"/>
              <a:gd name="connsiteY879" fmla="*/ 3598729 h 4464204"/>
              <a:gd name="connsiteX880" fmla="*/ 9954812 w 10775908"/>
              <a:gd name="connsiteY880" fmla="*/ 3597069 h 4464204"/>
              <a:gd name="connsiteX881" fmla="*/ 9947219 w 10775908"/>
              <a:gd name="connsiteY881" fmla="*/ 3579184 h 4464204"/>
              <a:gd name="connsiteX882" fmla="*/ 10252463 w 10775908"/>
              <a:gd name="connsiteY882" fmla="*/ 3578148 h 4464204"/>
              <a:gd name="connsiteX883" fmla="*/ 10243604 w 10775908"/>
              <a:gd name="connsiteY883" fmla="*/ 3586021 h 4464204"/>
              <a:gd name="connsiteX884" fmla="*/ 10252463 w 10775908"/>
              <a:gd name="connsiteY884" fmla="*/ 3578148 h 4464204"/>
              <a:gd name="connsiteX885" fmla="*/ 10185124 w 10775908"/>
              <a:gd name="connsiteY885" fmla="*/ 3577246 h 4464204"/>
              <a:gd name="connsiteX886" fmla="*/ 10192378 w 10775908"/>
              <a:gd name="connsiteY886" fmla="*/ 3584022 h 4464204"/>
              <a:gd name="connsiteX887" fmla="*/ 10188350 w 10775908"/>
              <a:gd name="connsiteY887" fmla="*/ 3589399 h 4464204"/>
              <a:gd name="connsiteX888" fmla="*/ 10175467 w 10775908"/>
              <a:gd name="connsiteY888" fmla="*/ 3578110 h 4464204"/>
              <a:gd name="connsiteX889" fmla="*/ 10185124 w 10775908"/>
              <a:gd name="connsiteY889" fmla="*/ 3577246 h 4464204"/>
              <a:gd name="connsiteX890" fmla="*/ 10426263 w 10775908"/>
              <a:gd name="connsiteY890" fmla="*/ 3572604 h 4464204"/>
              <a:gd name="connsiteX891" fmla="*/ 10438436 w 10775908"/>
              <a:gd name="connsiteY891" fmla="*/ 3583647 h 4464204"/>
              <a:gd name="connsiteX892" fmla="*/ 10422108 w 10775908"/>
              <a:gd name="connsiteY892" fmla="*/ 3577940 h 4464204"/>
              <a:gd name="connsiteX893" fmla="*/ 10426263 w 10775908"/>
              <a:gd name="connsiteY893" fmla="*/ 3572604 h 4464204"/>
              <a:gd name="connsiteX894" fmla="*/ 10358955 w 10775908"/>
              <a:gd name="connsiteY894" fmla="*/ 3571769 h 4464204"/>
              <a:gd name="connsiteX895" fmla="*/ 10363909 w 10775908"/>
              <a:gd name="connsiteY895" fmla="*/ 3582837 h 4464204"/>
              <a:gd name="connsiteX896" fmla="*/ 10353568 w 10775908"/>
              <a:gd name="connsiteY896" fmla="*/ 3574554 h 4464204"/>
              <a:gd name="connsiteX897" fmla="*/ 10358955 w 10775908"/>
              <a:gd name="connsiteY897" fmla="*/ 3571769 h 4464204"/>
              <a:gd name="connsiteX898" fmla="*/ 9390272 w 10775908"/>
              <a:gd name="connsiteY898" fmla="*/ 3570131 h 4464204"/>
              <a:gd name="connsiteX899" fmla="*/ 9400876 w 10775908"/>
              <a:gd name="connsiteY899" fmla="*/ 3589464 h 4464204"/>
              <a:gd name="connsiteX900" fmla="*/ 9390272 w 10775908"/>
              <a:gd name="connsiteY900" fmla="*/ 3570131 h 4464204"/>
              <a:gd name="connsiteX901" fmla="*/ 10009214 w 10775908"/>
              <a:gd name="connsiteY901" fmla="*/ 3567062 h 4464204"/>
              <a:gd name="connsiteX902" fmla="*/ 10017063 w 10775908"/>
              <a:gd name="connsiteY902" fmla="*/ 3569281 h 4464204"/>
              <a:gd name="connsiteX903" fmla="*/ 10002610 w 10775908"/>
              <a:gd name="connsiteY903" fmla="*/ 3574742 h 4464204"/>
              <a:gd name="connsiteX904" fmla="*/ 10009214 w 10775908"/>
              <a:gd name="connsiteY904" fmla="*/ 3567062 h 4464204"/>
              <a:gd name="connsiteX905" fmla="*/ 9705322 w 10775908"/>
              <a:gd name="connsiteY905" fmla="*/ 3566803 h 4464204"/>
              <a:gd name="connsiteX906" fmla="*/ 9696462 w 10775908"/>
              <a:gd name="connsiteY906" fmla="*/ 3574684 h 4464204"/>
              <a:gd name="connsiteX907" fmla="*/ 9705322 w 10775908"/>
              <a:gd name="connsiteY907" fmla="*/ 3566803 h 4464204"/>
              <a:gd name="connsiteX908" fmla="*/ 9751814 w 10775908"/>
              <a:gd name="connsiteY908" fmla="*/ 3566246 h 4464204"/>
              <a:gd name="connsiteX909" fmla="*/ 9754723 w 10775908"/>
              <a:gd name="connsiteY909" fmla="*/ 3568287 h 4464204"/>
              <a:gd name="connsiteX910" fmla="*/ 9751460 w 10775908"/>
              <a:gd name="connsiteY910" fmla="*/ 3571241 h 4464204"/>
              <a:gd name="connsiteX911" fmla="*/ 9751814 w 10775908"/>
              <a:gd name="connsiteY911" fmla="*/ 3566246 h 4464204"/>
              <a:gd name="connsiteX912" fmla="*/ 9216419 w 10775908"/>
              <a:gd name="connsiteY912" fmla="*/ 3565008 h 4464204"/>
              <a:gd name="connsiteX913" fmla="*/ 9224902 w 10775908"/>
              <a:gd name="connsiteY913" fmla="*/ 3576618 h 4464204"/>
              <a:gd name="connsiteX914" fmla="*/ 9216419 w 10775908"/>
              <a:gd name="connsiteY914" fmla="*/ 3565008 h 4464204"/>
              <a:gd name="connsiteX915" fmla="*/ 10239750 w 10775908"/>
              <a:gd name="connsiteY915" fmla="*/ 3564153 h 4464204"/>
              <a:gd name="connsiteX916" fmla="*/ 10241076 w 10775908"/>
              <a:gd name="connsiteY916" fmla="*/ 3573818 h 4464204"/>
              <a:gd name="connsiteX917" fmla="*/ 10231210 w 10775908"/>
              <a:gd name="connsiteY917" fmla="*/ 3566162 h 4464204"/>
              <a:gd name="connsiteX918" fmla="*/ 10239750 w 10775908"/>
              <a:gd name="connsiteY918" fmla="*/ 3564153 h 4464204"/>
              <a:gd name="connsiteX919" fmla="*/ 8769606 w 10775908"/>
              <a:gd name="connsiteY919" fmla="*/ 3563683 h 4464204"/>
              <a:gd name="connsiteX920" fmla="*/ 8778878 w 10775908"/>
              <a:gd name="connsiteY920" fmla="*/ 3565334 h 4464204"/>
              <a:gd name="connsiteX921" fmla="*/ 8784506 w 10775908"/>
              <a:gd name="connsiteY921" fmla="*/ 3568714 h 4464204"/>
              <a:gd name="connsiteX922" fmla="*/ 8759773 w 10775908"/>
              <a:gd name="connsiteY922" fmla="*/ 3571377 h 4464204"/>
              <a:gd name="connsiteX923" fmla="*/ 8769606 w 10775908"/>
              <a:gd name="connsiteY923" fmla="*/ 3563683 h 4464204"/>
              <a:gd name="connsiteX924" fmla="*/ 5573605 w 10775908"/>
              <a:gd name="connsiteY924" fmla="*/ 3561135 h 4464204"/>
              <a:gd name="connsiteX925" fmla="*/ 5581453 w 10775908"/>
              <a:gd name="connsiteY925" fmla="*/ 3563352 h 4464204"/>
              <a:gd name="connsiteX926" fmla="*/ 5567003 w 10775908"/>
              <a:gd name="connsiteY926" fmla="*/ 3568813 h 4464204"/>
              <a:gd name="connsiteX927" fmla="*/ 5573605 w 10775908"/>
              <a:gd name="connsiteY927" fmla="*/ 3561135 h 4464204"/>
              <a:gd name="connsiteX928" fmla="*/ 5545227 w 10775908"/>
              <a:gd name="connsiteY928" fmla="*/ 3560647 h 4464204"/>
              <a:gd name="connsiteX929" fmla="*/ 5554926 w 10775908"/>
              <a:gd name="connsiteY929" fmla="*/ 3569126 h 4464204"/>
              <a:gd name="connsiteX930" fmla="*/ 5534755 w 10775908"/>
              <a:gd name="connsiteY930" fmla="*/ 3568861 h 4464204"/>
              <a:gd name="connsiteX931" fmla="*/ 5545227 w 10775908"/>
              <a:gd name="connsiteY931" fmla="*/ 3560647 h 4464204"/>
              <a:gd name="connsiteX932" fmla="*/ 10414622 w 10775908"/>
              <a:gd name="connsiteY932" fmla="*/ 3560433 h 4464204"/>
              <a:gd name="connsiteX933" fmla="*/ 10425040 w 10775908"/>
              <a:gd name="connsiteY933" fmla="*/ 3568467 h 4464204"/>
              <a:gd name="connsiteX934" fmla="*/ 10414622 w 10775908"/>
              <a:gd name="connsiteY934" fmla="*/ 3560433 h 4464204"/>
              <a:gd name="connsiteX935" fmla="*/ 8967971 w 10775908"/>
              <a:gd name="connsiteY935" fmla="*/ 3560250 h 4464204"/>
              <a:gd name="connsiteX936" fmla="*/ 8959109 w 10775908"/>
              <a:gd name="connsiteY936" fmla="*/ 3568135 h 4464204"/>
              <a:gd name="connsiteX937" fmla="*/ 8967971 w 10775908"/>
              <a:gd name="connsiteY937" fmla="*/ 3560250 h 4464204"/>
              <a:gd name="connsiteX938" fmla="*/ 5779262 w 10775908"/>
              <a:gd name="connsiteY938" fmla="*/ 3558064 h 4464204"/>
              <a:gd name="connsiteX939" fmla="*/ 5777850 w 10775908"/>
              <a:gd name="connsiteY939" fmla="*/ 3559835 h 4464204"/>
              <a:gd name="connsiteX940" fmla="*/ 5778782 w 10775908"/>
              <a:gd name="connsiteY940" fmla="*/ 3558666 h 4464204"/>
              <a:gd name="connsiteX941" fmla="*/ 5725440 w 10775908"/>
              <a:gd name="connsiteY941" fmla="*/ 3557643 h 4464204"/>
              <a:gd name="connsiteX942" fmla="*/ 5727068 w 10775908"/>
              <a:gd name="connsiteY942" fmla="*/ 3561712 h 4464204"/>
              <a:gd name="connsiteX943" fmla="*/ 5721629 w 10775908"/>
              <a:gd name="connsiteY943" fmla="*/ 3559811 h 4464204"/>
              <a:gd name="connsiteX944" fmla="*/ 5725440 w 10775908"/>
              <a:gd name="connsiteY944" fmla="*/ 3557643 h 4464204"/>
              <a:gd name="connsiteX945" fmla="*/ 5691444 w 10775908"/>
              <a:gd name="connsiteY945" fmla="*/ 3556872 h 4464204"/>
              <a:gd name="connsiteX946" fmla="*/ 5714920 w 10775908"/>
              <a:gd name="connsiteY946" fmla="*/ 3557617 h 4464204"/>
              <a:gd name="connsiteX947" fmla="*/ 5724185 w 10775908"/>
              <a:gd name="connsiteY947" fmla="*/ 3565265 h 4464204"/>
              <a:gd name="connsiteX948" fmla="*/ 5682260 w 10775908"/>
              <a:gd name="connsiteY948" fmla="*/ 3567669 h 4464204"/>
              <a:gd name="connsiteX949" fmla="*/ 5680155 w 10775908"/>
              <a:gd name="connsiteY949" fmla="*/ 3562214 h 4464204"/>
              <a:gd name="connsiteX950" fmla="*/ 5680020 w 10775908"/>
              <a:gd name="connsiteY950" fmla="*/ 3565538 h 4464204"/>
              <a:gd name="connsiteX951" fmla="*/ 5676819 w 10775908"/>
              <a:gd name="connsiteY951" fmla="*/ 3569908 h 4464204"/>
              <a:gd name="connsiteX952" fmla="*/ 5676200 w 10775908"/>
              <a:gd name="connsiteY952" fmla="*/ 3565300 h 4464204"/>
              <a:gd name="connsiteX953" fmla="*/ 5679645 w 10775908"/>
              <a:gd name="connsiteY953" fmla="*/ 3560886 h 4464204"/>
              <a:gd name="connsiteX954" fmla="*/ 5679491 w 10775908"/>
              <a:gd name="connsiteY954" fmla="*/ 3560491 h 4464204"/>
              <a:gd name="connsiteX955" fmla="*/ 5680094 w 10775908"/>
              <a:gd name="connsiteY955" fmla="*/ 3560309 h 4464204"/>
              <a:gd name="connsiteX956" fmla="*/ 5680240 w 10775908"/>
              <a:gd name="connsiteY956" fmla="*/ 3560125 h 4464204"/>
              <a:gd name="connsiteX957" fmla="*/ 5680235 w 10775908"/>
              <a:gd name="connsiteY957" fmla="*/ 3560266 h 4464204"/>
              <a:gd name="connsiteX958" fmla="*/ 10346435 w 10775908"/>
              <a:gd name="connsiteY958" fmla="*/ 3556045 h 4464204"/>
              <a:gd name="connsiteX959" fmla="*/ 10356852 w 10775908"/>
              <a:gd name="connsiteY959" fmla="*/ 3564079 h 4464204"/>
              <a:gd name="connsiteX960" fmla="*/ 10346435 w 10775908"/>
              <a:gd name="connsiteY960" fmla="*/ 3556045 h 4464204"/>
              <a:gd name="connsiteX961" fmla="*/ 5782050 w 10775908"/>
              <a:gd name="connsiteY961" fmla="*/ 3554564 h 4464204"/>
              <a:gd name="connsiteX962" fmla="*/ 5780718 w 10775908"/>
              <a:gd name="connsiteY962" fmla="*/ 3556235 h 4464204"/>
              <a:gd name="connsiteX963" fmla="*/ 5779262 w 10775908"/>
              <a:gd name="connsiteY963" fmla="*/ 3558064 h 4464204"/>
              <a:gd name="connsiteX964" fmla="*/ 5780972 w 10775908"/>
              <a:gd name="connsiteY964" fmla="*/ 3555915 h 4464204"/>
              <a:gd name="connsiteX965" fmla="*/ 5747610 w 10775908"/>
              <a:gd name="connsiteY965" fmla="*/ 3554183 h 4464204"/>
              <a:gd name="connsiteX966" fmla="*/ 5768810 w 10775908"/>
              <a:gd name="connsiteY966" fmla="*/ 3555306 h 4464204"/>
              <a:gd name="connsiteX967" fmla="*/ 5779071 w 10775908"/>
              <a:gd name="connsiteY967" fmla="*/ 3564519 h 4464204"/>
              <a:gd name="connsiteX968" fmla="*/ 5725818 w 10775908"/>
              <a:gd name="connsiteY968" fmla="*/ 3557045 h 4464204"/>
              <a:gd name="connsiteX969" fmla="*/ 5747610 w 10775908"/>
              <a:gd name="connsiteY969" fmla="*/ 3554183 h 4464204"/>
              <a:gd name="connsiteX970" fmla="*/ 5782439 w 10775908"/>
              <a:gd name="connsiteY970" fmla="*/ 3554074 h 4464204"/>
              <a:gd name="connsiteX971" fmla="*/ 5782368 w 10775908"/>
              <a:gd name="connsiteY971" fmla="*/ 3554165 h 4464204"/>
              <a:gd name="connsiteX972" fmla="*/ 5782050 w 10775908"/>
              <a:gd name="connsiteY972" fmla="*/ 3554564 h 4464204"/>
              <a:gd name="connsiteX973" fmla="*/ 9038884 w 10775908"/>
              <a:gd name="connsiteY973" fmla="*/ 3553967 h 4464204"/>
              <a:gd name="connsiteX974" fmla="*/ 9046975 w 10775908"/>
              <a:gd name="connsiteY974" fmla="*/ 3555483 h 4464204"/>
              <a:gd name="connsiteX975" fmla="*/ 9032526 w 10775908"/>
              <a:gd name="connsiteY975" fmla="*/ 3560943 h 4464204"/>
              <a:gd name="connsiteX976" fmla="*/ 9038884 w 10775908"/>
              <a:gd name="connsiteY976" fmla="*/ 3553967 h 4464204"/>
              <a:gd name="connsiteX977" fmla="*/ 5641532 w 10775908"/>
              <a:gd name="connsiteY977" fmla="*/ 3553838 h 4464204"/>
              <a:gd name="connsiteX978" fmla="*/ 5662419 w 10775908"/>
              <a:gd name="connsiteY978" fmla="*/ 3555932 h 4464204"/>
              <a:gd name="connsiteX979" fmla="*/ 5675735 w 10775908"/>
              <a:gd name="connsiteY979" fmla="*/ 3570182 h 4464204"/>
              <a:gd name="connsiteX980" fmla="*/ 5634812 w 10775908"/>
              <a:gd name="connsiteY980" fmla="*/ 3573054 h 4464204"/>
              <a:gd name="connsiteX981" fmla="*/ 5641532 w 10775908"/>
              <a:gd name="connsiteY981" fmla="*/ 3553838 h 4464204"/>
              <a:gd name="connsiteX982" fmla="*/ 8705902 w 10775908"/>
              <a:gd name="connsiteY982" fmla="*/ 3552307 h 4464204"/>
              <a:gd name="connsiteX983" fmla="*/ 8713751 w 10775908"/>
              <a:gd name="connsiteY983" fmla="*/ 3554526 h 4464204"/>
              <a:gd name="connsiteX984" fmla="*/ 8699295 w 10775908"/>
              <a:gd name="connsiteY984" fmla="*/ 3559986 h 4464204"/>
              <a:gd name="connsiteX985" fmla="*/ 8705902 w 10775908"/>
              <a:gd name="connsiteY985" fmla="*/ 3552307 h 4464204"/>
              <a:gd name="connsiteX986" fmla="*/ 8670167 w 10775908"/>
              <a:gd name="connsiteY986" fmla="*/ 3550155 h 4464204"/>
              <a:gd name="connsiteX987" fmla="*/ 8661306 w 10775908"/>
              <a:gd name="connsiteY987" fmla="*/ 3558037 h 4464204"/>
              <a:gd name="connsiteX988" fmla="*/ 8670167 w 10775908"/>
              <a:gd name="connsiteY988" fmla="*/ 3550155 h 4464204"/>
              <a:gd name="connsiteX989" fmla="*/ 10195453 w 10775908"/>
              <a:gd name="connsiteY989" fmla="*/ 3548222 h 4464204"/>
              <a:gd name="connsiteX990" fmla="*/ 10202859 w 10775908"/>
              <a:gd name="connsiteY990" fmla="*/ 3549460 h 4464204"/>
              <a:gd name="connsiteX991" fmla="*/ 10188318 w 10775908"/>
              <a:gd name="connsiteY991" fmla="*/ 3555182 h 4464204"/>
              <a:gd name="connsiteX992" fmla="*/ 10195453 w 10775908"/>
              <a:gd name="connsiteY992" fmla="*/ 3548222 h 4464204"/>
              <a:gd name="connsiteX993" fmla="*/ 5849815 w 10775908"/>
              <a:gd name="connsiteY993" fmla="*/ 3548084 h 4464204"/>
              <a:gd name="connsiteX994" fmla="*/ 5851592 w 10775908"/>
              <a:gd name="connsiteY994" fmla="*/ 3555295 h 4464204"/>
              <a:gd name="connsiteX995" fmla="*/ 5846168 w 10775908"/>
              <a:gd name="connsiteY995" fmla="*/ 3553397 h 4464204"/>
              <a:gd name="connsiteX996" fmla="*/ 5849815 w 10775908"/>
              <a:gd name="connsiteY996" fmla="*/ 3548084 h 4464204"/>
              <a:gd name="connsiteX997" fmla="*/ 5865703 w 10775908"/>
              <a:gd name="connsiteY997" fmla="*/ 3547155 h 4464204"/>
              <a:gd name="connsiteX998" fmla="*/ 5849711 w 10775908"/>
              <a:gd name="connsiteY998" fmla="*/ 3547874 h 4464204"/>
              <a:gd name="connsiteX999" fmla="*/ 5865703 w 10775908"/>
              <a:gd name="connsiteY999" fmla="*/ 3547155 h 4464204"/>
              <a:gd name="connsiteX1000" fmla="*/ 10225372 w 10775908"/>
              <a:gd name="connsiteY1000" fmla="*/ 3545983 h 4464204"/>
              <a:gd name="connsiteX1001" fmla="*/ 10234497 w 10775908"/>
              <a:gd name="connsiteY1001" fmla="*/ 3555762 h 4464204"/>
              <a:gd name="connsiteX1002" fmla="*/ 10229404 w 10775908"/>
              <a:gd name="connsiteY1002" fmla="*/ 3558375 h 4464204"/>
              <a:gd name="connsiteX1003" fmla="*/ 10225372 w 10775908"/>
              <a:gd name="connsiteY1003" fmla="*/ 3545983 h 4464204"/>
              <a:gd name="connsiteX1004" fmla="*/ 5823428 w 10775908"/>
              <a:gd name="connsiteY1004" fmla="*/ 3543146 h 4464204"/>
              <a:gd name="connsiteX1005" fmla="*/ 5835578 w 10775908"/>
              <a:gd name="connsiteY1005" fmla="*/ 3543841 h 4464204"/>
              <a:gd name="connsiteX1006" fmla="*/ 5844458 w 10775908"/>
              <a:gd name="connsiteY1006" fmla="*/ 3557260 h 4464204"/>
              <a:gd name="connsiteX1007" fmla="*/ 5807108 w 10775908"/>
              <a:gd name="connsiteY1007" fmla="*/ 3559750 h 4464204"/>
              <a:gd name="connsiteX1008" fmla="*/ 5782667 w 10775908"/>
              <a:gd name="connsiteY1008" fmla="*/ 3555279 h 4464204"/>
              <a:gd name="connsiteX1009" fmla="*/ 5823428 w 10775908"/>
              <a:gd name="connsiteY1009" fmla="*/ 3543146 h 4464204"/>
              <a:gd name="connsiteX1010" fmla="*/ 4982890 w 10775908"/>
              <a:gd name="connsiteY1010" fmla="*/ 3538689 h 4464204"/>
              <a:gd name="connsiteX1011" fmla="*/ 5047002 w 10775908"/>
              <a:gd name="connsiteY1011" fmla="*/ 3553498 h 4464204"/>
              <a:gd name="connsiteX1012" fmla="*/ 5080282 w 10775908"/>
              <a:gd name="connsiteY1012" fmla="*/ 3577124 h 4464204"/>
              <a:gd name="connsiteX1013" fmla="*/ 5023981 w 10775908"/>
              <a:gd name="connsiteY1013" fmla="*/ 3564018 h 4464204"/>
              <a:gd name="connsiteX1014" fmla="*/ 4999548 w 10775908"/>
              <a:gd name="connsiteY1014" fmla="*/ 3559864 h 4464204"/>
              <a:gd name="connsiteX1015" fmla="*/ 4982890 w 10775908"/>
              <a:gd name="connsiteY1015" fmla="*/ 3538689 h 4464204"/>
              <a:gd name="connsiteX1016" fmla="*/ 9138629 w 10775908"/>
              <a:gd name="connsiteY1016" fmla="*/ 3535799 h 4464204"/>
              <a:gd name="connsiteX1017" fmla="*/ 9148550 w 10775908"/>
              <a:gd name="connsiteY1017" fmla="*/ 3541477 h 4464204"/>
              <a:gd name="connsiteX1018" fmla="*/ 9128884 w 10775908"/>
              <a:gd name="connsiteY1018" fmla="*/ 3543444 h 4464204"/>
              <a:gd name="connsiteX1019" fmla="*/ 9138629 w 10775908"/>
              <a:gd name="connsiteY1019" fmla="*/ 3535799 h 4464204"/>
              <a:gd name="connsiteX1020" fmla="*/ 9188389 w 10775908"/>
              <a:gd name="connsiteY1020" fmla="*/ 3533595 h 4464204"/>
              <a:gd name="connsiteX1021" fmla="*/ 9179526 w 10775908"/>
              <a:gd name="connsiteY1021" fmla="*/ 3541476 h 4464204"/>
              <a:gd name="connsiteX1022" fmla="*/ 9188389 w 10775908"/>
              <a:gd name="connsiteY1022" fmla="*/ 3533595 h 4464204"/>
              <a:gd name="connsiteX1023" fmla="*/ 5989010 w 10775908"/>
              <a:gd name="connsiteY1023" fmla="*/ 3533530 h 4464204"/>
              <a:gd name="connsiteX1024" fmla="*/ 5990469 w 10775908"/>
              <a:gd name="connsiteY1024" fmla="*/ 3540627 h 4464204"/>
              <a:gd name="connsiteX1025" fmla="*/ 5985044 w 10775908"/>
              <a:gd name="connsiteY1025" fmla="*/ 3538732 h 4464204"/>
              <a:gd name="connsiteX1026" fmla="*/ 5989010 w 10775908"/>
              <a:gd name="connsiteY1026" fmla="*/ 3533530 h 4464204"/>
              <a:gd name="connsiteX1027" fmla="*/ 9916456 w 10775908"/>
              <a:gd name="connsiteY1027" fmla="*/ 3532878 h 4464204"/>
              <a:gd name="connsiteX1028" fmla="*/ 9927304 w 10775908"/>
              <a:gd name="connsiteY1028" fmla="*/ 3537786 h 4464204"/>
              <a:gd name="connsiteX1029" fmla="*/ 9905979 w 10775908"/>
              <a:gd name="connsiteY1029" fmla="*/ 3541492 h 4464204"/>
              <a:gd name="connsiteX1030" fmla="*/ 9916456 w 10775908"/>
              <a:gd name="connsiteY1030" fmla="*/ 3532878 h 4464204"/>
              <a:gd name="connsiteX1031" fmla="*/ 10395469 w 10775908"/>
              <a:gd name="connsiteY1031" fmla="*/ 3532134 h 4464204"/>
              <a:gd name="connsiteX1032" fmla="*/ 10402984 w 10775908"/>
              <a:gd name="connsiteY1032" fmla="*/ 3534302 h 4464204"/>
              <a:gd name="connsiteX1033" fmla="*/ 10400378 w 10775908"/>
              <a:gd name="connsiteY1033" fmla="*/ 3537016 h 4464204"/>
              <a:gd name="connsiteX1034" fmla="*/ 10396903 w 10775908"/>
              <a:gd name="connsiteY1034" fmla="*/ 3543410 h 4464204"/>
              <a:gd name="connsiteX1035" fmla="*/ 10392069 w 10775908"/>
              <a:gd name="connsiteY1035" fmla="*/ 3543916 h 4464204"/>
              <a:gd name="connsiteX1036" fmla="*/ 10394306 w 10775908"/>
              <a:gd name="connsiteY1036" fmla="*/ 3540650 h 4464204"/>
              <a:gd name="connsiteX1037" fmla="*/ 10387966 w 10775908"/>
              <a:gd name="connsiteY1037" fmla="*/ 3539396 h 4464204"/>
              <a:gd name="connsiteX1038" fmla="*/ 10395469 w 10775908"/>
              <a:gd name="connsiteY1038" fmla="*/ 3532134 h 4464204"/>
              <a:gd name="connsiteX1039" fmla="*/ 9772053 w 10775908"/>
              <a:gd name="connsiteY1039" fmla="*/ 3529991 h 4464204"/>
              <a:gd name="connsiteX1040" fmla="*/ 9773934 w 10775908"/>
              <a:gd name="connsiteY1040" fmla="*/ 3531525 h 4464204"/>
              <a:gd name="connsiteX1041" fmla="*/ 9769292 w 10775908"/>
              <a:gd name="connsiteY1041" fmla="*/ 3536903 h 4464204"/>
              <a:gd name="connsiteX1042" fmla="*/ 9772053 w 10775908"/>
              <a:gd name="connsiteY1042" fmla="*/ 3529991 h 4464204"/>
              <a:gd name="connsiteX1043" fmla="*/ 8922396 w 10775908"/>
              <a:gd name="connsiteY1043" fmla="*/ 3529760 h 4464204"/>
              <a:gd name="connsiteX1044" fmla="*/ 8923562 w 10775908"/>
              <a:gd name="connsiteY1044" fmla="*/ 3544369 h 4464204"/>
              <a:gd name="connsiteX1045" fmla="*/ 8912385 w 10775908"/>
              <a:gd name="connsiteY1045" fmla="*/ 3540462 h 4464204"/>
              <a:gd name="connsiteX1046" fmla="*/ 8922396 w 10775908"/>
              <a:gd name="connsiteY1046" fmla="*/ 3529760 h 4464204"/>
              <a:gd name="connsiteX1047" fmla="*/ 6275723 w 10775908"/>
              <a:gd name="connsiteY1047" fmla="*/ 3528474 h 4464204"/>
              <a:gd name="connsiteX1048" fmla="*/ 6278353 w 10775908"/>
              <a:gd name="connsiteY1048" fmla="*/ 3530065 h 4464204"/>
              <a:gd name="connsiteX1049" fmla="*/ 6275589 w 10775908"/>
              <a:gd name="connsiteY1049" fmla="*/ 3529432 h 4464204"/>
              <a:gd name="connsiteX1050" fmla="*/ 9172893 w 10775908"/>
              <a:gd name="connsiteY1050" fmla="*/ 3528177 h 4464204"/>
              <a:gd name="connsiteX1051" fmla="*/ 9174915 w 10775908"/>
              <a:gd name="connsiteY1051" fmla="*/ 3539864 h 4464204"/>
              <a:gd name="connsiteX1052" fmla="*/ 9172893 w 10775908"/>
              <a:gd name="connsiteY1052" fmla="*/ 3528177 h 4464204"/>
              <a:gd name="connsiteX1053" fmla="*/ 6083591 w 10775908"/>
              <a:gd name="connsiteY1053" fmla="*/ 3527692 h 4464204"/>
              <a:gd name="connsiteX1054" fmla="*/ 6071900 w 10775908"/>
              <a:gd name="connsiteY1054" fmla="*/ 3534586 h 4464204"/>
              <a:gd name="connsiteX1055" fmla="*/ 6083591 w 10775908"/>
              <a:gd name="connsiteY1055" fmla="*/ 3527692 h 4464204"/>
              <a:gd name="connsiteX1056" fmla="*/ 5948851 w 10775908"/>
              <a:gd name="connsiteY1056" fmla="*/ 3525973 h 4464204"/>
              <a:gd name="connsiteX1057" fmla="*/ 5925614 w 10775908"/>
              <a:gd name="connsiteY1057" fmla="*/ 3548073 h 4464204"/>
              <a:gd name="connsiteX1058" fmla="*/ 5886254 w 10775908"/>
              <a:gd name="connsiteY1058" fmla="*/ 3553976 h 4464204"/>
              <a:gd name="connsiteX1059" fmla="*/ 5948851 w 10775908"/>
              <a:gd name="connsiteY1059" fmla="*/ 3525973 h 4464204"/>
              <a:gd name="connsiteX1060" fmla="*/ 6023322 w 10775908"/>
              <a:gd name="connsiteY1060" fmla="*/ 3525551 h 4464204"/>
              <a:gd name="connsiteX1061" fmla="*/ 6025015 w 10775908"/>
              <a:gd name="connsiteY1061" fmla="*/ 3529437 h 4464204"/>
              <a:gd name="connsiteX1062" fmla="*/ 6023339 w 10775908"/>
              <a:gd name="connsiteY1062" fmla="*/ 3531322 h 4464204"/>
              <a:gd name="connsiteX1063" fmla="*/ 6021232 w 10775908"/>
              <a:gd name="connsiteY1063" fmla="*/ 3534549 h 4464204"/>
              <a:gd name="connsiteX1064" fmla="*/ 6021385 w 10775908"/>
              <a:gd name="connsiteY1064" fmla="*/ 3535161 h 4464204"/>
              <a:gd name="connsiteX1065" fmla="*/ 5990276 w 10775908"/>
              <a:gd name="connsiteY1065" fmla="*/ 3532982 h 4464204"/>
              <a:gd name="connsiteX1066" fmla="*/ 6019589 w 10775908"/>
              <a:gd name="connsiteY1066" fmla="*/ 3528011 h 4464204"/>
              <a:gd name="connsiteX1067" fmla="*/ 6020342 w 10775908"/>
              <a:gd name="connsiteY1067" fmla="*/ 3531013 h 4464204"/>
              <a:gd name="connsiteX1068" fmla="*/ 6019575 w 10775908"/>
              <a:gd name="connsiteY1068" fmla="*/ 3527535 h 4464204"/>
              <a:gd name="connsiteX1069" fmla="*/ 6023322 w 10775908"/>
              <a:gd name="connsiteY1069" fmla="*/ 3525551 h 4464204"/>
              <a:gd name="connsiteX1070" fmla="*/ 10511151 w 10775908"/>
              <a:gd name="connsiteY1070" fmla="*/ 3524346 h 4464204"/>
              <a:gd name="connsiteX1071" fmla="*/ 10514525 w 10775908"/>
              <a:gd name="connsiteY1071" fmla="*/ 3526401 h 4464204"/>
              <a:gd name="connsiteX1072" fmla="*/ 10508176 w 10775908"/>
              <a:gd name="connsiteY1072" fmla="*/ 3531182 h 4464204"/>
              <a:gd name="connsiteX1073" fmla="*/ 10511151 w 10775908"/>
              <a:gd name="connsiteY1073" fmla="*/ 3524346 h 4464204"/>
              <a:gd name="connsiteX1074" fmla="*/ 9346998 w 10775908"/>
              <a:gd name="connsiteY1074" fmla="*/ 3524206 h 4464204"/>
              <a:gd name="connsiteX1075" fmla="*/ 9364813 w 10775908"/>
              <a:gd name="connsiteY1075" fmla="*/ 3541344 h 4464204"/>
              <a:gd name="connsiteX1076" fmla="*/ 9366640 w 10775908"/>
              <a:gd name="connsiteY1076" fmla="*/ 3561258 h 4464204"/>
              <a:gd name="connsiteX1077" fmla="*/ 9377839 w 10775908"/>
              <a:gd name="connsiteY1077" fmla="*/ 3548080 h 4464204"/>
              <a:gd name="connsiteX1078" fmla="*/ 9379218 w 10775908"/>
              <a:gd name="connsiteY1078" fmla="*/ 3570064 h 4464204"/>
              <a:gd name="connsiteX1079" fmla="*/ 9381478 w 10775908"/>
              <a:gd name="connsiteY1079" fmla="*/ 3588672 h 4464204"/>
              <a:gd name="connsiteX1080" fmla="*/ 9384541 w 10775908"/>
              <a:gd name="connsiteY1080" fmla="*/ 3584338 h 4464204"/>
              <a:gd name="connsiteX1081" fmla="*/ 9384391 w 10775908"/>
              <a:gd name="connsiteY1081" fmla="*/ 3590594 h 4464204"/>
              <a:gd name="connsiteX1082" fmla="*/ 9381833 w 10775908"/>
              <a:gd name="connsiteY1082" fmla="*/ 3591612 h 4464204"/>
              <a:gd name="connsiteX1083" fmla="*/ 9381980 w 10775908"/>
              <a:gd name="connsiteY1083" fmla="*/ 3592803 h 4464204"/>
              <a:gd name="connsiteX1084" fmla="*/ 9323809 w 10775908"/>
              <a:gd name="connsiteY1084" fmla="*/ 3552827 h 4464204"/>
              <a:gd name="connsiteX1085" fmla="*/ 9337595 w 10775908"/>
              <a:gd name="connsiteY1085" fmla="*/ 3551104 h 4464204"/>
              <a:gd name="connsiteX1086" fmla="*/ 9346998 w 10775908"/>
              <a:gd name="connsiteY1086" fmla="*/ 3524206 h 4464204"/>
              <a:gd name="connsiteX1087" fmla="*/ 6042503 w 10775908"/>
              <a:gd name="connsiteY1087" fmla="*/ 3523984 h 4464204"/>
              <a:gd name="connsiteX1088" fmla="*/ 6046733 w 10775908"/>
              <a:gd name="connsiteY1088" fmla="*/ 3527155 h 4464204"/>
              <a:gd name="connsiteX1089" fmla="*/ 6024975 w 10775908"/>
              <a:gd name="connsiteY1089" fmla="*/ 3525914 h 4464204"/>
              <a:gd name="connsiteX1090" fmla="*/ 6042503 w 10775908"/>
              <a:gd name="connsiteY1090" fmla="*/ 3523984 h 4464204"/>
              <a:gd name="connsiteX1091" fmla="*/ 10169659 w 10775908"/>
              <a:gd name="connsiteY1091" fmla="*/ 3523525 h 4464204"/>
              <a:gd name="connsiteX1092" fmla="*/ 10175699 w 10775908"/>
              <a:gd name="connsiteY1092" fmla="*/ 3523848 h 4464204"/>
              <a:gd name="connsiteX1093" fmla="*/ 10187367 w 10775908"/>
              <a:gd name="connsiteY1093" fmla="*/ 3533821 h 4464204"/>
              <a:gd name="connsiteX1094" fmla="*/ 10167651 w 10775908"/>
              <a:gd name="connsiteY1094" fmla="*/ 3537973 h 4464204"/>
              <a:gd name="connsiteX1095" fmla="*/ 10166903 w 10775908"/>
              <a:gd name="connsiteY1095" fmla="*/ 3536813 h 4464204"/>
              <a:gd name="connsiteX1096" fmla="*/ 10163219 w 10775908"/>
              <a:gd name="connsiteY1096" fmla="*/ 3538908 h 4464204"/>
              <a:gd name="connsiteX1097" fmla="*/ 10161588 w 10775908"/>
              <a:gd name="connsiteY1097" fmla="*/ 3534837 h 4464204"/>
              <a:gd name="connsiteX1098" fmla="*/ 10163664 w 10775908"/>
              <a:gd name="connsiteY1098" fmla="*/ 3533265 h 4464204"/>
              <a:gd name="connsiteX1099" fmla="*/ 10164695 w 10775908"/>
              <a:gd name="connsiteY1099" fmla="*/ 3533395 h 4464204"/>
              <a:gd name="connsiteX1100" fmla="*/ 10164053 w 10775908"/>
              <a:gd name="connsiteY1100" fmla="*/ 3532402 h 4464204"/>
              <a:gd name="connsiteX1101" fmla="*/ 10169659 w 10775908"/>
              <a:gd name="connsiteY1101" fmla="*/ 3523525 h 4464204"/>
              <a:gd name="connsiteX1102" fmla="*/ 10394414 w 10775908"/>
              <a:gd name="connsiteY1102" fmla="*/ 3522409 h 4464204"/>
              <a:gd name="connsiteX1103" fmla="*/ 10385553 w 10775908"/>
              <a:gd name="connsiteY1103" fmla="*/ 3530293 h 4464204"/>
              <a:gd name="connsiteX1104" fmla="*/ 10394414 w 10775908"/>
              <a:gd name="connsiteY1104" fmla="*/ 3522409 h 4464204"/>
              <a:gd name="connsiteX1105" fmla="*/ 6095278 w 10775908"/>
              <a:gd name="connsiteY1105" fmla="*/ 3522052 h 4464204"/>
              <a:gd name="connsiteX1106" fmla="*/ 6086419 w 10775908"/>
              <a:gd name="connsiteY1106" fmla="*/ 3529922 h 4464204"/>
              <a:gd name="connsiteX1107" fmla="*/ 6095278 w 10775908"/>
              <a:gd name="connsiteY1107" fmla="*/ 3522052 h 4464204"/>
              <a:gd name="connsiteX1108" fmla="*/ 9121349 w 10775908"/>
              <a:gd name="connsiteY1108" fmla="*/ 3520892 h 4464204"/>
              <a:gd name="connsiteX1109" fmla="*/ 9129198 w 10775908"/>
              <a:gd name="connsiteY1109" fmla="*/ 3523110 h 4464204"/>
              <a:gd name="connsiteX1110" fmla="*/ 9114746 w 10775908"/>
              <a:gd name="connsiteY1110" fmla="*/ 3528570 h 4464204"/>
              <a:gd name="connsiteX1111" fmla="*/ 9121349 w 10775908"/>
              <a:gd name="connsiteY1111" fmla="*/ 3520892 h 4464204"/>
              <a:gd name="connsiteX1112" fmla="*/ 9697566 w 10775908"/>
              <a:gd name="connsiteY1112" fmla="*/ 3518854 h 4464204"/>
              <a:gd name="connsiteX1113" fmla="*/ 9688403 w 10775908"/>
              <a:gd name="connsiteY1113" fmla="*/ 3526633 h 4464204"/>
              <a:gd name="connsiteX1114" fmla="*/ 9697566 w 10775908"/>
              <a:gd name="connsiteY1114" fmla="*/ 3518854 h 4464204"/>
              <a:gd name="connsiteX1115" fmla="*/ 8993562 w 10775908"/>
              <a:gd name="connsiteY1115" fmla="*/ 3517357 h 4464204"/>
              <a:gd name="connsiteX1116" fmla="*/ 8994199 w 10775908"/>
              <a:gd name="connsiteY1116" fmla="*/ 3521823 h 4464204"/>
              <a:gd name="connsiteX1117" fmla="*/ 9006866 w 10775908"/>
              <a:gd name="connsiteY1117" fmla="*/ 3541105 h 4464204"/>
              <a:gd name="connsiteX1118" fmla="*/ 8985655 w 10775908"/>
              <a:gd name="connsiteY1118" fmla="*/ 3533690 h 4464204"/>
              <a:gd name="connsiteX1119" fmla="*/ 8993562 w 10775908"/>
              <a:gd name="connsiteY1119" fmla="*/ 3517357 h 4464204"/>
              <a:gd name="connsiteX1120" fmla="*/ 9864601 w 10775908"/>
              <a:gd name="connsiteY1120" fmla="*/ 3515653 h 4464204"/>
              <a:gd name="connsiteX1121" fmla="*/ 9869391 w 10775908"/>
              <a:gd name="connsiteY1121" fmla="*/ 3528308 h 4464204"/>
              <a:gd name="connsiteX1122" fmla="*/ 9861178 w 10775908"/>
              <a:gd name="connsiteY1122" fmla="*/ 3518850 h 4464204"/>
              <a:gd name="connsiteX1123" fmla="*/ 9864601 w 10775908"/>
              <a:gd name="connsiteY1123" fmla="*/ 3515653 h 4464204"/>
              <a:gd name="connsiteX1124" fmla="*/ 8894116 w 10775908"/>
              <a:gd name="connsiteY1124" fmla="*/ 3513390 h 4464204"/>
              <a:gd name="connsiteX1125" fmla="*/ 8885253 w 10775908"/>
              <a:gd name="connsiteY1125" fmla="*/ 3521270 h 4464204"/>
              <a:gd name="connsiteX1126" fmla="*/ 8894116 w 10775908"/>
              <a:gd name="connsiteY1126" fmla="*/ 3513390 h 4464204"/>
              <a:gd name="connsiteX1127" fmla="*/ 9195459 w 10775908"/>
              <a:gd name="connsiteY1127" fmla="*/ 3513372 h 4464204"/>
              <a:gd name="connsiteX1128" fmla="*/ 9186595 w 10775908"/>
              <a:gd name="connsiteY1128" fmla="*/ 3521254 h 4464204"/>
              <a:gd name="connsiteX1129" fmla="*/ 9195459 w 10775908"/>
              <a:gd name="connsiteY1129" fmla="*/ 3513372 h 4464204"/>
              <a:gd name="connsiteX1130" fmla="*/ 6126974 w 10775908"/>
              <a:gd name="connsiteY1130" fmla="*/ 3512642 h 4464204"/>
              <a:gd name="connsiteX1131" fmla="*/ 6137209 w 10775908"/>
              <a:gd name="connsiteY1131" fmla="*/ 3517309 h 4464204"/>
              <a:gd name="connsiteX1132" fmla="*/ 6116902 w 10775908"/>
              <a:gd name="connsiteY1132" fmla="*/ 3521095 h 4464204"/>
              <a:gd name="connsiteX1133" fmla="*/ 6126974 w 10775908"/>
              <a:gd name="connsiteY1133" fmla="*/ 3512642 h 4464204"/>
              <a:gd name="connsiteX1134" fmla="*/ 8948572 w 10775908"/>
              <a:gd name="connsiteY1134" fmla="*/ 3509734 h 4464204"/>
              <a:gd name="connsiteX1135" fmla="*/ 8939707 w 10775908"/>
              <a:gd name="connsiteY1135" fmla="*/ 3517616 h 4464204"/>
              <a:gd name="connsiteX1136" fmla="*/ 8948572 w 10775908"/>
              <a:gd name="connsiteY1136" fmla="*/ 3509734 h 4464204"/>
              <a:gd name="connsiteX1137" fmla="*/ 10636113 w 10775908"/>
              <a:gd name="connsiteY1137" fmla="*/ 3507179 h 4464204"/>
              <a:gd name="connsiteX1138" fmla="*/ 10657556 w 10775908"/>
              <a:gd name="connsiteY1138" fmla="*/ 3532266 h 4464204"/>
              <a:gd name="connsiteX1139" fmla="*/ 10663434 w 10775908"/>
              <a:gd name="connsiteY1139" fmla="*/ 3550216 h 4464204"/>
              <a:gd name="connsiteX1140" fmla="*/ 10666823 w 10775908"/>
              <a:gd name="connsiteY1140" fmla="*/ 3569018 h 4464204"/>
              <a:gd name="connsiteX1141" fmla="*/ 10669046 w 10775908"/>
              <a:gd name="connsiteY1141" fmla="*/ 3564008 h 4464204"/>
              <a:gd name="connsiteX1142" fmla="*/ 10672403 w 10775908"/>
              <a:gd name="connsiteY1142" fmla="*/ 3566189 h 4464204"/>
              <a:gd name="connsiteX1143" fmla="*/ 10669637 w 10775908"/>
              <a:gd name="connsiteY1143" fmla="*/ 3567369 h 4464204"/>
              <a:gd name="connsiteX1144" fmla="*/ 10666943 w 10775908"/>
              <a:gd name="connsiteY1144" fmla="*/ 3569685 h 4464204"/>
              <a:gd name="connsiteX1145" fmla="*/ 10667073 w 10775908"/>
              <a:gd name="connsiteY1145" fmla="*/ 3570407 h 4464204"/>
              <a:gd name="connsiteX1146" fmla="*/ 10727960 w 10775908"/>
              <a:gd name="connsiteY1146" fmla="*/ 3694274 h 4464204"/>
              <a:gd name="connsiteX1147" fmla="*/ 10708606 w 10775908"/>
              <a:gd name="connsiteY1147" fmla="*/ 3676514 h 4464204"/>
              <a:gd name="connsiteX1148" fmla="*/ 10688049 w 10775908"/>
              <a:gd name="connsiteY1148" fmla="*/ 3636712 h 4464204"/>
              <a:gd name="connsiteX1149" fmla="*/ 10640351 w 10775908"/>
              <a:gd name="connsiteY1149" fmla="*/ 3548240 h 4464204"/>
              <a:gd name="connsiteX1150" fmla="*/ 10636113 w 10775908"/>
              <a:gd name="connsiteY1150" fmla="*/ 3507179 h 4464204"/>
              <a:gd name="connsiteX1151" fmla="*/ 9322964 w 10775908"/>
              <a:gd name="connsiteY1151" fmla="*/ 3504456 h 4464204"/>
              <a:gd name="connsiteX1152" fmla="*/ 9313407 w 10775908"/>
              <a:gd name="connsiteY1152" fmla="*/ 3531798 h 4464204"/>
              <a:gd name="connsiteX1153" fmla="*/ 9329999 w 10775908"/>
              <a:gd name="connsiteY1153" fmla="*/ 3509132 h 4464204"/>
              <a:gd name="connsiteX1154" fmla="*/ 9339369 w 10775908"/>
              <a:gd name="connsiteY1154" fmla="*/ 3525718 h 4464204"/>
              <a:gd name="connsiteX1155" fmla="*/ 9329429 w 10775908"/>
              <a:gd name="connsiteY1155" fmla="*/ 3535550 h 4464204"/>
              <a:gd name="connsiteX1156" fmla="*/ 9323469 w 10775908"/>
              <a:gd name="connsiteY1156" fmla="*/ 3546407 h 4464204"/>
              <a:gd name="connsiteX1157" fmla="*/ 9280235 w 10775908"/>
              <a:gd name="connsiteY1157" fmla="*/ 3516136 h 4464204"/>
              <a:gd name="connsiteX1158" fmla="*/ 9303777 w 10775908"/>
              <a:gd name="connsiteY1158" fmla="*/ 3522147 h 4464204"/>
              <a:gd name="connsiteX1159" fmla="*/ 9322964 w 10775908"/>
              <a:gd name="connsiteY1159" fmla="*/ 3504456 h 4464204"/>
              <a:gd name="connsiteX1160" fmla="*/ 9853960 w 10775908"/>
              <a:gd name="connsiteY1160" fmla="*/ 3500586 h 4464204"/>
              <a:gd name="connsiteX1161" fmla="*/ 9864433 w 10775908"/>
              <a:gd name="connsiteY1161" fmla="*/ 3508453 h 4464204"/>
              <a:gd name="connsiteX1162" fmla="*/ 9853960 w 10775908"/>
              <a:gd name="connsiteY1162" fmla="*/ 3500586 h 4464204"/>
              <a:gd name="connsiteX1163" fmla="*/ 10438419 w 10775908"/>
              <a:gd name="connsiteY1163" fmla="*/ 3498918 h 4464204"/>
              <a:gd name="connsiteX1164" fmla="*/ 10441819 w 10775908"/>
              <a:gd name="connsiteY1164" fmla="*/ 3500983 h 4464204"/>
              <a:gd name="connsiteX1165" fmla="*/ 10435441 w 10775908"/>
              <a:gd name="connsiteY1165" fmla="*/ 3505755 h 4464204"/>
              <a:gd name="connsiteX1166" fmla="*/ 10438419 w 10775908"/>
              <a:gd name="connsiteY1166" fmla="*/ 3498918 h 4464204"/>
              <a:gd name="connsiteX1167" fmla="*/ 9342389 w 10775908"/>
              <a:gd name="connsiteY1167" fmla="*/ 3496058 h 4464204"/>
              <a:gd name="connsiteX1168" fmla="*/ 9344224 w 10775908"/>
              <a:gd name="connsiteY1168" fmla="*/ 3497724 h 4464204"/>
              <a:gd name="connsiteX1169" fmla="*/ 9340485 w 10775908"/>
              <a:gd name="connsiteY1169" fmla="*/ 3500513 h 4464204"/>
              <a:gd name="connsiteX1170" fmla="*/ 9342389 w 10775908"/>
              <a:gd name="connsiteY1170" fmla="*/ 3496058 h 4464204"/>
              <a:gd name="connsiteX1171" fmla="*/ 9724628 w 10775908"/>
              <a:gd name="connsiteY1171" fmla="*/ 3494121 h 4464204"/>
              <a:gd name="connsiteX1172" fmla="*/ 9747779 w 10775908"/>
              <a:gd name="connsiteY1172" fmla="*/ 3504479 h 4464204"/>
              <a:gd name="connsiteX1173" fmla="*/ 9743995 w 10775908"/>
              <a:gd name="connsiteY1173" fmla="*/ 3528070 h 4464204"/>
              <a:gd name="connsiteX1174" fmla="*/ 9724628 w 10775908"/>
              <a:gd name="connsiteY1174" fmla="*/ 3494121 h 4464204"/>
              <a:gd name="connsiteX1175" fmla="*/ 10183660 w 10775908"/>
              <a:gd name="connsiteY1175" fmla="*/ 3491592 h 4464204"/>
              <a:gd name="connsiteX1176" fmla="*/ 10192749 w 10775908"/>
              <a:gd name="connsiteY1176" fmla="*/ 3495334 h 4464204"/>
              <a:gd name="connsiteX1177" fmla="*/ 10175906 w 10775908"/>
              <a:gd name="connsiteY1177" fmla="*/ 3498492 h 4464204"/>
              <a:gd name="connsiteX1178" fmla="*/ 10183660 w 10775908"/>
              <a:gd name="connsiteY1178" fmla="*/ 3491592 h 4464204"/>
              <a:gd name="connsiteX1179" fmla="*/ 9934788 w 10775908"/>
              <a:gd name="connsiteY1179" fmla="*/ 3489370 h 4464204"/>
              <a:gd name="connsiteX1180" fmla="*/ 9942699 w 10775908"/>
              <a:gd name="connsiteY1180" fmla="*/ 3491571 h 4464204"/>
              <a:gd name="connsiteX1181" fmla="*/ 9928011 w 10775908"/>
              <a:gd name="connsiteY1181" fmla="*/ 3497743 h 4464204"/>
              <a:gd name="connsiteX1182" fmla="*/ 9934788 w 10775908"/>
              <a:gd name="connsiteY1182" fmla="*/ 3489370 h 4464204"/>
              <a:gd name="connsiteX1183" fmla="*/ 8673816 w 10775908"/>
              <a:gd name="connsiteY1183" fmla="*/ 3487172 h 4464204"/>
              <a:gd name="connsiteX1184" fmla="*/ 8684085 w 10775908"/>
              <a:gd name="connsiteY1184" fmla="*/ 3491851 h 4464204"/>
              <a:gd name="connsiteX1185" fmla="*/ 8663782 w 10775908"/>
              <a:gd name="connsiteY1185" fmla="*/ 3495641 h 4464204"/>
              <a:gd name="connsiteX1186" fmla="*/ 8673816 w 10775908"/>
              <a:gd name="connsiteY1186" fmla="*/ 3487172 h 4464204"/>
              <a:gd name="connsiteX1187" fmla="*/ 3301637 w 10775908"/>
              <a:gd name="connsiteY1187" fmla="*/ 3481615 h 4464204"/>
              <a:gd name="connsiteX1188" fmla="*/ 3494454 w 10775908"/>
              <a:gd name="connsiteY1188" fmla="*/ 3502452 h 4464204"/>
              <a:gd name="connsiteX1189" fmla="*/ 3736377 w 10775908"/>
              <a:gd name="connsiteY1189" fmla="*/ 3517489 h 4464204"/>
              <a:gd name="connsiteX1190" fmla="*/ 3877131 w 10775908"/>
              <a:gd name="connsiteY1190" fmla="*/ 3522439 h 4464204"/>
              <a:gd name="connsiteX1191" fmla="*/ 3892912 w 10775908"/>
              <a:gd name="connsiteY1191" fmla="*/ 3526903 h 4464204"/>
              <a:gd name="connsiteX1192" fmla="*/ 3858345 w 10775908"/>
              <a:gd name="connsiteY1192" fmla="*/ 3530170 h 4464204"/>
              <a:gd name="connsiteX1193" fmla="*/ 3607308 w 10775908"/>
              <a:gd name="connsiteY1193" fmla="*/ 3522751 h 4464204"/>
              <a:gd name="connsiteX1194" fmla="*/ 10063764 w 10775908"/>
              <a:gd name="connsiteY1194" fmla="*/ 3480296 h 4464204"/>
              <a:gd name="connsiteX1195" fmla="*/ 10079549 w 10775908"/>
              <a:gd name="connsiteY1195" fmla="*/ 3501123 h 4464204"/>
              <a:gd name="connsiteX1196" fmla="*/ 10055981 w 10775908"/>
              <a:gd name="connsiteY1196" fmla="*/ 3481997 h 4464204"/>
              <a:gd name="connsiteX1197" fmla="*/ 10063764 w 10775908"/>
              <a:gd name="connsiteY1197" fmla="*/ 3480296 h 4464204"/>
              <a:gd name="connsiteX1198" fmla="*/ 10602969 w 10775908"/>
              <a:gd name="connsiteY1198" fmla="*/ 3478383 h 4464204"/>
              <a:gd name="connsiteX1199" fmla="*/ 10610554 w 10775908"/>
              <a:gd name="connsiteY1199" fmla="*/ 3480470 h 4464204"/>
              <a:gd name="connsiteX1200" fmla="*/ 10595246 w 10775908"/>
              <a:gd name="connsiteY1200" fmla="*/ 3486425 h 4464204"/>
              <a:gd name="connsiteX1201" fmla="*/ 10602969 w 10775908"/>
              <a:gd name="connsiteY1201" fmla="*/ 3478383 h 4464204"/>
              <a:gd name="connsiteX1202" fmla="*/ 9794263 w 10775908"/>
              <a:gd name="connsiteY1202" fmla="*/ 3474699 h 4464204"/>
              <a:gd name="connsiteX1203" fmla="*/ 9837823 w 10775908"/>
              <a:gd name="connsiteY1203" fmla="*/ 3501152 h 4464204"/>
              <a:gd name="connsiteX1204" fmla="*/ 9814700 w 10775908"/>
              <a:gd name="connsiteY1204" fmla="*/ 3510647 h 4464204"/>
              <a:gd name="connsiteX1205" fmla="*/ 9794263 w 10775908"/>
              <a:gd name="connsiteY1205" fmla="*/ 3474699 h 4464204"/>
              <a:gd name="connsiteX1206" fmla="*/ 6121854 w 10775908"/>
              <a:gd name="connsiteY1206" fmla="*/ 3474548 h 4464204"/>
              <a:gd name="connsiteX1207" fmla="*/ 6153957 w 10775908"/>
              <a:gd name="connsiteY1207" fmla="*/ 3499663 h 4464204"/>
              <a:gd name="connsiteX1208" fmla="*/ 6160380 w 10775908"/>
              <a:gd name="connsiteY1208" fmla="*/ 3508135 h 4464204"/>
              <a:gd name="connsiteX1209" fmla="*/ 6180470 w 10775908"/>
              <a:gd name="connsiteY1209" fmla="*/ 3499890 h 4464204"/>
              <a:gd name="connsiteX1210" fmla="*/ 6209212 w 10775908"/>
              <a:gd name="connsiteY1210" fmla="*/ 3500286 h 4464204"/>
              <a:gd name="connsiteX1211" fmla="*/ 6187241 w 10775908"/>
              <a:gd name="connsiteY1211" fmla="*/ 3519075 h 4464204"/>
              <a:gd name="connsiteX1212" fmla="*/ 6170578 w 10775908"/>
              <a:gd name="connsiteY1212" fmla="*/ 3518056 h 4464204"/>
              <a:gd name="connsiteX1213" fmla="*/ 6185315 w 10775908"/>
              <a:gd name="connsiteY1213" fmla="*/ 3531347 h 4464204"/>
              <a:gd name="connsiteX1214" fmla="*/ 6258239 w 10775908"/>
              <a:gd name="connsiteY1214" fmla="*/ 3585456 h 4464204"/>
              <a:gd name="connsiteX1215" fmla="*/ 6237208 w 10775908"/>
              <a:gd name="connsiteY1215" fmla="*/ 3580270 h 4464204"/>
              <a:gd name="connsiteX1216" fmla="*/ 6184266 w 10775908"/>
              <a:gd name="connsiteY1216" fmla="*/ 3539796 h 4464204"/>
              <a:gd name="connsiteX1217" fmla="*/ 6114291 w 10775908"/>
              <a:gd name="connsiteY1217" fmla="*/ 3482703 h 4464204"/>
              <a:gd name="connsiteX1218" fmla="*/ 6121854 w 10775908"/>
              <a:gd name="connsiteY1218" fmla="*/ 3474548 h 4464204"/>
              <a:gd name="connsiteX1219" fmla="*/ 10675236 w 10775908"/>
              <a:gd name="connsiteY1219" fmla="*/ 3473489 h 4464204"/>
              <a:gd name="connsiteX1220" fmla="*/ 10677048 w 10775908"/>
              <a:gd name="connsiteY1220" fmla="*/ 3484866 h 4464204"/>
              <a:gd name="connsiteX1221" fmla="*/ 10666665 w 10775908"/>
              <a:gd name="connsiteY1221" fmla="*/ 3476710 h 4464204"/>
              <a:gd name="connsiteX1222" fmla="*/ 10675236 w 10775908"/>
              <a:gd name="connsiteY1222" fmla="*/ 3473489 h 4464204"/>
              <a:gd name="connsiteX1223" fmla="*/ 10054993 w 10775908"/>
              <a:gd name="connsiteY1223" fmla="*/ 3472599 h 4464204"/>
              <a:gd name="connsiteX1224" fmla="*/ 10058711 w 10775908"/>
              <a:gd name="connsiteY1224" fmla="*/ 3473130 h 4464204"/>
              <a:gd name="connsiteX1225" fmla="*/ 10052819 w 10775908"/>
              <a:gd name="connsiteY1225" fmla="*/ 3477214 h 4464204"/>
              <a:gd name="connsiteX1226" fmla="*/ 10054993 w 10775908"/>
              <a:gd name="connsiteY1226" fmla="*/ 3472599 h 4464204"/>
              <a:gd name="connsiteX1227" fmla="*/ 9711968 w 10775908"/>
              <a:gd name="connsiteY1227" fmla="*/ 3472582 h 4464204"/>
              <a:gd name="connsiteX1228" fmla="*/ 9722110 w 10775908"/>
              <a:gd name="connsiteY1228" fmla="*/ 3477245 h 4464204"/>
              <a:gd name="connsiteX1229" fmla="*/ 9701722 w 10775908"/>
              <a:gd name="connsiteY1229" fmla="*/ 3481278 h 4464204"/>
              <a:gd name="connsiteX1230" fmla="*/ 9711968 w 10775908"/>
              <a:gd name="connsiteY1230" fmla="*/ 3472582 h 4464204"/>
              <a:gd name="connsiteX1231" fmla="*/ 9688416 w 10775908"/>
              <a:gd name="connsiteY1231" fmla="*/ 3472468 h 4464204"/>
              <a:gd name="connsiteX1232" fmla="*/ 9698535 w 10775908"/>
              <a:gd name="connsiteY1232" fmla="*/ 3477097 h 4464204"/>
              <a:gd name="connsiteX1233" fmla="*/ 9678816 w 10775908"/>
              <a:gd name="connsiteY1233" fmla="*/ 3481089 h 4464204"/>
              <a:gd name="connsiteX1234" fmla="*/ 9688416 w 10775908"/>
              <a:gd name="connsiteY1234" fmla="*/ 3472468 h 4464204"/>
              <a:gd name="connsiteX1235" fmla="*/ 9864947 w 10775908"/>
              <a:gd name="connsiteY1235" fmla="*/ 3471049 h 4464204"/>
              <a:gd name="connsiteX1236" fmla="*/ 9875797 w 10775908"/>
              <a:gd name="connsiteY1236" fmla="*/ 3475948 h 4464204"/>
              <a:gd name="connsiteX1237" fmla="*/ 9854508 w 10775908"/>
              <a:gd name="connsiteY1237" fmla="*/ 3479557 h 4464204"/>
              <a:gd name="connsiteX1238" fmla="*/ 9864947 w 10775908"/>
              <a:gd name="connsiteY1238" fmla="*/ 3471049 h 4464204"/>
              <a:gd name="connsiteX1239" fmla="*/ 6103280 w 10775908"/>
              <a:gd name="connsiteY1239" fmla="*/ 3469853 h 4464204"/>
              <a:gd name="connsiteX1240" fmla="*/ 6110513 w 10775908"/>
              <a:gd name="connsiteY1240" fmla="*/ 3472948 h 4464204"/>
              <a:gd name="connsiteX1241" fmla="*/ 6095909 w 10775908"/>
              <a:gd name="connsiteY1241" fmla="*/ 3476889 h 4464204"/>
              <a:gd name="connsiteX1242" fmla="*/ 6103280 w 10775908"/>
              <a:gd name="connsiteY1242" fmla="*/ 3469853 h 4464204"/>
              <a:gd name="connsiteX1243" fmla="*/ 6931788 w 10775908"/>
              <a:gd name="connsiteY1243" fmla="*/ 3469529 h 4464204"/>
              <a:gd name="connsiteX1244" fmla="*/ 6931023 w 10775908"/>
              <a:gd name="connsiteY1244" fmla="*/ 3470298 h 4464204"/>
              <a:gd name="connsiteX1245" fmla="*/ 6933249 w 10775908"/>
              <a:gd name="connsiteY1245" fmla="*/ 3470547 h 4464204"/>
              <a:gd name="connsiteX1246" fmla="*/ 6937089 w 10775908"/>
              <a:gd name="connsiteY1246" fmla="*/ 3476938 h 4464204"/>
              <a:gd name="connsiteX1247" fmla="*/ 6922209 w 10775908"/>
              <a:gd name="connsiteY1247" fmla="*/ 3472783 h 4464204"/>
              <a:gd name="connsiteX1248" fmla="*/ 8943762 w 10775908"/>
              <a:gd name="connsiteY1248" fmla="*/ 3469146 h 4464204"/>
              <a:gd name="connsiteX1249" fmla="*/ 8953633 w 10775908"/>
              <a:gd name="connsiteY1249" fmla="*/ 3476757 h 4464204"/>
              <a:gd name="connsiteX1250" fmla="*/ 8943762 w 10775908"/>
              <a:gd name="connsiteY1250" fmla="*/ 3469146 h 4464204"/>
              <a:gd name="connsiteX1251" fmla="*/ 10512782 w 10775908"/>
              <a:gd name="connsiteY1251" fmla="*/ 3468342 h 4464204"/>
              <a:gd name="connsiteX1252" fmla="*/ 10503619 w 10775908"/>
              <a:gd name="connsiteY1252" fmla="*/ 3476119 h 4464204"/>
              <a:gd name="connsiteX1253" fmla="*/ 10512782 w 10775908"/>
              <a:gd name="connsiteY1253" fmla="*/ 3468342 h 4464204"/>
              <a:gd name="connsiteX1254" fmla="*/ 6915151 w 10775908"/>
              <a:gd name="connsiteY1254" fmla="*/ 3467579 h 4464204"/>
              <a:gd name="connsiteX1255" fmla="*/ 6918743 w 10775908"/>
              <a:gd name="connsiteY1255" fmla="*/ 3467675 h 4464204"/>
              <a:gd name="connsiteX1256" fmla="*/ 6922209 w 10775908"/>
              <a:gd name="connsiteY1256" fmla="*/ 3472783 h 4464204"/>
              <a:gd name="connsiteX1257" fmla="*/ 6915151 w 10775908"/>
              <a:gd name="connsiteY1257" fmla="*/ 3467579 h 4464204"/>
              <a:gd name="connsiteX1258" fmla="*/ 9667220 w 10775908"/>
              <a:gd name="connsiteY1258" fmla="*/ 3466381 h 4464204"/>
              <a:gd name="connsiteX1259" fmla="*/ 9680453 w 10775908"/>
              <a:gd name="connsiteY1259" fmla="*/ 3467332 h 4464204"/>
              <a:gd name="connsiteX1260" fmla="*/ 9660049 w 10775908"/>
              <a:gd name="connsiteY1260" fmla="*/ 3476031 h 4464204"/>
              <a:gd name="connsiteX1261" fmla="*/ 9667220 w 10775908"/>
              <a:gd name="connsiteY1261" fmla="*/ 3466381 h 4464204"/>
              <a:gd name="connsiteX1262" fmla="*/ 9955096 w 10775908"/>
              <a:gd name="connsiteY1262" fmla="*/ 3463575 h 4464204"/>
              <a:gd name="connsiteX1263" fmla="*/ 9956782 w 10775908"/>
              <a:gd name="connsiteY1263" fmla="*/ 3472948 h 4464204"/>
              <a:gd name="connsiteX1264" fmla="*/ 9946356 w 10775908"/>
              <a:gd name="connsiteY1264" fmla="*/ 3464912 h 4464204"/>
              <a:gd name="connsiteX1265" fmla="*/ 9955096 w 10775908"/>
              <a:gd name="connsiteY1265" fmla="*/ 3463575 h 4464204"/>
              <a:gd name="connsiteX1266" fmla="*/ 10161693 w 10775908"/>
              <a:gd name="connsiteY1266" fmla="*/ 3462599 h 4464204"/>
              <a:gd name="connsiteX1267" fmla="*/ 10166140 w 10775908"/>
              <a:gd name="connsiteY1267" fmla="*/ 3463744 h 4464204"/>
              <a:gd name="connsiteX1268" fmla="*/ 10173261 w 10775908"/>
              <a:gd name="connsiteY1268" fmla="*/ 3472784 h 4464204"/>
              <a:gd name="connsiteX1269" fmla="*/ 10168143 w 10775908"/>
              <a:gd name="connsiteY1269" fmla="*/ 3475361 h 4464204"/>
              <a:gd name="connsiteX1270" fmla="*/ 10156345 w 10775908"/>
              <a:gd name="connsiteY1270" fmla="*/ 3466870 h 4464204"/>
              <a:gd name="connsiteX1271" fmla="*/ 10161693 w 10775908"/>
              <a:gd name="connsiteY1271" fmla="*/ 3462599 h 4464204"/>
              <a:gd name="connsiteX1272" fmla="*/ 8894783 w 10775908"/>
              <a:gd name="connsiteY1272" fmla="*/ 3461751 h 4464204"/>
              <a:gd name="connsiteX1273" fmla="*/ 8903275 w 10775908"/>
              <a:gd name="connsiteY1273" fmla="*/ 3468682 h 4464204"/>
              <a:gd name="connsiteX1274" fmla="*/ 8890780 w 10775908"/>
              <a:gd name="connsiteY1274" fmla="*/ 3479443 h 4464204"/>
              <a:gd name="connsiteX1275" fmla="*/ 8894783 w 10775908"/>
              <a:gd name="connsiteY1275" fmla="*/ 3461751 h 4464204"/>
              <a:gd name="connsiteX1276" fmla="*/ 10665459 w 10775908"/>
              <a:gd name="connsiteY1276" fmla="*/ 3460171 h 4464204"/>
              <a:gd name="connsiteX1277" fmla="*/ 10670331 w 10775908"/>
              <a:gd name="connsiteY1277" fmla="*/ 3465166 h 4464204"/>
              <a:gd name="connsiteX1278" fmla="*/ 10666998 w 10775908"/>
              <a:gd name="connsiteY1278" fmla="*/ 3468394 h 4464204"/>
              <a:gd name="connsiteX1279" fmla="*/ 10658537 w 10775908"/>
              <a:gd name="connsiteY1279" fmla="*/ 3461043 h 4464204"/>
              <a:gd name="connsiteX1280" fmla="*/ 10665459 w 10775908"/>
              <a:gd name="connsiteY1280" fmla="*/ 3460171 h 4464204"/>
              <a:gd name="connsiteX1281" fmla="*/ 6487413 w 10775908"/>
              <a:gd name="connsiteY1281" fmla="*/ 3458861 h 4464204"/>
              <a:gd name="connsiteX1282" fmla="*/ 6487101 w 10775908"/>
              <a:gd name="connsiteY1282" fmla="*/ 3459279 h 4464204"/>
              <a:gd name="connsiteX1283" fmla="*/ 6486123 w 10775908"/>
              <a:gd name="connsiteY1283" fmla="*/ 3460574 h 4464204"/>
              <a:gd name="connsiteX1284" fmla="*/ 6489278 w 10775908"/>
              <a:gd name="connsiteY1284" fmla="*/ 3456389 h 4464204"/>
              <a:gd name="connsiteX1285" fmla="*/ 6489127 w 10775908"/>
              <a:gd name="connsiteY1285" fmla="*/ 3456589 h 4464204"/>
              <a:gd name="connsiteX1286" fmla="*/ 6487413 w 10775908"/>
              <a:gd name="connsiteY1286" fmla="*/ 3458861 h 4464204"/>
              <a:gd name="connsiteX1287" fmla="*/ 10156544 w 10775908"/>
              <a:gd name="connsiteY1287" fmla="*/ 3454862 h 4464204"/>
              <a:gd name="connsiteX1288" fmla="*/ 10159458 w 10775908"/>
              <a:gd name="connsiteY1288" fmla="*/ 3456904 h 4464204"/>
              <a:gd name="connsiteX1289" fmla="*/ 10156193 w 10775908"/>
              <a:gd name="connsiteY1289" fmla="*/ 3459858 h 4464204"/>
              <a:gd name="connsiteX1290" fmla="*/ 10156544 w 10775908"/>
              <a:gd name="connsiteY1290" fmla="*/ 3454862 h 4464204"/>
              <a:gd name="connsiteX1291" fmla="*/ 6490516 w 10775908"/>
              <a:gd name="connsiteY1291" fmla="*/ 3454746 h 4464204"/>
              <a:gd name="connsiteX1292" fmla="*/ 6489394 w 10775908"/>
              <a:gd name="connsiteY1292" fmla="*/ 3456235 h 4464204"/>
              <a:gd name="connsiteX1293" fmla="*/ 6489278 w 10775908"/>
              <a:gd name="connsiteY1293" fmla="*/ 3456389 h 4464204"/>
              <a:gd name="connsiteX1294" fmla="*/ 6490929 w 10775908"/>
              <a:gd name="connsiteY1294" fmla="*/ 3454199 h 4464204"/>
              <a:gd name="connsiteX1295" fmla="*/ 6490516 w 10775908"/>
              <a:gd name="connsiteY1295" fmla="*/ 3454746 h 4464204"/>
              <a:gd name="connsiteX1296" fmla="*/ 6490853 w 10775908"/>
              <a:gd name="connsiteY1296" fmla="*/ 3454298 h 4464204"/>
              <a:gd name="connsiteX1297" fmla="*/ 6490929 w 10775908"/>
              <a:gd name="connsiteY1297" fmla="*/ 3454199 h 4464204"/>
              <a:gd name="connsiteX1298" fmla="*/ 5313382 w 10775908"/>
              <a:gd name="connsiteY1298" fmla="*/ 3453275 h 4464204"/>
              <a:gd name="connsiteX1299" fmla="*/ 5324230 w 10775908"/>
              <a:gd name="connsiteY1299" fmla="*/ 3456871 h 4464204"/>
              <a:gd name="connsiteX1300" fmla="*/ 5310234 w 10775908"/>
              <a:gd name="connsiteY1300" fmla="*/ 3462025 h 4464204"/>
              <a:gd name="connsiteX1301" fmla="*/ 5305030 w 10775908"/>
              <a:gd name="connsiteY1301" fmla="*/ 3457481 h 4464204"/>
              <a:gd name="connsiteX1302" fmla="*/ 5313382 w 10775908"/>
              <a:gd name="connsiteY1302" fmla="*/ 3453275 h 4464204"/>
              <a:gd name="connsiteX1303" fmla="*/ 10582299 w 10775908"/>
              <a:gd name="connsiteY1303" fmla="*/ 3450497 h 4464204"/>
              <a:gd name="connsiteX1304" fmla="*/ 10592679 w 10775908"/>
              <a:gd name="connsiteY1304" fmla="*/ 3458665 h 4464204"/>
              <a:gd name="connsiteX1305" fmla="*/ 10582299 w 10775908"/>
              <a:gd name="connsiteY1305" fmla="*/ 3450497 h 4464204"/>
              <a:gd name="connsiteX1306" fmla="*/ 6111983 w 10775908"/>
              <a:gd name="connsiteY1306" fmla="*/ 3450085 h 4464204"/>
              <a:gd name="connsiteX1307" fmla="*/ 6108377 w 10775908"/>
              <a:gd name="connsiteY1307" fmla="*/ 3450162 h 4464204"/>
              <a:gd name="connsiteX1308" fmla="*/ 6108219 w 10775908"/>
              <a:gd name="connsiteY1308" fmla="*/ 3450264 h 4464204"/>
              <a:gd name="connsiteX1309" fmla="*/ 6105296 w 10775908"/>
              <a:gd name="connsiteY1309" fmla="*/ 3453183 h 4464204"/>
              <a:gd name="connsiteX1310" fmla="*/ 6105532 w 10775908"/>
              <a:gd name="connsiteY1310" fmla="*/ 3455664 h 4464204"/>
              <a:gd name="connsiteX1311" fmla="*/ 6113514 w 10775908"/>
              <a:gd name="connsiteY1311" fmla="*/ 3454166 h 4464204"/>
              <a:gd name="connsiteX1312" fmla="*/ 6113534 w 10775908"/>
              <a:gd name="connsiteY1312" fmla="*/ 3450536 h 4464204"/>
              <a:gd name="connsiteX1313" fmla="*/ 10656368 w 10775908"/>
              <a:gd name="connsiteY1313" fmla="*/ 3447266 h 4464204"/>
              <a:gd name="connsiteX1314" fmla="*/ 10661240 w 10775908"/>
              <a:gd name="connsiteY1314" fmla="*/ 3452262 h 4464204"/>
              <a:gd name="connsiteX1315" fmla="*/ 10655939 w 10775908"/>
              <a:gd name="connsiteY1315" fmla="*/ 3454801 h 4464204"/>
              <a:gd name="connsiteX1316" fmla="*/ 10649444 w 10775908"/>
              <a:gd name="connsiteY1316" fmla="*/ 3448139 h 4464204"/>
              <a:gd name="connsiteX1317" fmla="*/ 10656368 w 10775908"/>
              <a:gd name="connsiteY1317" fmla="*/ 3447266 h 4464204"/>
              <a:gd name="connsiteX1318" fmla="*/ 9843630 w 10775908"/>
              <a:gd name="connsiteY1318" fmla="*/ 3446724 h 4464204"/>
              <a:gd name="connsiteX1319" fmla="*/ 9844886 w 10775908"/>
              <a:gd name="connsiteY1319" fmla="*/ 3455077 h 4464204"/>
              <a:gd name="connsiteX1320" fmla="*/ 9844731 w 10775908"/>
              <a:gd name="connsiteY1320" fmla="*/ 3457006 h 4464204"/>
              <a:gd name="connsiteX1321" fmla="*/ 9845275 w 10775908"/>
              <a:gd name="connsiteY1321" fmla="*/ 3456870 h 4464204"/>
              <a:gd name="connsiteX1322" fmla="*/ 9844657 w 10775908"/>
              <a:gd name="connsiteY1322" fmla="*/ 3457933 h 4464204"/>
              <a:gd name="connsiteX1323" fmla="*/ 9844140 w 10775908"/>
              <a:gd name="connsiteY1323" fmla="*/ 3464371 h 4464204"/>
              <a:gd name="connsiteX1324" fmla="*/ 9841465 w 10775908"/>
              <a:gd name="connsiteY1324" fmla="*/ 3463434 h 4464204"/>
              <a:gd name="connsiteX1325" fmla="*/ 9841433 w 10775908"/>
              <a:gd name="connsiteY1325" fmla="*/ 3463487 h 4464204"/>
              <a:gd name="connsiteX1326" fmla="*/ 9836413 w 10775908"/>
              <a:gd name="connsiteY1326" fmla="*/ 3464752 h 4464204"/>
              <a:gd name="connsiteX1327" fmla="*/ 9837901 w 10775908"/>
              <a:gd name="connsiteY1327" fmla="*/ 3462189 h 4464204"/>
              <a:gd name="connsiteX1328" fmla="*/ 9826288 w 10775908"/>
              <a:gd name="connsiteY1328" fmla="*/ 3458129 h 4464204"/>
              <a:gd name="connsiteX1329" fmla="*/ 9843630 w 10775908"/>
              <a:gd name="connsiteY1329" fmla="*/ 3446724 h 4464204"/>
              <a:gd name="connsiteX1330" fmla="*/ 9894447 w 10775908"/>
              <a:gd name="connsiteY1330" fmla="*/ 3441640 h 4464204"/>
              <a:gd name="connsiteX1331" fmla="*/ 9903604 w 10775908"/>
              <a:gd name="connsiteY1331" fmla="*/ 3451325 h 4464204"/>
              <a:gd name="connsiteX1332" fmla="*/ 9894447 w 10775908"/>
              <a:gd name="connsiteY1332" fmla="*/ 3441640 h 4464204"/>
              <a:gd name="connsiteX1333" fmla="*/ 8806057 w 10775908"/>
              <a:gd name="connsiteY1333" fmla="*/ 3440457 h 4464204"/>
              <a:gd name="connsiteX1334" fmla="*/ 8793905 w 10775908"/>
              <a:gd name="connsiteY1334" fmla="*/ 3455307 h 4464204"/>
              <a:gd name="connsiteX1335" fmla="*/ 8806057 w 10775908"/>
              <a:gd name="connsiteY1335" fmla="*/ 3440457 h 4464204"/>
              <a:gd name="connsiteX1336" fmla="*/ 10030418 w 10775908"/>
              <a:gd name="connsiteY1336" fmla="*/ 3438922 h 4464204"/>
              <a:gd name="connsiteX1337" fmla="*/ 10019026 w 10775908"/>
              <a:gd name="connsiteY1337" fmla="*/ 3454039 h 4464204"/>
              <a:gd name="connsiteX1338" fmla="*/ 10030418 w 10775908"/>
              <a:gd name="connsiteY1338" fmla="*/ 3438922 h 4464204"/>
              <a:gd name="connsiteX1339" fmla="*/ 9693837 w 10775908"/>
              <a:gd name="connsiteY1339" fmla="*/ 3438124 h 4464204"/>
              <a:gd name="connsiteX1340" fmla="*/ 9744827 w 10775908"/>
              <a:gd name="connsiteY1340" fmla="*/ 3462612 h 4464204"/>
              <a:gd name="connsiteX1341" fmla="*/ 9774172 w 10775908"/>
              <a:gd name="connsiteY1341" fmla="*/ 3503962 h 4464204"/>
              <a:gd name="connsiteX1342" fmla="*/ 9693837 w 10775908"/>
              <a:gd name="connsiteY1342" fmla="*/ 3438124 h 4464204"/>
              <a:gd name="connsiteX1343" fmla="*/ 9642091 w 10775908"/>
              <a:gd name="connsiteY1343" fmla="*/ 3437449 h 4464204"/>
              <a:gd name="connsiteX1344" fmla="*/ 9650376 w 10775908"/>
              <a:gd name="connsiteY1344" fmla="*/ 3439780 h 4464204"/>
              <a:gd name="connsiteX1345" fmla="*/ 9635059 w 10775908"/>
              <a:gd name="connsiteY1345" fmla="*/ 3445734 h 4464204"/>
              <a:gd name="connsiteX1346" fmla="*/ 9642091 w 10775908"/>
              <a:gd name="connsiteY1346" fmla="*/ 3437449 h 4464204"/>
              <a:gd name="connsiteX1347" fmla="*/ 10485089 w 10775908"/>
              <a:gd name="connsiteY1347" fmla="*/ 3436192 h 4464204"/>
              <a:gd name="connsiteX1348" fmla="*/ 10486104 w 10775908"/>
              <a:gd name="connsiteY1348" fmla="*/ 3447290 h 4464204"/>
              <a:gd name="connsiteX1349" fmla="*/ 10477249 w 10775908"/>
              <a:gd name="connsiteY1349" fmla="*/ 3439670 h 4464204"/>
              <a:gd name="connsiteX1350" fmla="*/ 10485089 w 10775908"/>
              <a:gd name="connsiteY1350" fmla="*/ 3436192 h 4464204"/>
              <a:gd name="connsiteX1351" fmla="*/ 9263970 w 10775908"/>
              <a:gd name="connsiteY1351" fmla="*/ 3430918 h 4464204"/>
              <a:gd name="connsiteX1352" fmla="*/ 9274205 w 10775908"/>
              <a:gd name="connsiteY1352" fmla="*/ 3435584 h 4464204"/>
              <a:gd name="connsiteX1353" fmla="*/ 9253895 w 10775908"/>
              <a:gd name="connsiteY1353" fmla="*/ 3439371 h 4464204"/>
              <a:gd name="connsiteX1354" fmla="*/ 9263970 w 10775908"/>
              <a:gd name="connsiteY1354" fmla="*/ 3430918 h 4464204"/>
              <a:gd name="connsiteX1355" fmla="*/ 10341704 w 10775908"/>
              <a:gd name="connsiteY1355" fmla="*/ 3430614 h 4464204"/>
              <a:gd name="connsiteX1356" fmla="*/ 10349978 w 10775908"/>
              <a:gd name="connsiteY1356" fmla="*/ 3432980 h 4464204"/>
              <a:gd name="connsiteX1357" fmla="*/ 10334907 w 10775908"/>
              <a:gd name="connsiteY1357" fmla="*/ 3438226 h 4464204"/>
              <a:gd name="connsiteX1358" fmla="*/ 10341704 w 10775908"/>
              <a:gd name="connsiteY1358" fmla="*/ 3430614 h 4464204"/>
              <a:gd name="connsiteX1359" fmla="*/ 10370154 w 10775908"/>
              <a:gd name="connsiteY1359" fmla="*/ 3429827 h 4464204"/>
              <a:gd name="connsiteX1360" fmla="*/ 10372476 w 10775908"/>
              <a:gd name="connsiteY1360" fmla="*/ 3441618 h 4464204"/>
              <a:gd name="connsiteX1361" fmla="*/ 10370154 w 10775908"/>
              <a:gd name="connsiteY1361" fmla="*/ 3429827 h 4464204"/>
              <a:gd name="connsiteX1362" fmla="*/ 10642908 w 10775908"/>
              <a:gd name="connsiteY1362" fmla="*/ 3427919 h 4464204"/>
              <a:gd name="connsiteX1363" fmla="*/ 10652738 w 10775908"/>
              <a:gd name="connsiteY1363" fmla="*/ 3437665 h 4464204"/>
              <a:gd name="connsiteX1364" fmla="*/ 10642908 w 10775908"/>
              <a:gd name="connsiteY1364" fmla="*/ 3427919 h 4464204"/>
              <a:gd name="connsiteX1365" fmla="*/ 10476946 w 10775908"/>
              <a:gd name="connsiteY1365" fmla="*/ 3427626 h 4464204"/>
              <a:gd name="connsiteX1366" fmla="*/ 10480367 w 10775908"/>
              <a:gd name="connsiteY1366" fmla="*/ 3429631 h 4464204"/>
              <a:gd name="connsiteX1367" fmla="*/ 10474823 w 10775908"/>
              <a:gd name="connsiteY1367" fmla="*/ 3432016 h 4464204"/>
              <a:gd name="connsiteX1368" fmla="*/ 10476946 w 10775908"/>
              <a:gd name="connsiteY1368" fmla="*/ 3427626 h 4464204"/>
              <a:gd name="connsiteX1369" fmla="*/ 8856489 w 10775908"/>
              <a:gd name="connsiteY1369" fmla="*/ 3427290 h 4464204"/>
              <a:gd name="connsiteX1370" fmla="*/ 8844335 w 10775908"/>
              <a:gd name="connsiteY1370" fmla="*/ 3442139 h 4464204"/>
              <a:gd name="connsiteX1371" fmla="*/ 8856489 w 10775908"/>
              <a:gd name="connsiteY1371" fmla="*/ 3427290 h 4464204"/>
              <a:gd name="connsiteX1372" fmla="*/ 9635985 w 10775908"/>
              <a:gd name="connsiteY1372" fmla="*/ 3427009 h 4464204"/>
              <a:gd name="connsiteX1373" fmla="*/ 9643831 w 10775908"/>
              <a:gd name="connsiteY1373" fmla="*/ 3429233 h 4464204"/>
              <a:gd name="connsiteX1374" fmla="*/ 9629248 w 10775908"/>
              <a:gd name="connsiteY1374" fmla="*/ 3435067 h 4464204"/>
              <a:gd name="connsiteX1375" fmla="*/ 9635985 w 10775908"/>
              <a:gd name="connsiteY1375" fmla="*/ 3427009 h 4464204"/>
              <a:gd name="connsiteX1376" fmla="*/ 9880752 w 10775908"/>
              <a:gd name="connsiteY1376" fmla="*/ 3425505 h 4464204"/>
              <a:gd name="connsiteX1377" fmla="*/ 9888651 w 10775908"/>
              <a:gd name="connsiteY1377" fmla="*/ 3438781 h 4464204"/>
              <a:gd name="connsiteX1378" fmla="*/ 9880752 w 10775908"/>
              <a:gd name="connsiteY1378" fmla="*/ 3425505 h 4464204"/>
              <a:gd name="connsiteX1379" fmla="*/ 6304985 w 10775908"/>
              <a:gd name="connsiteY1379" fmla="*/ 3422843 h 4464204"/>
              <a:gd name="connsiteX1380" fmla="*/ 6317335 w 10775908"/>
              <a:gd name="connsiteY1380" fmla="*/ 3435970 h 4464204"/>
              <a:gd name="connsiteX1381" fmla="*/ 6317665 w 10775908"/>
              <a:gd name="connsiteY1381" fmla="*/ 3436003 h 4464204"/>
              <a:gd name="connsiteX1382" fmla="*/ 6387849 w 10775908"/>
              <a:gd name="connsiteY1382" fmla="*/ 3446008 h 4464204"/>
              <a:gd name="connsiteX1383" fmla="*/ 6372625 w 10775908"/>
              <a:gd name="connsiteY1383" fmla="*/ 3432013 h 4464204"/>
              <a:gd name="connsiteX1384" fmla="*/ 6347462 w 10775908"/>
              <a:gd name="connsiteY1384" fmla="*/ 3427763 h 4464204"/>
              <a:gd name="connsiteX1385" fmla="*/ 6353540 w 10775908"/>
              <a:gd name="connsiteY1385" fmla="*/ 3433480 h 4464204"/>
              <a:gd name="connsiteX1386" fmla="*/ 6355508 w 10775908"/>
              <a:gd name="connsiteY1386" fmla="*/ 3435558 h 4464204"/>
              <a:gd name="connsiteX1387" fmla="*/ 6342144 w 10775908"/>
              <a:gd name="connsiteY1387" fmla="*/ 3430250 h 4464204"/>
              <a:gd name="connsiteX1388" fmla="*/ 6340027 w 10775908"/>
              <a:gd name="connsiteY1388" fmla="*/ 3430092 h 4464204"/>
              <a:gd name="connsiteX1389" fmla="*/ 6336983 w 10775908"/>
              <a:gd name="connsiteY1389" fmla="*/ 3426996 h 4464204"/>
              <a:gd name="connsiteX1390" fmla="*/ 6336204 w 10775908"/>
              <a:gd name="connsiteY1390" fmla="*/ 3426324 h 4464204"/>
              <a:gd name="connsiteX1391" fmla="*/ 10012845 w 10775908"/>
              <a:gd name="connsiteY1391" fmla="*/ 3420430 h 4464204"/>
              <a:gd name="connsiteX1392" fmla="*/ 10022400 w 10775908"/>
              <a:gd name="connsiteY1392" fmla="*/ 3424921 h 4464204"/>
              <a:gd name="connsiteX1393" fmla="*/ 10003598 w 10775908"/>
              <a:gd name="connsiteY1393" fmla="*/ 3429030 h 4464204"/>
              <a:gd name="connsiteX1394" fmla="*/ 10012845 w 10775908"/>
              <a:gd name="connsiteY1394" fmla="*/ 3420430 h 4464204"/>
              <a:gd name="connsiteX1395" fmla="*/ 9689475 w 10775908"/>
              <a:gd name="connsiteY1395" fmla="*/ 3420388 h 4464204"/>
              <a:gd name="connsiteX1396" fmla="*/ 9680315 w 10775908"/>
              <a:gd name="connsiteY1396" fmla="*/ 3428153 h 4464204"/>
              <a:gd name="connsiteX1397" fmla="*/ 9689475 w 10775908"/>
              <a:gd name="connsiteY1397" fmla="*/ 3420388 h 4464204"/>
              <a:gd name="connsiteX1398" fmla="*/ 3604962 w 10775908"/>
              <a:gd name="connsiteY1398" fmla="*/ 3418075 h 4464204"/>
              <a:gd name="connsiteX1399" fmla="*/ 3645917 w 10775908"/>
              <a:gd name="connsiteY1399" fmla="*/ 3422424 h 4464204"/>
              <a:gd name="connsiteX1400" fmla="*/ 3563880 w 10775908"/>
              <a:gd name="connsiteY1400" fmla="*/ 3418738 h 4464204"/>
              <a:gd name="connsiteX1401" fmla="*/ 3604962 w 10775908"/>
              <a:gd name="connsiteY1401" fmla="*/ 3418075 h 4464204"/>
              <a:gd name="connsiteX1402" fmla="*/ 10368825 w 10775908"/>
              <a:gd name="connsiteY1402" fmla="*/ 3418015 h 4464204"/>
              <a:gd name="connsiteX1403" fmla="*/ 10359659 w 10775908"/>
              <a:gd name="connsiteY1403" fmla="*/ 3425791 h 4464204"/>
              <a:gd name="connsiteX1404" fmla="*/ 10368825 w 10775908"/>
              <a:gd name="connsiteY1404" fmla="*/ 3418015 h 4464204"/>
              <a:gd name="connsiteX1405" fmla="*/ 10558555 w 10775908"/>
              <a:gd name="connsiteY1405" fmla="*/ 3416262 h 4464204"/>
              <a:gd name="connsiteX1406" fmla="*/ 10567872 w 10775908"/>
              <a:gd name="connsiteY1406" fmla="*/ 3435351 h 4464204"/>
              <a:gd name="connsiteX1407" fmla="*/ 10558555 w 10775908"/>
              <a:gd name="connsiteY1407" fmla="*/ 3416262 h 4464204"/>
              <a:gd name="connsiteX1408" fmla="*/ 7230185 w 10775908"/>
              <a:gd name="connsiteY1408" fmla="*/ 3414697 h 4464204"/>
              <a:gd name="connsiteX1409" fmla="*/ 7221321 w 10775908"/>
              <a:gd name="connsiteY1409" fmla="*/ 3422578 h 4464204"/>
              <a:gd name="connsiteX1410" fmla="*/ 7230185 w 10775908"/>
              <a:gd name="connsiteY1410" fmla="*/ 3414697 h 4464204"/>
              <a:gd name="connsiteX1411" fmla="*/ 10236761 w 10775908"/>
              <a:gd name="connsiteY1411" fmla="*/ 3414359 h 4464204"/>
              <a:gd name="connsiteX1412" fmla="*/ 10238620 w 10775908"/>
              <a:gd name="connsiteY1412" fmla="*/ 3425611 h 4464204"/>
              <a:gd name="connsiteX1413" fmla="*/ 10228233 w 10775908"/>
              <a:gd name="connsiteY1413" fmla="*/ 3417457 h 4464204"/>
              <a:gd name="connsiteX1414" fmla="*/ 10236761 w 10775908"/>
              <a:gd name="connsiteY1414" fmla="*/ 3414359 h 4464204"/>
              <a:gd name="connsiteX1415" fmla="*/ 3538238 w 10775908"/>
              <a:gd name="connsiteY1415" fmla="*/ 3413464 h 4464204"/>
              <a:gd name="connsiteX1416" fmla="*/ 3538475 w 10775908"/>
              <a:gd name="connsiteY1416" fmla="*/ 3415945 h 4464204"/>
              <a:gd name="connsiteX1417" fmla="*/ 3535549 w 10775908"/>
              <a:gd name="connsiteY1417" fmla="*/ 3418864 h 4464204"/>
              <a:gd name="connsiteX1418" fmla="*/ 3530215 w 10775908"/>
              <a:gd name="connsiteY1418" fmla="*/ 3422313 h 4464204"/>
              <a:gd name="connsiteX1419" fmla="*/ 3538238 w 10775908"/>
              <a:gd name="connsiteY1419" fmla="*/ 3413464 h 4464204"/>
              <a:gd name="connsiteX1420" fmla="*/ 6864843 w 10775908"/>
              <a:gd name="connsiteY1420" fmla="*/ 3413407 h 4464204"/>
              <a:gd name="connsiteX1421" fmla="*/ 6855982 w 10775908"/>
              <a:gd name="connsiteY1421" fmla="*/ 3421290 h 4464204"/>
              <a:gd name="connsiteX1422" fmla="*/ 6864843 w 10775908"/>
              <a:gd name="connsiteY1422" fmla="*/ 3413407 h 4464204"/>
              <a:gd name="connsiteX1423" fmla="*/ 9864941 w 10775908"/>
              <a:gd name="connsiteY1423" fmla="*/ 3412796 h 4464204"/>
              <a:gd name="connsiteX1424" fmla="*/ 9872715 w 10775908"/>
              <a:gd name="connsiteY1424" fmla="*/ 3415231 h 4464204"/>
              <a:gd name="connsiteX1425" fmla="*/ 9858719 w 10775908"/>
              <a:gd name="connsiteY1425" fmla="*/ 3419385 h 4464204"/>
              <a:gd name="connsiteX1426" fmla="*/ 9864941 w 10775908"/>
              <a:gd name="connsiteY1426" fmla="*/ 3412796 h 4464204"/>
              <a:gd name="connsiteX1427" fmla="*/ 8752294 w 10775908"/>
              <a:gd name="connsiteY1427" fmla="*/ 3411937 h 4464204"/>
              <a:gd name="connsiteX1428" fmla="*/ 8748878 w 10775908"/>
              <a:gd name="connsiteY1428" fmla="*/ 3421711 h 4464204"/>
              <a:gd name="connsiteX1429" fmla="*/ 8752294 w 10775908"/>
              <a:gd name="connsiteY1429" fmla="*/ 3411937 h 4464204"/>
              <a:gd name="connsiteX1430" fmla="*/ 10040516 w 10775908"/>
              <a:gd name="connsiteY1430" fmla="*/ 3410035 h 4464204"/>
              <a:gd name="connsiteX1431" fmla="*/ 10031654 w 10775908"/>
              <a:gd name="connsiteY1431" fmla="*/ 3417916 h 4464204"/>
              <a:gd name="connsiteX1432" fmla="*/ 10040516 w 10775908"/>
              <a:gd name="connsiteY1432" fmla="*/ 3410035 h 4464204"/>
              <a:gd name="connsiteX1433" fmla="*/ 9803982 w 10775908"/>
              <a:gd name="connsiteY1433" fmla="*/ 3410016 h 4464204"/>
              <a:gd name="connsiteX1434" fmla="*/ 9812986 w 10775908"/>
              <a:gd name="connsiteY1434" fmla="*/ 3420110 h 4464204"/>
              <a:gd name="connsiteX1435" fmla="*/ 9806042 w 10775908"/>
              <a:gd name="connsiteY1435" fmla="*/ 3420595 h 4464204"/>
              <a:gd name="connsiteX1436" fmla="*/ 9814439 w 10775908"/>
              <a:gd name="connsiteY1436" fmla="*/ 3427964 h 4464204"/>
              <a:gd name="connsiteX1437" fmla="*/ 9816180 w 10775908"/>
              <a:gd name="connsiteY1437" fmla="*/ 3427269 h 4464204"/>
              <a:gd name="connsiteX1438" fmla="*/ 9828480 w 10775908"/>
              <a:gd name="connsiteY1438" fmla="*/ 3440292 h 4464204"/>
              <a:gd name="connsiteX1439" fmla="*/ 9823084 w 10775908"/>
              <a:gd name="connsiteY1439" fmla="*/ 3438582 h 4464204"/>
              <a:gd name="connsiteX1440" fmla="*/ 9822914 w 10775908"/>
              <a:gd name="connsiteY1440" fmla="*/ 3447222 h 4464204"/>
              <a:gd name="connsiteX1441" fmla="*/ 9814703 w 10775908"/>
              <a:gd name="connsiteY1441" fmla="*/ 3437762 h 4464204"/>
              <a:gd name="connsiteX1442" fmla="*/ 9816880 w 10775908"/>
              <a:gd name="connsiteY1442" fmla="*/ 3435728 h 4464204"/>
              <a:gd name="connsiteX1443" fmla="*/ 9809993 w 10775908"/>
              <a:gd name="connsiteY1443" fmla="*/ 3429749 h 4464204"/>
              <a:gd name="connsiteX1444" fmla="*/ 9806930 w 10775908"/>
              <a:gd name="connsiteY1444" fmla="*/ 3429558 h 4464204"/>
              <a:gd name="connsiteX1445" fmla="*/ 9784441 w 10775908"/>
              <a:gd name="connsiteY1445" fmla="*/ 3412445 h 4464204"/>
              <a:gd name="connsiteX1446" fmla="*/ 9793821 w 10775908"/>
              <a:gd name="connsiteY1446" fmla="*/ 3414032 h 4464204"/>
              <a:gd name="connsiteX1447" fmla="*/ 9804128 w 10775908"/>
              <a:gd name="connsiteY1447" fmla="*/ 3419477 h 4464204"/>
              <a:gd name="connsiteX1448" fmla="*/ 9802715 w 10775908"/>
              <a:gd name="connsiteY1448" fmla="*/ 3417659 h 4464204"/>
              <a:gd name="connsiteX1449" fmla="*/ 9803982 w 10775908"/>
              <a:gd name="connsiteY1449" fmla="*/ 3410016 h 4464204"/>
              <a:gd name="connsiteX1450" fmla="*/ 6995724 w 10775908"/>
              <a:gd name="connsiteY1450" fmla="*/ 3409042 h 4464204"/>
              <a:gd name="connsiteX1451" fmla="*/ 7010608 w 10775908"/>
              <a:gd name="connsiteY1451" fmla="*/ 3413166 h 4464204"/>
              <a:gd name="connsiteX1452" fmla="*/ 7019953 w 10775908"/>
              <a:gd name="connsiteY1452" fmla="*/ 3425589 h 4464204"/>
              <a:gd name="connsiteX1453" fmla="*/ 6963242 w 10775908"/>
              <a:gd name="connsiteY1453" fmla="*/ 3413315 h 4464204"/>
              <a:gd name="connsiteX1454" fmla="*/ 6955275 w 10775908"/>
              <a:gd name="connsiteY1454" fmla="*/ 3410913 h 4464204"/>
              <a:gd name="connsiteX1455" fmla="*/ 6978383 w 10775908"/>
              <a:gd name="connsiteY1455" fmla="*/ 3409994 h 4464204"/>
              <a:gd name="connsiteX1456" fmla="*/ 8514821 w 10775908"/>
              <a:gd name="connsiteY1456" fmla="*/ 3406692 h 4464204"/>
              <a:gd name="connsiteX1457" fmla="*/ 8516397 w 10775908"/>
              <a:gd name="connsiteY1457" fmla="*/ 3413832 h 4464204"/>
              <a:gd name="connsiteX1458" fmla="*/ 8510956 w 10775908"/>
              <a:gd name="connsiteY1458" fmla="*/ 3411929 h 4464204"/>
              <a:gd name="connsiteX1459" fmla="*/ 8514821 w 10775908"/>
              <a:gd name="connsiteY1459" fmla="*/ 3406692 h 4464204"/>
              <a:gd name="connsiteX1460" fmla="*/ 8528571 w 10775908"/>
              <a:gd name="connsiteY1460" fmla="*/ 3406636 h 4464204"/>
              <a:gd name="connsiteX1461" fmla="*/ 8517699 w 10775908"/>
              <a:gd name="connsiteY1461" fmla="*/ 3413817 h 4464204"/>
              <a:gd name="connsiteX1462" fmla="*/ 8516026 w 10775908"/>
              <a:gd name="connsiteY1462" fmla="*/ 3406644 h 4464204"/>
              <a:gd name="connsiteX1463" fmla="*/ 8528571 w 10775908"/>
              <a:gd name="connsiteY1463" fmla="*/ 3406636 h 4464204"/>
              <a:gd name="connsiteX1464" fmla="*/ 9376605 w 10775908"/>
              <a:gd name="connsiteY1464" fmla="*/ 3404671 h 4464204"/>
              <a:gd name="connsiteX1465" fmla="*/ 9376819 w 10775908"/>
              <a:gd name="connsiteY1465" fmla="*/ 3408953 h 4464204"/>
              <a:gd name="connsiteX1466" fmla="*/ 9374401 w 10775908"/>
              <a:gd name="connsiteY1466" fmla="*/ 3411595 h 4464204"/>
              <a:gd name="connsiteX1467" fmla="*/ 9377927 w 10775908"/>
              <a:gd name="connsiteY1467" fmla="*/ 3416306 h 4464204"/>
              <a:gd name="connsiteX1468" fmla="*/ 9388849 w 10775908"/>
              <a:gd name="connsiteY1468" fmla="*/ 3422691 h 4464204"/>
              <a:gd name="connsiteX1469" fmla="*/ 9380563 w 10775908"/>
              <a:gd name="connsiteY1469" fmla="*/ 3408766 h 4464204"/>
              <a:gd name="connsiteX1470" fmla="*/ 9152729 w 10775908"/>
              <a:gd name="connsiteY1470" fmla="*/ 3403412 h 4464204"/>
              <a:gd name="connsiteX1471" fmla="*/ 9162946 w 10775908"/>
              <a:gd name="connsiteY1471" fmla="*/ 3408133 h 4464204"/>
              <a:gd name="connsiteX1472" fmla="*/ 9142699 w 10775908"/>
              <a:gd name="connsiteY1472" fmla="*/ 3411739 h 4464204"/>
              <a:gd name="connsiteX1473" fmla="*/ 9152729 w 10775908"/>
              <a:gd name="connsiteY1473" fmla="*/ 3403412 h 4464204"/>
              <a:gd name="connsiteX1474" fmla="*/ 10218312 w 10775908"/>
              <a:gd name="connsiteY1474" fmla="*/ 3401442 h 4464204"/>
              <a:gd name="connsiteX1475" fmla="*/ 10225458 w 10775908"/>
              <a:gd name="connsiteY1475" fmla="*/ 3401744 h 4464204"/>
              <a:gd name="connsiteX1476" fmla="*/ 10213766 w 10775908"/>
              <a:gd name="connsiteY1476" fmla="*/ 3408636 h 4464204"/>
              <a:gd name="connsiteX1477" fmla="*/ 10218312 w 10775908"/>
              <a:gd name="connsiteY1477" fmla="*/ 3401442 h 4464204"/>
              <a:gd name="connsiteX1478" fmla="*/ 10529950 w 10775908"/>
              <a:gd name="connsiteY1478" fmla="*/ 3399773 h 4464204"/>
              <a:gd name="connsiteX1479" fmla="*/ 10520785 w 10775908"/>
              <a:gd name="connsiteY1479" fmla="*/ 3407552 h 4464204"/>
              <a:gd name="connsiteX1480" fmla="*/ 10529950 w 10775908"/>
              <a:gd name="connsiteY1480" fmla="*/ 3399773 h 4464204"/>
              <a:gd name="connsiteX1481" fmla="*/ 3052148 w 10775908"/>
              <a:gd name="connsiteY1481" fmla="*/ 3398959 h 4464204"/>
              <a:gd name="connsiteX1482" fmla="*/ 3134757 w 10775908"/>
              <a:gd name="connsiteY1482" fmla="*/ 3405125 h 4464204"/>
              <a:gd name="connsiteX1483" fmla="*/ 3142849 w 10775908"/>
              <a:gd name="connsiteY1483" fmla="*/ 3405198 h 4464204"/>
              <a:gd name="connsiteX1484" fmla="*/ 3185805 w 10775908"/>
              <a:gd name="connsiteY1484" fmla="*/ 3413126 h 4464204"/>
              <a:gd name="connsiteX1485" fmla="*/ 3326105 w 10775908"/>
              <a:gd name="connsiteY1485" fmla="*/ 3433124 h 4464204"/>
              <a:gd name="connsiteX1486" fmla="*/ 3937852 w 10775908"/>
              <a:gd name="connsiteY1486" fmla="*/ 3469536 h 4464204"/>
              <a:gd name="connsiteX1487" fmla="*/ 3968023 w 10775908"/>
              <a:gd name="connsiteY1487" fmla="*/ 3476443 h 4464204"/>
              <a:gd name="connsiteX1488" fmla="*/ 3971171 w 10775908"/>
              <a:gd name="connsiteY1488" fmla="*/ 3479330 h 4464204"/>
              <a:gd name="connsiteX1489" fmla="*/ 3885849 w 10775908"/>
              <a:gd name="connsiteY1489" fmla="*/ 3486847 h 4464204"/>
              <a:gd name="connsiteX1490" fmla="*/ 3636826 w 10775908"/>
              <a:gd name="connsiteY1490" fmla="*/ 3472503 h 4464204"/>
              <a:gd name="connsiteX1491" fmla="*/ 3299499 w 10775908"/>
              <a:gd name="connsiteY1491" fmla="*/ 3441905 h 4464204"/>
              <a:gd name="connsiteX1492" fmla="*/ 3147958 w 10775908"/>
              <a:gd name="connsiteY1492" fmla="*/ 3418625 h 4464204"/>
              <a:gd name="connsiteX1493" fmla="*/ 3041741 w 10775908"/>
              <a:gd name="connsiteY1493" fmla="*/ 3398959 h 4464204"/>
              <a:gd name="connsiteX1494" fmla="*/ 10552505 w 10775908"/>
              <a:gd name="connsiteY1494" fmla="*/ 3396541 h 4464204"/>
              <a:gd name="connsiteX1495" fmla="*/ 10554293 w 10775908"/>
              <a:gd name="connsiteY1495" fmla="*/ 3407910 h 4464204"/>
              <a:gd name="connsiteX1496" fmla="*/ 10543917 w 10775908"/>
              <a:gd name="connsiteY1496" fmla="*/ 3399759 h 4464204"/>
              <a:gd name="connsiteX1497" fmla="*/ 10552505 w 10775908"/>
              <a:gd name="connsiteY1497" fmla="*/ 3396541 h 4464204"/>
              <a:gd name="connsiteX1498" fmla="*/ 9361823 w 10775908"/>
              <a:gd name="connsiteY1498" fmla="*/ 3393393 h 4464204"/>
              <a:gd name="connsiteX1499" fmla="*/ 9370798 w 10775908"/>
              <a:gd name="connsiteY1499" fmla="*/ 3405352 h 4464204"/>
              <a:gd name="connsiteX1500" fmla="*/ 9373211 w 10775908"/>
              <a:gd name="connsiteY1500" fmla="*/ 3409796 h 4464204"/>
              <a:gd name="connsiteX1501" fmla="*/ 9373303 w 10775908"/>
              <a:gd name="connsiteY1501" fmla="*/ 3406636 h 4464204"/>
              <a:gd name="connsiteX1502" fmla="*/ 9374918 w 10775908"/>
              <a:gd name="connsiteY1502" fmla="*/ 3404931 h 4464204"/>
              <a:gd name="connsiteX1503" fmla="*/ 9375877 w 10775908"/>
              <a:gd name="connsiteY1503" fmla="*/ 3403918 h 4464204"/>
              <a:gd name="connsiteX1504" fmla="*/ 9375733 w 10775908"/>
              <a:gd name="connsiteY1504" fmla="*/ 3403771 h 4464204"/>
              <a:gd name="connsiteX1505" fmla="*/ 9370902 w 10775908"/>
              <a:gd name="connsiteY1505" fmla="*/ 3398773 h 4464204"/>
              <a:gd name="connsiteX1506" fmla="*/ 9361823 w 10775908"/>
              <a:gd name="connsiteY1506" fmla="*/ 3393393 h 4464204"/>
              <a:gd name="connsiteX1507" fmla="*/ 10346376 w 10775908"/>
              <a:gd name="connsiteY1507" fmla="*/ 3393356 h 4464204"/>
              <a:gd name="connsiteX1508" fmla="*/ 10349464 w 10775908"/>
              <a:gd name="connsiteY1508" fmla="*/ 3395462 h 4464204"/>
              <a:gd name="connsiteX1509" fmla="*/ 10346092 w 10775908"/>
              <a:gd name="connsiteY1509" fmla="*/ 3398378 h 4464204"/>
              <a:gd name="connsiteX1510" fmla="*/ 10346376 w 10775908"/>
              <a:gd name="connsiteY1510" fmla="*/ 3393356 h 4464204"/>
              <a:gd name="connsiteX1511" fmla="*/ 9591023 w 10775908"/>
              <a:gd name="connsiteY1511" fmla="*/ 3392299 h 4464204"/>
              <a:gd name="connsiteX1512" fmla="*/ 9606807 w 10775908"/>
              <a:gd name="connsiteY1512" fmla="*/ 3403598 h 4464204"/>
              <a:gd name="connsiteX1513" fmla="*/ 9608441 w 10775908"/>
              <a:gd name="connsiteY1513" fmla="*/ 3404048 h 4464204"/>
              <a:gd name="connsiteX1514" fmla="*/ 9608166 w 10775908"/>
              <a:gd name="connsiteY1514" fmla="*/ 3404571 h 4464204"/>
              <a:gd name="connsiteX1515" fmla="*/ 9621670 w 10775908"/>
              <a:gd name="connsiteY1515" fmla="*/ 3414236 h 4464204"/>
              <a:gd name="connsiteX1516" fmla="*/ 9587793 w 10775908"/>
              <a:gd name="connsiteY1516" fmla="*/ 3419974 h 4464204"/>
              <a:gd name="connsiteX1517" fmla="*/ 9595021 w 10775908"/>
              <a:gd name="connsiteY1517" fmla="*/ 3410536 h 4464204"/>
              <a:gd name="connsiteX1518" fmla="*/ 9593133 w 10775908"/>
              <a:gd name="connsiteY1518" fmla="*/ 3410004 h 4464204"/>
              <a:gd name="connsiteX1519" fmla="*/ 9594952 w 10775908"/>
              <a:gd name="connsiteY1519" fmla="*/ 3406865 h 4464204"/>
              <a:gd name="connsiteX1520" fmla="*/ 9644936 w 10775908"/>
              <a:gd name="connsiteY1520" fmla="*/ 3392240 h 4464204"/>
              <a:gd name="connsiteX1521" fmla="*/ 9659423 w 10775908"/>
              <a:gd name="connsiteY1521" fmla="*/ 3399229 h 4464204"/>
              <a:gd name="connsiteX1522" fmla="*/ 9630589 w 10775908"/>
              <a:gd name="connsiteY1522" fmla="*/ 3400148 h 4464204"/>
              <a:gd name="connsiteX1523" fmla="*/ 9644936 w 10775908"/>
              <a:gd name="connsiteY1523" fmla="*/ 3392240 h 4464204"/>
              <a:gd name="connsiteX1524" fmla="*/ 5764950 w 10775908"/>
              <a:gd name="connsiteY1524" fmla="*/ 3392080 h 4464204"/>
              <a:gd name="connsiteX1525" fmla="*/ 5731610 w 10775908"/>
              <a:gd name="connsiteY1525" fmla="*/ 3396391 h 4464204"/>
              <a:gd name="connsiteX1526" fmla="*/ 5702555 w 10775908"/>
              <a:gd name="connsiteY1526" fmla="*/ 3398838 h 4464204"/>
              <a:gd name="connsiteX1527" fmla="*/ 5705918 w 10775908"/>
              <a:gd name="connsiteY1527" fmla="*/ 3399592 h 4464204"/>
              <a:gd name="connsiteX1528" fmla="*/ 5789528 w 10775908"/>
              <a:gd name="connsiteY1528" fmla="*/ 3402943 h 4464204"/>
              <a:gd name="connsiteX1529" fmla="*/ 5773831 w 10775908"/>
              <a:gd name="connsiteY1529" fmla="*/ 3396551 h 4464204"/>
              <a:gd name="connsiteX1530" fmla="*/ 10020324 w 10775908"/>
              <a:gd name="connsiteY1530" fmla="*/ 3391992 h 4464204"/>
              <a:gd name="connsiteX1531" fmla="*/ 10027945 w 10775908"/>
              <a:gd name="connsiteY1531" fmla="*/ 3393440 h 4464204"/>
              <a:gd name="connsiteX1532" fmla="*/ 10032669 w 10775908"/>
              <a:gd name="connsiteY1532" fmla="*/ 3395546 h 4464204"/>
              <a:gd name="connsiteX1533" fmla="*/ 10013719 w 10775908"/>
              <a:gd name="connsiteY1533" fmla="*/ 3400082 h 4464204"/>
              <a:gd name="connsiteX1534" fmla="*/ 10020324 w 10775908"/>
              <a:gd name="connsiteY1534" fmla="*/ 3391992 h 4464204"/>
              <a:gd name="connsiteX1535" fmla="*/ 9220764 w 10775908"/>
              <a:gd name="connsiteY1535" fmla="*/ 3388797 h 4464204"/>
              <a:gd name="connsiteX1536" fmla="*/ 9227798 w 10775908"/>
              <a:gd name="connsiteY1536" fmla="*/ 3389434 h 4464204"/>
              <a:gd name="connsiteX1537" fmla="*/ 9238552 w 10775908"/>
              <a:gd name="connsiteY1537" fmla="*/ 3398422 h 4464204"/>
              <a:gd name="connsiteX1538" fmla="*/ 9229866 w 10775908"/>
              <a:gd name="connsiteY1538" fmla="*/ 3410799 h 4464204"/>
              <a:gd name="connsiteX1539" fmla="*/ 9215465 w 10775908"/>
              <a:gd name="connsiteY1539" fmla="*/ 3414574 h 4464204"/>
              <a:gd name="connsiteX1540" fmla="*/ 9246562 w 10775908"/>
              <a:gd name="connsiteY1540" fmla="*/ 3443062 h 4464204"/>
              <a:gd name="connsiteX1541" fmla="*/ 9280037 w 10775908"/>
              <a:gd name="connsiteY1541" fmla="*/ 3472014 h 4464204"/>
              <a:gd name="connsiteX1542" fmla="*/ 9282659 w 10775908"/>
              <a:gd name="connsiteY1542" fmla="*/ 3508163 h 4464204"/>
              <a:gd name="connsiteX1543" fmla="*/ 9241297 w 10775908"/>
              <a:gd name="connsiteY1543" fmla="*/ 3489298 h 4464204"/>
              <a:gd name="connsiteX1544" fmla="*/ 9187917 w 10775908"/>
              <a:gd name="connsiteY1544" fmla="*/ 3468437 h 4464204"/>
              <a:gd name="connsiteX1545" fmla="*/ 9194777 w 10775908"/>
              <a:gd name="connsiteY1545" fmla="*/ 3448814 h 4464204"/>
              <a:gd name="connsiteX1546" fmla="*/ 9168359 w 10775908"/>
              <a:gd name="connsiteY1546" fmla="*/ 3450591 h 4464204"/>
              <a:gd name="connsiteX1547" fmla="*/ 9189411 w 10775908"/>
              <a:gd name="connsiteY1547" fmla="*/ 3420513 h 4464204"/>
              <a:gd name="connsiteX1548" fmla="*/ 9213870 w 10775908"/>
              <a:gd name="connsiteY1548" fmla="*/ 3394196 h 4464204"/>
              <a:gd name="connsiteX1549" fmla="*/ 9220764 w 10775908"/>
              <a:gd name="connsiteY1549" fmla="*/ 3388797 h 4464204"/>
              <a:gd name="connsiteX1550" fmla="*/ 10542096 w 10775908"/>
              <a:gd name="connsiteY1550" fmla="*/ 3384991 h 4464204"/>
              <a:gd name="connsiteX1551" fmla="*/ 10547173 w 10775908"/>
              <a:gd name="connsiteY1551" fmla="*/ 3389394 h 4464204"/>
              <a:gd name="connsiteX1552" fmla="*/ 10543753 w 10775908"/>
              <a:gd name="connsiteY1552" fmla="*/ 3392867 h 4464204"/>
              <a:gd name="connsiteX1553" fmla="*/ 10535380 w 10775908"/>
              <a:gd name="connsiteY1553" fmla="*/ 3385269 h 4464204"/>
              <a:gd name="connsiteX1554" fmla="*/ 10542096 w 10775908"/>
              <a:gd name="connsiteY1554" fmla="*/ 3384991 h 4464204"/>
              <a:gd name="connsiteX1555" fmla="*/ 9765238 w 10775908"/>
              <a:gd name="connsiteY1555" fmla="*/ 3383658 h 4464204"/>
              <a:gd name="connsiteX1556" fmla="*/ 9756074 w 10775908"/>
              <a:gd name="connsiteY1556" fmla="*/ 3391436 h 4464204"/>
              <a:gd name="connsiteX1557" fmla="*/ 9765238 w 10775908"/>
              <a:gd name="connsiteY1557" fmla="*/ 3383658 h 4464204"/>
              <a:gd name="connsiteX1558" fmla="*/ 8695627 w 10775908"/>
              <a:gd name="connsiteY1558" fmla="*/ 3383210 h 4464204"/>
              <a:gd name="connsiteX1559" fmla="*/ 8702035 w 10775908"/>
              <a:gd name="connsiteY1559" fmla="*/ 3385181 h 4464204"/>
              <a:gd name="connsiteX1560" fmla="*/ 8689614 w 10775908"/>
              <a:gd name="connsiteY1560" fmla="*/ 3389482 h 4464204"/>
              <a:gd name="connsiteX1561" fmla="*/ 8695627 w 10775908"/>
              <a:gd name="connsiteY1561" fmla="*/ 3383210 h 4464204"/>
              <a:gd name="connsiteX1562" fmla="*/ 10441881 w 10775908"/>
              <a:gd name="connsiteY1562" fmla="*/ 3379919 h 4464204"/>
              <a:gd name="connsiteX1563" fmla="*/ 10449428 w 10775908"/>
              <a:gd name="connsiteY1563" fmla="*/ 3381993 h 4464204"/>
              <a:gd name="connsiteX1564" fmla="*/ 10434111 w 10775908"/>
              <a:gd name="connsiteY1564" fmla="*/ 3387947 h 4464204"/>
              <a:gd name="connsiteX1565" fmla="*/ 10441881 w 10775908"/>
              <a:gd name="connsiteY1565" fmla="*/ 3379919 h 4464204"/>
              <a:gd name="connsiteX1566" fmla="*/ 8762284 w 10775908"/>
              <a:gd name="connsiteY1566" fmla="*/ 3379816 h 4464204"/>
              <a:gd name="connsiteX1567" fmla="*/ 8782459 w 10775908"/>
              <a:gd name="connsiteY1567" fmla="*/ 3384965 h 4464204"/>
              <a:gd name="connsiteX1568" fmla="*/ 8800088 w 10775908"/>
              <a:gd name="connsiteY1568" fmla="*/ 3397386 h 4464204"/>
              <a:gd name="connsiteX1569" fmla="*/ 8786145 w 10775908"/>
              <a:gd name="connsiteY1569" fmla="*/ 3405576 h 4464204"/>
              <a:gd name="connsiteX1570" fmla="*/ 8763459 w 10775908"/>
              <a:gd name="connsiteY1570" fmla="*/ 3395467 h 4464204"/>
              <a:gd name="connsiteX1571" fmla="*/ 8762284 w 10775908"/>
              <a:gd name="connsiteY1571" fmla="*/ 3379816 h 4464204"/>
              <a:gd name="connsiteX1572" fmla="*/ 6480900 w 10775908"/>
              <a:gd name="connsiteY1572" fmla="*/ 3379313 h 4464204"/>
              <a:gd name="connsiteX1573" fmla="*/ 6484737 w 10775908"/>
              <a:gd name="connsiteY1573" fmla="*/ 3381661 h 4464204"/>
              <a:gd name="connsiteX1574" fmla="*/ 6506810 w 10775908"/>
              <a:gd name="connsiteY1574" fmla="*/ 3391869 h 4464204"/>
              <a:gd name="connsiteX1575" fmla="*/ 6511984 w 10775908"/>
              <a:gd name="connsiteY1575" fmla="*/ 3394165 h 4464204"/>
              <a:gd name="connsiteX1576" fmla="*/ 6525530 w 10775908"/>
              <a:gd name="connsiteY1576" fmla="*/ 3396728 h 4464204"/>
              <a:gd name="connsiteX1577" fmla="*/ 6484424 w 10775908"/>
              <a:gd name="connsiteY1577" fmla="*/ 3380297 h 4464204"/>
              <a:gd name="connsiteX1578" fmla="*/ 9167154 w 10775908"/>
              <a:gd name="connsiteY1578" fmla="*/ 3378659 h 4464204"/>
              <a:gd name="connsiteX1579" fmla="*/ 9169176 w 10775908"/>
              <a:gd name="connsiteY1579" fmla="*/ 3390346 h 4464204"/>
              <a:gd name="connsiteX1580" fmla="*/ 9167154 w 10775908"/>
              <a:gd name="connsiteY1580" fmla="*/ 3378659 h 4464204"/>
              <a:gd name="connsiteX1581" fmla="*/ 6973135 w 10775908"/>
              <a:gd name="connsiteY1581" fmla="*/ 3377899 h 4464204"/>
              <a:gd name="connsiteX1582" fmla="*/ 7015665 w 10775908"/>
              <a:gd name="connsiteY1582" fmla="*/ 3378134 h 4464204"/>
              <a:gd name="connsiteX1583" fmla="*/ 7066711 w 10775908"/>
              <a:gd name="connsiteY1583" fmla="*/ 3381856 h 4464204"/>
              <a:gd name="connsiteX1584" fmla="*/ 7077369 w 10775908"/>
              <a:gd name="connsiteY1584" fmla="*/ 3384091 h 4464204"/>
              <a:gd name="connsiteX1585" fmla="*/ 7081905 w 10775908"/>
              <a:gd name="connsiteY1585" fmla="*/ 3386902 h 4464204"/>
              <a:gd name="connsiteX1586" fmla="*/ 7072461 w 10775908"/>
              <a:gd name="connsiteY1586" fmla="*/ 3391812 h 4464204"/>
              <a:gd name="connsiteX1587" fmla="*/ 7061258 w 10775908"/>
              <a:gd name="connsiteY1587" fmla="*/ 3393605 h 4464204"/>
              <a:gd name="connsiteX1588" fmla="*/ 7061568 w 10775908"/>
              <a:gd name="connsiteY1588" fmla="*/ 3399135 h 4464204"/>
              <a:gd name="connsiteX1589" fmla="*/ 7056271 w 10775908"/>
              <a:gd name="connsiteY1589" fmla="*/ 3394404 h 4464204"/>
              <a:gd name="connsiteX1590" fmla="*/ 7052422 w 10775908"/>
              <a:gd name="connsiteY1590" fmla="*/ 3395021 h 4464204"/>
              <a:gd name="connsiteX1591" fmla="*/ 6971422 w 10775908"/>
              <a:gd name="connsiteY1591" fmla="*/ 3377905 h 4464204"/>
              <a:gd name="connsiteX1592" fmla="*/ 6375942 w 10775908"/>
              <a:gd name="connsiteY1592" fmla="*/ 3377801 h 4464204"/>
              <a:gd name="connsiteX1593" fmla="*/ 6379571 w 10775908"/>
              <a:gd name="connsiteY1593" fmla="*/ 3382289 h 4464204"/>
              <a:gd name="connsiteX1594" fmla="*/ 6386792 w 10775908"/>
              <a:gd name="connsiteY1594" fmla="*/ 3392339 h 4464204"/>
              <a:gd name="connsiteX1595" fmla="*/ 6390277 w 10775908"/>
              <a:gd name="connsiteY1595" fmla="*/ 3392715 h 4464204"/>
              <a:gd name="connsiteX1596" fmla="*/ 6551408 w 10775908"/>
              <a:gd name="connsiteY1596" fmla="*/ 3418229 h 4464204"/>
              <a:gd name="connsiteX1597" fmla="*/ 6531720 w 10775908"/>
              <a:gd name="connsiteY1597" fmla="*/ 3410328 h 4464204"/>
              <a:gd name="connsiteX1598" fmla="*/ 6510580 w 10775908"/>
              <a:gd name="connsiteY1598" fmla="*/ 3400615 h 4464204"/>
              <a:gd name="connsiteX1599" fmla="*/ 6507250 w 10775908"/>
              <a:gd name="connsiteY1599" fmla="*/ 3399037 h 4464204"/>
              <a:gd name="connsiteX1600" fmla="*/ 9641211 w 10775908"/>
              <a:gd name="connsiteY1600" fmla="*/ 3375189 h 4464204"/>
              <a:gd name="connsiteX1601" fmla="*/ 9649059 w 10775908"/>
              <a:gd name="connsiteY1601" fmla="*/ 3377408 h 4464204"/>
              <a:gd name="connsiteX1602" fmla="*/ 9634607 w 10775908"/>
              <a:gd name="connsiteY1602" fmla="*/ 3382869 h 4464204"/>
              <a:gd name="connsiteX1603" fmla="*/ 9641211 w 10775908"/>
              <a:gd name="connsiteY1603" fmla="*/ 3375189 h 4464204"/>
              <a:gd name="connsiteX1604" fmla="*/ 9153650 w 10775908"/>
              <a:gd name="connsiteY1604" fmla="*/ 3373938 h 4464204"/>
              <a:gd name="connsiteX1605" fmla="*/ 9157681 w 10775908"/>
              <a:gd name="connsiteY1605" fmla="*/ 3386326 h 4464204"/>
              <a:gd name="connsiteX1606" fmla="*/ 9148556 w 10775908"/>
              <a:gd name="connsiteY1606" fmla="*/ 3376548 h 4464204"/>
              <a:gd name="connsiteX1607" fmla="*/ 9153650 w 10775908"/>
              <a:gd name="connsiteY1607" fmla="*/ 3373938 h 4464204"/>
              <a:gd name="connsiteX1608" fmla="*/ 10526250 w 10775908"/>
              <a:gd name="connsiteY1608" fmla="*/ 3372420 h 4464204"/>
              <a:gd name="connsiteX1609" fmla="*/ 10525574 w 10775908"/>
              <a:gd name="connsiteY1609" fmla="*/ 3373410 h 4464204"/>
              <a:gd name="connsiteX1610" fmla="*/ 10524634 w 10775908"/>
              <a:gd name="connsiteY1610" fmla="*/ 3374784 h 4464204"/>
              <a:gd name="connsiteX1611" fmla="*/ 8971002 w 10775908"/>
              <a:gd name="connsiteY1611" fmla="*/ 3371683 h 4464204"/>
              <a:gd name="connsiteX1612" fmla="*/ 8967582 w 10775908"/>
              <a:gd name="connsiteY1612" fmla="*/ 3381467 h 4464204"/>
              <a:gd name="connsiteX1613" fmla="*/ 8971002 w 10775908"/>
              <a:gd name="connsiteY1613" fmla="*/ 3371683 h 4464204"/>
              <a:gd name="connsiteX1614" fmla="*/ 10526870 w 10775908"/>
              <a:gd name="connsiteY1614" fmla="*/ 3371511 h 4464204"/>
              <a:gd name="connsiteX1615" fmla="*/ 10526250 w 10775908"/>
              <a:gd name="connsiteY1615" fmla="*/ 3372420 h 4464204"/>
              <a:gd name="connsiteX1616" fmla="*/ 10526418 w 10775908"/>
              <a:gd name="connsiteY1616" fmla="*/ 3372171 h 4464204"/>
              <a:gd name="connsiteX1617" fmla="*/ 10526870 w 10775908"/>
              <a:gd name="connsiteY1617" fmla="*/ 3371511 h 4464204"/>
              <a:gd name="connsiteX1618" fmla="*/ 10531727 w 10775908"/>
              <a:gd name="connsiteY1618" fmla="*/ 3371398 h 4464204"/>
              <a:gd name="connsiteX1619" fmla="*/ 10539781 w 10775908"/>
              <a:gd name="connsiteY1619" fmla="*/ 3376377 h 4464204"/>
              <a:gd name="connsiteX1620" fmla="*/ 10531727 w 10775908"/>
              <a:gd name="connsiteY1620" fmla="*/ 3371398 h 4464204"/>
              <a:gd name="connsiteX1621" fmla="*/ 10288669 w 10775908"/>
              <a:gd name="connsiteY1621" fmla="*/ 3370764 h 4464204"/>
              <a:gd name="connsiteX1622" fmla="*/ 10299211 w 10775908"/>
              <a:gd name="connsiteY1622" fmla="*/ 3403042 h 4464204"/>
              <a:gd name="connsiteX1623" fmla="*/ 10274139 w 10775908"/>
              <a:gd name="connsiteY1623" fmla="*/ 3383425 h 4464204"/>
              <a:gd name="connsiteX1624" fmla="*/ 10288669 w 10775908"/>
              <a:gd name="connsiteY1624" fmla="*/ 3370764 h 4464204"/>
              <a:gd name="connsiteX1625" fmla="*/ 9954183 w 10775908"/>
              <a:gd name="connsiteY1625" fmla="*/ 3368105 h 4464204"/>
              <a:gd name="connsiteX1626" fmla="*/ 9956614 w 10775908"/>
              <a:gd name="connsiteY1626" fmla="*/ 3379978 h 4464204"/>
              <a:gd name="connsiteX1627" fmla="*/ 9954183 w 10775908"/>
              <a:gd name="connsiteY1627" fmla="*/ 3368105 h 4464204"/>
              <a:gd name="connsiteX1628" fmla="*/ 10196245 w 10775908"/>
              <a:gd name="connsiteY1628" fmla="*/ 3367888 h 4464204"/>
              <a:gd name="connsiteX1629" fmla="*/ 10204757 w 10775908"/>
              <a:gd name="connsiteY1629" fmla="*/ 3381378 h 4464204"/>
              <a:gd name="connsiteX1630" fmla="*/ 10196245 w 10775908"/>
              <a:gd name="connsiteY1630" fmla="*/ 3367888 h 4464204"/>
              <a:gd name="connsiteX1631" fmla="*/ 8446648 w 10775908"/>
              <a:gd name="connsiteY1631" fmla="*/ 3367337 h 4464204"/>
              <a:gd name="connsiteX1632" fmla="*/ 8456842 w 10775908"/>
              <a:gd name="connsiteY1632" fmla="*/ 3372117 h 4464204"/>
              <a:gd name="connsiteX1633" fmla="*/ 8436672 w 10775908"/>
              <a:gd name="connsiteY1633" fmla="*/ 3375507 h 4464204"/>
              <a:gd name="connsiteX1634" fmla="*/ 8446648 w 10775908"/>
              <a:gd name="connsiteY1634" fmla="*/ 3367337 h 4464204"/>
              <a:gd name="connsiteX1635" fmla="*/ 9402226 w 10775908"/>
              <a:gd name="connsiteY1635" fmla="*/ 3365620 h 4464204"/>
              <a:gd name="connsiteX1636" fmla="*/ 9399443 w 10775908"/>
              <a:gd name="connsiteY1636" fmla="*/ 3373580 h 4464204"/>
              <a:gd name="connsiteX1637" fmla="*/ 9403432 w 10775908"/>
              <a:gd name="connsiteY1637" fmla="*/ 3373880 h 4464204"/>
              <a:gd name="connsiteX1638" fmla="*/ 9401115 w 10775908"/>
              <a:gd name="connsiteY1638" fmla="*/ 3384688 h 4464204"/>
              <a:gd name="connsiteX1639" fmla="*/ 9400860 w 10775908"/>
              <a:gd name="connsiteY1639" fmla="*/ 3384989 h 4464204"/>
              <a:gd name="connsiteX1640" fmla="*/ 9403532 w 10775908"/>
              <a:gd name="connsiteY1640" fmla="*/ 3385923 h 4464204"/>
              <a:gd name="connsiteX1641" fmla="*/ 9419161 w 10775908"/>
              <a:gd name="connsiteY1641" fmla="*/ 3391387 h 4464204"/>
              <a:gd name="connsiteX1642" fmla="*/ 9438631 w 10775908"/>
              <a:gd name="connsiteY1642" fmla="*/ 3407968 h 4464204"/>
              <a:gd name="connsiteX1643" fmla="*/ 9444830 w 10775908"/>
              <a:gd name="connsiteY1643" fmla="*/ 3409965 h 4464204"/>
              <a:gd name="connsiteX1644" fmla="*/ 9443268 w 10775908"/>
              <a:gd name="connsiteY1644" fmla="*/ 3411235 h 4464204"/>
              <a:gd name="connsiteX1645" fmla="*/ 9465146 w 10775908"/>
              <a:gd name="connsiteY1645" fmla="*/ 3422901 h 4464204"/>
              <a:gd name="connsiteX1646" fmla="*/ 9440068 w 10775908"/>
              <a:gd name="connsiteY1646" fmla="*/ 3394288 h 4464204"/>
              <a:gd name="connsiteX1647" fmla="*/ 9402226 w 10775908"/>
              <a:gd name="connsiteY1647" fmla="*/ 3365620 h 4464204"/>
              <a:gd name="connsiteX1648" fmla="*/ 9734987 w 10775908"/>
              <a:gd name="connsiteY1648" fmla="*/ 3362135 h 4464204"/>
              <a:gd name="connsiteX1649" fmla="*/ 9738717 w 10775908"/>
              <a:gd name="connsiteY1649" fmla="*/ 3363414 h 4464204"/>
              <a:gd name="connsiteX1650" fmla="*/ 9745638 w 10775908"/>
              <a:gd name="connsiteY1650" fmla="*/ 3376446 h 4464204"/>
              <a:gd name="connsiteX1651" fmla="*/ 9729019 w 10775908"/>
              <a:gd name="connsiteY1651" fmla="*/ 3366673 h 4464204"/>
              <a:gd name="connsiteX1652" fmla="*/ 9734987 w 10775908"/>
              <a:gd name="connsiteY1652" fmla="*/ 3362135 h 4464204"/>
              <a:gd name="connsiteX1653" fmla="*/ 10227205 w 10775908"/>
              <a:gd name="connsiteY1653" fmla="*/ 3357156 h 4464204"/>
              <a:gd name="connsiteX1654" fmla="*/ 10243691 w 10775908"/>
              <a:gd name="connsiteY1654" fmla="*/ 3367313 h 4464204"/>
              <a:gd name="connsiteX1655" fmla="*/ 10223784 w 10775908"/>
              <a:gd name="connsiteY1655" fmla="*/ 3366943 h 4464204"/>
              <a:gd name="connsiteX1656" fmla="*/ 10227205 w 10775908"/>
              <a:gd name="connsiteY1656" fmla="*/ 3357156 h 4464204"/>
              <a:gd name="connsiteX1657" fmla="*/ 8644317 w 10775908"/>
              <a:gd name="connsiteY1657" fmla="*/ 3353114 h 4464204"/>
              <a:gd name="connsiteX1658" fmla="*/ 8654163 w 10775908"/>
              <a:gd name="connsiteY1658" fmla="*/ 3360801 h 4464204"/>
              <a:gd name="connsiteX1659" fmla="*/ 8638367 w 10775908"/>
              <a:gd name="connsiteY1659" fmla="*/ 3370133 h 4464204"/>
              <a:gd name="connsiteX1660" fmla="*/ 8644317 w 10775908"/>
              <a:gd name="connsiteY1660" fmla="*/ 3353114 h 4464204"/>
              <a:gd name="connsiteX1661" fmla="*/ 9990305 w 10775908"/>
              <a:gd name="connsiteY1661" fmla="*/ 3347598 h 4464204"/>
              <a:gd name="connsiteX1662" fmla="*/ 9989054 w 10775908"/>
              <a:gd name="connsiteY1662" fmla="*/ 3348456 h 4464204"/>
              <a:gd name="connsiteX1663" fmla="*/ 9988009 w 10775908"/>
              <a:gd name="connsiteY1663" fmla="*/ 3349170 h 4464204"/>
              <a:gd name="connsiteX1664" fmla="*/ 9992398 w 10775908"/>
              <a:gd name="connsiteY1664" fmla="*/ 3346170 h 4464204"/>
              <a:gd name="connsiteX1665" fmla="*/ 9991226 w 10775908"/>
              <a:gd name="connsiteY1665" fmla="*/ 3346970 h 4464204"/>
              <a:gd name="connsiteX1666" fmla="*/ 9990305 w 10775908"/>
              <a:gd name="connsiteY1666" fmla="*/ 3347598 h 4464204"/>
              <a:gd name="connsiteX1667" fmla="*/ 9993155 w 10775908"/>
              <a:gd name="connsiteY1667" fmla="*/ 3345650 h 4464204"/>
              <a:gd name="connsiteX1668" fmla="*/ 9993076 w 10775908"/>
              <a:gd name="connsiteY1668" fmla="*/ 3345706 h 4464204"/>
              <a:gd name="connsiteX1669" fmla="*/ 9992398 w 10775908"/>
              <a:gd name="connsiteY1669" fmla="*/ 3346170 h 4464204"/>
              <a:gd name="connsiteX1670" fmla="*/ 10054714 w 10775908"/>
              <a:gd name="connsiteY1670" fmla="*/ 3344388 h 4464204"/>
              <a:gd name="connsiteX1671" fmla="*/ 10051300 w 10775908"/>
              <a:gd name="connsiteY1671" fmla="*/ 3350981 h 4464204"/>
              <a:gd name="connsiteX1672" fmla="*/ 10051935 w 10775908"/>
              <a:gd name="connsiteY1672" fmla="*/ 3353157 h 4464204"/>
              <a:gd name="connsiteX1673" fmla="*/ 10053812 w 10775908"/>
              <a:gd name="connsiteY1673" fmla="*/ 3348922 h 4464204"/>
              <a:gd name="connsiteX1674" fmla="*/ 10057145 w 10775908"/>
              <a:gd name="connsiteY1674" fmla="*/ 3351095 h 4464204"/>
              <a:gd name="connsiteX1675" fmla="*/ 10054533 w 10775908"/>
              <a:gd name="connsiteY1675" fmla="*/ 3352332 h 4464204"/>
              <a:gd name="connsiteX1676" fmla="*/ 10052241 w 10775908"/>
              <a:gd name="connsiteY1676" fmla="*/ 3354202 h 4464204"/>
              <a:gd name="connsiteX1677" fmla="*/ 10053428 w 10775908"/>
              <a:gd name="connsiteY1677" fmla="*/ 3358271 h 4464204"/>
              <a:gd name="connsiteX1678" fmla="*/ 10061932 w 10775908"/>
              <a:gd name="connsiteY1678" fmla="*/ 3368965 h 4464204"/>
              <a:gd name="connsiteX1679" fmla="*/ 10096983 w 10775908"/>
              <a:gd name="connsiteY1679" fmla="*/ 3394449 h 4464204"/>
              <a:gd name="connsiteX1680" fmla="*/ 10070178 w 10775908"/>
              <a:gd name="connsiteY1680" fmla="*/ 3365231 h 4464204"/>
              <a:gd name="connsiteX1681" fmla="*/ 10054714 w 10775908"/>
              <a:gd name="connsiteY1681" fmla="*/ 3344388 h 4464204"/>
              <a:gd name="connsiteX1682" fmla="*/ 9606724 w 10775908"/>
              <a:gd name="connsiteY1682" fmla="*/ 3342403 h 4464204"/>
              <a:gd name="connsiteX1683" fmla="*/ 9614131 w 10775908"/>
              <a:gd name="connsiteY1683" fmla="*/ 3343642 h 4464204"/>
              <a:gd name="connsiteX1684" fmla="*/ 9610987 w 10775908"/>
              <a:gd name="connsiteY1684" fmla="*/ 3349551 h 4464204"/>
              <a:gd name="connsiteX1685" fmla="*/ 9609367 w 10775908"/>
              <a:gd name="connsiteY1685" fmla="*/ 3350427 h 4464204"/>
              <a:gd name="connsiteX1686" fmla="*/ 9616139 w 10775908"/>
              <a:gd name="connsiteY1686" fmla="*/ 3358708 h 4464204"/>
              <a:gd name="connsiteX1687" fmla="*/ 9617831 w 10775908"/>
              <a:gd name="connsiteY1687" fmla="*/ 3377134 h 4464204"/>
              <a:gd name="connsiteX1688" fmla="*/ 9599090 w 10775908"/>
              <a:gd name="connsiteY1688" fmla="*/ 3370582 h 4464204"/>
              <a:gd name="connsiteX1689" fmla="*/ 9604178 w 10775908"/>
              <a:gd name="connsiteY1689" fmla="*/ 3350576 h 4464204"/>
              <a:gd name="connsiteX1690" fmla="*/ 9599586 w 10775908"/>
              <a:gd name="connsiteY1690" fmla="*/ 3349364 h 4464204"/>
              <a:gd name="connsiteX1691" fmla="*/ 9606724 w 10775908"/>
              <a:gd name="connsiteY1691" fmla="*/ 3342403 h 4464204"/>
              <a:gd name="connsiteX1692" fmla="*/ 9684129 w 10775908"/>
              <a:gd name="connsiteY1692" fmla="*/ 3342178 h 4464204"/>
              <a:gd name="connsiteX1693" fmla="*/ 9693134 w 10775908"/>
              <a:gd name="connsiteY1693" fmla="*/ 3349227 h 4464204"/>
              <a:gd name="connsiteX1694" fmla="*/ 9693228 w 10775908"/>
              <a:gd name="connsiteY1694" fmla="*/ 3349116 h 4464204"/>
              <a:gd name="connsiteX1695" fmla="*/ 9701228 w 10775908"/>
              <a:gd name="connsiteY1695" fmla="*/ 3350763 h 4464204"/>
              <a:gd name="connsiteX1696" fmla="*/ 9706217 w 10775908"/>
              <a:gd name="connsiteY1696" fmla="*/ 3352973 h 4464204"/>
              <a:gd name="connsiteX1697" fmla="*/ 9702995 w 10775908"/>
              <a:gd name="connsiteY1697" fmla="*/ 3358360 h 4464204"/>
              <a:gd name="connsiteX1698" fmla="*/ 9710814 w 10775908"/>
              <a:gd name="connsiteY1698" fmla="*/ 3366636 h 4464204"/>
              <a:gd name="connsiteX1699" fmla="*/ 9675415 w 10775908"/>
              <a:gd name="connsiteY1699" fmla="*/ 3360743 h 4464204"/>
              <a:gd name="connsiteX1700" fmla="*/ 9684129 w 10775908"/>
              <a:gd name="connsiteY1700" fmla="*/ 3342178 h 4464204"/>
              <a:gd name="connsiteX1701" fmla="*/ 9976008 w 10775908"/>
              <a:gd name="connsiteY1701" fmla="*/ 3340473 h 4464204"/>
              <a:gd name="connsiteX1702" fmla="*/ 9976448 w 10775908"/>
              <a:gd name="connsiteY1702" fmla="*/ 3344341 h 4464204"/>
              <a:gd name="connsiteX1703" fmla="*/ 9975111 w 10775908"/>
              <a:gd name="connsiteY1703" fmla="*/ 3345020 h 4464204"/>
              <a:gd name="connsiteX1704" fmla="*/ 9972908 w 10775908"/>
              <a:gd name="connsiteY1704" fmla="*/ 3346142 h 4464204"/>
              <a:gd name="connsiteX1705" fmla="*/ 9971021 w 10775908"/>
              <a:gd name="connsiteY1705" fmla="*/ 3342444 h 4464204"/>
              <a:gd name="connsiteX1706" fmla="*/ 9976008 w 10775908"/>
              <a:gd name="connsiteY1706" fmla="*/ 3340473 h 4464204"/>
              <a:gd name="connsiteX1707" fmla="*/ 6373316 w 10775908"/>
              <a:gd name="connsiteY1707" fmla="*/ 3339573 h 4464204"/>
              <a:gd name="connsiteX1708" fmla="*/ 6368721 w 10775908"/>
              <a:gd name="connsiteY1708" fmla="*/ 3339638 h 4464204"/>
              <a:gd name="connsiteX1709" fmla="*/ 6407613 w 10775908"/>
              <a:gd name="connsiteY1709" fmla="*/ 3366067 h 4464204"/>
              <a:gd name="connsiteX1710" fmla="*/ 6482313 w 10775908"/>
              <a:gd name="connsiteY1710" fmla="*/ 3387218 h 4464204"/>
              <a:gd name="connsiteX1711" fmla="*/ 6478122 w 10775908"/>
              <a:gd name="connsiteY1711" fmla="*/ 3385232 h 4464204"/>
              <a:gd name="connsiteX1712" fmla="*/ 6473310 w 10775908"/>
              <a:gd name="connsiteY1712" fmla="*/ 3383194 h 4464204"/>
              <a:gd name="connsiteX1713" fmla="*/ 6463606 w 10775908"/>
              <a:gd name="connsiteY1713" fmla="*/ 3374483 h 4464204"/>
              <a:gd name="connsiteX1714" fmla="*/ 6445501 w 10775908"/>
              <a:gd name="connsiteY1714" fmla="*/ 3369427 h 4464204"/>
              <a:gd name="connsiteX1715" fmla="*/ 6449897 w 10775908"/>
              <a:gd name="connsiteY1715" fmla="*/ 3373300 h 4464204"/>
              <a:gd name="connsiteX1716" fmla="*/ 6430415 w 10775908"/>
              <a:gd name="connsiteY1716" fmla="*/ 3365214 h 4464204"/>
              <a:gd name="connsiteX1717" fmla="*/ 6386956 w 10775908"/>
              <a:gd name="connsiteY1717" fmla="*/ 3353078 h 4464204"/>
              <a:gd name="connsiteX1718" fmla="*/ 6408178 w 10775908"/>
              <a:gd name="connsiteY1718" fmla="*/ 3358357 h 4464204"/>
              <a:gd name="connsiteX1719" fmla="*/ 6415738 w 10775908"/>
              <a:gd name="connsiteY1719" fmla="*/ 3358756 h 4464204"/>
              <a:gd name="connsiteX1720" fmla="*/ 6389894 w 10775908"/>
              <a:gd name="connsiteY1720" fmla="*/ 3347143 h 4464204"/>
              <a:gd name="connsiteX1721" fmla="*/ 10201949 w 10775908"/>
              <a:gd name="connsiteY1721" fmla="*/ 3336980 h 4464204"/>
              <a:gd name="connsiteX1722" fmla="*/ 10224335 w 10775908"/>
              <a:gd name="connsiteY1722" fmla="*/ 3344807 h 4464204"/>
              <a:gd name="connsiteX1723" fmla="*/ 10211182 w 10775908"/>
              <a:gd name="connsiteY1723" fmla="*/ 3362530 h 4464204"/>
              <a:gd name="connsiteX1724" fmla="*/ 10201949 w 10775908"/>
              <a:gd name="connsiteY1724" fmla="*/ 3336980 h 4464204"/>
              <a:gd name="connsiteX1725" fmla="*/ 10567006 w 10775908"/>
              <a:gd name="connsiteY1725" fmla="*/ 3336893 h 4464204"/>
              <a:gd name="connsiteX1726" fmla="*/ 10590653 w 10775908"/>
              <a:gd name="connsiteY1726" fmla="*/ 3362279 h 4464204"/>
              <a:gd name="connsiteX1727" fmla="*/ 10557330 w 10775908"/>
              <a:gd name="connsiteY1727" fmla="*/ 3341934 h 4464204"/>
              <a:gd name="connsiteX1728" fmla="*/ 10567006 w 10775908"/>
              <a:gd name="connsiteY1728" fmla="*/ 3336893 h 4464204"/>
              <a:gd name="connsiteX1729" fmla="*/ 10167786 w 10775908"/>
              <a:gd name="connsiteY1729" fmla="*/ 3336384 h 4464204"/>
              <a:gd name="connsiteX1730" fmla="*/ 10158624 w 10775908"/>
              <a:gd name="connsiteY1730" fmla="*/ 3344163 h 4464204"/>
              <a:gd name="connsiteX1731" fmla="*/ 10167786 w 10775908"/>
              <a:gd name="connsiteY1731" fmla="*/ 3336384 h 4464204"/>
              <a:gd name="connsiteX1732" fmla="*/ 9107233 w 10775908"/>
              <a:gd name="connsiteY1732" fmla="*/ 3335018 h 4464204"/>
              <a:gd name="connsiteX1733" fmla="*/ 9149712 w 10775908"/>
              <a:gd name="connsiteY1733" fmla="*/ 3367595 h 4464204"/>
              <a:gd name="connsiteX1734" fmla="*/ 9129463 w 10775908"/>
              <a:gd name="connsiteY1734" fmla="*/ 3358300 h 4464204"/>
              <a:gd name="connsiteX1735" fmla="*/ 9103229 w 10775908"/>
              <a:gd name="connsiteY1735" fmla="*/ 3340265 h 4464204"/>
              <a:gd name="connsiteX1736" fmla="*/ 9107233 w 10775908"/>
              <a:gd name="connsiteY1736" fmla="*/ 3335018 h 4464204"/>
              <a:gd name="connsiteX1737" fmla="*/ 8726807 w 10775908"/>
              <a:gd name="connsiteY1737" fmla="*/ 3333323 h 4464204"/>
              <a:gd name="connsiteX1738" fmla="*/ 8735842 w 10775908"/>
              <a:gd name="connsiteY1738" fmla="*/ 3351838 h 4464204"/>
              <a:gd name="connsiteX1739" fmla="*/ 8738958 w 10775908"/>
              <a:gd name="connsiteY1739" fmla="*/ 3368282 h 4464204"/>
              <a:gd name="connsiteX1740" fmla="*/ 8709592 w 10775908"/>
              <a:gd name="connsiteY1740" fmla="*/ 3364601 h 4464204"/>
              <a:gd name="connsiteX1741" fmla="*/ 8726807 w 10775908"/>
              <a:gd name="connsiteY1741" fmla="*/ 3333323 h 4464204"/>
              <a:gd name="connsiteX1742" fmla="*/ 9669703 w 10775908"/>
              <a:gd name="connsiteY1742" fmla="*/ 3331383 h 4464204"/>
              <a:gd name="connsiteX1743" fmla="*/ 9671391 w 10775908"/>
              <a:gd name="connsiteY1743" fmla="*/ 3340758 h 4464204"/>
              <a:gd name="connsiteX1744" fmla="*/ 9660963 w 10775908"/>
              <a:gd name="connsiteY1744" fmla="*/ 3332721 h 4464204"/>
              <a:gd name="connsiteX1745" fmla="*/ 9669703 w 10775908"/>
              <a:gd name="connsiteY1745" fmla="*/ 3331383 h 4464204"/>
              <a:gd name="connsiteX1746" fmla="*/ 8914421 w 10775908"/>
              <a:gd name="connsiteY1746" fmla="*/ 3330829 h 4464204"/>
              <a:gd name="connsiteX1747" fmla="*/ 8902884 w 10775908"/>
              <a:gd name="connsiteY1747" fmla="*/ 3345893 h 4464204"/>
              <a:gd name="connsiteX1748" fmla="*/ 8901260 w 10775908"/>
              <a:gd name="connsiteY1748" fmla="*/ 3332595 h 4464204"/>
              <a:gd name="connsiteX1749" fmla="*/ 8914421 w 10775908"/>
              <a:gd name="connsiteY1749" fmla="*/ 3330829 h 4464204"/>
              <a:gd name="connsiteX1750" fmla="*/ 10293559 w 10775908"/>
              <a:gd name="connsiteY1750" fmla="*/ 3326862 h 4464204"/>
              <a:gd name="connsiteX1751" fmla="*/ 10282880 w 10775908"/>
              <a:gd name="connsiteY1751" fmla="*/ 3334107 h 4464204"/>
              <a:gd name="connsiteX1752" fmla="*/ 10293559 w 10775908"/>
              <a:gd name="connsiteY1752" fmla="*/ 3326862 h 4464204"/>
              <a:gd name="connsiteX1753" fmla="*/ 9571167 w 10775908"/>
              <a:gd name="connsiteY1753" fmla="*/ 3325021 h 4464204"/>
              <a:gd name="connsiteX1754" fmla="*/ 9581101 w 10775908"/>
              <a:gd name="connsiteY1754" fmla="*/ 3327041 h 4464204"/>
              <a:gd name="connsiteX1755" fmla="*/ 9599616 w 10775908"/>
              <a:gd name="connsiteY1755" fmla="*/ 3336838 h 4464204"/>
              <a:gd name="connsiteX1756" fmla="*/ 9587837 w 10775908"/>
              <a:gd name="connsiteY1756" fmla="*/ 3350446 h 4464204"/>
              <a:gd name="connsiteX1757" fmla="*/ 9578100 w 10775908"/>
              <a:gd name="connsiteY1757" fmla="*/ 3344828 h 4464204"/>
              <a:gd name="connsiteX1758" fmla="*/ 9560008 w 10775908"/>
              <a:gd name="connsiteY1758" fmla="*/ 3329639 h 4464204"/>
              <a:gd name="connsiteX1759" fmla="*/ 9571167 w 10775908"/>
              <a:gd name="connsiteY1759" fmla="*/ 3325021 h 4464204"/>
              <a:gd name="connsiteX1760" fmla="*/ 9705950 w 10775908"/>
              <a:gd name="connsiteY1760" fmla="*/ 3320785 h 4464204"/>
              <a:gd name="connsiteX1761" fmla="*/ 9729958 w 10775908"/>
              <a:gd name="connsiteY1761" fmla="*/ 3359614 h 4464204"/>
              <a:gd name="connsiteX1762" fmla="*/ 9711734 w 10775908"/>
              <a:gd name="connsiteY1762" fmla="*/ 3344548 h 4464204"/>
              <a:gd name="connsiteX1763" fmla="*/ 9699177 w 10775908"/>
              <a:gd name="connsiteY1763" fmla="*/ 3340158 h 4464204"/>
              <a:gd name="connsiteX1764" fmla="*/ 9705950 w 10775908"/>
              <a:gd name="connsiteY1764" fmla="*/ 3320785 h 4464204"/>
              <a:gd name="connsiteX1765" fmla="*/ 8692449 w 10775908"/>
              <a:gd name="connsiteY1765" fmla="*/ 3319688 h 4464204"/>
              <a:gd name="connsiteX1766" fmla="*/ 8700168 w 10775908"/>
              <a:gd name="connsiteY1766" fmla="*/ 3339847 h 4464204"/>
              <a:gd name="connsiteX1767" fmla="*/ 8683251 w 10775908"/>
              <a:gd name="connsiteY1767" fmla="*/ 3333932 h 4464204"/>
              <a:gd name="connsiteX1768" fmla="*/ 8692449 w 10775908"/>
              <a:gd name="connsiteY1768" fmla="*/ 3319688 h 4464204"/>
              <a:gd name="connsiteX1769" fmla="*/ 10240334 w 10775908"/>
              <a:gd name="connsiteY1769" fmla="*/ 3319600 h 4464204"/>
              <a:gd name="connsiteX1770" fmla="*/ 10281777 w 10775908"/>
              <a:gd name="connsiteY1770" fmla="*/ 3360464 h 4464204"/>
              <a:gd name="connsiteX1771" fmla="*/ 10260594 w 10775908"/>
              <a:gd name="connsiteY1771" fmla="*/ 3355286 h 4464204"/>
              <a:gd name="connsiteX1772" fmla="*/ 10233507 w 10775908"/>
              <a:gd name="connsiteY1772" fmla="*/ 3339129 h 4464204"/>
              <a:gd name="connsiteX1773" fmla="*/ 10240334 w 10775908"/>
              <a:gd name="connsiteY1773" fmla="*/ 3319600 h 4464204"/>
              <a:gd name="connsiteX1774" fmla="*/ 9085355 w 10775908"/>
              <a:gd name="connsiteY1774" fmla="*/ 3317644 h 4464204"/>
              <a:gd name="connsiteX1775" fmla="*/ 9107429 w 10775908"/>
              <a:gd name="connsiteY1775" fmla="*/ 3331790 h 4464204"/>
              <a:gd name="connsiteX1776" fmla="*/ 9085355 w 10775908"/>
              <a:gd name="connsiteY1776" fmla="*/ 3317644 h 4464204"/>
              <a:gd name="connsiteX1777" fmla="*/ 8570557 w 10775908"/>
              <a:gd name="connsiteY1777" fmla="*/ 3317187 h 4464204"/>
              <a:gd name="connsiteX1778" fmla="*/ 8578417 w 10775908"/>
              <a:gd name="connsiteY1778" fmla="*/ 3319370 h 4464204"/>
              <a:gd name="connsiteX1779" fmla="*/ 8563718 w 10775908"/>
              <a:gd name="connsiteY1779" fmla="*/ 3325539 h 4464204"/>
              <a:gd name="connsiteX1780" fmla="*/ 8570557 w 10775908"/>
              <a:gd name="connsiteY1780" fmla="*/ 3317187 h 4464204"/>
              <a:gd name="connsiteX1781" fmla="*/ 10065827 w 10775908"/>
              <a:gd name="connsiteY1781" fmla="*/ 3310793 h 4464204"/>
              <a:gd name="connsiteX1782" fmla="*/ 10065937 w 10775908"/>
              <a:gd name="connsiteY1782" fmla="*/ 3311579 h 4464204"/>
              <a:gd name="connsiteX1783" fmla="*/ 10066046 w 10775908"/>
              <a:gd name="connsiteY1783" fmla="*/ 3312358 h 4464204"/>
              <a:gd name="connsiteX1784" fmla="*/ 10276475 w 10775908"/>
              <a:gd name="connsiteY1784" fmla="*/ 3310747 h 4464204"/>
              <a:gd name="connsiteX1785" fmla="*/ 10284761 w 10775908"/>
              <a:gd name="connsiteY1785" fmla="*/ 3313079 h 4464204"/>
              <a:gd name="connsiteX1786" fmla="*/ 10269441 w 10775908"/>
              <a:gd name="connsiteY1786" fmla="*/ 3319033 h 4464204"/>
              <a:gd name="connsiteX1787" fmla="*/ 10276475 w 10775908"/>
              <a:gd name="connsiteY1787" fmla="*/ 3310747 h 4464204"/>
              <a:gd name="connsiteX1788" fmla="*/ 9553408 w 10775908"/>
              <a:gd name="connsiteY1788" fmla="*/ 3309603 h 4464204"/>
              <a:gd name="connsiteX1789" fmla="*/ 9563154 w 10775908"/>
              <a:gd name="connsiteY1789" fmla="*/ 3319560 h 4464204"/>
              <a:gd name="connsiteX1790" fmla="*/ 9551670 w 10775908"/>
              <a:gd name="connsiteY1790" fmla="*/ 3326463 h 4464204"/>
              <a:gd name="connsiteX1791" fmla="*/ 9553408 w 10775908"/>
              <a:gd name="connsiteY1791" fmla="*/ 3309603 h 4464204"/>
              <a:gd name="connsiteX1792" fmla="*/ 10300439 w 10775908"/>
              <a:gd name="connsiteY1792" fmla="*/ 3308193 h 4464204"/>
              <a:gd name="connsiteX1793" fmla="*/ 10308741 w 10775908"/>
              <a:gd name="connsiteY1793" fmla="*/ 3317404 h 4464204"/>
              <a:gd name="connsiteX1794" fmla="*/ 10300439 w 10775908"/>
              <a:gd name="connsiteY1794" fmla="*/ 3308193 h 4464204"/>
              <a:gd name="connsiteX1795" fmla="*/ 9501492 w 10775908"/>
              <a:gd name="connsiteY1795" fmla="*/ 3305885 h 4464204"/>
              <a:gd name="connsiteX1796" fmla="*/ 9509462 w 10775908"/>
              <a:gd name="connsiteY1796" fmla="*/ 3327762 h 4464204"/>
              <a:gd name="connsiteX1797" fmla="*/ 9509453 w 10775908"/>
              <a:gd name="connsiteY1797" fmla="*/ 3329820 h 4464204"/>
              <a:gd name="connsiteX1798" fmla="*/ 9511623 w 10775908"/>
              <a:gd name="connsiteY1798" fmla="*/ 3325636 h 4464204"/>
              <a:gd name="connsiteX1799" fmla="*/ 9512511 w 10775908"/>
              <a:gd name="connsiteY1799" fmla="*/ 3326712 h 4464204"/>
              <a:gd name="connsiteX1800" fmla="*/ 9524884 w 10775908"/>
              <a:gd name="connsiteY1800" fmla="*/ 3324090 h 4464204"/>
              <a:gd name="connsiteX1801" fmla="*/ 9535636 w 10775908"/>
              <a:gd name="connsiteY1801" fmla="*/ 3326184 h 4464204"/>
              <a:gd name="connsiteX1802" fmla="*/ 9582906 w 10775908"/>
              <a:gd name="connsiteY1802" fmla="*/ 3382199 h 4464204"/>
              <a:gd name="connsiteX1803" fmla="*/ 9569670 w 10775908"/>
              <a:gd name="connsiteY1803" fmla="*/ 3375860 h 4464204"/>
              <a:gd name="connsiteX1804" fmla="*/ 9558022 w 10775908"/>
              <a:gd name="connsiteY1804" fmla="*/ 3376268 h 4464204"/>
              <a:gd name="connsiteX1805" fmla="*/ 9554685 w 10775908"/>
              <a:gd name="connsiteY1805" fmla="*/ 3372972 h 4464204"/>
              <a:gd name="connsiteX1806" fmla="*/ 9552082 w 10775908"/>
              <a:gd name="connsiteY1806" fmla="*/ 3372991 h 4464204"/>
              <a:gd name="connsiteX1807" fmla="*/ 9539842 w 10775908"/>
              <a:gd name="connsiteY1807" fmla="*/ 3380517 h 4464204"/>
              <a:gd name="connsiteX1808" fmla="*/ 9524141 w 10775908"/>
              <a:gd name="connsiteY1808" fmla="*/ 3356966 h 4464204"/>
              <a:gd name="connsiteX1809" fmla="*/ 9513937 w 10775908"/>
              <a:gd name="connsiteY1809" fmla="*/ 3330627 h 4464204"/>
              <a:gd name="connsiteX1810" fmla="*/ 9508205 w 10775908"/>
              <a:gd name="connsiteY1810" fmla="*/ 3335411 h 4464204"/>
              <a:gd name="connsiteX1811" fmla="*/ 9508569 w 10775908"/>
              <a:gd name="connsiteY1811" fmla="*/ 3333629 h 4464204"/>
              <a:gd name="connsiteX1812" fmla="*/ 9497938 w 10775908"/>
              <a:gd name="connsiteY1812" fmla="*/ 3326165 h 4464204"/>
              <a:gd name="connsiteX1813" fmla="*/ 9485937 w 10775908"/>
              <a:gd name="connsiteY1813" fmla="*/ 3319537 h 4464204"/>
              <a:gd name="connsiteX1814" fmla="*/ 9501492 w 10775908"/>
              <a:gd name="connsiteY1814" fmla="*/ 3305885 h 4464204"/>
              <a:gd name="connsiteX1815" fmla="*/ 9816419 w 10775908"/>
              <a:gd name="connsiteY1815" fmla="*/ 3305599 h 4464204"/>
              <a:gd name="connsiteX1816" fmla="*/ 9816358 w 10775908"/>
              <a:gd name="connsiteY1816" fmla="*/ 3305634 h 4464204"/>
              <a:gd name="connsiteX1817" fmla="*/ 9814649 w 10775908"/>
              <a:gd name="connsiteY1817" fmla="*/ 3306581 h 4464204"/>
              <a:gd name="connsiteX1818" fmla="*/ 9819489 w 10775908"/>
              <a:gd name="connsiteY1818" fmla="*/ 3303898 h 4464204"/>
              <a:gd name="connsiteX1819" fmla="*/ 9819205 w 10775908"/>
              <a:gd name="connsiteY1819" fmla="*/ 3304056 h 4464204"/>
              <a:gd name="connsiteX1820" fmla="*/ 9816419 w 10775908"/>
              <a:gd name="connsiteY1820" fmla="*/ 3305599 h 4464204"/>
              <a:gd name="connsiteX1821" fmla="*/ 9791243 w 10775908"/>
              <a:gd name="connsiteY1821" fmla="*/ 3301818 h 4464204"/>
              <a:gd name="connsiteX1822" fmla="*/ 9812221 w 10775908"/>
              <a:gd name="connsiteY1822" fmla="*/ 3355466 h 4464204"/>
              <a:gd name="connsiteX1823" fmla="*/ 9859236 w 10775908"/>
              <a:gd name="connsiteY1823" fmla="*/ 3403022 h 4464204"/>
              <a:gd name="connsiteX1824" fmla="*/ 9797427 w 10775908"/>
              <a:gd name="connsiteY1824" fmla="*/ 3372525 h 4464204"/>
              <a:gd name="connsiteX1825" fmla="*/ 9803438 w 10775908"/>
              <a:gd name="connsiteY1825" fmla="*/ 3367955 h 4464204"/>
              <a:gd name="connsiteX1826" fmla="*/ 9788396 w 10775908"/>
              <a:gd name="connsiteY1826" fmla="*/ 3360472 h 4464204"/>
              <a:gd name="connsiteX1827" fmla="*/ 9789998 w 10775908"/>
              <a:gd name="connsiteY1827" fmla="*/ 3336952 h 4464204"/>
              <a:gd name="connsiteX1828" fmla="*/ 9779249 w 10775908"/>
              <a:gd name="connsiteY1828" fmla="*/ 3348754 h 4464204"/>
              <a:gd name="connsiteX1829" fmla="*/ 9772877 w 10775908"/>
              <a:gd name="connsiteY1829" fmla="*/ 3335412 h 4464204"/>
              <a:gd name="connsiteX1830" fmla="*/ 9779221 w 10775908"/>
              <a:gd name="connsiteY1830" fmla="*/ 3310954 h 4464204"/>
              <a:gd name="connsiteX1831" fmla="*/ 9791243 w 10775908"/>
              <a:gd name="connsiteY1831" fmla="*/ 3301818 h 4464204"/>
              <a:gd name="connsiteX1832" fmla="*/ 8623995 w 10775908"/>
              <a:gd name="connsiteY1832" fmla="*/ 3300621 h 4464204"/>
              <a:gd name="connsiteX1833" fmla="*/ 8670398 w 10775908"/>
              <a:gd name="connsiteY1833" fmla="*/ 3318945 h 4464204"/>
              <a:gd name="connsiteX1834" fmla="*/ 8624013 w 10775908"/>
              <a:gd name="connsiteY1834" fmla="*/ 3313244 h 4464204"/>
              <a:gd name="connsiteX1835" fmla="*/ 8623995 w 10775908"/>
              <a:gd name="connsiteY1835" fmla="*/ 3300621 h 4464204"/>
              <a:gd name="connsiteX1836" fmla="*/ 6938141 w 10775908"/>
              <a:gd name="connsiteY1836" fmla="*/ 3298114 h 4464204"/>
              <a:gd name="connsiteX1837" fmla="*/ 6943985 w 10775908"/>
              <a:gd name="connsiteY1837" fmla="*/ 3308101 h 4464204"/>
              <a:gd name="connsiteX1838" fmla="*/ 6932863 w 10775908"/>
              <a:gd name="connsiteY1838" fmla="*/ 3304435 h 4464204"/>
              <a:gd name="connsiteX1839" fmla="*/ 6938141 w 10775908"/>
              <a:gd name="connsiteY1839" fmla="*/ 3298114 h 4464204"/>
              <a:gd name="connsiteX1840" fmla="*/ 9625637 w 10775908"/>
              <a:gd name="connsiteY1840" fmla="*/ 3297572 h 4464204"/>
              <a:gd name="connsiteX1841" fmla="*/ 9665928 w 10775908"/>
              <a:gd name="connsiteY1841" fmla="*/ 3322266 h 4464204"/>
              <a:gd name="connsiteX1842" fmla="*/ 9647094 w 10775908"/>
              <a:gd name="connsiteY1842" fmla="*/ 3315682 h 4464204"/>
              <a:gd name="connsiteX1843" fmla="*/ 9625637 w 10775908"/>
              <a:gd name="connsiteY1843" fmla="*/ 3297572 h 4464204"/>
              <a:gd name="connsiteX1844" fmla="*/ 9747118 w 10775908"/>
              <a:gd name="connsiteY1844" fmla="*/ 3296117 h 4464204"/>
              <a:gd name="connsiteX1845" fmla="*/ 9749140 w 10775908"/>
              <a:gd name="connsiteY1845" fmla="*/ 3307804 h 4464204"/>
              <a:gd name="connsiteX1846" fmla="*/ 9747118 w 10775908"/>
              <a:gd name="connsiteY1846" fmla="*/ 3296117 h 4464204"/>
              <a:gd name="connsiteX1847" fmla="*/ 9101666 w 10775908"/>
              <a:gd name="connsiteY1847" fmla="*/ 3295626 h 4464204"/>
              <a:gd name="connsiteX1848" fmla="*/ 9104874 w 10775908"/>
              <a:gd name="connsiteY1848" fmla="*/ 3297623 h 4464204"/>
              <a:gd name="connsiteX1849" fmla="*/ 9098714 w 10775908"/>
              <a:gd name="connsiteY1849" fmla="*/ 3302471 h 4464204"/>
              <a:gd name="connsiteX1850" fmla="*/ 9101666 w 10775908"/>
              <a:gd name="connsiteY1850" fmla="*/ 3295626 h 4464204"/>
              <a:gd name="connsiteX1851" fmla="*/ 9053585 w 10775908"/>
              <a:gd name="connsiteY1851" fmla="*/ 3294985 h 4464204"/>
              <a:gd name="connsiteX1852" fmla="*/ 9062365 w 10775908"/>
              <a:gd name="connsiteY1852" fmla="*/ 3295269 h 4464204"/>
              <a:gd name="connsiteX1853" fmla="*/ 9077145 w 10775908"/>
              <a:gd name="connsiteY1853" fmla="*/ 3303223 h 4464204"/>
              <a:gd name="connsiteX1854" fmla="*/ 9046712 w 10775908"/>
              <a:gd name="connsiteY1854" fmla="*/ 3303727 h 4464204"/>
              <a:gd name="connsiteX1855" fmla="*/ 9053585 w 10775908"/>
              <a:gd name="connsiteY1855" fmla="*/ 3294985 h 4464204"/>
              <a:gd name="connsiteX1856" fmla="*/ 9415682 w 10775908"/>
              <a:gd name="connsiteY1856" fmla="*/ 3293872 h 4464204"/>
              <a:gd name="connsiteX1857" fmla="*/ 9406537 w 10775908"/>
              <a:gd name="connsiteY1857" fmla="*/ 3301657 h 4464204"/>
              <a:gd name="connsiteX1858" fmla="*/ 9415682 w 10775908"/>
              <a:gd name="connsiteY1858" fmla="*/ 3293872 h 4464204"/>
              <a:gd name="connsiteX1859" fmla="*/ 9524292 w 10775908"/>
              <a:gd name="connsiteY1859" fmla="*/ 3292783 h 4464204"/>
              <a:gd name="connsiteX1860" fmla="*/ 9539804 w 10775908"/>
              <a:gd name="connsiteY1860" fmla="*/ 3302729 h 4464204"/>
              <a:gd name="connsiteX1861" fmla="*/ 9533131 w 10775908"/>
              <a:gd name="connsiteY1861" fmla="*/ 3304303 h 4464204"/>
              <a:gd name="connsiteX1862" fmla="*/ 9541558 w 10775908"/>
              <a:gd name="connsiteY1862" fmla="*/ 3305971 h 4464204"/>
              <a:gd name="connsiteX1863" fmla="*/ 9546729 w 10775908"/>
              <a:gd name="connsiteY1863" fmla="*/ 3308186 h 4464204"/>
              <a:gd name="connsiteX1864" fmla="*/ 9544965 w 10775908"/>
              <a:gd name="connsiteY1864" fmla="*/ 3310976 h 4464204"/>
              <a:gd name="connsiteX1865" fmla="*/ 9546751 w 10775908"/>
              <a:gd name="connsiteY1865" fmla="*/ 3319735 h 4464204"/>
              <a:gd name="connsiteX1866" fmla="*/ 9541824 w 10775908"/>
              <a:gd name="connsiteY1866" fmla="*/ 3315912 h 4464204"/>
              <a:gd name="connsiteX1867" fmla="*/ 9536146 w 10775908"/>
              <a:gd name="connsiteY1867" fmla="*/ 3316968 h 4464204"/>
              <a:gd name="connsiteX1868" fmla="*/ 9525343 w 10775908"/>
              <a:gd name="connsiteY1868" fmla="*/ 3312056 h 4464204"/>
              <a:gd name="connsiteX1869" fmla="*/ 9532421 w 10775908"/>
              <a:gd name="connsiteY1869" fmla="*/ 3304470 h 4464204"/>
              <a:gd name="connsiteX1870" fmla="*/ 9527733 w 10775908"/>
              <a:gd name="connsiteY1870" fmla="*/ 3305577 h 4464204"/>
              <a:gd name="connsiteX1871" fmla="*/ 9524292 w 10775908"/>
              <a:gd name="connsiteY1871" fmla="*/ 3292783 h 4464204"/>
              <a:gd name="connsiteX1872" fmla="*/ 9273020 w 10775908"/>
              <a:gd name="connsiteY1872" fmla="*/ 3292474 h 4464204"/>
              <a:gd name="connsiteX1873" fmla="*/ 9318059 w 10775908"/>
              <a:gd name="connsiteY1873" fmla="*/ 3314703 h 4464204"/>
              <a:gd name="connsiteX1874" fmla="*/ 9273020 w 10775908"/>
              <a:gd name="connsiteY1874" fmla="*/ 3292474 h 4464204"/>
              <a:gd name="connsiteX1875" fmla="*/ 9733232 w 10775908"/>
              <a:gd name="connsiteY1875" fmla="*/ 3291174 h 4464204"/>
              <a:gd name="connsiteX1876" fmla="*/ 9738142 w 10775908"/>
              <a:gd name="connsiteY1876" fmla="*/ 3302353 h 4464204"/>
              <a:gd name="connsiteX1877" fmla="*/ 9728932 w 10775908"/>
              <a:gd name="connsiteY1877" fmla="*/ 3292824 h 4464204"/>
              <a:gd name="connsiteX1878" fmla="*/ 9733232 w 10775908"/>
              <a:gd name="connsiteY1878" fmla="*/ 3291174 h 4464204"/>
              <a:gd name="connsiteX1879" fmla="*/ 9764002 w 10775908"/>
              <a:gd name="connsiteY1879" fmla="*/ 3290671 h 4464204"/>
              <a:gd name="connsiteX1880" fmla="*/ 9769895 w 10775908"/>
              <a:gd name="connsiteY1880" fmla="*/ 3303712 h 4464204"/>
              <a:gd name="connsiteX1881" fmla="*/ 9760087 w 10775908"/>
              <a:gd name="connsiteY1881" fmla="*/ 3295891 h 4464204"/>
              <a:gd name="connsiteX1882" fmla="*/ 9764002 w 10775908"/>
              <a:gd name="connsiteY1882" fmla="*/ 3290671 h 4464204"/>
              <a:gd name="connsiteX1883" fmla="*/ 8221566 w 10775908"/>
              <a:gd name="connsiteY1883" fmla="*/ 3289614 h 4464204"/>
              <a:gd name="connsiteX1884" fmla="*/ 8258750 w 10775908"/>
              <a:gd name="connsiteY1884" fmla="*/ 3302613 h 4464204"/>
              <a:gd name="connsiteX1885" fmla="*/ 8242434 w 10775908"/>
              <a:gd name="connsiteY1885" fmla="*/ 3317594 h 4464204"/>
              <a:gd name="connsiteX1886" fmla="*/ 8205250 w 10775908"/>
              <a:gd name="connsiteY1886" fmla="*/ 3304593 h 4464204"/>
              <a:gd name="connsiteX1887" fmla="*/ 8221566 w 10775908"/>
              <a:gd name="connsiteY1887" fmla="*/ 3289614 h 4464204"/>
              <a:gd name="connsiteX1888" fmla="*/ 9455055 w 10775908"/>
              <a:gd name="connsiteY1888" fmla="*/ 3288031 h 4464204"/>
              <a:gd name="connsiteX1889" fmla="*/ 9474151 w 10775908"/>
              <a:gd name="connsiteY1889" fmla="*/ 3301515 h 4464204"/>
              <a:gd name="connsiteX1890" fmla="*/ 9455055 w 10775908"/>
              <a:gd name="connsiteY1890" fmla="*/ 3288031 h 4464204"/>
              <a:gd name="connsiteX1891" fmla="*/ 6514219 w 10775908"/>
              <a:gd name="connsiteY1891" fmla="*/ 3287215 h 4464204"/>
              <a:gd name="connsiteX1892" fmla="*/ 6453030 w 10775908"/>
              <a:gd name="connsiteY1892" fmla="*/ 3296108 h 4464204"/>
              <a:gd name="connsiteX1893" fmla="*/ 6562701 w 10775908"/>
              <a:gd name="connsiteY1893" fmla="*/ 3316044 h 4464204"/>
              <a:gd name="connsiteX1894" fmla="*/ 6559613 w 10775908"/>
              <a:gd name="connsiteY1894" fmla="*/ 3312823 h 4464204"/>
              <a:gd name="connsiteX1895" fmla="*/ 6534241 w 10775908"/>
              <a:gd name="connsiteY1895" fmla="*/ 3290489 h 4464204"/>
              <a:gd name="connsiteX1896" fmla="*/ 9876155 w 10775908"/>
              <a:gd name="connsiteY1896" fmla="*/ 3286084 h 4464204"/>
              <a:gd name="connsiteX1897" fmla="*/ 9875050 w 10775908"/>
              <a:gd name="connsiteY1897" fmla="*/ 3287550 h 4464204"/>
              <a:gd name="connsiteX1898" fmla="*/ 9873548 w 10775908"/>
              <a:gd name="connsiteY1898" fmla="*/ 3289542 h 4464204"/>
              <a:gd name="connsiteX1899" fmla="*/ 9877711 w 10775908"/>
              <a:gd name="connsiteY1899" fmla="*/ 3284017 h 4464204"/>
              <a:gd name="connsiteX1900" fmla="*/ 9876720 w 10775908"/>
              <a:gd name="connsiteY1900" fmla="*/ 3285335 h 4464204"/>
              <a:gd name="connsiteX1901" fmla="*/ 9876155 w 10775908"/>
              <a:gd name="connsiteY1901" fmla="*/ 3286084 h 4464204"/>
              <a:gd name="connsiteX1902" fmla="*/ 9779865 w 10775908"/>
              <a:gd name="connsiteY1902" fmla="*/ 3283442 h 4464204"/>
              <a:gd name="connsiteX1903" fmla="*/ 9770704 w 10775908"/>
              <a:gd name="connsiteY1903" fmla="*/ 3291218 h 4464204"/>
              <a:gd name="connsiteX1904" fmla="*/ 9779865 w 10775908"/>
              <a:gd name="connsiteY1904" fmla="*/ 3283442 h 4464204"/>
              <a:gd name="connsiteX1905" fmla="*/ 9878254 w 10775908"/>
              <a:gd name="connsiteY1905" fmla="*/ 3283300 h 4464204"/>
              <a:gd name="connsiteX1906" fmla="*/ 9877719 w 10775908"/>
              <a:gd name="connsiteY1906" fmla="*/ 3284007 h 4464204"/>
              <a:gd name="connsiteX1907" fmla="*/ 9877711 w 10775908"/>
              <a:gd name="connsiteY1907" fmla="*/ 3284017 h 4464204"/>
              <a:gd name="connsiteX1908" fmla="*/ 2672340 w 10775908"/>
              <a:gd name="connsiteY1908" fmla="*/ 3282849 h 4464204"/>
              <a:gd name="connsiteX1909" fmla="*/ 2754203 w 10775908"/>
              <a:gd name="connsiteY1909" fmla="*/ 3293219 h 4464204"/>
              <a:gd name="connsiteX1910" fmla="*/ 2754381 w 10775908"/>
              <a:gd name="connsiteY1910" fmla="*/ 3286536 h 4464204"/>
              <a:gd name="connsiteX1911" fmla="*/ 2827113 w 10775908"/>
              <a:gd name="connsiteY1911" fmla="*/ 3299525 h 4464204"/>
              <a:gd name="connsiteX1912" fmla="*/ 2832527 w 10775908"/>
              <a:gd name="connsiteY1912" fmla="*/ 3301411 h 4464204"/>
              <a:gd name="connsiteX1913" fmla="*/ 2672340 w 10775908"/>
              <a:gd name="connsiteY1913" fmla="*/ 3282849 h 4464204"/>
              <a:gd name="connsiteX1914" fmla="*/ 10604153 w 10775908"/>
              <a:gd name="connsiteY1914" fmla="*/ 3280572 h 4464204"/>
              <a:gd name="connsiteX1915" fmla="*/ 10611606 w 10775908"/>
              <a:gd name="connsiteY1915" fmla="*/ 3282915 h 4464204"/>
              <a:gd name="connsiteX1916" fmla="*/ 10597192 w 10775908"/>
              <a:gd name="connsiteY1916" fmla="*/ 3286287 h 4464204"/>
              <a:gd name="connsiteX1917" fmla="*/ 10604153 w 10775908"/>
              <a:gd name="connsiteY1917" fmla="*/ 3280572 h 4464204"/>
              <a:gd name="connsiteX1918" fmla="*/ 9860347 w 10775908"/>
              <a:gd name="connsiteY1918" fmla="*/ 3279002 h 4464204"/>
              <a:gd name="connsiteX1919" fmla="*/ 9867526 w 10775908"/>
              <a:gd name="connsiteY1919" fmla="*/ 3283281 h 4464204"/>
              <a:gd name="connsiteX1920" fmla="*/ 9873548 w 10775908"/>
              <a:gd name="connsiteY1920" fmla="*/ 3289542 h 4464204"/>
              <a:gd name="connsiteX1921" fmla="*/ 9873641 w 10775908"/>
              <a:gd name="connsiteY1921" fmla="*/ 3289638 h 4464204"/>
              <a:gd name="connsiteX1922" fmla="*/ 9876113 w 10775908"/>
              <a:gd name="connsiteY1922" fmla="*/ 3294856 h 4464204"/>
              <a:gd name="connsiteX1923" fmla="*/ 9841969 w 10775908"/>
              <a:gd name="connsiteY1923" fmla="*/ 3282920 h 4464204"/>
              <a:gd name="connsiteX1924" fmla="*/ 9860347 w 10775908"/>
              <a:gd name="connsiteY1924" fmla="*/ 3279002 h 4464204"/>
              <a:gd name="connsiteX1925" fmla="*/ 9602805 w 10775908"/>
              <a:gd name="connsiteY1925" fmla="*/ 3277251 h 4464204"/>
              <a:gd name="connsiteX1926" fmla="*/ 9617513 w 10775908"/>
              <a:gd name="connsiteY1926" fmla="*/ 3280208 h 4464204"/>
              <a:gd name="connsiteX1927" fmla="*/ 9623376 w 10775908"/>
              <a:gd name="connsiteY1927" fmla="*/ 3293176 h 4464204"/>
              <a:gd name="connsiteX1928" fmla="*/ 9618452 w 10775908"/>
              <a:gd name="connsiteY1928" fmla="*/ 3290560 h 4464204"/>
              <a:gd name="connsiteX1929" fmla="*/ 9618023 w 10775908"/>
              <a:gd name="connsiteY1929" fmla="*/ 3291298 h 4464204"/>
              <a:gd name="connsiteX1930" fmla="*/ 9612984 w 10775908"/>
              <a:gd name="connsiteY1930" fmla="*/ 3292609 h 4464204"/>
              <a:gd name="connsiteX1931" fmla="*/ 9615115 w 10775908"/>
              <a:gd name="connsiteY1931" fmla="*/ 3288788 h 4464204"/>
              <a:gd name="connsiteX1932" fmla="*/ 9599328 w 10775908"/>
              <a:gd name="connsiteY1932" fmla="*/ 3280403 h 4464204"/>
              <a:gd name="connsiteX1933" fmla="*/ 9602805 w 10775908"/>
              <a:gd name="connsiteY1933" fmla="*/ 3277251 h 4464204"/>
              <a:gd name="connsiteX1934" fmla="*/ 6366863 w 10775908"/>
              <a:gd name="connsiteY1934" fmla="*/ 3276815 h 4464204"/>
              <a:gd name="connsiteX1935" fmla="*/ 6367699 w 10775908"/>
              <a:gd name="connsiteY1935" fmla="*/ 3283512 h 4464204"/>
              <a:gd name="connsiteX1936" fmla="*/ 6368663 w 10775908"/>
              <a:gd name="connsiteY1936" fmla="*/ 3284190 h 4464204"/>
              <a:gd name="connsiteX1937" fmla="*/ 6377523 w 10775908"/>
              <a:gd name="connsiteY1937" fmla="*/ 3282242 h 4464204"/>
              <a:gd name="connsiteX1938" fmla="*/ 6384541 w 10775908"/>
              <a:gd name="connsiteY1938" fmla="*/ 3282022 h 4464204"/>
              <a:gd name="connsiteX1939" fmla="*/ 6376568 w 10775908"/>
              <a:gd name="connsiteY1939" fmla="*/ 3278536 h 4464204"/>
              <a:gd name="connsiteX1940" fmla="*/ 6374301 w 10775908"/>
              <a:gd name="connsiteY1940" fmla="*/ 3278911 h 4464204"/>
              <a:gd name="connsiteX1941" fmla="*/ 9747433 w 10775908"/>
              <a:gd name="connsiteY1941" fmla="*/ 3276774 h 4464204"/>
              <a:gd name="connsiteX1942" fmla="*/ 9762941 w 10775908"/>
              <a:gd name="connsiteY1942" fmla="*/ 3286719 h 4464204"/>
              <a:gd name="connsiteX1943" fmla="*/ 9747433 w 10775908"/>
              <a:gd name="connsiteY1943" fmla="*/ 3276774 h 4464204"/>
              <a:gd name="connsiteX1944" fmla="*/ 9719608 w 10775908"/>
              <a:gd name="connsiteY1944" fmla="*/ 3276123 h 4464204"/>
              <a:gd name="connsiteX1945" fmla="*/ 9723220 w 10775908"/>
              <a:gd name="connsiteY1945" fmla="*/ 3277069 h 4464204"/>
              <a:gd name="connsiteX1946" fmla="*/ 9731311 w 10775908"/>
              <a:gd name="connsiteY1946" fmla="*/ 3284989 h 4464204"/>
              <a:gd name="connsiteX1947" fmla="*/ 9714399 w 10775908"/>
              <a:gd name="connsiteY1947" fmla="*/ 3279077 h 4464204"/>
              <a:gd name="connsiteX1948" fmla="*/ 9719608 w 10775908"/>
              <a:gd name="connsiteY1948" fmla="*/ 3276123 h 4464204"/>
              <a:gd name="connsiteX1949" fmla="*/ 6432447 w 10775908"/>
              <a:gd name="connsiteY1949" fmla="*/ 3273844 h 4464204"/>
              <a:gd name="connsiteX1950" fmla="*/ 6432949 w 10775908"/>
              <a:gd name="connsiteY1950" fmla="*/ 3274434 h 4464204"/>
              <a:gd name="connsiteX1951" fmla="*/ 6432682 w 10775908"/>
              <a:gd name="connsiteY1951" fmla="*/ 3276888 h 4464204"/>
              <a:gd name="connsiteX1952" fmla="*/ 6432985 w 10775908"/>
              <a:gd name="connsiteY1952" fmla="*/ 3279122 h 4464204"/>
              <a:gd name="connsiteX1953" fmla="*/ 6442990 w 10775908"/>
              <a:gd name="connsiteY1953" fmla="*/ 3275568 h 4464204"/>
              <a:gd name="connsiteX1954" fmla="*/ 8427776 w 10775908"/>
              <a:gd name="connsiteY1954" fmla="*/ 3270929 h 4464204"/>
              <a:gd name="connsiteX1955" fmla="*/ 8435755 w 10775908"/>
              <a:gd name="connsiteY1955" fmla="*/ 3280268 h 4464204"/>
              <a:gd name="connsiteX1956" fmla="*/ 8418329 w 10775908"/>
              <a:gd name="connsiteY1956" fmla="*/ 3285094 h 4464204"/>
              <a:gd name="connsiteX1957" fmla="*/ 8427776 w 10775908"/>
              <a:gd name="connsiteY1957" fmla="*/ 3270929 h 4464204"/>
              <a:gd name="connsiteX1958" fmla="*/ 9005806 w 10775908"/>
              <a:gd name="connsiteY1958" fmla="*/ 3269888 h 4464204"/>
              <a:gd name="connsiteX1959" fmla="*/ 8987870 w 10775908"/>
              <a:gd name="connsiteY1959" fmla="*/ 3283478 h 4464204"/>
              <a:gd name="connsiteX1960" fmla="*/ 9011368 w 10775908"/>
              <a:gd name="connsiteY1960" fmla="*/ 3291692 h 4464204"/>
              <a:gd name="connsiteX1961" fmla="*/ 9005806 w 10775908"/>
              <a:gd name="connsiteY1961" fmla="*/ 3269888 h 4464204"/>
              <a:gd name="connsiteX1962" fmla="*/ 8583599 w 10775908"/>
              <a:gd name="connsiteY1962" fmla="*/ 3268667 h 4464204"/>
              <a:gd name="connsiteX1963" fmla="*/ 8616303 w 10775908"/>
              <a:gd name="connsiteY1963" fmla="*/ 3280101 h 4464204"/>
              <a:gd name="connsiteX1964" fmla="*/ 8591605 w 10775908"/>
              <a:gd name="connsiteY1964" fmla="*/ 3301897 h 4464204"/>
              <a:gd name="connsiteX1965" fmla="*/ 8583599 w 10775908"/>
              <a:gd name="connsiteY1965" fmla="*/ 3268667 h 4464204"/>
              <a:gd name="connsiteX1966" fmla="*/ 8945145 w 10775908"/>
              <a:gd name="connsiteY1966" fmla="*/ 3268626 h 4464204"/>
              <a:gd name="connsiteX1967" fmla="*/ 8949510 w 10775908"/>
              <a:gd name="connsiteY1967" fmla="*/ 3281117 h 4464204"/>
              <a:gd name="connsiteX1968" fmla="*/ 8941198 w 10775908"/>
              <a:gd name="connsiteY1968" fmla="*/ 3273674 h 4464204"/>
              <a:gd name="connsiteX1969" fmla="*/ 8945145 w 10775908"/>
              <a:gd name="connsiteY1969" fmla="*/ 3268626 h 4464204"/>
              <a:gd name="connsiteX1970" fmla="*/ 8809580 w 10775908"/>
              <a:gd name="connsiteY1970" fmla="*/ 3264998 h 4464204"/>
              <a:gd name="connsiteX1971" fmla="*/ 8809834 w 10775908"/>
              <a:gd name="connsiteY1971" fmla="*/ 3284184 h 4464204"/>
              <a:gd name="connsiteX1972" fmla="*/ 8809580 w 10775908"/>
              <a:gd name="connsiteY1972" fmla="*/ 3264998 h 4464204"/>
              <a:gd name="connsiteX1973" fmla="*/ 8942539 w 10775908"/>
              <a:gd name="connsiteY1973" fmla="*/ 3262207 h 4464204"/>
              <a:gd name="connsiteX1974" fmla="*/ 8945793 w 10775908"/>
              <a:gd name="connsiteY1974" fmla="*/ 3264069 h 4464204"/>
              <a:gd name="connsiteX1975" fmla="*/ 8940432 w 10775908"/>
              <a:gd name="connsiteY1975" fmla="*/ 3266637 h 4464204"/>
              <a:gd name="connsiteX1976" fmla="*/ 8942539 w 10775908"/>
              <a:gd name="connsiteY1976" fmla="*/ 3262207 h 4464204"/>
              <a:gd name="connsiteX1977" fmla="*/ 9590782 w 10775908"/>
              <a:gd name="connsiteY1977" fmla="*/ 3261073 h 4464204"/>
              <a:gd name="connsiteX1978" fmla="*/ 9599276 w 10775908"/>
              <a:gd name="connsiteY1978" fmla="*/ 3267620 h 4464204"/>
              <a:gd name="connsiteX1979" fmla="*/ 9602374 w 10775908"/>
              <a:gd name="connsiteY1979" fmla="*/ 3266586 h 4464204"/>
              <a:gd name="connsiteX1980" fmla="*/ 9594977 w 10775908"/>
              <a:gd name="connsiteY1980" fmla="*/ 3274981 h 4464204"/>
              <a:gd name="connsiteX1981" fmla="*/ 9597240 w 10775908"/>
              <a:gd name="connsiteY1981" fmla="*/ 3269716 h 4464204"/>
              <a:gd name="connsiteX1982" fmla="*/ 9592469 w 10775908"/>
              <a:gd name="connsiteY1982" fmla="*/ 3270447 h 4464204"/>
              <a:gd name="connsiteX1983" fmla="*/ 9590782 w 10775908"/>
              <a:gd name="connsiteY1983" fmla="*/ 3261073 h 4464204"/>
              <a:gd name="connsiteX1984" fmla="*/ 9125771 w 10775908"/>
              <a:gd name="connsiteY1984" fmla="*/ 3257358 h 4464204"/>
              <a:gd name="connsiteX1985" fmla="*/ 9116607 w 10775908"/>
              <a:gd name="connsiteY1985" fmla="*/ 3265136 h 4464204"/>
              <a:gd name="connsiteX1986" fmla="*/ 9125771 w 10775908"/>
              <a:gd name="connsiteY1986" fmla="*/ 3257358 h 4464204"/>
              <a:gd name="connsiteX1987" fmla="*/ 9484104 w 10775908"/>
              <a:gd name="connsiteY1987" fmla="*/ 3257351 h 4464204"/>
              <a:gd name="connsiteX1988" fmla="*/ 9490837 w 10775908"/>
              <a:gd name="connsiteY1988" fmla="*/ 3258391 h 4464204"/>
              <a:gd name="connsiteX1989" fmla="*/ 9489750 w 10775908"/>
              <a:gd name="connsiteY1989" fmla="*/ 3260415 h 4464204"/>
              <a:gd name="connsiteX1990" fmla="*/ 9497692 w 10775908"/>
              <a:gd name="connsiteY1990" fmla="*/ 3268500 h 4464204"/>
              <a:gd name="connsiteX1991" fmla="*/ 9498716 w 10775908"/>
              <a:gd name="connsiteY1991" fmla="*/ 3266141 h 4464204"/>
              <a:gd name="connsiteX1992" fmla="*/ 9501286 w 10775908"/>
              <a:gd name="connsiteY1992" fmla="*/ 3269958 h 4464204"/>
              <a:gd name="connsiteX1993" fmla="*/ 9499847 w 10775908"/>
              <a:gd name="connsiteY1993" fmla="*/ 3270694 h 4464204"/>
              <a:gd name="connsiteX1994" fmla="*/ 9504580 w 10775908"/>
              <a:gd name="connsiteY1994" fmla="*/ 3275512 h 4464204"/>
              <a:gd name="connsiteX1995" fmla="*/ 9508620 w 10775908"/>
              <a:gd name="connsiteY1995" fmla="*/ 3274487 h 4464204"/>
              <a:gd name="connsiteX1996" fmla="*/ 9516127 w 10775908"/>
              <a:gd name="connsiteY1996" fmla="*/ 3278243 h 4464204"/>
              <a:gd name="connsiteX1997" fmla="*/ 9512751 w 10775908"/>
              <a:gd name="connsiteY1997" fmla="*/ 3287898 h 4464204"/>
              <a:gd name="connsiteX1998" fmla="*/ 9516864 w 10775908"/>
              <a:gd name="connsiteY1998" fmla="*/ 3287326 h 4464204"/>
              <a:gd name="connsiteX1999" fmla="*/ 9519829 w 10775908"/>
              <a:gd name="connsiteY1999" fmla="*/ 3297502 h 4464204"/>
              <a:gd name="connsiteX2000" fmla="*/ 9506264 w 10775908"/>
              <a:gd name="connsiteY2000" fmla="*/ 3288798 h 4464204"/>
              <a:gd name="connsiteX2001" fmla="*/ 9512201 w 10775908"/>
              <a:gd name="connsiteY2001" fmla="*/ 3287974 h 4464204"/>
              <a:gd name="connsiteX2002" fmla="*/ 9504964 w 10775908"/>
              <a:gd name="connsiteY2002" fmla="*/ 3281768 h 4464204"/>
              <a:gd name="connsiteX2003" fmla="*/ 9499971 w 10775908"/>
              <a:gd name="connsiteY2003" fmla="*/ 3284003 h 4464204"/>
              <a:gd name="connsiteX2004" fmla="*/ 9479116 w 10775908"/>
              <a:gd name="connsiteY2004" fmla="*/ 3274032 h 4464204"/>
              <a:gd name="connsiteX2005" fmla="*/ 9484447 w 10775908"/>
              <a:gd name="connsiteY2005" fmla="*/ 3266033 h 4464204"/>
              <a:gd name="connsiteX2006" fmla="*/ 9484319 w 10775908"/>
              <a:gd name="connsiteY2006" fmla="*/ 3266102 h 4464204"/>
              <a:gd name="connsiteX2007" fmla="*/ 9477832 w 10775908"/>
              <a:gd name="connsiteY2007" fmla="*/ 3264361 h 4464204"/>
              <a:gd name="connsiteX2008" fmla="*/ 9484104 w 10775908"/>
              <a:gd name="connsiteY2008" fmla="*/ 3257351 h 4464204"/>
              <a:gd name="connsiteX2009" fmla="*/ 8552210 w 10775908"/>
              <a:gd name="connsiteY2009" fmla="*/ 3257191 h 4464204"/>
              <a:gd name="connsiteX2010" fmla="*/ 8559898 w 10775908"/>
              <a:gd name="connsiteY2010" fmla="*/ 3257238 h 4464204"/>
              <a:gd name="connsiteX2011" fmla="*/ 8573324 w 10775908"/>
              <a:gd name="connsiteY2011" fmla="*/ 3264727 h 4464204"/>
              <a:gd name="connsiteX2012" fmla="*/ 8545934 w 10775908"/>
              <a:gd name="connsiteY2012" fmla="*/ 3265784 h 4464204"/>
              <a:gd name="connsiteX2013" fmla="*/ 8552210 w 10775908"/>
              <a:gd name="connsiteY2013" fmla="*/ 3257191 h 4464204"/>
              <a:gd name="connsiteX2014" fmla="*/ 10627928 w 10775908"/>
              <a:gd name="connsiteY2014" fmla="*/ 3255720 h 4464204"/>
              <a:gd name="connsiteX2015" fmla="*/ 10618767 w 10775908"/>
              <a:gd name="connsiteY2015" fmla="*/ 3263485 h 4464204"/>
              <a:gd name="connsiteX2016" fmla="*/ 10627928 w 10775908"/>
              <a:gd name="connsiteY2016" fmla="*/ 3255720 h 4464204"/>
              <a:gd name="connsiteX2017" fmla="*/ 9901823 w 10775908"/>
              <a:gd name="connsiteY2017" fmla="*/ 3255374 h 4464204"/>
              <a:gd name="connsiteX2018" fmla="*/ 9905302 w 10775908"/>
              <a:gd name="connsiteY2018" fmla="*/ 3256402 h 4464204"/>
              <a:gd name="connsiteX2019" fmla="*/ 9904149 w 10775908"/>
              <a:gd name="connsiteY2019" fmla="*/ 3273824 h 4464204"/>
              <a:gd name="connsiteX2020" fmla="*/ 9917410 w 10775908"/>
              <a:gd name="connsiteY2020" fmla="*/ 3304914 h 4464204"/>
              <a:gd name="connsiteX2021" fmla="*/ 9904890 w 10775908"/>
              <a:gd name="connsiteY2021" fmla="*/ 3309355 h 4464204"/>
              <a:gd name="connsiteX2022" fmla="*/ 9912604 w 10775908"/>
              <a:gd name="connsiteY2022" fmla="*/ 3318666 h 4464204"/>
              <a:gd name="connsiteX2023" fmla="*/ 9915615 w 10775908"/>
              <a:gd name="connsiteY2023" fmla="*/ 3321555 h 4464204"/>
              <a:gd name="connsiteX2024" fmla="*/ 9953433 w 10775908"/>
              <a:gd name="connsiteY2024" fmla="*/ 3326325 h 4464204"/>
              <a:gd name="connsiteX2025" fmla="*/ 9957909 w 10775908"/>
              <a:gd name="connsiteY2025" fmla="*/ 3330509 h 4464204"/>
              <a:gd name="connsiteX2026" fmla="*/ 9957116 w 10775908"/>
              <a:gd name="connsiteY2026" fmla="*/ 3326914 h 4464204"/>
              <a:gd name="connsiteX2027" fmla="*/ 9962111 w 10775908"/>
              <a:gd name="connsiteY2027" fmla="*/ 3324268 h 4464204"/>
              <a:gd name="connsiteX2028" fmla="*/ 9961762 w 10775908"/>
              <a:gd name="connsiteY2028" fmla="*/ 3329636 h 4464204"/>
              <a:gd name="connsiteX2029" fmla="*/ 9959874 w 10775908"/>
              <a:gd name="connsiteY2029" fmla="*/ 3332349 h 4464204"/>
              <a:gd name="connsiteX2030" fmla="*/ 9961906 w 10775908"/>
              <a:gd name="connsiteY2030" fmla="*/ 3334247 h 4464204"/>
              <a:gd name="connsiteX2031" fmla="*/ 9970816 w 10775908"/>
              <a:gd name="connsiteY2031" fmla="*/ 3345629 h 4464204"/>
              <a:gd name="connsiteX2032" fmla="*/ 9982914 w 10775908"/>
              <a:gd name="connsiteY2032" fmla="*/ 3353901 h 4464204"/>
              <a:gd name="connsiteX2033" fmla="*/ 10012607 w 10775908"/>
              <a:gd name="connsiteY2033" fmla="*/ 3381918 h 4464204"/>
              <a:gd name="connsiteX2034" fmla="*/ 9972402 w 10775908"/>
              <a:gd name="connsiteY2034" fmla="*/ 3396519 h 4464204"/>
              <a:gd name="connsiteX2035" fmla="*/ 10021272 w 10775908"/>
              <a:gd name="connsiteY2035" fmla="*/ 3481578 h 4464204"/>
              <a:gd name="connsiteX2036" fmla="*/ 10047539 w 10775908"/>
              <a:gd name="connsiteY2036" fmla="*/ 3525664 h 4464204"/>
              <a:gd name="connsiteX2037" fmla="*/ 10056684 w 10775908"/>
              <a:gd name="connsiteY2037" fmla="*/ 3540160 h 4464204"/>
              <a:gd name="connsiteX2038" fmla="*/ 10060350 w 10775908"/>
              <a:gd name="connsiteY2038" fmla="*/ 3543313 h 4464204"/>
              <a:gd name="connsiteX2039" fmla="*/ 10062444 w 10775908"/>
              <a:gd name="connsiteY2039" fmla="*/ 3542672 h 4464204"/>
              <a:gd name="connsiteX2040" fmla="*/ 10061958 w 10775908"/>
              <a:gd name="connsiteY2040" fmla="*/ 3544698 h 4464204"/>
              <a:gd name="connsiteX2041" fmla="*/ 10069088 w 10775908"/>
              <a:gd name="connsiteY2041" fmla="*/ 3550833 h 4464204"/>
              <a:gd name="connsiteX2042" fmla="*/ 10070874 w 10775908"/>
              <a:gd name="connsiteY2042" fmla="*/ 3514350 h 4464204"/>
              <a:gd name="connsiteX2043" fmla="*/ 10095810 w 10775908"/>
              <a:gd name="connsiteY2043" fmla="*/ 3512044 h 4464204"/>
              <a:gd name="connsiteX2044" fmla="*/ 10085623 w 10775908"/>
              <a:gd name="connsiteY2044" fmla="*/ 3541183 h 4464204"/>
              <a:gd name="connsiteX2045" fmla="*/ 10105382 w 10775908"/>
              <a:gd name="connsiteY2045" fmla="*/ 3534864 h 4464204"/>
              <a:gd name="connsiteX2046" fmla="*/ 10124976 w 10775908"/>
              <a:gd name="connsiteY2046" fmla="*/ 3559349 h 4464204"/>
              <a:gd name="connsiteX2047" fmla="*/ 10116815 w 10775908"/>
              <a:gd name="connsiteY2047" fmla="*/ 3573426 h 4464204"/>
              <a:gd name="connsiteX2048" fmla="*/ 10118033 w 10775908"/>
              <a:gd name="connsiteY2048" fmla="*/ 3578232 h 4464204"/>
              <a:gd name="connsiteX2049" fmla="*/ 10119964 w 10775908"/>
              <a:gd name="connsiteY2049" fmla="*/ 3585843 h 4464204"/>
              <a:gd name="connsiteX2050" fmla="*/ 10137761 w 10775908"/>
              <a:gd name="connsiteY2050" fmla="*/ 3579251 h 4464204"/>
              <a:gd name="connsiteX2051" fmla="*/ 10121541 w 10775908"/>
              <a:gd name="connsiteY2051" fmla="*/ 3569171 h 4464204"/>
              <a:gd name="connsiteX2052" fmla="*/ 10159157 w 10775908"/>
              <a:gd name="connsiteY2052" fmla="*/ 3593344 h 4464204"/>
              <a:gd name="connsiteX2053" fmla="*/ 10140668 w 10775908"/>
              <a:gd name="connsiteY2053" fmla="*/ 3602311 h 4464204"/>
              <a:gd name="connsiteX2054" fmla="*/ 10154624 w 10775908"/>
              <a:gd name="connsiteY2054" fmla="*/ 3637686 h 4464204"/>
              <a:gd name="connsiteX2055" fmla="*/ 10174693 w 10775908"/>
              <a:gd name="connsiteY2055" fmla="*/ 3673360 h 4464204"/>
              <a:gd name="connsiteX2056" fmla="*/ 10241580 w 10775908"/>
              <a:gd name="connsiteY2056" fmla="*/ 3738264 h 4464204"/>
              <a:gd name="connsiteX2057" fmla="*/ 10228161 w 10775908"/>
              <a:gd name="connsiteY2057" fmla="*/ 3757822 h 4464204"/>
              <a:gd name="connsiteX2058" fmla="*/ 10224554 w 10775908"/>
              <a:gd name="connsiteY2058" fmla="*/ 3759064 h 4464204"/>
              <a:gd name="connsiteX2059" fmla="*/ 10227987 w 10775908"/>
              <a:gd name="connsiteY2059" fmla="*/ 3762466 h 4464204"/>
              <a:gd name="connsiteX2060" fmla="*/ 10219633 w 10775908"/>
              <a:gd name="connsiteY2060" fmla="*/ 3762701 h 4464204"/>
              <a:gd name="connsiteX2061" fmla="*/ 10218348 w 10775908"/>
              <a:gd name="connsiteY2061" fmla="*/ 3760839 h 4464204"/>
              <a:gd name="connsiteX2062" fmla="*/ 10211731 w 10775908"/>
              <a:gd name="connsiteY2062" fmla="*/ 3760894 h 4464204"/>
              <a:gd name="connsiteX2063" fmla="*/ 10212894 w 10775908"/>
              <a:gd name="connsiteY2063" fmla="*/ 3770119 h 4464204"/>
              <a:gd name="connsiteX2064" fmla="*/ 10207610 w 10775908"/>
              <a:gd name="connsiteY2064" fmla="*/ 3772681 h 4464204"/>
              <a:gd name="connsiteX2065" fmla="*/ 10205414 w 10775908"/>
              <a:gd name="connsiteY2065" fmla="*/ 3780416 h 4464204"/>
              <a:gd name="connsiteX2066" fmla="*/ 10205237 w 10775908"/>
              <a:gd name="connsiteY2066" fmla="*/ 3781037 h 4464204"/>
              <a:gd name="connsiteX2067" fmla="*/ 10206827 w 10775908"/>
              <a:gd name="connsiteY2067" fmla="*/ 3787473 h 4464204"/>
              <a:gd name="connsiteX2068" fmla="*/ 10189709 w 10775908"/>
              <a:gd name="connsiteY2068" fmla="*/ 3792508 h 4464204"/>
              <a:gd name="connsiteX2069" fmla="*/ 10192667 w 10775908"/>
              <a:gd name="connsiteY2069" fmla="*/ 3771498 h 4464204"/>
              <a:gd name="connsiteX2070" fmla="*/ 10196567 w 10775908"/>
              <a:gd name="connsiteY2070" fmla="*/ 3766617 h 4464204"/>
              <a:gd name="connsiteX2071" fmla="*/ 10193346 w 10775908"/>
              <a:gd name="connsiteY2071" fmla="*/ 3763285 h 4464204"/>
              <a:gd name="connsiteX2072" fmla="*/ 10174228 w 10775908"/>
              <a:gd name="connsiteY2072" fmla="*/ 3749988 h 4464204"/>
              <a:gd name="connsiteX2073" fmla="*/ 10123995 w 10775908"/>
              <a:gd name="connsiteY2073" fmla="*/ 3675105 h 4464204"/>
              <a:gd name="connsiteX2074" fmla="*/ 10070419 w 10775908"/>
              <a:gd name="connsiteY2074" fmla="*/ 3597226 h 4464204"/>
              <a:gd name="connsiteX2075" fmla="*/ 10045641 w 10775908"/>
              <a:gd name="connsiteY2075" fmla="*/ 3562478 h 4464204"/>
              <a:gd name="connsiteX2076" fmla="*/ 10031482 w 10775908"/>
              <a:gd name="connsiteY2076" fmla="*/ 3546504 h 4464204"/>
              <a:gd name="connsiteX2077" fmla="*/ 10033752 w 10775908"/>
              <a:gd name="connsiteY2077" fmla="*/ 3527457 h 4464204"/>
              <a:gd name="connsiteX2078" fmla="*/ 10033228 w 10775908"/>
              <a:gd name="connsiteY2078" fmla="*/ 3526103 h 4464204"/>
              <a:gd name="connsiteX2079" fmla="*/ 10023741 w 10775908"/>
              <a:gd name="connsiteY2079" fmla="*/ 3520968 h 4464204"/>
              <a:gd name="connsiteX2080" fmla="*/ 9986570 w 10775908"/>
              <a:gd name="connsiteY2080" fmla="*/ 3482102 h 4464204"/>
              <a:gd name="connsiteX2081" fmla="*/ 9959788 w 10775908"/>
              <a:gd name="connsiteY2081" fmla="*/ 3459439 h 4464204"/>
              <a:gd name="connsiteX2082" fmla="*/ 9959150 w 10775908"/>
              <a:gd name="connsiteY2082" fmla="*/ 3459435 h 4464204"/>
              <a:gd name="connsiteX2083" fmla="*/ 9958455 w 10775908"/>
              <a:gd name="connsiteY2083" fmla="*/ 3460631 h 4464204"/>
              <a:gd name="connsiteX2084" fmla="*/ 9953433 w 10775908"/>
              <a:gd name="connsiteY2084" fmla="*/ 3461896 h 4464204"/>
              <a:gd name="connsiteX2085" fmla="*/ 9954582 w 10775908"/>
              <a:gd name="connsiteY2085" fmla="*/ 3459401 h 4464204"/>
              <a:gd name="connsiteX2086" fmla="*/ 9950891 w 10775908"/>
              <a:gd name="connsiteY2086" fmla="*/ 3459377 h 4464204"/>
              <a:gd name="connsiteX2087" fmla="*/ 9944318 w 10775908"/>
              <a:gd name="connsiteY2087" fmla="*/ 3458464 h 4464204"/>
              <a:gd name="connsiteX2088" fmla="*/ 9937451 w 10775908"/>
              <a:gd name="connsiteY2088" fmla="*/ 3451631 h 4464204"/>
              <a:gd name="connsiteX2089" fmla="*/ 9946974 w 10775908"/>
              <a:gd name="connsiteY2089" fmla="*/ 3444246 h 4464204"/>
              <a:gd name="connsiteX2090" fmla="*/ 9852545 w 10775908"/>
              <a:gd name="connsiteY2090" fmla="*/ 3364687 h 4464204"/>
              <a:gd name="connsiteX2091" fmla="*/ 9859209 w 10775908"/>
              <a:gd name="connsiteY2091" fmla="*/ 3345625 h 4464204"/>
              <a:gd name="connsiteX2092" fmla="*/ 9852342 w 10775908"/>
              <a:gd name="connsiteY2092" fmla="*/ 3338792 h 4464204"/>
              <a:gd name="connsiteX2093" fmla="*/ 9836892 w 10775908"/>
              <a:gd name="connsiteY2093" fmla="*/ 3324524 h 4464204"/>
              <a:gd name="connsiteX2094" fmla="*/ 9823418 w 10775908"/>
              <a:gd name="connsiteY2094" fmla="*/ 3310116 h 4464204"/>
              <a:gd name="connsiteX2095" fmla="*/ 9819489 w 10775908"/>
              <a:gd name="connsiteY2095" fmla="*/ 3303898 h 4464204"/>
              <a:gd name="connsiteX2096" fmla="*/ 9811501 w 10775908"/>
              <a:gd name="connsiteY2096" fmla="*/ 3291264 h 4464204"/>
              <a:gd name="connsiteX2097" fmla="*/ 9849763 w 10775908"/>
              <a:gd name="connsiteY2097" fmla="*/ 3309963 h 4464204"/>
              <a:gd name="connsiteX2098" fmla="*/ 9875724 w 10775908"/>
              <a:gd name="connsiteY2098" fmla="*/ 3329287 h 4464204"/>
              <a:gd name="connsiteX2099" fmla="*/ 9875725 w 10775908"/>
              <a:gd name="connsiteY2099" fmla="*/ 3329259 h 4464204"/>
              <a:gd name="connsiteX2100" fmla="*/ 9877093 w 10775908"/>
              <a:gd name="connsiteY2100" fmla="*/ 3325347 h 4464204"/>
              <a:gd name="connsiteX2101" fmla="*/ 9877834 w 10775908"/>
              <a:gd name="connsiteY2101" fmla="*/ 3330857 h 4464204"/>
              <a:gd name="connsiteX2102" fmla="*/ 9885167 w 10775908"/>
              <a:gd name="connsiteY2102" fmla="*/ 3336317 h 4464204"/>
              <a:gd name="connsiteX2103" fmla="*/ 9885958 w 10775908"/>
              <a:gd name="connsiteY2103" fmla="*/ 3337059 h 4464204"/>
              <a:gd name="connsiteX2104" fmla="*/ 9880438 w 10775908"/>
              <a:gd name="connsiteY2104" fmla="*/ 3329097 h 4464204"/>
              <a:gd name="connsiteX2105" fmla="*/ 9874194 w 10775908"/>
              <a:gd name="connsiteY2105" fmla="*/ 3303033 h 4464204"/>
              <a:gd name="connsiteX2106" fmla="*/ 9890044 w 10775908"/>
              <a:gd name="connsiteY2106" fmla="*/ 3295347 h 4464204"/>
              <a:gd name="connsiteX2107" fmla="*/ 9880375 w 10775908"/>
              <a:gd name="connsiteY2107" fmla="*/ 3285354 h 4464204"/>
              <a:gd name="connsiteX2108" fmla="*/ 9893477 w 10775908"/>
              <a:gd name="connsiteY2108" fmla="*/ 3285525 h 4464204"/>
              <a:gd name="connsiteX2109" fmla="*/ 9901823 w 10775908"/>
              <a:gd name="connsiteY2109" fmla="*/ 3255374 h 4464204"/>
              <a:gd name="connsiteX2110" fmla="*/ 2466649 w 10775908"/>
              <a:gd name="connsiteY2110" fmla="*/ 3254674 h 4464204"/>
              <a:gd name="connsiteX2111" fmla="*/ 2452147 w 10775908"/>
              <a:gd name="connsiteY2111" fmla="*/ 3261232 h 4464204"/>
              <a:gd name="connsiteX2112" fmla="*/ 2478394 w 10775908"/>
              <a:gd name="connsiteY2112" fmla="*/ 3263333 h 4464204"/>
              <a:gd name="connsiteX2113" fmla="*/ 2477962 w 10775908"/>
              <a:gd name="connsiteY2113" fmla="*/ 3259819 h 4464204"/>
              <a:gd name="connsiteX2114" fmla="*/ 2466649 w 10775908"/>
              <a:gd name="connsiteY2114" fmla="*/ 3254674 h 4464204"/>
              <a:gd name="connsiteX2115" fmla="*/ 8093798 w 10775908"/>
              <a:gd name="connsiteY2115" fmla="*/ 3254640 h 4464204"/>
              <a:gd name="connsiteX2116" fmla="*/ 8100882 w 10775908"/>
              <a:gd name="connsiteY2116" fmla="*/ 3265605 h 4464204"/>
              <a:gd name="connsiteX2117" fmla="*/ 8087850 w 10775908"/>
              <a:gd name="connsiteY2117" fmla="*/ 3271659 h 4464204"/>
              <a:gd name="connsiteX2118" fmla="*/ 8093798 w 10775908"/>
              <a:gd name="connsiteY2118" fmla="*/ 3254640 h 4464204"/>
              <a:gd name="connsiteX2119" fmla="*/ 10588025 w 10775908"/>
              <a:gd name="connsiteY2119" fmla="*/ 3253117 h 4464204"/>
              <a:gd name="connsiteX2120" fmla="*/ 10578861 w 10775908"/>
              <a:gd name="connsiteY2120" fmla="*/ 3260893 h 4464204"/>
              <a:gd name="connsiteX2121" fmla="*/ 10588025 w 10775908"/>
              <a:gd name="connsiteY2121" fmla="*/ 3253117 h 4464204"/>
              <a:gd name="connsiteX2122" fmla="*/ 9803908 w 10775908"/>
              <a:gd name="connsiteY2122" fmla="*/ 3252941 h 4464204"/>
              <a:gd name="connsiteX2123" fmla="*/ 9800669 w 10775908"/>
              <a:gd name="connsiteY2123" fmla="*/ 3301695 h 4464204"/>
              <a:gd name="connsiteX2124" fmla="*/ 9777742 w 10775908"/>
              <a:gd name="connsiteY2124" fmla="*/ 3269649 h 4464204"/>
              <a:gd name="connsiteX2125" fmla="*/ 9803908 w 10775908"/>
              <a:gd name="connsiteY2125" fmla="*/ 3252941 h 4464204"/>
              <a:gd name="connsiteX2126" fmla="*/ 8346498 w 10775908"/>
              <a:gd name="connsiteY2126" fmla="*/ 3248188 h 4464204"/>
              <a:gd name="connsiteX2127" fmla="*/ 8356718 w 10775908"/>
              <a:gd name="connsiteY2127" fmla="*/ 3252894 h 4464204"/>
              <a:gd name="connsiteX2128" fmla="*/ 8336266 w 10775908"/>
              <a:gd name="connsiteY2128" fmla="*/ 3257092 h 4464204"/>
              <a:gd name="connsiteX2129" fmla="*/ 8346498 w 10775908"/>
              <a:gd name="connsiteY2129" fmla="*/ 3248188 h 4464204"/>
              <a:gd name="connsiteX2130" fmla="*/ 9895403 w 10775908"/>
              <a:gd name="connsiteY2130" fmla="*/ 3246900 h 4464204"/>
              <a:gd name="connsiteX2131" fmla="*/ 9898472 w 10775908"/>
              <a:gd name="connsiteY2131" fmla="*/ 3249295 h 4464204"/>
              <a:gd name="connsiteX2132" fmla="*/ 9893328 w 10775908"/>
              <a:gd name="connsiteY2132" fmla="*/ 3251251 h 4464204"/>
              <a:gd name="connsiteX2133" fmla="*/ 9895403 w 10775908"/>
              <a:gd name="connsiteY2133" fmla="*/ 3246900 h 4464204"/>
              <a:gd name="connsiteX2134" fmla="*/ 9424444 w 10775908"/>
              <a:gd name="connsiteY2134" fmla="*/ 3246530 h 4464204"/>
              <a:gd name="connsiteX2135" fmla="*/ 9448218 w 10775908"/>
              <a:gd name="connsiteY2135" fmla="*/ 3259189 h 4464204"/>
              <a:gd name="connsiteX2136" fmla="*/ 9426710 w 10775908"/>
              <a:gd name="connsiteY2136" fmla="*/ 3277758 h 4464204"/>
              <a:gd name="connsiteX2137" fmla="*/ 9424444 w 10775908"/>
              <a:gd name="connsiteY2137" fmla="*/ 3246530 h 4464204"/>
              <a:gd name="connsiteX2138" fmla="*/ 9057911 w 10775908"/>
              <a:gd name="connsiteY2138" fmla="*/ 3246035 h 4464204"/>
              <a:gd name="connsiteX2139" fmla="*/ 9065770 w 10775908"/>
              <a:gd name="connsiteY2139" fmla="*/ 3248217 h 4464204"/>
              <a:gd name="connsiteX2140" fmla="*/ 9051071 w 10775908"/>
              <a:gd name="connsiteY2140" fmla="*/ 3254388 h 4464204"/>
              <a:gd name="connsiteX2141" fmla="*/ 9057911 w 10775908"/>
              <a:gd name="connsiteY2141" fmla="*/ 3246035 h 4464204"/>
              <a:gd name="connsiteX2142" fmla="*/ 9367020 w 10775908"/>
              <a:gd name="connsiteY2142" fmla="*/ 3244441 h 4464204"/>
              <a:gd name="connsiteX2143" fmla="*/ 9374388 w 10775908"/>
              <a:gd name="connsiteY2143" fmla="*/ 3280683 h 4464204"/>
              <a:gd name="connsiteX2144" fmla="*/ 9367020 w 10775908"/>
              <a:gd name="connsiteY2144" fmla="*/ 3244441 h 4464204"/>
              <a:gd name="connsiteX2145" fmla="*/ 9454856 w 10775908"/>
              <a:gd name="connsiteY2145" fmla="*/ 3243310 h 4464204"/>
              <a:gd name="connsiteX2146" fmla="*/ 9458433 w 10775908"/>
              <a:gd name="connsiteY2146" fmla="*/ 3244922 h 4464204"/>
              <a:gd name="connsiteX2147" fmla="*/ 9476135 w 10775908"/>
              <a:gd name="connsiteY2147" fmla="*/ 3245146 h 4464204"/>
              <a:gd name="connsiteX2148" fmla="*/ 9470185 w 10775908"/>
              <a:gd name="connsiteY2148" fmla="*/ 3262166 h 4464204"/>
              <a:gd name="connsiteX2149" fmla="*/ 9458698 w 10775908"/>
              <a:gd name="connsiteY2149" fmla="*/ 3258151 h 4464204"/>
              <a:gd name="connsiteX2150" fmla="*/ 9458459 w 10775908"/>
              <a:gd name="connsiteY2150" fmla="*/ 3255974 h 4464204"/>
              <a:gd name="connsiteX2151" fmla="*/ 9455249 w 10775908"/>
              <a:gd name="connsiteY2151" fmla="*/ 3256513 h 4464204"/>
              <a:gd name="connsiteX2152" fmla="*/ 9444429 w 10775908"/>
              <a:gd name="connsiteY2152" fmla="*/ 3251641 h 4464204"/>
              <a:gd name="connsiteX2153" fmla="*/ 9454856 w 10775908"/>
              <a:gd name="connsiteY2153" fmla="*/ 3243310 h 4464204"/>
              <a:gd name="connsiteX2154" fmla="*/ 9037056 w 10775908"/>
              <a:gd name="connsiteY2154" fmla="*/ 3239158 h 4464204"/>
              <a:gd name="connsiteX2155" fmla="*/ 9048234 w 10775908"/>
              <a:gd name="connsiteY2155" fmla="*/ 3243066 h 4464204"/>
              <a:gd name="connsiteX2156" fmla="*/ 9044814 w 10775908"/>
              <a:gd name="connsiteY2156" fmla="*/ 3252851 h 4464204"/>
              <a:gd name="connsiteX2157" fmla="*/ 9033635 w 10775908"/>
              <a:gd name="connsiteY2157" fmla="*/ 3248943 h 4464204"/>
              <a:gd name="connsiteX2158" fmla="*/ 9037056 w 10775908"/>
              <a:gd name="connsiteY2158" fmla="*/ 3239158 h 4464204"/>
              <a:gd name="connsiteX2159" fmla="*/ 9862083 w 10775908"/>
              <a:gd name="connsiteY2159" fmla="*/ 3238414 h 4464204"/>
              <a:gd name="connsiteX2160" fmla="*/ 9887956 w 10775908"/>
              <a:gd name="connsiteY2160" fmla="*/ 3265557 h 4464204"/>
              <a:gd name="connsiteX2161" fmla="*/ 9850071 w 10775908"/>
              <a:gd name="connsiteY2161" fmla="*/ 3241312 h 4464204"/>
              <a:gd name="connsiteX2162" fmla="*/ 9862083 w 10775908"/>
              <a:gd name="connsiteY2162" fmla="*/ 3238414 h 4464204"/>
              <a:gd name="connsiteX2163" fmla="*/ 8439692 w 10775908"/>
              <a:gd name="connsiteY2163" fmla="*/ 3237810 h 4464204"/>
              <a:gd name="connsiteX2164" fmla="*/ 8441713 w 10775908"/>
              <a:gd name="connsiteY2164" fmla="*/ 3249497 h 4464204"/>
              <a:gd name="connsiteX2165" fmla="*/ 8439692 w 10775908"/>
              <a:gd name="connsiteY2165" fmla="*/ 3237810 h 4464204"/>
              <a:gd name="connsiteX2166" fmla="*/ 8976566 w 10775908"/>
              <a:gd name="connsiteY2166" fmla="*/ 3237636 h 4464204"/>
              <a:gd name="connsiteX2167" fmla="*/ 8982268 w 10775908"/>
              <a:gd name="connsiteY2167" fmla="*/ 3238216 h 4464204"/>
              <a:gd name="connsiteX2168" fmla="*/ 8992410 w 10775908"/>
              <a:gd name="connsiteY2168" fmla="*/ 3245348 h 4464204"/>
              <a:gd name="connsiteX2169" fmla="*/ 9026538 w 10775908"/>
              <a:gd name="connsiteY2169" fmla="*/ 3266103 h 4464204"/>
              <a:gd name="connsiteX2170" fmla="*/ 9027882 w 10775908"/>
              <a:gd name="connsiteY2170" fmla="*/ 3312541 h 4464204"/>
              <a:gd name="connsiteX2171" fmla="*/ 9077571 w 10775908"/>
              <a:gd name="connsiteY2171" fmla="*/ 3345359 h 4464204"/>
              <a:gd name="connsiteX2172" fmla="*/ 9123670 w 10775908"/>
              <a:gd name="connsiteY2172" fmla="*/ 3376919 h 4464204"/>
              <a:gd name="connsiteX2173" fmla="*/ 9139592 w 10775908"/>
              <a:gd name="connsiteY2173" fmla="*/ 3386899 h 4464204"/>
              <a:gd name="connsiteX2174" fmla="*/ 9136062 w 10775908"/>
              <a:gd name="connsiteY2174" fmla="*/ 3409566 h 4464204"/>
              <a:gd name="connsiteX2175" fmla="*/ 8957032 w 10775908"/>
              <a:gd name="connsiteY2175" fmla="*/ 3289980 h 4464204"/>
              <a:gd name="connsiteX2176" fmla="*/ 8979869 w 10775908"/>
              <a:gd name="connsiteY2176" fmla="*/ 3249789 h 4464204"/>
              <a:gd name="connsiteX2177" fmla="*/ 8971455 w 10775908"/>
              <a:gd name="connsiteY2177" fmla="*/ 3242435 h 4464204"/>
              <a:gd name="connsiteX2178" fmla="*/ 8976566 w 10775908"/>
              <a:gd name="connsiteY2178" fmla="*/ 3237636 h 4464204"/>
              <a:gd name="connsiteX2179" fmla="*/ 9593291 w 10775908"/>
              <a:gd name="connsiteY2179" fmla="*/ 3234429 h 4464204"/>
              <a:gd name="connsiteX2180" fmla="*/ 9611166 w 10775908"/>
              <a:gd name="connsiteY2180" fmla="*/ 3243315 h 4464204"/>
              <a:gd name="connsiteX2181" fmla="*/ 9616438 w 10775908"/>
              <a:gd name="connsiteY2181" fmla="*/ 3239877 h 4464204"/>
              <a:gd name="connsiteX2182" fmla="*/ 9621249 w 10775908"/>
              <a:gd name="connsiteY2182" fmla="*/ 3240992 h 4464204"/>
              <a:gd name="connsiteX2183" fmla="*/ 9623185 w 10775908"/>
              <a:gd name="connsiteY2183" fmla="*/ 3251282 h 4464204"/>
              <a:gd name="connsiteX2184" fmla="*/ 9634179 w 10775908"/>
              <a:gd name="connsiteY2184" fmla="*/ 3259369 h 4464204"/>
              <a:gd name="connsiteX2185" fmla="*/ 9673587 w 10775908"/>
              <a:gd name="connsiteY2185" fmla="*/ 3288542 h 4464204"/>
              <a:gd name="connsiteX2186" fmla="*/ 9695547 w 10775908"/>
              <a:gd name="connsiteY2186" fmla="*/ 3311864 h 4464204"/>
              <a:gd name="connsiteX2187" fmla="*/ 9677591 w 10775908"/>
              <a:gd name="connsiteY2187" fmla="*/ 3323468 h 4464204"/>
              <a:gd name="connsiteX2188" fmla="*/ 9593291 w 10775908"/>
              <a:gd name="connsiteY2188" fmla="*/ 3234429 h 4464204"/>
              <a:gd name="connsiteX2189" fmla="*/ 9410424 w 10775908"/>
              <a:gd name="connsiteY2189" fmla="*/ 3230278 h 4464204"/>
              <a:gd name="connsiteX2190" fmla="*/ 9403639 w 10775908"/>
              <a:gd name="connsiteY2190" fmla="*/ 3249682 h 4464204"/>
              <a:gd name="connsiteX2191" fmla="*/ 9388979 w 10775908"/>
              <a:gd name="connsiteY2191" fmla="*/ 3242379 h 4464204"/>
              <a:gd name="connsiteX2192" fmla="*/ 9410424 w 10775908"/>
              <a:gd name="connsiteY2192" fmla="*/ 3230278 h 4464204"/>
              <a:gd name="connsiteX2193" fmla="*/ 10245059 w 10775908"/>
              <a:gd name="connsiteY2193" fmla="*/ 3227235 h 4464204"/>
              <a:gd name="connsiteX2194" fmla="*/ 10235896 w 10775908"/>
              <a:gd name="connsiteY2194" fmla="*/ 3235013 h 4464204"/>
              <a:gd name="connsiteX2195" fmla="*/ 10245059 w 10775908"/>
              <a:gd name="connsiteY2195" fmla="*/ 3227235 h 4464204"/>
              <a:gd name="connsiteX2196" fmla="*/ 9605277 w 10775908"/>
              <a:gd name="connsiteY2196" fmla="*/ 3227076 h 4464204"/>
              <a:gd name="connsiteX2197" fmla="*/ 9613636 w 10775908"/>
              <a:gd name="connsiteY2197" fmla="*/ 3234392 h 4464204"/>
              <a:gd name="connsiteX2198" fmla="*/ 9605277 w 10775908"/>
              <a:gd name="connsiteY2198" fmla="*/ 3227076 h 4464204"/>
              <a:gd name="connsiteX2199" fmla="*/ 9034546 w 10775908"/>
              <a:gd name="connsiteY2199" fmla="*/ 3226934 h 4464204"/>
              <a:gd name="connsiteX2200" fmla="*/ 9025683 w 10775908"/>
              <a:gd name="connsiteY2200" fmla="*/ 3234817 h 4464204"/>
              <a:gd name="connsiteX2201" fmla="*/ 9034546 w 10775908"/>
              <a:gd name="connsiteY2201" fmla="*/ 3226934 h 4464204"/>
              <a:gd name="connsiteX2202" fmla="*/ 9449336 w 10775908"/>
              <a:gd name="connsiteY2202" fmla="*/ 3225657 h 4464204"/>
              <a:gd name="connsiteX2203" fmla="*/ 9456488 w 10775908"/>
              <a:gd name="connsiteY2203" fmla="*/ 3227625 h 4464204"/>
              <a:gd name="connsiteX2204" fmla="*/ 9441823 w 10775908"/>
              <a:gd name="connsiteY2204" fmla="*/ 3233693 h 4464204"/>
              <a:gd name="connsiteX2205" fmla="*/ 9449336 w 10775908"/>
              <a:gd name="connsiteY2205" fmla="*/ 3225657 h 4464204"/>
              <a:gd name="connsiteX2206" fmla="*/ 10569752 w 10775908"/>
              <a:gd name="connsiteY2206" fmla="*/ 3225241 h 4464204"/>
              <a:gd name="connsiteX2207" fmla="*/ 10579707 w 10775908"/>
              <a:gd name="connsiteY2207" fmla="*/ 3228155 h 4464204"/>
              <a:gd name="connsiteX2208" fmla="*/ 10561383 w 10775908"/>
              <a:gd name="connsiteY2208" fmla="*/ 3233059 h 4464204"/>
              <a:gd name="connsiteX2209" fmla="*/ 10569752 w 10775908"/>
              <a:gd name="connsiteY2209" fmla="*/ 3225241 h 4464204"/>
              <a:gd name="connsiteX2210" fmla="*/ 10538522 w 10775908"/>
              <a:gd name="connsiteY2210" fmla="*/ 3224464 h 4464204"/>
              <a:gd name="connsiteX2211" fmla="*/ 10529361 w 10775908"/>
              <a:gd name="connsiteY2211" fmla="*/ 3232229 h 4464204"/>
              <a:gd name="connsiteX2212" fmla="*/ 10538522 w 10775908"/>
              <a:gd name="connsiteY2212" fmla="*/ 3224464 h 4464204"/>
              <a:gd name="connsiteX2213" fmla="*/ 8735021 w 10775908"/>
              <a:gd name="connsiteY2213" fmla="*/ 3222722 h 4464204"/>
              <a:gd name="connsiteX2214" fmla="*/ 8748342 w 10775908"/>
              <a:gd name="connsiteY2214" fmla="*/ 3229642 h 4464204"/>
              <a:gd name="connsiteX2215" fmla="*/ 8736101 w 10775908"/>
              <a:gd name="connsiteY2215" fmla="*/ 3238933 h 4464204"/>
              <a:gd name="connsiteX2216" fmla="*/ 8735021 w 10775908"/>
              <a:gd name="connsiteY2216" fmla="*/ 3222722 h 4464204"/>
              <a:gd name="connsiteX2217" fmla="*/ 7250713 w 10775908"/>
              <a:gd name="connsiteY2217" fmla="*/ 3219385 h 4464204"/>
              <a:gd name="connsiteX2218" fmla="*/ 7282794 w 10775908"/>
              <a:gd name="connsiteY2218" fmla="*/ 3220345 h 4464204"/>
              <a:gd name="connsiteX2219" fmla="*/ 7286273 w 10775908"/>
              <a:gd name="connsiteY2219" fmla="*/ 3221712 h 4464204"/>
              <a:gd name="connsiteX2220" fmla="*/ 7292550 w 10775908"/>
              <a:gd name="connsiteY2220" fmla="*/ 3225727 h 4464204"/>
              <a:gd name="connsiteX2221" fmla="*/ 7201718 w 10775908"/>
              <a:gd name="connsiteY2221" fmla="*/ 3232953 h 4464204"/>
              <a:gd name="connsiteX2222" fmla="*/ 7133697 w 10775908"/>
              <a:gd name="connsiteY2222" fmla="*/ 3236265 h 4464204"/>
              <a:gd name="connsiteX2223" fmla="*/ 7123792 w 10775908"/>
              <a:gd name="connsiteY2223" fmla="*/ 3237093 h 4464204"/>
              <a:gd name="connsiteX2224" fmla="*/ 7051602 w 10775908"/>
              <a:gd name="connsiteY2224" fmla="*/ 3222626 h 4464204"/>
              <a:gd name="connsiteX2225" fmla="*/ 7142458 w 10775908"/>
              <a:gd name="connsiteY2225" fmla="*/ 3226309 h 4464204"/>
              <a:gd name="connsiteX2226" fmla="*/ 7250713 w 10775908"/>
              <a:gd name="connsiteY2226" fmla="*/ 3219385 h 4464204"/>
              <a:gd name="connsiteX2227" fmla="*/ 9391031 w 10775908"/>
              <a:gd name="connsiteY2227" fmla="*/ 3217458 h 4464204"/>
              <a:gd name="connsiteX2228" fmla="*/ 9393648 w 10775908"/>
              <a:gd name="connsiteY2228" fmla="*/ 3222526 h 4464204"/>
              <a:gd name="connsiteX2229" fmla="*/ 9374168 w 10775908"/>
              <a:gd name="connsiteY2229" fmla="*/ 3229013 h 4464204"/>
              <a:gd name="connsiteX2230" fmla="*/ 9391031 w 10775908"/>
              <a:gd name="connsiteY2230" fmla="*/ 3217458 h 4464204"/>
              <a:gd name="connsiteX2231" fmla="*/ 8249083 w 10775908"/>
              <a:gd name="connsiteY2231" fmla="*/ 3216085 h 4464204"/>
              <a:gd name="connsiteX2232" fmla="*/ 8259566 w 10775908"/>
              <a:gd name="connsiteY2232" fmla="*/ 3217577 h 4464204"/>
              <a:gd name="connsiteX2233" fmla="*/ 8276892 w 10775908"/>
              <a:gd name="connsiteY2233" fmla="*/ 3223633 h 4464204"/>
              <a:gd name="connsiteX2234" fmla="*/ 8321394 w 10775908"/>
              <a:gd name="connsiteY2234" fmla="*/ 3234843 h 4464204"/>
              <a:gd name="connsiteX2235" fmla="*/ 8324709 w 10775908"/>
              <a:gd name="connsiteY2235" fmla="*/ 3231655 h 4464204"/>
              <a:gd name="connsiteX2236" fmla="*/ 8327813 w 10775908"/>
              <a:gd name="connsiteY2236" fmla="*/ 3247958 h 4464204"/>
              <a:gd name="connsiteX2237" fmla="*/ 8292484 w 10775908"/>
              <a:gd name="connsiteY2237" fmla="*/ 3248289 h 4464204"/>
              <a:gd name="connsiteX2238" fmla="*/ 8242987 w 10775908"/>
              <a:gd name="connsiteY2238" fmla="*/ 3233521 h 4464204"/>
              <a:gd name="connsiteX2239" fmla="*/ 8249083 w 10775908"/>
              <a:gd name="connsiteY2239" fmla="*/ 3216085 h 4464204"/>
              <a:gd name="connsiteX2240" fmla="*/ 8312005 w 10775908"/>
              <a:gd name="connsiteY2240" fmla="*/ 3215866 h 4464204"/>
              <a:gd name="connsiteX2241" fmla="*/ 8324719 w 10775908"/>
              <a:gd name="connsiteY2241" fmla="*/ 3224518 h 4464204"/>
              <a:gd name="connsiteX2242" fmla="*/ 8312005 w 10775908"/>
              <a:gd name="connsiteY2242" fmla="*/ 3215866 h 4464204"/>
              <a:gd name="connsiteX2243" fmla="*/ 8107423 w 10775908"/>
              <a:gd name="connsiteY2243" fmla="*/ 3215671 h 4464204"/>
              <a:gd name="connsiteX2244" fmla="*/ 8109444 w 10775908"/>
              <a:gd name="connsiteY2244" fmla="*/ 3227357 h 4464204"/>
              <a:gd name="connsiteX2245" fmla="*/ 8107423 w 10775908"/>
              <a:gd name="connsiteY2245" fmla="*/ 3215671 h 4464204"/>
              <a:gd name="connsiteX2246" fmla="*/ 9828605 w 10775908"/>
              <a:gd name="connsiteY2246" fmla="*/ 3214429 h 4464204"/>
              <a:gd name="connsiteX2247" fmla="*/ 9839646 w 10775908"/>
              <a:gd name="connsiteY2247" fmla="*/ 3219386 h 4464204"/>
              <a:gd name="connsiteX2248" fmla="*/ 9822612 w 10775908"/>
              <a:gd name="connsiteY2248" fmla="*/ 3217824 h 4464204"/>
              <a:gd name="connsiteX2249" fmla="*/ 9828605 w 10775908"/>
              <a:gd name="connsiteY2249" fmla="*/ 3214429 h 4464204"/>
              <a:gd name="connsiteX2250" fmla="*/ 6942002 w 10775908"/>
              <a:gd name="connsiteY2250" fmla="*/ 3213431 h 4464204"/>
              <a:gd name="connsiteX2251" fmla="*/ 6952762 w 10775908"/>
              <a:gd name="connsiteY2251" fmla="*/ 3214520 h 4464204"/>
              <a:gd name="connsiteX2252" fmla="*/ 6953158 w 10775908"/>
              <a:gd name="connsiteY2252" fmla="*/ 3213625 h 4464204"/>
              <a:gd name="connsiteX2253" fmla="*/ 6942764 w 10775908"/>
              <a:gd name="connsiteY2253" fmla="*/ 3213472 h 4464204"/>
              <a:gd name="connsiteX2254" fmla="*/ 7849812 w 10775908"/>
              <a:gd name="connsiteY2254" fmla="*/ 3212234 h 4464204"/>
              <a:gd name="connsiteX2255" fmla="*/ 7857632 w 10775908"/>
              <a:gd name="connsiteY2255" fmla="*/ 3214705 h 4464204"/>
              <a:gd name="connsiteX2256" fmla="*/ 7843844 w 10775908"/>
              <a:gd name="connsiteY2256" fmla="*/ 3218295 h 4464204"/>
              <a:gd name="connsiteX2257" fmla="*/ 7849812 w 10775908"/>
              <a:gd name="connsiteY2257" fmla="*/ 3212234 h 4464204"/>
              <a:gd name="connsiteX2258" fmla="*/ 9572050 w 10775908"/>
              <a:gd name="connsiteY2258" fmla="*/ 3212104 h 4464204"/>
              <a:gd name="connsiteX2259" fmla="*/ 9579832 w 10775908"/>
              <a:gd name="connsiteY2259" fmla="*/ 3213511 h 4464204"/>
              <a:gd name="connsiteX2260" fmla="*/ 9564762 w 10775908"/>
              <a:gd name="connsiteY2260" fmla="*/ 3218755 h 4464204"/>
              <a:gd name="connsiteX2261" fmla="*/ 9572050 w 10775908"/>
              <a:gd name="connsiteY2261" fmla="*/ 3212104 h 4464204"/>
              <a:gd name="connsiteX2262" fmla="*/ 10563270 w 10775908"/>
              <a:gd name="connsiteY2262" fmla="*/ 3212041 h 4464204"/>
              <a:gd name="connsiteX2263" fmla="*/ 10554109 w 10775908"/>
              <a:gd name="connsiteY2263" fmla="*/ 3219820 h 4464204"/>
              <a:gd name="connsiteX2264" fmla="*/ 10563270 w 10775908"/>
              <a:gd name="connsiteY2264" fmla="*/ 3212041 h 4464204"/>
              <a:gd name="connsiteX2265" fmla="*/ 9310194 w 10775908"/>
              <a:gd name="connsiteY2265" fmla="*/ 3211908 h 4464204"/>
              <a:gd name="connsiteX2266" fmla="*/ 9312296 w 10775908"/>
              <a:gd name="connsiteY2266" fmla="*/ 3215113 h 4464204"/>
              <a:gd name="connsiteX2267" fmla="*/ 9306415 w 10775908"/>
              <a:gd name="connsiteY2267" fmla="*/ 3219645 h 4464204"/>
              <a:gd name="connsiteX2268" fmla="*/ 9306445 w 10775908"/>
              <a:gd name="connsiteY2268" fmla="*/ 3218060 h 4464204"/>
              <a:gd name="connsiteX2269" fmla="*/ 9303482 w 10775908"/>
              <a:gd name="connsiteY2269" fmla="*/ 3217026 h 4464204"/>
              <a:gd name="connsiteX2270" fmla="*/ 9306547 w 10775908"/>
              <a:gd name="connsiteY2270" fmla="*/ 3213404 h 4464204"/>
              <a:gd name="connsiteX2271" fmla="*/ 9306551 w 10775908"/>
              <a:gd name="connsiteY2271" fmla="*/ 3213106 h 4464204"/>
              <a:gd name="connsiteX2272" fmla="*/ 9306894 w 10775908"/>
              <a:gd name="connsiteY2272" fmla="*/ 3212995 h 4464204"/>
              <a:gd name="connsiteX2273" fmla="*/ 9307494 w 10775908"/>
              <a:gd name="connsiteY2273" fmla="*/ 3212284 h 4464204"/>
              <a:gd name="connsiteX2274" fmla="*/ 9307509 w 10775908"/>
              <a:gd name="connsiteY2274" fmla="*/ 3212791 h 4464204"/>
              <a:gd name="connsiteX2275" fmla="*/ 10229315 w 10775908"/>
              <a:gd name="connsiteY2275" fmla="*/ 3211589 h 4464204"/>
              <a:gd name="connsiteX2276" fmla="*/ 10239270 w 10775908"/>
              <a:gd name="connsiteY2276" fmla="*/ 3214504 h 4464204"/>
              <a:gd name="connsiteX2277" fmla="*/ 10220946 w 10775908"/>
              <a:gd name="connsiteY2277" fmla="*/ 3219407 h 4464204"/>
              <a:gd name="connsiteX2278" fmla="*/ 10229315 w 10775908"/>
              <a:gd name="connsiteY2278" fmla="*/ 3211589 h 4464204"/>
              <a:gd name="connsiteX2279" fmla="*/ 8436434 w 10775908"/>
              <a:gd name="connsiteY2279" fmla="*/ 3210258 h 4464204"/>
              <a:gd name="connsiteX2280" fmla="*/ 8525429 w 10775908"/>
              <a:gd name="connsiteY2280" fmla="*/ 3236985 h 4464204"/>
              <a:gd name="connsiteX2281" fmla="*/ 8543187 w 10775908"/>
              <a:gd name="connsiteY2281" fmla="*/ 3254159 h 4464204"/>
              <a:gd name="connsiteX2282" fmla="*/ 8503074 w 10775908"/>
              <a:gd name="connsiteY2282" fmla="*/ 3250736 h 4464204"/>
              <a:gd name="connsiteX2283" fmla="*/ 8466245 w 10775908"/>
              <a:gd name="connsiteY2283" fmla="*/ 3231645 h 4464204"/>
              <a:gd name="connsiteX2284" fmla="*/ 8436434 w 10775908"/>
              <a:gd name="connsiteY2284" fmla="*/ 3210258 h 4464204"/>
              <a:gd name="connsiteX2285" fmla="*/ 7993115 w 10775908"/>
              <a:gd name="connsiteY2285" fmla="*/ 3209748 h 4464204"/>
              <a:gd name="connsiteX2286" fmla="*/ 7984285 w 10775908"/>
              <a:gd name="connsiteY2286" fmla="*/ 3217586 h 4464204"/>
              <a:gd name="connsiteX2287" fmla="*/ 7993115 w 10775908"/>
              <a:gd name="connsiteY2287" fmla="*/ 3209748 h 4464204"/>
              <a:gd name="connsiteX2288" fmla="*/ 7957236 w 10775908"/>
              <a:gd name="connsiteY2288" fmla="*/ 3207381 h 4464204"/>
              <a:gd name="connsiteX2289" fmla="*/ 7965138 w 10775908"/>
              <a:gd name="connsiteY2289" fmla="*/ 3220658 h 4464204"/>
              <a:gd name="connsiteX2290" fmla="*/ 7957236 w 10775908"/>
              <a:gd name="connsiteY2290" fmla="*/ 3207381 h 4464204"/>
              <a:gd name="connsiteX2291" fmla="*/ 6905277 w 10775908"/>
              <a:gd name="connsiteY2291" fmla="*/ 3206314 h 4464204"/>
              <a:gd name="connsiteX2292" fmla="*/ 6903241 w 10775908"/>
              <a:gd name="connsiteY2292" fmla="*/ 3206619 h 4464204"/>
              <a:gd name="connsiteX2293" fmla="*/ 6903245 w 10775908"/>
              <a:gd name="connsiteY2293" fmla="*/ 3206621 h 4464204"/>
              <a:gd name="connsiteX2294" fmla="*/ 6905731 w 10775908"/>
              <a:gd name="connsiteY2294" fmla="*/ 3206678 h 4464204"/>
              <a:gd name="connsiteX2295" fmla="*/ 8940456 w 10775908"/>
              <a:gd name="connsiteY2295" fmla="*/ 3205891 h 4464204"/>
              <a:gd name="connsiteX2296" fmla="*/ 8943888 w 10775908"/>
              <a:gd name="connsiteY2296" fmla="*/ 3209653 h 4464204"/>
              <a:gd name="connsiteX2297" fmla="*/ 8925007 w 10775908"/>
              <a:gd name="connsiteY2297" fmla="*/ 3209361 h 4464204"/>
              <a:gd name="connsiteX2298" fmla="*/ 8940456 w 10775908"/>
              <a:gd name="connsiteY2298" fmla="*/ 3205891 h 4464204"/>
              <a:gd name="connsiteX2299" fmla="*/ 10482426 w 10775908"/>
              <a:gd name="connsiteY2299" fmla="*/ 3205343 h 4464204"/>
              <a:gd name="connsiteX2300" fmla="*/ 10494705 w 10775908"/>
              <a:gd name="connsiteY2300" fmla="*/ 3213543 h 4464204"/>
              <a:gd name="connsiteX2301" fmla="*/ 10490639 w 10775908"/>
              <a:gd name="connsiteY2301" fmla="*/ 3218683 h 4464204"/>
              <a:gd name="connsiteX2302" fmla="*/ 10476857 w 10775908"/>
              <a:gd name="connsiteY2302" fmla="*/ 3207303 h 4464204"/>
              <a:gd name="connsiteX2303" fmla="*/ 10482426 w 10775908"/>
              <a:gd name="connsiteY2303" fmla="*/ 3205343 h 4464204"/>
              <a:gd name="connsiteX2304" fmla="*/ 9003377 w 10775908"/>
              <a:gd name="connsiteY2304" fmla="*/ 3204978 h 4464204"/>
              <a:gd name="connsiteX2305" fmla="*/ 9009265 w 10775908"/>
              <a:gd name="connsiteY2305" fmla="*/ 3210864 h 4464204"/>
              <a:gd name="connsiteX2306" fmla="*/ 9004488 w 10775908"/>
              <a:gd name="connsiteY2306" fmla="*/ 3224530 h 4464204"/>
              <a:gd name="connsiteX2307" fmla="*/ 8979931 w 10775908"/>
              <a:gd name="connsiteY2307" fmla="*/ 3218190 h 4464204"/>
              <a:gd name="connsiteX2308" fmla="*/ 9003377 w 10775908"/>
              <a:gd name="connsiteY2308" fmla="*/ 3204978 h 4464204"/>
              <a:gd name="connsiteX2309" fmla="*/ 6976892 w 10775908"/>
              <a:gd name="connsiteY2309" fmla="*/ 3204215 h 4464204"/>
              <a:gd name="connsiteX2310" fmla="*/ 6976915 w 10775908"/>
              <a:gd name="connsiteY2310" fmla="*/ 3204262 h 4464204"/>
              <a:gd name="connsiteX2311" fmla="*/ 6992481 w 10775908"/>
              <a:gd name="connsiteY2311" fmla="*/ 3206858 h 4464204"/>
              <a:gd name="connsiteX2312" fmla="*/ 6997017 w 10775908"/>
              <a:gd name="connsiteY2312" fmla="*/ 3205136 h 4464204"/>
              <a:gd name="connsiteX2313" fmla="*/ 8944765 w 10775908"/>
              <a:gd name="connsiteY2313" fmla="*/ 3203054 h 4464204"/>
              <a:gd name="connsiteX2314" fmla="*/ 8946530 w 10775908"/>
              <a:gd name="connsiteY2314" fmla="*/ 3206742 h 4464204"/>
              <a:gd name="connsiteX2315" fmla="*/ 8941088 w 10775908"/>
              <a:gd name="connsiteY2315" fmla="*/ 3204840 h 4464204"/>
              <a:gd name="connsiteX2316" fmla="*/ 8944765 w 10775908"/>
              <a:gd name="connsiteY2316" fmla="*/ 3203054 h 4464204"/>
              <a:gd name="connsiteX2317" fmla="*/ 9689052 w 10775908"/>
              <a:gd name="connsiteY2317" fmla="*/ 3202871 h 4464204"/>
              <a:gd name="connsiteX2318" fmla="*/ 9700030 w 10775908"/>
              <a:gd name="connsiteY2318" fmla="*/ 3215624 h 4464204"/>
              <a:gd name="connsiteX2319" fmla="*/ 9718172 w 10775908"/>
              <a:gd name="connsiteY2319" fmla="*/ 3233111 h 4464204"/>
              <a:gd name="connsiteX2320" fmla="*/ 9735622 w 10775908"/>
              <a:gd name="connsiteY2320" fmla="*/ 3252584 h 4464204"/>
              <a:gd name="connsiteX2321" fmla="*/ 9746386 w 10775908"/>
              <a:gd name="connsiteY2321" fmla="*/ 3264893 h 4464204"/>
              <a:gd name="connsiteX2322" fmla="*/ 9742912 w 10775908"/>
              <a:gd name="connsiteY2322" fmla="*/ 3274823 h 4464204"/>
              <a:gd name="connsiteX2323" fmla="*/ 9723592 w 10775908"/>
              <a:gd name="connsiteY2323" fmla="*/ 3268069 h 4464204"/>
              <a:gd name="connsiteX2324" fmla="*/ 9712038 w 10775908"/>
              <a:gd name="connsiteY2324" fmla="*/ 3250656 h 4464204"/>
              <a:gd name="connsiteX2325" fmla="*/ 9678179 w 10775908"/>
              <a:gd name="connsiteY2325" fmla="*/ 3221358 h 4464204"/>
              <a:gd name="connsiteX2326" fmla="*/ 9689052 w 10775908"/>
              <a:gd name="connsiteY2326" fmla="*/ 3202871 h 4464204"/>
              <a:gd name="connsiteX2327" fmla="*/ 6924849 w 10775908"/>
              <a:gd name="connsiteY2327" fmla="*/ 3202547 h 4464204"/>
              <a:gd name="connsiteX2328" fmla="*/ 6928477 w 10775908"/>
              <a:gd name="connsiteY2328" fmla="*/ 3207198 h 4464204"/>
              <a:gd name="connsiteX2329" fmla="*/ 6957548 w 10775908"/>
              <a:gd name="connsiteY2329" fmla="*/ 3207861 h 4464204"/>
              <a:gd name="connsiteX2330" fmla="*/ 6962217 w 10775908"/>
              <a:gd name="connsiteY2330" fmla="*/ 3203631 h 4464204"/>
              <a:gd name="connsiteX2331" fmla="*/ 10767390 w 10775908"/>
              <a:gd name="connsiteY2331" fmla="*/ 3200422 h 4464204"/>
              <a:gd name="connsiteX2332" fmla="*/ 10775908 w 10775908"/>
              <a:gd name="connsiteY2332" fmla="*/ 3202087 h 4464204"/>
              <a:gd name="connsiteX2333" fmla="*/ 10760839 w 10775908"/>
              <a:gd name="connsiteY2333" fmla="*/ 3207332 h 4464204"/>
              <a:gd name="connsiteX2334" fmla="*/ 10767390 w 10775908"/>
              <a:gd name="connsiteY2334" fmla="*/ 3200422 h 4464204"/>
              <a:gd name="connsiteX2335" fmla="*/ 8267491 w 10775908"/>
              <a:gd name="connsiteY2335" fmla="*/ 3200304 h 4464204"/>
              <a:gd name="connsiteX2336" fmla="*/ 8269513 w 10775908"/>
              <a:gd name="connsiteY2336" fmla="*/ 3211991 h 4464204"/>
              <a:gd name="connsiteX2337" fmla="*/ 8267491 w 10775908"/>
              <a:gd name="connsiteY2337" fmla="*/ 3200304 h 4464204"/>
              <a:gd name="connsiteX2338" fmla="*/ 8200676 w 10775908"/>
              <a:gd name="connsiteY2338" fmla="*/ 3198019 h 4464204"/>
              <a:gd name="connsiteX2339" fmla="*/ 8205417 w 10775908"/>
              <a:gd name="connsiteY2339" fmla="*/ 3215500 h 4464204"/>
              <a:gd name="connsiteX2340" fmla="*/ 8200676 w 10775908"/>
              <a:gd name="connsiteY2340" fmla="*/ 3198019 h 4464204"/>
              <a:gd name="connsiteX2341" fmla="*/ 2145060 w 10775908"/>
              <a:gd name="connsiteY2341" fmla="*/ 3197279 h 4464204"/>
              <a:gd name="connsiteX2342" fmla="*/ 2166789 w 10775908"/>
              <a:gd name="connsiteY2342" fmla="*/ 3197395 h 4464204"/>
              <a:gd name="connsiteX2343" fmla="*/ 2185610 w 10775908"/>
              <a:gd name="connsiteY2343" fmla="*/ 3205589 h 4464204"/>
              <a:gd name="connsiteX2344" fmla="*/ 2166582 w 10775908"/>
              <a:gd name="connsiteY2344" fmla="*/ 3205334 h 4464204"/>
              <a:gd name="connsiteX2345" fmla="*/ 2145060 w 10775908"/>
              <a:gd name="connsiteY2345" fmla="*/ 3197279 h 4464204"/>
              <a:gd name="connsiteX2346" fmla="*/ 10545888 w 10775908"/>
              <a:gd name="connsiteY2346" fmla="*/ 3196983 h 4464204"/>
              <a:gd name="connsiteX2347" fmla="*/ 10554010 w 10775908"/>
              <a:gd name="connsiteY2347" fmla="*/ 3199560 h 4464204"/>
              <a:gd name="connsiteX2348" fmla="*/ 10539604 w 10775908"/>
              <a:gd name="connsiteY2348" fmla="*/ 3202935 h 4464204"/>
              <a:gd name="connsiteX2349" fmla="*/ 10545888 w 10775908"/>
              <a:gd name="connsiteY2349" fmla="*/ 3196983 h 4464204"/>
              <a:gd name="connsiteX2350" fmla="*/ 9652814 w 10775908"/>
              <a:gd name="connsiteY2350" fmla="*/ 3196658 h 4464204"/>
              <a:gd name="connsiteX2351" fmla="*/ 9650108 w 10775908"/>
              <a:gd name="connsiteY2351" fmla="*/ 3200250 h 4464204"/>
              <a:gd name="connsiteX2352" fmla="*/ 9651708 w 10775908"/>
              <a:gd name="connsiteY2352" fmla="*/ 3198124 h 4464204"/>
              <a:gd name="connsiteX2353" fmla="*/ 10217090 w 10775908"/>
              <a:gd name="connsiteY2353" fmla="*/ 3196384 h 4464204"/>
              <a:gd name="connsiteX2354" fmla="*/ 10219416 w 10775908"/>
              <a:gd name="connsiteY2354" fmla="*/ 3208164 h 4464204"/>
              <a:gd name="connsiteX2355" fmla="*/ 10217090 w 10775908"/>
              <a:gd name="connsiteY2355" fmla="*/ 3196384 h 4464204"/>
              <a:gd name="connsiteX2356" fmla="*/ 9653409 w 10775908"/>
              <a:gd name="connsiteY2356" fmla="*/ 3195870 h 4464204"/>
              <a:gd name="connsiteX2357" fmla="*/ 9652814 w 10775908"/>
              <a:gd name="connsiteY2357" fmla="*/ 3196658 h 4464204"/>
              <a:gd name="connsiteX2358" fmla="*/ 9653379 w 10775908"/>
              <a:gd name="connsiteY2358" fmla="*/ 3195909 h 4464204"/>
              <a:gd name="connsiteX2359" fmla="*/ 10516340 w 10775908"/>
              <a:gd name="connsiteY2359" fmla="*/ 3195861 h 4464204"/>
              <a:gd name="connsiteX2360" fmla="*/ 10517415 w 10775908"/>
              <a:gd name="connsiteY2360" fmla="*/ 3206981 h 4464204"/>
              <a:gd name="connsiteX2361" fmla="*/ 10507028 w 10775908"/>
              <a:gd name="connsiteY2361" fmla="*/ 3198827 h 4464204"/>
              <a:gd name="connsiteX2362" fmla="*/ 10516340 w 10775908"/>
              <a:gd name="connsiteY2362" fmla="*/ 3195861 h 4464204"/>
              <a:gd name="connsiteX2363" fmla="*/ 9653453 w 10775908"/>
              <a:gd name="connsiteY2363" fmla="*/ 3195289 h 4464204"/>
              <a:gd name="connsiteX2364" fmla="*/ 9653724 w 10775908"/>
              <a:gd name="connsiteY2364" fmla="*/ 3195448 h 4464204"/>
              <a:gd name="connsiteX2365" fmla="*/ 9656692 w 10775908"/>
              <a:gd name="connsiteY2365" fmla="*/ 3197188 h 4464204"/>
              <a:gd name="connsiteX2366" fmla="*/ 9655515 w 10775908"/>
              <a:gd name="connsiteY2366" fmla="*/ 3202153 h 4464204"/>
              <a:gd name="connsiteX2367" fmla="*/ 9653565 w 10775908"/>
              <a:gd name="connsiteY2367" fmla="*/ 3195661 h 4464204"/>
              <a:gd name="connsiteX2368" fmla="*/ 9653565 w 10775908"/>
              <a:gd name="connsiteY2368" fmla="*/ 3195662 h 4464204"/>
              <a:gd name="connsiteX2369" fmla="*/ 10464977 w 10775908"/>
              <a:gd name="connsiteY2369" fmla="*/ 3195143 h 4464204"/>
              <a:gd name="connsiteX2370" fmla="*/ 10464543 w 10775908"/>
              <a:gd name="connsiteY2370" fmla="*/ 3195780 h 4464204"/>
              <a:gd name="connsiteX2371" fmla="*/ 10463185 w 10775908"/>
              <a:gd name="connsiteY2371" fmla="*/ 3197763 h 4464204"/>
              <a:gd name="connsiteX2372" fmla="*/ 9634308 w 10775908"/>
              <a:gd name="connsiteY2372" fmla="*/ 3194741 h 4464204"/>
              <a:gd name="connsiteX2373" fmla="*/ 9643822 w 10775908"/>
              <a:gd name="connsiteY2373" fmla="*/ 3196937 h 4464204"/>
              <a:gd name="connsiteX2374" fmla="*/ 9649815 w 10775908"/>
              <a:gd name="connsiteY2374" fmla="*/ 3204685 h 4464204"/>
              <a:gd name="connsiteX2375" fmla="*/ 9630785 w 10775908"/>
              <a:gd name="connsiteY2375" fmla="*/ 3204818 h 4464204"/>
              <a:gd name="connsiteX2376" fmla="*/ 9634308 w 10775908"/>
              <a:gd name="connsiteY2376" fmla="*/ 3194741 h 4464204"/>
              <a:gd name="connsiteX2377" fmla="*/ 9654913 w 10775908"/>
              <a:gd name="connsiteY2377" fmla="*/ 3193873 h 4464204"/>
              <a:gd name="connsiteX2378" fmla="*/ 9654380 w 10775908"/>
              <a:gd name="connsiteY2378" fmla="*/ 3194582 h 4464204"/>
              <a:gd name="connsiteX2379" fmla="*/ 9653724 w 10775908"/>
              <a:gd name="connsiteY2379" fmla="*/ 3195448 h 4464204"/>
              <a:gd name="connsiteX2380" fmla="*/ 9546317 w 10775908"/>
              <a:gd name="connsiteY2380" fmla="*/ 3193687 h 4464204"/>
              <a:gd name="connsiteX2381" fmla="*/ 9564171 w 10775908"/>
              <a:gd name="connsiteY2381" fmla="*/ 3199927 h 4464204"/>
              <a:gd name="connsiteX2382" fmla="*/ 9552270 w 10775908"/>
              <a:gd name="connsiteY2382" fmla="*/ 3214867 h 4464204"/>
              <a:gd name="connsiteX2383" fmla="*/ 9546317 w 10775908"/>
              <a:gd name="connsiteY2383" fmla="*/ 3193687 h 4464204"/>
              <a:gd name="connsiteX2384" fmla="*/ 10472663 w 10775908"/>
              <a:gd name="connsiteY2384" fmla="*/ 3193660 h 4464204"/>
              <a:gd name="connsiteX2385" fmla="*/ 10478550 w 10775908"/>
              <a:gd name="connsiteY2385" fmla="*/ 3196543 h 4464204"/>
              <a:gd name="connsiteX2386" fmla="*/ 10468633 w 10775908"/>
              <a:gd name="connsiteY2386" fmla="*/ 3199663 h 4464204"/>
              <a:gd name="connsiteX2387" fmla="*/ 10472663 w 10775908"/>
              <a:gd name="connsiteY2387" fmla="*/ 3193660 h 4464204"/>
              <a:gd name="connsiteX2388" fmla="*/ 10466417 w 10775908"/>
              <a:gd name="connsiteY2388" fmla="*/ 3193037 h 4464204"/>
              <a:gd name="connsiteX2389" fmla="*/ 10465955 w 10775908"/>
              <a:gd name="connsiteY2389" fmla="*/ 3193714 h 4464204"/>
              <a:gd name="connsiteX2390" fmla="*/ 10464977 w 10775908"/>
              <a:gd name="connsiteY2390" fmla="*/ 3195143 h 4464204"/>
              <a:gd name="connsiteX2391" fmla="*/ 10467254 w 10775908"/>
              <a:gd name="connsiteY2391" fmla="*/ 3191815 h 4464204"/>
              <a:gd name="connsiteX2392" fmla="*/ 10466802 w 10775908"/>
              <a:gd name="connsiteY2392" fmla="*/ 3192476 h 4464204"/>
              <a:gd name="connsiteX2393" fmla="*/ 10466417 w 10775908"/>
              <a:gd name="connsiteY2393" fmla="*/ 3193037 h 4464204"/>
              <a:gd name="connsiteX2394" fmla="*/ 8694627 w 10775908"/>
              <a:gd name="connsiteY2394" fmla="*/ 3190771 h 4464204"/>
              <a:gd name="connsiteX2395" fmla="*/ 8715197 w 10775908"/>
              <a:gd name="connsiteY2395" fmla="*/ 3204657 h 4464204"/>
              <a:gd name="connsiteX2396" fmla="*/ 8696927 w 10775908"/>
              <a:gd name="connsiteY2396" fmla="*/ 3213897 h 4464204"/>
              <a:gd name="connsiteX2397" fmla="*/ 8687673 w 10775908"/>
              <a:gd name="connsiteY2397" fmla="*/ 3210661 h 4464204"/>
              <a:gd name="connsiteX2398" fmla="*/ 8694627 w 10775908"/>
              <a:gd name="connsiteY2398" fmla="*/ 3190771 h 4464204"/>
              <a:gd name="connsiteX2399" fmla="*/ 8197442 w 10775908"/>
              <a:gd name="connsiteY2399" fmla="*/ 3190241 h 4464204"/>
              <a:gd name="connsiteX2400" fmla="*/ 8200649 w 10775908"/>
              <a:gd name="connsiteY2400" fmla="*/ 3192239 h 4464204"/>
              <a:gd name="connsiteX2401" fmla="*/ 8194490 w 10775908"/>
              <a:gd name="connsiteY2401" fmla="*/ 3197086 h 4464204"/>
              <a:gd name="connsiteX2402" fmla="*/ 8197442 w 10775908"/>
              <a:gd name="connsiteY2402" fmla="*/ 3190241 h 4464204"/>
              <a:gd name="connsiteX2403" fmla="*/ 7199310 w 10775908"/>
              <a:gd name="connsiteY2403" fmla="*/ 3190220 h 4464204"/>
              <a:gd name="connsiteX2404" fmla="*/ 7198441 w 10775908"/>
              <a:gd name="connsiteY2404" fmla="*/ 3190816 h 4464204"/>
              <a:gd name="connsiteX2405" fmla="*/ 7195222 w 10775908"/>
              <a:gd name="connsiteY2405" fmla="*/ 3193020 h 4464204"/>
              <a:gd name="connsiteX2406" fmla="*/ 2135131 w 10775908"/>
              <a:gd name="connsiteY2406" fmla="*/ 3189961 h 4464204"/>
              <a:gd name="connsiteX2407" fmla="*/ 2145060 w 10775908"/>
              <a:gd name="connsiteY2407" fmla="*/ 3197279 h 4464204"/>
              <a:gd name="connsiteX2408" fmla="*/ 2139100 w 10775908"/>
              <a:gd name="connsiteY2408" fmla="*/ 3198845 h 4464204"/>
              <a:gd name="connsiteX2409" fmla="*/ 2130180 w 10775908"/>
              <a:gd name="connsiteY2409" fmla="*/ 3193124 h 4464204"/>
              <a:gd name="connsiteX2410" fmla="*/ 2135131 w 10775908"/>
              <a:gd name="connsiteY2410" fmla="*/ 3189961 h 4464204"/>
              <a:gd name="connsiteX2411" fmla="*/ 8444063 w 10775908"/>
              <a:gd name="connsiteY2411" fmla="*/ 3187467 h 4464204"/>
              <a:gd name="connsiteX2412" fmla="*/ 8435201 w 10775908"/>
              <a:gd name="connsiteY2412" fmla="*/ 3195347 h 4464204"/>
              <a:gd name="connsiteX2413" fmla="*/ 8444063 w 10775908"/>
              <a:gd name="connsiteY2413" fmla="*/ 3187467 h 4464204"/>
              <a:gd name="connsiteX2414" fmla="*/ 9108087 w 10775908"/>
              <a:gd name="connsiteY2414" fmla="*/ 3186339 h 4464204"/>
              <a:gd name="connsiteX2415" fmla="*/ 9098922 w 10775908"/>
              <a:gd name="connsiteY2415" fmla="*/ 3194116 h 4464204"/>
              <a:gd name="connsiteX2416" fmla="*/ 9108087 w 10775908"/>
              <a:gd name="connsiteY2416" fmla="*/ 3186339 h 4464204"/>
              <a:gd name="connsiteX2417" fmla="*/ 2120253 w 10775908"/>
              <a:gd name="connsiteY2417" fmla="*/ 3185806 h 4464204"/>
              <a:gd name="connsiteX2418" fmla="*/ 2130180 w 10775908"/>
              <a:gd name="connsiteY2418" fmla="*/ 3193124 h 4464204"/>
              <a:gd name="connsiteX2419" fmla="*/ 2124220 w 10775908"/>
              <a:gd name="connsiteY2419" fmla="*/ 3194691 h 4464204"/>
              <a:gd name="connsiteX2420" fmla="*/ 2115299 w 10775908"/>
              <a:gd name="connsiteY2420" fmla="*/ 3188968 h 4464204"/>
              <a:gd name="connsiteX2421" fmla="*/ 2120253 w 10775908"/>
              <a:gd name="connsiteY2421" fmla="*/ 3185806 h 4464204"/>
              <a:gd name="connsiteX2422" fmla="*/ 10508243 w 10775908"/>
              <a:gd name="connsiteY2422" fmla="*/ 3185120 h 4464204"/>
              <a:gd name="connsiteX2423" fmla="*/ 10510294 w 10775908"/>
              <a:gd name="connsiteY2423" fmla="*/ 3188462 h 4464204"/>
              <a:gd name="connsiteX2424" fmla="*/ 10505013 w 10775908"/>
              <a:gd name="connsiteY2424" fmla="*/ 3191285 h 4464204"/>
              <a:gd name="connsiteX2425" fmla="*/ 10504552 w 10775908"/>
              <a:gd name="connsiteY2425" fmla="*/ 3186455 h 4464204"/>
              <a:gd name="connsiteX2426" fmla="*/ 10508243 w 10775908"/>
              <a:gd name="connsiteY2426" fmla="*/ 3185120 h 4464204"/>
              <a:gd name="connsiteX2427" fmla="*/ 8674032 w 10775908"/>
              <a:gd name="connsiteY2427" fmla="*/ 3184777 h 4464204"/>
              <a:gd name="connsiteX2428" fmla="*/ 8681194 w 10775908"/>
              <a:gd name="connsiteY2428" fmla="*/ 3186716 h 4464204"/>
              <a:gd name="connsiteX2429" fmla="*/ 8666493 w 10775908"/>
              <a:gd name="connsiteY2429" fmla="*/ 3192885 h 4464204"/>
              <a:gd name="connsiteX2430" fmla="*/ 8674032 w 10775908"/>
              <a:gd name="connsiteY2430" fmla="*/ 3184777 h 4464204"/>
              <a:gd name="connsiteX2431" fmla="*/ 7351693 w 10775908"/>
              <a:gd name="connsiteY2431" fmla="*/ 3184767 h 4464204"/>
              <a:gd name="connsiteX2432" fmla="*/ 7356605 w 10775908"/>
              <a:gd name="connsiteY2432" fmla="*/ 3195946 h 4464204"/>
              <a:gd name="connsiteX2433" fmla="*/ 7347393 w 10775908"/>
              <a:gd name="connsiteY2433" fmla="*/ 3186417 h 4464204"/>
              <a:gd name="connsiteX2434" fmla="*/ 7351693 w 10775908"/>
              <a:gd name="connsiteY2434" fmla="*/ 3184767 h 4464204"/>
              <a:gd name="connsiteX2435" fmla="*/ 9665520 w 10775908"/>
              <a:gd name="connsiteY2435" fmla="*/ 3183488 h 4464204"/>
              <a:gd name="connsiteX2436" fmla="*/ 9677314 w 10775908"/>
              <a:gd name="connsiteY2436" fmla="*/ 3187611 h 4464204"/>
              <a:gd name="connsiteX2437" fmla="*/ 9673894 w 10775908"/>
              <a:gd name="connsiteY2437" fmla="*/ 3197395 h 4464204"/>
              <a:gd name="connsiteX2438" fmla="*/ 9662100 w 10775908"/>
              <a:gd name="connsiteY2438" fmla="*/ 3193272 h 4464204"/>
              <a:gd name="connsiteX2439" fmla="*/ 9665520 w 10775908"/>
              <a:gd name="connsiteY2439" fmla="*/ 3183488 h 4464204"/>
              <a:gd name="connsiteX2440" fmla="*/ 7462605 w 10775908"/>
              <a:gd name="connsiteY2440" fmla="*/ 3182353 h 4464204"/>
              <a:gd name="connsiteX2441" fmla="*/ 7462899 w 10775908"/>
              <a:gd name="connsiteY2441" fmla="*/ 3183996 h 4464204"/>
              <a:gd name="connsiteX2442" fmla="*/ 7463119 w 10775908"/>
              <a:gd name="connsiteY2442" fmla="*/ 3183140 h 4464204"/>
              <a:gd name="connsiteX2443" fmla="*/ 7314548 w 10775908"/>
              <a:gd name="connsiteY2443" fmla="*/ 3180905 h 4464204"/>
              <a:gd name="connsiteX2444" fmla="*/ 7313338 w 10775908"/>
              <a:gd name="connsiteY2444" fmla="*/ 3182426 h 4464204"/>
              <a:gd name="connsiteX2445" fmla="*/ 7314268 w 10775908"/>
              <a:gd name="connsiteY2445" fmla="*/ 3181256 h 4464204"/>
              <a:gd name="connsiteX2446" fmla="*/ 7734659 w 10775908"/>
              <a:gd name="connsiteY2446" fmla="*/ 3179337 h 4464204"/>
              <a:gd name="connsiteX2447" fmla="*/ 7725798 w 10775908"/>
              <a:gd name="connsiteY2447" fmla="*/ 3187207 h 4464204"/>
              <a:gd name="connsiteX2448" fmla="*/ 7734659 w 10775908"/>
              <a:gd name="connsiteY2448" fmla="*/ 3179337 h 4464204"/>
              <a:gd name="connsiteX2449" fmla="*/ 7316206 w 10775908"/>
              <a:gd name="connsiteY2449" fmla="*/ 3178823 h 4464204"/>
              <a:gd name="connsiteX2450" fmla="*/ 7316206 w 10775908"/>
              <a:gd name="connsiteY2450" fmla="*/ 3178825 h 4464204"/>
              <a:gd name="connsiteX2451" fmla="*/ 7314548 w 10775908"/>
              <a:gd name="connsiteY2451" fmla="*/ 3180905 h 4464204"/>
              <a:gd name="connsiteX2452" fmla="*/ 7440087 w 10775908"/>
              <a:gd name="connsiteY2452" fmla="*/ 3178475 h 4464204"/>
              <a:gd name="connsiteX2453" fmla="*/ 7443740 w 10775908"/>
              <a:gd name="connsiteY2453" fmla="*/ 3186302 h 4464204"/>
              <a:gd name="connsiteX2454" fmla="*/ 7430625 w 10775908"/>
              <a:gd name="connsiteY2454" fmla="*/ 3192634 h 4464204"/>
              <a:gd name="connsiteX2455" fmla="*/ 7440087 w 10775908"/>
              <a:gd name="connsiteY2455" fmla="*/ 3178475 h 4464204"/>
              <a:gd name="connsiteX2456" fmla="*/ 7300299 w 10775908"/>
              <a:gd name="connsiteY2456" fmla="*/ 3178235 h 4464204"/>
              <a:gd name="connsiteX2457" fmla="*/ 7315889 w 10775908"/>
              <a:gd name="connsiteY2457" fmla="*/ 3187929 h 4464204"/>
              <a:gd name="connsiteX2458" fmla="*/ 7300299 w 10775908"/>
              <a:gd name="connsiteY2458" fmla="*/ 3178235 h 4464204"/>
              <a:gd name="connsiteX2459" fmla="*/ 7319718 w 10775908"/>
              <a:gd name="connsiteY2459" fmla="*/ 3177999 h 4464204"/>
              <a:gd name="connsiteX2460" fmla="*/ 7328936 w 10775908"/>
              <a:gd name="connsiteY2460" fmla="*/ 3178788 h 4464204"/>
              <a:gd name="connsiteX2461" fmla="*/ 7336637 w 10775908"/>
              <a:gd name="connsiteY2461" fmla="*/ 3183914 h 4464204"/>
              <a:gd name="connsiteX2462" fmla="*/ 7319718 w 10775908"/>
              <a:gd name="connsiteY2462" fmla="*/ 3177999 h 4464204"/>
              <a:gd name="connsiteX2463" fmla="*/ 7400173 w 10775908"/>
              <a:gd name="connsiteY2463" fmla="*/ 3177643 h 4464204"/>
              <a:gd name="connsiteX2464" fmla="*/ 7426965 w 10775908"/>
              <a:gd name="connsiteY2464" fmla="*/ 3183613 h 4464204"/>
              <a:gd name="connsiteX2465" fmla="*/ 7371440 w 10775908"/>
              <a:gd name="connsiteY2465" fmla="*/ 3191380 h 4464204"/>
              <a:gd name="connsiteX2466" fmla="*/ 7400173 w 10775908"/>
              <a:gd name="connsiteY2466" fmla="*/ 3177643 h 4464204"/>
              <a:gd name="connsiteX2467" fmla="*/ 7214004 w 10775908"/>
              <a:gd name="connsiteY2467" fmla="*/ 3177369 h 4464204"/>
              <a:gd name="connsiteX2468" fmla="*/ 7209260 w 10775908"/>
              <a:gd name="connsiteY2468" fmla="*/ 3179169 h 4464204"/>
              <a:gd name="connsiteX2469" fmla="*/ 7212098 w 10775908"/>
              <a:gd name="connsiteY2469" fmla="*/ 3179227 h 4464204"/>
              <a:gd name="connsiteX2470" fmla="*/ 7317707 w 10775908"/>
              <a:gd name="connsiteY2470" fmla="*/ 3176939 h 4464204"/>
              <a:gd name="connsiteX2471" fmla="*/ 7316461 w 10775908"/>
              <a:gd name="connsiteY2471" fmla="*/ 3178504 h 4464204"/>
              <a:gd name="connsiteX2472" fmla="*/ 7316206 w 10775908"/>
              <a:gd name="connsiteY2472" fmla="*/ 3178823 h 4464204"/>
              <a:gd name="connsiteX2473" fmla="*/ 10101101 w 10775908"/>
              <a:gd name="connsiteY2473" fmla="*/ 3176908 h 4464204"/>
              <a:gd name="connsiteX2474" fmla="*/ 10091937 w 10775908"/>
              <a:gd name="connsiteY2474" fmla="*/ 3184684 h 4464204"/>
              <a:gd name="connsiteX2475" fmla="*/ 10101101 w 10775908"/>
              <a:gd name="connsiteY2475" fmla="*/ 3176908 h 4464204"/>
              <a:gd name="connsiteX2476" fmla="*/ 7317927 w 10775908"/>
              <a:gd name="connsiteY2476" fmla="*/ 3176662 h 4464204"/>
              <a:gd name="connsiteX2477" fmla="*/ 7317857 w 10775908"/>
              <a:gd name="connsiteY2477" fmla="*/ 3176753 h 4464204"/>
              <a:gd name="connsiteX2478" fmla="*/ 7317707 w 10775908"/>
              <a:gd name="connsiteY2478" fmla="*/ 3176939 h 4464204"/>
              <a:gd name="connsiteX2479" fmla="*/ 7335956 w 10775908"/>
              <a:gd name="connsiteY2479" fmla="*/ 3176500 h 4464204"/>
              <a:gd name="connsiteX2480" fmla="*/ 7334098 w 10775908"/>
              <a:gd name="connsiteY2480" fmla="*/ 3178353 h 4464204"/>
              <a:gd name="connsiteX2481" fmla="*/ 7335416 w 10775908"/>
              <a:gd name="connsiteY2481" fmla="*/ 3177038 h 4464204"/>
              <a:gd name="connsiteX2482" fmla="*/ 7749245 w 10775908"/>
              <a:gd name="connsiteY2482" fmla="*/ 3176330 h 4464204"/>
              <a:gd name="connsiteX2483" fmla="*/ 7760201 w 10775908"/>
              <a:gd name="connsiteY2483" fmla="*/ 3178809 h 4464204"/>
              <a:gd name="connsiteX2484" fmla="*/ 7764612 w 10775908"/>
              <a:gd name="connsiteY2484" fmla="*/ 3190349 h 4464204"/>
              <a:gd name="connsiteX2485" fmla="*/ 7748646 w 10775908"/>
              <a:gd name="connsiteY2485" fmla="*/ 3197374 h 4464204"/>
              <a:gd name="connsiteX2486" fmla="*/ 7733914 w 10775908"/>
              <a:gd name="connsiteY2486" fmla="*/ 3200869 h 4464204"/>
              <a:gd name="connsiteX2487" fmla="*/ 7749245 w 10775908"/>
              <a:gd name="connsiteY2487" fmla="*/ 3176330 h 4464204"/>
              <a:gd name="connsiteX2488" fmla="*/ 9705071 w 10775908"/>
              <a:gd name="connsiteY2488" fmla="*/ 3176241 h 4464204"/>
              <a:gd name="connsiteX2489" fmla="*/ 9693474 w 10775908"/>
              <a:gd name="connsiteY2489" fmla="*/ 3202622 h 4464204"/>
              <a:gd name="connsiteX2490" fmla="*/ 9686207 w 10775908"/>
              <a:gd name="connsiteY2490" fmla="*/ 3182689 h 4464204"/>
              <a:gd name="connsiteX2491" fmla="*/ 9705071 w 10775908"/>
              <a:gd name="connsiteY2491" fmla="*/ 3176241 h 4464204"/>
              <a:gd name="connsiteX2492" fmla="*/ 7465826 w 10775908"/>
              <a:gd name="connsiteY2492" fmla="*/ 3176126 h 4464204"/>
              <a:gd name="connsiteX2493" fmla="*/ 7466155 w 10775908"/>
              <a:gd name="connsiteY2493" fmla="*/ 3181732 h 4464204"/>
              <a:gd name="connsiteX2494" fmla="*/ 7463103 w 10775908"/>
              <a:gd name="connsiteY2494" fmla="*/ 3185135 h 4464204"/>
              <a:gd name="connsiteX2495" fmla="*/ 7463236 w 10775908"/>
              <a:gd name="connsiteY2495" fmla="*/ 3185888 h 4464204"/>
              <a:gd name="connsiteX2496" fmla="*/ 7451393 w 10775908"/>
              <a:gd name="connsiteY2496" fmla="*/ 3188534 h 4464204"/>
              <a:gd name="connsiteX2497" fmla="*/ 7459230 w 10775908"/>
              <a:gd name="connsiteY2497" fmla="*/ 3179399 h 4464204"/>
              <a:gd name="connsiteX2498" fmla="*/ 7462306 w 10775908"/>
              <a:gd name="connsiteY2498" fmla="*/ 3180893 h 4464204"/>
              <a:gd name="connsiteX2499" fmla="*/ 9527106 w 10775908"/>
              <a:gd name="connsiteY2499" fmla="*/ 3175672 h 4464204"/>
              <a:gd name="connsiteX2500" fmla="*/ 9537040 w 10775908"/>
              <a:gd name="connsiteY2500" fmla="*/ 3178056 h 4464204"/>
              <a:gd name="connsiteX2501" fmla="*/ 9540038 w 10775908"/>
              <a:gd name="connsiteY2501" fmla="*/ 3191079 h 4464204"/>
              <a:gd name="connsiteX2502" fmla="*/ 9527106 w 10775908"/>
              <a:gd name="connsiteY2502" fmla="*/ 3175672 h 4464204"/>
              <a:gd name="connsiteX2503" fmla="*/ 7582441 w 10775908"/>
              <a:gd name="connsiteY2503" fmla="*/ 3174751 h 4464204"/>
              <a:gd name="connsiteX2504" fmla="*/ 7582427 w 10775908"/>
              <a:gd name="connsiteY2504" fmla="*/ 3174978 h 4464204"/>
              <a:gd name="connsiteX2505" fmla="*/ 7642547 w 10775908"/>
              <a:gd name="connsiteY2505" fmla="*/ 3176118 h 4464204"/>
              <a:gd name="connsiteX2506" fmla="*/ 7671701 w 10775908"/>
              <a:gd name="connsiteY2506" fmla="*/ 3179617 h 4464204"/>
              <a:gd name="connsiteX2507" fmla="*/ 7686790 w 10775908"/>
              <a:gd name="connsiteY2507" fmla="*/ 3180432 h 4464204"/>
              <a:gd name="connsiteX2508" fmla="*/ 7691142 w 10775908"/>
              <a:gd name="connsiteY2508" fmla="*/ 3193106 h 4464204"/>
              <a:gd name="connsiteX2509" fmla="*/ 7627900 w 10775908"/>
              <a:gd name="connsiteY2509" fmla="*/ 3186612 h 4464204"/>
              <a:gd name="connsiteX2510" fmla="*/ 7600376 w 10775908"/>
              <a:gd name="connsiteY2510" fmla="*/ 3183681 h 4464204"/>
              <a:gd name="connsiteX2511" fmla="*/ 7585107 w 10775908"/>
              <a:gd name="connsiteY2511" fmla="*/ 3180539 h 4464204"/>
              <a:gd name="connsiteX2512" fmla="*/ 7582374 w 10775908"/>
              <a:gd name="connsiteY2512" fmla="*/ 3175893 h 4464204"/>
              <a:gd name="connsiteX2513" fmla="*/ 7582026 w 10775908"/>
              <a:gd name="connsiteY2513" fmla="*/ 3181701 h 4464204"/>
              <a:gd name="connsiteX2514" fmla="*/ 7578560 w 10775908"/>
              <a:gd name="connsiteY2514" fmla="*/ 3179703 h 4464204"/>
              <a:gd name="connsiteX2515" fmla="*/ 7582017 w 10775908"/>
              <a:gd name="connsiteY2515" fmla="*/ 3175290 h 4464204"/>
              <a:gd name="connsiteX2516" fmla="*/ 7581828 w 10775908"/>
              <a:gd name="connsiteY2516" fmla="*/ 3174966 h 4464204"/>
              <a:gd name="connsiteX2517" fmla="*/ 7582264 w 10775908"/>
              <a:gd name="connsiteY2517" fmla="*/ 3174974 h 4464204"/>
              <a:gd name="connsiteX2518" fmla="*/ 9393773 w 10775908"/>
              <a:gd name="connsiteY2518" fmla="*/ 3174497 h 4464204"/>
              <a:gd name="connsiteX2519" fmla="*/ 9413636 w 10775908"/>
              <a:gd name="connsiteY2519" fmla="*/ 3198277 h 4464204"/>
              <a:gd name="connsiteX2520" fmla="*/ 9417316 w 10775908"/>
              <a:gd name="connsiteY2520" fmla="*/ 3209669 h 4464204"/>
              <a:gd name="connsiteX2521" fmla="*/ 9421089 w 10775908"/>
              <a:gd name="connsiteY2521" fmla="*/ 3204290 h 4464204"/>
              <a:gd name="connsiteX2522" fmla="*/ 9426075 w 10775908"/>
              <a:gd name="connsiteY2522" fmla="*/ 3204210 h 4464204"/>
              <a:gd name="connsiteX2523" fmla="*/ 9436908 w 10775908"/>
              <a:gd name="connsiteY2523" fmla="*/ 3209820 h 4464204"/>
              <a:gd name="connsiteX2524" fmla="*/ 9426445 w 10775908"/>
              <a:gd name="connsiteY2524" fmla="*/ 3220705 h 4464204"/>
              <a:gd name="connsiteX2525" fmla="*/ 9415944 w 10775908"/>
              <a:gd name="connsiteY2525" fmla="*/ 3222082 h 4464204"/>
              <a:gd name="connsiteX2526" fmla="*/ 9414268 w 10775908"/>
              <a:gd name="connsiteY2526" fmla="*/ 3229789 h 4464204"/>
              <a:gd name="connsiteX2527" fmla="*/ 9389392 w 10775908"/>
              <a:gd name="connsiteY2527" fmla="*/ 3200976 h 4464204"/>
              <a:gd name="connsiteX2528" fmla="*/ 9382961 w 10775908"/>
              <a:gd name="connsiteY2528" fmla="*/ 3179389 h 4464204"/>
              <a:gd name="connsiteX2529" fmla="*/ 9393773 w 10775908"/>
              <a:gd name="connsiteY2529" fmla="*/ 3174497 h 4464204"/>
              <a:gd name="connsiteX2530" fmla="*/ 7338050 w 10775908"/>
              <a:gd name="connsiteY2530" fmla="*/ 3174411 h 4464204"/>
              <a:gd name="connsiteX2531" fmla="*/ 7337612 w 10775908"/>
              <a:gd name="connsiteY2531" fmla="*/ 3174849 h 4464204"/>
              <a:gd name="connsiteX2532" fmla="*/ 7335956 w 10775908"/>
              <a:gd name="connsiteY2532" fmla="*/ 3176500 h 4464204"/>
              <a:gd name="connsiteX2533" fmla="*/ 7473841 w 10775908"/>
              <a:gd name="connsiteY2533" fmla="*/ 3174064 h 4464204"/>
              <a:gd name="connsiteX2534" fmla="*/ 7467029 w 10775908"/>
              <a:gd name="connsiteY2534" fmla="*/ 3176077 h 4464204"/>
              <a:gd name="connsiteX2535" fmla="*/ 7473841 w 10775908"/>
              <a:gd name="connsiteY2535" fmla="*/ 3174064 h 4464204"/>
              <a:gd name="connsiteX2536" fmla="*/ 10570340 w 10775908"/>
              <a:gd name="connsiteY2536" fmla="*/ 3172366 h 4464204"/>
              <a:gd name="connsiteX2537" fmla="*/ 10561178 w 10775908"/>
              <a:gd name="connsiteY2537" fmla="*/ 3180133 h 4464204"/>
              <a:gd name="connsiteX2538" fmla="*/ 10570340 w 10775908"/>
              <a:gd name="connsiteY2538" fmla="*/ 3172366 h 4464204"/>
              <a:gd name="connsiteX2539" fmla="*/ 8186776 w 10775908"/>
              <a:gd name="connsiteY2539" fmla="*/ 3172087 h 4464204"/>
              <a:gd name="connsiteX2540" fmla="*/ 8174383 w 10775908"/>
              <a:gd name="connsiteY2540" fmla="*/ 3190076 h 4464204"/>
              <a:gd name="connsiteX2541" fmla="*/ 8186776 w 10775908"/>
              <a:gd name="connsiteY2541" fmla="*/ 3172087 h 4464204"/>
              <a:gd name="connsiteX2542" fmla="*/ 10499667 w 10775908"/>
              <a:gd name="connsiteY2542" fmla="*/ 3170298 h 4464204"/>
              <a:gd name="connsiteX2543" fmla="*/ 10507396 w 10775908"/>
              <a:gd name="connsiteY2543" fmla="*/ 3177239 h 4464204"/>
              <a:gd name="connsiteX2544" fmla="*/ 10503261 w 10775908"/>
              <a:gd name="connsiteY2544" fmla="*/ 3182580 h 4464204"/>
              <a:gd name="connsiteX2545" fmla="*/ 10489550 w 10775908"/>
              <a:gd name="connsiteY2545" fmla="*/ 3171001 h 4464204"/>
              <a:gd name="connsiteX2546" fmla="*/ 10499667 w 10775908"/>
              <a:gd name="connsiteY2546" fmla="*/ 3170298 h 4464204"/>
              <a:gd name="connsiteX2547" fmla="*/ 7521745 w 10775908"/>
              <a:gd name="connsiteY2547" fmla="*/ 3169579 h 4464204"/>
              <a:gd name="connsiteX2548" fmla="*/ 7543633 w 10775908"/>
              <a:gd name="connsiteY2548" fmla="*/ 3174245 h 4464204"/>
              <a:gd name="connsiteX2549" fmla="*/ 7573662 w 10775908"/>
              <a:gd name="connsiteY2549" fmla="*/ 3175276 h 4464204"/>
              <a:gd name="connsiteX2550" fmla="*/ 7579679 w 10775908"/>
              <a:gd name="connsiteY2550" fmla="*/ 3184675 h 4464204"/>
              <a:gd name="connsiteX2551" fmla="*/ 7499251 w 10775908"/>
              <a:gd name="connsiteY2551" fmla="*/ 3176103 h 4464204"/>
              <a:gd name="connsiteX2552" fmla="*/ 7521745 w 10775908"/>
              <a:gd name="connsiteY2552" fmla="*/ 3169579 h 4464204"/>
              <a:gd name="connsiteX2553" fmla="*/ 9368914 w 10775908"/>
              <a:gd name="connsiteY2553" fmla="*/ 3164261 h 4464204"/>
              <a:gd name="connsiteX2554" fmla="*/ 9377323 w 10775908"/>
              <a:gd name="connsiteY2554" fmla="*/ 3165984 h 4464204"/>
              <a:gd name="connsiteX2555" fmla="*/ 9382204 w 10775908"/>
              <a:gd name="connsiteY2555" fmla="*/ 3168144 h 4464204"/>
              <a:gd name="connsiteX2556" fmla="*/ 9361809 w 10775908"/>
              <a:gd name="connsiteY2556" fmla="*/ 3172175 h 4464204"/>
              <a:gd name="connsiteX2557" fmla="*/ 9368914 w 10775908"/>
              <a:gd name="connsiteY2557" fmla="*/ 3164261 h 4464204"/>
              <a:gd name="connsiteX2558" fmla="*/ 7169935 w 10775908"/>
              <a:gd name="connsiteY2558" fmla="*/ 3163946 h 4464204"/>
              <a:gd name="connsiteX2559" fmla="*/ 7143607 w 10775908"/>
              <a:gd name="connsiteY2559" fmla="*/ 3164280 h 4464204"/>
              <a:gd name="connsiteX2560" fmla="*/ 7140462 w 10775908"/>
              <a:gd name="connsiteY2560" fmla="*/ 3168410 h 4464204"/>
              <a:gd name="connsiteX2561" fmla="*/ 7140473 w 10775908"/>
              <a:gd name="connsiteY2561" fmla="*/ 3168410 h 4464204"/>
              <a:gd name="connsiteX2562" fmla="*/ 7154254 w 10775908"/>
              <a:gd name="connsiteY2562" fmla="*/ 3168007 h 4464204"/>
              <a:gd name="connsiteX2563" fmla="*/ 7154281 w 10775908"/>
              <a:gd name="connsiteY2563" fmla="*/ 3167240 h 4464204"/>
              <a:gd name="connsiteX2564" fmla="*/ 7157771 w 10775908"/>
              <a:gd name="connsiteY2564" fmla="*/ 3165990 h 4464204"/>
              <a:gd name="connsiteX2565" fmla="*/ 7158937 w 10775908"/>
              <a:gd name="connsiteY2565" fmla="*/ 3167871 h 4464204"/>
              <a:gd name="connsiteX2566" fmla="*/ 7165548 w 10775908"/>
              <a:gd name="connsiteY2566" fmla="*/ 3167678 h 4464204"/>
              <a:gd name="connsiteX2567" fmla="*/ 7168630 w 10775908"/>
              <a:gd name="connsiteY2567" fmla="*/ 3167677 h 4464204"/>
              <a:gd name="connsiteX2568" fmla="*/ 8634477 w 10775908"/>
              <a:gd name="connsiteY2568" fmla="*/ 3160018 h 4464204"/>
              <a:gd name="connsiteX2569" fmla="*/ 8655895 w 10775908"/>
              <a:gd name="connsiteY2569" fmla="*/ 3185283 h 4464204"/>
              <a:gd name="connsiteX2570" fmla="*/ 8627524 w 10775908"/>
              <a:gd name="connsiteY2570" fmla="*/ 3179901 h 4464204"/>
              <a:gd name="connsiteX2571" fmla="*/ 8634477 w 10775908"/>
              <a:gd name="connsiteY2571" fmla="*/ 3160018 h 4464204"/>
              <a:gd name="connsiteX2572" fmla="*/ 7024099 w 10775908"/>
              <a:gd name="connsiteY2572" fmla="*/ 3159888 h 4464204"/>
              <a:gd name="connsiteX2573" fmla="*/ 7021068 w 10775908"/>
              <a:gd name="connsiteY2573" fmla="*/ 3161430 h 4464204"/>
              <a:gd name="connsiteX2574" fmla="*/ 7028534 w 10775908"/>
              <a:gd name="connsiteY2574" fmla="*/ 3160449 h 4464204"/>
              <a:gd name="connsiteX2575" fmla="*/ 7024099 w 10775908"/>
              <a:gd name="connsiteY2575" fmla="*/ 3159888 h 4464204"/>
              <a:gd name="connsiteX2576" fmla="*/ 9125711 w 10775908"/>
              <a:gd name="connsiteY2576" fmla="*/ 3159486 h 4464204"/>
              <a:gd name="connsiteX2577" fmla="*/ 9142076 w 10775908"/>
              <a:gd name="connsiteY2577" fmla="*/ 3165137 h 4464204"/>
              <a:gd name="connsiteX2578" fmla="*/ 9185055 w 10775908"/>
              <a:gd name="connsiteY2578" fmla="*/ 3197775 h 4464204"/>
              <a:gd name="connsiteX2579" fmla="*/ 9254613 w 10775908"/>
              <a:gd name="connsiteY2579" fmla="*/ 3261116 h 4464204"/>
              <a:gd name="connsiteX2580" fmla="*/ 9241315 w 10775908"/>
              <a:gd name="connsiteY2580" fmla="*/ 3273973 h 4464204"/>
              <a:gd name="connsiteX2581" fmla="*/ 9223309 w 10775908"/>
              <a:gd name="connsiteY2581" fmla="*/ 3269867 h 4464204"/>
              <a:gd name="connsiteX2582" fmla="*/ 9190734 w 10775908"/>
              <a:gd name="connsiteY2582" fmla="*/ 3249725 h 4464204"/>
              <a:gd name="connsiteX2583" fmla="*/ 9182459 w 10775908"/>
              <a:gd name="connsiteY2583" fmla="*/ 3229326 h 4464204"/>
              <a:gd name="connsiteX2584" fmla="*/ 9163754 w 10775908"/>
              <a:gd name="connsiteY2584" fmla="*/ 3222786 h 4464204"/>
              <a:gd name="connsiteX2585" fmla="*/ 9156789 w 10775908"/>
              <a:gd name="connsiteY2585" fmla="*/ 3233808 h 4464204"/>
              <a:gd name="connsiteX2586" fmla="*/ 9153649 w 10775908"/>
              <a:gd name="connsiteY2586" fmla="*/ 3218296 h 4464204"/>
              <a:gd name="connsiteX2587" fmla="*/ 9144162 w 10775908"/>
              <a:gd name="connsiteY2587" fmla="*/ 3214024 h 4464204"/>
              <a:gd name="connsiteX2588" fmla="*/ 9126682 w 10775908"/>
              <a:gd name="connsiteY2588" fmla="*/ 3201074 h 4464204"/>
              <a:gd name="connsiteX2589" fmla="*/ 9132648 w 10775908"/>
              <a:gd name="connsiteY2589" fmla="*/ 3196596 h 4464204"/>
              <a:gd name="connsiteX2590" fmla="*/ 9112651 w 10775908"/>
              <a:gd name="connsiteY2590" fmla="*/ 3185591 h 4464204"/>
              <a:gd name="connsiteX2591" fmla="*/ 9101819 w 10775908"/>
              <a:gd name="connsiteY2591" fmla="*/ 3159922 h 4464204"/>
              <a:gd name="connsiteX2592" fmla="*/ 9125711 w 10775908"/>
              <a:gd name="connsiteY2592" fmla="*/ 3159486 h 4464204"/>
              <a:gd name="connsiteX2593" fmla="*/ 7198742 w 10775908"/>
              <a:gd name="connsiteY2593" fmla="*/ 3159360 h 4464204"/>
              <a:gd name="connsiteX2594" fmla="*/ 7202056 w 10775908"/>
              <a:gd name="connsiteY2594" fmla="*/ 3163146 h 4464204"/>
              <a:gd name="connsiteX2595" fmla="*/ 7193788 w 10775908"/>
              <a:gd name="connsiteY2595" fmla="*/ 3160256 h 4464204"/>
              <a:gd name="connsiteX2596" fmla="*/ 7198742 w 10775908"/>
              <a:gd name="connsiteY2596" fmla="*/ 3159360 h 4464204"/>
              <a:gd name="connsiteX2597" fmla="*/ 6962950 w 10775908"/>
              <a:gd name="connsiteY2597" fmla="*/ 3158098 h 4464204"/>
              <a:gd name="connsiteX2598" fmla="*/ 6931727 w 10775908"/>
              <a:gd name="connsiteY2598" fmla="*/ 3161565 h 4464204"/>
              <a:gd name="connsiteX2599" fmla="*/ 6941128 w 10775908"/>
              <a:gd name="connsiteY2599" fmla="*/ 3161372 h 4464204"/>
              <a:gd name="connsiteX2600" fmla="*/ 6973690 w 10775908"/>
              <a:gd name="connsiteY2600" fmla="*/ 3159906 h 4464204"/>
              <a:gd name="connsiteX2601" fmla="*/ 10556760 w 10775908"/>
              <a:gd name="connsiteY2601" fmla="*/ 3158069 h 4464204"/>
              <a:gd name="connsiteX2602" fmla="*/ 10558317 w 10775908"/>
              <a:gd name="connsiteY2602" fmla="*/ 3167813 h 4464204"/>
              <a:gd name="connsiteX2603" fmla="*/ 10547832 w 10775908"/>
              <a:gd name="connsiteY2603" fmla="*/ 3159941 h 4464204"/>
              <a:gd name="connsiteX2604" fmla="*/ 10556760 w 10775908"/>
              <a:gd name="connsiteY2604" fmla="*/ 3158069 h 4464204"/>
              <a:gd name="connsiteX2605" fmla="*/ 10314912 w 10775908"/>
              <a:gd name="connsiteY2605" fmla="*/ 3157023 h 4464204"/>
              <a:gd name="connsiteX2606" fmla="*/ 10323184 w 10775908"/>
              <a:gd name="connsiteY2606" fmla="*/ 3159390 h 4464204"/>
              <a:gd name="connsiteX2607" fmla="*/ 10308116 w 10775908"/>
              <a:gd name="connsiteY2607" fmla="*/ 3164634 h 4464204"/>
              <a:gd name="connsiteX2608" fmla="*/ 10314912 w 10775908"/>
              <a:gd name="connsiteY2608" fmla="*/ 3157023 h 4464204"/>
              <a:gd name="connsiteX2609" fmla="*/ 9004246 w 10775908"/>
              <a:gd name="connsiteY2609" fmla="*/ 3154899 h 4464204"/>
              <a:gd name="connsiteX2610" fmla="*/ 9006021 w 10775908"/>
              <a:gd name="connsiteY2610" fmla="*/ 3162108 h 4464204"/>
              <a:gd name="connsiteX2611" fmla="*/ 9000279 w 10775908"/>
              <a:gd name="connsiteY2611" fmla="*/ 3160099 h 4464204"/>
              <a:gd name="connsiteX2612" fmla="*/ 9004246 w 10775908"/>
              <a:gd name="connsiteY2612" fmla="*/ 3154899 h 4464204"/>
              <a:gd name="connsiteX2613" fmla="*/ 2485776 w 10775908"/>
              <a:gd name="connsiteY2613" fmla="*/ 3154860 h 4464204"/>
              <a:gd name="connsiteX2614" fmla="*/ 2498468 w 10775908"/>
              <a:gd name="connsiteY2614" fmla="*/ 3162510 h 4464204"/>
              <a:gd name="connsiteX2615" fmla="*/ 2485802 w 10775908"/>
              <a:gd name="connsiteY2615" fmla="*/ 3162544 h 4464204"/>
              <a:gd name="connsiteX2616" fmla="*/ 2472824 w 10775908"/>
              <a:gd name="connsiteY2616" fmla="*/ 3157238 h 4464204"/>
              <a:gd name="connsiteX2617" fmla="*/ 2485776 w 10775908"/>
              <a:gd name="connsiteY2617" fmla="*/ 3154860 h 4464204"/>
              <a:gd name="connsiteX2618" fmla="*/ 8270895 w 10775908"/>
              <a:gd name="connsiteY2618" fmla="*/ 3153695 h 4464204"/>
              <a:gd name="connsiteX2619" fmla="*/ 8352110 w 10775908"/>
              <a:gd name="connsiteY2619" fmla="*/ 3170936 h 4464204"/>
              <a:gd name="connsiteX2620" fmla="*/ 8395417 w 10775908"/>
              <a:gd name="connsiteY2620" fmla="*/ 3183845 h 4464204"/>
              <a:gd name="connsiteX2621" fmla="*/ 8408385 w 10775908"/>
              <a:gd name="connsiteY2621" fmla="*/ 3190609 h 4464204"/>
              <a:gd name="connsiteX2622" fmla="*/ 8401968 w 10775908"/>
              <a:gd name="connsiteY2622" fmla="*/ 3183903 h 4464204"/>
              <a:gd name="connsiteX2623" fmla="*/ 8405444 w 10775908"/>
              <a:gd name="connsiteY2623" fmla="*/ 3173966 h 4464204"/>
              <a:gd name="connsiteX2624" fmla="*/ 8431345 w 10775908"/>
              <a:gd name="connsiteY2624" fmla="*/ 3205328 h 4464204"/>
              <a:gd name="connsiteX2625" fmla="*/ 8421883 w 10775908"/>
              <a:gd name="connsiteY2625" fmla="*/ 3219864 h 4464204"/>
              <a:gd name="connsiteX2626" fmla="*/ 8412452 w 10775908"/>
              <a:gd name="connsiteY2626" fmla="*/ 3216566 h 4464204"/>
              <a:gd name="connsiteX2627" fmla="*/ 8393629 w 10775908"/>
              <a:gd name="connsiteY2627" fmla="*/ 3207756 h 4464204"/>
              <a:gd name="connsiteX2628" fmla="*/ 8354358 w 10775908"/>
              <a:gd name="connsiteY2628" fmla="*/ 3189567 h 4464204"/>
              <a:gd name="connsiteX2629" fmla="*/ 8270895 w 10775908"/>
              <a:gd name="connsiteY2629" fmla="*/ 3153695 h 4464204"/>
              <a:gd name="connsiteX2630" fmla="*/ 8611509 w 10775908"/>
              <a:gd name="connsiteY2630" fmla="*/ 3151961 h 4464204"/>
              <a:gd name="connsiteX2631" fmla="*/ 8616691 w 10775908"/>
              <a:gd name="connsiteY2631" fmla="*/ 3153261 h 4464204"/>
              <a:gd name="connsiteX2632" fmla="*/ 8625067 w 10775908"/>
              <a:gd name="connsiteY2632" fmla="*/ 3167488 h 4464204"/>
              <a:gd name="connsiteX2633" fmla="*/ 8611509 w 10775908"/>
              <a:gd name="connsiteY2633" fmla="*/ 3151961 h 4464204"/>
              <a:gd name="connsiteX2634" fmla="*/ 10044810 w 10775908"/>
              <a:gd name="connsiteY2634" fmla="*/ 3151767 h 4464204"/>
              <a:gd name="connsiteX2635" fmla="*/ 10047900 w 10775908"/>
              <a:gd name="connsiteY2635" fmla="*/ 3153870 h 4464204"/>
              <a:gd name="connsiteX2636" fmla="*/ 10044525 w 10775908"/>
              <a:gd name="connsiteY2636" fmla="*/ 3156785 h 4464204"/>
              <a:gd name="connsiteX2637" fmla="*/ 10044810 w 10775908"/>
              <a:gd name="connsiteY2637" fmla="*/ 3151767 h 4464204"/>
              <a:gd name="connsiteX2638" fmla="*/ 7256449 w 10775908"/>
              <a:gd name="connsiteY2638" fmla="*/ 3151556 h 4464204"/>
              <a:gd name="connsiteX2639" fmla="*/ 7267626 w 10775908"/>
              <a:gd name="connsiteY2639" fmla="*/ 3155465 h 4464204"/>
              <a:gd name="connsiteX2640" fmla="*/ 7264205 w 10775908"/>
              <a:gd name="connsiteY2640" fmla="*/ 3165249 h 4464204"/>
              <a:gd name="connsiteX2641" fmla="*/ 7253030 w 10775908"/>
              <a:gd name="connsiteY2641" fmla="*/ 3161342 h 4464204"/>
              <a:gd name="connsiteX2642" fmla="*/ 7256449 w 10775908"/>
              <a:gd name="connsiteY2642" fmla="*/ 3151556 h 4464204"/>
              <a:gd name="connsiteX2643" fmla="*/ 9996039 w 10775908"/>
              <a:gd name="connsiteY2643" fmla="*/ 3151525 h 4464204"/>
              <a:gd name="connsiteX2644" fmla="*/ 9986876 w 10775908"/>
              <a:gd name="connsiteY2644" fmla="*/ 3159300 h 4464204"/>
              <a:gd name="connsiteX2645" fmla="*/ 9996039 w 10775908"/>
              <a:gd name="connsiteY2645" fmla="*/ 3151525 h 4464204"/>
              <a:gd name="connsiteX2646" fmla="*/ 7706557 w 10775908"/>
              <a:gd name="connsiteY2646" fmla="*/ 3150060 h 4464204"/>
              <a:gd name="connsiteX2647" fmla="*/ 7714311 w 10775908"/>
              <a:gd name="connsiteY2647" fmla="*/ 3163752 h 4464204"/>
              <a:gd name="connsiteX2648" fmla="*/ 7706557 w 10775908"/>
              <a:gd name="connsiteY2648" fmla="*/ 3150060 h 4464204"/>
              <a:gd name="connsiteX2649" fmla="*/ 9665517 w 10775908"/>
              <a:gd name="connsiteY2649" fmla="*/ 3149446 h 4464204"/>
              <a:gd name="connsiteX2650" fmla="*/ 9676978 w 10775908"/>
              <a:gd name="connsiteY2650" fmla="*/ 3169078 h 4464204"/>
              <a:gd name="connsiteX2651" fmla="*/ 9665517 w 10775908"/>
              <a:gd name="connsiteY2651" fmla="*/ 3149446 h 4464204"/>
              <a:gd name="connsiteX2652" fmla="*/ 7185727 w 10775908"/>
              <a:gd name="connsiteY2652" fmla="*/ 3147335 h 4464204"/>
              <a:gd name="connsiteX2653" fmla="*/ 7188837 w 10775908"/>
              <a:gd name="connsiteY2653" fmla="*/ 3148660 h 4464204"/>
              <a:gd name="connsiteX2654" fmla="*/ 7191288 w 10775908"/>
              <a:gd name="connsiteY2654" fmla="*/ 3148793 h 4464204"/>
              <a:gd name="connsiteX2655" fmla="*/ 7192159 w 10775908"/>
              <a:gd name="connsiteY2655" fmla="*/ 3150868 h 4464204"/>
              <a:gd name="connsiteX2656" fmla="*/ 7185534 w 10775908"/>
              <a:gd name="connsiteY2656" fmla="*/ 3147578 h 4464204"/>
              <a:gd name="connsiteX2657" fmla="*/ 8959614 w 10775908"/>
              <a:gd name="connsiteY2657" fmla="*/ 3147243 h 4464204"/>
              <a:gd name="connsiteX2658" fmla="*/ 8961634 w 10775908"/>
              <a:gd name="connsiteY2658" fmla="*/ 3158931 h 4464204"/>
              <a:gd name="connsiteX2659" fmla="*/ 8959614 w 10775908"/>
              <a:gd name="connsiteY2659" fmla="*/ 3147243 h 4464204"/>
              <a:gd name="connsiteX2660" fmla="*/ 8898779 w 10775908"/>
              <a:gd name="connsiteY2660" fmla="*/ 3146100 h 4464204"/>
              <a:gd name="connsiteX2661" fmla="*/ 8946484 w 10775908"/>
              <a:gd name="connsiteY2661" fmla="*/ 3158691 h 4464204"/>
              <a:gd name="connsiteX2662" fmla="*/ 8977897 w 10775908"/>
              <a:gd name="connsiteY2662" fmla="*/ 3199919 h 4464204"/>
              <a:gd name="connsiteX2663" fmla="*/ 8948632 w 10775908"/>
              <a:gd name="connsiteY2663" fmla="*/ 3202404 h 4464204"/>
              <a:gd name="connsiteX2664" fmla="*/ 8944898 w 10775908"/>
              <a:gd name="connsiteY2664" fmla="*/ 3181843 h 4464204"/>
              <a:gd name="connsiteX2665" fmla="*/ 8921632 w 10775908"/>
              <a:gd name="connsiteY2665" fmla="*/ 3167171 h 4464204"/>
              <a:gd name="connsiteX2666" fmla="*/ 8898779 w 10775908"/>
              <a:gd name="connsiteY2666" fmla="*/ 3146100 h 4464204"/>
              <a:gd name="connsiteX2667" fmla="*/ 9073241 w 10775908"/>
              <a:gd name="connsiteY2667" fmla="*/ 3145582 h 4464204"/>
              <a:gd name="connsiteX2668" fmla="*/ 9075105 w 10775908"/>
              <a:gd name="connsiteY2668" fmla="*/ 3166178 h 4464204"/>
              <a:gd name="connsiteX2669" fmla="*/ 9068447 w 10775908"/>
              <a:gd name="connsiteY2669" fmla="*/ 3148337 h 4464204"/>
              <a:gd name="connsiteX2670" fmla="*/ 9073241 w 10775908"/>
              <a:gd name="connsiteY2670" fmla="*/ 3145582 h 4464204"/>
              <a:gd name="connsiteX2671" fmla="*/ 9101819 w 10775908"/>
              <a:gd name="connsiteY2671" fmla="*/ 3145088 h 4464204"/>
              <a:gd name="connsiteX2672" fmla="*/ 9091802 w 10775908"/>
              <a:gd name="connsiteY2672" fmla="*/ 3161675 h 4464204"/>
              <a:gd name="connsiteX2673" fmla="*/ 9082817 w 10775908"/>
              <a:gd name="connsiteY2673" fmla="*/ 3145142 h 4464204"/>
              <a:gd name="connsiteX2674" fmla="*/ 9101819 w 10775908"/>
              <a:gd name="connsiteY2674" fmla="*/ 3145088 h 4464204"/>
              <a:gd name="connsiteX2675" fmla="*/ 7566361 w 10775908"/>
              <a:gd name="connsiteY2675" fmla="*/ 3144880 h 4464204"/>
              <a:gd name="connsiteX2676" fmla="*/ 7570689 w 10775908"/>
              <a:gd name="connsiteY2676" fmla="*/ 3155126 h 4464204"/>
              <a:gd name="connsiteX2677" fmla="*/ 7557492 w 10775908"/>
              <a:gd name="connsiteY2677" fmla="*/ 3149593 h 4464204"/>
              <a:gd name="connsiteX2678" fmla="*/ 7556093 w 10775908"/>
              <a:gd name="connsiteY2678" fmla="*/ 3147060 h 4464204"/>
              <a:gd name="connsiteX2679" fmla="*/ 7556232 w 10775908"/>
              <a:gd name="connsiteY2679" fmla="*/ 3147508 h 4464204"/>
              <a:gd name="connsiteX2680" fmla="*/ 7556198 w 10775908"/>
              <a:gd name="connsiteY2680" fmla="*/ 3150515 h 4464204"/>
              <a:gd name="connsiteX2681" fmla="*/ 7552332 w 10775908"/>
              <a:gd name="connsiteY2681" fmla="*/ 3155753 h 4464204"/>
              <a:gd name="connsiteX2682" fmla="*/ 7552258 w 10775908"/>
              <a:gd name="connsiteY2682" fmla="*/ 3149413 h 4464204"/>
              <a:gd name="connsiteX2683" fmla="*/ 7555582 w 10775908"/>
              <a:gd name="connsiteY2683" fmla="*/ 3146136 h 4464204"/>
              <a:gd name="connsiteX2684" fmla="*/ 7555131 w 10775908"/>
              <a:gd name="connsiteY2684" fmla="*/ 3145321 h 4464204"/>
              <a:gd name="connsiteX2685" fmla="*/ 7566361 w 10775908"/>
              <a:gd name="connsiteY2685" fmla="*/ 3144880 h 4464204"/>
              <a:gd name="connsiteX2686" fmla="*/ 7596833 w 10775908"/>
              <a:gd name="connsiteY2686" fmla="*/ 3144360 h 4464204"/>
              <a:gd name="connsiteX2687" fmla="*/ 7605264 w 10775908"/>
              <a:gd name="connsiteY2687" fmla="*/ 3145957 h 4464204"/>
              <a:gd name="connsiteX2688" fmla="*/ 7610203 w 10775908"/>
              <a:gd name="connsiteY2688" fmla="*/ 3148093 h 4464204"/>
              <a:gd name="connsiteX2689" fmla="*/ 7589756 w 10775908"/>
              <a:gd name="connsiteY2689" fmla="*/ 3152291 h 4464204"/>
              <a:gd name="connsiteX2690" fmla="*/ 7596833 w 10775908"/>
              <a:gd name="connsiteY2690" fmla="*/ 3144360 h 4464204"/>
              <a:gd name="connsiteX2691" fmla="*/ 7680302 w 10775908"/>
              <a:gd name="connsiteY2691" fmla="*/ 3144266 h 4464204"/>
              <a:gd name="connsiteX2692" fmla="*/ 7686514 w 10775908"/>
              <a:gd name="connsiteY2692" fmla="*/ 3146940 h 4464204"/>
              <a:gd name="connsiteX2693" fmla="*/ 7690498 w 10775908"/>
              <a:gd name="connsiteY2693" fmla="*/ 3158082 h 4464204"/>
              <a:gd name="connsiteX2694" fmla="*/ 7657120 w 10775908"/>
              <a:gd name="connsiteY2694" fmla="*/ 3148586 h 4464204"/>
              <a:gd name="connsiteX2695" fmla="*/ 7680302 w 10775908"/>
              <a:gd name="connsiteY2695" fmla="*/ 3144266 h 4464204"/>
              <a:gd name="connsiteX2696" fmla="*/ 7188267 w 10775908"/>
              <a:gd name="connsiteY2696" fmla="*/ 3144142 h 4464204"/>
              <a:gd name="connsiteX2697" fmla="*/ 7188313 w 10775908"/>
              <a:gd name="connsiteY2697" fmla="*/ 3144181 h 4464204"/>
              <a:gd name="connsiteX2698" fmla="*/ 7188212 w 10775908"/>
              <a:gd name="connsiteY2698" fmla="*/ 3144209 h 4464204"/>
              <a:gd name="connsiteX2699" fmla="*/ 7541229 w 10775908"/>
              <a:gd name="connsiteY2699" fmla="*/ 3143091 h 4464204"/>
              <a:gd name="connsiteX2700" fmla="*/ 7551102 w 10775908"/>
              <a:gd name="connsiteY2700" fmla="*/ 3155822 h 4464204"/>
              <a:gd name="connsiteX2701" fmla="*/ 7527085 w 10775908"/>
              <a:gd name="connsiteY2701" fmla="*/ 3151792 h 4464204"/>
              <a:gd name="connsiteX2702" fmla="*/ 7541229 w 10775908"/>
              <a:gd name="connsiteY2702" fmla="*/ 3143091 h 4464204"/>
              <a:gd name="connsiteX2703" fmla="*/ 7646310 w 10775908"/>
              <a:gd name="connsiteY2703" fmla="*/ 3141965 h 4464204"/>
              <a:gd name="connsiteX2704" fmla="*/ 7646509 w 10775908"/>
              <a:gd name="connsiteY2704" fmla="*/ 3159494 h 4464204"/>
              <a:gd name="connsiteX2705" fmla="*/ 7629591 w 10775908"/>
              <a:gd name="connsiteY2705" fmla="*/ 3153579 h 4464204"/>
              <a:gd name="connsiteX2706" fmla="*/ 7646310 w 10775908"/>
              <a:gd name="connsiteY2706" fmla="*/ 3141965 h 4464204"/>
              <a:gd name="connsiteX2707" fmla="*/ 9483008 w 10775908"/>
              <a:gd name="connsiteY2707" fmla="*/ 3141295 h 4464204"/>
              <a:gd name="connsiteX2708" fmla="*/ 9492108 w 10775908"/>
              <a:gd name="connsiteY2708" fmla="*/ 3153122 h 4464204"/>
              <a:gd name="connsiteX2709" fmla="*/ 9483008 w 10775908"/>
              <a:gd name="connsiteY2709" fmla="*/ 3141295 h 4464204"/>
              <a:gd name="connsiteX2710" fmla="*/ 10510005 w 10775908"/>
              <a:gd name="connsiteY2710" fmla="*/ 3141277 h 4464204"/>
              <a:gd name="connsiteX2711" fmla="*/ 10517797 w 10775908"/>
              <a:gd name="connsiteY2711" fmla="*/ 3142651 h 4464204"/>
              <a:gd name="connsiteX2712" fmla="*/ 10502638 w 10775908"/>
              <a:gd name="connsiteY2712" fmla="*/ 3148156 h 4464204"/>
              <a:gd name="connsiteX2713" fmla="*/ 10510005 w 10775908"/>
              <a:gd name="connsiteY2713" fmla="*/ 3141277 h 4464204"/>
              <a:gd name="connsiteX2714" fmla="*/ 10541361 w 10775908"/>
              <a:gd name="connsiteY2714" fmla="*/ 3139542 h 4464204"/>
              <a:gd name="connsiteX2715" fmla="*/ 10551104 w 10775908"/>
              <a:gd name="connsiteY2715" fmla="*/ 3149536 h 4464204"/>
              <a:gd name="connsiteX2716" fmla="*/ 10545802 w 10775908"/>
              <a:gd name="connsiteY2716" fmla="*/ 3152076 h 4464204"/>
              <a:gd name="connsiteX2717" fmla="*/ 10541361 w 10775908"/>
              <a:gd name="connsiteY2717" fmla="*/ 3139542 h 4464204"/>
              <a:gd name="connsiteX2718" fmla="*/ 7505888 w 10775908"/>
              <a:gd name="connsiteY2718" fmla="*/ 3139121 h 4464204"/>
              <a:gd name="connsiteX2719" fmla="*/ 7503176 w 10775908"/>
              <a:gd name="connsiteY2719" fmla="*/ 3141824 h 4464204"/>
              <a:gd name="connsiteX2720" fmla="*/ 7504494 w 10775908"/>
              <a:gd name="connsiteY2720" fmla="*/ 3140510 h 4464204"/>
              <a:gd name="connsiteX2721" fmla="*/ 7507130 w 10775908"/>
              <a:gd name="connsiteY2721" fmla="*/ 3137884 h 4464204"/>
              <a:gd name="connsiteX2722" fmla="*/ 7505888 w 10775908"/>
              <a:gd name="connsiteY2722" fmla="*/ 3139121 h 4464204"/>
              <a:gd name="connsiteX2723" fmla="*/ 7506690 w 10775908"/>
              <a:gd name="connsiteY2723" fmla="*/ 3138321 h 4464204"/>
              <a:gd name="connsiteX2724" fmla="*/ 7507130 w 10775908"/>
              <a:gd name="connsiteY2724" fmla="*/ 3137884 h 4464204"/>
              <a:gd name="connsiteX2725" fmla="*/ 10091302 w 10775908"/>
              <a:gd name="connsiteY2725" fmla="*/ 3133776 h 4464204"/>
              <a:gd name="connsiteX2726" fmla="*/ 10097789 w 10775908"/>
              <a:gd name="connsiteY2726" fmla="*/ 3135519 h 4464204"/>
              <a:gd name="connsiteX2727" fmla="*/ 10084785 w 10775908"/>
              <a:gd name="connsiteY2727" fmla="*/ 3141486 h 4464204"/>
              <a:gd name="connsiteX2728" fmla="*/ 10091302 w 10775908"/>
              <a:gd name="connsiteY2728" fmla="*/ 3133776 h 4464204"/>
              <a:gd name="connsiteX2729" fmla="*/ 1972256 w 10775908"/>
              <a:gd name="connsiteY2729" fmla="*/ 3133502 h 4464204"/>
              <a:gd name="connsiteX2730" fmla="*/ 1966080 w 10775908"/>
              <a:gd name="connsiteY2730" fmla="*/ 3137574 h 4464204"/>
              <a:gd name="connsiteX2731" fmla="*/ 1972256 w 10775908"/>
              <a:gd name="connsiteY2731" fmla="*/ 3133502 h 4464204"/>
              <a:gd name="connsiteX2732" fmla="*/ 10725385 w 10775908"/>
              <a:gd name="connsiteY2732" fmla="*/ 3132552 h 4464204"/>
              <a:gd name="connsiteX2733" fmla="*/ 10716237 w 10775908"/>
              <a:gd name="connsiteY2733" fmla="*/ 3140335 h 4464204"/>
              <a:gd name="connsiteX2734" fmla="*/ 10725385 w 10775908"/>
              <a:gd name="connsiteY2734" fmla="*/ 3132552 h 4464204"/>
              <a:gd name="connsiteX2735" fmla="*/ 9222232 w 10775908"/>
              <a:gd name="connsiteY2735" fmla="*/ 3132228 h 4464204"/>
              <a:gd name="connsiteX2736" fmla="*/ 9213069 w 10775908"/>
              <a:gd name="connsiteY2736" fmla="*/ 3140005 h 4464204"/>
              <a:gd name="connsiteX2737" fmla="*/ 9222232 w 10775908"/>
              <a:gd name="connsiteY2737" fmla="*/ 3132228 h 4464204"/>
              <a:gd name="connsiteX2738" fmla="*/ 10200307 w 10775908"/>
              <a:gd name="connsiteY2738" fmla="*/ 3130352 h 4464204"/>
              <a:gd name="connsiteX2739" fmla="*/ 10213855 w 10775908"/>
              <a:gd name="connsiteY2739" fmla="*/ 3141642 h 4464204"/>
              <a:gd name="connsiteX2740" fmla="*/ 10230453 w 10775908"/>
              <a:gd name="connsiteY2740" fmla="*/ 3175483 h 4464204"/>
              <a:gd name="connsiteX2741" fmla="*/ 10217895 w 10775908"/>
              <a:gd name="connsiteY2741" fmla="*/ 3186386 h 4464204"/>
              <a:gd name="connsiteX2742" fmla="*/ 10182227 w 10775908"/>
              <a:gd name="connsiteY2742" fmla="*/ 3139324 h 4464204"/>
              <a:gd name="connsiteX2743" fmla="*/ 10200307 w 10775908"/>
              <a:gd name="connsiteY2743" fmla="*/ 3130352 h 4464204"/>
              <a:gd name="connsiteX2744" fmla="*/ 7348021 w 10775908"/>
              <a:gd name="connsiteY2744" fmla="*/ 3129849 h 4464204"/>
              <a:gd name="connsiteX2745" fmla="*/ 7357022 w 10775908"/>
              <a:gd name="connsiteY2745" fmla="*/ 3133823 h 4464204"/>
              <a:gd name="connsiteX2746" fmla="*/ 7395105 w 10775908"/>
              <a:gd name="connsiteY2746" fmla="*/ 3136469 h 4464204"/>
              <a:gd name="connsiteX2747" fmla="*/ 7412072 w 10775908"/>
              <a:gd name="connsiteY2747" fmla="*/ 3137985 h 4464204"/>
              <a:gd name="connsiteX2748" fmla="*/ 7421932 w 10775908"/>
              <a:gd name="connsiteY2748" fmla="*/ 3134809 h 4464204"/>
              <a:gd name="connsiteX2749" fmla="*/ 7468614 w 10775908"/>
              <a:gd name="connsiteY2749" fmla="*/ 3137888 h 4464204"/>
              <a:gd name="connsiteX2750" fmla="*/ 7495944 w 10775908"/>
              <a:gd name="connsiteY2750" fmla="*/ 3141544 h 4464204"/>
              <a:gd name="connsiteX2751" fmla="*/ 7502438 w 10775908"/>
              <a:gd name="connsiteY2751" fmla="*/ 3147506 h 4464204"/>
              <a:gd name="connsiteX2752" fmla="*/ 7389031 w 10775908"/>
              <a:gd name="connsiteY2752" fmla="*/ 3153842 h 4464204"/>
              <a:gd name="connsiteX2753" fmla="*/ 7354390 w 10775908"/>
              <a:gd name="connsiteY2753" fmla="*/ 3172634 h 4464204"/>
              <a:gd name="connsiteX2754" fmla="*/ 7345331 w 10775908"/>
              <a:gd name="connsiteY2754" fmla="*/ 3167261 h 4464204"/>
              <a:gd name="connsiteX2755" fmla="*/ 7308622 w 10775908"/>
              <a:gd name="connsiteY2755" fmla="*/ 3154427 h 4464204"/>
              <a:gd name="connsiteX2756" fmla="*/ 7330653 w 10775908"/>
              <a:gd name="connsiteY2756" fmla="*/ 3146677 h 4464204"/>
              <a:gd name="connsiteX2757" fmla="*/ 7339365 w 10775908"/>
              <a:gd name="connsiteY2757" fmla="*/ 3134272 h 4464204"/>
              <a:gd name="connsiteX2758" fmla="*/ 7348021 w 10775908"/>
              <a:gd name="connsiteY2758" fmla="*/ 3129849 h 4464204"/>
              <a:gd name="connsiteX2759" fmla="*/ 8875337 w 10775908"/>
              <a:gd name="connsiteY2759" fmla="*/ 3129704 h 4464204"/>
              <a:gd name="connsiteX2760" fmla="*/ 8876733 w 10775908"/>
              <a:gd name="connsiteY2760" fmla="*/ 3138977 h 4464204"/>
              <a:gd name="connsiteX2761" fmla="*/ 8868377 w 10775908"/>
              <a:gd name="connsiteY2761" fmla="*/ 3131661 h 4464204"/>
              <a:gd name="connsiteX2762" fmla="*/ 8875337 w 10775908"/>
              <a:gd name="connsiteY2762" fmla="*/ 3129704 h 4464204"/>
              <a:gd name="connsiteX2763" fmla="*/ 8579138 w 10775908"/>
              <a:gd name="connsiteY2763" fmla="*/ 3129322 h 4464204"/>
              <a:gd name="connsiteX2764" fmla="*/ 8584580 w 10775908"/>
              <a:gd name="connsiteY2764" fmla="*/ 3131224 h 4464204"/>
              <a:gd name="connsiteX2765" fmla="*/ 8577628 w 10775908"/>
              <a:gd name="connsiteY2765" fmla="*/ 3151109 h 4464204"/>
              <a:gd name="connsiteX2766" fmla="*/ 8572186 w 10775908"/>
              <a:gd name="connsiteY2766" fmla="*/ 3149207 h 4464204"/>
              <a:gd name="connsiteX2767" fmla="*/ 8579138 w 10775908"/>
              <a:gd name="connsiteY2767" fmla="*/ 3129322 h 4464204"/>
              <a:gd name="connsiteX2768" fmla="*/ 8273489 w 10775908"/>
              <a:gd name="connsiteY2768" fmla="*/ 3127832 h 4464204"/>
              <a:gd name="connsiteX2769" fmla="*/ 8275511 w 10775908"/>
              <a:gd name="connsiteY2769" fmla="*/ 3139520 h 4464204"/>
              <a:gd name="connsiteX2770" fmla="*/ 8273489 w 10775908"/>
              <a:gd name="connsiteY2770" fmla="*/ 3127832 h 4464204"/>
              <a:gd name="connsiteX2771" fmla="*/ 9028947 w 10775908"/>
              <a:gd name="connsiteY2771" fmla="*/ 3127716 h 4464204"/>
              <a:gd name="connsiteX2772" fmla="*/ 9025030 w 10775908"/>
              <a:gd name="connsiteY2772" fmla="*/ 3134742 h 4464204"/>
              <a:gd name="connsiteX2773" fmla="*/ 9029870 w 10775908"/>
              <a:gd name="connsiteY2773" fmla="*/ 3137580 h 4464204"/>
              <a:gd name="connsiteX2774" fmla="*/ 9003964 w 10775908"/>
              <a:gd name="connsiteY2774" fmla="*/ 3139833 h 4464204"/>
              <a:gd name="connsiteX2775" fmla="*/ 9014151 w 10775908"/>
              <a:gd name="connsiteY2775" fmla="*/ 3132262 h 4464204"/>
              <a:gd name="connsiteX2776" fmla="*/ 9021252 w 10775908"/>
              <a:gd name="connsiteY2776" fmla="*/ 3133589 h 4464204"/>
              <a:gd name="connsiteX2777" fmla="*/ 9023923 w 10775908"/>
              <a:gd name="connsiteY2777" fmla="*/ 3128979 h 4464204"/>
              <a:gd name="connsiteX2778" fmla="*/ 9028947 w 10775908"/>
              <a:gd name="connsiteY2778" fmla="*/ 3127716 h 4464204"/>
              <a:gd name="connsiteX2779" fmla="*/ 9296532 w 10775908"/>
              <a:gd name="connsiteY2779" fmla="*/ 3127129 h 4464204"/>
              <a:gd name="connsiteX2780" fmla="*/ 9305050 w 10775908"/>
              <a:gd name="connsiteY2780" fmla="*/ 3128792 h 4464204"/>
              <a:gd name="connsiteX2781" fmla="*/ 9297517 w 10775908"/>
              <a:gd name="connsiteY2781" fmla="*/ 3136147 h 4464204"/>
              <a:gd name="connsiteX2782" fmla="*/ 9290220 w 10775908"/>
              <a:gd name="connsiteY2782" fmla="*/ 3134106 h 4464204"/>
              <a:gd name="connsiteX2783" fmla="*/ 9290145 w 10775908"/>
              <a:gd name="connsiteY2783" fmla="*/ 3133861 h 4464204"/>
              <a:gd name="connsiteX2784" fmla="*/ 8743053 w 10775908"/>
              <a:gd name="connsiteY2784" fmla="*/ 3125029 h 4464204"/>
              <a:gd name="connsiteX2785" fmla="*/ 8734192 w 10775908"/>
              <a:gd name="connsiteY2785" fmla="*/ 3132912 h 4464204"/>
              <a:gd name="connsiteX2786" fmla="*/ 8743053 w 10775908"/>
              <a:gd name="connsiteY2786" fmla="*/ 3125029 h 4464204"/>
              <a:gd name="connsiteX2787" fmla="*/ 9430301 w 10775908"/>
              <a:gd name="connsiteY2787" fmla="*/ 3123759 h 4464204"/>
              <a:gd name="connsiteX2788" fmla="*/ 9432305 w 10775908"/>
              <a:gd name="connsiteY2788" fmla="*/ 3135439 h 4464204"/>
              <a:gd name="connsiteX2789" fmla="*/ 9430301 w 10775908"/>
              <a:gd name="connsiteY2789" fmla="*/ 3123759 h 4464204"/>
              <a:gd name="connsiteX2790" fmla="*/ 8118525 w 10775908"/>
              <a:gd name="connsiteY2790" fmla="*/ 3123494 h 4464204"/>
              <a:gd name="connsiteX2791" fmla="*/ 8122881 w 10775908"/>
              <a:gd name="connsiteY2791" fmla="*/ 3128977 h 4464204"/>
              <a:gd name="connsiteX2792" fmla="*/ 8108885 w 10775908"/>
              <a:gd name="connsiteY2792" fmla="*/ 3133131 h 4464204"/>
              <a:gd name="connsiteX2793" fmla="*/ 8118525 w 10775908"/>
              <a:gd name="connsiteY2793" fmla="*/ 3123494 h 4464204"/>
              <a:gd name="connsiteX2794" fmla="*/ 10196450 w 10775908"/>
              <a:gd name="connsiteY2794" fmla="*/ 3123286 h 4464204"/>
              <a:gd name="connsiteX2795" fmla="*/ 10200168 w 10775908"/>
              <a:gd name="connsiteY2795" fmla="*/ 3123818 h 4464204"/>
              <a:gd name="connsiteX2796" fmla="*/ 10194278 w 10775908"/>
              <a:gd name="connsiteY2796" fmla="*/ 3127901 h 4464204"/>
              <a:gd name="connsiteX2797" fmla="*/ 10196450 w 10775908"/>
              <a:gd name="connsiteY2797" fmla="*/ 3123286 h 4464204"/>
              <a:gd name="connsiteX2798" fmla="*/ 8917050 w 10775908"/>
              <a:gd name="connsiteY2798" fmla="*/ 3121498 h 4464204"/>
              <a:gd name="connsiteX2799" fmla="*/ 8924950 w 10775908"/>
              <a:gd name="connsiteY2799" fmla="*/ 3134774 h 4464204"/>
              <a:gd name="connsiteX2800" fmla="*/ 8917050 w 10775908"/>
              <a:gd name="connsiteY2800" fmla="*/ 3121498 h 4464204"/>
              <a:gd name="connsiteX2801" fmla="*/ 8869618 w 10775908"/>
              <a:gd name="connsiteY2801" fmla="*/ 3120484 h 4464204"/>
              <a:gd name="connsiteX2802" fmla="*/ 8872825 w 10775908"/>
              <a:gd name="connsiteY2802" fmla="*/ 3122481 h 4464204"/>
              <a:gd name="connsiteX2803" fmla="*/ 8866668 w 10775908"/>
              <a:gd name="connsiteY2803" fmla="*/ 3127329 h 4464204"/>
              <a:gd name="connsiteX2804" fmla="*/ 8869618 w 10775908"/>
              <a:gd name="connsiteY2804" fmla="*/ 3120484 h 4464204"/>
              <a:gd name="connsiteX2805" fmla="*/ 8947109 w 10775908"/>
              <a:gd name="connsiteY2805" fmla="*/ 3119721 h 4464204"/>
              <a:gd name="connsiteX2806" fmla="*/ 8955383 w 10775908"/>
              <a:gd name="connsiteY2806" fmla="*/ 3122088 h 4464204"/>
              <a:gd name="connsiteX2807" fmla="*/ 8940312 w 10775908"/>
              <a:gd name="connsiteY2807" fmla="*/ 3127332 h 4464204"/>
              <a:gd name="connsiteX2808" fmla="*/ 8947109 w 10775908"/>
              <a:gd name="connsiteY2808" fmla="*/ 3119721 h 4464204"/>
              <a:gd name="connsiteX2809" fmla="*/ 7563784 w 10775908"/>
              <a:gd name="connsiteY2809" fmla="*/ 3119598 h 4464204"/>
              <a:gd name="connsiteX2810" fmla="*/ 7554926 w 10775908"/>
              <a:gd name="connsiteY2810" fmla="*/ 3127470 h 4464204"/>
              <a:gd name="connsiteX2811" fmla="*/ 7563784 w 10775908"/>
              <a:gd name="connsiteY2811" fmla="*/ 3119598 h 4464204"/>
              <a:gd name="connsiteX2812" fmla="*/ 10080225 w 10775908"/>
              <a:gd name="connsiteY2812" fmla="*/ 3119396 h 4464204"/>
              <a:gd name="connsiteX2813" fmla="*/ 10081767 w 10775908"/>
              <a:gd name="connsiteY2813" fmla="*/ 3130679 h 4464204"/>
              <a:gd name="connsiteX2814" fmla="*/ 10072001 w 10775908"/>
              <a:gd name="connsiteY2814" fmla="*/ 3122741 h 4464204"/>
              <a:gd name="connsiteX2815" fmla="*/ 10080225 w 10775908"/>
              <a:gd name="connsiteY2815" fmla="*/ 3119396 h 4464204"/>
              <a:gd name="connsiteX2816" fmla="*/ 10718329 w 10775908"/>
              <a:gd name="connsiteY2816" fmla="*/ 3118737 h 4464204"/>
              <a:gd name="connsiteX2817" fmla="*/ 10709167 w 10775908"/>
              <a:gd name="connsiteY2817" fmla="*/ 3126514 h 4464204"/>
              <a:gd name="connsiteX2818" fmla="*/ 10718329 w 10775908"/>
              <a:gd name="connsiteY2818" fmla="*/ 3118737 h 4464204"/>
              <a:gd name="connsiteX2819" fmla="*/ 9237063 w 10775908"/>
              <a:gd name="connsiteY2819" fmla="*/ 3117803 h 4464204"/>
              <a:gd name="connsiteX2820" fmla="*/ 9228200 w 10775908"/>
              <a:gd name="connsiteY2820" fmla="*/ 3125684 h 4464204"/>
              <a:gd name="connsiteX2821" fmla="*/ 9237063 w 10775908"/>
              <a:gd name="connsiteY2821" fmla="*/ 3117803 h 4464204"/>
              <a:gd name="connsiteX2822" fmla="*/ 8546113 w 10775908"/>
              <a:gd name="connsiteY2822" fmla="*/ 3117776 h 4464204"/>
              <a:gd name="connsiteX2823" fmla="*/ 8555842 w 10775908"/>
              <a:gd name="connsiteY2823" fmla="*/ 3121177 h 4464204"/>
              <a:gd name="connsiteX2824" fmla="*/ 8546113 w 10775908"/>
              <a:gd name="connsiteY2824" fmla="*/ 3117776 h 4464204"/>
              <a:gd name="connsiteX2825" fmla="*/ 7616978 w 10775908"/>
              <a:gd name="connsiteY2825" fmla="*/ 3117704 h 4464204"/>
              <a:gd name="connsiteX2826" fmla="*/ 7627249 w 10775908"/>
              <a:gd name="connsiteY2826" fmla="*/ 3122382 h 4464204"/>
              <a:gd name="connsiteX2827" fmla="*/ 7606944 w 10775908"/>
              <a:gd name="connsiteY2827" fmla="*/ 3126172 h 4464204"/>
              <a:gd name="connsiteX2828" fmla="*/ 7616978 w 10775908"/>
              <a:gd name="connsiteY2828" fmla="*/ 3117704 h 4464204"/>
              <a:gd name="connsiteX2829" fmla="*/ 8909576 w 10775908"/>
              <a:gd name="connsiteY2829" fmla="*/ 3116938 h 4464204"/>
              <a:gd name="connsiteX2830" fmla="*/ 8900413 w 10775908"/>
              <a:gd name="connsiteY2830" fmla="*/ 3124716 h 4464204"/>
              <a:gd name="connsiteX2831" fmla="*/ 8909576 w 10775908"/>
              <a:gd name="connsiteY2831" fmla="*/ 3116938 h 4464204"/>
              <a:gd name="connsiteX2832" fmla="*/ 10482514 w 10775908"/>
              <a:gd name="connsiteY2832" fmla="*/ 3115988 h 4464204"/>
              <a:gd name="connsiteX2833" fmla="*/ 10488858 w 10775908"/>
              <a:gd name="connsiteY2833" fmla="*/ 3116418 h 4464204"/>
              <a:gd name="connsiteX2834" fmla="*/ 10501273 w 10775908"/>
              <a:gd name="connsiteY2834" fmla="*/ 3126648 h 4464204"/>
              <a:gd name="connsiteX2835" fmla="*/ 10480657 w 10775908"/>
              <a:gd name="connsiteY2835" fmla="*/ 3130488 h 4464204"/>
              <a:gd name="connsiteX2836" fmla="*/ 10479851 w 10775908"/>
              <a:gd name="connsiteY2836" fmla="*/ 3129307 h 4464204"/>
              <a:gd name="connsiteX2837" fmla="*/ 10476020 w 10775908"/>
              <a:gd name="connsiteY2837" fmla="*/ 3131353 h 4464204"/>
              <a:gd name="connsiteX2838" fmla="*/ 10474241 w 10775908"/>
              <a:gd name="connsiteY2838" fmla="*/ 3127228 h 4464204"/>
              <a:gd name="connsiteX2839" fmla="*/ 10476393 w 10775908"/>
              <a:gd name="connsiteY2839" fmla="*/ 3125682 h 4464204"/>
              <a:gd name="connsiteX2840" fmla="*/ 10477475 w 10775908"/>
              <a:gd name="connsiteY2840" fmla="*/ 3125831 h 4464204"/>
              <a:gd name="connsiteX2841" fmla="*/ 10476785 w 10775908"/>
              <a:gd name="connsiteY2841" fmla="*/ 3124822 h 4464204"/>
              <a:gd name="connsiteX2842" fmla="*/ 10482514 w 10775908"/>
              <a:gd name="connsiteY2842" fmla="*/ 3115988 h 4464204"/>
              <a:gd name="connsiteX2843" fmla="*/ 10065423 w 10775908"/>
              <a:gd name="connsiteY2843" fmla="*/ 3115643 h 4464204"/>
              <a:gd name="connsiteX2844" fmla="*/ 10067422 w 10775908"/>
              <a:gd name="connsiteY2844" fmla="*/ 3117217 h 4464204"/>
              <a:gd name="connsiteX2845" fmla="*/ 10062645 w 10775908"/>
              <a:gd name="connsiteY2845" fmla="*/ 3122548 h 4464204"/>
              <a:gd name="connsiteX2846" fmla="*/ 10065423 w 10775908"/>
              <a:gd name="connsiteY2846" fmla="*/ 3115643 h 4464204"/>
              <a:gd name="connsiteX2847" fmla="*/ 8142469 w 10775908"/>
              <a:gd name="connsiteY2847" fmla="*/ 3114449 h 4464204"/>
              <a:gd name="connsiteX2848" fmla="*/ 8133614 w 10775908"/>
              <a:gd name="connsiteY2848" fmla="*/ 3122321 h 4464204"/>
              <a:gd name="connsiteX2849" fmla="*/ 8142469 w 10775908"/>
              <a:gd name="connsiteY2849" fmla="*/ 3114449 h 4464204"/>
              <a:gd name="connsiteX2850" fmla="*/ 7136341 w 10775908"/>
              <a:gd name="connsiteY2850" fmla="*/ 3113350 h 4464204"/>
              <a:gd name="connsiteX2851" fmla="*/ 7133551 w 10775908"/>
              <a:gd name="connsiteY2851" fmla="*/ 3114080 h 4464204"/>
              <a:gd name="connsiteX2852" fmla="*/ 7135250 w 10775908"/>
              <a:gd name="connsiteY2852" fmla="*/ 3114733 h 4464204"/>
              <a:gd name="connsiteX2853" fmla="*/ 7135348 w 10775908"/>
              <a:gd name="connsiteY2853" fmla="*/ 3114701 h 4464204"/>
              <a:gd name="connsiteX2854" fmla="*/ 8104989 w 10775908"/>
              <a:gd name="connsiteY2854" fmla="*/ 3111498 h 4464204"/>
              <a:gd name="connsiteX2855" fmla="*/ 8111876 w 10775908"/>
              <a:gd name="connsiteY2855" fmla="*/ 3114325 h 4464204"/>
              <a:gd name="connsiteX2856" fmla="*/ 8097933 w 10775908"/>
              <a:gd name="connsiteY2856" fmla="*/ 3118365 h 4464204"/>
              <a:gd name="connsiteX2857" fmla="*/ 8104989 w 10775908"/>
              <a:gd name="connsiteY2857" fmla="*/ 3111498 h 4464204"/>
              <a:gd name="connsiteX2858" fmla="*/ 9400880 w 10775908"/>
              <a:gd name="connsiteY2858" fmla="*/ 3110570 h 4464204"/>
              <a:gd name="connsiteX2859" fmla="*/ 9411388 w 10775908"/>
              <a:gd name="connsiteY2859" fmla="*/ 3116454 h 4464204"/>
              <a:gd name="connsiteX2860" fmla="*/ 9390783 w 10775908"/>
              <a:gd name="connsiteY2860" fmla="*/ 3118094 h 4464204"/>
              <a:gd name="connsiteX2861" fmla="*/ 9400880 w 10775908"/>
              <a:gd name="connsiteY2861" fmla="*/ 3110570 h 4464204"/>
              <a:gd name="connsiteX2862" fmla="*/ 2462743 w 10775908"/>
              <a:gd name="connsiteY2862" fmla="*/ 3109921 h 4464204"/>
              <a:gd name="connsiteX2863" fmla="*/ 2451781 w 10775908"/>
              <a:gd name="connsiteY2863" fmla="*/ 3113337 h 4464204"/>
              <a:gd name="connsiteX2864" fmla="*/ 2462743 w 10775908"/>
              <a:gd name="connsiteY2864" fmla="*/ 3109921 h 4464204"/>
              <a:gd name="connsiteX2865" fmla="*/ 9040430 w 10775908"/>
              <a:gd name="connsiteY2865" fmla="*/ 3109664 h 4464204"/>
              <a:gd name="connsiteX2866" fmla="*/ 9050059 w 10775908"/>
              <a:gd name="connsiteY2866" fmla="*/ 3112363 h 4464204"/>
              <a:gd name="connsiteX2867" fmla="*/ 9071845 w 10775908"/>
              <a:gd name="connsiteY2867" fmla="*/ 3138598 h 4464204"/>
              <a:gd name="connsiteX2868" fmla="*/ 9057503 w 10775908"/>
              <a:gd name="connsiteY2868" fmla="*/ 3134533 h 4464204"/>
              <a:gd name="connsiteX2869" fmla="*/ 9057028 w 10775908"/>
              <a:gd name="connsiteY2869" fmla="*/ 3137446 h 4464204"/>
              <a:gd name="connsiteX2870" fmla="*/ 9058847 w 10775908"/>
              <a:gd name="connsiteY2870" fmla="*/ 3137122 h 4464204"/>
              <a:gd name="connsiteX2871" fmla="*/ 9056912 w 10775908"/>
              <a:gd name="connsiteY2871" fmla="*/ 3143550 h 4464204"/>
              <a:gd name="connsiteX2872" fmla="*/ 9056905 w 10775908"/>
              <a:gd name="connsiteY2872" fmla="*/ 3143564 h 4464204"/>
              <a:gd name="connsiteX2873" fmla="*/ 9056887 w 10775908"/>
              <a:gd name="connsiteY2873" fmla="*/ 3144590 h 4464204"/>
              <a:gd name="connsiteX2874" fmla="*/ 9056559 w 10775908"/>
              <a:gd name="connsiteY2874" fmla="*/ 3144166 h 4464204"/>
              <a:gd name="connsiteX2875" fmla="*/ 9056108 w 10775908"/>
              <a:gd name="connsiteY2875" fmla="*/ 3144950 h 4464204"/>
              <a:gd name="connsiteX2876" fmla="*/ 9056122 w 10775908"/>
              <a:gd name="connsiteY2876" fmla="*/ 3143602 h 4464204"/>
              <a:gd name="connsiteX2877" fmla="*/ 9045875 w 10775908"/>
              <a:gd name="connsiteY2877" fmla="*/ 3130361 h 4464204"/>
              <a:gd name="connsiteX2878" fmla="*/ 9040430 w 10775908"/>
              <a:gd name="connsiteY2878" fmla="*/ 3109664 h 4464204"/>
              <a:gd name="connsiteX2879" fmla="*/ 8707286 w 10775908"/>
              <a:gd name="connsiteY2879" fmla="*/ 3109435 h 4464204"/>
              <a:gd name="connsiteX2880" fmla="*/ 8714222 w 10775908"/>
              <a:gd name="connsiteY2880" fmla="*/ 3111027 h 4464204"/>
              <a:gd name="connsiteX2881" fmla="*/ 8725907 w 10775908"/>
              <a:gd name="connsiteY2881" fmla="*/ 3118658 h 4464204"/>
              <a:gd name="connsiteX2882" fmla="*/ 8722374 w 10775908"/>
              <a:gd name="connsiteY2882" fmla="*/ 3128767 h 4464204"/>
              <a:gd name="connsiteX2883" fmla="*/ 8700418 w 10775908"/>
              <a:gd name="connsiteY2883" fmla="*/ 3114284 h 4464204"/>
              <a:gd name="connsiteX2884" fmla="*/ 8707286 w 10775908"/>
              <a:gd name="connsiteY2884" fmla="*/ 3109435 h 4464204"/>
              <a:gd name="connsiteX2885" fmla="*/ 9453053 w 10775908"/>
              <a:gd name="connsiteY2885" fmla="*/ 3109210 h 4464204"/>
              <a:gd name="connsiteX2886" fmla="*/ 9443889 w 10775908"/>
              <a:gd name="connsiteY2886" fmla="*/ 3116986 h 4464204"/>
              <a:gd name="connsiteX2887" fmla="*/ 9453053 w 10775908"/>
              <a:gd name="connsiteY2887" fmla="*/ 3109210 h 4464204"/>
              <a:gd name="connsiteX2888" fmla="*/ 8904131 w 10775908"/>
              <a:gd name="connsiteY2888" fmla="*/ 3106775 h 4464204"/>
              <a:gd name="connsiteX2889" fmla="*/ 8895272 w 10775908"/>
              <a:gd name="connsiteY2889" fmla="*/ 3114647 h 4464204"/>
              <a:gd name="connsiteX2890" fmla="*/ 8904131 w 10775908"/>
              <a:gd name="connsiteY2890" fmla="*/ 3106775 h 4464204"/>
              <a:gd name="connsiteX2891" fmla="*/ 10067550 w 10775908"/>
              <a:gd name="connsiteY2891" fmla="*/ 3104618 h 4464204"/>
              <a:gd name="connsiteX2892" fmla="*/ 10075615 w 10775908"/>
              <a:gd name="connsiteY2892" fmla="*/ 3111380 h 4464204"/>
              <a:gd name="connsiteX2893" fmla="*/ 10070476 w 10775908"/>
              <a:gd name="connsiteY2893" fmla="*/ 3113789 h 4464204"/>
              <a:gd name="connsiteX2894" fmla="*/ 10058703 w 10775908"/>
              <a:gd name="connsiteY2894" fmla="*/ 3105468 h 4464204"/>
              <a:gd name="connsiteX2895" fmla="*/ 10067550 w 10775908"/>
              <a:gd name="connsiteY2895" fmla="*/ 3104618 h 4464204"/>
              <a:gd name="connsiteX2896" fmla="*/ 1950837 w 10775908"/>
              <a:gd name="connsiteY2896" fmla="*/ 3104089 h 4464204"/>
              <a:gd name="connsiteX2897" fmla="*/ 1944413 w 10775908"/>
              <a:gd name="connsiteY2897" fmla="*/ 3107975 h 4464204"/>
              <a:gd name="connsiteX2898" fmla="*/ 1950837 w 10775908"/>
              <a:gd name="connsiteY2898" fmla="*/ 3104089 h 4464204"/>
              <a:gd name="connsiteX2899" fmla="*/ 1950837 w 10775908"/>
              <a:gd name="connsiteY2899" fmla="*/ 3104089 h 4464204"/>
              <a:gd name="connsiteX2900" fmla="*/ 1971618 w 10775908"/>
              <a:gd name="connsiteY2900" fmla="*/ 3108173 h 4464204"/>
              <a:gd name="connsiteX2901" fmla="*/ 1967053 w 10775908"/>
              <a:gd name="connsiteY2901" fmla="*/ 3108404 h 4464204"/>
              <a:gd name="connsiteX2902" fmla="*/ 9436701 w 10775908"/>
              <a:gd name="connsiteY2902" fmla="*/ 3103492 h 4464204"/>
              <a:gd name="connsiteX2903" fmla="*/ 9439023 w 10775908"/>
              <a:gd name="connsiteY2903" fmla="*/ 3115285 h 4464204"/>
              <a:gd name="connsiteX2904" fmla="*/ 9436701 w 10775908"/>
              <a:gd name="connsiteY2904" fmla="*/ 3103492 h 4464204"/>
              <a:gd name="connsiteX2905" fmla="*/ 10613267 w 10775908"/>
              <a:gd name="connsiteY2905" fmla="*/ 3103080 h 4464204"/>
              <a:gd name="connsiteX2906" fmla="*/ 10604103 w 10775908"/>
              <a:gd name="connsiteY2906" fmla="*/ 3110859 h 4464204"/>
              <a:gd name="connsiteX2907" fmla="*/ 10613267 w 10775908"/>
              <a:gd name="connsiteY2907" fmla="*/ 3103080 h 4464204"/>
              <a:gd name="connsiteX2908" fmla="*/ 8772454 w 10775908"/>
              <a:gd name="connsiteY2908" fmla="*/ 3102468 h 4464204"/>
              <a:gd name="connsiteX2909" fmla="*/ 8795704 w 10775908"/>
              <a:gd name="connsiteY2909" fmla="*/ 3117257 h 4464204"/>
              <a:gd name="connsiteX2910" fmla="*/ 8868703 w 10775908"/>
              <a:gd name="connsiteY2910" fmla="*/ 3162756 h 4464204"/>
              <a:gd name="connsiteX2911" fmla="*/ 8807117 w 10775908"/>
              <a:gd name="connsiteY2911" fmla="*/ 3158615 h 4464204"/>
              <a:gd name="connsiteX2912" fmla="*/ 8892508 w 10775908"/>
              <a:gd name="connsiteY2912" fmla="*/ 3188468 h 4464204"/>
              <a:gd name="connsiteX2913" fmla="*/ 8880380 w 10775908"/>
              <a:gd name="connsiteY2913" fmla="*/ 3173130 h 4464204"/>
              <a:gd name="connsiteX2914" fmla="*/ 8906270 w 10775908"/>
              <a:gd name="connsiteY2914" fmla="*/ 3186619 h 4464204"/>
              <a:gd name="connsiteX2915" fmla="*/ 8911722 w 10775908"/>
              <a:gd name="connsiteY2915" fmla="*/ 3226265 h 4464204"/>
              <a:gd name="connsiteX2916" fmla="*/ 8898975 w 10775908"/>
              <a:gd name="connsiteY2916" fmla="*/ 3226249 h 4464204"/>
              <a:gd name="connsiteX2917" fmla="*/ 8905624 w 10775908"/>
              <a:gd name="connsiteY2917" fmla="*/ 3237453 h 4464204"/>
              <a:gd name="connsiteX2918" fmla="*/ 8940943 w 10775908"/>
              <a:gd name="connsiteY2918" fmla="*/ 3236481 h 4464204"/>
              <a:gd name="connsiteX2919" fmla="*/ 8928183 w 10775908"/>
              <a:gd name="connsiteY2919" fmla="*/ 3254219 h 4464204"/>
              <a:gd name="connsiteX2920" fmla="*/ 8914546 w 10775908"/>
              <a:gd name="connsiteY2920" fmla="*/ 3249452 h 4464204"/>
              <a:gd name="connsiteX2921" fmla="*/ 8888289 w 10775908"/>
              <a:gd name="connsiteY2921" fmla="*/ 3238052 h 4464204"/>
              <a:gd name="connsiteX2922" fmla="*/ 8840407 w 10775908"/>
              <a:gd name="connsiteY2922" fmla="*/ 3212434 h 4464204"/>
              <a:gd name="connsiteX2923" fmla="*/ 8744721 w 10775908"/>
              <a:gd name="connsiteY2923" fmla="*/ 3156782 h 4464204"/>
              <a:gd name="connsiteX2924" fmla="*/ 8769999 w 10775908"/>
              <a:gd name="connsiteY2924" fmla="*/ 3128249 h 4464204"/>
              <a:gd name="connsiteX2925" fmla="*/ 8800846 w 10775908"/>
              <a:gd name="connsiteY2925" fmla="*/ 3139033 h 4464204"/>
              <a:gd name="connsiteX2926" fmla="*/ 8784581 w 10775908"/>
              <a:gd name="connsiteY2926" fmla="*/ 3117807 h 4464204"/>
              <a:gd name="connsiteX2927" fmla="*/ 8775279 w 10775908"/>
              <a:gd name="connsiteY2927" fmla="*/ 3125655 h 4464204"/>
              <a:gd name="connsiteX2928" fmla="*/ 8770253 w 10775908"/>
              <a:gd name="connsiteY2928" fmla="*/ 3115019 h 4464204"/>
              <a:gd name="connsiteX2929" fmla="*/ 8756353 w 10775908"/>
              <a:gd name="connsiteY2929" fmla="*/ 3129769 h 4464204"/>
              <a:gd name="connsiteX2930" fmla="*/ 8772454 w 10775908"/>
              <a:gd name="connsiteY2930" fmla="*/ 3102468 h 4464204"/>
              <a:gd name="connsiteX2931" fmla="*/ 9173885 w 10775908"/>
              <a:gd name="connsiteY2931" fmla="*/ 3100769 h 4464204"/>
              <a:gd name="connsiteX2932" fmla="*/ 9175361 w 10775908"/>
              <a:gd name="connsiteY2932" fmla="*/ 3115485 h 4464204"/>
              <a:gd name="connsiteX2933" fmla="*/ 9163565 w 10775908"/>
              <a:gd name="connsiteY2933" fmla="*/ 3111361 h 4464204"/>
              <a:gd name="connsiteX2934" fmla="*/ 9173885 w 10775908"/>
              <a:gd name="connsiteY2934" fmla="*/ 3100769 h 4464204"/>
              <a:gd name="connsiteX2935" fmla="*/ 8878604 w 10775908"/>
              <a:gd name="connsiteY2935" fmla="*/ 3097282 h 4464204"/>
              <a:gd name="connsiteX2936" fmla="*/ 8882034 w 10775908"/>
              <a:gd name="connsiteY2936" fmla="*/ 3110010 h 4464204"/>
              <a:gd name="connsiteX2937" fmla="*/ 8866442 w 10775908"/>
              <a:gd name="connsiteY2937" fmla="*/ 3100315 h 4464204"/>
              <a:gd name="connsiteX2938" fmla="*/ 8878604 w 10775908"/>
              <a:gd name="connsiteY2938" fmla="*/ 3097282 h 4464204"/>
              <a:gd name="connsiteX2939" fmla="*/ 7340960 w 10775908"/>
              <a:gd name="connsiteY2939" fmla="*/ 3097254 h 4464204"/>
              <a:gd name="connsiteX2940" fmla="*/ 7349934 w 10775908"/>
              <a:gd name="connsiteY2940" fmla="*/ 3109234 h 4464204"/>
              <a:gd name="connsiteX2941" fmla="*/ 7340960 w 10775908"/>
              <a:gd name="connsiteY2941" fmla="*/ 3097254 h 4464204"/>
              <a:gd name="connsiteX2942" fmla="*/ 9382491 w 10775908"/>
              <a:gd name="connsiteY2942" fmla="*/ 3095276 h 4464204"/>
              <a:gd name="connsiteX2943" fmla="*/ 9390763 w 10775908"/>
              <a:gd name="connsiteY2943" fmla="*/ 3097641 h 4464204"/>
              <a:gd name="connsiteX2944" fmla="*/ 9375693 w 10775908"/>
              <a:gd name="connsiteY2944" fmla="*/ 3102887 h 4464204"/>
              <a:gd name="connsiteX2945" fmla="*/ 9382491 w 10775908"/>
              <a:gd name="connsiteY2945" fmla="*/ 3095276 h 4464204"/>
              <a:gd name="connsiteX2946" fmla="*/ 7361997 w 10775908"/>
              <a:gd name="connsiteY2946" fmla="*/ 3093557 h 4464204"/>
              <a:gd name="connsiteX2947" fmla="*/ 7364418 w 10775908"/>
              <a:gd name="connsiteY2947" fmla="*/ 3105456 h 4464204"/>
              <a:gd name="connsiteX2948" fmla="*/ 7361997 w 10775908"/>
              <a:gd name="connsiteY2948" fmla="*/ 3093557 h 4464204"/>
              <a:gd name="connsiteX2949" fmla="*/ 9436253 w 10775908"/>
              <a:gd name="connsiteY2949" fmla="*/ 3093422 h 4464204"/>
              <a:gd name="connsiteX2950" fmla="*/ 9442405 w 10775908"/>
              <a:gd name="connsiteY2950" fmla="*/ 3106551 h 4464204"/>
              <a:gd name="connsiteX2951" fmla="*/ 9433288 w 10775908"/>
              <a:gd name="connsiteY2951" fmla="*/ 3096775 h 4464204"/>
              <a:gd name="connsiteX2952" fmla="*/ 9436253 w 10775908"/>
              <a:gd name="connsiteY2952" fmla="*/ 3093422 h 4464204"/>
              <a:gd name="connsiteX2953" fmla="*/ 7148078 w 10775908"/>
              <a:gd name="connsiteY2953" fmla="*/ 3092519 h 4464204"/>
              <a:gd name="connsiteX2954" fmla="*/ 7126880 w 10775908"/>
              <a:gd name="connsiteY2954" fmla="*/ 3093921 h 4464204"/>
              <a:gd name="connsiteX2955" fmla="*/ 7130380 w 10775908"/>
              <a:gd name="connsiteY2955" fmla="*/ 3098087 h 4464204"/>
              <a:gd name="connsiteX2956" fmla="*/ 7146453 w 10775908"/>
              <a:gd name="connsiteY2956" fmla="*/ 3098162 h 4464204"/>
              <a:gd name="connsiteX2957" fmla="*/ 7154379 w 10775908"/>
              <a:gd name="connsiteY2957" fmla="*/ 3092101 h 4464204"/>
              <a:gd name="connsiteX2958" fmla="*/ 7152813 w 10775908"/>
              <a:gd name="connsiteY2958" fmla="*/ 3092206 h 4464204"/>
              <a:gd name="connsiteX2959" fmla="*/ 7153306 w 10775908"/>
              <a:gd name="connsiteY2959" fmla="*/ 3094618 h 4464204"/>
              <a:gd name="connsiteX2960" fmla="*/ 7208556 w 10775908"/>
              <a:gd name="connsiteY2960" fmla="*/ 3091963 h 4464204"/>
              <a:gd name="connsiteX2961" fmla="*/ 7207584 w 10775908"/>
              <a:gd name="connsiteY2961" fmla="*/ 3097973 h 4464204"/>
              <a:gd name="connsiteX2962" fmla="*/ 7208376 w 10775908"/>
              <a:gd name="connsiteY2962" fmla="*/ 3099835 h 4464204"/>
              <a:gd name="connsiteX2963" fmla="*/ 7217369 w 10775908"/>
              <a:gd name="connsiteY2963" fmla="*/ 3100238 h 4464204"/>
              <a:gd name="connsiteX2964" fmla="*/ 7217620 w 10775908"/>
              <a:gd name="connsiteY2964" fmla="*/ 3100305 h 4464204"/>
              <a:gd name="connsiteX2965" fmla="*/ 7217819 w 10775908"/>
              <a:gd name="connsiteY2965" fmla="*/ 3098907 h 4464204"/>
              <a:gd name="connsiteX2966" fmla="*/ 7213970 w 10775908"/>
              <a:gd name="connsiteY2966" fmla="*/ 3093856 h 4464204"/>
              <a:gd name="connsiteX2967" fmla="*/ 7208556 w 10775908"/>
              <a:gd name="connsiteY2967" fmla="*/ 3091963 h 4464204"/>
              <a:gd name="connsiteX2968" fmla="*/ 8438402 w 10775908"/>
              <a:gd name="connsiteY2968" fmla="*/ 3091110 h 4464204"/>
              <a:gd name="connsiteX2969" fmla="*/ 8447276 w 10775908"/>
              <a:gd name="connsiteY2969" fmla="*/ 3091540 h 4464204"/>
              <a:gd name="connsiteX2970" fmla="*/ 8463346 w 10775908"/>
              <a:gd name="connsiteY2970" fmla="*/ 3099987 h 4464204"/>
              <a:gd name="connsiteX2971" fmla="*/ 8431590 w 10775908"/>
              <a:gd name="connsiteY2971" fmla="*/ 3099657 h 4464204"/>
              <a:gd name="connsiteX2972" fmla="*/ 8438402 w 10775908"/>
              <a:gd name="connsiteY2972" fmla="*/ 3091110 h 4464204"/>
              <a:gd name="connsiteX2973" fmla="*/ 8677967 w 10775908"/>
              <a:gd name="connsiteY2973" fmla="*/ 3090928 h 4464204"/>
              <a:gd name="connsiteX2974" fmla="*/ 8703514 w 10775908"/>
              <a:gd name="connsiteY2974" fmla="*/ 3104398 h 4464204"/>
              <a:gd name="connsiteX2975" fmla="*/ 8677967 w 10775908"/>
              <a:gd name="connsiteY2975" fmla="*/ 3090928 h 4464204"/>
              <a:gd name="connsiteX2976" fmla="*/ 10054191 w 10775908"/>
              <a:gd name="connsiteY2976" fmla="*/ 3090211 h 4464204"/>
              <a:gd name="connsiteX2977" fmla="*/ 10061346 w 10775908"/>
              <a:gd name="connsiteY2977" fmla="*/ 3096899 h 4464204"/>
              <a:gd name="connsiteX2978" fmla="*/ 10044427 w 10775908"/>
              <a:gd name="connsiteY2978" fmla="*/ 3090985 h 4464204"/>
              <a:gd name="connsiteX2979" fmla="*/ 10054191 w 10775908"/>
              <a:gd name="connsiteY2979" fmla="*/ 3090211 h 4464204"/>
              <a:gd name="connsiteX2980" fmla="*/ 2353167 w 10775908"/>
              <a:gd name="connsiteY2980" fmla="*/ 3090050 h 4464204"/>
              <a:gd name="connsiteX2981" fmla="*/ 2367179 w 10775908"/>
              <a:gd name="connsiteY2981" fmla="*/ 3092995 h 4464204"/>
              <a:gd name="connsiteX2982" fmla="*/ 2368317 w 10775908"/>
              <a:gd name="connsiteY2982" fmla="*/ 3097101 h 4464204"/>
              <a:gd name="connsiteX2983" fmla="*/ 2354511 w 10775908"/>
              <a:gd name="connsiteY2983" fmla="*/ 3096746 h 4464204"/>
              <a:gd name="connsiteX2984" fmla="*/ 2344449 w 10775908"/>
              <a:gd name="connsiteY2984" fmla="*/ 3091007 h 4464204"/>
              <a:gd name="connsiteX2985" fmla="*/ 2353167 w 10775908"/>
              <a:gd name="connsiteY2985" fmla="*/ 3090050 h 4464204"/>
              <a:gd name="connsiteX2986" fmla="*/ 9460122 w 10775908"/>
              <a:gd name="connsiteY2986" fmla="*/ 3088988 h 4464204"/>
              <a:gd name="connsiteX2987" fmla="*/ 9450959 w 10775908"/>
              <a:gd name="connsiteY2987" fmla="*/ 3096764 h 4464204"/>
              <a:gd name="connsiteX2988" fmla="*/ 9460122 w 10775908"/>
              <a:gd name="connsiteY2988" fmla="*/ 3088988 h 4464204"/>
              <a:gd name="connsiteX2989" fmla="*/ 8864861 w 10775908"/>
              <a:gd name="connsiteY2989" fmla="*/ 3088182 h 4464204"/>
              <a:gd name="connsiteX2990" fmla="*/ 8862089 w 10775908"/>
              <a:gd name="connsiteY2990" fmla="*/ 3094317 h 4464204"/>
              <a:gd name="connsiteX2991" fmla="*/ 8861927 w 10775908"/>
              <a:gd name="connsiteY2991" fmla="*/ 3093509 h 4464204"/>
              <a:gd name="connsiteX2992" fmla="*/ 8861984 w 10775908"/>
              <a:gd name="connsiteY2992" fmla="*/ 3098181 h 4464204"/>
              <a:gd name="connsiteX2993" fmla="*/ 8858992 w 10775908"/>
              <a:gd name="connsiteY2993" fmla="*/ 3096368 h 4464204"/>
              <a:gd name="connsiteX2994" fmla="*/ 8861691 w 10775908"/>
              <a:gd name="connsiteY2994" fmla="*/ 3092338 h 4464204"/>
              <a:gd name="connsiteX2995" fmla="*/ 8861504 w 10775908"/>
              <a:gd name="connsiteY2995" fmla="*/ 3091402 h 4464204"/>
              <a:gd name="connsiteX2996" fmla="*/ 8864861 w 10775908"/>
              <a:gd name="connsiteY2996" fmla="*/ 3088182 h 4464204"/>
              <a:gd name="connsiteX2997" fmla="*/ 7197188 w 10775908"/>
              <a:gd name="connsiteY2997" fmla="*/ 3087989 h 4464204"/>
              <a:gd name="connsiteX2998" fmla="*/ 7196006 w 10775908"/>
              <a:gd name="connsiteY2998" fmla="*/ 3095539 h 4464204"/>
              <a:gd name="connsiteX2999" fmla="*/ 7199171 w 10775908"/>
              <a:gd name="connsiteY2999" fmla="*/ 3099560 h 4464204"/>
              <a:gd name="connsiteX3000" fmla="*/ 7199309 w 10775908"/>
              <a:gd name="connsiteY3000" fmla="*/ 3099564 h 4464204"/>
              <a:gd name="connsiteX3001" fmla="*/ 7200468 w 10775908"/>
              <a:gd name="connsiteY3001" fmla="*/ 3092156 h 4464204"/>
              <a:gd name="connsiteX3002" fmla="*/ 7197188 w 10775908"/>
              <a:gd name="connsiteY3002" fmla="*/ 3087989 h 4464204"/>
              <a:gd name="connsiteX3003" fmla="*/ 8487249 w 10775908"/>
              <a:gd name="connsiteY3003" fmla="*/ 3087953 h 4464204"/>
              <a:gd name="connsiteX3004" fmla="*/ 8494355 w 10775908"/>
              <a:gd name="connsiteY3004" fmla="*/ 3098848 h 4464204"/>
              <a:gd name="connsiteX3005" fmla="*/ 8487249 w 10775908"/>
              <a:gd name="connsiteY3005" fmla="*/ 3087953 h 4464204"/>
              <a:gd name="connsiteX3006" fmla="*/ 8756484 w 10775908"/>
              <a:gd name="connsiteY3006" fmla="*/ 3087578 h 4464204"/>
              <a:gd name="connsiteX3007" fmla="*/ 8766294 w 10775908"/>
              <a:gd name="connsiteY3007" fmla="*/ 3095399 h 4464204"/>
              <a:gd name="connsiteX3008" fmla="*/ 8756484 w 10775908"/>
              <a:gd name="connsiteY3008" fmla="*/ 3087578 h 4464204"/>
              <a:gd name="connsiteX3009" fmla="*/ 7375213 w 10775908"/>
              <a:gd name="connsiteY3009" fmla="*/ 3087125 h 4464204"/>
              <a:gd name="connsiteX3010" fmla="*/ 7389364 w 10775908"/>
              <a:gd name="connsiteY3010" fmla="*/ 3103125 h 4464204"/>
              <a:gd name="connsiteX3011" fmla="*/ 7386554 w 10775908"/>
              <a:gd name="connsiteY3011" fmla="*/ 3089985 h 4464204"/>
              <a:gd name="connsiteX3012" fmla="*/ 7375213 w 10775908"/>
              <a:gd name="connsiteY3012" fmla="*/ 3087125 h 4464204"/>
              <a:gd name="connsiteX3013" fmla="*/ 9433038 w 10775908"/>
              <a:gd name="connsiteY3013" fmla="*/ 3085258 h 4464204"/>
              <a:gd name="connsiteX3014" fmla="*/ 9436106 w 10775908"/>
              <a:gd name="connsiteY3014" fmla="*/ 3087653 h 4464204"/>
              <a:gd name="connsiteX3015" fmla="*/ 9430961 w 10775908"/>
              <a:gd name="connsiteY3015" fmla="*/ 3089609 h 4464204"/>
              <a:gd name="connsiteX3016" fmla="*/ 9433038 w 10775908"/>
              <a:gd name="connsiteY3016" fmla="*/ 3085258 h 4464204"/>
              <a:gd name="connsiteX3017" fmla="*/ 7157734 w 10775908"/>
              <a:gd name="connsiteY3017" fmla="*/ 3084244 h 4464204"/>
              <a:gd name="connsiteX3018" fmla="*/ 7157184 w 10775908"/>
              <a:gd name="connsiteY3018" fmla="*/ 3084245 h 4464204"/>
              <a:gd name="connsiteX3019" fmla="*/ 7157607 w 10775908"/>
              <a:gd name="connsiteY3019" fmla="*/ 3084542 h 4464204"/>
              <a:gd name="connsiteX3020" fmla="*/ 10496655 w 10775908"/>
              <a:gd name="connsiteY3020" fmla="*/ 3084102 h 4464204"/>
              <a:gd name="connsiteX3021" fmla="*/ 10506256 w 10775908"/>
              <a:gd name="connsiteY3021" fmla="*/ 3088025 h 4464204"/>
              <a:gd name="connsiteX3022" fmla="*/ 10488638 w 10775908"/>
              <a:gd name="connsiteY3022" fmla="*/ 3090910 h 4464204"/>
              <a:gd name="connsiteX3023" fmla="*/ 10496655 w 10775908"/>
              <a:gd name="connsiteY3023" fmla="*/ 3084102 h 4464204"/>
              <a:gd name="connsiteX3024" fmla="*/ 7565791 w 10775908"/>
              <a:gd name="connsiteY3024" fmla="*/ 3083166 h 4464204"/>
              <a:gd name="connsiteX3025" fmla="*/ 7575217 w 10775908"/>
              <a:gd name="connsiteY3025" fmla="*/ 3085741 h 4464204"/>
              <a:gd name="connsiteX3026" fmla="*/ 7583806 w 10775908"/>
              <a:gd name="connsiteY3026" fmla="*/ 3087414 h 4464204"/>
              <a:gd name="connsiteX3027" fmla="*/ 7594458 w 10775908"/>
              <a:gd name="connsiteY3027" fmla="*/ 3087376 h 4464204"/>
              <a:gd name="connsiteX3028" fmla="*/ 7598492 w 10775908"/>
              <a:gd name="connsiteY3028" fmla="*/ 3086990 h 4464204"/>
              <a:gd name="connsiteX3029" fmla="*/ 7581368 w 10775908"/>
              <a:gd name="connsiteY3029" fmla="*/ 3084555 h 4464204"/>
              <a:gd name="connsiteX3030" fmla="*/ 7565791 w 10775908"/>
              <a:gd name="connsiteY3030" fmla="*/ 3083166 h 4464204"/>
              <a:gd name="connsiteX3031" fmla="*/ 9012650 w 10775908"/>
              <a:gd name="connsiteY3031" fmla="*/ 3083112 h 4464204"/>
              <a:gd name="connsiteX3032" fmla="*/ 9036965 w 10775908"/>
              <a:gd name="connsiteY3032" fmla="*/ 3100099 h 4464204"/>
              <a:gd name="connsiteX3033" fmla="*/ 9006698 w 10775908"/>
              <a:gd name="connsiteY3033" fmla="*/ 3100132 h 4464204"/>
              <a:gd name="connsiteX3034" fmla="*/ 9012650 w 10775908"/>
              <a:gd name="connsiteY3034" fmla="*/ 3083112 h 4464204"/>
              <a:gd name="connsiteX3035" fmla="*/ 9527686 w 10775908"/>
              <a:gd name="connsiteY3035" fmla="*/ 3082200 h 4464204"/>
              <a:gd name="connsiteX3036" fmla="*/ 9537921 w 10775908"/>
              <a:gd name="connsiteY3036" fmla="*/ 3086865 h 4464204"/>
              <a:gd name="connsiteX3037" fmla="*/ 9517612 w 10775908"/>
              <a:gd name="connsiteY3037" fmla="*/ 3090653 h 4464204"/>
              <a:gd name="connsiteX3038" fmla="*/ 9527686 w 10775908"/>
              <a:gd name="connsiteY3038" fmla="*/ 3082200 h 4464204"/>
              <a:gd name="connsiteX3039" fmla="*/ 9201004 w 10775908"/>
              <a:gd name="connsiteY3039" fmla="*/ 3081073 h 4464204"/>
              <a:gd name="connsiteX3040" fmla="*/ 9191841 w 10775908"/>
              <a:gd name="connsiteY3040" fmla="*/ 3088848 h 4464204"/>
              <a:gd name="connsiteX3041" fmla="*/ 9201004 w 10775908"/>
              <a:gd name="connsiteY3041" fmla="*/ 3081073 h 4464204"/>
              <a:gd name="connsiteX3042" fmla="*/ 7239192 w 10775908"/>
              <a:gd name="connsiteY3042" fmla="*/ 3079418 h 4464204"/>
              <a:gd name="connsiteX3043" fmla="*/ 7235369 w 10775908"/>
              <a:gd name="connsiteY3043" fmla="*/ 3090352 h 4464204"/>
              <a:gd name="connsiteX3044" fmla="*/ 7257161 w 10775908"/>
              <a:gd name="connsiteY3044" fmla="*/ 3089550 h 4464204"/>
              <a:gd name="connsiteX3045" fmla="*/ 7265904 w 10775908"/>
              <a:gd name="connsiteY3045" fmla="*/ 3086659 h 4464204"/>
              <a:gd name="connsiteX3046" fmla="*/ 10015040 w 10775908"/>
              <a:gd name="connsiteY3046" fmla="*/ 3078738 h 4464204"/>
              <a:gd name="connsiteX3047" fmla="*/ 10039514 w 10775908"/>
              <a:gd name="connsiteY3047" fmla="*/ 3089558 h 4464204"/>
              <a:gd name="connsiteX3048" fmla="*/ 10035949 w 10775908"/>
              <a:gd name="connsiteY3048" fmla="*/ 3113226 h 4464204"/>
              <a:gd name="connsiteX3049" fmla="*/ 10015040 w 10775908"/>
              <a:gd name="connsiteY3049" fmla="*/ 3078738 h 4464204"/>
              <a:gd name="connsiteX3050" fmla="*/ 10235477 w 10775908"/>
              <a:gd name="connsiteY3050" fmla="*/ 3077579 h 4464204"/>
              <a:gd name="connsiteX3051" fmla="*/ 10243820 w 10775908"/>
              <a:gd name="connsiteY3051" fmla="*/ 3079930 h 4464204"/>
              <a:gd name="connsiteX3052" fmla="*/ 10228511 w 10775908"/>
              <a:gd name="connsiteY3052" fmla="*/ 3085887 h 4464204"/>
              <a:gd name="connsiteX3053" fmla="*/ 10235477 w 10775908"/>
              <a:gd name="connsiteY3053" fmla="*/ 3077579 h 4464204"/>
              <a:gd name="connsiteX3054" fmla="*/ 8876697 w 10775908"/>
              <a:gd name="connsiteY3054" fmla="*/ 3074489 h 4464204"/>
              <a:gd name="connsiteX3055" fmla="*/ 8871134 w 10775908"/>
              <a:gd name="connsiteY3055" fmla="*/ 3090401 h 4464204"/>
              <a:gd name="connsiteX3056" fmla="*/ 8865608 w 10775908"/>
              <a:gd name="connsiteY3056" fmla="*/ 3092935 h 4464204"/>
              <a:gd name="connsiteX3057" fmla="*/ 8876697 w 10775908"/>
              <a:gd name="connsiteY3057" fmla="*/ 3074489 h 4464204"/>
              <a:gd name="connsiteX3058" fmla="*/ 9613996 w 10775908"/>
              <a:gd name="connsiteY3058" fmla="*/ 3074100 h 4464204"/>
              <a:gd name="connsiteX3059" fmla="*/ 9615951 w 10775908"/>
              <a:gd name="connsiteY3059" fmla="*/ 3075808 h 4464204"/>
              <a:gd name="connsiteX3060" fmla="*/ 9612077 w 10775908"/>
              <a:gd name="connsiteY3060" fmla="*/ 3078550 h 4464204"/>
              <a:gd name="connsiteX3061" fmla="*/ 9613996 w 10775908"/>
              <a:gd name="connsiteY3061" fmla="*/ 3074100 h 4464204"/>
              <a:gd name="connsiteX3062" fmla="*/ 8472897 w 10775908"/>
              <a:gd name="connsiteY3062" fmla="*/ 3072728 h 4464204"/>
              <a:gd name="connsiteX3063" fmla="*/ 8461564 w 10775908"/>
              <a:gd name="connsiteY3063" fmla="*/ 3087863 h 4464204"/>
              <a:gd name="connsiteX3064" fmla="*/ 8472897 w 10775908"/>
              <a:gd name="connsiteY3064" fmla="*/ 3072728 h 4464204"/>
              <a:gd name="connsiteX3065" fmla="*/ 10034234 w 10775908"/>
              <a:gd name="connsiteY3065" fmla="*/ 3072292 h 4464204"/>
              <a:gd name="connsiteX3066" fmla="*/ 10046025 w 10775908"/>
              <a:gd name="connsiteY3066" fmla="*/ 3080808 h 4464204"/>
              <a:gd name="connsiteX3067" fmla="*/ 10029107 w 10775908"/>
              <a:gd name="connsiteY3067" fmla="*/ 3074892 h 4464204"/>
              <a:gd name="connsiteX3068" fmla="*/ 10034234 w 10775908"/>
              <a:gd name="connsiteY3068" fmla="*/ 3072292 h 4464204"/>
              <a:gd name="connsiteX3069" fmla="*/ 10370657 w 10775908"/>
              <a:gd name="connsiteY3069" fmla="*/ 3070673 h 4464204"/>
              <a:gd name="connsiteX3070" fmla="*/ 10387577 w 10775908"/>
              <a:gd name="connsiteY3070" fmla="*/ 3091898 h 4464204"/>
              <a:gd name="connsiteX3071" fmla="*/ 10362519 w 10775908"/>
              <a:gd name="connsiteY3071" fmla="*/ 3072251 h 4464204"/>
              <a:gd name="connsiteX3072" fmla="*/ 10370657 w 10775908"/>
              <a:gd name="connsiteY3072" fmla="*/ 3070673 h 4464204"/>
              <a:gd name="connsiteX3073" fmla="*/ 7826589 w 10775908"/>
              <a:gd name="connsiteY3073" fmla="*/ 3068200 h 4464204"/>
              <a:gd name="connsiteX3074" fmla="*/ 7826648 w 10775908"/>
              <a:gd name="connsiteY3074" fmla="*/ 3068216 h 4464204"/>
              <a:gd name="connsiteX3075" fmla="*/ 7822073 w 10775908"/>
              <a:gd name="connsiteY3075" fmla="*/ 3068537 h 4464204"/>
              <a:gd name="connsiteX3076" fmla="*/ 7826589 w 10775908"/>
              <a:gd name="connsiteY3076" fmla="*/ 3068200 h 4464204"/>
              <a:gd name="connsiteX3077" fmla="*/ 7830308 w 10775908"/>
              <a:gd name="connsiteY3077" fmla="*/ 3067961 h 4464204"/>
              <a:gd name="connsiteX3078" fmla="*/ 7831815 w 10775908"/>
              <a:gd name="connsiteY3078" fmla="*/ 3068249 h 4464204"/>
              <a:gd name="connsiteX3079" fmla="*/ 7830592 w 10775908"/>
              <a:gd name="connsiteY3079" fmla="*/ 3069325 h 4464204"/>
              <a:gd name="connsiteX3080" fmla="*/ 7826648 w 10775908"/>
              <a:gd name="connsiteY3080" fmla="*/ 3068216 h 4464204"/>
              <a:gd name="connsiteX3081" fmla="*/ 7276165 w 10775908"/>
              <a:gd name="connsiteY3081" fmla="*/ 3065436 h 4464204"/>
              <a:gd name="connsiteX3082" fmla="*/ 7274303 w 10775908"/>
              <a:gd name="connsiteY3082" fmla="*/ 3065710 h 4464204"/>
              <a:gd name="connsiteX3083" fmla="*/ 7276174 w 10775908"/>
              <a:gd name="connsiteY3083" fmla="*/ 3065833 h 4464204"/>
              <a:gd name="connsiteX3084" fmla="*/ 10361317 w 10775908"/>
              <a:gd name="connsiteY3084" fmla="*/ 3062778 h 4464204"/>
              <a:gd name="connsiteX3085" fmla="*/ 10365228 w 10775908"/>
              <a:gd name="connsiteY3085" fmla="*/ 3063377 h 4464204"/>
              <a:gd name="connsiteX3086" fmla="*/ 10359119 w 10775908"/>
              <a:gd name="connsiteY3086" fmla="*/ 3067384 h 4464204"/>
              <a:gd name="connsiteX3087" fmla="*/ 10361317 w 10775908"/>
              <a:gd name="connsiteY3087" fmla="*/ 3062778 h 4464204"/>
              <a:gd name="connsiteX3088" fmla="*/ 7450686 w 10775908"/>
              <a:gd name="connsiteY3088" fmla="*/ 3062735 h 4464204"/>
              <a:gd name="connsiteX3089" fmla="*/ 7439260 w 10775908"/>
              <a:gd name="connsiteY3089" fmla="*/ 3072306 h 4464204"/>
              <a:gd name="connsiteX3090" fmla="*/ 7564851 w 10775908"/>
              <a:gd name="connsiteY3090" fmla="*/ 3087479 h 4464204"/>
              <a:gd name="connsiteX3091" fmla="*/ 7565908 w 10775908"/>
              <a:gd name="connsiteY3091" fmla="*/ 3087474 h 4464204"/>
              <a:gd name="connsiteX3092" fmla="*/ 7561679 w 10775908"/>
              <a:gd name="connsiteY3092" fmla="*/ 3086408 h 4464204"/>
              <a:gd name="connsiteX3093" fmla="*/ 7536713 w 10775908"/>
              <a:gd name="connsiteY3093" fmla="*/ 3078535 h 4464204"/>
              <a:gd name="connsiteX3094" fmla="*/ 7532580 w 10775908"/>
              <a:gd name="connsiteY3094" fmla="*/ 3077776 h 4464204"/>
              <a:gd name="connsiteX3095" fmla="*/ 7524516 w 10775908"/>
              <a:gd name="connsiteY3095" fmla="*/ 3078205 h 4464204"/>
              <a:gd name="connsiteX3096" fmla="*/ 7514764 w 10775908"/>
              <a:gd name="connsiteY3096" fmla="*/ 3074504 h 4464204"/>
              <a:gd name="connsiteX3097" fmla="*/ 7846250 w 10775908"/>
              <a:gd name="connsiteY3097" fmla="*/ 3061818 h 4464204"/>
              <a:gd name="connsiteX3098" fmla="*/ 7854625 w 10775908"/>
              <a:gd name="connsiteY3098" fmla="*/ 3062398 h 4464204"/>
              <a:gd name="connsiteX3099" fmla="*/ 7885369 w 10775908"/>
              <a:gd name="connsiteY3099" fmla="*/ 3068766 h 4464204"/>
              <a:gd name="connsiteX3100" fmla="*/ 7955045 w 10775908"/>
              <a:gd name="connsiteY3100" fmla="*/ 3082175 h 4464204"/>
              <a:gd name="connsiteX3101" fmla="*/ 8094396 w 10775908"/>
              <a:gd name="connsiteY3101" fmla="*/ 3108994 h 4464204"/>
              <a:gd name="connsiteX3102" fmla="*/ 8075824 w 10775908"/>
              <a:gd name="connsiteY3102" fmla="*/ 3124399 h 4464204"/>
              <a:gd name="connsiteX3103" fmla="*/ 8039204 w 10775908"/>
              <a:gd name="connsiteY3103" fmla="*/ 3115976 h 4464204"/>
              <a:gd name="connsiteX3104" fmla="*/ 7966293 w 10775908"/>
              <a:gd name="connsiteY3104" fmla="*/ 3099248 h 4464204"/>
              <a:gd name="connsiteX3105" fmla="*/ 7889109 w 10775908"/>
              <a:gd name="connsiteY3105" fmla="*/ 3083213 h 4464204"/>
              <a:gd name="connsiteX3106" fmla="*/ 7852491 w 10775908"/>
              <a:gd name="connsiteY3106" fmla="*/ 3074792 h 4464204"/>
              <a:gd name="connsiteX3107" fmla="*/ 7837927 w 10775908"/>
              <a:gd name="connsiteY3107" fmla="*/ 3069428 h 4464204"/>
              <a:gd name="connsiteX3108" fmla="*/ 7831815 w 10775908"/>
              <a:gd name="connsiteY3108" fmla="*/ 3068249 h 4464204"/>
              <a:gd name="connsiteX3109" fmla="*/ 7836804 w 10775908"/>
              <a:gd name="connsiteY3109" fmla="*/ 3063865 h 4464204"/>
              <a:gd name="connsiteX3110" fmla="*/ 7846250 w 10775908"/>
              <a:gd name="connsiteY3110" fmla="*/ 3061818 h 4464204"/>
              <a:gd name="connsiteX3111" fmla="*/ 10087773 w 10775908"/>
              <a:gd name="connsiteY3111" fmla="*/ 3060399 h 4464204"/>
              <a:gd name="connsiteX3112" fmla="*/ 10133938 w 10775908"/>
              <a:gd name="connsiteY3112" fmla="*/ 3087762 h 4464204"/>
              <a:gd name="connsiteX3113" fmla="*/ 10109839 w 10775908"/>
              <a:gd name="connsiteY3113" fmla="*/ 3096918 h 4464204"/>
              <a:gd name="connsiteX3114" fmla="*/ 10087773 w 10775908"/>
              <a:gd name="connsiteY3114" fmla="*/ 3060399 h 4464204"/>
              <a:gd name="connsiteX3115" fmla="*/ 7354912 w 10775908"/>
              <a:gd name="connsiteY3115" fmla="*/ 3057924 h 4464204"/>
              <a:gd name="connsiteX3116" fmla="*/ 7346050 w 10775908"/>
              <a:gd name="connsiteY3116" fmla="*/ 3065807 h 4464204"/>
              <a:gd name="connsiteX3117" fmla="*/ 7354912 w 10775908"/>
              <a:gd name="connsiteY3117" fmla="*/ 3057924 h 4464204"/>
              <a:gd name="connsiteX3118" fmla="*/ 8847451 w 10775908"/>
              <a:gd name="connsiteY3118" fmla="*/ 3057781 h 4464204"/>
              <a:gd name="connsiteX3119" fmla="*/ 8859424 w 10775908"/>
              <a:gd name="connsiteY3119" fmla="*/ 3068617 h 4464204"/>
              <a:gd name="connsiteX3120" fmla="*/ 8848508 w 10775908"/>
              <a:gd name="connsiteY3120" fmla="*/ 3086960 h 4464204"/>
              <a:gd name="connsiteX3121" fmla="*/ 8829826 w 10775908"/>
              <a:gd name="connsiteY3121" fmla="*/ 3075997 h 4464204"/>
              <a:gd name="connsiteX3122" fmla="*/ 8847451 w 10775908"/>
              <a:gd name="connsiteY3122" fmla="*/ 3057781 h 4464204"/>
              <a:gd name="connsiteX3123" fmla="*/ 10001388 w 10775908"/>
              <a:gd name="connsiteY3123" fmla="*/ 3056851 h 4464204"/>
              <a:gd name="connsiteX3124" fmla="*/ 10012109 w 10775908"/>
              <a:gd name="connsiteY3124" fmla="*/ 3061717 h 4464204"/>
              <a:gd name="connsiteX3125" fmla="*/ 9990785 w 10775908"/>
              <a:gd name="connsiteY3125" fmla="*/ 3065421 h 4464204"/>
              <a:gd name="connsiteX3126" fmla="*/ 10001388 w 10775908"/>
              <a:gd name="connsiteY3126" fmla="*/ 3056851 h 4464204"/>
              <a:gd name="connsiteX3127" fmla="*/ 10019651 w 10775908"/>
              <a:gd name="connsiteY3127" fmla="*/ 3055847 h 4464204"/>
              <a:gd name="connsiteX3128" fmla="*/ 10033763 w 10775908"/>
              <a:gd name="connsiteY3128" fmla="*/ 3065148 h 4464204"/>
              <a:gd name="connsiteX3129" fmla="*/ 10019651 w 10775908"/>
              <a:gd name="connsiteY3129" fmla="*/ 3055847 h 4464204"/>
              <a:gd name="connsiteX3130" fmla="*/ 7210093 w 10775908"/>
              <a:gd name="connsiteY3130" fmla="*/ 3055492 h 4464204"/>
              <a:gd name="connsiteX3131" fmla="*/ 7210947 w 10775908"/>
              <a:gd name="connsiteY3131" fmla="*/ 3057094 h 4464204"/>
              <a:gd name="connsiteX3132" fmla="*/ 7214229 w 10775908"/>
              <a:gd name="connsiteY3132" fmla="*/ 3056966 h 4464204"/>
              <a:gd name="connsiteX3133" fmla="*/ 10473107 w 10775908"/>
              <a:gd name="connsiteY3133" fmla="*/ 3054556 h 4464204"/>
              <a:gd name="connsiteX3134" fmla="*/ 10477791 w 10775908"/>
              <a:gd name="connsiteY3134" fmla="*/ 3055785 h 4464204"/>
              <a:gd name="connsiteX3135" fmla="*/ 10485421 w 10775908"/>
              <a:gd name="connsiteY3135" fmla="*/ 3065004 h 4464204"/>
              <a:gd name="connsiteX3136" fmla="*/ 10480093 w 10775908"/>
              <a:gd name="connsiteY3136" fmla="*/ 3067506 h 4464204"/>
              <a:gd name="connsiteX3137" fmla="*/ 10467567 w 10775908"/>
              <a:gd name="connsiteY3137" fmla="*/ 3058761 h 4464204"/>
              <a:gd name="connsiteX3138" fmla="*/ 10473107 w 10775908"/>
              <a:gd name="connsiteY3138" fmla="*/ 3054556 h 4464204"/>
              <a:gd name="connsiteX3139" fmla="*/ 7125819 w 10775908"/>
              <a:gd name="connsiteY3139" fmla="*/ 3054019 h 4464204"/>
              <a:gd name="connsiteX3140" fmla="*/ 7150309 w 10775908"/>
              <a:gd name="connsiteY3140" fmla="*/ 3066423 h 4464204"/>
              <a:gd name="connsiteX3141" fmla="*/ 7161896 w 10775908"/>
              <a:gd name="connsiteY3141" fmla="*/ 3068989 h 4464204"/>
              <a:gd name="connsiteX3142" fmla="*/ 7162652 w 10775908"/>
              <a:gd name="connsiteY3142" fmla="*/ 3063242 h 4464204"/>
              <a:gd name="connsiteX3143" fmla="*/ 7151289 w 10775908"/>
              <a:gd name="connsiteY3143" fmla="*/ 3061068 h 4464204"/>
              <a:gd name="connsiteX3144" fmla="*/ 7162912 w 10775908"/>
              <a:gd name="connsiteY3144" fmla="*/ 3060483 h 4464204"/>
              <a:gd name="connsiteX3145" fmla="*/ 7161680 w 10775908"/>
              <a:gd name="connsiteY3145" fmla="*/ 3057787 h 4464204"/>
              <a:gd name="connsiteX3146" fmla="*/ 7143444 w 10775908"/>
              <a:gd name="connsiteY3146" fmla="*/ 3056145 h 4464204"/>
              <a:gd name="connsiteX3147" fmla="*/ 7125819 w 10775908"/>
              <a:gd name="connsiteY3147" fmla="*/ 3054019 h 4464204"/>
              <a:gd name="connsiteX3148" fmla="*/ 7998089 w 10775908"/>
              <a:gd name="connsiteY3148" fmla="*/ 3052627 h 4464204"/>
              <a:gd name="connsiteX3149" fmla="*/ 7994668 w 10775908"/>
              <a:gd name="connsiteY3149" fmla="*/ 3062413 h 4464204"/>
              <a:gd name="connsiteX3150" fmla="*/ 7972011 w 10775908"/>
              <a:gd name="connsiteY3150" fmla="*/ 3054492 h 4464204"/>
              <a:gd name="connsiteX3151" fmla="*/ 7998089 w 10775908"/>
              <a:gd name="connsiteY3151" fmla="*/ 3052627 h 4464204"/>
              <a:gd name="connsiteX3152" fmla="*/ 10127552 w 10775908"/>
              <a:gd name="connsiteY3152" fmla="*/ 3051422 h 4464204"/>
              <a:gd name="connsiteX3153" fmla="*/ 10151626 w 10775908"/>
              <a:gd name="connsiteY3153" fmla="*/ 3059839 h 4464204"/>
              <a:gd name="connsiteX3154" fmla="*/ 10139657 w 10775908"/>
              <a:gd name="connsiteY3154" fmla="*/ 3074754 h 4464204"/>
              <a:gd name="connsiteX3155" fmla="*/ 10127552 w 10775908"/>
              <a:gd name="connsiteY3155" fmla="*/ 3051422 h 4464204"/>
              <a:gd name="connsiteX3156" fmla="*/ 9954327 w 10775908"/>
              <a:gd name="connsiteY3156" fmla="*/ 3049841 h 4464204"/>
              <a:gd name="connsiteX3157" fmla="*/ 9968227 w 10775908"/>
              <a:gd name="connsiteY3157" fmla="*/ 3051027 h 4464204"/>
              <a:gd name="connsiteX3158" fmla="*/ 9946967 w 10775908"/>
              <a:gd name="connsiteY3158" fmla="*/ 3059425 h 4464204"/>
              <a:gd name="connsiteX3159" fmla="*/ 9954327 w 10775908"/>
              <a:gd name="connsiteY3159" fmla="*/ 3049841 h 4464204"/>
              <a:gd name="connsiteX3160" fmla="*/ 8897698 w 10775908"/>
              <a:gd name="connsiteY3160" fmla="*/ 3047792 h 4464204"/>
              <a:gd name="connsiteX3161" fmla="*/ 8911045 w 10775908"/>
              <a:gd name="connsiteY3161" fmla="*/ 3053858 h 4464204"/>
              <a:gd name="connsiteX3162" fmla="*/ 8912318 w 10775908"/>
              <a:gd name="connsiteY3162" fmla="*/ 3053641 h 4464204"/>
              <a:gd name="connsiteX3163" fmla="*/ 8923176 w 10775908"/>
              <a:gd name="connsiteY3163" fmla="*/ 3058525 h 4464204"/>
              <a:gd name="connsiteX3164" fmla="*/ 8922748 w 10775908"/>
              <a:gd name="connsiteY3164" fmla="*/ 3059179 h 4464204"/>
              <a:gd name="connsiteX3165" fmla="*/ 8930041 w 10775908"/>
              <a:gd name="connsiteY3165" fmla="*/ 3062493 h 4464204"/>
              <a:gd name="connsiteX3166" fmla="*/ 8963604 w 10775908"/>
              <a:gd name="connsiteY3166" fmla="*/ 3077622 h 4464204"/>
              <a:gd name="connsiteX3167" fmla="*/ 8986547 w 10775908"/>
              <a:gd name="connsiteY3167" fmla="*/ 3106030 h 4464204"/>
              <a:gd name="connsiteX3168" fmla="*/ 8951396 w 10775908"/>
              <a:gd name="connsiteY3168" fmla="*/ 3093741 h 4464204"/>
              <a:gd name="connsiteX3169" fmla="*/ 8918546 w 10775908"/>
              <a:gd name="connsiteY3169" fmla="*/ 3065632 h 4464204"/>
              <a:gd name="connsiteX3170" fmla="*/ 8918373 w 10775908"/>
              <a:gd name="connsiteY3170" fmla="*/ 3065896 h 4464204"/>
              <a:gd name="connsiteX3171" fmla="*/ 8901938 w 10775908"/>
              <a:gd name="connsiteY3171" fmla="*/ 3061987 h 4464204"/>
              <a:gd name="connsiteX3172" fmla="*/ 8906323 w 10775908"/>
              <a:gd name="connsiteY3172" fmla="*/ 3055172 h 4464204"/>
              <a:gd name="connsiteX3173" fmla="*/ 10467572 w 10775908"/>
              <a:gd name="connsiteY3173" fmla="*/ 3046685 h 4464204"/>
              <a:gd name="connsiteX3174" fmla="*/ 10470662 w 10775908"/>
              <a:gd name="connsiteY3174" fmla="*/ 3048789 h 4464204"/>
              <a:gd name="connsiteX3175" fmla="*/ 10467287 w 10775908"/>
              <a:gd name="connsiteY3175" fmla="*/ 3051704 h 4464204"/>
              <a:gd name="connsiteX3176" fmla="*/ 10467572 w 10775908"/>
              <a:gd name="connsiteY3176" fmla="*/ 3046685 h 4464204"/>
              <a:gd name="connsiteX3177" fmla="*/ 8818112 w 10775908"/>
              <a:gd name="connsiteY3177" fmla="*/ 3046216 h 4464204"/>
              <a:gd name="connsiteX3178" fmla="*/ 8829430 w 10775908"/>
              <a:gd name="connsiteY3178" fmla="*/ 3047908 h 4464204"/>
              <a:gd name="connsiteX3179" fmla="*/ 8837152 w 10775908"/>
              <a:gd name="connsiteY3179" fmla="*/ 3055138 h 4464204"/>
              <a:gd name="connsiteX3180" fmla="*/ 8826289 w 10775908"/>
              <a:gd name="connsiteY3180" fmla="*/ 3067193 h 4464204"/>
              <a:gd name="connsiteX3181" fmla="*/ 8804194 w 10775908"/>
              <a:gd name="connsiteY3181" fmla="*/ 3061733 h 4464204"/>
              <a:gd name="connsiteX3182" fmla="*/ 8818112 w 10775908"/>
              <a:gd name="connsiteY3182" fmla="*/ 3046216 h 4464204"/>
              <a:gd name="connsiteX3183" fmla="*/ 8788389 w 10775908"/>
              <a:gd name="connsiteY3183" fmla="*/ 3045603 h 4464204"/>
              <a:gd name="connsiteX3184" fmla="*/ 8796797 w 10775908"/>
              <a:gd name="connsiteY3184" fmla="*/ 3047326 h 4464204"/>
              <a:gd name="connsiteX3185" fmla="*/ 8801678 w 10775908"/>
              <a:gd name="connsiteY3185" fmla="*/ 3049486 h 4464204"/>
              <a:gd name="connsiteX3186" fmla="*/ 8781284 w 10775908"/>
              <a:gd name="connsiteY3186" fmla="*/ 3053516 h 4464204"/>
              <a:gd name="connsiteX3187" fmla="*/ 8788389 w 10775908"/>
              <a:gd name="connsiteY3187" fmla="*/ 3045603 h 4464204"/>
              <a:gd name="connsiteX3188" fmla="*/ 8967227 w 10775908"/>
              <a:gd name="connsiteY3188" fmla="*/ 3044540 h 4464204"/>
              <a:gd name="connsiteX3189" fmla="*/ 8985166 w 10775908"/>
              <a:gd name="connsiteY3189" fmla="*/ 3073127 h 4464204"/>
              <a:gd name="connsiteX3190" fmla="*/ 8951023 w 10775908"/>
              <a:gd name="connsiteY3190" fmla="*/ 3061190 h 4464204"/>
              <a:gd name="connsiteX3191" fmla="*/ 8967227 w 10775908"/>
              <a:gd name="connsiteY3191" fmla="*/ 3044540 h 4464204"/>
              <a:gd name="connsiteX3192" fmla="*/ 8307210 w 10775908"/>
              <a:gd name="connsiteY3192" fmla="*/ 3044481 h 4464204"/>
              <a:gd name="connsiteX3193" fmla="*/ 8322578 w 10775908"/>
              <a:gd name="connsiteY3193" fmla="*/ 3050977 h 4464204"/>
              <a:gd name="connsiteX3194" fmla="*/ 8371375 w 10775908"/>
              <a:gd name="connsiteY3194" fmla="*/ 3068037 h 4464204"/>
              <a:gd name="connsiteX3195" fmla="*/ 8343870 w 10775908"/>
              <a:gd name="connsiteY3195" fmla="*/ 3071027 h 4464204"/>
              <a:gd name="connsiteX3196" fmla="*/ 8293781 w 10775908"/>
              <a:gd name="connsiteY3196" fmla="*/ 3051354 h 4464204"/>
              <a:gd name="connsiteX3197" fmla="*/ 8307210 w 10775908"/>
              <a:gd name="connsiteY3197" fmla="*/ 3044481 h 4464204"/>
              <a:gd name="connsiteX3198" fmla="*/ 7955191 w 10775908"/>
              <a:gd name="connsiteY3198" fmla="*/ 3043256 h 4464204"/>
              <a:gd name="connsiteX3199" fmla="*/ 7968769 w 10775908"/>
              <a:gd name="connsiteY3199" fmla="*/ 3051457 h 4464204"/>
              <a:gd name="connsiteX3200" fmla="*/ 7966603 w 10775908"/>
              <a:gd name="connsiteY3200" fmla="*/ 3063936 h 4464204"/>
              <a:gd name="connsiteX3201" fmla="*/ 7941197 w 10775908"/>
              <a:gd name="connsiteY3201" fmla="*/ 3055054 h 4464204"/>
              <a:gd name="connsiteX3202" fmla="*/ 7955191 w 10775908"/>
              <a:gd name="connsiteY3202" fmla="*/ 3043256 h 4464204"/>
              <a:gd name="connsiteX3203" fmla="*/ 10014252 w 10775908"/>
              <a:gd name="connsiteY3203" fmla="*/ 3042613 h 4464204"/>
              <a:gd name="connsiteX3204" fmla="*/ 10005404 w 10775908"/>
              <a:gd name="connsiteY3204" fmla="*/ 3050501 h 4464204"/>
              <a:gd name="connsiteX3205" fmla="*/ 10014252 w 10775908"/>
              <a:gd name="connsiteY3205" fmla="*/ 3042613 h 4464204"/>
              <a:gd name="connsiteX3206" fmla="*/ 9228197 w 10775908"/>
              <a:gd name="connsiteY3206" fmla="*/ 3041757 h 4464204"/>
              <a:gd name="connsiteX3207" fmla="*/ 9219334 w 10775908"/>
              <a:gd name="connsiteY3207" fmla="*/ 3049640 h 4464204"/>
              <a:gd name="connsiteX3208" fmla="*/ 9228197 w 10775908"/>
              <a:gd name="connsiteY3208" fmla="*/ 3041757 h 4464204"/>
              <a:gd name="connsiteX3209" fmla="*/ 8584443 w 10775908"/>
              <a:gd name="connsiteY3209" fmla="*/ 3040401 h 4464204"/>
              <a:gd name="connsiteX3210" fmla="*/ 8669612 w 10775908"/>
              <a:gd name="connsiteY3210" fmla="*/ 3076907 h 4464204"/>
              <a:gd name="connsiteX3211" fmla="*/ 8636220 w 10775908"/>
              <a:gd name="connsiteY3211" fmla="*/ 3078701 h 4464204"/>
              <a:gd name="connsiteX3212" fmla="*/ 8607723 w 10775908"/>
              <a:gd name="connsiteY3212" fmla="*/ 3066494 h 4464204"/>
              <a:gd name="connsiteX3213" fmla="*/ 8584443 w 10775908"/>
              <a:gd name="connsiteY3213" fmla="*/ 3040401 h 4464204"/>
              <a:gd name="connsiteX3214" fmla="*/ 8283810 w 10775908"/>
              <a:gd name="connsiteY3214" fmla="*/ 3037424 h 4464204"/>
              <a:gd name="connsiteX3215" fmla="*/ 8274952 w 10775908"/>
              <a:gd name="connsiteY3215" fmla="*/ 3045295 h 4464204"/>
              <a:gd name="connsiteX3216" fmla="*/ 8283810 w 10775908"/>
              <a:gd name="connsiteY3216" fmla="*/ 3037424 h 4464204"/>
              <a:gd name="connsiteX3217" fmla="*/ 7615722 w 10775908"/>
              <a:gd name="connsiteY3217" fmla="*/ 3034411 h 4464204"/>
              <a:gd name="connsiteX3218" fmla="*/ 7615405 w 10775908"/>
              <a:gd name="connsiteY3218" fmla="*/ 3034792 h 4464204"/>
              <a:gd name="connsiteX3219" fmla="*/ 7616339 w 10775908"/>
              <a:gd name="connsiteY3219" fmla="*/ 3034910 h 4464204"/>
              <a:gd name="connsiteX3220" fmla="*/ 7617984 w 10775908"/>
              <a:gd name="connsiteY3220" fmla="*/ 3038050 h 4464204"/>
              <a:gd name="connsiteX3221" fmla="*/ 7611728 w 10775908"/>
              <a:gd name="connsiteY3221" fmla="*/ 3036041 h 4464204"/>
              <a:gd name="connsiteX3222" fmla="*/ 7608742 w 10775908"/>
              <a:gd name="connsiteY3222" fmla="*/ 3033494 h 4464204"/>
              <a:gd name="connsiteX3223" fmla="*/ 7610247 w 10775908"/>
              <a:gd name="connsiteY3223" fmla="*/ 3033532 h 4464204"/>
              <a:gd name="connsiteX3224" fmla="*/ 7611728 w 10775908"/>
              <a:gd name="connsiteY3224" fmla="*/ 3036041 h 4464204"/>
              <a:gd name="connsiteX3225" fmla="*/ 7608742 w 10775908"/>
              <a:gd name="connsiteY3225" fmla="*/ 3033494 h 4464204"/>
              <a:gd name="connsiteX3226" fmla="*/ 9143739 w 10775908"/>
              <a:gd name="connsiteY3226" fmla="*/ 3031874 h 4464204"/>
              <a:gd name="connsiteX3227" fmla="*/ 9152770 w 10775908"/>
              <a:gd name="connsiteY3227" fmla="*/ 3038994 h 4464204"/>
              <a:gd name="connsiteX3228" fmla="*/ 9139845 w 10775908"/>
              <a:gd name="connsiteY3228" fmla="*/ 3049605 h 4464204"/>
              <a:gd name="connsiteX3229" fmla="*/ 9143739 w 10775908"/>
              <a:gd name="connsiteY3229" fmla="*/ 3031874 h 4464204"/>
              <a:gd name="connsiteX3230" fmla="*/ 7928592 w 10775908"/>
              <a:gd name="connsiteY3230" fmla="*/ 3031573 h 4464204"/>
              <a:gd name="connsiteX3231" fmla="*/ 7926514 w 10775908"/>
              <a:gd name="connsiteY3231" fmla="*/ 3049937 h 4464204"/>
              <a:gd name="connsiteX3232" fmla="*/ 7911038 w 10775908"/>
              <a:gd name="connsiteY3232" fmla="*/ 3044527 h 4464204"/>
              <a:gd name="connsiteX3233" fmla="*/ 7928592 w 10775908"/>
              <a:gd name="connsiteY3233" fmla="*/ 3031573 h 4464204"/>
              <a:gd name="connsiteX3234" fmla="*/ 7902974 w 10775908"/>
              <a:gd name="connsiteY3234" fmla="*/ 3030722 h 4464204"/>
              <a:gd name="connsiteX3235" fmla="*/ 7904998 w 10775908"/>
              <a:gd name="connsiteY3235" fmla="*/ 3042397 h 4464204"/>
              <a:gd name="connsiteX3236" fmla="*/ 7902974 w 10775908"/>
              <a:gd name="connsiteY3236" fmla="*/ 3030722 h 4464204"/>
              <a:gd name="connsiteX3237" fmla="*/ 7199476 w 10775908"/>
              <a:gd name="connsiteY3237" fmla="*/ 3030545 h 4464204"/>
              <a:gd name="connsiteX3238" fmla="*/ 7216981 w 10775908"/>
              <a:gd name="connsiteY3238" fmla="*/ 3033969 h 4464204"/>
              <a:gd name="connsiteX3239" fmla="*/ 7239985 w 10775908"/>
              <a:gd name="connsiteY3239" fmla="*/ 3039606 h 4464204"/>
              <a:gd name="connsiteX3240" fmla="*/ 7233140 w 10775908"/>
              <a:gd name="connsiteY3240" fmla="*/ 3059184 h 4464204"/>
              <a:gd name="connsiteX3241" fmla="*/ 7290910 w 10775908"/>
              <a:gd name="connsiteY3241" fmla="*/ 3042033 h 4464204"/>
              <a:gd name="connsiteX3242" fmla="*/ 7281640 w 10775908"/>
              <a:gd name="connsiteY3242" fmla="*/ 3049776 h 4464204"/>
              <a:gd name="connsiteX3243" fmla="*/ 7296821 w 10775908"/>
              <a:gd name="connsiteY3243" fmla="*/ 3060027 h 4464204"/>
              <a:gd name="connsiteX3244" fmla="*/ 7299273 w 10775908"/>
              <a:gd name="connsiteY3244" fmla="*/ 3066104 h 4464204"/>
              <a:gd name="connsiteX3245" fmla="*/ 7299471 w 10775908"/>
              <a:gd name="connsiteY3245" fmla="*/ 3060764 h 4464204"/>
              <a:gd name="connsiteX3246" fmla="*/ 7304912 w 10775908"/>
              <a:gd name="connsiteY3246" fmla="*/ 3062666 h 4464204"/>
              <a:gd name="connsiteX3247" fmla="*/ 7299617 w 10775908"/>
              <a:gd name="connsiteY3247" fmla="*/ 3066955 h 4464204"/>
              <a:gd name="connsiteX3248" fmla="*/ 7299659 w 10775908"/>
              <a:gd name="connsiteY3248" fmla="*/ 3067061 h 4464204"/>
              <a:gd name="connsiteX3249" fmla="*/ 7299539 w 10775908"/>
              <a:gd name="connsiteY3249" fmla="*/ 3067019 h 4464204"/>
              <a:gd name="connsiteX3250" fmla="*/ 7299230 w 10775908"/>
              <a:gd name="connsiteY3250" fmla="*/ 3067268 h 4464204"/>
              <a:gd name="connsiteX3251" fmla="*/ 7299244 w 10775908"/>
              <a:gd name="connsiteY3251" fmla="*/ 3066916 h 4464204"/>
              <a:gd name="connsiteX3252" fmla="*/ 7294785 w 10775908"/>
              <a:gd name="connsiteY3252" fmla="*/ 3065358 h 4464204"/>
              <a:gd name="connsiteX3253" fmla="*/ 7292236 w 10775908"/>
              <a:gd name="connsiteY3253" fmla="*/ 3066892 h 4464204"/>
              <a:gd name="connsiteX3254" fmla="*/ 7312964 w 10775908"/>
              <a:gd name="connsiteY3254" fmla="*/ 3068258 h 4464204"/>
              <a:gd name="connsiteX3255" fmla="*/ 7317216 w 10775908"/>
              <a:gd name="connsiteY3255" fmla="*/ 3056093 h 4464204"/>
              <a:gd name="connsiteX3256" fmla="*/ 7323062 w 10775908"/>
              <a:gd name="connsiteY3256" fmla="*/ 3068572 h 4464204"/>
              <a:gd name="connsiteX3257" fmla="*/ 7372263 w 10775908"/>
              <a:gd name="connsiteY3257" fmla="*/ 3067951 h 4464204"/>
              <a:gd name="connsiteX3258" fmla="*/ 7373627 w 10775908"/>
              <a:gd name="connsiteY3258" fmla="*/ 3065750 h 4464204"/>
              <a:gd name="connsiteX3259" fmla="*/ 7373593 w 10775908"/>
              <a:gd name="connsiteY3259" fmla="*/ 3065374 h 4464204"/>
              <a:gd name="connsiteX3260" fmla="*/ 7374055 w 10775908"/>
              <a:gd name="connsiteY3260" fmla="*/ 3065056 h 4464204"/>
              <a:gd name="connsiteX3261" fmla="*/ 7374281 w 10775908"/>
              <a:gd name="connsiteY3261" fmla="*/ 3064695 h 4464204"/>
              <a:gd name="connsiteX3262" fmla="*/ 7374343 w 10775908"/>
              <a:gd name="connsiteY3262" fmla="*/ 3064859 h 4464204"/>
              <a:gd name="connsiteX3263" fmla="*/ 7376607 w 10775908"/>
              <a:gd name="connsiteY3263" fmla="*/ 3063307 h 4464204"/>
              <a:gd name="connsiteX3264" fmla="*/ 7379037 w 10775908"/>
              <a:gd name="connsiteY3264" fmla="*/ 3067278 h 4464204"/>
              <a:gd name="connsiteX3265" fmla="*/ 7378147 w 10775908"/>
              <a:gd name="connsiteY3265" fmla="*/ 3067877 h 4464204"/>
              <a:gd name="connsiteX3266" fmla="*/ 7386555 w 10775908"/>
              <a:gd name="connsiteY3266" fmla="*/ 3067771 h 4464204"/>
              <a:gd name="connsiteX3267" fmla="*/ 7385278 w 10775908"/>
              <a:gd name="connsiteY3267" fmla="*/ 3068800 h 4464204"/>
              <a:gd name="connsiteX3268" fmla="*/ 7417027 w 10775908"/>
              <a:gd name="connsiteY3268" fmla="*/ 3078714 h 4464204"/>
              <a:gd name="connsiteX3269" fmla="*/ 7417589 w 10775908"/>
              <a:gd name="connsiteY3269" fmla="*/ 3070764 h 4464204"/>
              <a:gd name="connsiteX3270" fmla="*/ 7415802 w 10775908"/>
              <a:gd name="connsiteY3270" fmla="*/ 3064106 h 4464204"/>
              <a:gd name="connsiteX3271" fmla="*/ 7393825 w 10775908"/>
              <a:gd name="connsiteY3271" fmla="*/ 3065265 h 4464204"/>
              <a:gd name="connsiteX3272" fmla="*/ 7375890 w 10775908"/>
              <a:gd name="connsiteY3272" fmla="*/ 3053037 h 4464204"/>
              <a:gd name="connsiteX3273" fmla="*/ 7374812 w 10775908"/>
              <a:gd name="connsiteY3273" fmla="*/ 3048801 h 4464204"/>
              <a:gd name="connsiteX3274" fmla="*/ 7371229 w 10775908"/>
              <a:gd name="connsiteY3274" fmla="*/ 3048143 h 4464204"/>
              <a:gd name="connsiteX3275" fmla="*/ 7364544 w 10775908"/>
              <a:gd name="connsiteY3275" fmla="*/ 3047421 h 4464204"/>
              <a:gd name="connsiteX3276" fmla="*/ 7364291 w 10775908"/>
              <a:gd name="connsiteY3276" fmla="*/ 3049504 h 4464204"/>
              <a:gd name="connsiteX3277" fmla="*/ 7355562 w 10775908"/>
              <a:gd name="connsiteY3277" fmla="*/ 3046452 h 4464204"/>
              <a:gd name="connsiteX3278" fmla="*/ 7316003 w 10775908"/>
              <a:gd name="connsiteY3278" fmla="*/ 3042180 h 4464204"/>
              <a:gd name="connsiteX3279" fmla="*/ 7314095 w 10775908"/>
              <a:gd name="connsiteY3279" fmla="*/ 3042774 h 4464204"/>
              <a:gd name="connsiteX3280" fmla="*/ 7310831 w 10775908"/>
              <a:gd name="connsiteY3280" fmla="*/ 3041621 h 4464204"/>
              <a:gd name="connsiteX3281" fmla="*/ 7209381 w 10775908"/>
              <a:gd name="connsiteY3281" fmla="*/ 3030666 h 4464204"/>
              <a:gd name="connsiteX3282" fmla="*/ 10192327 w 10775908"/>
              <a:gd name="connsiteY3282" fmla="*/ 3028866 h 4464204"/>
              <a:gd name="connsiteX3283" fmla="*/ 10202101 w 10775908"/>
              <a:gd name="connsiteY3283" fmla="*/ 3038768 h 4464204"/>
              <a:gd name="connsiteX3284" fmla="*/ 10192327 w 10775908"/>
              <a:gd name="connsiteY3284" fmla="*/ 3028866 h 4464204"/>
              <a:gd name="connsiteX3285" fmla="*/ 10334953 w 10775908"/>
              <a:gd name="connsiteY3285" fmla="*/ 3028475 h 4464204"/>
              <a:gd name="connsiteX3286" fmla="*/ 10323260 w 10775908"/>
              <a:gd name="connsiteY3286" fmla="*/ 3043488 h 4464204"/>
              <a:gd name="connsiteX3287" fmla="*/ 10334953 w 10775908"/>
              <a:gd name="connsiteY3287" fmla="*/ 3028475 h 4464204"/>
              <a:gd name="connsiteX3288" fmla="*/ 7272891 w 10775908"/>
              <a:gd name="connsiteY3288" fmla="*/ 3025395 h 4464204"/>
              <a:gd name="connsiteX3289" fmla="*/ 7270677 w 10775908"/>
              <a:gd name="connsiteY3289" fmla="*/ 3027111 h 4464204"/>
              <a:gd name="connsiteX3290" fmla="*/ 7269838 w 10775908"/>
              <a:gd name="connsiteY3290" fmla="*/ 3029151 h 4464204"/>
              <a:gd name="connsiteX3291" fmla="*/ 7272017 w 10775908"/>
              <a:gd name="connsiteY3291" fmla="*/ 3029227 h 4464204"/>
              <a:gd name="connsiteX3292" fmla="*/ 7272915 w 10775908"/>
              <a:gd name="connsiteY3292" fmla="*/ 3029022 h 4464204"/>
              <a:gd name="connsiteX3293" fmla="*/ 7272891 w 10775908"/>
              <a:gd name="connsiteY3293" fmla="*/ 3025395 h 4464204"/>
              <a:gd name="connsiteX3294" fmla="*/ 8246433 w 10775908"/>
              <a:gd name="connsiteY3294" fmla="*/ 3024359 h 4464204"/>
              <a:gd name="connsiteX3295" fmla="*/ 8233278 w 10775908"/>
              <a:gd name="connsiteY3295" fmla="*/ 3042075 h 4464204"/>
              <a:gd name="connsiteX3296" fmla="*/ 8246433 w 10775908"/>
              <a:gd name="connsiteY3296" fmla="*/ 3024359 h 4464204"/>
              <a:gd name="connsiteX3297" fmla="*/ 7243145 w 10775908"/>
              <a:gd name="connsiteY3297" fmla="*/ 3024261 h 4464204"/>
              <a:gd name="connsiteX3298" fmla="*/ 7242812 w 10775908"/>
              <a:gd name="connsiteY3298" fmla="*/ 3026505 h 4464204"/>
              <a:gd name="connsiteX3299" fmla="*/ 7258811 w 10775908"/>
              <a:gd name="connsiteY3299" fmla="*/ 3027249 h 4464204"/>
              <a:gd name="connsiteX3300" fmla="*/ 7239405 w 10775908"/>
              <a:gd name="connsiteY3300" fmla="*/ 3024193 h 4464204"/>
              <a:gd name="connsiteX3301" fmla="*/ 7224431 w 10775908"/>
              <a:gd name="connsiteY3301" fmla="*/ 3025650 h 4464204"/>
              <a:gd name="connsiteX3302" fmla="*/ 7239931 w 10775908"/>
              <a:gd name="connsiteY3302" fmla="*/ 3026371 h 4464204"/>
              <a:gd name="connsiteX3303" fmla="*/ 7239221 w 10775908"/>
              <a:gd name="connsiteY3303" fmla="*/ 3025440 h 4464204"/>
              <a:gd name="connsiteX3304" fmla="*/ 8753805 w 10775908"/>
              <a:gd name="connsiteY3304" fmla="*/ 3020894 h 4464204"/>
              <a:gd name="connsiteX3305" fmla="*/ 8762278 w 10775908"/>
              <a:gd name="connsiteY3305" fmla="*/ 3023857 h 4464204"/>
              <a:gd name="connsiteX3306" fmla="*/ 8744631 w 10775908"/>
              <a:gd name="connsiteY3306" fmla="*/ 3024691 h 4464204"/>
              <a:gd name="connsiteX3307" fmla="*/ 8753805 w 10775908"/>
              <a:gd name="connsiteY3307" fmla="*/ 3020894 h 4464204"/>
              <a:gd name="connsiteX3308" fmla="*/ 7842568 w 10775908"/>
              <a:gd name="connsiteY3308" fmla="*/ 3019081 h 4464204"/>
              <a:gd name="connsiteX3309" fmla="*/ 7853067 w 10775908"/>
              <a:gd name="connsiteY3309" fmla="*/ 3020746 h 4464204"/>
              <a:gd name="connsiteX3310" fmla="*/ 7870451 w 10775908"/>
              <a:gd name="connsiteY3310" fmla="*/ 3030526 h 4464204"/>
              <a:gd name="connsiteX3311" fmla="*/ 7835018 w 10775908"/>
              <a:gd name="connsiteY3311" fmla="*/ 3026910 h 4464204"/>
              <a:gd name="connsiteX3312" fmla="*/ 7842568 w 10775908"/>
              <a:gd name="connsiteY3312" fmla="*/ 3019081 h 4464204"/>
              <a:gd name="connsiteX3313" fmla="*/ 8919363 w 10775908"/>
              <a:gd name="connsiteY3313" fmla="*/ 3018081 h 4464204"/>
              <a:gd name="connsiteX3314" fmla="*/ 8925613 w 10775908"/>
              <a:gd name="connsiteY3314" fmla="*/ 3031427 h 4464204"/>
              <a:gd name="connsiteX3315" fmla="*/ 8912410 w 10775908"/>
              <a:gd name="connsiteY3315" fmla="*/ 3037972 h 4464204"/>
              <a:gd name="connsiteX3316" fmla="*/ 8919363 w 10775908"/>
              <a:gd name="connsiteY3316" fmla="*/ 3018081 h 4464204"/>
              <a:gd name="connsiteX3317" fmla="*/ 8714784 w 10775908"/>
              <a:gd name="connsiteY3317" fmla="*/ 3017884 h 4464204"/>
              <a:gd name="connsiteX3318" fmla="*/ 8719633 w 10775908"/>
              <a:gd name="connsiteY3318" fmla="*/ 3030562 h 4464204"/>
              <a:gd name="connsiteX3319" fmla="*/ 8714784 w 10775908"/>
              <a:gd name="connsiteY3319" fmla="*/ 3017884 h 4464204"/>
              <a:gd name="connsiteX3320" fmla="*/ 8548816 w 10775908"/>
              <a:gd name="connsiteY3320" fmla="*/ 3015246 h 4464204"/>
              <a:gd name="connsiteX3321" fmla="*/ 8563650 w 10775908"/>
              <a:gd name="connsiteY3321" fmla="*/ 3029251 h 4464204"/>
              <a:gd name="connsiteX3322" fmla="*/ 8560233 w 10775908"/>
              <a:gd name="connsiteY3322" fmla="*/ 3017858 h 4464204"/>
              <a:gd name="connsiteX3323" fmla="*/ 8548816 w 10775908"/>
              <a:gd name="connsiteY3323" fmla="*/ 3015246 h 4464204"/>
              <a:gd name="connsiteX3324" fmla="*/ 8850751 w 10775908"/>
              <a:gd name="connsiteY3324" fmla="*/ 3015167 h 4464204"/>
              <a:gd name="connsiteX3325" fmla="*/ 8841894 w 10775908"/>
              <a:gd name="connsiteY3325" fmla="*/ 3023038 h 4464204"/>
              <a:gd name="connsiteX3326" fmla="*/ 8850751 w 10775908"/>
              <a:gd name="connsiteY3326" fmla="*/ 3015167 h 4464204"/>
              <a:gd name="connsiteX3327" fmla="*/ 8461142 w 10775908"/>
              <a:gd name="connsiteY3327" fmla="*/ 3015127 h 4464204"/>
              <a:gd name="connsiteX3328" fmla="*/ 8463168 w 10775908"/>
              <a:gd name="connsiteY3328" fmla="*/ 3026802 h 4464204"/>
              <a:gd name="connsiteX3329" fmla="*/ 8461142 w 10775908"/>
              <a:gd name="connsiteY3329" fmla="*/ 3015127 h 4464204"/>
              <a:gd name="connsiteX3330" fmla="*/ 6851886 w 10775908"/>
              <a:gd name="connsiteY3330" fmla="*/ 3015088 h 4464204"/>
              <a:gd name="connsiteX3331" fmla="*/ 6837752 w 10775908"/>
              <a:gd name="connsiteY3331" fmla="*/ 3015224 h 4464204"/>
              <a:gd name="connsiteX3332" fmla="*/ 6837692 w 10775908"/>
              <a:gd name="connsiteY3332" fmla="*/ 3015382 h 4464204"/>
              <a:gd name="connsiteX3333" fmla="*/ 6837604 w 10775908"/>
              <a:gd name="connsiteY3333" fmla="*/ 3015527 h 4464204"/>
              <a:gd name="connsiteX3334" fmla="*/ 6839599 w 10775908"/>
              <a:gd name="connsiteY3334" fmla="*/ 3016956 h 4464204"/>
              <a:gd name="connsiteX3335" fmla="*/ 6861151 w 10775908"/>
              <a:gd name="connsiteY3335" fmla="*/ 3019333 h 4464204"/>
              <a:gd name="connsiteX3336" fmla="*/ 6891369 w 10775908"/>
              <a:gd name="connsiteY3336" fmla="*/ 3020961 h 4464204"/>
              <a:gd name="connsiteX3337" fmla="*/ 6900752 w 10775908"/>
              <a:gd name="connsiteY3337" fmla="*/ 3020962 h 4464204"/>
              <a:gd name="connsiteX3338" fmla="*/ 6918336 w 10775908"/>
              <a:gd name="connsiteY3338" fmla="*/ 3017201 h 4464204"/>
              <a:gd name="connsiteX3339" fmla="*/ 6869079 w 10775908"/>
              <a:gd name="connsiteY3339" fmla="*/ 3016004 h 4464204"/>
              <a:gd name="connsiteX3340" fmla="*/ 6851886 w 10775908"/>
              <a:gd name="connsiteY3340" fmla="*/ 3015088 h 4464204"/>
              <a:gd name="connsiteX3341" fmla="*/ 8909944 w 10775908"/>
              <a:gd name="connsiteY3341" fmla="*/ 3014788 h 4464204"/>
              <a:gd name="connsiteX3342" fmla="*/ 8909192 w 10775908"/>
              <a:gd name="connsiteY3342" fmla="*/ 3036848 h 4464204"/>
              <a:gd name="connsiteX3343" fmla="*/ 8909944 w 10775908"/>
              <a:gd name="connsiteY3343" fmla="*/ 3014788 h 4464204"/>
              <a:gd name="connsiteX3344" fmla="*/ 10177677 w 10775908"/>
              <a:gd name="connsiteY3344" fmla="*/ 3012398 h 4464204"/>
              <a:gd name="connsiteX3345" fmla="*/ 10186197 w 10775908"/>
              <a:gd name="connsiteY3345" fmla="*/ 3025891 h 4464204"/>
              <a:gd name="connsiteX3346" fmla="*/ 10177677 w 10775908"/>
              <a:gd name="connsiteY3346" fmla="*/ 3012398 h 4464204"/>
              <a:gd name="connsiteX3347" fmla="*/ 10443481 w 10775908"/>
              <a:gd name="connsiteY3347" fmla="*/ 3010893 h 4464204"/>
              <a:gd name="connsiteX3348" fmla="*/ 10457774 w 10775908"/>
              <a:gd name="connsiteY3348" fmla="*/ 3032132 h 4464204"/>
              <a:gd name="connsiteX3349" fmla="*/ 10435190 w 10775908"/>
              <a:gd name="connsiteY3349" fmla="*/ 3015177 h 4464204"/>
              <a:gd name="connsiteX3350" fmla="*/ 10443481 w 10775908"/>
              <a:gd name="connsiteY3350" fmla="*/ 3010893 h 4464204"/>
              <a:gd name="connsiteX3351" fmla="*/ 9920875 w 10775908"/>
              <a:gd name="connsiteY3351" fmla="*/ 3009695 h 4464204"/>
              <a:gd name="connsiteX3352" fmla="*/ 9929145 w 10775908"/>
              <a:gd name="connsiteY3352" fmla="*/ 3012068 h 4464204"/>
              <a:gd name="connsiteX3353" fmla="*/ 9913944 w 10775908"/>
              <a:gd name="connsiteY3353" fmla="*/ 3017684 h 4464204"/>
              <a:gd name="connsiteX3354" fmla="*/ 9920875 w 10775908"/>
              <a:gd name="connsiteY3354" fmla="*/ 3009695 h 4464204"/>
              <a:gd name="connsiteX3355" fmla="*/ 10316196 w 10775908"/>
              <a:gd name="connsiteY3355" fmla="*/ 3009568 h 4464204"/>
              <a:gd name="connsiteX3356" fmla="*/ 10326297 w 10775908"/>
              <a:gd name="connsiteY3356" fmla="*/ 3014251 h 4464204"/>
              <a:gd name="connsiteX3357" fmla="*/ 10306641 w 10775908"/>
              <a:gd name="connsiteY3357" fmla="*/ 3018062 h 4464204"/>
              <a:gd name="connsiteX3358" fmla="*/ 10316196 w 10775908"/>
              <a:gd name="connsiteY3358" fmla="*/ 3009568 h 4464204"/>
              <a:gd name="connsiteX3359" fmla="*/ 7324741 w 10775908"/>
              <a:gd name="connsiteY3359" fmla="*/ 3009541 h 4464204"/>
              <a:gd name="connsiteX3360" fmla="*/ 7287368 w 10775908"/>
              <a:gd name="connsiteY3360" fmla="*/ 3012100 h 4464204"/>
              <a:gd name="connsiteX3361" fmla="*/ 7274934 w 10775908"/>
              <a:gd name="connsiteY3361" fmla="*/ 3012264 h 4464204"/>
              <a:gd name="connsiteX3362" fmla="*/ 7358317 w 10775908"/>
              <a:gd name="connsiteY3362" fmla="*/ 3019518 h 4464204"/>
              <a:gd name="connsiteX3363" fmla="*/ 7465031 w 10775908"/>
              <a:gd name="connsiteY3363" fmla="*/ 3039383 h 4464204"/>
              <a:gd name="connsiteX3364" fmla="*/ 7472747 w 10775908"/>
              <a:gd name="connsiteY3364" fmla="*/ 3039114 h 4464204"/>
              <a:gd name="connsiteX3365" fmla="*/ 7492732 w 10775908"/>
              <a:gd name="connsiteY3365" fmla="*/ 3038806 h 4464204"/>
              <a:gd name="connsiteX3366" fmla="*/ 7404134 w 10775908"/>
              <a:gd name="connsiteY3366" fmla="*/ 3021786 h 4464204"/>
              <a:gd name="connsiteX3367" fmla="*/ 7403706 w 10775908"/>
              <a:gd name="connsiteY3367" fmla="*/ 3024367 h 4464204"/>
              <a:gd name="connsiteX3368" fmla="*/ 7403229 w 10775908"/>
              <a:gd name="connsiteY3368" fmla="*/ 3021613 h 4464204"/>
              <a:gd name="connsiteX3369" fmla="*/ 7369410 w 10775908"/>
              <a:gd name="connsiteY3369" fmla="*/ 3015115 h 4464204"/>
              <a:gd name="connsiteX3370" fmla="*/ 9627572 w 10775908"/>
              <a:gd name="connsiteY3370" fmla="*/ 3009050 h 4464204"/>
              <a:gd name="connsiteX3371" fmla="*/ 9627079 w 10775908"/>
              <a:gd name="connsiteY3371" fmla="*/ 3009795 h 4464204"/>
              <a:gd name="connsiteX3372" fmla="*/ 9625755 w 10775908"/>
              <a:gd name="connsiteY3372" fmla="*/ 3011787 h 4464204"/>
              <a:gd name="connsiteX3373" fmla="*/ 8890658 w 10775908"/>
              <a:gd name="connsiteY3373" fmla="*/ 3007630 h 4464204"/>
              <a:gd name="connsiteX3374" fmla="*/ 8897819 w 10775908"/>
              <a:gd name="connsiteY3374" fmla="*/ 3009568 h 4464204"/>
              <a:gd name="connsiteX3375" fmla="*/ 8883120 w 10775908"/>
              <a:gd name="connsiteY3375" fmla="*/ 3015738 h 4464204"/>
              <a:gd name="connsiteX3376" fmla="*/ 8890658 w 10775908"/>
              <a:gd name="connsiteY3376" fmla="*/ 3007630 h 4464204"/>
              <a:gd name="connsiteX3377" fmla="*/ 9530590 w 10775908"/>
              <a:gd name="connsiteY3377" fmla="*/ 3007216 h 4464204"/>
              <a:gd name="connsiteX3378" fmla="*/ 9541410 w 10775908"/>
              <a:gd name="connsiteY3378" fmla="*/ 3012088 h 4464204"/>
              <a:gd name="connsiteX3379" fmla="*/ 9520166 w 10775908"/>
              <a:gd name="connsiteY3379" fmla="*/ 3015546 h 4464204"/>
              <a:gd name="connsiteX3380" fmla="*/ 9530590 w 10775908"/>
              <a:gd name="connsiteY3380" fmla="*/ 3007216 h 4464204"/>
              <a:gd name="connsiteX3381" fmla="*/ 10093138 w 10775908"/>
              <a:gd name="connsiteY3381" fmla="*/ 3006974 h 4464204"/>
              <a:gd name="connsiteX3382" fmla="*/ 10105536 w 10775908"/>
              <a:gd name="connsiteY3382" fmla="*/ 3014687 h 4464204"/>
              <a:gd name="connsiteX3383" fmla="*/ 10109957 w 10775908"/>
              <a:gd name="connsiteY3383" fmla="*/ 3013062 h 4464204"/>
              <a:gd name="connsiteX3384" fmla="*/ 10123085 w 10775908"/>
              <a:gd name="connsiteY3384" fmla="*/ 3026375 h 4464204"/>
              <a:gd name="connsiteX3385" fmla="*/ 10117720 w 10775908"/>
              <a:gd name="connsiteY3385" fmla="*/ 3024666 h 4464204"/>
              <a:gd name="connsiteX3386" fmla="*/ 10120016 w 10775908"/>
              <a:gd name="connsiteY3386" fmla="*/ 3027070 h 4464204"/>
              <a:gd name="connsiteX3387" fmla="*/ 10124810 w 10775908"/>
              <a:gd name="connsiteY3387" fmla="*/ 3039786 h 4464204"/>
              <a:gd name="connsiteX3388" fmla="*/ 10093138 w 10775908"/>
              <a:gd name="connsiteY3388" fmla="*/ 3006974 h 4464204"/>
              <a:gd name="connsiteX3389" fmla="*/ 8499730 w 10775908"/>
              <a:gd name="connsiteY3389" fmla="*/ 3006637 h 4464204"/>
              <a:gd name="connsiteX3390" fmla="*/ 8503585 w 10775908"/>
              <a:gd name="connsiteY3390" fmla="*/ 3007985 h 4464204"/>
              <a:gd name="connsiteX3391" fmla="*/ 8498478 w 10775908"/>
              <a:gd name="connsiteY3391" fmla="*/ 3012355 h 4464204"/>
              <a:gd name="connsiteX3392" fmla="*/ 8498488 w 10775908"/>
              <a:gd name="connsiteY3392" fmla="*/ 3013251 h 4464204"/>
              <a:gd name="connsiteX3393" fmla="*/ 8494513 w 10775908"/>
              <a:gd name="connsiteY3393" fmla="*/ 3011861 h 4464204"/>
              <a:gd name="connsiteX3394" fmla="*/ 8498413 w 10775908"/>
              <a:gd name="connsiteY3394" fmla="*/ 3007083 h 4464204"/>
              <a:gd name="connsiteX3395" fmla="*/ 8498456 w 10775908"/>
              <a:gd name="connsiteY3395" fmla="*/ 3010752 h 4464204"/>
              <a:gd name="connsiteX3396" fmla="*/ 7680672 w 10775908"/>
              <a:gd name="connsiteY3396" fmla="*/ 3006500 h 4464204"/>
              <a:gd name="connsiteX3397" fmla="*/ 7671807 w 10775908"/>
              <a:gd name="connsiteY3397" fmla="*/ 3014381 h 4464204"/>
              <a:gd name="connsiteX3398" fmla="*/ 7680672 w 10775908"/>
              <a:gd name="connsiteY3398" fmla="*/ 3006500 h 4464204"/>
              <a:gd name="connsiteX3399" fmla="*/ 8128518 w 10775908"/>
              <a:gd name="connsiteY3399" fmla="*/ 3005213 h 4464204"/>
              <a:gd name="connsiteX3400" fmla="*/ 8136367 w 10775908"/>
              <a:gd name="connsiteY3400" fmla="*/ 3007432 h 4464204"/>
              <a:gd name="connsiteX3401" fmla="*/ 8121915 w 10775908"/>
              <a:gd name="connsiteY3401" fmla="*/ 3012893 h 4464204"/>
              <a:gd name="connsiteX3402" fmla="*/ 8128518 w 10775908"/>
              <a:gd name="connsiteY3402" fmla="*/ 3005213 h 4464204"/>
              <a:gd name="connsiteX3403" fmla="*/ 7642156 w 10775908"/>
              <a:gd name="connsiteY3403" fmla="*/ 3004403 h 4464204"/>
              <a:gd name="connsiteX3404" fmla="*/ 7648412 w 10775908"/>
              <a:gd name="connsiteY3404" fmla="*/ 3006398 h 4464204"/>
              <a:gd name="connsiteX3405" fmla="*/ 7652396 w 10775908"/>
              <a:gd name="connsiteY3405" fmla="*/ 3012501 h 4464204"/>
              <a:gd name="connsiteX3406" fmla="*/ 7628576 w 10775908"/>
              <a:gd name="connsiteY3406" fmla="*/ 3006599 h 4464204"/>
              <a:gd name="connsiteX3407" fmla="*/ 7625224 w 10775908"/>
              <a:gd name="connsiteY3407" fmla="*/ 3005434 h 4464204"/>
              <a:gd name="connsiteX3408" fmla="*/ 7634898 w 10775908"/>
              <a:gd name="connsiteY3408" fmla="*/ 3004920 h 4464204"/>
              <a:gd name="connsiteX3409" fmla="*/ 8643758 w 10775908"/>
              <a:gd name="connsiteY3409" fmla="*/ 3004402 h 4464204"/>
              <a:gd name="connsiteX3410" fmla="*/ 8651570 w 10775908"/>
              <a:gd name="connsiteY3410" fmla="*/ 3017939 h 4464204"/>
              <a:gd name="connsiteX3411" fmla="*/ 8643758 w 10775908"/>
              <a:gd name="connsiteY3411" fmla="*/ 3004402 h 4464204"/>
              <a:gd name="connsiteX3412" fmla="*/ 7701739 w 10775908"/>
              <a:gd name="connsiteY3412" fmla="*/ 3002517 h 4464204"/>
              <a:gd name="connsiteX3413" fmla="*/ 7703758 w 10775908"/>
              <a:gd name="connsiteY3413" fmla="*/ 3014204 h 4464204"/>
              <a:gd name="connsiteX3414" fmla="*/ 7701739 w 10775908"/>
              <a:gd name="connsiteY3414" fmla="*/ 3002517 h 4464204"/>
              <a:gd name="connsiteX3415" fmla="*/ 8176418 w 10775908"/>
              <a:gd name="connsiteY3415" fmla="*/ 2999880 h 4464204"/>
              <a:gd name="connsiteX3416" fmla="*/ 8207344 w 10775908"/>
              <a:gd name="connsiteY3416" fmla="*/ 3010693 h 4464204"/>
              <a:gd name="connsiteX3417" fmla="*/ 8219847 w 10775908"/>
              <a:gd name="connsiteY3417" fmla="*/ 3023536 h 4464204"/>
              <a:gd name="connsiteX3418" fmla="*/ 8181245 w 10775908"/>
              <a:gd name="connsiteY3418" fmla="*/ 3023301 h 4464204"/>
              <a:gd name="connsiteX3419" fmla="*/ 8176418 w 10775908"/>
              <a:gd name="connsiteY3419" fmla="*/ 2999880 h 4464204"/>
              <a:gd name="connsiteX3420" fmla="*/ 10345053 w 10775908"/>
              <a:gd name="connsiteY3420" fmla="*/ 2999587 h 4464204"/>
              <a:gd name="connsiteX3421" fmla="*/ 10335888 w 10775908"/>
              <a:gd name="connsiteY3421" fmla="*/ 3007364 h 4464204"/>
              <a:gd name="connsiteX3422" fmla="*/ 10345053 w 10775908"/>
              <a:gd name="connsiteY3422" fmla="*/ 2999587 h 4464204"/>
              <a:gd name="connsiteX3423" fmla="*/ 10160872 w 10775908"/>
              <a:gd name="connsiteY3423" fmla="*/ 2999340 h 4464204"/>
              <a:gd name="connsiteX3424" fmla="*/ 10169068 w 10775908"/>
              <a:gd name="connsiteY3424" fmla="*/ 3001924 h 4464204"/>
              <a:gd name="connsiteX3425" fmla="*/ 10154455 w 10775908"/>
              <a:gd name="connsiteY3425" fmla="*/ 3005862 h 4464204"/>
              <a:gd name="connsiteX3426" fmla="*/ 10160872 w 10775908"/>
              <a:gd name="connsiteY3426" fmla="*/ 2999340 h 4464204"/>
              <a:gd name="connsiteX3427" fmla="*/ 9618859 w 10775908"/>
              <a:gd name="connsiteY3427" fmla="*/ 2999020 h 4464204"/>
              <a:gd name="connsiteX3428" fmla="*/ 9625885 w 10775908"/>
              <a:gd name="connsiteY3428" fmla="*/ 3016545 h 4464204"/>
              <a:gd name="connsiteX3429" fmla="*/ 9629938 w 10775908"/>
              <a:gd name="connsiteY3429" fmla="*/ 3011421 h 4464204"/>
              <a:gd name="connsiteX3430" fmla="*/ 9628361 w 10775908"/>
              <a:gd name="connsiteY3430" fmla="*/ 3007865 h 4464204"/>
              <a:gd name="connsiteX3431" fmla="*/ 9627754 w 10775908"/>
              <a:gd name="connsiteY3431" fmla="*/ 3006496 h 4464204"/>
              <a:gd name="connsiteX3432" fmla="*/ 9618859 w 10775908"/>
              <a:gd name="connsiteY3432" fmla="*/ 2999020 h 4464204"/>
              <a:gd name="connsiteX3433" fmla="*/ 10427701 w 10775908"/>
              <a:gd name="connsiteY3433" fmla="*/ 2997683 h 4464204"/>
              <a:gd name="connsiteX3434" fmla="*/ 10438042 w 10775908"/>
              <a:gd name="connsiteY3434" fmla="*/ 3005965 h 4464204"/>
              <a:gd name="connsiteX3435" fmla="*/ 10434622 w 10775908"/>
              <a:gd name="connsiteY3435" fmla="*/ 3009439 h 4464204"/>
              <a:gd name="connsiteX3436" fmla="*/ 10427701 w 10775908"/>
              <a:gd name="connsiteY3436" fmla="*/ 2997683 h 4464204"/>
              <a:gd name="connsiteX3437" fmla="*/ 9102962 w 10775908"/>
              <a:gd name="connsiteY3437" fmla="*/ 2996545 h 4464204"/>
              <a:gd name="connsiteX3438" fmla="*/ 9090470 w 10775908"/>
              <a:gd name="connsiteY3438" fmla="*/ 3011274 h 4464204"/>
              <a:gd name="connsiteX3439" fmla="*/ 9102962 w 10775908"/>
              <a:gd name="connsiteY3439" fmla="*/ 2996545 h 4464204"/>
              <a:gd name="connsiteX3440" fmla="*/ 10096859 w 10775908"/>
              <a:gd name="connsiteY3440" fmla="*/ 2995493 h 4464204"/>
              <a:gd name="connsiteX3441" fmla="*/ 10106482 w 10775908"/>
              <a:gd name="connsiteY3441" fmla="*/ 3005804 h 4464204"/>
              <a:gd name="connsiteX3442" fmla="*/ 10096859 w 10775908"/>
              <a:gd name="connsiteY3442" fmla="*/ 2995493 h 4464204"/>
              <a:gd name="connsiteX3443" fmla="*/ 8101389 w 10775908"/>
              <a:gd name="connsiteY3443" fmla="*/ 2994723 h 4464204"/>
              <a:gd name="connsiteX3444" fmla="*/ 8088233 w 10775908"/>
              <a:gd name="connsiteY3444" fmla="*/ 3012445 h 4464204"/>
              <a:gd name="connsiteX3445" fmla="*/ 8101389 w 10775908"/>
              <a:gd name="connsiteY3445" fmla="*/ 2994723 h 4464204"/>
              <a:gd name="connsiteX3446" fmla="*/ 8478045 w 10775908"/>
              <a:gd name="connsiteY3446" fmla="*/ 2994223 h 4464204"/>
              <a:gd name="connsiteX3447" fmla="*/ 8499401 w 10775908"/>
              <a:gd name="connsiteY3447" fmla="*/ 3001426 h 4464204"/>
              <a:gd name="connsiteX3448" fmla="*/ 8455469 w 10775908"/>
              <a:gd name="connsiteY3448" fmla="*/ 2994479 h 4464204"/>
              <a:gd name="connsiteX3449" fmla="*/ 8478045 w 10775908"/>
              <a:gd name="connsiteY3449" fmla="*/ 2994223 h 4464204"/>
              <a:gd name="connsiteX3450" fmla="*/ 10531462 w 10775908"/>
              <a:gd name="connsiteY3450" fmla="*/ 2994006 h 4464204"/>
              <a:gd name="connsiteX3451" fmla="*/ 10538964 w 10775908"/>
              <a:gd name="connsiteY3451" fmla="*/ 2994434 h 4464204"/>
              <a:gd name="connsiteX3452" fmla="*/ 10526817 w 10775908"/>
              <a:gd name="connsiteY3452" fmla="*/ 3001166 h 4464204"/>
              <a:gd name="connsiteX3453" fmla="*/ 10531462 w 10775908"/>
              <a:gd name="connsiteY3453" fmla="*/ 2994006 h 4464204"/>
              <a:gd name="connsiteX3454" fmla="*/ 7431170 w 10775908"/>
              <a:gd name="connsiteY3454" fmla="*/ 2992852 h 4464204"/>
              <a:gd name="connsiteX3455" fmla="*/ 7424077 w 10775908"/>
              <a:gd name="connsiteY3455" fmla="*/ 2994060 h 4464204"/>
              <a:gd name="connsiteX3456" fmla="*/ 7432965 w 10775908"/>
              <a:gd name="connsiteY3456" fmla="*/ 2996956 h 4464204"/>
              <a:gd name="connsiteX3457" fmla="*/ 7445359 w 10775908"/>
              <a:gd name="connsiteY3457" fmla="*/ 2998224 h 4464204"/>
              <a:gd name="connsiteX3458" fmla="*/ 7632516 w 10775908"/>
              <a:gd name="connsiteY3458" fmla="*/ 2989103 h 4464204"/>
              <a:gd name="connsiteX3459" fmla="*/ 7671731 w 10775908"/>
              <a:gd name="connsiteY3459" fmla="*/ 2990804 h 4464204"/>
              <a:gd name="connsiteX3460" fmla="*/ 7676208 w 10775908"/>
              <a:gd name="connsiteY3460" fmla="*/ 2991877 h 4464204"/>
              <a:gd name="connsiteX3461" fmla="*/ 7678124 w 10775908"/>
              <a:gd name="connsiteY3461" fmla="*/ 2993252 h 4464204"/>
              <a:gd name="connsiteX3462" fmla="*/ 7674197 w 10775908"/>
              <a:gd name="connsiteY3462" fmla="*/ 2995701 h 4464204"/>
              <a:gd name="connsiteX3463" fmla="*/ 7665824 w 10775908"/>
              <a:gd name="connsiteY3463" fmla="*/ 2997336 h 4464204"/>
              <a:gd name="connsiteX3464" fmla="*/ 7631800 w 10775908"/>
              <a:gd name="connsiteY3464" fmla="*/ 2989110 h 4464204"/>
              <a:gd name="connsiteX3465" fmla="*/ 8866573 w 10775908"/>
              <a:gd name="connsiteY3465" fmla="*/ 2988280 h 4464204"/>
              <a:gd name="connsiteX3466" fmla="*/ 8853785 w 10775908"/>
              <a:gd name="connsiteY3466" fmla="*/ 3006130 h 4464204"/>
              <a:gd name="connsiteX3467" fmla="*/ 8854064 w 10775908"/>
              <a:gd name="connsiteY3467" fmla="*/ 2992835 h 4464204"/>
              <a:gd name="connsiteX3468" fmla="*/ 8866573 w 10775908"/>
              <a:gd name="connsiteY3468" fmla="*/ 2988280 h 4464204"/>
              <a:gd name="connsiteX3469" fmla="*/ 8689680 w 10775908"/>
              <a:gd name="connsiteY3469" fmla="*/ 2983670 h 4464204"/>
              <a:gd name="connsiteX3470" fmla="*/ 8716388 w 10775908"/>
              <a:gd name="connsiteY3470" fmla="*/ 2989358 h 4464204"/>
              <a:gd name="connsiteX3471" fmla="*/ 8736121 w 10775908"/>
              <a:gd name="connsiteY3471" fmla="*/ 3011129 h 4464204"/>
              <a:gd name="connsiteX3472" fmla="*/ 8707658 w 10775908"/>
              <a:gd name="connsiteY3472" fmla="*/ 3005668 h 4464204"/>
              <a:gd name="connsiteX3473" fmla="*/ 8689680 w 10775908"/>
              <a:gd name="connsiteY3473" fmla="*/ 2983670 h 4464204"/>
              <a:gd name="connsiteX3474" fmla="*/ 8213446 w 10775908"/>
              <a:gd name="connsiteY3474" fmla="*/ 2981412 h 4464204"/>
              <a:gd name="connsiteX3475" fmla="*/ 8220511 w 10775908"/>
              <a:gd name="connsiteY3475" fmla="*/ 2983356 h 4464204"/>
              <a:gd name="connsiteX3476" fmla="*/ 8206067 w 10775908"/>
              <a:gd name="connsiteY3476" fmla="*/ 2988820 h 4464204"/>
              <a:gd name="connsiteX3477" fmla="*/ 8213446 w 10775908"/>
              <a:gd name="connsiteY3477" fmla="*/ 2981412 h 4464204"/>
              <a:gd name="connsiteX3478" fmla="*/ 10323552 w 10775908"/>
              <a:gd name="connsiteY3478" fmla="*/ 2981088 h 4464204"/>
              <a:gd name="connsiteX3479" fmla="*/ 10331573 w 10775908"/>
              <a:gd name="connsiteY3479" fmla="*/ 2982676 h 4464204"/>
              <a:gd name="connsiteX3480" fmla="*/ 10336568 w 10775908"/>
              <a:gd name="connsiteY3480" fmla="*/ 2984876 h 4464204"/>
              <a:gd name="connsiteX3481" fmla="*/ 10316762 w 10775908"/>
              <a:gd name="connsiteY3481" fmla="*/ 2989112 h 4464204"/>
              <a:gd name="connsiteX3482" fmla="*/ 10323552 w 10775908"/>
              <a:gd name="connsiteY3482" fmla="*/ 2981088 h 4464204"/>
              <a:gd name="connsiteX3483" fmla="*/ 8993367 w 10775908"/>
              <a:gd name="connsiteY3483" fmla="*/ 2979304 h 4464204"/>
              <a:gd name="connsiteX3484" fmla="*/ 8989953 w 10775908"/>
              <a:gd name="connsiteY3484" fmla="*/ 2989078 h 4464204"/>
              <a:gd name="connsiteX3485" fmla="*/ 8993367 w 10775908"/>
              <a:gd name="connsiteY3485" fmla="*/ 2979304 h 4464204"/>
              <a:gd name="connsiteX3486" fmla="*/ 8824216 w 10775908"/>
              <a:gd name="connsiteY3486" fmla="*/ 2975575 h 4464204"/>
              <a:gd name="connsiteX3487" fmla="*/ 8840245 w 10775908"/>
              <a:gd name="connsiteY3487" fmla="*/ 3012884 h 4464204"/>
              <a:gd name="connsiteX3488" fmla="*/ 8813372 w 10775908"/>
              <a:gd name="connsiteY3488" fmla="*/ 3003489 h 4464204"/>
              <a:gd name="connsiteX3489" fmla="*/ 8820495 w 10775908"/>
              <a:gd name="connsiteY3489" fmla="*/ 2976879 h 4464204"/>
              <a:gd name="connsiteX3490" fmla="*/ 8824216 w 10775908"/>
              <a:gd name="connsiteY3490" fmla="*/ 2975575 h 4464204"/>
              <a:gd name="connsiteX3491" fmla="*/ 9289073 w 10775908"/>
              <a:gd name="connsiteY3491" fmla="*/ 2974734 h 4464204"/>
              <a:gd name="connsiteX3492" fmla="*/ 9297033 w 10775908"/>
              <a:gd name="connsiteY3492" fmla="*/ 2976459 h 4464204"/>
              <a:gd name="connsiteX3493" fmla="*/ 9301293 w 10775908"/>
              <a:gd name="connsiteY3493" fmla="*/ 2979378 h 4464204"/>
              <a:gd name="connsiteX3494" fmla="*/ 9328774 w 10775908"/>
              <a:gd name="connsiteY3494" fmla="*/ 3000138 h 4464204"/>
              <a:gd name="connsiteX3495" fmla="*/ 9359237 w 10775908"/>
              <a:gd name="connsiteY3495" fmla="*/ 3019710 h 4464204"/>
              <a:gd name="connsiteX3496" fmla="*/ 9362195 w 10775908"/>
              <a:gd name="connsiteY3496" fmla="*/ 3036358 h 4464204"/>
              <a:gd name="connsiteX3497" fmla="*/ 9278958 w 10775908"/>
              <a:gd name="connsiteY3497" fmla="*/ 2980492 h 4464204"/>
              <a:gd name="connsiteX3498" fmla="*/ 9289073 w 10775908"/>
              <a:gd name="connsiteY3498" fmla="*/ 2974734 h 4464204"/>
              <a:gd name="connsiteX3499" fmla="*/ 9873098 w 10775908"/>
              <a:gd name="connsiteY3499" fmla="*/ 2974000 h 4464204"/>
              <a:gd name="connsiteX3500" fmla="*/ 9905634 w 10775908"/>
              <a:gd name="connsiteY3500" fmla="*/ 2996597 h 4464204"/>
              <a:gd name="connsiteX3501" fmla="*/ 9870186 w 10775908"/>
              <a:gd name="connsiteY3501" fmla="*/ 3001787 h 4464204"/>
              <a:gd name="connsiteX3502" fmla="*/ 9878306 w 10775908"/>
              <a:gd name="connsiteY3502" fmla="*/ 2991532 h 4464204"/>
              <a:gd name="connsiteX3503" fmla="*/ 9873098 w 10775908"/>
              <a:gd name="connsiteY3503" fmla="*/ 2974000 h 4464204"/>
              <a:gd name="connsiteX3504" fmla="*/ 7146361 w 10775908"/>
              <a:gd name="connsiteY3504" fmla="*/ 2973399 h 4464204"/>
              <a:gd name="connsiteX3505" fmla="*/ 7147028 w 10775908"/>
              <a:gd name="connsiteY3505" fmla="*/ 2973524 h 4464204"/>
              <a:gd name="connsiteX3506" fmla="*/ 7147043 w 10775908"/>
              <a:gd name="connsiteY3506" fmla="*/ 2973545 h 4464204"/>
              <a:gd name="connsiteX3507" fmla="*/ 7147050 w 10775908"/>
              <a:gd name="connsiteY3507" fmla="*/ 2973529 h 4464204"/>
              <a:gd name="connsiteX3508" fmla="*/ 7169902 w 10775908"/>
              <a:gd name="connsiteY3508" fmla="*/ 2977810 h 4464204"/>
              <a:gd name="connsiteX3509" fmla="*/ 7169858 w 10775908"/>
              <a:gd name="connsiteY3509" fmla="*/ 2978264 h 4464204"/>
              <a:gd name="connsiteX3510" fmla="*/ 7170154 w 10775908"/>
              <a:gd name="connsiteY3510" fmla="*/ 2977857 h 4464204"/>
              <a:gd name="connsiteX3511" fmla="*/ 7174393 w 10775908"/>
              <a:gd name="connsiteY3511" fmla="*/ 2978651 h 4464204"/>
              <a:gd name="connsiteX3512" fmla="*/ 7186002 w 10775908"/>
              <a:gd name="connsiteY3512" fmla="*/ 2979001 h 4464204"/>
              <a:gd name="connsiteX3513" fmla="*/ 7304962 w 10775908"/>
              <a:gd name="connsiteY3513" fmla="*/ 2990145 h 4464204"/>
              <a:gd name="connsiteX3514" fmla="*/ 7311622 w 10775908"/>
              <a:gd name="connsiteY3514" fmla="*/ 2989754 h 4464204"/>
              <a:gd name="connsiteX3515" fmla="*/ 7360598 w 10775908"/>
              <a:gd name="connsiteY3515" fmla="*/ 2990108 h 4464204"/>
              <a:gd name="connsiteX3516" fmla="*/ 7379113 w 10775908"/>
              <a:gd name="connsiteY3516" fmla="*/ 2990049 h 4464204"/>
              <a:gd name="connsiteX3517" fmla="*/ 7364928 w 10775908"/>
              <a:gd name="connsiteY3517" fmla="*/ 2987444 h 4464204"/>
              <a:gd name="connsiteX3518" fmla="*/ 7249928 w 10775908"/>
              <a:gd name="connsiteY3518" fmla="*/ 2976340 h 4464204"/>
              <a:gd name="connsiteX3519" fmla="*/ 7172857 w 10775908"/>
              <a:gd name="connsiteY3519" fmla="*/ 2974152 h 4464204"/>
              <a:gd name="connsiteX3520" fmla="*/ 7170154 w 10775908"/>
              <a:gd name="connsiteY3520" fmla="*/ 2977857 h 4464204"/>
              <a:gd name="connsiteX3521" fmla="*/ 7169902 w 10775908"/>
              <a:gd name="connsiteY3521" fmla="*/ 2977810 h 4464204"/>
              <a:gd name="connsiteX3522" fmla="*/ 7170269 w 10775908"/>
              <a:gd name="connsiteY3522" fmla="*/ 2974078 h 4464204"/>
              <a:gd name="connsiteX3523" fmla="*/ 7147093 w 10775908"/>
              <a:gd name="connsiteY3523" fmla="*/ 2973419 h 4464204"/>
              <a:gd name="connsiteX3524" fmla="*/ 7147050 w 10775908"/>
              <a:gd name="connsiteY3524" fmla="*/ 2973529 h 4464204"/>
              <a:gd name="connsiteX3525" fmla="*/ 7147028 w 10775908"/>
              <a:gd name="connsiteY3525" fmla="*/ 2973524 h 4464204"/>
              <a:gd name="connsiteX3526" fmla="*/ 7146941 w 10775908"/>
              <a:gd name="connsiteY3526" fmla="*/ 2973415 h 4464204"/>
              <a:gd name="connsiteX3527" fmla="*/ 8831272 w 10775908"/>
              <a:gd name="connsiteY3527" fmla="*/ 2973304 h 4464204"/>
              <a:gd name="connsiteX3528" fmla="*/ 8832520 w 10775908"/>
              <a:gd name="connsiteY3528" fmla="*/ 2975449 h 4464204"/>
              <a:gd name="connsiteX3529" fmla="*/ 8832200 w 10775908"/>
              <a:gd name="connsiteY3529" fmla="*/ 2974900 h 4464204"/>
              <a:gd name="connsiteX3530" fmla="*/ 7388609 w 10775908"/>
              <a:gd name="connsiteY3530" fmla="*/ 2971629 h 4464204"/>
              <a:gd name="connsiteX3531" fmla="*/ 7379153 w 10775908"/>
              <a:gd name="connsiteY3531" fmla="*/ 2971846 h 4464204"/>
              <a:gd name="connsiteX3532" fmla="*/ 7387720 w 10775908"/>
              <a:gd name="connsiteY3532" fmla="*/ 2978586 h 4464204"/>
              <a:gd name="connsiteX3533" fmla="*/ 7386866 w 10775908"/>
              <a:gd name="connsiteY3533" fmla="*/ 2978428 h 4464204"/>
              <a:gd name="connsiteX3534" fmla="*/ 7387971 w 10775908"/>
              <a:gd name="connsiteY3534" fmla="*/ 2978783 h 4464204"/>
              <a:gd name="connsiteX3535" fmla="*/ 7395592 w 10775908"/>
              <a:gd name="connsiteY3535" fmla="*/ 2984779 h 4464204"/>
              <a:gd name="connsiteX3536" fmla="*/ 7406654 w 10775908"/>
              <a:gd name="connsiteY3536" fmla="*/ 2988383 h 4464204"/>
              <a:gd name="connsiteX3537" fmla="*/ 7419490 w 10775908"/>
              <a:gd name="connsiteY3537" fmla="*/ 2988909 h 4464204"/>
              <a:gd name="connsiteX3538" fmla="*/ 7387971 w 10775908"/>
              <a:gd name="connsiteY3538" fmla="*/ 2978783 h 4464204"/>
              <a:gd name="connsiteX3539" fmla="*/ 7387720 w 10775908"/>
              <a:gd name="connsiteY3539" fmla="*/ 2978586 h 4464204"/>
              <a:gd name="connsiteX3540" fmla="*/ 7402653 w 10775908"/>
              <a:gd name="connsiteY3540" fmla="*/ 2981358 h 4464204"/>
              <a:gd name="connsiteX3541" fmla="*/ 7458502 w 10775908"/>
              <a:gd name="connsiteY3541" fmla="*/ 2991850 h 4464204"/>
              <a:gd name="connsiteX3542" fmla="*/ 7460957 w 10775908"/>
              <a:gd name="connsiteY3542" fmla="*/ 2989668 h 4464204"/>
              <a:gd name="connsiteX3543" fmla="*/ 7459624 w 10775908"/>
              <a:gd name="connsiteY3543" fmla="*/ 2992061 h 4464204"/>
              <a:gd name="connsiteX3544" fmla="*/ 7468963 w 10775908"/>
              <a:gd name="connsiteY3544" fmla="*/ 2993815 h 4464204"/>
              <a:gd name="connsiteX3545" fmla="*/ 7466681 w 10775908"/>
              <a:gd name="connsiteY3545" fmla="*/ 2992704 h 4464204"/>
              <a:gd name="connsiteX3546" fmla="*/ 7469107 w 10775908"/>
              <a:gd name="connsiteY3546" fmla="*/ 2989085 h 4464204"/>
              <a:gd name="connsiteX3547" fmla="*/ 7439551 w 10775908"/>
              <a:gd name="connsiteY3547" fmla="*/ 2982331 h 4464204"/>
              <a:gd name="connsiteX3548" fmla="*/ 7388609 w 10775908"/>
              <a:gd name="connsiteY3548" fmla="*/ 2971629 h 4464204"/>
              <a:gd name="connsiteX3549" fmla="*/ 8831981 w 10775908"/>
              <a:gd name="connsiteY3549" fmla="*/ 2970727 h 4464204"/>
              <a:gd name="connsiteX3550" fmla="*/ 8831272 w 10775908"/>
              <a:gd name="connsiteY3550" fmla="*/ 2973304 h 4464204"/>
              <a:gd name="connsiteX3551" fmla="*/ 8830695 w 10775908"/>
              <a:gd name="connsiteY3551" fmla="*/ 2975395 h 4464204"/>
              <a:gd name="connsiteX3552" fmla="*/ 8829510 w 10775908"/>
              <a:gd name="connsiteY3552" fmla="*/ 2970885 h 4464204"/>
              <a:gd name="connsiteX3553" fmla="*/ 8831981 w 10775908"/>
              <a:gd name="connsiteY3553" fmla="*/ 2970727 h 4464204"/>
              <a:gd name="connsiteX3554" fmla="*/ 8744103 w 10775908"/>
              <a:gd name="connsiteY3554" fmla="*/ 2969937 h 4464204"/>
              <a:gd name="connsiteX3555" fmla="*/ 8745878 w 10775908"/>
              <a:gd name="connsiteY3555" fmla="*/ 2977146 h 4464204"/>
              <a:gd name="connsiteX3556" fmla="*/ 8740136 w 10775908"/>
              <a:gd name="connsiteY3556" fmla="*/ 2975139 h 4464204"/>
              <a:gd name="connsiteX3557" fmla="*/ 8744103 w 10775908"/>
              <a:gd name="connsiteY3557" fmla="*/ 2969937 h 4464204"/>
              <a:gd name="connsiteX3558" fmla="*/ 8745365 w 10775908"/>
              <a:gd name="connsiteY3558" fmla="*/ 2969909 h 4464204"/>
              <a:gd name="connsiteX3559" fmla="*/ 8758529 w 10775908"/>
              <a:gd name="connsiteY3559" fmla="*/ 2970119 h 4464204"/>
              <a:gd name="connsiteX3560" fmla="*/ 8747245 w 10775908"/>
              <a:gd name="connsiteY3560" fmla="*/ 2977154 h 4464204"/>
              <a:gd name="connsiteX3561" fmla="*/ 8745365 w 10775908"/>
              <a:gd name="connsiteY3561" fmla="*/ 2969909 h 4464204"/>
              <a:gd name="connsiteX3562" fmla="*/ 7917887 w 10775908"/>
              <a:gd name="connsiteY3562" fmla="*/ 2966037 h 4464204"/>
              <a:gd name="connsiteX3563" fmla="*/ 7951723 w 10775908"/>
              <a:gd name="connsiteY3563" fmla="*/ 2973198 h 4464204"/>
              <a:gd name="connsiteX3564" fmla="*/ 7911294 w 10775908"/>
              <a:gd name="connsiteY3564" fmla="*/ 2970045 h 4464204"/>
              <a:gd name="connsiteX3565" fmla="*/ 7917887 w 10775908"/>
              <a:gd name="connsiteY3565" fmla="*/ 2966037 h 4464204"/>
              <a:gd name="connsiteX3566" fmla="*/ 7287325 w 10775908"/>
              <a:gd name="connsiteY3566" fmla="*/ 2965607 h 4464204"/>
              <a:gd name="connsiteX3567" fmla="*/ 7352486 w 10775908"/>
              <a:gd name="connsiteY3567" fmla="*/ 2976828 h 4464204"/>
              <a:gd name="connsiteX3568" fmla="*/ 7369382 w 10775908"/>
              <a:gd name="connsiteY3568" fmla="*/ 2973697 h 4464204"/>
              <a:gd name="connsiteX3569" fmla="*/ 7363580 w 10775908"/>
              <a:gd name="connsiteY3569" fmla="*/ 2972426 h 4464204"/>
              <a:gd name="connsiteX3570" fmla="*/ 7287325 w 10775908"/>
              <a:gd name="connsiteY3570" fmla="*/ 2965607 h 4464204"/>
              <a:gd name="connsiteX3571" fmla="*/ 7259741 w 10775908"/>
              <a:gd name="connsiteY3571" fmla="*/ 2964380 h 4464204"/>
              <a:gd name="connsiteX3572" fmla="*/ 7257708 w 10775908"/>
              <a:gd name="connsiteY3572" fmla="*/ 2964744 h 4464204"/>
              <a:gd name="connsiteX3573" fmla="*/ 7259343 w 10775908"/>
              <a:gd name="connsiteY3573" fmla="*/ 2965299 h 4464204"/>
              <a:gd name="connsiteX3574" fmla="*/ 9249519 w 10775908"/>
              <a:gd name="connsiteY3574" fmla="*/ 2963297 h 4464204"/>
              <a:gd name="connsiteX3575" fmla="*/ 9254611 w 10775908"/>
              <a:gd name="connsiteY3575" fmla="*/ 2966670 h 4464204"/>
              <a:gd name="connsiteX3576" fmla="*/ 9257985 w 10775908"/>
              <a:gd name="connsiteY3576" fmla="*/ 2971779 h 4464204"/>
              <a:gd name="connsiteX3577" fmla="*/ 9256340 w 10775908"/>
              <a:gd name="connsiteY3577" fmla="*/ 2966832 h 4464204"/>
              <a:gd name="connsiteX3578" fmla="*/ 9260086 w 10775908"/>
              <a:gd name="connsiteY3578" fmla="*/ 2964849 h 4464204"/>
              <a:gd name="connsiteX3579" fmla="*/ 9261781 w 10775908"/>
              <a:gd name="connsiteY3579" fmla="*/ 2968736 h 4464204"/>
              <a:gd name="connsiteX3580" fmla="*/ 9258328 w 10775908"/>
              <a:gd name="connsiteY3580" fmla="*/ 2972296 h 4464204"/>
              <a:gd name="connsiteX3581" fmla="*/ 9258712 w 10775908"/>
              <a:gd name="connsiteY3581" fmla="*/ 2972878 h 4464204"/>
              <a:gd name="connsiteX3582" fmla="*/ 9249519 w 10775908"/>
              <a:gd name="connsiteY3582" fmla="*/ 2963297 h 4464204"/>
              <a:gd name="connsiteX3583" fmla="*/ 7902263 w 10775908"/>
              <a:gd name="connsiteY3583" fmla="*/ 2963136 h 4464204"/>
              <a:gd name="connsiteX3584" fmla="*/ 7903203 w 10775908"/>
              <a:gd name="connsiteY3584" fmla="*/ 2965949 h 4464204"/>
              <a:gd name="connsiteX3585" fmla="*/ 7903754 w 10775908"/>
              <a:gd name="connsiteY3585" fmla="*/ 2967599 h 4464204"/>
              <a:gd name="connsiteX3586" fmla="*/ 7898311 w 10775908"/>
              <a:gd name="connsiteY3586" fmla="*/ 2965699 h 4464204"/>
              <a:gd name="connsiteX3587" fmla="*/ 7901198 w 10775908"/>
              <a:gd name="connsiteY3587" fmla="*/ 2963454 h 4464204"/>
              <a:gd name="connsiteX3588" fmla="*/ 7901802 w 10775908"/>
              <a:gd name="connsiteY3588" fmla="*/ 2963271 h 4464204"/>
              <a:gd name="connsiteX3589" fmla="*/ 7267046 w 10775908"/>
              <a:gd name="connsiteY3589" fmla="*/ 2963074 h 4464204"/>
              <a:gd name="connsiteX3590" fmla="*/ 7266583 w 10775908"/>
              <a:gd name="connsiteY3590" fmla="*/ 2963157 h 4464204"/>
              <a:gd name="connsiteX3591" fmla="*/ 7266537 w 10775908"/>
              <a:gd name="connsiteY3591" fmla="*/ 2963681 h 4464204"/>
              <a:gd name="connsiteX3592" fmla="*/ 7264457 w 10775908"/>
              <a:gd name="connsiteY3592" fmla="*/ 2967032 h 4464204"/>
              <a:gd name="connsiteX3593" fmla="*/ 7266339 w 10775908"/>
              <a:gd name="connsiteY3593" fmla="*/ 2967670 h 4464204"/>
              <a:gd name="connsiteX3594" fmla="*/ 7275022 w 10775908"/>
              <a:gd name="connsiteY3594" fmla="*/ 2965649 h 4464204"/>
              <a:gd name="connsiteX3595" fmla="*/ 7271243 w 10775908"/>
              <a:gd name="connsiteY3595" fmla="*/ 2963577 h 4464204"/>
              <a:gd name="connsiteX3596" fmla="*/ 7267046 w 10775908"/>
              <a:gd name="connsiteY3596" fmla="*/ 2963074 h 4464204"/>
              <a:gd name="connsiteX3597" fmla="*/ 7885927 w 10775908"/>
              <a:gd name="connsiteY3597" fmla="*/ 2960585 h 4464204"/>
              <a:gd name="connsiteX3598" fmla="*/ 7897380 w 10775908"/>
              <a:gd name="connsiteY3598" fmla="*/ 2965750 h 4464204"/>
              <a:gd name="connsiteX3599" fmla="*/ 7898036 w 10775908"/>
              <a:gd name="connsiteY3599" fmla="*/ 2970066 h 4464204"/>
              <a:gd name="connsiteX3600" fmla="*/ 7874736 w 10775908"/>
              <a:gd name="connsiteY3600" fmla="*/ 2968606 h 4464204"/>
              <a:gd name="connsiteX3601" fmla="*/ 7885927 w 10775908"/>
              <a:gd name="connsiteY3601" fmla="*/ 2960585 h 4464204"/>
              <a:gd name="connsiteX3602" fmla="*/ 7695025 w 10775908"/>
              <a:gd name="connsiteY3602" fmla="*/ 2959183 h 4464204"/>
              <a:gd name="connsiteX3603" fmla="*/ 7702869 w 10775908"/>
              <a:gd name="connsiteY3603" fmla="*/ 2961408 h 4464204"/>
              <a:gd name="connsiteX3604" fmla="*/ 7688288 w 10775908"/>
              <a:gd name="connsiteY3604" fmla="*/ 2967243 h 4464204"/>
              <a:gd name="connsiteX3605" fmla="*/ 7695025 w 10775908"/>
              <a:gd name="connsiteY3605" fmla="*/ 2959183 h 4464204"/>
              <a:gd name="connsiteX3606" fmla="*/ 8814430 w 10775908"/>
              <a:gd name="connsiteY3606" fmla="*/ 2958703 h 4464204"/>
              <a:gd name="connsiteX3607" fmla="*/ 8820020 w 10775908"/>
              <a:gd name="connsiteY3607" fmla="*/ 2960655 h 4464204"/>
              <a:gd name="connsiteX3608" fmla="*/ 8823642 w 10775908"/>
              <a:gd name="connsiteY3608" fmla="*/ 2968231 h 4464204"/>
              <a:gd name="connsiteX3609" fmla="*/ 8814430 w 10775908"/>
              <a:gd name="connsiteY3609" fmla="*/ 2958703 h 4464204"/>
              <a:gd name="connsiteX3610" fmla="*/ 8428274 w 10775908"/>
              <a:gd name="connsiteY3610" fmla="*/ 2958247 h 4464204"/>
              <a:gd name="connsiteX3611" fmla="*/ 8425006 w 10775908"/>
              <a:gd name="connsiteY3611" fmla="*/ 2961773 h 4464204"/>
              <a:gd name="connsiteX3612" fmla="*/ 8428274 w 10775908"/>
              <a:gd name="connsiteY3612" fmla="*/ 2958247 h 4464204"/>
              <a:gd name="connsiteX3613" fmla="*/ 9925465 w 10775908"/>
              <a:gd name="connsiteY3613" fmla="*/ 2957653 h 4464204"/>
              <a:gd name="connsiteX3614" fmla="*/ 9933737 w 10775908"/>
              <a:gd name="connsiteY3614" fmla="*/ 2960019 h 4464204"/>
              <a:gd name="connsiteX3615" fmla="*/ 9931118 w 10775908"/>
              <a:gd name="connsiteY3615" fmla="*/ 2962410 h 4464204"/>
              <a:gd name="connsiteX3616" fmla="*/ 9932929 w 10775908"/>
              <a:gd name="connsiteY3616" fmla="*/ 2964508 h 4464204"/>
              <a:gd name="connsiteX3617" fmla="*/ 9932235 w 10775908"/>
              <a:gd name="connsiteY3617" fmla="*/ 2973051 h 4464204"/>
              <a:gd name="connsiteX3618" fmla="*/ 9928838 w 10775908"/>
              <a:gd name="connsiteY3618" fmla="*/ 2969666 h 4464204"/>
              <a:gd name="connsiteX3619" fmla="*/ 9929849 w 10775908"/>
              <a:gd name="connsiteY3619" fmla="*/ 2963568 h 4464204"/>
              <a:gd name="connsiteX3620" fmla="*/ 9926449 w 10775908"/>
              <a:gd name="connsiteY3620" fmla="*/ 2966672 h 4464204"/>
              <a:gd name="connsiteX3621" fmla="*/ 9918666 w 10775908"/>
              <a:gd name="connsiteY3621" fmla="*/ 2965264 h 4464204"/>
              <a:gd name="connsiteX3622" fmla="*/ 9925465 w 10775908"/>
              <a:gd name="connsiteY3622" fmla="*/ 2957653 h 4464204"/>
              <a:gd name="connsiteX3623" fmla="*/ 9045700 w 10775908"/>
              <a:gd name="connsiteY3623" fmla="*/ 2956309 h 4464204"/>
              <a:gd name="connsiteX3624" fmla="*/ 9062196 w 10775908"/>
              <a:gd name="connsiteY3624" fmla="*/ 2959431 h 4464204"/>
              <a:gd name="connsiteX3625" fmla="*/ 9069188 w 10775908"/>
              <a:gd name="connsiteY3625" fmla="*/ 2975665 h 4464204"/>
              <a:gd name="connsiteX3626" fmla="*/ 9045700 w 10775908"/>
              <a:gd name="connsiteY3626" fmla="*/ 2956309 h 4464204"/>
              <a:gd name="connsiteX3627" fmla="*/ 10253741 w 10775908"/>
              <a:gd name="connsiteY3627" fmla="*/ 2955919 h 4464204"/>
              <a:gd name="connsiteX3628" fmla="*/ 10256494 w 10775908"/>
              <a:gd name="connsiteY3628" fmla="*/ 2967905 h 4464204"/>
              <a:gd name="connsiteX3629" fmla="*/ 10253741 w 10775908"/>
              <a:gd name="connsiteY3629" fmla="*/ 2955919 h 4464204"/>
              <a:gd name="connsiteX3630" fmla="*/ 7396288 w 10775908"/>
              <a:gd name="connsiteY3630" fmla="*/ 2955853 h 4464204"/>
              <a:gd name="connsiteX3631" fmla="*/ 7387124 w 10775908"/>
              <a:gd name="connsiteY3631" fmla="*/ 2963629 h 4464204"/>
              <a:gd name="connsiteX3632" fmla="*/ 7396288 w 10775908"/>
              <a:gd name="connsiteY3632" fmla="*/ 2955853 h 4464204"/>
              <a:gd name="connsiteX3633" fmla="*/ 10390321 w 10775908"/>
              <a:gd name="connsiteY3633" fmla="*/ 2953815 h 4464204"/>
              <a:gd name="connsiteX3634" fmla="*/ 10408567 w 10775908"/>
              <a:gd name="connsiteY3634" fmla="*/ 2968606 h 4464204"/>
              <a:gd name="connsiteX3635" fmla="*/ 10390321 w 10775908"/>
              <a:gd name="connsiteY3635" fmla="*/ 2953815 h 4464204"/>
              <a:gd name="connsiteX3636" fmla="*/ 9428103 w 10775908"/>
              <a:gd name="connsiteY3636" fmla="*/ 2952975 h 4464204"/>
              <a:gd name="connsiteX3637" fmla="*/ 9430425 w 10775908"/>
              <a:gd name="connsiteY3637" fmla="*/ 2964766 h 4464204"/>
              <a:gd name="connsiteX3638" fmla="*/ 9428103 w 10775908"/>
              <a:gd name="connsiteY3638" fmla="*/ 2952975 h 4464204"/>
              <a:gd name="connsiteX3639" fmla="*/ 2630247 w 10775908"/>
              <a:gd name="connsiteY3639" fmla="*/ 2951801 h 4464204"/>
              <a:gd name="connsiteX3640" fmla="*/ 2629412 w 10775908"/>
              <a:gd name="connsiteY3640" fmla="*/ 2951833 h 4464204"/>
              <a:gd name="connsiteX3641" fmla="*/ 2630243 w 10775908"/>
              <a:gd name="connsiteY3641" fmla="*/ 2951840 h 4464204"/>
              <a:gd name="connsiteX3642" fmla="*/ 2625995 w 10775908"/>
              <a:gd name="connsiteY3642" fmla="*/ 2950854 h 4464204"/>
              <a:gd name="connsiteX3643" fmla="*/ 2625990 w 10775908"/>
              <a:gd name="connsiteY3643" fmla="*/ 2950918 h 4464204"/>
              <a:gd name="connsiteX3644" fmla="*/ 2626433 w 10775908"/>
              <a:gd name="connsiteY3644" fmla="*/ 2950940 h 4464204"/>
              <a:gd name="connsiteX3645" fmla="*/ 7617407 w 10775908"/>
              <a:gd name="connsiteY3645" fmla="*/ 2949841 h 4464204"/>
              <a:gd name="connsiteX3646" fmla="*/ 7619910 w 10775908"/>
              <a:gd name="connsiteY3646" fmla="*/ 2954751 h 4464204"/>
              <a:gd name="connsiteX3647" fmla="*/ 7615233 w 10775908"/>
              <a:gd name="connsiteY3647" fmla="*/ 2952973 h 4464204"/>
              <a:gd name="connsiteX3648" fmla="*/ 7617407 w 10775908"/>
              <a:gd name="connsiteY3648" fmla="*/ 2949841 h 4464204"/>
              <a:gd name="connsiteX3649" fmla="*/ 7326405 w 10775908"/>
              <a:gd name="connsiteY3649" fmla="*/ 2947344 h 4464204"/>
              <a:gd name="connsiteX3650" fmla="*/ 7327178 w 10775908"/>
              <a:gd name="connsiteY3650" fmla="*/ 2951547 h 4464204"/>
              <a:gd name="connsiteX3651" fmla="*/ 7325340 w 10775908"/>
              <a:gd name="connsiteY3651" fmla="*/ 2956467 h 4464204"/>
              <a:gd name="connsiteX3652" fmla="*/ 7350988 w 10775908"/>
              <a:gd name="connsiteY3652" fmla="*/ 2959492 h 4464204"/>
              <a:gd name="connsiteX3653" fmla="*/ 7354086 w 10775908"/>
              <a:gd name="connsiteY3653" fmla="*/ 2950635 h 4464204"/>
              <a:gd name="connsiteX3654" fmla="*/ 9003297 w 10775908"/>
              <a:gd name="connsiteY3654" fmla="*/ 2947160 h 4464204"/>
              <a:gd name="connsiteX3655" fmla="*/ 9024555 w 10775908"/>
              <a:gd name="connsiteY3655" fmla="*/ 2952689 h 4464204"/>
              <a:gd name="connsiteX3656" fmla="*/ 9043267 w 10775908"/>
              <a:gd name="connsiteY3656" fmla="*/ 2965491 h 4464204"/>
              <a:gd name="connsiteX3657" fmla="*/ 9028779 w 10775908"/>
              <a:gd name="connsiteY3657" fmla="*/ 2973488 h 4464204"/>
              <a:gd name="connsiteX3658" fmla="*/ 9004802 w 10775908"/>
              <a:gd name="connsiteY3658" fmla="*/ 2962929 h 4464204"/>
              <a:gd name="connsiteX3659" fmla="*/ 9003297 w 10775908"/>
              <a:gd name="connsiteY3659" fmla="*/ 2947160 h 4464204"/>
              <a:gd name="connsiteX3660" fmla="*/ 8265556 w 10775908"/>
              <a:gd name="connsiteY3660" fmla="*/ 2946750 h 4464204"/>
              <a:gd name="connsiteX3661" fmla="*/ 8256697 w 10775908"/>
              <a:gd name="connsiteY3661" fmla="*/ 2954622 h 4464204"/>
              <a:gd name="connsiteX3662" fmla="*/ 8265556 w 10775908"/>
              <a:gd name="connsiteY3662" fmla="*/ 2946750 h 4464204"/>
              <a:gd name="connsiteX3663" fmla="*/ 9916520 w 10775908"/>
              <a:gd name="connsiteY3663" fmla="*/ 2945228 h 4464204"/>
              <a:gd name="connsiteX3664" fmla="*/ 9918540 w 10775908"/>
              <a:gd name="connsiteY3664" fmla="*/ 2956915 h 4464204"/>
              <a:gd name="connsiteX3665" fmla="*/ 9916520 w 10775908"/>
              <a:gd name="connsiteY3665" fmla="*/ 2945228 h 4464204"/>
              <a:gd name="connsiteX3666" fmla="*/ 7290661 w 10775908"/>
              <a:gd name="connsiteY3666" fmla="*/ 2944390 h 4464204"/>
              <a:gd name="connsiteX3667" fmla="*/ 7296540 w 10775908"/>
              <a:gd name="connsiteY3667" fmla="*/ 2948279 h 4464204"/>
              <a:gd name="connsiteX3668" fmla="*/ 7285816 w 10775908"/>
              <a:gd name="connsiteY3668" fmla="*/ 2952757 h 4464204"/>
              <a:gd name="connsiteX3669" fmla="*/ 7311039 w 10775908"/>
              <a:gd name="connsiteY3669" fmla="*/ 2954780 h 4464204"/>
              <a:gd name="connsiteX3670" fmla="*/ 7320884 w 10775908"/>
              <a:gd name="connsiteY3670" fmla="*/ 2955941 h 4464204"/>
              <a:gd name="connsiteX3671" fmla="*/ 7320701 w 10775908"/>
              <a:gd name="connsiteY3671" fmla="*/ 2955142 h 4464204"/>
              <a:gd name="connsiteX3672" fmla="*/ 7323723 w 10775908"/>
              <a:gd name="connsiteY3672" fmla="*/ 2947025 h 4464204"/>
              <a:gd name="connsiteX3673" fmla="*/ 7310603 w 10775908"/>
              <a:gd name="connsiteY3673" fmla="*/ 2945464 h 4464204"/>
              <a:gd name="connsiteX3674" fmla="*/ 7305109 w 10775908"/>
              <a:gd name="connsiteY3674" fmla="*/ 2945168 h 4464204"/>
              <a:gd name="connsiteX3675" fmla="*/ 7304190 w 10775908"/>
              <a:gd name="connsiteY3675" fmla="*/ 2945852 h 4464204"/>
              <a:gd name="connsiteX3676" fmla="*/ 7304529 w 10775908"/>
              <a:gd name="connsiteY3676" fmla="*/ 2945137 h 4464204"/>
              <a:gd name="connsiteX3677" fmla="*/ 9674536 w 10775908"/>
              <a:gd name="connsiteY3677" fmla="*/ 2943908 h 4464204"/>
              <a:gd name="connsiteX3678" fmla="*/ 9668352 w 10775908"/>
              <a:gd name="connsiteY3678" fmla="*/ 2961593 h 4464204"/>
              <a:gd name="connsiteX3679" fmla="*/ 9676256 w 10775908"/>
              <a:gd name="connsiteY3679" fmla="*/ 2964356 h 4464204"/>
              <a:gd name="connsiteX3680" fmla="*/ 9692749 w 10775908"/>
              <a:gd name="connsiteY3680" fmla="*/ 2970122 h 4464204"/>
              <a:gd name="connsiteX3681" fmla="*/ 9709619 w 10775908"/>
              <a:gd name="connsiteY3681" fmla="*/ 2983981 h 4464204"/>
              <a:gd name="connsiteX3682" fmla="*/ 9709443 w 10775908"/>
              <a:gd name="connsiteY3682" fmla="*/ 2979820 h 4464204"/>
              <a:gd name="connsiteX3683" fmla="*/ 9714493 w 10775908"/>
              <a:gd name="connsiteY3683" fmla="*/ 2983626 h 4464204"/>
              <a:gd name="connsiteX3684" fmla="*/ 9714682 w 10775908"/>
              <a:gd name="connsiteY3684" fmla="*/ 2988141 h 4464204"/>
              <a:gd name="connsiteX3685" fmla="*/ 9716114 w 10775908"/>
              <a:gd name="connsiteY3685" fmla="*/ 2989317 h 4464204"/>
              <a:gd name="connsiteX3686" fmla="*/ 9741542 w 10775908"/>
              <a:gd name="connsiteY3686" fmla="*/ 3002617 h 4464204"/>
              <a:gd name="connsiteX3687" fmla="*/ 9714738 w 10775908"/>
              <a:gd name="connsiteY3687" fmla="*/ 2973400 h 4464204"/>
              <a:gd name="connsiteX3688" fmla="*/ 9674536 w 10775908"/>
              <a:gd name="connsiteY3688" fmla="*/ 2943908 h 4464204"/>
              <a:gd name="connsiteX3689" fmla="*/ 10393506 w 10775908"/>
              <a:gd name="connsiteY3689" fmla="*/ 2943582 h 4464204"/>
              <a:gd name="connsiteX3690" fmla="*/ 10390085 w 10775908"/>
              <a:gd name="connsiteY3690" fmla="*/ 2953366 h 4464204"/>
              <a:gd name="connsiteX3691" fmla="*/ 10393506 w 10775908"/>
              <a:gd name="connsiteY3691" fmla="*/ 2943582 h 4464204"/>
              <a:gd name="connsiteX3692" fmla="*/ 9222163 w 10775908"/>
              <a:gd name="connsiteY3692" fmla="*/ 2942576 h 4464204"/>
              <a:gd name="connsiteX3693" fmla="*/ 9218742 w 10775908"/>
              <a:gd name="connsiteY3693" fmla="*/ 2952360 h 4464204"/>
              <a:gd name="connsiteX3694" fmla="*/ 9222163 w 10775908"/>
              <a:gd name="connsiteY3694" fmla="*/ 2942576 h 4464204"/>
              <a:gd name="connsiteX3695" fmla="*/ 7245046 w 10775908"/>
              <a:gd name="connsiteY3695" fmla="*/ 2941937 h 4464204"/>
              <a:gd name="connsiteX3696" fmla="*/ 7238733 w 10775908"/>
              <a:gd name="connsiteY3696" fmla="*/ 2950638 h 4464204"/>
              <a:gd name="connsiteX3697" fmla="*/ 7244836 w 10775908"/>
              <a:gd name="connsiteY3697" fmla="*/ 2951508 h 4464204"/>
              <a:gd name="connsiteX3698" fmla="*/ 7245892 w 10775908"/>
              <a:gd name="connsiteY3698" fmla="*/ 2948520 h 4464204"/>
              <a:gd name="connsiteX3699" fmla="*/ 7247297 w 10775908"/>
              <a:gd name="connsiteY3699" fmla="*/ 2951859 h 4464204"/>
              <a:gd name="connsiteX3700" fmla="*/ 7251809 w 10775908"/>
              <a:gd name="connsiteY3700" fmla="*/ 2952502 h 4464204"/>
              <a:gd name="connsiteX3701" fmla="*/ 7264935 w 10775908"/>
              <a:gd name="connsiteY3701" fmla="*/ 2952385 h 4464204"/>
              <a:gd name="connsiteX3702" fmla="*/ 7268152 w 10775908"/>
              <a:gd name="connsiteY3702" fmla="*/ 2944956 h 4464204"/>
              <a:gd name="connsiteX3703" fmla="*/ 7267513 w 10775908"/>
              <a:gd name="connsiteY3703" fmla="*/ 2952362 h 4464204"/>
              <a:gd name="connsiteX3704" fmla="*/ 7279556 w 10775908"/>
              <a:gd name="connsiteY3704" fmla="*/ 2952254 h 4464204"/>
              <a:gd name="connsiteX3705" fmla="*/ 7283904 w 10775908"/>
              <a:gd name="connsiteY3705" fmla="*/ 2952604 h 4464204"/>
              <a:gd name="connsiteX3706" fmla="*/ 7276585 w 10775908"/>
              <a:gd name="connsiteY3706" fmla="*/ 2948462 h 4464204"/>
              <a:gd name="connsiteX3707" fmla="*/ 7276538 w 10775908"/>
              <a:gd name="connsiteY3707" fmla="*/ 2948323 h 4464204"/>
              <a:gd name="connsiteX3708" fmla="*/ 7272290 w 10775908"/>
              <a:gd name="connsiteY3708" fmla="*/ 2948978 h 4464204"/>
              <a:gd name="connsiteX3709" fmla="*/ 7268923 w 10775908"/>
              <a:gd name="connsiteY3709" fmla="*/ 2945329 h 4464204"/>
              <a:gd name="connsiteX3710" fmla="*/ 7271665 w 10775908"/>
              <a:gd name="connsiteY3710" fmla="*/ 2943369 h 4464204"/>
              <a:gd name="connsiteX3711" fmla="*/ 7223243 w 10775908"/>
              <a:gd name="connsiteY3711" fmla="*/ 2940764 h 4464204"/>
              <a:gd name="connsiteX3712" fmla="*/ 7224594 w 10775908"/>
              <a:gd name="connsiteY3712" fmla="*/ 2948620 h 4464204"/>
              <a:gd name="connsiteX3713" fmla="*/ 7231613 w 10775908"/>
              <a:gd name="connsiteY3713" fmla="*/ 2949622 h 4464204"/>
              <a:gd name="connsiteX3714" fmla="*/ 7231237 w 10775908"/>
              <a:gd name="connsiteY3714" fmla="*/ 2943767 h 4464204"/>
              <a:gd name="connsiteX3715" fmla="*/ 7223945 w 10775908"/>
              <a:gd name="connsiteY3715" fmla="*/ 2940802 h 4464204"/>
              <a:gd name="connsiteX3716" fmla="*/ 7199718 w 10775908"/>
              <a:gd name="connsiteY3716" fmla="*/ 2940348 h 4464204"/>
              <a:gd name="connsiteX3717" fmla="*/ 7193061 w 10775908"/>
              <a:gd name="connsiteY3717" fmla="*/ 2940684 h 4464204"/>
              <a:gd name="connsiteX3718" fmla="*/ 7192940 w 10775908"/>
              <a:gd name="connsiteY3718" fmla="*/ 2942438 h 4464204"/>
              <a:gd name="connsiteX3719" fmla="*/ 7198255 w 10775908"/>
              <a:gd name="connsiteY3719" fmla="*/ 2944805 h 4464204"/>
              <a:gd name="connsiteX3720" fmla="*/ 7201351 w 10775908"/>
              <a:gd name="connsiteY3720" fmla="*/ 2945256 h 4464204"/>
              <a:gd name="connsiteX3721" fmla="*/ 7196181 w 10775908"/>
              <a:gd name="connsiteY3721" fmla="*/ 2941369 h 4464204"/>
              <a:gd name="connsiteX3722" fmla="*/ 9205163 w 10775908"/>
              <a:gd name="connsiteY3722" fmla="*/ 2938066 h 4464204"/>
              <a:gd name="connsiteX3723" fmla="*/ 9207170 w 10775908"/>
              <a:gd name="connsiteY3723" fmla="*/ 2949736 h 4464204"/>
              <a:gd name="connsiteX3724" fmla="*/ 9205163 w 10775908"/>
              <a:gd name="connsiteY3724" fmla="*/ 2938066 h 4464204"/>
              <a:gd name="connsiteX3725" fmla="*/ 7789486 w 10775908"/>
              <a:gd name="connsiteY3725" fmla="*/ 2936292 h 4464204"/>
              <a:gd name="connsiteX3726" fmla="*/ 7823598 w 10775908"/>
              <a:gd name="connsiteY3726" fmla="*/ 2939935 h 4464204"/>
              <a:gd name="connsiteX3727" fmla="*/ 7836408 w 10775908"/>
              <a:gd name="connsiteY3727" fmla="*/ 2942776 h 4464204"/>
              <a:gd name="connsiteX3728" fmla="*/ 7845985 w 10775908"/>
              <a:gd name="connsiteY3728" fmla="*/ 2945956 h 4464204"/>
              <a:gd name="connsiteX3729" fmla="*/ 7865864 w 10775908"/>
              <a:gd name="connsiteY3729" fmla="*/ 2969891 h 4464204"/>
              <a:gd name="connsiteX3730" fmla="*/ 7794771 w 10775908"/>
              <a:gd name="connsiteY3730" fmla="*/ 2960585 h 4464204"/>
              <a:gd name="connsiteX3731" fmla="*/ 7754345 w 10775908"/>
              <a:gd name="connsiteY3731" fmla="*/ 2944231 h 4464204"/>
              <a:gd name="connsiteX3732" fmla="*/ 7789486 w 10775908"/>
              <a:gd name="connsiteY3732" fmla="*/ 2936292 h 4464204"/>
              <a:gd name="connsiteX3733" fmla="*/ 10291290 w 10775908"/>
              <a:gd name="connsiteY3733" fmla="*/ 2935910 h 4464204"/>
              <a:gd name="connsiteX3734" fmla="*/ 10289991 w 10775908"/>
              <a:gd name="connsiteY3734" fmla="*/ 2936751 h 4464204"/>
              <a:gd name="connsiteX3735" fmla="*/ 10288906 w 10775908"/>
              <a:gd name="connsiteY3735" fmla="*/ 2937451 h 4464204"/>
              <a:gd name="connsiteX3736" fmla="*/ 8501769 w 10775908"/>
              <a:gd name="connsiteY3736" fmla="*/ 2935792 h 4464204"/>
              <a:gd name="connsiteX3737" fmla="*/ 8510316 w 10775908"/>
              <a:gd name="connsiteY3737" fmla="*/ 2947192 h 4464204"/>
              <a:gd name="connsiteX3738" fmla="*/ 8501769 w 10775908"/>
              <a:gd name="connsiteY3738" fmla="*/ 2935792 h 4464204"/>
              <a:gd name="connsiteX3739" fmla="*/ 9014594 w 10775908"/>
              <a:gd name="connsiteY3739" fmla="*/ 2934664 h 4464204"/>
              <a:gd name="connsiteX3740" fmla="*/ 9016620 w 10775908"/>
              <a:gd name="connsiteY3740" fmla="*/ 2946340 h 4464204"/>
              <a:gd name="connsiteX3741" fmla="*/ 9014594 w 10775908"/>
              <a:gd name="connsiteY3741" fmla="*/ 2934664 h 4464204"/>
              <a:gd name="connsiteX3742" fmla="*/ 10293460 w 10775908"/>
              <a:gd name="connsiteY3742" fmla="*/ 2934507 h 4464204"/>
              <a:gd name="connsiteX3743" fmla="*/ 10292244 w 10775908"/>
              <a:gd name="connsiteY3743" fmla="*/ 2935295 h 4464204"/>
              <a:gd name="connsiteX3744" fmla="*/ 10291290 w 10775908"/>
              <a:gd name="connsiteY3744" fmla="*/ 2935910 h 4464204"/>
              <a:gd name="connsiteX3745" fmla="*/ 10294247 w 10775908"/>
              <a:gd name="connsiteY3745" fmla="*/ 2933999 h 4464204"/>
              <a:gd name="connsiteX3746" fmla="*/ 10294162 w 10775908"/>
              <a:gd name="connsiteY3746" fmla="*/ 2934054 h 4464204"/>
              <a:gd name="connsiteX3747" fmla="*/ 10293460 w 10775908"/>
              <a:gd name="connsiteY3747" fmla="*/ 2934507 h 4464204"/>
              <a:gd name="connsiteX3748" fmla="*/ 7658472 w 10775908"/>
              <a:gd name="connsiteY3748" fmla="*/ 2933898 h 4464204"/>
              <a:gd name="connsiteX3749" fmla="*/ 7658492 w 10775908"/>
              <a:gd name="connsiteY3749" fmla="*/ 2938102 h 4464204"/>
              <a:gd name="connsiteX3750" fmla="*/ 7659581 w 10775908"/>
              <a:gd name="connsiteY3750" fmla="*/ 2934611 h 4464204"/>
              <a:gd name="connsiteX3751" fmla="*/ 7661371 w 10775908"/>
              <a:gd name="connsiteY3751" fmla="*/ 2934311 h 4464204"/>
              <a:gd name="connsiteX3752" fmla="*/ 7663179 w 10775908"/>
              <a:gd name="connsiteY3752" fmla="*/ 2936693 h 4464204"/>
              <a:gd name="connsiteX3753" fmla="*/ 7660851 w 10775908"/>
              <a:gd name="connsiteY3753" fmla="*/ 2937527 h 4464204"/>
              <a:gd name="connsiteX3754" fmla="*/ 7658503 w 10775908"/>
              <a:gd name="connsiteY3754" fmla="*/ 2940166 h 4464204"/>
              <a:gd name="connsiteX3755" fmla="*/ 7658503 w 10775908"/>
              <a:gd name="connsiteY3755" fmla="*/ 2940267 h 4464204"/>
              <a:gd name="connsiteX3756" fmla="*/ 7649705 w 10775908"/>
              <a:gd name="connsiteY3756" fmla="*/ 2953150 h 4464204"/>
              <a:gd name="connsiteX3757" fmla="*/ 7658472 w 10775908"/>
              <a:gd name="connsiteY3757" fmla="*/ 2933898 h 4464204"/>
              <a:gd name="connsiteX3758" fmla="*/ 9367257 w 10775908"/>
              <a:gd name="connsiteY3758" fmla="*/ 2932745 h 4464204"/>
              <a:gd name="connsiteX3759" fmla="*/ 9367831 w 10775908"/>
              <a:gd name="connsiteY3759" fmla="*/ 2941414 h 4464204"/>
              <a:gd name="connsiteX3760" fmla="*/ 9375604 w 10775908"/>
              <a:gd name="connsiteY3760" fmla="*/ 2946233 h 4464204"/>
              <a:gd name="connsiteX3761" fmla="*/ 9376536 w 10775908"/>
              <a:gd name="connsiteY3761" fmla="*/ 2939709 h 4464204"/>
              <a:gd name="connsiteX3762" fmla="*/ 9372681 w 10775908"/>
              <a:gd name="connsiteY3762" fmla="*/ 2934640 h 4464204"/>
              <a:gd name="connsiteX3763" fmla="*/ 9367257 w 10775908"/>
              <a:gd name="connsiteY3763" fmla="*/ 2932745 h 4464204"/>
              <a:gd name="connsiteX3764" fmla="*/ 8764182 w 10775908"/>
              <a:gd name="connsiteY3764" fmla="*/ 2931893 h 4464204"/>
              <a:gd name="connsiteX3765" fmla="*/ 8772738 w 10775908"/>
              <a:gd name="connsiteY3765" fmla="*/ 2943294 h 4464204"/>
              <a:gd name="connsiteX3766" fmla="*/ 8764182 w 10775908"/>
              <a:gd name="connsiteY3766" fmla="*/ 2931893 h 4464204"/>
              <a:gd name="connsiteX3767" fmla="*/ 8671891 w 10775908"/>
              <a:gd name="connsiteY3767" fmla="*/ 2929170 h 4464204"/>
              <a:gd name="connsiteX3768" fmla="*/ 8682671 w 10775908"/>
              <a:gd name="connsiteY3768" fmla="*/ 2934154 h 4464204"/>
              <a:gd name="connsiteX3769" fmla="*/ 8661564 w 10775908"/>
              <a:gd name="connsiteY3769" fmla="*/ 2937219 h 4464204"/>
              <a:gd name="connsiteX3770" fmla="*/ 8671891 w 10775908"/>
              <a:gd name="connsiteY3770" fmla="*/ 2929170 h 4464204"/>
              <a:gd name="connsiteX3771" fmla="*/ 8191291 w 10775908"/>
              <a:gd name="connsiteY3771" fmla="*/ 2928808 h 4464204"/>
              <a:gd name="connsiteX3772" fmla="*/ 8204773 w 10775908"/>
              <a:gd name="connsiteY3772" fmla="*/ 2936134 h 4464204"/>
              <a:gd name="connsiteX3773" fmla="*/ 8177271 w 10775908"/>
              <a:gd name="connsiteY3773" fmla="*/ 2937517 h 4464204"/>
              <a:gd name="connsiteX3774" fmla="*/ 8191291 w 10775908"/>
              <a:gd name="connsiteY3774" fmla="*/ 2928808 h 4464204"/>
              <a:gd name="connsiteX3775" fmla="*/ 10276164 w 10775908"/>
              <a:gd name="connsiteY3775" fmla="*/ 2928495 h 4464204"/>
              <a:gd name="connsiteX3776" fmla="*/ 10276691 w 10775908"/>
              <a:gd name="connsiteY3776" fmla="*/ 2932395 h 4464204"/>
              <a:gd name="connsiteX3777" fmla="*/ 10275300 w 10775908"/>
              <a:gd name="connsiteY3777" fmla="*/ 2933056 h 4464204"/>
              <a:gd name="connsiteX3778" fmla="*/ 10273009 w 10775908"/>
              <a:gd name="connsiteY3778" fmla="*/ 2934147 h 4464204"/>
              <a:gd name="connsiteX3779" fmla="*/ 10270966 w 10775908"/>
              <a:gd name="connsiteY3779" fmla="*/ 2930392 h 4464204"/>
              <a:gd name="connsiteX3780" fmla="*/ 10276164 w 10775908"/>
              <a:gd name="connsiteY3780" fmla="*/ 2928495 h 4464204"/>
              <a:gd name="connsiteX3781" fmla="*/ 7207619 w 10775908"/>
              <a:gd name="connsiteY3781" fmla="*/ 2927979 h 4464204"/>
              <a:gd name="connsiteX3782" fmla="*/ 7207327 w 10775908"/>
              <a:gd name="connsiteY3782" fmla="*/ 2928259 h 4464204"/>
              <a:gd name="connsiteX3783" fmla="*/ 7206159 w 10775908"/>
              <a:gd name="connsiteY3783" fmla="*/ 2929375 h 4464204"/>
              <a:gd name="connsiteX3784" fmla="*/ 7208856 w 10775908"/>
              <a:gd name="connsiteY3784" fmla="*/ 2926799 h 4464204"/>
              <a:gd name="connsiteX3785" fmla="*/ 7208792 w 10775908"/>
              <a:gd name="connsiteY3785" fmla="*/ 2926861 h 4464204"/>
              <a:gd name="connsiteX3786" fmla="*/ 7207619 w 10775908"/>
              <a:gd name="connsiteY3786" fmla="*/ 2927979 h 4464204"/>
              <a:gd name="connsiteX3787" fmla="*/ 7633273 w 10775908"/>
              <a:gd name="connsiteY3787" fmla="*/ 2925408 h 4464204"/>
              <a:gd name="connsiteX3788" fmla="*/ 7622781 w 10775908"/>
              <a:gd name="connsiteY3788" fmla="*/ 2926285 h 4464204"/>
              <a:gd name="connsiteX3789" fmla="*/ 7587058 w 10775908"/>
              <a:gd name="connsiteY3789" fmla="*/ 2929064 h 4464204"/>
              <a:gd name="connsiteX3790" fmla="*/ 7615325 w 10775908"/>
              <a:gd name="connsiteY3790" fmla="*/ 2936646 h 4464204"/>
              <a:gd name="connsiteX3791" fmla="*/ 7629365 w 10775908"/>
              <a:gd name="connsiteY3791" fmla="*/ 2935195 h 4464204"/>
              <a:gd name="connsiteX3792" fmla="*/ 9201197 w 10775908"/>
              <a:gd name="connsiteY3792" fmla="*/ 2925375 h 4464204"/>
              <a:gd name="connsiteX3793" fmla="*/ 9201641 w 10775908"/>
              <a:gd name="connsiteY3793" fmla="*/ 2927641 h 4464204"/>
              <a:gd name="connsiteX3794" fmla="*/ 9201413 w 10775908"/>
              <a:gd name="connsiteY3794" fmla="*/ 2926483 h 4464204"/>
              <a:gd name="connsiteX3795" fmla="*/ 9969929 w 10775908"/>
              <a:gd name="connsiteY3795" fmla="*/ 2925181 h 4464204"/>
              <a:gd name="connsiteX3796" fmla="*/ 9998350 w 10775908"/>
              <a:gd name="connsiteY3796" fmla="*/ 2950246 h 4464204"/>
              <a:gd name="connsiteX3797" fmla="*/ 9961104 w 10775908"/>
              <a:gd name="connsiteY3797" fmla="*/ 2943709 h 4464204"/>
              <a:gd name="connsiteX3798" fmla="*/ 9969929 w 10775908"/>
              <a:gd name="connsiteY3798" fmla="*/ 2925181 h 4464204"/>
              <a:gd name="connsiteX3799" fmla="*/ 9201082 w 10775908"/>
              <a:gd name="connsiteY3799" fmla="*/ 2924799 h 4464204"/>
              <a:gd name="connsiteX3800" fmla="*/ 9201122 w 10775908"/>
              <a:gd name="connsiteY3800" fmla="*/ 2924990 h 4464204"/>
              <a:gd name="connsiteX3801" fmla="*/ 9201197 w 10775908"/>
              <a:gd name="connsiteY3801" fmla="*/ 2925375 h 4464204"/>
              <a:gd name="connsiteX3802" fmla="*/ 9888713 w 10775908"/>
              <a:gd name="connsiteY3802" fmla="*/ 2924075 h 4464204"/>
              <a:gd name="connsiteX3803" fmla="*/ 9896507 w 10775908"/>
              <a:gd name="connsiteY3803" fmla="*/ 2925448 h 4464204"/>
              <a:gd name="connsiteX3804" fmla="*/ 9881344 w 10775908"/>
              <a:gd name="connsiteY3804" fmla="*/ 2930954 h 4464204"/>
              <a:gd name="connsiteX3805" fmla="*/ 9888713 w 10775908"/>
              <a:gd name="connsiteY3805" fmla="*/ 2924075 h 4464204"/>
              <a:gd name="connsiteX3806" fmla="*/ 7215459 w 10775908"/>
              <a:gd name="connsiteY3806" fmla="*/ 2923757 h 4464204"/>
              <a:gd name="connsiteX3807" fmla="*/ 7179659 w 10775908"/>
              <a:gd name="connsiteY3807" fmla="*/ 2925160 h 4464204"/>
              <a:gd name="connsiteX3808" fmla="*/ 7180427 w 10775908"/>
              <a:gd name="connsiteY3808" fmla="*/ 2925397 h 4464204"/>
              <a:gd name="connsiteX3809" fmla="*/ 7205746 w 10775908"/>
              <a:gd name="connsiteY3809" fmla="*/ 2929769 h 4464204"/>
              <a:gd name="connsiteX3810" fmla="*/ 7206159 w 10775908"/>
              <a:gd name="connsiteY3810" fmla="*/ 2929375 h 4464204"/>
              <a:gd name="connsiteX3811" fmla="*/ 7205747 w 10775908"/>
              <a:gd name="connsiteY3811" fmla="*/ 2929769 h 4464204"/>
              <a:gd name="connsiteX3812" fmla="*/ 7210800 w 10775908"/>
              <a:gd name="connsiteY3812" fmla="*/ 2930642 h 4464204"/>
              <a:gd name="connsiteX3813" fmla="*/ 7210837 w 10775908"/>
              <a:gd name="connsiteY3813" fmla="*/ 2930646 h 4464204"/>
              <a:gd name="connsiteX3814" fmla="*/ 7210234 w 10775908"/>
              <a:gd name="connsiteY3814" fmla="*/ 2929675 h 4464204"/>
              <a:gd name="connsiteX3815" fmla="*/ 9200163 w 10775908"/>
              <a:gd name="connsiteY3815" fmla="*/ 2920109 h 4464204"/>
              <a:gd name="connsiteX3816" fmla="*/ 9200633 w 10775908"/>
              <a:gd name="connsiteY3816" fmla="*/ 2922500 h 4464204"/>
              <a:gd name="connsiteX3817" fmla="*/ 9200901 w 10775908"/>
              <a:gd name="connsiteY3817" fmla="*/ 2923876 h 4464204"/>
              <a:gd name="connsiteX3818" fmla="*/ 8211652 w 10775908"/>
              <a:gd name="connsiteY3818" fmla="*/ 2916557 h 4464204"/>
              <a:gd name="connsiteX3819" fmla="*/ 8202791 w 10775908"/>
              <a:gd name="connsiteY3819" fmla="*/ 2924441 h 4464204"/>
              <a:gd name="connsiteX3820" fmla="*/ 8211652 w 10775908"/>
              <a:gd name="connsiteY3820" fmla="*/ 2916557 h 4464204"/>
              <a:gd name="connsiteX3821" fmla="*/ 8224511 w 10775908"/>
              <a:gd name="connsiteY3821" fmla="*/ 2912640 h 4464204"/>
              <a:gd name="connsiteX3822" fmla="*/ 8231908 w 10775908"/>
              <a:gd name="connsiteY3822" fmla="*/ 2913912 h 4464204"/>
              <a:gd name="connsiteX3823" fmla="*/ 8217455 w 10775908"/>
              <a:gd name="connsiteY3823" fmla="*/ 2919374 h 4464204"/>
              <a:gd name="connsiteX3824" fmla="*/ 8224511 w 10775908"/>
              <a:gd name="connsiteY3824" fmla="*/ 2912640 h 4464204"/>
              <a:gd name="connsiteX3825" fmla="*/ 7967300 w 10775908"/>
              <a:gd name="connsiteY3825" fmla="*/ 2912573 h 4464204"/>
              <a:gd name="connsiteX3826" fmla="*/ 7981749 w 10775908"/>
              <a:gd name="connsiteY3826" fmla="*/ 2919551 h 4464204"/>
              <a:gd name="connsiteX3827" fmla="*/ 7954247 w 10775908"/>
              <a:gd name="connsiteY3827" fmla="*/ 2920935 h 4464204"/>
              <a:gd name="connsiteX3828" fmla="*/ 7967300 w 10775908"/>
              <a:gd name="connsiteY3828" fmla="*/ 2912573 h 4464204"/>
              <a:gd name="connsiteX3829" fmla="*/ 10172114 w 10775908"/>
              <a:gd name="connsiteY3829" fmla="*/ 2911573 h 4464204"/>
              <a:gd name="connsiteX3830" fmla="*/ 10170791 w 10775908"/>
              <a:gd name="connsiteY3830" fmla="*/ 2922090 h 4464204"/>
              <a:gd name="connsiteX3831" fmla="*/ 10170745 w 10775908"/>
              <a:gd name="connsiteY3831" fmla="*/ 2915485 h 4464204"/>
              <a:gd name="connsiteX3832" fmla="*/ 10172114 w 10775908"/>
              <a:gd name="connsiteY3832" fmla="*/ 2911573 h 4464204"/>
              <a:gd name="connsiteX3833" fmla="*/ 9335852 w 10775908"/>
              <a:gd name="connsiteY3833" fmla="*/ 2910741 h 4464204"/>
              <a:gd name="connsiteX3834" fmla="*/ 9334985 w 10775908"/>
              <a:gd name="connsiteY3834" fmla="*/ 2918968 h 4464204"/>
              <a:gd name="connsiteX3835" fmla="*/ 9343540 w 10775908"/>
              <a:gd name="connsiteY3835" fmla="*/ 2925083 h 4464204"/>
              <a:gd name="connsiteX3836" fmla="*/ 9349999 w 10775908"/>
              <a:gd name="connsiteY3836" fmla="*/ 2926710 h 4464204"/>
              <a:gd name="connsiteX3837" fmla="*/ 9347142 w 10775908"/>
              <a:gd name="connsiteY3837" fmla="*/ 2913722 h 4464204"/>
              <a:gd name="connsiteX3838" fmla="*/ 9335852 w 10775908"/>
              <a:gd name="connsiteY3838" fmla="*/ 2910741 h 4464204"/>
              <a:gd name="connsiteX3839" fmla="*/ 7747873 w 10775908"/>
              <a:gd name="connsiteY3839" fmla="*/ 2910170 h 4464204"/>
              <a:gd name="connsiteX3840" fmla="*/ 7761316 w 10775908"/>
              <a:gd name="connsiteY3840" fmla="*/ 2910558 h 4464204"/>
              <a:gd name="connsiteX3841" fmla="*/ 7762780 w 10775908"/>
              <a:gd name="connsiteY3841" fmla="*/ 2911223 h 4464204"/>
              <a:gd name="connsiteX3842" fmla="*/ 7765432 w 10775908"/>
              <a:gd name="connsiteY3842" fmla="*/ 2913188 h 4464204"/>
              <a:gd name="connsiteX3843" fmla="*/ 7727429 w 10775908"/>
              <a:gd name="connsiteY3843" fmla="*/ 2916994 h 4464204"/>
              <a:gd name="connsiteX3844" fmla="*/ 7698960 w 10775908"/>
              <a:gd name="connsiteY3844" fmla="*/ 2918810 h 4464204"/>
              <a:gd name="connsiteX3845" fmla="*/ 7694814 w 10775908"/>
              <a:gd name="connsiteY3845" fmla="*/ 2919244 h 4464204"/>
              <a:gd name="connsiteX3846" fmla="*/ 7664498 w 10775908"/>
              <a:gd name="connsiteY3846" fmla="*/ 2912301 h 4464204"/>
              <a:gd name="connsiteX3847" fmla="*/ 7702573 w 10775908"/>
              <a:gd name="connsiteY3847" fmla="*/ 2913875 h 4464204"/>
              <a:gd name="connsiteX3848" fmla="*/ 7747873 w 10775908"/>
              <a:gd name="connsiteY3848" fmla="*/ 2910170 h 4464204"/>
              <a:gd name="connsiteX3849" fmla="*/ 8098403 w 10775908"/>
              <a:gd name="connsiteY3849" fmla="*/ 2909598 h 4464204"/>
              <a:gd name="connsiteX3850" fmla="*/ 8109325 w 10775908"/>
              <a:gd name="connsiteY3850" fmla="*/ 2912300 h 4464204"/>
              <a:gd name="connsiteX3851" fmla="*/ 8111844 w 10775908"/>
              <a:gd name="connsiteY3851" fmla="*/ 2925460 h 4464204"/>
              <a:gd name="connsiteX3852" fmla="*/ 8098403 w 10775908"/>
              <a:gd name="connsiteY3852" fmla="*/ 2909598 h 4464204"/>
              <a:gd name="connsiteX3853" fmla="*/ 8187546 w 10775908"/>
              <a:gd name="connsiteY3853" fmla="*/ 2908129 h 4464204"/>
              <a:gd name="connsiteX3854" fmla="*/ 8201570 w 10775908"/>
              <a:gd name="connsiteY3854" fmla="*/ 2913033 h 4464204"/>
              <a:gd name="connsiteX3855" fmla="*/ 8198149 w 10775908"/>
              <a:gd name="connsiteY3855" fmla="*/ 2922819 h 4464204"/>
              <a:gd name="connsiteX3856" fmla="*/ 8184125 w 10775908"/>
              <a:gd name="connsiteY3856" fmla="*/ 2917915 h 4464204"/>
              <a:gd name="connsiteX3857" fmla="*/ 8187546 w 10775908"/>
              <a:gd name="connsiteY3857" fmla="*/ 2908129 h 4464204"/>
              <a:gd name="connsiteX3858" fmla="*/ 10359750 w 10775908"/>
              <a:gd name="connsiteY3858" fmla="*/ 2907476 h 4464204"/>
              <a:gd name="connsiteX3859" fmla="*/ 10382014 w 10775908"/>
              <a:gd name="connsiteY3859" fmla="*/ 2932711 h 4464204"/>
              <a:gd name="connsiteX3860" fmla="*/ 10349435 w 10775908"/>
              <a:gd name="connsiteY3860" fmla="*/ 2910242 h 4464204"/>
              <a:gd name="connsiteX3861" fmla="*/ 10359750 w 10775908"/>
              <a:gd name="connsiteY3861" fmla="*/ 2907476 h 4464204"/>
              <a:gd name="connsiteX3862" fmla="*/ 8394938 w 10775908"/>
              <a:gd name="connsiteY3862" fmla="*/ 2906690 h 4464204"/>
              <a:gd name="connsiteX3863" fmla="*/ 8391502 w 10775908"/>
              <a:gd name="connsiteY3863" fmla="*/ 2916515 h 4464204"/>
              <a:gd name="connsiteX3864" fmla="*/ 8394938 w 10775908"/>
              <a:gd name="connsiteY3864" fmla="*/ 2906690 h 4464204"/>
              <a:gd name="connsiteX3865" fmla="*/ 7940155 w 10775908"/>
              <a:gd name="connsiteY3865" fmla="*/ 2905936 h 4464204"/>
              <a:gd name="connsiteX3866" fmla="*/ 7951328 w 10775908"/>
              <a:gd name="connsiteY3866" fmla="*/ 2909841 h 4464204"/>
              <a:gd name="connsiteX3867" fmla="*/ 7947911 w 10775908"/>
              <a:gd name="connsiteY3867" fmla="*/ 2919629 h 4464204"/>
              <a:gd name="connsiteX3868" fmla="*/ 7936733 w 10775908"/>
              <a:gd name="connsiteY3868" fmla="*/ 2915721 h 4464204"/>
              <a:gd name="connsiteX3869" fmla="*/ 7940155 w 10775908"/>
              <a:gd name="connsiteY3869" fmla="*/ 2905936 h 4464204"/>
              <a:gd name="connsiteX3870" fmla="*/ 9210197 w 10775908"/>
              <a:gd name="connsiteY3870" fmla="*/ 2904165 h 4464204"/>
              <a:gd name="connsiteX3871" fmla="*/ 9201065 w 10775908"/>
              <a:gd name="connsiteY3871" fmla="*/ 2924712 h 4464204"/>
              <a:gd name="connsiteX3872" fmla="*/ 9199743 w 10775908"/>
              <a:gd name="connsiteY3872" fmla="*/ 2927688 h 4464204"/>
              <a:gd name="connsiteX3873" fmla="*/ 9200901 w 10775908"/>
              <a:gd name="connsiteY3873" fmla="*/ 2923876 h 4464204"/>
              <a:gd name="connsiteX3874" fmla="*/ 9203479 w 10775908"/>
              <a:gd name="connsiteY3874" fmla="*/ 2915405 h 4464204"/>
              <a:gd name="connsiteX3875" fmla="*/ 9210197 w 10775908"/>
              <a:gd name="connsiteY3875" fmla="*/ 2904165 h 4464204"/>
              <a:gd name="connsiteX3876" fmla="*/ 8377681 w 10775908"/>
              <a:gd name="connsiteY3876" fmla="*/ 2900657 h 4464204"/>
              <a:gd name="connsiteX3877" fmla="*/ 8378918 w 10775908"/>
              <a:gd name="connsiteY3877" fmla="*/ 2902174 h 4464204"/>
              <a:gd name="connsiteX3878" fmla="*/ 8377448 w 10775908"/>
              <a:gd name="connsiteY3878" fmla="*/ 2902202 h 4464204"/>
              <a:gd name="connsiteX3879" fmla="*/ 9162088 w 10775908"/>
              <a:gd name="connsiteY3879" fmla="*/ 2900501 h 4464204"/>
              <a:gd name="connsiteX3880" fmla="*/ 9150242 w 10775908"/>
              <a:gd name="connsiteY3880" fmla="*/ 2915457 h 4464204"/>
              <a:gd name="connsiteX3881" fmla="*/ 9148309 w 10775908"/>
              <a:gd name="connsiteY3881" fmla="*/ 2902050 h 4464204"/>
              <a:gd name="connsiteX3882" fmla="*/ 9162088 w 10775908"/>
              <a:gd name="connsiteY3882" fmla="*/ 2900501 h 4464204"/>
              <a:gd name="connsiteX3883" fmla="*/ 8965269 w 10775908"/>
              <a:gd name="connsiteY3883" fmla="*/ 2899778 h 4464204"/>
              <a:gd name="connsiteX3884" fmla="*/ 8975071 w 10775908"/>
              <a:gd name="connsiteY3884" fmla="*/ 2918562 h 4464204"/>
              <a:gd name="connsiteX3885" fmla="*/ 8978622 w 10775908"/>
              <a:gd name="connsiteY3885" fmla="*/ 2935158 h 4464204"/>
              <a:gd name="connsiteX3886" fmla="*/ 8947749 w 10775908"/>
              <a:gd name="connsiteY3886" fmla="*/ 2930948 h 4464204"/>
              <a:gd name="connsiteX3887" fmla="*/ 8965269 w 10775908"/>
              <a:gd name="connsiteY3887" fmla="*/ 2899778 h 4464204"/>
              <a:gd name="connsiteX3888" fmla="*/ 8085402 w 10775908"/>
              <a:gd name="connsiteY3888" fmla="*/ 2895116 h 4464204"/>
              <a:gd name="connsiteX3889" fmla="*/ 8076541 w 10775908"/>
              <a:gd name="connsiteY3889" fmla="*/ 2903000 h 4464204"/>
              <a:gd name="connsiteX3890" fmla="*/ 8085402 w 10775908"/>
              <a:gd name="connsiteY3890" fmla="*/ 2895116 h 4464204"/>
              <a:gd name="connsiteX3891" fmla="*/ 9864953 w 10775908"/>
              <a:gd name="connsiteY3891" fmla="*/ 2893627 h 4464204"/>
              <a:gd name="connsiteX3892" fmla="*/ 9888068 w 10775908"/>
              <a:gd name="connsiteY3892" fmla="*/ 2914930 h 4464204"/>
              <a:gd name="connsiteX3893" fmla="*/ 9885375 w 10775908"/>
              <a:gd name="connsiteY3893" fmla="*/ 2922633 h 4464204"/>
              <a:gd name="connsiteX3894" fmla="*/ 9854518 w 10775908"/>
              <a:gd name="connsiteY3894" fmla="*/ 2896716 h 4464204"/>
              <a:gd name="connsiteX3895" fmla="*/ 9864953 w 10775908"/>
              <a:gd name="connsiteY3895" fmla="*/ 2893627 h 4464204"/>
              <a:gd name="connsiteX3896" fmla="*/ 8716189 w 10775908"/>
              <a:gd name="connsiteY3896" fmla="*/ 2891836 h 4464204"/>
              <a:gd name="connsiteX3897" fmla="*/ 8726730 w 10775908"/>
              <a:gd name="connsiteY3897" fmla="*/ 2893627 h 4464204"/>
              <a:gd name="connsiteX3898" fmla="*/ 8744373 w 10775908"/>
              <a:gd name="connsiteY3898" fmla="*/ 2903709 h 4464204"/>
              <a:gd name="connsiteX3899" fmla="*/ 8737946 w 10775908"/>
              <a:gd name="connsiteY3899" fmla="*/ 2940880 h 4464204"/>
              <a:gd name="connsiteX3900" fmla="*/ 8758605 w 10775908"/>
              <a:gd name="connsiteY3900" fmla="*/ 2919369 h 4464204"/>
              <a:gd name="connsiteX3901" fmla="*/ 8748965 w 10775908"/>
              <a:gd name="connsiteY3901" fmla="*/ 2946944 h 4464204"/>
              <a:gd name="connsiteX3902" fmla="*/ 8759297 w 10775908"/>
              <a:gd name="connsiteY3902" fmla="*/ 2954976 h 4464204"/>
              <a:gd name="connsiteX3903" fmla="*/ 8782155 w 10775908"/>
              <a:gd name="connsiteY3903" fmla="*/ 2976230 h 4464204"/>
              <a:gd name="connsiteX3904" fmla="*/ 8706938 w 10775908"/>
              <a:gd name="connsiteY3904" fmla="*/ 2936671 h 4464204"/>
              <a:gd name="connsiteX3905" fmla="*/ 8706936 w 10775908"/>
              <a:gd name="connsiteY3905" fmla="*/ 2899094 h 4464204"/>
              <a:gd name="connsiteX3906" fmla="*/ 8716189 w 10775908"/>
              <a:gd name="connsiteY3906" fmla="*/ 2891836 h 4464204"/>
              <a:gd name="connsiteX3907" fmla="*/ 9309870 w 10775908"/>
              <a:gd name="connsiteY3907" fmla="*/ 2890998 h 4464204"/>
              <a:gd name="connsiteX3908" fmla="*/ 9309339 w 10775908"/>
              <a:gd name="connsiteY3908" fmla="*/ 2901627 h 4464204"/>
              <a:gd name="connsiteX3909" fmla="*/ 9314927 w 10775908"/>
              <a:gd name="connsiteY3909" fmla="*/ 2906104 h 4464204"/>
              <a:gd name="connsiteX3910" fmla="*/ 9315296 w 10775908"/>
              <a:gd name="connsiteY3910" fmla="*/ 2906337 h 4464204"/>
              <a:gd name="connsiteX3911" fmla="*/ 9329990 w 10775908"/>
              <a:gd name="connsiteY3911" fmla="*/ 2908691 h 4464204"/>
              <a:gd name="connsiteX3912" fmla="*/ 9325136 w 10775908"/>
              <a:gd name="connsiteY3912" fmla="*/ 2894360 h 4464204"/>
              <a:gd name="connsiteX3913" fmla="*/ 9309870 w 10775908"/>
              <a:gd name="connsiteY3913" fmla="*/ 2890998 h 4464204"/>
              <a:gd name="connsiteX3914" fmla="*/ 8137286 w 10775908"/>
              <a:gd name="connsiteY3914" fmla="*/ 2890560 h 4464204"/>
              <a:gd name="connsiteX3915" fmla="*/ 8139307 w 10775908"/>
              <a:gd name="connsiteY3915" fmla="*/ 2902248 h 4464204"/>
              <a:gd name="connsiteX3916" fmla="*/ 8137286 w 10775908"/>
              <a:gd name="connsiteY3916" fmla="*/ 2890560 h 4464204"/>
              <a:gd name="connsiteX3917" fmla="*/ 9823100 w 10775908"/>
              <a:gd name="connsiteY3917" fmla="*/ 2890236 h 4464204"/>
              <a:gd name="connsiteX3918" fmla="*/ 9825396 w 10775908"/>
              <a:gd name="connsiteY3918" fmla="*/ 2900237 h 4464204"/>
              <a:gd name="connsiteX3919" fmla="*/ 9814910 w 10775908"/>
              <a:gd name="connsiteY3919" fmla="*/ 2892367 h 4464204"/>
              <a:gd name="connsiteX3920" fmla="*/ 9823100 w 10775908"/>
              <a:gd name="connsiteY3920" fmla="*/ 2890236 h 4464204"/>
              <a:gd name="connsiteX3921" fmla="*/ 8002727 w 10775908"/>
              <a:gd name="connsiteY3921" fmla="*/ 2888177 h 4464204"/>
              <a:gd name="connsiteX3922" fmla="*/ 8011703 w 10775908"/>
              <a:gd name="connsiteY3922" fmla="*/ 2900100 h 4464204"/>
              <a:gd name="connsiteX3923" fmla="*/ 8010951 w 10775908"/>
              <a:gd name="connsiteY3923" fmla="*/ 2890503 h 4464204"/>
              <a:gd name="connsiteX3924" fmla="*/ 8002727 w 10775908"/>
              <a:gd name="connsiteY3924" fmla="*/ 2888177 h 4464204"/>
              <a:gd name="connsiteX3925" fmla="*/ 10081628 w 10775908"/>
              <a:gd name="connsiteY3925" fmla="*/ 2886424 h 4464204"/>
              <a:gd name="connsiteX3926" fmla="*/ 10104564 w 10775908"/>
              <a:gd name="connsiteY3926" fmla="*/ 2940755 h 4464204"/>
              <a:gd name="connsiteX3927" fmla="*/ 10154716 w 10775908"/>
              <a:gd name="connsiteY3927" fmla="*/ 2989411 h 4464204"/>
              <a:gd name="connsiteX3928" fmla="*/ 10089334 w 10775908"/>
              <a:gd name="connsiteY3928" fmla="*/ 2957663 h 4464204"/>
              <a:gd name="connsiteX3929" fmla="*/ 10095563 w 10775908"/>
              <a:gd name="connsiteY3929" fmla="*/ 2953170 h 4464204"/>
              <a:gd name="connsiteX3930" fmla="*/ 10079652 w 10775908"/>
              <a:gd name="connsiteY3930" fmla="*/ 2945384 h 4464204"/>
              <a:gd name="connsiteX3931" fmla="*/ 10080924 w 10775908"/>
              <a:gd name="connsiteY3931" fmla="*/ 2921747 h 4464204"/>
              <a:gd name="connsiteX3932" fmla="*/ 10069852 w 10775908"/>
              <a:gd name="connsiteY3932" fmla="*/ 2933435 h 4464204"/>
              <a:gd name="connsiteX3933" fmla="*/ 10062934 w 10775908"/>
              <a:gd name="connsiteY3933" fmla="*/ 2919903 h 4464204"/>
              <a:gd name="connsiteX3934" fmla="*/ 10069170 w 10775908"/>
              <a:gd name="connsiteY3934" fmla="*/ 2895408 h 4464204"/>
              <a:gd name="connsiteX3935" fmla="*/ 10081628 w 10775908"/>
              <a:gd name="connsiteY3935" fmla="*/ 2886424 h 4464204"/>
              <a:gd name="connsiteX3936" fmla="*/ 9777666 w 10775908"/>
              <a:gd name="connsiteY3936" fmla="*/ 2885524 h 4464204"/>
              <a:gd name="connsiteX3937" fmla="*/ 9786407 w 10775908"/>
              <a:gd name="connsiteY3937" fmla="*/ 2907671 h 4464204"/>
              <a:gd name="connsiteX3938" fmla="*/ 9786431 w 10775908"/>
              <a:gd name="connsiteY3938" fmla="*/ 2909738 h 4464204"/>
              <a:gd name="connsiteX3939" fmla="*/ 9788634 w 10775908"/>
              <a:gd name="connsiteY3939" fmla="*/ 2905568 h 4464204"/>
              <a:gd name="connsiteX3940" fmla="*/ 9789587 w 10775908"/>
              <a:gd name="connsiteY3940" fmla="*/ 2906664 h 4464204"/>
              <a:gd name="connsiteX3941" fmla="*/ 9802524 w 10775908"/>
              <a:gd name="connsiteY3941" fmla="*/ 2904242 h 4464204"/>
              <a:gd name="connsiteX3942" fmla="*/ 9813840 w 10775908"/>
              <a:gd name="connsiteY3942" fmla="*/ 2906532 h 4464204"/>
              <a:gd name="connsiteX3943" fmla="*/ 9864410 w 10775908"/>
              <a:gd name="connsiteY3943" fmla="*/ 2963701 h 4464204"/>
              <a:gd name="connsiteX3944" fmla="*/ 9819193 w 10775908"/>
              <a:gd name="connsiteY3944" fmla="*/ 2961266 h 4464204"/>
              <a:gd name="connsiteX3945" fmla="*/ 9802311 w 10775908"/>
              <a:gd name="connsiteY3945" fmla="*/ 2937302 h 4464204"/>
              <a:gd name="connsiteX3946" fmla="*/ 9791151 w 10775908"/>
              <a:gd name="connsiteY3946" fmla="*/ 2910629 h 4464204"/>
              <a:gd name="connsiteX3947" fmla="*/ 9785219 w 10775908"/>
              <a:gd name="connsiteY3947" fmla="*/ 2915342 h 4464204"/>
              <a:gd name="connsiteX3948" fmla="*/ 9785570 w 10775908"/>
              <a:gd name="connsiteY3948" fmla="*/ 2913557 h 4464204"/>
              <a:gd name="connsiteX3949" fmla="*/ 9774285 w 10775908"/>
              <a:gd name="connsiteY3949" fmla="*/ 2905864 h 4464204"/>
              <a:gd name="connsiteX3950" fmla="*/ 9761579 w 10775908"/>
              <a:gd name="connsiteY3950" fmla="*/ 2898990 h 4464204"/>
              <a:gd name="connsiteX3951" fmla="*/ 9777666 w 10775908"/>
              <a:gd name="connsiteY3951" fmla="*/ 2885524 h 4464204"/>
              <a:gd name="connsiteX3952" fmla="*/ 8928985 w 10775908"/>
              <a:gd name="connsiteY3952" fmla="*/ 2885471 h 4464204"/>
              <a:gd name="connsiteX3953" fmla="*/ 8937432 w 10775908"/>
              <a:gd name="connsiteY3953" fmla="*/ 2905882 h 4464204"/>
              <a:gd name="connsiteX3954" fmla="*/ 8919580 w 10775908"/>
              <a:gd name="connsiteY3954" fmla="*/ 2899640 h 4464204"/>
              <a:gd name="connsiteX3955" fmla="*/ 8928985 w 10775908"/>
              <a:gd name="connsiteY3955" fmla="*/ 2885471 h 4464204"/>
              <a:gd name="connsiteX3956" fmla="*/ 9186665 w 10775908"/>
              <a:gd name="connsiteY3956" fmla="*/ 2885152 h 4464204"/>
              <a:gd name="connsiteX3957" fmla="*/ 9191574 w 10775908"/>
              <a:gd name="connsiteY3957" fmla="*/ 2902151 h 4464204"/>
              <a:gd name="connsiteX3958" fmla="*/ 9176101 w 10775908"/>
              <a:gd name="connsiteY3958" fmla="*/ 2896743 h 4464204"/>
              <a:gd name="connsiteX3959" fmla="*/ 9186665 w 10775908"/>
              <a:gd name="connsiteY3959" fmla="*/ 2885152 h 4464204"/>
              <a:gd name="connsiteX3960" fmla="*/ 8569660 w 10775908"/>
              <a:gd name="connsiteY3960" fmla="*/ 2884480 h 4464204"/>
              <a:gd name="connsiteX3961" fmla="*/ 8571680 w 10775908"/>
              <a:gd name="connsiteY3961" fmla="*/ 2896166 h 4464204"/>
              <a:gd name="connsiteX3962" fmla="*/ 8569660 w 10775908"/>
              <a:gd name="connsiteY3962" fmla="*/ 2884480 h 4464204"/>
              <a:gd name="connsiteX3963" fmla="*/ 8917268 w 10775908"/>
              <a:gd name="connsiteY3963" fmla="*/ 2881185 h 4464204"/>
              <a:gd name="connsiteX3964" fmla="*/ 8919287 w 10775908"/>
              <a:gd name="connsiteY3964" fmla="*/ 2892872 h 4464204"/>
              <a:gd name="connsiteX3965" fmla="*/ 8917268 w 10775908"/>
              <a:gd name="connsiteY3965" fmla="*/ 2881185 h 4464204"/>
              <a:gd name="connsiteX3966" fmla="*/ 8343618 w 10775908"/>
              <a:gd name="connsiteY3966" fmla="*/ 2880765 h 4464204"/>
              <a:gd name="connsiteX3967" fmla="*/ 8350686 w 10775908"/>
              <a:gd name="connsiteY3967" fmla="*/ 2882973 h 4464204"/>
              <a:gd name="connsiteX3968" fmla="*/ 8336888 w 10775908"/>
              <a:gd name="connsiteY3968" fmla="*/ 2886562 h 4464204"/>
              <a:gd name="connsiteX3969" fmla="*/ 8343618 w 10775908"/>
              <a:gd name="connsiteY3969" fmla="*/ 2880765 h 4464204"/>
              <a:gd name="connsiteX3970" fmla="*/ 10035228 w 10775908"/>
              <a:gd name="connsiteY3970" fmla="*/ 2879928 h 4464204"/>
              <a:gd name="connsiteX3971" fmla="*/ 10037551 w 10775908"/>
              <a:gd name="connsiteY3971" fmla="*/ 2891720 h 4464204"/>
              <a:gd name="connsiteX3972" fmla="*/ 10035228 w 10775908"/>
              <a:gd name="connsiteY3972" fmla="*/ 2879928 h 4464204"/>
              <a:gd name="connsiteX3973" fmla="*/ 9849237 w 10775908"/>
              <a:gd name="connsiteY3973" fmla="*/ 2879560 h 4464204"/>
              <a:gd name="connsiteX3974" fmla="*/ 9856987 w 10775908"/>
              <a:gd name="connsiteY3974" fmla="*/ 2888578 h 4464204"/>
              <a:gd name="connsiteX3975" fmla="*/ 9849237 w 10775908"/>
              <a:gd name="connsiteY3975" fmla="*/ 2879560 h 4464204"/>
              <a:gd name="connsiteX3976" fmla="*/ 7827897 w 10775908"/>
              <a:gd name="connsiteY3976" fmla="*/ 2877567 h 4464204"/>
              <a:gd name="connsiteX3977" fmla="*/ 7853545 w 10775908"/>
              <a:gd name="connsiteY3977" fmla="*/ 2897150 h 4464204"/>
              <a:gd name="connsiteX3978" fmla="*/ 7846048 w 10775908"/>
              <a:gd name="connsiteY3978" fmla="*/ 2881126 h 4464204"/>
              <a:gd name="connsiteX3979" fmla="*/ 7827897 w 10775908"/>
              <a:gd name="connsiteY3979" fmla="*/ 2877567 h 4464204"/>
              <a:gd name="connsiteX3980" fmla="*/ 2239341 w 10775908"/>
              <a:gd name="connsiteY3980" fmla="*/ 2876668 h 4464204"/>
              <a:gd name="connsiteX3981" fmla="*/ 2246372 w 10775908"/>
              <a:gd name="connsiteY3981" fmla="*/ 2879619 h 4464204"/>
              <a:gd name="connsiteX3982" fmla="*/ 2249814 w 10775908"/>
              <a:gd name="connsiteY3982" fmla="*/ 2879383 h 4464204"/>
              <a:gd name="connsiteX3983" fmla="*/ 10052850 w 10775908"/>
              <a:gd name="connsiteY3983" fmla="*/ 2874741 h 4464204"/>
              <a:gd name="connsiteX3984" fmla="*/ 10059258 w 10775908"/>
              <a:gd name="connsiteY3984" fmla="*/ 2887962 h 4464204"/>
              <a:gd name="connsiteX3985" fmla="*/ 10048833 w 10775908"/>
              <a:gd name="connsiteY3985" fmla="*/ 2879924 h 4464204"/>
              <a:gd name="connsiteX3986" fmla="*/ 10052850 w 10775908"/>
              <a:gd name="connsiteY3986" fmla="*/ 2874741 h 4464204"/>
              <a:gd name="connsiteX3987" fmla="*/ 10020573 w 10775908"/>
              <a:gd name="connsiteY3987" fmla="*/ 2874715 h 4464204"/>
              <a:gd name="connsiteX3988" fmla="*/ 10025917 w 10775908"/>
              <a:gd name="connsiteY3988" fmla="*/ 2886048 h 4464204"/>
              <a:gd name="connsiteX3989" fmla="*/ 10016089 w 10775908"/>
              <a:gd name="connsiteY3989" fmla="*/ 2876303 h 4464204"/>
              <a:gd name="connsiteX3990" fmla="*/ 10020573 w 10775908"/>
              <a:gd name="connsiteY3990" fmla="*/ 2874715 h 4464204"/>
              <a:gd name="connsiteX3991" fmla="*/ 9801365 w 10775908"/>
              <a:gd name="connsiteY3991" fmla="*/ 2872735 h 4464204"/>
              <a:gd name="connsiteX3992" fmla="*/ 9817810 w 10775908"/>
              <a:gd name="connsiteY3992" fmla="*/ 2883008 h 4464204"/>
              <a:gd name="connsiteX3993" fmla="*/ 9801365 w 10775908"/>
              <a:gd name="connsiteY3993" fmla="*/ 2872735 h 4464204"/>
              <a:gd name="connsiteX3994" fmla="*/ 10170454 w 10775908"/>
              <a:gd name="connsiteY3994" fmla="*/ 2872059 h 4464204"/>
              <a:gd name="connsiteX3995" fmla="*/ 10167778 w 10775908"/>
              <a:gd name="connsiteY3995" fmla="*/ 2875492 h 4464204"/>
              <a:gd name="connsiteX3996" fmla="*/ 10169319 w 10775908"/>
              <a:gd name="connsiteY3996" fmla="*/ 2873514 h 4464204"/>
              <a:gd name="connsiteX3997" fmla="*/ 9286279 w 10775908"/>
              <a:gd name="connsiteY3997" fmla="*/ 2871724 h 4464204"/>
              <a:gd name="connsiteX3998" fmla="*/ 9305961 w 10775908"/>
              <a:gd name="connsiteY3998" fmla="*/ 2889632 h 4464204"/>
              <a:gd name="connsiteX3999" fmla="*/ 9306319 w 10775908"/>
              <a:gd name="connsiteY3999" fmla="*/ 2879663 h 4464204"/>
              <a:gd name="connsiteX4000" fmla="*/ 9303588 w 10775908"/>
              <a:gd name="connsiteY4000" fmla="*/ 2877333 h 4464204"/>
              <a:gd name="connsiteX4001" fmla="*/ 9300431 w 10775908"/>
              <a:gd name="connsiteY4001" fmla="*/ 2875517 h 4464204"/>
              <a:gd name="connsiteX4002" fmla="*/ 9300854 w 10775908"/>
              <a:gd name="connsiteY4002" fmla="*/ 2875000 h 4464204"/>
              <a:gd name="connsiteX4003" fmla="*/ 9300638 w 10775908"/>
              <a:gd name="connsiteY4003" fmla="*/ 2874815 h 4464204"/>
              <a:gd name="connsiteX4004" fmla="*/ 9286279 w 10775908"/>
              <a:gd name="connsiteY4004" fmla="*/ 2871724 h 4464204"/>
              <a:gd name="connsiteX4005" fmla="*/ 10172051 w 10775908"/>
              <a:gd name="connsiteY4005" fmla="*/ 2870006 h 4464204"/>
              <a:gd name="connsiteX4006" fmla="*/ 10171032 w 10775908"/>
              <a:gd name="connsiteY4006" fmla="*/ 2871316 h 4464204"/>
              <a:gd name="connsiteX4007" fmla="*/ 10170454 w 10775908"/>
              <a:gd name="connsiteY4007" fmla="*/ 2872059 h 4464204"/>
              <a:gd name="connsiteX4008" fmla="*/ 10172609 w 10775908"/>
              <a:gd name="connsiteY4008" fmla="*/ 2869292 h 4464204"/>
              <a:gd name="connsiteX4009" fmla="*/ 10172051 w 10775908"/>
              <a:gd name="connsiteY4009" fmla="*/ 2870006 h 4464204"/>
              <a:gd name="connsiteX4010" fmla="*/ 10172058 w 10775908"/>
              <a:gd name="connsiteY4010" fmla="*/ 2869997 h 4464204"/>
              <a:gd name="connsiteX4011" fmla="*/ 10172609 w 10775908"/>
              <a:gd name="connsiteY4011" fmla="*/ 2869292 h 4464204"/>
              <a:gd name="connsiteX4012" fmla="*/ 9537704 w 10775908"/>
              <a:gd name="connsiteY4012" fmla="*/ 2868096 h 4464204"/>
              <a:gd name="connsiteX4013" fmla="*/ 9585342 w 10775908"/>
              <a:gd name="connsiteY4013" fmla="*/ 2891233 h 4464204"/>
              <a:gd name="connsiteX4014" fmla="*/ 9537704 w 10775908"/>
              <a:gd name="connsiteY4014" fmla="*/ 2868096 h 4464204"/>
              <a:gd name="connsiteX4015" fmla="*/ 9728633 w 10775908"/>
              <a:gd name="connsiteY4015" fmla="*/ 2866761 h 4464204"/>
              <a:gd name="connsiteX4016" fmla="*/ 9748901 w 10775908"/>
              <a:gd name="connsiteY4016" fmla="*/ 2880655 h 4464204"/>
              <a:gd name="connsiteX4017" fmla="*/ 9728633 w 10775908"/>
              <a:gd name="connsiteY4017" fmla="*/ 2866761 h 4464204"/>
              <a:gd name="connsiteX4018" fmla="*/ 10356035 w 10775908"/>
              <a:gd name="connsiteY4018" fmla="*/ 2866650 h 4464204"/>
              <a:gd name="connsiteX4019" fmla="*/ 10363568 w 10775908"/>
              <a:gd name="connsiteY4019" fmla="*/ 2868758 h 4464204"/>
              <a:gd name="connsiteX4020" fmla="*/ 10348498 w 10775908"/>
              <a:gd name="connsiteY4020" fmla="*/ 2874004 h 4464204"/>
              <a:gd name="connsiteX4021" fmla="*/ 10356035 w 10775908"/>
              <a:gd name="connsiteY4021" fmla="*/ 2866650 h 4464204"/>
              <a:gd name="connsiteX4022" fmla="*/ 9903582 w 10775908"/>
              <a:gd name="connsiteY4022" fmla="*/ 2866324 h 4464204"/>
              <a:gd name="connsiteX4023" fmla="*/ 9894422 w 10775908"/>
              <a:gd name="connsiteY4023" fmla="*/ 2874089 h 4464204"/>
              <a:gd name="connsiteX4024" fmla="*/ 9903582 w 10775908"/>
              <a:gd name="connsiteY4024" fmla="*/ 2866324 h 4464204"/>
              <a:gd name="connsiteX4025" fmla="*/ 8856828 w 10775908"/>
              <a:gd name="connsiteY4025" fmla="*/ 2865108 h 4464204"/>
              <a:gd name="connsiteX4026" fmla="*/ 8888390 w 10775908"/>
              <a:gd name="connsiteY4026" fmla="*/ 2877495 h 4464204"/>
              <a:gd name="connsiteX4027" fmla="*/ 8889986 w 10775908"/>
              <a:gd name="connsiteY4027" fmla="*/ 2871646 h 4464204"/>
              <a:gd name="connsiteX4028" fmla="*/ 8892524 w 10775908"/>
              <a:gd name="connsiteY4028" fmla="*/ 2875555 h 4464204"/>
              <a:gd name="connsiteX4029" fmla="*/ 8891648 w 10775908"/>
              <a:gd name="connsiteY4029" fmla="*/ 2878773 h 4464204"/>
              <a:gd name="connsiteX4030" fmla="*/ 8905834 w 10775908"/>
              <a:gd name="connsiteY4030" fmla="*/ 2884342 h 4464204"/>
              <a:gd name="connsiteX4031" fmla="*/ 8890682 w 10775908"/>
              <a:gd name="connsiteY4031" fmla="*/ 2882313 h 4464204"/>
              <a:gd name="connsiteX4032" fmla="*/ 8890541 w 10775908"/>
              <a:gd name="connsiteY4032" fmla="*/ 2882824 h 4464204"/>
              <a:gd name="connsiteX4033" fmla="*/ 8890165 w 10775908"/>
              <a:gd name="connsiteY4033" fmla="*/ 2882243 h 4464204"/>
              <a:gd name="connsiteX4034" fmla="*/ 8857065 w 10775908"/>
              <a:gd name="connsiteY4034" fmla="*/ 2877807 h 4464204"/>
              <a:gd name="connsiteX4035" fmla="*/ 8856828 w 10775908"/>
              <a:gd name="connsiteY4035" fmla="*/ 2865108 h 4464204"/>
              <a:gd name="connsiteX4036" fmla="*/ 7786332 w 10775908"/>
              <a:gd name="connsiteY4036" fmla="*/ 2864867 h 4464204"/>
              <a:gd name="connsiteX4037" fmla="*/ 7774318 w 10775908"/>
              <a:gd name="connsiteY4037" fmla="*/ 2880431 h 4464204"/>
              <a:gd name="connsiteX4038" fmla="*/ 7791887 w 10775908"/>
              <a:gd name="connsiteY4038" fmla="*/ 2886574 h 4464204"/>
              <a:gd name="connsiteX4039" fmla="*/ 7786332 w 10775908"/>
              <a:gd name="connsiteY4039" fmla="*/ 2864867 h 4464204"/>
              <a:gd name="connsiteX4040" fmla="*/ 10153745 w 10775908"/>
              <a:gd name="connsiteY4040" fmla="*/ 2864661 h 4464204"/>
              <a:gd name="connsiteX4041" fmla="*/ 10161351 w 10775908"/>
              <a:gd name="connsiteY4041" fmla="*/ 2869091 h 4464204"/>
              <a:gd name="connsiteX4042" fmla="*/ 10167778 w 10775908"/>
              <a:gd name="connsiteY4042" fmla="*/ 2875492 h 4464204"/>
              <a:gd name="connsiteX4043" fmla="*/ 10167876 w 10775908"/>
              <a:gd name="connsiteY4043" fmla="*/ 2875590 h 4464204"/>
              <a:gd name="connsiteX4044" fmla="*/ 10170560 w 10775908"/>
              <a:gd name="connsiteY4044" fmla="*/ 2880882 h 4464204"/>
              <a:gd name="connsiteX4045" fmla="*/ 10134528 w 10775908"/>
              <a:gd name="connsiteY4045" fmla="*/ 2868287 h 4464204"/>
              <a:gd name="connsiteX4046" fmla="*/ 10153745 w 10775908"/>
              <a:gd name="connsiteY4046" fmla="*/ 2864661 h 4464204"/>
              <a:gd name="connsiteX4047" fmla="*/ 7434916 w 10775908"/>
              <a:gd name="connsiteY4047" fmla="*/ 2863911 h 4464204"/>
              <a:gd name="connsiteX4048" fmla="*/ 7435970 w 10775908"/>
              <a:gd name="connsiteY4048" fmla="*/ 2867066 h 4464204"/>
              <a:gd name="connsiteX4049" fmla="*/ 7437991 w 10775908"/>
              <a:gd name="connsiteY4049" fmla="*/ 2867302 h 4464204"/>
              <a:gd name="connsiteX4050" fmla="*/ 7440581 w 10775908"/>
              <a:gd name="connsiteY4050" fmla="*/ 2867336 h 4464204"/>
              <a:gd name="connsiteX4051" fmla="*/ 7437795 w 10775908"/>
              <a:gd name="connsiteY4051" fmla="*/ 2864342 h 4464204"/>
              <a:gd name="connsiteX4052" fmla="*/ 7425641 w 10775908"/>
              <a:gd name="connsiteY4052" fmla="*/ 2862524 h 4464204"/>
              <a:gd name="connsiteX4053" fmla="*/ 7428974 w 10775908"/>
              <a:gd name="connsiteY4053" fmla="*/ 2864135 h 4464204"/>
              <a:gd name="connsiteX4054" fmla="*/ 7430416 w 10775908"/>
              <a:gd name="connsiteY4054" fmla="*/ 2866419 h 4464204"/>
              <a:gd name="connsiteX4055" fmla="*/ 7430920 w 10775908"/>
              <a:gd name="connsiteY4055" fmla="*/ 2866478 h 4464204"/>
              <a:gd name="connsiteX4056" fmla="*/ 7430611 w 10775908"/>
              <a:gd name="connsiteY4056" fmla="*/ 2865409 h 4464204"/>
              <a:gd name="connsiteX4057" fmla="*/ 7433294 w 10775908"/>
              <a:gd name="connsiteY4057" fmla="*/ 2863668 h 4464204"/>
              <a:gd name="connsiteX4058" fmla="*/ 2488634 w 10775908"/>
              <a:gd name="connsiteY4058" fmla="*/ 2860594 h 4464204"/>
              <a:gd name="connsiteX4059" fmla="*/ 2487553 w 10775908"/>
              <a:gd name="connsiteY4059" fmla="*/ 2863685 h 4464204"/>
              <a:gd name="connsiteX4060" fmla="*/ 2492096 w 10775908"/>
              <a:gd name="connsiteY4060" fmla="*/ 2865336 h 4464204"/>
              <a:gd name="connsiteX4061" fmla="*/ 2504372 w 10775908"/>
              <a:gd name="connsiteY4061" fmla="*/ 2863934 h 4464204"/>
              <a:gd name="connsiteX4062" fmla="*/ 2502406 w 10775908"/>
              <a:gd name="connsiteY4062" fmla="*/ 2863600 h 4464204"/>
              <a:gd name="connsiteX4063" fmla="*/ 2495224 w 10775908"/>
              <a:gd name="connsiteY4063" fmla="*/ 2862649 h 4464204"/>
              <a:gd name="connsiteX4064" fmla="*/ 2393502 w 10775908"/>
              <a:gd name="connsiteY4064" fmla="*/ 2860518 h 4464204"/>
              <a:gd name="connsiteX4065" fmla="*/ 2393115 w 10775908"/>
              <a:gd name="connsiteY4065" fmla="*/ 2864421 h 4464204"/>
              <a:gd name="connsiteX4066" fmla="*/ 2397002 w 10775908"/>
              <a:gd name="connsiteY4066" fmla="*/ 2868742 h 4464204"/>
              <a:gd name="connsiteX4067" fmla="*/ 2400162 w 10775908"/>
              <a:gd name="connsiteY4067" fmla="*/ 2869551 h 4464204"/>
              <a:gd name="connsiteX4068" fmla="*/ 2407543 w 10775908"/>
              <a:gd name="connsiteY4068" fmla="*/ 2869055 h 4464204"/>
              <a:gd name="connsiteX4069" fmla="*/ 2409044 w 10775908"/>
              <a:gd name="connsiteY4069" fmla="*/ 2869013 h 4464204"/>
              <a:gd name="connsiteX4070" fmla="*/ 2409421 w 10775908"/>
              <a:gd name="connsiteY4070" fmla="*/ 2865212 h 4464204"/>
              <a:gd name="connsiteX4071" fmla="*/ 2404757 w 10775908"/>
              <a:gd name="connsiteY4071" fmla="*/ 2862082 h 4464204"/>
              <a:gd name="connsiteX4072" fmla="*/ 10035225 w 10775908"/>
              <a:gd name="connsiteY4072" fmla="*/ 2860474 h 4464204"/>
              <a:gd name="connsiteX4073" fmla="*/ 10051671 w 10775908"/>
              <a:gd name="connsiteY4073" fmla="*/ 2870747 h 4464204"/>
              <a:gd name="connsiteX4074" fmla="*/ 10035225 w 10775908"/>
              <a:gd name="connsiteY4074" fmla="*/ 2860474 h 4464204"/>
              <a:gd name="connsiteX4075" fmla="*/ 10006017 w 10775908"/>
              <a:gd name="connsiteY4075" fmla="*/ 2859340 h 4464204"/>
              <a:gd name="connsiteX4076" fmla="*/ 10009825 w 10775908"/>
              <a:gd name="connsiteY4076" fmla="*/ 2860354 h 4464204"/>
              <a:gd name="connsiteX4077" fmla="*/ 10018451 w 10775908"/>
              <a:gd name="connsiteY4077" fmla="*/ 2868462 h 4464204"/>
              <a:gd name="connsiteX4078" fmla="*/ 10000604 w 10775908"/>
              <a:gd name="connsiteY4078" fmla="*/ 2862222 h 4464204"/>
              <a:gd name="connsiteX4079" fmla="*/ 10006017 w 10775908"/>
              <a:gd name="connsiteY4079" fmla="*/ 2859340 h 4464204"/>
              <a:gd name="connsiteX4080" fmla="*/ 8183267 w 10775908"/>
              <a:gd name="connsiteY4080" fmla="*/ 2858192 h 4464204"/>
              <a:gd name="connsiteX4081" fmla="*/ 8182339 w 10775908"/>
              <a:gd name="connsiteY4081" fmla="*/ 2858981 h 4464204"/>
              <a:gd name="connsiteX4082" fmla="*/ 8182006 w 10775908"/>
              <a:gd name="connsiteY4082" fmla="*/ 2859262 h 4464204"/>
              <a:gd name="connsiteX4083" fmla="*/ 7395859 w 10775908"/>
              <a:gd name="connsiteY4083" fmla="*/ 2858071 h 4464204"/>
              <a:gd name="connsiteX4084" fmla="*/ 7392519 w 10775908"/>
              <a:gd name="connsiteY4084" fmla="*/ 2858391 h 4464204"/>
              <a:gd name="connsiteX4085" fmla="*/ 7410641 w 10775908"/>
              <a:gd name="connsiteY4085" fmla="*/ 2860765 h 4464204"/>
              <a:gd name="connsiteX4086" fmla="*/ 7415706 w 10775908"/>
              <a:gd name="connsiteY4086" fmla="*/ 2861039 h 4464204"/>
              <a:gd name="connsiteX4087" fmla="*/ 9275362 w 10775908"/>
              <a:gd name="connsiteY4087" fmla="*/ 2857261 h 4464204"/>
              <a:gd name="connsiteX4088" fmla="*/ 9274302 w 10775908"/>
              <a:gd name="connsiteY4088" fmla="*/ 2863758 h 4464204"/>
              <a:gd name="connsiteX4089" fmla="*/ 9274753 w 10775908"/>
              <a:gd name="connsiteY4089" fmla="*/ 2868853 h 4464204"/>
              <a:gd name="connsiteX4090" fmla="*/ 9280419 w 10775908"/>
              <a:gd name="connsiteY4090" fmla="*/ 2869677 h 4464204"/>
              <a:gd name="connsiteX4091" fmla="*/ 9280327 w 10775908"/>
              <a:gd name="connsiteY4091" fmla="*/ 2860825 h 4464204"/>
              <a:gd name="connsiteX4092" fmla="*/ 8938983 w 10775908"/>
              <a:gd name="connsiteY4092" fmla="*/ 2855795 h 4464204"/>
              <a:gd name="connsiteX4093" fmla="*/ 8940406 w 10775908"/>
              <a:gd name="connsiteY4093" fmla="*/ 2857540 h 4464204"/>
              <a:gd name="connsiteX4094" fmla="*/ 8938874 w 10775908"/>
              <a:gd name="connsiteY4094" fmla="*/ 2856505 h 4464204"/>
              <a:gd name="connsiteX4095" fmla="*/ 8186127 w 10775908"/>
              <a:gd name="connsiteY4095" fmla="*/ 2855762 h 4464204"/>
              <a:gd name="connsiteX4096" fmla="*/ 8184272 w 10775908"/>
              <a:gd name="connsiteY4096" fmla="*/ 2857338 h 4464204"/>
              <a:gd name="connsiteX4097" fmla="*/ 8183267 w 10775908"/>
              <a:gd name="connsiteY4097" fmla="*/ 2858192 h 4464204"/>
              <a:gd name="connsiteX4098" fmla="*/ 9784606 w 10775908"/>
              <a:gd name="connsiteY4098" fmla="*/ 2854059 h 4464204"/>
              <a:gd name="connsiteX4099" fmla="*/ 9792545 w 10775908"/>
              <a:gd name="connsiteY4099" fmla="*/ 2857967 h 4464204"/>
              <a:gd name="connsiteX4100" fmla="*/ 9789021 w 10775908"/>
              <a:gd name="connsiteY4100" fmla="*/ 2868043 h 4464204"/>
              <a:gd name="connsiteX4101" fmla="*/ 9774807 w 10775908"/>
              <a:gd name="connsiteY4101" fmla="*/ 2856287 h 4464204"/>
              <a:gd name="connsiteX4102" fmla="*/ 9784606 w 10775908"/>
              <a:gd name="connsiteY4102" fmla="*/ 2854059 h 4464204"/>
              <a:gd name="connsiteX4103" fmla="*/ 9259723 w 10775908"/>
              <a:gd name="connsiteY4103" fmla="*/ 2853621 h 4464204"/>
              <a:gd name="connsiteX4104" fmla="*/ 9259579 w 10775908"/>
              <a:gd name="connsiteY4104" fmla="*/ 2860704 h 4464204"/>
              <a:gd name="connsiteX4105" fmla="*/ 9263139 w 10775908"/>
              <a:gd name="connsiteY4105" fmla="*/ 2862800 h 4464204"/>
              <a:gd name="connsiteX4106" fmla="*/ 9264127 w 10775908"/>
              <a:gd name="connsiteY4106" fmla="*/ 2854497 h 4464204"/>
              <a:gd name="connsiteX4107" fmla="*/ 7364220 w 10775908"/>
              <a:gd name="connsiteY4107" fmla="*/ 2853341 h 4464204"/>
              <a:gd name="connsiteX4108" fmla="*/ 7351127 w 10775908"/>
              <a:gd name="connsiteY4108" fmla="*/ 2855147 h 4464204"/>
              <a:gd name="connsiteX4109" fmla="*/ 7372659 w 10775908"/>
              <a:gd name="connsiteY4109" fmla="*/ 2856436 h 4464204"/>
              <a:gd name="connsiteX4110" fmla="*/ 7372737 w 10775908"/>
              <a:gd name="connsiteY4110" fmla="*/ 2855799 h 4464204"/>
              <a:gd name="connsiteX4111" fmla="*/ 7381756 w 10775908"/>
              <a:gd name="connsiteY4111" fmla="*/ 2856981 h 4464204"/>
              <a:gd name="connsiteX4112" fmla="*/ 7393113 w 10775908"/>
              <a:gd name="connsiteY4112" fmla="*/ 2857661 h 4464204"/>
              <a:gd name="connsiteX4113" fmla="*/ 8864801 w 10775908"/>
              <a:gd name="connsiteY4113" fmla="*/ 2851495 h 4464204"/>
              <a:gd name="connsiteX4114" fmla="*/ 8866823 w 10775908"/>
              <a:gd name="connsiteY4114" fmla="*/ 2863182 h 4464204"/>
              <a:gd name="connsiteX4115" fmla="*/ 8864801 w 10775908"/>
              <a:gd name="connsiteY4115" fmla="*/ 2851495 h 4464204"/>
              <a:gd name="connsiteX4116" fmla="*/ 7760237 w 10775908"/>
              <a:gd name="connsiteY4116" fmla="*/ 2850711 h 4464204"/>
              <a:gd name="connsiteX4117" fmla="*/ 7761163 w 10775908"/>
              <a:gd name="connsiteY4117" fmla="*/ 2854604 h 4464204"/>
              <a:gd name="connsiteX4118" fmla="*/ 7755726 w 10775908"/>
              <a:gd name="connsiteY4118" fmla="*/ 2852702 h 4464204"/>
              <a:gd name="connsiteX4119" fmla="*/ 7760237 w 10775908"/>
              <a:gd name="connsiteY4119" fmla="*/ 2850711 h 4464204"/>
              <a:gd name="connsiteX4120" fmla="*/ 8505807 w 10775908"/>
              <a:gd name="connsiteY4120" fmla="*/ 2850491 h 4464204"/>
              <a:gd name="connsiteX4121" fmla="*/ 8523738 w 10775908"/>
              <a:gd name="connsiteY4121" fmla="*/ 2854003 h 4464204"/>
              <a:gd name="connsiteX4122" fmla="*/ 8530771 w 10775908"/>
              <a:gd name="connsiteY4122" fmla="*/ 2870248 h 4464204"/>
              <a:gd name="connsiteX4123" fmla="*/ 8505807 w 10775908"/>
              <a:gd name="connsiteY4123" fmla="*/ 2850491 h 4464204"/>
              <a:gd name="connsiteX4124" fmla="*/ 10341730 w 10775908"/>
              <a:gd name="connsiteY4124" fmla="*/ 2849071 h 4464204"/>
              <a:gd name="connsiteX4125" fmla="*/ 10345132 w 10775908"/>
              <a:gd name="connsiteY4125" fmla="*/ 2863086 h 4464204"/>
              <a:gd name="connsiteX4126" fmla="*/ 10330163 w 10775908"/>
              <a:gd name="connsiteY4126" fmla="*/ 2853488 h 4464204"/>
              <a:gd name="connsiteX4127" fmla="*/ 10341730 w 10775908"/>
              <a:gd name="connsiteY4127" fmla="*/ 2849071 h 4464204"/>
              <a:gd name="connsiteX4128" fmla="*/ 9774068 w 10775908"/>
              <a:gd name="connsiteY4128" fmla="*/ 2845491 h 4464204"/>
              <a:gd name="connsiteX4129" fmla="*/ 9776831 w 10775908"/>
              <a:gd name="connsiteY4129" fmla="*/ 2849378 h 4464204"/>
              <a:gd name="connsiteX4130" fmla="*/ 9771179 w 10775908"/>
              <a:gd name="connsiteY4130" fmla="*/ 2852067 h 4464204"/>
              <a:gd name="connsiteX4131" fmla="*/ 9774068 w 10775908"/>
              <a:gd name="connsiteY4131" fmla="*/ 2845491 h 4464204"/>
              <a:gd name="connsiteX4132" fmla="*/ 10196858 w 10775908"/>
              <a:gd name="connsiteY4132" fmla="*/ 2841606 h 4464204"/>
              <a:gd name="connsiteX4133" fmla="*/ 10200528 w 10775908"/>
              <a:gd name="connsiteY4133" fmla="*/ 2842699 h 4464204"/>
              <a:gd name="connsiteX4134" fmla="*/ 10199616 w 10775908"/>
              <a:gd name="connsiteY4134" fmla="*/ 2860208 h 4464204"/>
              <a:gd name="connsiteX4135" fmla="*/ 10214068 w 10775908"/>
              <a:gd name="connsiteY4135" fmla="*/ 2891712 h 4464204"/>
              <a:gd name="connsiteX4136" fmla="*/ 10201006 w 10775908"/>
              <a:gd name="connsiteY4136" fmla="*/ 2895964 h 4464204"/>
              <a:gd name="connsiteX4137" fmla="*/ 10209261 w 10775908"/>
              <a:gd name="connsiteY4137" fmla="*/ 2905463 h 4464204"/>
              <a:gd name="connsiteX4138" fmla="*/ 10212468 w 10775908"/>
              <a:gd name="connsiteY4138" fmla="*/ 2908422 h 4464204"/>
              <a:gd name="connsiteX4139" fmla="*/ 10252234 w 10775908"/>
              <a:gd name="connsiteY4139" fmla="*/ 2913874 h 4464204"/>
              <a:gd name="connsiteX4140" fmla="*/ 10257002 w 10775908"/>
              <a:gd name="connsiteY4140" fmla="*/ 2918161 h 4464204"/>
              <a:gd name="connsiteX4141" fmla="*/ 10256107 w 10775908"/>
              <a:gd name="connsiteY4141" fmla="*/ 2914530 h 4464204"/>
              <a:gd name="connsiteX4142" fmla="*/ 10261302 w 10775908"/>
              <a:gd name="connsiteY4142" fmla="*/ 2911952 h 4464204"/>
              <a:gd name="connsiteX4143" fmla="*/ 10261030 w 10775908"/>
              <a:gd name="connsiteY4143" fmla="*/ 2917348 h 4464204"/>
              <a:gd name="connsiteX4144" fmla="*/ 10259097 w 10775908"/>
              <a:gd name="connsiteY4144" fmla="*/ 2920045 h 4464204"/>
              <a:gd name="connsiteX4145" fmla="*/ 10261261 w 10775908"/>
              <a:gd name="connsiteY4145" fmla="*/ 2921991 h 4464204"/>
              <a:gd name="connsiteX4146" fmla="*/ 10270805 w 10775908"/>
              <a:gd name="connsiteY4146" fmla="*/ 2933591 h 4464204"/>
              <a:gd name="connsiteX4147" fmla="*/ 10283643 w 10775908"/>
              <a:gd name="connsiteY4147" fmla="*/ 2942123 h 4464204"/>
              <a:gd name="connsiteX4148" fmla="*/ 10315281 w 10775908"/>
              <a:gd name="connsiteY4148" fmla="*/ 2970820 h 4464204"/>
              <a:gd name="connsiteX4149" fmla="*/ 10273346 w 10775908"/>
              <a:gd name="connsiteY4149" fmla="*/ 2984817 h 4464204"/>
              <a:gd name="connsiteX4150" fmla="*/ 10326092 w 10775908"/>
              <a:gd name="connsiteY4150" fmla="*/ 3071230 h 4464204"/>
              <a:gd name="connsiteX4151" fmla="*/ 10354413 w 10775908"/>
              <a:gd name="connsiteY4151" fmla="*/ 3116036 h 4464204"/>
              <a:gd name="connsiteX4152" fmla="*/ 10377458 w 10775908"/>
              <a:gd name="connsiteY4152" fmla="*/ 3141728 h 4464204"/>
              <a:gd name="connsiteX4153" fmla="*/ 10378701 w 10775908"/>
              <a:gd name="connsiteY4153" fmla="*/ 3105054 h 4464204"/>
              <a:gd name="connsiteX4154" fmla="*/ 10404827 w 10775908"/>
              <a:gd name="connsiteY4154" fmla="*/ 3103165 h 4464204"/>
              <a:gd name="connsiteX4155" fmla="*/ 10394640 w 10775908"/>
              <a:gd name="connsiteY4155" fmla="*/ 3132304 h 4464204"/>
              <a:gd name="connsiteX4156" fmla="*/ 10415264 w 10775908"/>
              <a:gd name="connsiteY4156" fmla="*/ 3126287 h 4464204"/>
              <a:gd name="connsiteX4157" fmla="*/ 10436246 w 10775908"/>
              <a:gd name="connsiteY4157" fmla="*/ 3151257 h 4464204"/>
              <a:gd name="connsiteX4158" fmla="*/ 10427925 w 10775908"/>
              <a:gd name="connsiteY4158" fmla="*/ 3165279 h 4464204"/>
              <a:gd name="connsiteX4159" fmla="*/ 10429286 w 10775908"/>
              <a:gd name="connsiteY4159" fmla="*/ 3170134 h 4464204"/>
              <a:gd name="connsiteX4160" fmla="*/ 10431443 w 10775908"/>
              <a:gd name="connsiteY4160" fmla="*/ 3177826 h 4464204"/>
              <a:gd name="connsiteX4161" fmla="*/ 10450003 w 10775908"/>
              <a:gd name="connsiteY4161" fmla="*/ 3171500 h 4464204"/>
              <a:gd name="connsiteX4162" fmla="*/ 10432812 w 10775908"/>
              <a:gd name="connsiteY4162" fmla="*/ 3161079 h 4464204"/>
              <a:gd name="connsiteX4163" fmla="*/ 10472697 w 10775908"/>
              <a:gd name="connsiteY4163" fmla="*/ 3186046 h 4464204"/>
              <a:gd name="connsiteX4164" fmla="*/ 10453451 w 10775908"/>
              <a:gd name="connsiteY4164" fmla="*/ 3194750 h 4464204"/>
              <a:gd name="connsiteX4165" fmla="*/ 10468705 w 10775908"/>
              <a:gd name="connsiteY4165" fmla="*/ 3230577 h 4464204"/>
              <a:gd name="connsiteX4166" fmla="*/ 10490377 w 10775908"/>
              <a:gd name="connsiteY4166" fmla="*/ 3266812 h 4464204"/>
              <a:gd name="connsiteX4167" fmla="*/ 10561680 w 10775908"/>
              <a:gd name="connsiteY4167" fmla="*/ 3333257 h 4464204"/>
              <a:gd name="connsiteX4168" fmla="*/ 10547936 w 10775908"/>
              <a:gd name="connsiteY4168" fmla="*/ 3352702 h 4464204"/>
              <a:gd name="connsiteX4169" fmla="*/ 10530749 w 10775908"/>
              <a:gd name="connsiteY4169" fmla="*/ 3355512 h 4464204"/>
              <a:gd name="connsiteX4170" fmla="*/ 10532128 w 10775908"/>
              <a:gd name="connsiteY4170" fmla="*/ 3364811 h 4464204"/>
              <a:gd name="connsiteX4171" fmla="*/ 10526628 w 10775908"/>
              <a:gd name="connsiteY4171" fmla="*/ 3367297 h 4464204"/>
              <a:gd name="connsiteX4172" fmla="*/ 10524458 w 10775908"/>
              <a:gd name="connsiteY4172" fmla="*/ 3375041 h 4464204"/>
              <a:gd name="connsiteX4173" fmla="*/ 10524283 w 10775908"/>
              <a:gd name="connsiteY4173" fmla="*/ 3375664 h 4464204"/>
              <a:gd name="connsiteX4174" fmla="*/ 10526061 w 10775908"/>
              <a:gd name="connsiteY4174" fmla="*/ 3382166 h 4464204"/>
              <a:gd name="connsiteX4175" fmla="*/ 10508188 w 10775908"/>
              <a:gd name="connsiteY4175" fmla="*/ 3386937 h 4464204"/>
              <a:gd name="connsiteX4176" fmla="*/ 10510929 w 10775908"/>
              <a:gd name="connsiteY4176" fmla="*/ 3365853 h 4464204"/>
              <a:gd name="connsiteX4177" fmla="*/ 10514936 w 10775908"/>
              <a:gd name="connsiteY4177" fmla="*/ 3361006 h 4464204"/>
              <a:gd name="connsiteX4178" fmla="*/ 10511499 w 10775908"/>
              <a:gd name="connsiteY4178" fmla="*/ 3357600 h 4464204"/>
              <a:gd name="connsiteX4179" fmla="*/ 10491211 w 10775908"/>
              <a:gd name="connsiteY4179" fmla="*/ 3343892 h 4464204"/>
              <a:gd name="connsiteX4180" fmla="*/ 10437211 w 10775908"/>
              <a:gd name="connsiteY4180" fmla="*/ 3267693 h 4464204"/>
              <a:gd name="connsiteX4181" fmla="*/ 10379652 w 10775908"/>
              <a:gd name="connsiteY4181" fmla="*/ 3188423 h 4464204"/>
              <a:gd name="connsiteX4182" fmla="*/ 10353053 w 10775908"/>
              <a:gd name="connsiteY4182" fmla="*/ 3153036 h 4464204"/>
              <a:gd name="connsiteX4183" fmla="*/ 10337922 w 10775908"/>
              <a:gd name="connsiteY4183" fmla="*/ 3136724 h 4464204"/>
              <a:gd name="connsiteX4184" fmla="*/ 10339977 w 10775908"/>
              <a:gd name="connsiteY4184" fmla="*/ 3117603 h 4464204"/>
              <a:gd name="connsiteX4185" fmla="*/ 10318650 w 10775908"/>
              <a:gd name="connsiteY4185" fmla="*/ 3085897 h 4464204"/>
              <a:gd name="connsiteX4186" fmla="*/ 10292054 w 10775908"/>
              <a:gd name="connsiteY4186" fmla="*/ 3057126 h 4464204"/>
              <a:gd name="connsiteX4187" fmla="*/ 10229801 w 10775908"/>
              <a:gd name="connsiteY4187" fmla="*/ 2984659 h 4464204"/>
              <a:gd name="connsiteX4188" fmla="*/ 10175687 w 10775908"/>
              <a:gd name="connsiteY4188" fmla="*/ 2915405 h 4464204"/>
              <a:gd name="connsiteX4189" fmla="*/ 10168688 w 10775908"/>
              <a:gd name="connsiteY4189" fmla="*/ 2889077 h 4464204"/>
              <a:gd name="connsiteX4190" fmla="*/ 10185186 w 10775908"/>
              <a:gd name="connsiteY4190" fmla="*/ 2881615 h 4464204"/>
              <a:gd name="connsiteX4191" fmla="*/ 10174869 w 10775908"/>
              <a:gd name="connsiteY4191" fmla="*/ 2871395 h 4464204"/>
              <a:gd name="connsiteX4192" fmla="*/ 10188619 w 10775908"/>
              <a:gd name="connsiteY4192" fmla="*/ 2871793 h 4464204"/>
              <a:gd name="connsiteX4193" fmla="*/ 10196858 w 10775908"/>
              <a:gd name="connsiteY4193" fmla="*/ 2841606 h 4464204"/>
              <a:gd name="connsiteX4194" fmla="*/ 9253543 w 10775908"/>
              <a:gd name="connsiteY4194" fmla="*/ 2841134 h 4464204"/>
              <a:gd name="connsiteX4195" fmla="*/ 9246165 w 10775908"/>
              <a:gd name="connsiteY4195" fmla="*/ 2841932 h 4464204"/>
              <a:gd name="connsiteX4196" fmla="*/ 9246968 w 10775908"/>
              <a:gd name="connsiteY4196" fmla="*/ 2847783 h 4464204"/>
              <a:gd name="connsiteX4197" fmla="*/ 9253862 w 10775908"/>
              <a:gd name="connsiteY4197" fmla="*/ 2851571 h 4464204"/>
              <a:gd name="connsiteX4198" fmla="*/ 9255132 w 10775908"/>
              <a:gd name="connsiteY4198" fmla="*/ 2844711 h 4464204"/>
              <a:gd name="connsiteX4199" fmla="*/ 9463604 w 10775908"/>
              <a:gd name="connsiteY4199" fmla="*/ 2839520 h 4464204"/>
              <a:gd name="connsiteX4200" fmla="*/ 9478502 w 10775908"/>
              <a:gd name="connsiteY4200" fmla="*/ 2842791 h 4464204"/>
              <a:gd name="connsiteX4201" fmla="*/ 9484227 w 10775908"/>
              <a:gd name="connsiteY4201" fmla="*/ 2857810 h 4464204"/>
              <a:gd name="connsiteX4202" fmla="*/ 9463604 w 10775908"/>
              <a:gd name="connsiteY4202" fmla="*/ 2839520 h 4464204"/>
              <a:gd name="connsiteX4203" fmla="*/ 9193254 w 10775908"/>
              <a:gd name="connsiteY4203" fmla="*/ 2838453 h 4464204"/>
              <a:gd name="connsiteX4204" fmla="*/ 9198050 w 10775908"/>
              <a:gd name="connsiteY4204" fmla="*/ 2851096 h 4464204"/>
              <a:gd name="connsiteX4205" fmla="*/ 9189199 w 10775908"/>
              <a:gd name="connsiteY4205" fmla="*/ 2843465 h 4464204"/>
              <a:gd name="connsiteX4206" fmla="*/ 9193254 w 10775908"/>
              <a:gd name="connsiteY4206" fmla="*/ 2838453 h 4464204"/>
              <a:gd name="connsiteX4207" fmla="*/ 10324728 w 10775908"/>
              <a:gd name="connsiteY4207" fmla="*/ 2836473 h 4464204"/>
              <a:gd name="connsiteX4208" fmla="*/ 10333307 w 10775908"/>
              <a:gd name="connsiteY4208" fmla="*/ 2843416 h 4464204"/>
              <a:gd name="connsiteX4209" fmla="*/ 10327956 w 10775908"/>
              <a:gd name="connsiteY4209" fmla="*/ 2845750 h 4464204"/>
              <a:gd name="connsiteX4210" fmla="*/ 10315460 w 10775908"/>
              <a:gd name="connsiteY4210" fmla="*/ 2837175 h 4464204"/>
              <a:gd name="connsiteX4211" fmla="*/ 10324728 w 10775908"/>
              <a:gd name="connsiteY4211" fmla="*/ 2836473 h 4464204"/>
              <a:gd name="connsiteX4212" fmla="*/ 9758584 w 10775908"/>
              <a:gd name="connsiteY4212" fmla="*/ 2836398 h 4464204"/>
              <a:gd name="connsiteX4213" fmla="*/ 9765666 w 10775908"/>
              <a:gd name="connsiteY4213" fmla="*/ 2837558 h 4464204"/>
              <a:gd name="connsiteX4214" fmla="*/ 9752124 w 10775908"/>
              <a:gd name="connsiteY4214" fmla="*/ 2843342 h 4464204"/>
              <a:gd name="connsiteX4215" fmla="*/ 9758584 w 10775908"/>
              <a:gd name="connsiteY4215" fmla="*/ 2836398 h 4464204"/>
              <a:gd name="connsiteX4216" fmla="*/ 10189977 w 10775908"/>
              <a:gd name="connsiteY4216" fmla="*/ 2832969 h 4464204"/>
              <a:gd name="connsiteX4217" fmla="*/ 10193237 w 10775908"/>
              <a:gd name="connsiteY4217" fmla="*/ 2835433 h 4464204"/>
              <a:gd name="connsiteX4218" fmla="*/ 10187872 w 10775908"/>
              <a:gd name="connsiteY4218" fmla="*/ 2837311 h 4464204"/>
              <a:gd name="connsiteX4219" fmla="*/ 10189977 w 10775908"/>
              <a:gd name="connsiteY4219" fmla="*/ 2832969 h 4464204"/>
              <a:gd name="connsiteX4220" fmla="*/ 9050947 w 10775908"/>
              <a:gd name="connsiteY4220" fmla="*/ 2832469 h 4464204"/>
              <a:gd name="connsiteX4221" fmla="*/ 9051543 w 10775908"/>
              <a:gd name="connsiteY4221" fmla="*/ 2851775 h 4464204"/>
              <a:gd name="connsiteX4222" fmla="*/ 9050947 w 10775908"/>
              <a:gd name="connsiteY4222" fmla="*/ 2832469 h 4464204"/>
              <a:gd name="connsiteX4223" fmla="*/ 8650429 w 10775908"/>
              <a:gd name="connsiteY4223" fmla="*/ 2831855 h 4464204"/>
              <a:gd name="connsiteX4224" fmla="*/ 8658960 w 10775908"/>
              <a:gd name="connsiteY4224" fmla="*/ 2841389 h 4464204"/>
              <a:gd name="connsiteX4225" fmla="*/ 8640758 w 10775908"/>
              <a:gd name="connsiteY4225" fmla="*/ 2845940 h 4464204"/>
              <a:gd name="connsiteX4226" fmla="*/ 8650429 w 10775908"/>
              <a:gd name="connsiteY4226" fmla="*/ 2831855 h 4464204"/>
              <a:gd name="connsiteX4227" fmla="*/ 7717811 w 10775908"/>
              <a:gd name="connsiteY4227" fmla="*/ 2831524 h 4464204"/>
              <a:gd name="connsiteX4228" fmla="*/ 7775440 w 10775908"/>
              <a:gd name="connsiteY4228" fmla="*/ 2835625 h 4464204"/>
              <a:gd name="connsiteX4229" fmla="*/ 7803907 w 10775908"/>
              <a:gd name="connsiteY4229" fmla="*/ 2835021 h 4464204"/>
              <a:gd name="connsiteX4230" fmla="*/ 7803377 w 10775908"/>
              <a:gd name="connsiteY4230" fmla="*/ 2835531 h 4464204"/>
              <a:gd name="connsiteX4231" fmla="*/ 7817642 w 10775908"/>
              <a:gd name="connsiteY4231" fmla="*/ 2840665 h 4464204"/>
              <a:gd name="connsiteX4232" fmla="*/ 7823012 w 10775908"/>
              <a:gd name="connsiteY4232" fmla="*/ 2842476 h 4464204"/>
              <a:gd name="connsiteX4233" fmla="*/ 7814005 w 10775908"/>
              <a:gd name="connsiteY4233" fmla="*/ 2843099 h 4464204"/>
              <a:gd name="connsiteX4234" fmla="*/ 7755281 w 10775908"/>
              <a:gd name="connsiteY4234" fmla="*/ 2845221 h 4464204"/>
              <a:gd name="connsiteX4235" fmla="*/ 7734228 w 10775908"/>
              <a:gd name="connsiteY4235" fmla="*/ 2838659 h 4464204"/>
              <a:gd name="connsiteX4236" fmla="*/ 7705331 w 10775908"/>
              <a:gd name="connsiteY4236" fmla="*/ 2832344 h 4464204"/>
              <a:gd name="connsiteX4237" fmla="*/ 8409532 w 10775908"/>
              <a:gd name="connsiteY4237" fmla="*/ 2828363 h 4464204"/>
              <a:gd name="connsiteX4238" fmla="*/ 8411632 w 10775908"/>
              <a:gd name="connsiteY4238" fmla="*/ 2840123 h 4464204"/>
              <a:gd name="connsiteX4239" fmla="*/ 8409532 w 10775908"/>
              <a:gd name="connsiteY4239" fmla="*/ 2828363 h 4464204"/>
              <a:gd name="connsiteX4240" fmla="*/ 8822387 w 10775908"/>
              <a:gd name="connsiteY4240" fmla="*/ 2825322 h 4464204"/>
              <a:gd name="connsiteX4241" fmla="*/ 8825672 w 10775908"/>
              <a:gd name="connsiteY4241" fmla="*/ 2828665 h 4464204"/>
              <a:gd name="connsiteX4242" fmla="*/ 8824562 w 10775908"/>
              <a:gd name="connsiteY4242" fmla="*/ 2835998 h 4464204"/>
              <a:gd name="connsiteX4243" fmla="*/ 8829514 w 10775908"/>
              <a:gd name="connsiteY4243" fmla="*/ 2837728 h 4464204"/>
              <a:gd name="connsiteX4244" fmla="*/ 8833114 w 10775908"/>
              <a:gd name="connsiteY4244" fmla="*/ 2831268 h 4464204"/>
              <a:gd name="connsiteX4245" fmla="*/ 8837879 w 10775908"/>
              <a:gd name="connsiteY4245" fmla="*/ 2830738 h 4464204"/>
              <a:gd name="connsiteX4246" fmla="*/ 8833783 w 10775908"/>
              <a:gd name="connsiteY4246" fmla="*/ 2838090 h 4464204"/>
              <a:gd name="connsiteX4247" fmla="*/ 8831328 w 10775908"/>
              <a:gd name="connsiteY4247" fmla="*/ 2838363 h 4464204"/>
              <a:gd name="connsiteX4248" fmla="*/ 8848404 w 10775908"/>
              <a:gd name="connsiteY4248" fmla="*/ 2844333 h 4464204"/>
              <a:gd name="connsiteX4249" fmla="*/ 8847651 w 10775908"/>
              <a:gd name="connsiteY4249" fmla="*/ 2845554 h 4464204"/>
              <a:gd name="connsiteX4250" fmla="*/ 8850968 w 10775908"/>
              <a:gd name="connsiteY4250" fmla="*/ 2848856 h 4464204"/>
              <a:gd name="connsiteX4251" fmla="*/ 8849591 w 10775908"/>
              <a:gd name="connsiteY4251" fmla="*/ 2857158 h 4464204"/>
              <a:gd name="connsiteX4252" fmla="*/ 8846450 w 10775908"/>
              <a:gd name="connsiteY4252" fmla="*/ 2853042 h 4464204"/>
              <a:gd name="connsiteX4253" fmla="*/ 8847528 w 10775908"/>
              <a:gd name="connsiteY4253" fmla="*/ 2845755 h 4464204"/>
              <a:gd name="connsiteX4254" fmla="*/ 8843254 w 10775908"/>
              <a:gd name="connsiteY4254" fmla="*/ 2852700 h 4464204"/>
              <a:gd name="connsiteX4255" fmla="*/ 8822864 w 10775908"/>
              <a:gd name="connsiteY4255" fmla="*/ 2865834 h 4464204"/>
              <a:gd name="connsiteX4256" fmla="*/ 8813890 w 10775908"/>
              <a:gd name="connsiteY4256" fmla="*/ 2832267 h 4464204"/>
              <a:gd name="connsiteX4257" fmla="*/ 8822761 w 10775908"/>
              <a:gd name="connsiteY4257" fmla="*/ 2835368 h 4464204"/>
              <a:gd name="connsiteX4258" fmla="*/ 8821012 w 10775908"/>
              <a:gd name="connsiteY4258" fmla="*/ 2833624 h 4464204"/>
              <a:gd name="connsiteX4259" fmla="*/ 8822387 w 10775908"/>
              <a:gd name="connsiteY4259" fmla="*/ 2825322 h 4464204"/>
              <a:gd name="connsiteX4260" fmla="*/ 9695797 w 10775908"/>
              <a:gd name="connsiteY4260" fmla="*/ 2824484 h 4464204"/>
              <a:gd name="connsiteX4261" fmla="*/ 9720961 w 10775908"/>
              <a:gd name="connsiteY4261" fmla="*/ 2837629 h 4464204"/>
              <a:gd name="connsiteX4262" fmla="*/ 9698715 w 10775908"/>
              <a:gd name="connsiteY4262" fmla="*/ 2855938 h 4464204"/>
              <a:gd name="connsiteX4263" fmla="*/ 9695797 w 10775908"/>
              <a:gd name="connsiteY4263" fmla="*/ 2824484 h 4464204"/>
              <a:gd name="connsiteX4264" fmla="*/ 10154865 w 10775908"/>
              <a:gd name="connsiteY4264" fmla="*/ 2823859 h 4464204"/>
              <a:gd name="connsiteX4265" fmla="*/ 10182483 w 10775908"/>
              <a:gd name="connsiteY4265" fmla="*/ 2851611 h 4464204"/>
              <a:gd name="connsiteX4266" fmla="*/ 10142313 w 10775908"/>
              <a:gd name="connsiteY4266" fmla="*/ 2826568 h 4464204"/>
              <a:gd name="connsiteX4267" fmla="*/ 10154865 w 10775908"/>
              <a:gd name="connsiteY4267" fmla="*/ 2823859 h 4464204"/>
              <a:gd name="connsiteX4268" fmla="*/ 7595346 w 10775908"/>
              <a:gd name="connsiteY4268" fmla="*/ 2823760 h 4464204"/>
              <a:gd name="connsiteX4269" fmla="*/ 7609245 w 10775908"/>
              <a:gd name="connsiteY4269" fmla="*/ 2827938 h 4464204"/>
              <a:gd name="connsiteX4270" fmla="*/ 7612653 w 10775908"/>
              <a:gd name="connsiteY4270" fmla="*/ 2827577 h 4464204"/>
              <a:gd name="connsiteX4271" fmla="*/ 9730179 w 10775908"/>
              <a:gd name="connsiteY4271" fmla="*/ 2823415 h 4464204"/>
              <a:gd name="connsiteX4272" fmla="*/ 9750011 w 10775908"/>
              <a:gd name="connsiteY4272" fmla="*/ 2823981 h 4464204"/>
              <a:gd name="connsiteX4273" fmla="*/ 9744062 w 10775908"/>
              <a:gd name="connsiteY4273" fmla="*/ 2841002 h 4464204"/>
              <a:gd name="connsiteX4274" fmla="*/ 9731939 w 10775908"/>
              <a:gd name="connsiteY4274" fmla="*/ 2836763 h 4464204"/>
              <a:gd name="connsiteX4275" fmla="*/ 9730179 w 10775908"/>
              <a:gd name="connsiteY4275" fmla="*/ 2823415 h 4464204"/>
              <a:gd name="connsiteX4276" fmla="*/ 9803077 w 10775908"/>
              <a:gd name="connsiteY4276" fmla="*/ 2822485 h 4464204"/>
              <a:gd name="connsiteX4277" fmla="*/ 9810153 w 10775908"/>
              <a:gd name="connsiteY4277" fmla="*/ 2824393 h 4464204"/>
              <a:gd name="connsiteX4278" fmla="*/ 9795462 w 10775908"/>
              <a:gd name="connsiteY4278" fmla="*/ 2830566 h 4464204"/>
              <a:gd name="connsiteX4279" fmla="*/ 9803077 w 10775908"/>
              <a:gd name="connsiteY4279" fmla="*/ 2822485 h 4464204"/>
              <a:gd name="connsiteX4280" fmla="*/ 8177713 w 10775908"/>
              <a:gd name="connsiteY4280" fmla="*/ 2821160 h 4464204"/>
              <a:gd name="connsiteX4281" fmla="*/ 8185270 w 10775908"/>
              <a:gd name="connsiteY4281" fmla="*/ 2821586 h 4464204"/>
              <a:gd name="connsiteX4282" fmla="*/ 8198873 w 10775908"/>
              <a:gd name="connsiteY4282" fmla="*/ 2828558 h 4464204"/>
              <a:gd name="connsiteX4283" fmla="*/ 8172038 w 10775908"/>
              <a:gd name="connsiteY4283" fmla="*/ 2828040 h 4464204"/>
              <a:gd name="connsiteX4284" fmla="*/ 8177713 w 10775908"/>
              <a:gd name="connsiteY4284" fmla="*/ 2821160 h 4464204"/>
              <a:gd name="connsiteX4285" fmla="*/ 8780757 w 10775908"/>
              <a:gd name="connsiteY4285" fmla="*/ 2820179 h 4464204"/>
              <a:gd name="connsiteX4286" fmla="*/ 8788824 w 10775908"/>
              <a:gd name="connsiteY4286" fmla="*/ 2820357 h 4464204"/>
              <a:gd name="connsiteX4287" fmla="*/ 8803040 w 10775908"/>
              <a:gd name="connsiteY4287" fmla="*/ 2828125 h 4464204"/>
              <a:gd name="connsiteX4288" fmla="*/ 8774319 w 10775908"/>
              <a:gd name="connsiteY4288" fmla="*/ 2828717 h 4464204"/>
              <a:gd name="connsiteX4289" fmla="*/ 8780757 w 10775908"/>
              <a:gd name="connsiteY4289" fmla="*/ 2820179 h 4464204"/>
              <a:gd name="connsiteX4290" fmla="*/ 7576402 w 10775908"/>
              <a:gd name="connsiteY4290" fmla="*/ 2819583 h 4464204"/>
              <a:gd name="connsiteX4291" fmla="*/ 7576361 w 10775908"/>
              <a:gd name="connsiteY4291" fmla="*/ 2819664 h 4464204"/>
              <a:gd name="connsiteX4292" fmla="*/ 7575089 w 10775908"/>
              <a:gd name="connsiteY4292" fmla="*/ 2822233 h 4464204"/>
              <a:gd name="connsiteX4293" fmla="*/ 10308988 w 10775908"/>
              <a:gd name="connsiteY4293" fmla="*/ 2816775 h 4464204"/>
              <a:gd name="connsiteX4294" fmla="*/ 10318818 w 10775908"/>
              <a:gd name="connsiteY4294" fmla="*/ 2826522 h 4464204"/>
              <a:gd name="connsiteX4295" fmla="*/ 10308988 w 10775908"/>
              <a:gd name="connsiteY4295" fmla="*/ 2816775 h 4464204"/>
              <a:gd name="connsiteX4296" fmla="*/ 9216126 w 10775908"/>
              <a:gd name="connsiteY4296" fmla="*/ 2816328 h 4464204"/>
              <a:gd name="connsiteX4297" fmla="*/ 9222462 w 10775908"/>
              <a:gd name="connsiteY4297" fmla="*/ 2829568 h 4464204"/>
              <a:gd name="connsiteX4298" fmla="*/ 9216126 w 10775908"/>
              <a:gd name="connsiteY4298" fmla="*/ 2816328 h 4464204"/>
              <a:gd name="connsiteX4299" fmla="*/ 9627443 w 10775908"/>
              <a:gd name="connsiteY4299" fmla="*/ 2813369 h 4464204"/>
              <a:gd name="connsiteX4300" fmla="*/ 9646891 w 10775908"/>
              <a:gd name="connsiteY4300" fmla="*/ 2835022 h 4464204"/>
              <a:gd name="connsiteX4301" fmla="*/ 9627443 w 10775908"/>
              <a:gd name="connsiteY4301" fmla="*/ 2813369 h 4464204"/>
              <a:gd name="connsiteX4302" fmla="*/ 1898971 w 10775908"/>
              <a:gd name="connsiteY4302" fmla="*/ 2809406 h 4464204"/>
              <a:gd name="connsiteX4303" fmla="*/ 1896512 w 10775908"/>
              <a:gd name="connsiteY4303" fmla="*/ 2810296 h 4464204"/>
              <a:gd name="connsiteX4304" fmla="*/ 1897131 w 10775908"/>
              <a:gd name="connsiteY4304" fmla="*/ 2810676 h 4464204"/>
              <a:gd name="connsiteX4305" fmla="*/ 1898980 w 10775908"/>
              <a:gd name="connsiteY4305" fmla="*/ 2809668 h 4464204"/>
              <a:gd name="connsiteX4306" fmla="*/ 9680803 w 10775908"/>
              <a:gd name="connsiteY4306" fmla="*/ 2807892 h 4464204"/>
              <a:gd name="connsiteX4307" fmla="*/ 9674020 w 10775908"/>
              <a:gd name="connsiteY4307" fmla="*/ 2827295 h 4464204"/>
              <a:gd name="connsiteX4308" fmla="*/ 9658511 w 10775908"/>
              <a:gd name="connsiteY4308" fmla="*/ 2819696 h 4464204"/>
              <a:gd name="connsiteX4309" fmla="*/ 9680803 w 10775908"/>
              <a:gd name="connsiteY4309" fmla="*/ 2807892 h 4464204"/>
              <a:gd name="connsiteX4310" fmla="*/ 8840334 w 10775908"/>
              <a:gd name="connsiteY4310" fmla="*/ 2806248 h 4464204"/>
              <a:gd name="connsiteX4311" fmla="*/ 8916977 w 10775908"/>
              <a:gd name="connsiteY4311" fmla="*/ 2830839 h 4464204"/>
              <a:gd name="connsiteX4312" fmla="*/ 8925772 w 10775908"/>
              <a:gd name="connsiteY4312" fmla="*/ 2847648 h 4464204"/>
              <a:gd name="connsiteX4313" fmla="*/ 8938874 w 10775908"/>
              <a:gd name="connsiteY4313" fmla="*/ 2856505 h 4464204"/>
              <a:gd name="connsiteX4314" fmla="*/ 8937703 w 10775908"/>
              <a:gd name="connsiteY4314" fmla="*/ 2864162 h 4464204"/>
              <a:gd name="connsiteX4315" fmla="*/ 8941418 w 10775908"/>
              <a:gd name="connsiteY4315" fmla="*/ 2867666 h 4464204"/>
              <a:gd name="connsiteX4316" fmla="*/ 8942440 w 10775908"/>
              <a:gd name="connsiteY4316" fmla="*/ 2860034 h 4464204"/>
              <a:gd name="connsiteX4317" fmla="*/ 8940406 w 10775908"/>
              <a:gd name="connsiteY4317" fmla="*/ 2857540 h 4464204"/>
              <a:gd name="connsiteX4318" fmla="*/ 8940943 w 10775908"/>
              <a:gd name="connsiteY4318" fmla="*/ 2857904 h 4464204"/>
              <a:gd name="connsiteX4319" fmla="*/ 8973177 w 10775908"/>
              <a:gd name="connsiteY4319" fmla="*/ 2869951 h 4464204"/>
              <a:gd name="connsiteX4320" fmla="*/ 9044907 w 10775908"/>
              <a:gd name="connsiteY4320" fmla="*/ 2914865 h 4464204"/>
              <a:gd name="connsiteX4321" fmla="*/ 9113442 w 10775908"/>
              <a:gd name="connsiteY4321" fmla="*/ 2966051 h 4464204"/>
              <a:gd name="connsiteX4322" fmla="*/ 9160125 w 10775908"/>
              <a:gd name="connsiteY4322" fmla="*/ 3004107 h 4464204"/>
              <a:gd name="connsiteX4323" fmla="*/ 9159545 w 10775908"/>
              <a:gd name="connsiteY4323" fmla="*/ 3001352 h 4464204"/>
              <a:gd name="connsiteX4324" fmla="*/ 9164400 w 10775908"/>
              <a:gd name="connsiteY4324" fmla="*/ 2998382 h 4464204"/>
              <a:gd name="connsiteX4325" fmla="*/ 9162689 w 10775908"/>
              <a:gd name="connsiteY4325" fmla="*/ 3003274 h 4464204"/>
              <a:gd name="connsiteX4326" fmla="*/ 9161893 w 10775908"/>
              <a:gd name="connsiteY4326" fmla="*/ 3005549 h 4464204"/>
              <a:gd name="connsiteX4327" fmla="*/ 9181982 w 10775908"/>
              <a:gd name="connsiteY4327" fmla="*/ 3021924 h 4464204"/>
              <a:gd name="connsiteX4328" fmla="*/ 9247639 w 10775908"/>
              <a:gd name="connsiteY4328" fmla="*/ 3077933 h 4464204"/>
              <a:gd name="connsiteX4329" fmla="*/ 9281483 w 10775908"/>
              <a:gd name="connsiteY4329" fmla="*/ 3100419 h 4464204"/>
              <a:gd name="connsiteX4330" fmla="*/ 9285770 w 10775908"/>
              <a:gd name="connsiteY4330" fmla="*/ 3119548 h 4464204"/>
              <a:gd name="connsiteX4331" fmla="*/ 9290145 w 10775908"/>
              <a:gd name="connsiteY4331" fmla="*/ 3133861 h 4464204"/>
              <a:gd name="connsiteX4332" fmla="*/ 9289980 w 10775908"/>
              <a:gd name="connsiteY4332" fmla="*/ 3134038 h 4464204"/>
              <a:gd name="connsiteX4333" fmla="*/ 9290220 w 10775908"/>
              <a:gd name="connsiteY4333" fmla="*/ 3134106 h 4464204"/>
              <a:gd name="connsiteX4334" fmla="*/ 9290485 w 10775908"/>
              <a:gd name="connsiteY4334" fmla="*/ 3134970 h 4464204"/>
              <a:gd name="connsiteX4335" fmla="*/ 9301467 w 10775908"/>
              <a:gd name="connsiteY4335" fmla="*/ 3142667 h 4464204"/>
              <a:gd name="connsiteX4336" fmla="*/ 9331285 w 10775908"/>
              <a:gd name="connsiteY4336" fmla="*/ 3164110 h 4464204"/>
              <a:gd name="connsiteX4337" fmla="*/ 9345028 w 10775908"/>
              <a:gd name="connsiteY4337" fmla="*/ 3186546 h 4464204"/>
              <a:gd name="connsiteX4338" fmla="*/ 9354523 w 10775908"/>
              <a:gd name="connsiteY4338" fmla="*/ 3200976 h 4464204"/>
              <a:gd name="connsiteX4339" fmla="*/ 9365792 w 10775908"/>
              <a:gd name="connsiteY4339" fmla="*/ 3210458 h 4464204"/>
              <a:gd name="connsiteX4340" fmla="*/ 9368559 w 10775908"/>
              <a:gd name="connsiteY4340" fmla="*/ 3205854 h 4464204"/>
              <a:gd name="connsiteX4341" fmla="*/ 9373750 w 10775908"/>
              <a:gd name="connsiteY4341" fmla="*/ 3204649 h 4464204"/>
              <a:gd name="connsiteX4342" fmla="*/ 9364604 w 10775908"/>
              <a:gd name="connsiteY4342" fmla="*/ 3212434 h 4464204"/>
              <a:gd name="connsiteX4343" fmla="*/ 9365605 w 10775908"/>
              <a:gd name="connsiteY4343" fmla="*/ 3210767 h 4464204"/>
              <a:gd name="connsiteX4344" fmla="*/ 9334011 w 10775908"/>
              <a:gd name="connsiteY4344" fmla="*/ 3194539 h 4464204"/>
              <a:gd name="connsiteX4345" fmla="*/ 9245175 w 10775908"/>
              <a:gd name="connsiteY4345" fmla="*/ 3116375 h 4464204"/>
              <a:gd name="connsiteX4346" fmla="*/ 9267584 w 10775908"/>
              <a:gd name="connsiteY4346" fmla="*/ 3108782 h 4464204"/>
              <a:gd name="connsiteX4347" fmla="*/ 9263080 w 10775908"/>
              <a:gd name="connsiteY4347" fmla="*/ 3108722 h 4464204"/>
              <a:gd name="connsiteX4348" fmla="*/ 9262714 w 10775908"/>
              <a:gd name="connsiteY4348" fmla="*/ 3113638 h 4464204"/>
              <a:gd name="connsiteX4349" fmla="*/ 9244995 w 10775908"/>
              <a:gd name="connsiteY4349" fmla="*/ 3107444 h 4464204"/>
              <a:gd name="connsiteX4350" fmla="*/ 9243456 w 10775908"/>
              <a:gd name="connsiteY4350" fmla="*/ 3107166 h 4464204"/>
              <a:gd name="connsiteX4351" fmla="*/ 9242744 w 10775908"/>
              <a:gd name="connsiteY4351" fmla="*/ 3106657 h 4464204"/>
              <a:gd name="connsiteX4352" fmla="*/ 9240329 w 10775908"/>
              <a:gd name="connsiteY4352" fmla="*/ 3105812 h 4464204"/>
              <a:gd name="connsiteX4353" fmla="*/ 9240651 w 10775908"/>
              <a:gd name="connsiteY4353" fmla="*/ 3105159 h 4464204"/>
              <a:gd name="connsiteX4354" fmla="*/ 9236870 w 10775908"/>
              <a:gd name="connsiteY4354" fmla="*/ 3102453 h 4464204"/>
              <a:gd name="connsiteX4355" fmla="*/ 9245544 w 10775908"/>
              <a:gd name="connsiteY4355" fmla="*/ 3095210 h 4464204"/>
              <a:gd name="connsiteX4356" fmla="*/ 9245911 w 10775908"/>
              <a:gd name="connsiteY4356" fmla="*/ 3094468 h 4464204"/>
              <a:gd name="connsiteX4357" fmla="*/ 9139285 w 10775908"/>
              <a:gd name="connsiteY4357" fmla="*/ 3006582 h 4464204"/>
              <a:gd name="connsiteX4358" fmla="*/ 9029738 w 10775908"/>
              <a:gd name="connsiteY4358" fmla="*/ 2920582 h 4464204"/>
              <a:gd name="connsiteX4359" fmla="*/ 8976881 w 10775908"/>
              <a:gd name="connsiteY4359" fmla="*/ 2884471 h 4464204"/>
              <a:gd name="connsiteX4360" fmla="*/ 8958694 w 10775908"/>
              <a:gd name="connsiteY4360" fmla="*/ 2873705 h 4464204"/>
              <a:gd name="connsiteX4361" fmla="*/ 8943420 w 10775908"/>
              <a:gd name="connsiteY4361" fmla="*/ 2885997 h 4464204"/>
              <a:gd name="connsiteX4362" fmla="*/ 8893893 w 10775908"/>
              <a:gd name="connsiteY4362" fmla="*/ 2846643 h 4464204"/>
              <a:gd name="connsiteX4363" fmla="*/ 8840334 w 10775908"/>
              <a:gd name="connsiteY4363" fmla="*/ 2806248 h 4464204"/>
              <a:gd name="connsiteX4364" fmla="*/ 9721556 w 10775908"/>
              <a:gd name="connsiteY4364" fmla="*/ 2803912 h 4464204"/>
              <a:gd name="connsiteX4365" fmla="*/ 9729094 w 10775908"/>
              <a:gd name="connsiteY4365" fmla="*/ 2806017 h 4464204"/>
              <a:gd name="connsiteX4366" fmla="*/ 9713811 w 10775908"/>
              <a:gd name="connsiteY4366" fmla="*/ 2811867 h 4464204"/>
              <a:gd name="connsiteX4367" fmla="*/ 9721556 w 10775908"/>
              <a:gd name="connsiteY4367" fmla="*/ 2803912 h 4464204"/>
              <a:gd name="connsiteX4368" fmla="*/ 2205176 w 10775908"/>
              <a:gd name="connsiteY4368" fmla="*/ 2803246 h 4464204"/>
              <a:gd name="connsiteX4369" fmla="*/ 2157738 w 10775908"/>
              <a:gd name="connsiteY4369" fmla="*/ 2810188 h 4464204"/>
              <a:gd name="connsiteX4370" fmla="*/ 2146419 w 10775908"/>
              <a:gd name="connsiteY4370" fmla="*/ 2811827 h 4464204"/>
              <a:gd name="connsiteX4371" fmla="*/ 2160005 w 10775908"/>
              <a:gd name="connsiteY4371" fmla="*/ 2813453 h 4464204"/>
              <a:gd name="connsiteX4372" fmla="*/ 2287823 w 10775908"/>
              <a:gd name="connsiteY4372" fmla="*/ 2842703 h 4464204"/>
              <a:gd name="connsiteX4373" fmla="*/ 2354138 w 10775908"/>
              <a:gd name="connsiteY4373" fmla="*/ 2857065 h 4464204"/>
              <a:gd name="connsiteX4374" fmla="*/ 2378190 w 10775908"/>
              <a:gd name="connsiteY4374" fmla="*/ 2861064 h 4464204"/>
              <a:gd name="connsiteX4375" fmla="*/ 2379614 w 10775908"/>
              <a:gd name="connsiteY4375" fmla="*/ 2858235 h 4464204"/>
              <a:gd name="connsiteX4376" fmla="*/ 2372433 w 10775908"/>
              <a:gd name="connsiteY4376" fmla="*/ 2851707 h 4464204"/>
              <a:gd name="connsiteX4377" fmla="*/ 2358206 w 10775908"/>
              <a:gd name="connsiteY4377" fmla="*/ 2843974 h 4464204"/>
              <a:gd name="connsiteX4378" fmla="*/ 2296743 w 10775908"/>
              <a:gd name="connsiteY4378" fmla="*/ 2828302 h 4464204"/>
              <a:gd name="connsiteX4379" fmla="*/ 2328885 w 10775908"/>
              <a:gd name="connsiteY4379" fmla="*/ 2828443 h 4464204"/>
              <a:gd name="connsiteX4380" fmla="*/ 2370967 w 10775908"/>
              <a:gd name="connsiteY4380" fmla="*/ 2839401 h 4464204"/>
              <a:gd name="connsiteX4381" fmla="*/ 2388202 w 10775908"/>
              <a:gd name="connsiteY4381" fmla="*/ 2833681 h 4464204"/>
              <a:gd name="connsiteX4382" fmla="*/ 2443080 w 10775908"/>
              <a:gd name="connsiteY4382" fmla="*/ 2847528 h 4464204"/>
              <a:gd name="connsiteX4383" fmla="*/ 2468140 w 10775908"/>
              <a:gd name="connsiteY4383" fmla="*/ 2856632 h 4464204"/>
              <a:gd name="connsiteX4384" fmla="*/ 2478782 w 10775908"/>
              <a:gd name="connsiteY4384" fmla="*/ 2857524 h 4464204"/>
              <a:gd name="connsiteX4385" fmla="*/ 2423098 w 10775908"/>
              <a:gd name="connsiteY4385" fmla="*/ 2840165 h 4464204"/>
              <a:gd name="connsiteX4386" fmla="*/ 2372099 w 10775908"/>
              <a:gd name="connsiteY4386" fmla="*/ 2824956 h 4464204"/>
              <a:gd name="connsiteX4387" fmla="*/ 2272918 w 10775908"/>
              <a:gd name="connsiteY4387" fmla="*/ 2818212 h 4464204"/>
              <a:gd name="connsiteX4388" fmla="*/ 2249508 w 10775908"/>
              <a:gd name="connsiteY4388" fmla="*/ 2804044 h 4464204"/>
              <a:gd name="connsiteX4389" fmla="*/ 2205176 w 10775908"/>
              <a:gd name="connsiteY4389" fmla="*/ 2803246 h 4464204"/>
              <a:gd name="connsiteX4390" fmla="*/ 8779973 w 10775908"/>
              <a:gd name="connsiteY4390" fmla="*/ 2799147 h 4464204"/>
              <a:gd name="connsiteX4391" fmla="*/ 8786426 w 10775908"/>
              <a:gd name="connsiteY4391" fmla="*/ 2811916 h 4464204"/>
              <a:gd name="connsiteX4392" fmla="*/ 8779973 w 10775908"/>
              <a:gd name="connsiteY4392" fmla="*/ 2799147 h 4464204"/>
              <a:gd name="connsiteX4393" fmla="*/ 8662359 w 10775908"/>
              <a:gd name="connsiteY4393" fmla="*/ 2798743 h 4464204"/>
              <a:gd name="connsiteX4394" fmla="*/ 8664680 w 10775908"/>
              <a:gd name="connsiteY4394" fmla="*/ 2810535 h 4464204"/>
              <a:gd name="connsiteX4395" fmla="*/ 8662359 w 10775908"/>
              <a:gd name="connsiteY4395" fmla="*/ 2798743 h 4464204"/>
              <a:gd name="connsiteX4396" fmla="*/ 10113995 w 10775908"/>
              <a:gd name="connsiteY4396" fmla="*/ 2798386 h 4464204"/>
              <a:gd name="connsiteX4397" fmla="*/ 10119325 w 10775908"/>
              <a:gd name="connsiteY4397" fmla="*/ 2799152 h 4464204"/>
              <a:gd name="connsiteX4398" fmla="*/ 10130993 w 10775908"/>
              <a:gd name="connsiteY4398" fmla="*/ 2804330 h 4464204"/>
              <a:gd name="connsiteX4399" fmla="*/ 10113094 w 10775908"/>
              <a:gd name="connsiteY4399" fmla="*/ 2802465 h 4464204"/>
              <a:gd name="connsiteX4400" fmla="*/ 10113995 w 10775908"/>
              <a:gd name="connsiteY4400" fmla="*/ 2798386 h 4464204"/>
              <a:gd name="connsiteX4401" fmla="*/ 8638454 w 10775908"/>
              <a:gd name="connsiteY4401" fmla="*/ 2798324 h 4464204"/>
              <a:gd name="connsiteX4402" fmla="*/ 8747748 w 10775908"/>
              <a:gd name="connsiteY4402" fmla="*/ 2854130 h 4464204"/>
              <a:gd name="connsiteX4403" fmla="*/ 8799645 w 10775908"/>
              <a:gd name="connsiteY4403" fmla="*/ 2881595 h 4464204"/>
              <a:gd name="connsiteX4404" fmla="*/ 8801042 w 10775908"/>
              <a:gd name="connsiteY4404" fmla="*/ 2880852 h 4464204"/>
              <a:gd name="connsiteX4405" fmla="*/ 8809326 w 10775908"/>
              <a:gd name="connsiteY4405" fmla="*/ 2883184 h 4464204"/>
              <a:gd name="connsiteX4406" fmla="*/ 8807752 w 10775908"/>
              <a:gd name="connsiteY4406" fmla="*/ 2885886 h 4464204"/>
              <a:gd name="connsiteX4407" fmla="*/ 8856440 w 10775908"/>
              <a:gd name="connsiteY4407" fmla="*/ 2911654 h 4464204"/>
              <a:gd name="connsiteX4408" fmla="*/ 8861269 w 10775908"/>
              <a:gd name="connsiteY4408" fmla="*/ 2914253 h 4464204"/>
              <a:gd name="connsiteX4409" fmla="*/ 8865100 w 10775908"/>
              <a:gd name="connsiteY4409" fmla="*/ 2913388 h 4464204"/>
              <a:gd name="connsiteX4410" fmla="*/ 8863781 w 10775908"/>
              <a:gd name="connsiteY4410" fmla="*/ 2915606 h 4464204"/>
              <a:gd name="connsiteX4411" fmla="*/ 8877419 w 10775908"/>
              <a:gd name="connsiteY4411" fmla="*/ 2922948 h 4464204"/>
              <a:gd name="connsiteX4412" fmla="*/ 8879058 w 10775908"/>
              <a:gd name="connsiteY4412" fmla="*/ 2918269 h 4464204"/>
              <a:gd name="connsiteX4413" fmla="*/ 8889521 w 10775908"/>
              <a:gd name="connsiteY4413" fmla="*/ 2926171 h 4464204"/>
              <a:gd name="connsiteX4414" fmla="*/ 8886512 w 10775908"/>
              <a:gd name="connsiteY4414" fmla="*/ 2927842 h 4464204"/>
              <a:gd name="connsiteX4415" fmla="*/ 8907567 w 10775908"/>
              <a:gd name="connsiteY4415" fmla="*/ 2939176 h 4464204"/>
              <a:gd name="connsiteX4416" fmla="*/ 8929405 w 10775908"/>
              <a:gd name="connsiteY4416" fmla="*/ 2953441 h 4464204"/>
              <a:gd name="connsiteX4417" fmla="*/ 8933415 w 10775908"/>
              <a:gd name="connsiteY4417" fmla="*/ 2949429 h 4464204"/>
              <a:gd name="connsiteX4418" fmla="*/ 8940172 w 10775908"/>
              <a:gd name="connsiteY4418" fmla="*/ 2951521 h 4464204"/>
              <a:gd name="connsiteX4419" fmla="*/ 8934716 w 10775908"/>
              <a:gd name="connsiteY4419" fmla="*/ 2956911 h 4464204"/>
              <a:gd name="connsiteX4420" fmla="*/ 8955681 w 10775908"/>
              <a:gd name="connsiteY4420" fmla="*/ 2970607 h 4464204"/>
              <a:gd name="connsiteX4421" fmla="*/ 9004759 w 10775908"/>
              <a:gd name="connsiteY4421" fmla="*/ 3001638 h 4464204"/>
              <a:gd name="connsiteX4422" fmla="*/ 9005060 w 10775908"/>
              <a:gd name="connsiteY4422" fmla="*/ 3001818 h 4464204"/>
              <a:gd name="connsiteX4423" fmla="*/ 9007854 w 10775908"/>
              <a:gd name="connsiteY4423" fmla="*/ 2997112 h 4464204"/>
              <a:gd name="connsiteX4424" fmla="*/ 9013103 w 10775908"/>
              <a:gd name="connsiteY4424" fmla="*/ 2995927 h 4464204"/>
              <a:gd name="connsiteX4425" fmla="*/ 9009186 w 10775908"/>
              <a:gd name="connsiteY4425" fmla="*/ 3002521 h 4464204"/>
              <a:gd name="connsiteX4426" fmla="*/ 9007048 w 10775908"/>
              <a:gd name="connsiteY4426" fmla="*/ 3003002 h 4464204"/>
              <a:gd name="connsiteX4427" fmla="*/ 9038580 w 10775908"/>
              <a:gd name="connsiteY4427" fmla="*/ 3021796 h 4464204"/>
              <a:gd name="connsiteX4428" fmla="*/ 9042562 w 10775908"/>
              <a:gd name="connsiteY4428" fmla="*/ 3012594 h 4464204"/>
              <a:gd name="connsiteX4429" fmla="*/ 9050274 w 10775908"/>
              <a:gd name="connsiteY4429" fmla="*/ 3008923 h 4464204"/>
              <a:gd name="connsiteX4430" fmla="*/ 9046307 w 10775908"/>
              <a:gd name="connsiteY4430" fmla="*/ 3020269 h 4464204"/>
              <a:gd name="connsiteX4431" fmla="*/ 9040129 w 10775908"/>
              <a:gd name="connsiteY4431" fmla="*/ 3022720 h 4464204"/>
              <a:gd name="connsiteX4432" fmla="*/ 9054352 w 10775908"/>
              <a:gd name="connsiteY4432" fmla="*/ 3031197 h 4464204"/>
              <a:gd name="connsiteX4433" fmla="*/ 9135252 w 10775908"/>
              <a:gd name="connsiteY4433" fmla="*/ 3090887 h 4464204"/>
              <a:gd name="connsiteX4434" fmla="*/ 9139656 w 10775908"/>
              <a:gd name="connsiteY4434" fmla="*/ 3084515 h 4464204"/>
              <a:gd name="connsiteX4435" fmla="*/ 9143928 w 10775908"/>
              <a:gd name="connsiteY4435" fmla="*/ 3083812 h 4464204"/>
              <a:gd name="connsiteX4436" fmla="*/ 9139757 w 10775908"/>
              <a:gd name="connsiteY4436" fmla="*/ 3091139 h 4464204"/>
              <a:gd name="connsiteX4437" fmla="*/ 9136047 w 10775908"/>
              <a:gd name="connsiteY4437" fmla="*/ 3091472 h 4464204"/>
              <a:gd name="connsiteX4438" fmla="*/ 9156597 w 10775908"/>
              <a:gd name="connsiteY4438" fmla="*/ 3106635 h 4464204"/>
              <a:gd name="connsiteX4439" fmla="*/ 9244344 w 10775908"/>
              <a:gd name="connsiteY4439" fmla="*/ 3174428 h 4464204"/>
              <a:gd name="connsiteX4440" fmla="*/ 9283454 w 10775908"/>
              <a:gd name="connsiteY4440" fmla="*/ 3205749 h 4464204"/>
              <a:gd name="connsiteX4441" fmla="*/ 9329008 w 10775908"/>
              <a:gd name="connsiteY4441" fmla="*/ 3243727 h 4464204"/>
              <a:gd name="connsiteX4442" fmla="*/ 9374313 w 10775908"/>
              <a:gd name="connsiteY4442" fmla="*/ 3283455 h 4464204"/>
              <a:gd name="connsiteX4443" fmla="*/ 9437702 w 10775908"/>
              <a:gd name="connsiteY4443" fmla="*/ 3332081 h 4464204"/>
              <a:gd name="connsiteX4444" fmla="*/ 9453909 w 10775908"/>
              <a:gd name="connsiteY4444" fmla="*/ 3342158 h 4464204"/>
              <a:gd name="connsiteX4445" fmla="*/ 9523378 w 10775908"/>
              <a:gd name="connsiteY4445" fmla="*/ 3399522 h 4464204"/>
              <a:gd name="connsiteX4446" fmla="*/ 9539161 w 10775908"/>
              <a:gd name="connsiteY4446" fmla="*/ 3422313 h 4464204"/>
              <a:gd name="connsiteX4447" fmla="*/ 9617602 w 10775908"/>
              <a:gd name="connsiteY4447" fmla="*/ 3491635 h 4464204"/>
              <a:gd name="connsiteX4448" fmla="*/ 9634503 w 10775908"/>
              <a:gd name="connsiteY4448" fmla="*/ 3506004 h 4464204"/>
              <a:gd name="connsiteX4449" fmla="*/ 9662260 w 10775908"/>
              <a:gd name="connsiteY4449" fmla="*/ 3550985 h 4464204"/>
              <a:gd name="connsiteX4450" fmla="*/ 9754424 w 10775908"/>
              <a:gd name="connsiteY4450" fmla="*/ 3648997 h 4464204"/>
              <a:gd name="connsiteX4451" fmla="*/ 9821732 w 10775908"/>
              <a:gd name="connsiteY4451" fmla="*/ 3725084 h 4464204"/>
              <a:gd name="connsiteX4452" fmla="*/ 9891246 w 10775908"/>
              <a:gd name="connsiteY4452" fmla="*/ 3806356 h 4464204"/>
              <a:gd name="connsiteX4453" fmla="*/ 9924717 w 10775908"/>
              <a:gd name="connsiteY4453" fmla="*/ 3842314 h 4464204"/>
              <a:gd name="connsiteX4454" fmla="*/ 9997080 w 10775908"/>
              <a:gd name="connsiteY4454" fmla="*/ 3902896 h 4464204"/>
              <a:gd name="connsiteX4455" fmla="*/ 10019065 w 10775908"/>
              <a:gd name="connsiteY4455" fmla="*/ 3934072 h 4464204"/>
              <a:gd name="connsiteX4456" fmla="*/ 10021746 w 10775908"/>
              <a:gd name="connsiteY4456" fmla="*/ 3970295 h 4464204"/>
              <a:gd name="connsiteX4457" fmla="*/ 10003766 w 10775908"/>
              <a:gd name="connsiteY4457" fmla="*/ 3952309 h 4464204"/>
              <a:gd name="connsiteX4458" fmla="*/ 9965247 w 10775908"/>
              <a:gd name="connsiteY4458" fmla="*/ 3918233 h 4464204"/>
              <a:gd name="connsiteX4459" fmla="*/ 9964515 w 10775908"/>
              <a:gd name="connsiteY4459" fmla="*/ 3919925 h 4464204"/>
              <a:gd name="connsiteX4460" fmla="*/ 9956806 w 10775908"/>
              <a:gd name="connsiteY4460" fmla="*/ 3923595 h 4464204"/>
              <a:gd name="connsiteX4461" fmla="*/ 9960207 w 10775908"/>
              <a:gd name="connsiteY4461" fmla="*/ 3913862 h 4464204"/>
              <a:gd name="connsiteX4462" fmla="*/ 9915218 w 10775908"/>
              <a:gd name="connsiteY4462" fmla="*/ 3875088 h 4464204"/>
              <a:gd name="connsiteX4463" fmla="*/ 9870125 w 10775908"/>
              <a:gd name="connsiteY4463" fmla="*/ 3836462 h 4464204"/>
              <a:gd name="connsiteX4464" fmla="*/ 9807198 w 10775908"/>
              <a:gd name="connsiteY4464" fmla="*/ 3772929 h 4464204"/>
              <a:gd name="connsiteX4465" fmla="*/ 9781687 w 10775908"/>
              <a:gd name="connsiteY4465" fmla="*/ 3735895 h 4464204"/>
              <a:gd name="connsiteX4466" fmla="*/ 9780241 w 10775908"/>
              <a:gd name="connsiteY4466" fmla="*/ 3734516 h 4464204"/>
              <a:gd name="connsiteX4467" fmla="*/ 9771768 w 10775908"/>
              <a:gd name="connsiteY4467" fmla="*/ 3735689 h 4464204"/>
              <a:gd name="connsiteX4468" fmla="*/ 9776281 w 10775908"/>
              <a:gd name="connsiteY4468" fmla="*/ 3730734 h 4464204"/>
              <a:gd name="connsiteX4469" fmla="*/ 9769253 w 10775908"/>
              <a:gd name="connsiteY4469" fmla="*/ 3724024 h 4464204"/>
              <a:gd name="connsiteX4470" fmla="*/ 9751621 w 10775908"/>
              <a:gd name="connsiteY4470" fmla="*/ 3707190 h 4464204"/>
              <a:gd name="connsiteX4471" fmla="*/ 9763705 w 10775908"/>
              <a:gd name="connsiteY4471" fmla="*/ 3729057 h 4464204"/>
              <a:gd name="connsiteX4472" fmla="*/ 9788349 w 10775908"/>
              <a:gd name="connsiteY4472" fmla="*/ 3764135 h 4464204"/>
              <a:gd name="connsiteX4473" fmla="*/ 9803394 w 10775908"/>
              <a:gd name="connsiteY4473" fmla="*/ 3781001 h 4464204"/>
              <a:gd name="connsiteX4474" fmla="*/ 9806520 w 10775908"/>
              <a:gd name="connsiteY4474" fmla="*/ 3785542 h 4464204"/>
              <a:gd name="connsiteX4475" fmla="*/ 9806624 w 10775908"/>
              <a:gd name="connsiteY4475" fmla="*/ 3780424 h 4464204"/>
              <a:gd name="connsiteX4476" fmla="*/ 9812067 w 10775908"/>
              <a:gd name="connsiteY4476" fmla="*/ 3782328 h 4464204"/>
              <a:gd name="connsiteX4477" fmla="*/ 9808902 w 10775908"/>
              <a:gd name="connsiteY4477" fmla="*/ 3783370 h 4464204"/>
              <a:gd name="connsiteX4478" fmla="*/ 9806889 w 10775908"/>
              <a:gd name="connsiteY4478" fmla="*/ 3786078 h 4464204"/>
              <a:gd name="connsiteX4479" fmla="*/ 9816831 w 10775908"/>
              <a:gd name="connsiteY4479" fmla="*/ 3800509 h 4464204"/>
              <a:gd name="connsiteX4480" fmla="*/ 9841184 w 10775908"/>
              <a:gd name="connsiteY4480" fmla="*/ 3843987 h 4464204"/>
              <a:gd name="connsiteX4481" fmla="*/ 9820873 w 10775908"/>
              <a:gd name="connsiteY4481" fmla="*/ 3851920 h 4464204"/>
              <a:gd name="connsiteX4482" fmla="*/ 9812379 w 10775908"/>
              <a:gd name="connsiteY4482" fmla="*/ 3857405 h 4464204"/>
              <a:gd name="connsiteX4483" fmla="*/ 9795096 w 10775908"/>
              <a:gd name="connsiteY4483" fmla="*/ 3838900 h 4464204"/>
              <a:gd name="connsiteX4484" fmla="*/ 9796659 w 10775908"/>
              <a:gd name="connsiteY4484" fmla="*/ 3848143 h 4464204"/>
              <a:gd name="connsiteX4485" fmla="*/ 9799636 w 10775908"/>
              <a:gd name="connsiteY4485" fmla="*/ 3851417 h 4464204"/>
              <a:gd name="connsiteX4486" fmla="*/ 9803827 w 10775908"/>
              <a:gd name="connsiteY4486" fmla="*/ 3850783 h 4464204"/>
              <a:gd name="connsiteX4487" fmla="*/ 9804967 w 10775908"/>
              <a:gd name="connsiteY4487" fmla="*/ 3853336 h 4464204"/>
              <a:gd name="connsiteX4488" fmla="*/ 9802446 w 10775908"/>
              <a:gd name="connsiteY4488" fmla="*/ 3854734 h 4464204"/>
              <a:gd name="connsiteX4489" fmla="*/ 9799976 w 10775908"/>
              <a:gd name="connsiteY4489" fmla="*/ 3851941 h 4464204"/>
              <a:gd name="connsiteX4490" fmla="*/ 9802250 w 10775908"/>
              <a:gd name="connsiteY4490" fmla="*/ 3856070 h 4464204"/>
              <a:gd name="connsiteX4491" fmla="*/ 9782131 w 10775908"/>
              <a:gd name="connsiteY4491" fmla="*/ 3844625 h 4464204"/>
              <a:gd name="connsiteX4492" fmla="*/ 9758086 w 10775908"/>
              <a:gd name="connsiteY4492" fmla="*/ 3819345 h 4464204"/>
              <a:gd name="connsiteX4493" fmla="*/ 9706307 w 10775908"/>
              <a:gd name="connsiteY4493" fmla="*/ 3761550 h 4464204"/>
              <a:gd name="connsiteX4494" fmla="*/ 9599995 w 10775908"/>
              <a:gd name="connsiteY4494" fmla="*/ 3647566 h 4464204"/>
              <a:gd name="connsiteX4495" fmla="*/ 9488296 w 10775908"/>
              <a:gd name="connsiteY4495" fmla="*/ 3542727 h 4464204"/>
              <a:gd name="connsiteX4496" fmla="*/ 9460798 w 10775908"/>
              <a:gd name="connsiteY4496" fmla="*/ 3522086 h 4464204"/>
              <a:gd name="connsiteX4497" fmla="*/ 9452611 w 10775908"/>
              <a:gd name="connsiteY4497" fmla="*/ 3495335 h 4464204"/>
              <a:gd name="connsiteX4498" fmla="*/ 9434235 w 10775908"/>
              <a:gd name="connsiteY4498" fmla="*/ 3497731 h 4464204"/>
              <a:gd name="connsiteX4499" fmla="*/ 9340703 w 10775908"/>
              <a:gd name="connsiteY4499" fmla="*/ 3409904 h 4464204"/>
              <a:gd name="connsiteX4500" fmla="*/ 9326295 w 10775908"/>
              <a:gd name="connsiteY4500" fmla="*/ 3383180 h 4464204"/>
              <a:gd name="connsiteX4501" fmla="*/ 9318695 w 10775908"/>
              <a:gd name="connsiteY4501" fmla="*/ 3367292 h 4464204"/>
              <a:gd name="connsiteX4502" fmla="*/ 9337857 w 10775908"/>
              <a:gd name="connsiteY4502" fmla="*/ 3377022 h 4464204"/>
              <a:gd name="connsiteX4503" fmla="*/ 9340283 w 10775908"/>
              <a:gd name="connsiteY4503" fmla="*/ 3379071 h 4464204"/>
              <a:gd name="connsiteX4504" fmla="*/ 9340692 w 10775908"/>
              <a:gd name="connsiteY4504" fmla="*/ 3374746 h 4464204"/>
              <a:gd name="connsiteX4505" fmla="*/ 9343124 w 10775908"/>
              <a:gd name="connsiteY4505" fmla="*/ 3376763 h 4464204"/>
              <a:gd name="connsiteX4506" fmla="*/ 9341074 w 10775908"/>
              <a:gd name="connsiteY4506" fmla="*/ 3378381 h 4464204"/>
              <a:gd name="connsiteX4507" fmla="*/ 9340629 w 10775908"/>
              <a:gd name="connsiteY4507" fmla="*/ 3379362 h 4464204"/>
              <a:gd name="connsiteX4508" fmla="*/ 9354007 w 10775908"/>
              <a:gd name="connsiteY4508" fmla="*/ 3390661 h 4464204"/>
              <a:gd name="connsiteX4509" fmla="*/ 9347673 w 10775908"/>
              <a:gd name="connsiteY4509" fmla="*/ 3377422 h 4464204"/>
              <a:gd name="connsiteX4510" fmla="*/ 9333851 w 10775908"/>
              <a:gd name="connsiteY4510" fmla="*/ 3361563 h 4464204"/>
              <a:gd name="connsiteX4511" fmla="*/ 9316376 w 10775908"/>
              <a:gd name="connsiteY4511" fmla="*/ 3348838 h 4464204"/>
              <a:gd name="connsiteX4512" fmla="*/ 9320026 w 10775908"/>
              <a:gd name="connsiteY4512" fmla="*/ 3325856 h 4464204"/>
              <a:gd name="connsiteX4513" fmla="*/ 9395097 w 10775908"/>
              <a:gd name="connsiteY4513" fmla="*/ 3360922 h 4464204"/>
              <a:gd name="connsiteX4514" fmla="*/ 9359459 w 10775908"/>
              <a:gd name="connsiteY4514" fmla="*/ 3337438 h 4464204"/>
              <a:gd name="connsiteX4515" fmla="*/ 9338288 w 10775908"/>
              <a:gd name="connsiteY4515" fmla="*/ 3323787 h 4464204"/>
              <a:gd name="connsiteX4516" fmla="*/ 9338611 w 10775908"/>
              <a:gd name="connsiteY4516" fmla="*/ 3304053 h 4464204"/>
              <a:gd name="connsiteX4517" fmla="*/ 9332277 w 10775908"/>
              <a:gd name="connsiteY4517" fmla="*/ 3290812 h 4464204"/>
              <a:gd name="connsiteX4518" fmla="*/ 9305035 w 10775908"/>
              <a:gd name="connsiteY4518" fmla="*/ 3274673 h 4464204"/>
              <a:gd name="connsiteX4519" fmla="*/ 9211066 w 10775908"/>
              <a:gd name="connsiteY4519" fmla="*/ 3206904 h 4464204"/>
              <a:gd name="connsiteX4520" fmla="*/ 9058674 w 10775908"/>
              <a:gd name="connsiteY4520" fmla="*/ 3094085 h 4464204"/>
              <a:gd name="connsiteX4521" fmla="*/ 9038441 w 10775908"/>
              <a:gd name="connsiteY4521" fmla="*/ 3082973 h 4464204"/>
              <a:gd name="connsiteX4522" fmla="*/ 9038764 w 10775908"/>
              <a:gd name="connsiteY4522" fmla="*/ 3063238 h 4464204"/>
              <a:gd name="connsiteX4523" fmla="*/ 9018396 w 10775908"/>
              <a:gd name="connsiteY4523" fmla="*/ 3047294 h 4464204"/>
              <a:gd name="connsiteX4524" fmla="*/ 8993106 w 10775908"/>
              <a:gd name="connsiteY4524" fmla="*/ 3031838 h 4464204"/>
              <a:gd name="connsiteX4525" fmla="*/ 8940899 w 10775908"/>
              <a:gd name="connsiteY4525" fmla="*/ 3000354 h 4464204"/>
              <a:gd name="connsiteX4526" fmla="*/ 8834413 w 10775908"/>
              <a:gd name="connsiteY4526" fmla="*/ 2937033 h 4464204"/>
              <a:gd name="connsiteX4527" fmla="*/ 8817732 w 10775908"/>
              <a:gd name="connsiteY4527" fmla="*/ 2915764 h 4464204"/>
              <a:gd name="connsiteX4528" fmla="*/ 8795410 w 10775908"/>
              <a:gd name="connsiteY4528" fmla="*/ 2899137 h 4464204"/>
              <a:gd name="connsiteX4529" fmla="*/ 8743201 w 10775908"/>
              <a:gd name="connsiteY4529" fmla="*/ 2867658 h 4464204"/>
              <a:gd name="connsiteX4530" fmla="*/ 8638454 w 10775908"/>
              <a:gd name="connsiteY4530" fmla="*/ 2798324 h 4464204"/>
              <a:gd name="connsiteX4531" fmla="*/ 8478888 w 10775908"/>
              <a:gd name="connsiteY4531" fmla="*/ 2797963 h 4464204"/>
              <a:gd name="connsiteX4532" fmla="*/ 8479238 w 10775908"/>
              <a:gd name="connsiteY4532" fmla="*/ 2801555 h 4464204"/>
              <a:gd name="connsiteX4533" fmla="*/ 8484765 w 10775908"/>
              <a:gd name="connsiteY4533" fmla="*/ 2806519 h 4464204"/>
              <a:gd name="connsiteX4534" fmla="*/ 8500195 w 10775908"/>
              <a:gd name="connsiteY4534" fmla="*/ 2811637 h 4464204"/>
              <a:gd name="connsiteX4535" fmla="*/ 8517226 w 10775908"/>
              <a:gd name="connsiteY4535" fmla="*/ 2809616 h 4464204"/>
              <a:gd name="connsiteX4536" fmla="*/ 8508075 w 10775908"/>
              <a:gd name="connsiteY4536" fmla="*/ 2806749 h 4464204"/>
              <a:gd name="connsiteX4537" fmla="*/ 10253456 w 10775908"/>
              <a:gd name="connsiteY4537" fmla="*/ 2797900 h 4464204"/>
              <a:gd name="connsiteX4538" fmla="*/ 10261057 w 10775908"/>
              <a:gd name="connsiteY4538" fmla="*/ 2800144 h 4464204"/>
              <a:gd name="connsiteX4539" fmla="*/ 10273237 w 10775908"/>
              <a:gd name="connsiteY4539" fmla="*/ 2811012 h 4464204"/>
              <a:gd name="connsiteX4540" fmla="*/ 10301371 w 10775908"/>
              <a:gd name="connsiteY4540" fmla="*/ 2836267 h 4464204"/>
              <a:gd name="connsiteX4541" fmla="*/ 10352606 w 10775908"/>
              <a:gd name="connsiteY4541" fmla="*/ 2900071 h 4464204"/>
              <a:gd name="connsiteX4542" fmla="*/ 10332706 w 10775908"/>
              <a:gd name="connsiteY4542" fmla="*/ 2890911 h 4464204"/>
              <a:gd name="connsiteX4543" fmla="*/ 10305485 w 10775908"/>
              <a:gd name="connsiteY4543" fmla="*/ 2864140 h 4464204"/>
              <a:gd name="connsiteX4544" fmla="*/ 10280099 w 10775908"/>
              <a:gd name="connsiteY4544" fmla="*/ 2837642 h 4464204"/>
              <a:gd name="connsiteX4545" fmla="*/ 10261571 w 10775908"/>
              <a:gd name="connsiteY4545" fmla="*/ 2811339 h 4464204"/>
              <a:gd name="connsiteX4546" fmla="*/ 10244760 w 10775908"/>
              <a:gd name="connsiteY4546" fmla="*/ 2801056 h 4464204"/>
              <a:gd name="connsiteX4547" fmla="*/ 10253456 w 10775908"/>
              <a:gd name="connsiteY4547" fmla="*/ 2797900 h 4464204"/>
              <a:gd name="connsiteX4548" fmla="*/ 8828687 w 10775908"/>
              <a:gd name="connsiteY4548" fmla="*/ 2797708 h 4464204"/>
              <a:gd name="connsiteX4549" fmla="*/ 8835763 w 10775908"/>
              <a:gd name="connsiteY4549" fmla="*/ 2799892 h 4464204"/>
              <a:gd name="connsiteX4550" fmla="*/ 8821700 w 10775908"/>
              <a:gd name="connsiteY4550" fmla="*/ 2804239 h 4464204"/>
              <a:gd name="connsiteX4551" fmla="*/ 8828687 w 10775908"/>
              <a:gd name="connsiteY4551" fmla="*/ 2797708 h 4464204"/>
              <a:gd name="connsiteX4552" fmla="*/ 9601182 w 10775908"/>
              <a:gd name="connsiteY4552" fmla="*/ 2796297 h 4464204"/>
              <a:gd name="connsiteX4553" fmla="*/ 9618354 w 10775908"/>
              <a:gd name="connsiteY4553" fmla="*/ 2819898 h 4464204"/>
              <a:gd name="connsiteX4554" fmla="*/ 9601182 w 10775908"/>
              <a:gd name="connsiteY4554" fmla="*/ 2796297 h 4464204"/>
              <a:gd name="connsiteX4555" fmla="*/ 2165086 w 10775908"/>
              <a:gd name="connsiteY4555" fmla="*/ 2795818 h 4464204"/>
              <a:gd name="connsiteX4556" fmla="*/ 2159580 w 10775908"/>
              <a:gd name="connsiteY4556" fmla="*/ 2797026 h 4464204"/>
              <a:gd name="connsiteX4557" fmla="*/ 2155213 w 10775908"/>
              <a:gd name="connsiteY4557" fmla="*/ 2797709 h 4464204"/>
              <a:gd name="connsiteX4558" fmla="*/ 2145870 w 10775908"/>
              <a:gd name="connsiteY4558" fmla="*/ 2796735 h 4464204"/>
              <a:gd name="connsiteX4559" fmla="*/ 2165086 w 10775908"/>
              <a:gd name="connsiteY4559" fmla="*/ 2795818 h 4464204"/>
              <a:gd name="connsiteX4560" fmla="*/ 9660236 w 10775908"/>
              <a:gd name="connsiteY4560" fmla="*/ 2794660 h 4464204"/>
              <a:gd name="connsiteX4561" fmla="*/ 9663070 w 10775908"/>
              <a:gd name="connsiteY4561" fmla="*/ 2799804 h 4464204"/>
              <a:gd name="connsiteX4562" fmla="*/ 9642741 w 10775908"/>
              <a:gd name="connsiteY4562" fmla="*/ 2805995 h 4464204"/>
              <a:gd name="connsiteX4563" fmla="*/ 9660236 w 10775908"/>
              <a:gd name="connsiteY4563" fmla="*/ 2794660 h 4464204"/>
              <a:gd name="connsiteX4564" fmla="*/ 7603507 w 10775908"/>
              <a:gd name="connsiteY4564" fmla="*/ 2793592 h 4464204"/>
              <a:gd name="connsiteX4565" fmla="*/ 7603214 w 10775908"/>
              <a:gd name="connsiteY4565" fmla="*/ 2793954 h 4464204"/>
              <a:gd name="connsiteX4566" fmla="*/ 7602357 w 10775908"/>
              <a:gd name="connsiteY4566" fmla="*/ 2795017 h 4464204"/>
              <a:gd name="connsiteX4567" fmla="*/ 7602398 w 10775908"/>
              <a:gd name="connsiteY4567" fmla="*/ 2794966 h 4464204"/>
              <a:gd name="connsiteX4568" fmla="*/ 7603214 w 10775908"/>
              <a:gd name="connsiteY4568" fmla="*/ 2793954 h 4464204"/>
              <a:gd name="connsiteX4569" fmla="*/ 7603337 w 10775908"/>
              <a:gd name="connsiteY4569" fmla="*/ 2793803 h 4464204"/>
              <a:gd name="connsiteX4570" fmla="*/ 8576329 w 10775908"/>
              <a:gd name="connsiteY4570" fmla="*/ 2791654 h 4464204"/>
              <a:gd name="connsiteX4571" fmla="*/ 8585577 w 10775908"/>
              <a:gd name="connsiteY4571" fmla="*/ 2794624 h 4464204"/>
              <a:gd name="connsiteX4572" fmla="*/ 8591938 w 10775908"/>
              <a:gd name="connsiteY4572" fmla="*/ 2801317 h 4464204"/>
              <a:gd name="connsiteX4573" fmla="*/ 8573053 w 10775908"/>
              <a:gd name="connsiteY4573" fmla="*/ 2801023 h 4464204"/>
              <a:gd name="connsiteX4574" fmla="*/ 8576329 w 10775908"/>
              <a:gd name="connsiteY4574" fmla="*/ 2791654 h 4464204"/>
              <a:gd name="connsiteX4575" fmla="*/ 10247368 w 10775908"/>
              <a:gd name="connsiteY4575" fmla="*/ 2789773 h 4464204"/>
              <a:gd name="connsiteX4576" fmla="*/ 10249322 w 10775908"/>
              <a:gd name="connsiteY4576" fmla="*/ 2791479 h 4464204"/>
              <a:gd name="connsiteX4577" fmla="*/ 10245448 w 10775908"/>
              <a:gd name="connsiteY4577" fmla="*/ 2794221 h 4464204"/>
              <a:gd name="connsiteX4578" fmla="*/ 10247368 w 10775908"/>
              <a:gd name="connsiteY4578" fmla="*/ 2789773 h 4464204"/>
              <a:gd name="connsiteX4579" fmla="*/ 7845212 w 10775908"/>
              <a:gd name="connsiteY4579" fmla="*/ 2789114 h 4464204"/>
              <a:gd name="connsiteX4580" fmla="*/ 7844318 w 10775908"/>
              <a:gd name="connsiteY4580" fmla="*/ 2810484 h 4464204"/>
              <a:gd name="connsiteX4581" fmla="*/ 7845212 w 10775908"/>
              <a:gd name="connsiteY4581" fmla="*/ 2789114 h 4464204"/>
              <a:gd name="connsiteX4582" fmla="*/ 8622594 w 10775908"/>
              <a:gd name="connsiteY4582" fmla="*/ 2788377 h 4464204"/>
              <a:gd name="connsiteX4583" fmla="*/ 8631144 w 10775908"/>
              <a:gd name="connsiteY4583" fmla="*/ 2799776 h 4464204"/>
              <a:gd name="connsiteX4584" fmla="*/ 8622594 w 10775908"/>
              <a:gd name="connsiteY4584" fmla="*/ 2788377 h 4464204"/>
              <a:gd name="connsiteX4585" fmla="*/ 9972695 w 10775908"/>
              <a:gd name="connsiteY4585" fmla="*/ 2785122 h 4464204"/>
              <a:gd name="connsiteX4586" fmla="*/ 9984434 w 10775908"/>
              <a:gd name="connsiteY4586" fmla="*/ 2798140 h 4464204"/>
              <a:gd name="connsiteX4587" fmla="*/ 10003771 w 10775908"/>
              <a:gd name="connsiteY4587" fmla="*/ 2816044 h 4464204"/>
              <a:gd name="connsiteX4588" fmla="*/ 10022415 w 10775908"/>
              <a:gd name="connsiteY4588" fmla="*/ 2835936 h 4464204"/>
              <a:gd name="connsiteX4589" fmla="*/ 10033924 w 10775908"/>
              <a:gd name="connsiteY4589" fmla="*/ 2848504 h 4464204"/>
              <a:gd name="connsiteX4590" fmla="*/ 10030452 w 10775908"/>
              <a:gd name="connsiteY4590" fmla="*/ 2858433 h 4464204"/>
              <a:gd name="connsiteX4591" fmla="*/ 10010060 w 10775908"/>
              <a:gd name="connsiteY4591" fmla="*/ 2851304 h 4464204"/>
              <a:gd name="connsiteX4592" fmla="*/ 9997637 w 10775908"/>
              <a:gd name="connsiteY4592" fmla="*/ 2833589 h 4464204"/>
              <a:gd name="connsiteX4593" fmla="*/ 9961604 w 10775908"/>
              <a:gd name="connsiteY4593" fmla="*/ 2803532 h 4464204"/>
              <a:gd name="connsiteX4594" fmla="*/ 9972695 w 10775908"/>
              <a:gd name="connsiteY4594" fmla="*/ 2785122 h 4464204"/>
              <a:gd name="connsiteX4595" fmla="*/ 7472780 w 10775908"/>
              <a:gd name="connsiteY4595" fmla="*/ 2783760 h 4464204"/>
              <a:gd name="connsiteX4596" fmla="*/ 7474892 w 10775908"/>
              <a:gd name="connsiteY4596" fmla="*/ 2785281 h 4464204"/>
              <a:gd name="connsiteX4597" fmla="*/ 7478913 w 10775908"/>
              <a:gd name="connsiteY4597" fmla="*/ 2785475 h 4464204"/>
              <a:gd name="connsiteX4598" fmla="*/ 7478909 w 10775908"/>
              <a:gd name="connsiteY4598" fmla="*/ 2785395 h 4464204"/>
              <a:gd name="connsiteX4599" fmla="*/ 9691548 w 10775908"/>
              <a:gd name="connsiteY4599" fmla="*/ 2781931 h 4464204"/>
              <a:gd name="connsiteX4600" fmla="*/ 9696780 w 10775908"/>
              <a:gd name="connsiteY4600" fmla="*/ 2781935 h 4464204"/>
              <a:gd name="connsiteX4601" fmla="*/ 9708244 w 10775908"/>
              <a:gd name="connsiteY4601" fmla="*/ 2787766 h 4464204"/>
              <a:gd name="connsiteX4602" fmla="*/ 9682842 w 10775908"/>
              <a:gd name="connsiteY4602" fmla="*/ 2800139 h 4464204"/>
              <a:gd name="connsiteX4603" fmla="*/ 9691548 w 10775908"/>
              <a:gd name="connsiteY4603" fmla="*/ 2781931 h 4464204"/>
              <a:gd name="connsiteX4604" fmla="*/ 9934564 w 10775908"/>
              <a:gd name="connsiteY4604" fmla="*/ 2778246 h 4464204"/>
              <a:gd name="connsiteX4605" fmla="*/ 9931786 w 10775908"/>
              <a:gd name="connsiteY4605" fmla="*/ 2781811 h 4464204"/>
              <a:gd name="connsiteX4606" fmla="*/ 9933429 w 10775908"/>
              <a:gd name="connsiteY4606" fmla="*/ 2779701 h 4464204"/>
              <a:gd name="connsiteX4607" fmla="*/ 9935172 w 10775908"/>
              <a:gd name="connsiteY4607" fmla="*/ 2777463 h 4464204"/>
              <a:gd name="connsiteX4608" fmla="*/ 9934564 w 10775908"/>
              <a:gd name="connsiteY4608" fmla="*/ 2778246 h 4464204"/>
              <a:gd name="connsiteX4609" fmla="*/ 9935141 w 10775908"/>
              <a:gd name="connsiteY4609" fmla="*/ 2777501 h 4464204"/>
              <a:gd name="connsiteX4610" fmla="*/ 9935210 w 10775908"/>
              <a:gd name="connsiteY4610" fmla="*/ 2776878 h 4464204"/>
              <a:gd name="connsiteX4611" fmla="*/ 9935500 w 10775908"/>
              <a:gd name="connsiteY4611" fmla="*/ 2777045 h 4464204"/>
              <a:gd name="connsiteX4612" fmla="*/ 9938642 w 10775908"/>
              <a:gd name="connsiteY4612" fmla="*/ 2778846 h 4464204"/>
              <a:gd name="connsiteX4613" fmla="*/ 9937493 w 10775908"/>
              <a:gd name="connsiteY4613" fmla="*/ 2783819 h 4464204"/>
              <a:gd name="connsiteX4614" fmla="*/ 9935333 w 10775908"/>
              <a:gd name="connsiteY4614" fmla="*/ 2777257 h 4464204"/>
              <a:gd name="connsiteX4615" fmla="*/ 9935172 w 10775908"/>
              <a:gd name="connsiteY4615" fmla="*/ 2777463 h 4464204"/>
              <a:gd name="connsiteX4616" fmla="*/ 9935332 w 10775908"/>
              <a:gd name="connsiteY4616" fmla="*/ 2777257 h 4464204"/>
              <a:gd name="connsiteX4617" fmla="*/ 9915111 w 10775908"/>
              <a:gd name="connsiteY4617" fmla="*/ 2775997 h 4464204"/>
              <a:gd name="connsiteX4618" fmla="*/ 9925134 w 10775908"/>
              <a:gd name="connsiteY4618" fmla="*/ 2778370 h 4464204"/>
              <a:gd name="connsiteX4619" fmla="*/ 9931555 w 10775908"/>
              <a:gd name="connsiteY4619" fmla="*/ 2786269 h 4464204"/>
              <a:gd name="connsiteX4620" fmla="*/ 9911588 w 10775908"/>
              <a:gd name="connsiteY4620" fmla="*/ 2786075 h 4464204"/>
              <a:gd name="connsiteX4621" fmla="*/ 9915111 w 10775908"/>
              <a:gd name="connsiteY4621" fmla="*/ 2775997 h 4464204"/>
              <a:gd name="connsiteX4622" fmla="*/ 8799382 w 10775908"/>
              <a:gd name="connsiteY4622" fmla="*/ 2775894 h 4464204"/>
              <a:gd name="connsiteX4623" fmla="*/ 8815034 w 10775908"/>
              <a:gd name="connsiteY4623" fmla="*/ 2779425 h 4464204"/>
              <a:gd name="connsiteX4624" fmla="*/ 8820006 w 10775908"/>
              <a:gd name="connsiteY4624" fmla="*/ 2794182 h 4464204"/>
              <a:gd name="connsiteX4625" fmla="*/ 8799382 w 10775908"/>
              <a:gd name="connsiteY4625" fmla="*/ 2775894 h 4464204"/>
              <a:gd name="connsiteX4626" fmla="*/ 8497711 w 10775908"/>
              <a:gd name="connsiteY4626" fmla="*/ 2775762 h 4464204"/>
              <a:gd name="connsiteX4627" fmla="*/ 8495283 w 10775908"/>
              <a:gd name="connsiteY4627" fmla="*/ 2782702 h 4464204"/>
              <a:gd name="connsiteX4628" fmla="*/ 8513748 w 10775908"/>
              <a:gd name="connsiteY4628" fmla="*/ 2787443 h 4464204"/>
              <a:gd name="connsiteX4629" fmla="*/ 8511466 w 10775908"/>
              <a:gd name="connsiteY4629" fmla="*/ 2785533 h 4464204"/>
              <a:gd name="connsiteX4630" fmla="*/ 8507044 w 10775908"/>
              <a:gd name="connsiteY4630" fmla="*/ 2785641 h 4464204"/>
              <a:gd name="connsiteX4631" fmla="*/ 8497711 w 10775908"/>
              <a:gd name="connsiteY4631" fmla="*/ 2775762 h 4464204"/>
              <a:gd name="connsiteX4632" fmla="*/ 9936718 w 10775908"/>
              <a:gd name="connsiteY4632" fmla="*/ 2775481 h 4464204"/>
              <a:gd name="connsiteX4633" fmla="*/ 9936171 w 10775908"/>
              <a:gd name="connsiteY4633" fmla="*/ 2776183 h 4464204"/>
              <a:gd name="connsiteX4634" fmla="*/ 9935500 w 10775908"/>
              <a:gd name="connsiteY4634" fmla="*/ 2777045 h 4464204"/>
              <a:gd name="connsiteX4635" fmla="*/ 8747736 w 10775908"/>
              <a:gd name="connsiteY4635" fmla="*/ 2775253 h 4464204"/>
              <a:gd name="connsiteX4636" fmla="*/ 8761418 w 10775908"/>
              <a:gd name="connsiteY4636" fmla="*/ 2782007 h 4464204"/>
              <a:gd name="connsiteX4637" fmla="*/ 8734029 w 10775908"/>
              <a:gd name="connsiteY4637" fmla="*/ 2783065 h 4464204"/>
              <a:gd name="connsiteX4638" fmla="*/ 8747736 w 10775908"/>
              <a:gd name="connsiteY4638" fmla="*/ 2775253 h 4464204"/>
              <a:gd name="connsiteX4639" fmla="*/ 7433902 w 10775908"/>
              <a:gd name="connsiteY4639" fmla="*/ 2775164 h 4464204"/>
              <a:gd name="connsiteX4640" fmla="*/ 7436024 w 10775908"/>
              <a:gd name="connsiteY4640" fmla="*/ 2779874 h 4464204"/>
              <a:gd name="connsiteX4641" fmla="*/ 7440162 w 10775908"/>
              <a:gd name="connsiteY4641" fmla="*/ 2779858 h 4464204"/>
              <a:gd name="connsiteX4642" fmla="*/ 7444374 w 10775908"/>
              <a:gd name="connsiteY4642" fmla="*/ 2780783 h 4464204"/>
              <a:gd name="connsiteX4643" fmla="*/ 7445779 w 10775908"/>
              <a:gd name="connsiteY4643" fmla="*/ 2776763 h 4464204"/>
              <a:gd name="connsiteX4644" fmla="*/ 7318660 w 10775908"/>
              <a:gd name="connsiteY4644" fmla="*/ 2774880 h 4464204"/>
              <a:gd name="connsiteX4645" fmla="*/ 7320284 w 10775908"/>
              <a:gd name="connsiteY4645" fmla="*/ 2775149 h 4464204"/>
              <a:gd name="connsiteX4646" fmla="*/ 7320072 w 10775908"/>
              <a:gd name="connsiteY4646" fmla="*/ 2774967 h 4464204"/>
              <a:gd name="connsiteX4647" fmla="*/ 9602574 w 10775908"/>
              <a:gd name="connsiteY4647" fmla="*/ 2773878 h 4464204"/>
              <a:gd name="connsiteX4648" fmla="*/ 9613751 w 10775908"/>
              <a:gd name="connsiteY4648" fmla="*/ 2777785 h 4464204"/>
              <a:gd name="connsiteX4649" fmla="*/ 9610331 w 10775908"/>
              <a:gd name="connsiteY4649" fmla="*/ 2787569 h 4464204"/>
              <a:gd name="connsiteX4650" fmla="*/ 9599154 w 10775908"/>
              <a:gd name="connsiteY4650" fmla="*/ 2783662 h 4464204"/>
              <a:gd name="connsiteX4651" fmla="*/ 9602574 w 10775908"/>
              <a:gd name="connsiteY4651" fmla="*/ 2773878 h 4464204"/>
              <a:gd name="connsiteX4652" fmla="*/ 9191728 w 10775908"/>
              <a:gd name="connsiteY4652" fmla="*/ 2772482 h 4464204"/>
              <a:gd name="connsiteX4653" fmla="*/ 9193644 w 10775908"/>
              <a:gd name="connsiteY4653" fmla="*/ 2776221 h 4464204"/>
              <a:gd name="connsiteX4654" fmla="*/ 9187901 w 10775908"/>
              <a:gd name="connsiteY4654" fmla="*/ 2774214 h 4464204"/>
              <a:gd name="connsiteX4655" fmla="*/ 9191728 w 10775908"/>
              <a:gd name="connsiteY4655" fmla="*/ 2772482 h 4464204"/>
              <a:gd name="connsiteX4656" fmla="*/ 8313334 w 10775908"/>
              <a:gd name="connsiteY4656" fmla="*/ 2770744 h 4464204"/>
              <a:gd name="connsiteX4657" fmla="*/ 8315656 w 10775908"/>
              <a:gd name="connsiteY4657" fmla="*/ 2782536 h 4464204"/>
              <a:gd name="connsiteX4658" fmla="*/ 8313334 w 10775908"/>
              <a:gd name="connsiteY4658" fmla="*/ 2770744 h 4464204"/>
              <a:gd name="connsiteX4659" fmla="*/ 9726906 w 10775908"/>
              <a:gd name="connsiteY4659" fmla="*/ 2769194 h 4464204"/>
              <a:gd name="connsiteX4660" fmla="*/ 9751593 w 10775908"/>
              <a:gd name="connsiteY4660" fmla="*/ 2772298 h 4464204"/>
              <a:gd name="connsiteX4661" fmla="*/ 9755025 w 10775908"/>
              <a:gd name="connsiteY4661" fmla="*/ 2783342 h 4464204"/>
              <a:gd name="connsiteX4662" fmla="*/ 9740059 w 10775908"/>
              <a:gd name="connsiteY4662" fmla="*/ 2789303 h 4464204"/>
              <a:gd name="connsiteX4663" fmla="*/ 9754673 w 10775908"/>
              <a:gd name="connsiteY4663" fmla="*/ 2797245 h 4464204"/>
              <a:gd name="connsiteX4664" fmla="*/ 9754045 w 10775908"/>
              <a:gd name="connsiteY4664" fmla="*/ 2804317 h 4464204"/>
              <a:gd name="connsiteX4665" fmla="*/ 9759147 w 10775908"/>
              <a:gd name="connsiteY4665" fmla="*/ 2807235 h 4464204"/>
              <a:gd name="connsiteX4666" fmla="*/ 9759688 w 10775908"/>
              <a:gd name="connsiteY4666" fmla="*/ 2816623 h 4464204"/>
              <a:gd name="connsiteX4667" fmla="*/ 9752038 w 10775908"/>
              <a:gd name="connsiteY4667" fmla="*/ 2810401 h 4464204"/>
              <a:gd name="connsiteX4668" fmla="*/ 9753044 w 10775908"/>
              <a:gd name="connsiteY4668" fmla="*/ 2804900 h 4464204"/>
              <a:gd name="connsiteX4669" fmla="*/ 9741438 w 10775908"/>
              <a:gd name="connsiteY4669" fmla="*/ 2799124 h 4464204"/>
              <a:gd name="connsiteX4670" fmla="*/ 9706733 w 10775908"/>
              <a:gd name="connsiteY4670" fmla="*/ 2770937 h 4464204"/>
              <a:gd name="connsiteX4671" fmla="*/ 9726906 w 10775908"/>
              <a:gd name="connsiteY4671" fmla="*/ 2769194 h 4464204"/>
              <a:gd name="connsiteX4672" fmla="*/ 10217848 w 10775908"/>
              <a:gd name="connsiteY4672" fmla="*/ 2766156 h 4464204"/>
              <a:gd name="connsiteX4673" fmla="*/ 10226757 w 10775908"/>
              <a:gd name="connsiteY4673" fmla="*/ 2778531 h 4464204"/>
              <a:gd name="connsiteX4674" fmla="*/ 10217848 w 10775908"/>
              <a:gd name="connsiteY4674" fmla="*/ 2766156 h 4464204"/>
              <a:gd name="connsiteX4675" fmla="*/ 7307000 w 10775908"/>
              <a:gd name="connsiteY4675" fmla="*/ 2766078 h 4464204"/>
              <a:gd name="connsiteX4676" fmla="*/ 7304961 w 10775908"/>
              <a:gd name="connsiteY4676" fmla="*/ 2767676 h 4464204"/>
              <a:gd name="connsiteX4677" fmla="*/ 7310111 w 10775908"/>
              <a:gd name="connsiteY4677" fmla="*/ 2768396 h 4464204"/>
              <a:gd name="connsiteX4678" fmla="*/ 7310773 w 10775908"/>
              <a:gd name="connsiteY4678" fmla="*/ 2768412 h 4464204"/>
              <a:gd name="connsiteX4679" fmla="*/ 7310716 w 10775908"/>
              <a:gd name="connsiteY4679" fmla="*/ 2768481 h 4464204"/>
              <a:gd name="connsiteX4680" fmla="*/ 7313041 w 10775908"/>
              <a:gd name="connsiteY4680" fmla="*/ 2768806 h 4464204"/>
              <a:gd name="connsiteX4681" fmla="*/ 7313229 w 10775908"/>
              <a:gd name="connsiteY4681" fmla="*/ 2767025 h 4464204"/>
              <a:gd name="connsiteX4682" fmla="*/ 8712642 w 10775908"/>
              <a:gd name="connsiteY4682" fmla="*/ 2765882 h 4464204"/>
              <a:gd name="connsiteX4683" fmla="*/ 8721816 w 10775908"/>
              <a:gd name="connsiteY4683" fmla="*/ 2775519 h 4464204"/>
              <a:gd name="connsiteX4684" fmla="*/ 8706219 w 10775908"/>
              <a:gd name="connsiteY4684" fmla="*/ 2785430 h 4464204"/>
              <a:gd name="connsiteX4685" fmla="*/ 8752308 w 10775908"/>
              <a:gd name="connsiteY4685" fmla="*/ 2799390 h 4464204"/>
              <a:gd name="connsiteX4686" fmla="*/ 8771238 w 10775908"/>
              <a:gd name="connsiteY4686" fmla="*/ 2816974 h 4464204"/>
              <a:gd name="connsiteX4687" fmla="*/ 8729087 w 10775908"/>
              <a:gd name="connsiteY4687" fmla="*/ 2812838 h 4464204"/>
              <a:gd name="connsiteX4688" fmla="*/ 8690114 w 10775908"/>
              <a:gd name="connsiteY4688" fmla="*/ 2792998 h 4464204"/>
              <a:gd name="connsiteX4689" fmla="*/ 8658466 w 10775908"/>
              <a:gd name="connsiteY4689" fmla="*/ 2770967 h 4464204"/>
              <a:gd name="connsiteX4690" fmla="*/ 8705847 w 10775908"/>
              <a:gd name="connsiteY4690" fmla="*/ 2785319 h 4464204"/>
              <a:gd name="connsiteX4691" fmla="*/ 8193287 w 10775908"/>
              <a:gd name="connsiteY4691" fmla="*/ 2762816 h 4464204"/>
              <a:gd name="connsiteX4692" fmla="*/ 8184159 w 10775908"/>
              <a:gd name="connsiteY4692" fmla="*/ 2770549 h 4464204"/>
              <a:gd name="connsiteX4693" fmla="*/ 8193287 w 10775908"/>
              <a:gd name="connsiteY4693" fmla="*/ 2762816 h 4464204"/>
              <a:gd name="connsiteX4694" fmla="*/ 7727169 w 10775908"/>
              <a:gd name="connsiteY4694" fmla="*/ 2758871 h 4464204"/>
              <a:gd name="connsiteX4695" fmla="*/ 7735246 w 10775908"/>
              <a:gd name="connsiteY4695" fmla="*/ 2772353 h 4464204"/>
              <a:gd name="connsiteX4696" fmla="*/ 7727169 w 10775908"/>
              <a:gd name="connsiteY4696" fmla="*/ 2758871 h 4464204"/>
              <a:gd name="connsiteX4697" fmla="*/ 8481026 w 10775908"/>
              <a:gd name="connsiteY4697" fmla="*/ 2758043 h 4464204"/>
              <a:gd name="connsiteX4698" fmla="*/ 8483347 w 10775908"/>
              <a:gd name="connsiteY4698" fmla="*/ 2769836 h 4464204"/>
              <a:gd name="connsiteX4699" fmla="*/ 8481026 w 10775908"/>
              <a:gd name="connsiteY4699" fmla="*/ 2758043 h 4464204"/>
              <a:gd name="connsiteX4700" fmla="*/ 8410879 w 10775908"/>
              <a:gd name="connsiteY4700" fmla="*/ 2754593 h 4464204"/>
              <a:gd name="connsiteX4701" fmla="*/ 8416154 w 10775908"/>
              <a:gd name="connsiteY4701" fmla="*/ 2772261 h 4464204"/>
              <a:gd name="connsiteX4702" fmla="*/ 8410879 w 10775908"/>
              <a:gd name="connsiteY4702" fmla="*/ 2754593 h 4464204"/>
              <a:gd name="connsiteX4703" fmla="*/ 9722188 w 10775908"/>
              <a:gd name="connsiteY4703" fmla="*/ 2753359 h 4464204"/>
              <a:gd name="connsiteX4704" fmla="*/ 9728102 w 10775908"/>
              <a:gd name="connsiteY4704" fmla="*/ 2753472 h 4464204"/>
              <a:gd name="connsiteX4705" fmla="*/ 9731376 w 10775908"/>
              <a:gd name="connsiteY4705" fmla="*/ 2754761 h 4464204"/>
              <a:gd name="connsiteX4706" fmla="*/ 9716590 w 10775908"/>
              <a:gd name="connsiteY4706" fmla="*/ 2761171 h 4464204"/>
              <a:gd name="connsiteX4707" fmla="*/ 9722188 w 10775908"/>
              <a:gd name="connsiteY4707" fmla="*/ 2753359 h 4464204"/>
              <a:gd name="connsiteX4708" fmla="*/ 7678917 w 10775908"/>
              <a:gd name="connsiteY4708" fmla="*/ 2752661 h 4464204"/>
              <a:gd name="connsiteX4709" fmla="*/ 7693064 w 10775908"/>
              <a:gd name="connsiteY4709" fmla="*/ 2768632 h 4464204"/>
              <a:gd name="connsiteX4710" fmla="*/ 7690208 w 10775908"/>
              <a:gd name="connsiteY4710" fmla="*/ 2755643 h 4464204"/>
              <a:gd name="connsiteX4711" fmla="*/ 7678917 w 10775908"/>
              <a:gd name="connsiteY4711" fmla="*/ 2752661 h 4464204"/>
              <a:gd name="connsiteX4712" fmla="*/ 7640644 w 10775908"/>
              <a:gd name="connsiteY4712" fmla="*/ 2750306 h 4464204"/>
              <a:gd name="connsiteX4713" fmla="*/ 7660652 w 10775908"/>
              <a:gd name="connsiteY4713" fmla="*/ 2768327 h 4464204"/>
              <a:gd name="connsiteX4714" fmla="*/ 7656153 w 10775908"/>
              <a:gd name="connsiteY4714" fmla="*/ 2752970 h 4464204"/>
              <a:gd name="connsiteX4715" fmla="*/ 7640644 w 10775908"/>
              <a:gd name="connsiteY4715" fmla="*/ 2750306 h 4464204"/>
              <a:gd name="connsiteX4716" fmla="*/ 8185850 w 10775908"/>
              <a:gd name="connsiteY4716" fmla="*/ 2750165 h 4464204"/>
              <a:gd name="connsiteX4717" fmla="*/ 8182887 w 10775908"/>
              <a:gd name="connsiteY4717" fmla="*/ 2771179 h 4464204"/>
              <a:gd name="connsiteX4718" fmla="*/ 8204376 w 10775908"/>
              <a:gd name="connsiteY4718" fmla="*/ 2778693 h 4464204"/>
              <a:gd name="connsiteX4719" fmla="*/ 8244388 w 10775908"/>
              <a:gd name="connsiteY4719" fmla="*/ 2794885 h 4464204"/>
              <a:gd name="connsiteX4720" fmla="*/ 8310805 w 10775908"/>
              <a:gd name="connsiteY4720" fmla="*/ 2798259 h 4464204"/>
              <a:gd name="connsiteX4721" fmla="*/ 8185850 w 10775908"/>
              <a:gd name="connsiteY4721" fmla="*/ 2750165 h 4464204"/>
              <a:gd name="connsiteX4722" fmla="*/ 7601979 w 10775908"/>
              <a:gd name="connsiteY4722" fmla="*/ 2747890 h 4464204"/>
              <a:gd name="connsiteX4723" fmla="*/ 7597569 w 10775908"/>
              <a:gd name="connsiteY4723" fmla="*/ 2762575 h 4464204"/>
              <a:gd name="connsiteX4724" fmla="*/ 7585325 w 10775908"/>
              <a:gd name="connsiteY4724" fmla="*/ 2763035 h 4464204"/>
              <a:gd name="connsiteX4725" fmla="*/ 7581826 w 10775908"/>
              <a:gd name="connsiteY4725" fmla="*/ 2762821 h 4464204"/>
              <a:gd name="connsiteX4726" fmla="*/ 7574243 w 10775908"/>
              <a:gd name="connsiteY4726" fmla="*/ 2763092 h 4464204"/>
              <a:gd name="connsiteX4727" fmla="*/ 7549838 w 10775908"/>
              <a:gd name="connsiteY4727" fmla="*/ 2761198 h 4464204"/>
              <a:gd name="connsiteX4728" fmla="*/ 7542896 w 10775908"/>
              <a:gd name="connsiteY4728" fmla="*/ 2764209 h 4464204"/>
              <a:gd name="connsiteX4729" fmla="*/ 7574243 w 10775908"/>
              <a:gd name="connsiteY4729" fmla="*/ 2763092 h 4464204"/>
              <a:gd name="connsiteX4730" fmla="*/ 7577364 w 10775908"/>
              <a:gd name="connsiteY4730" fmla="*/ 2763335 h 4464204"/>
              <a:gd name="connsiteX4731" fmla="*/ 7585325 w 10775908"/>
              <a:gd name="connsiteY4731" fmla="*/ 2763035 h 4464204"/>
              <a:gd name="connsiteX4732" fmla="*/ 7595197 w 10775908"/>
              <a:gd name="connsiteY4732" fmla="*/ 2763636 h 4464204"/>
              <a:gd name="connsiteX4733" fmla="*/ 7608378 w 10775908"/>
              <a:gd name="connsiteY4733" fmla="*/ 2761077 h 4464204"/>
              <a:gd name="connsiteX4734" fmla="*/ 7621305 w 10775908"/>
              <a:gd name="connsiteY4734" fmla="*/ 2748901 h 4464204"/>
              <a:gd name="connsiteX4735" fmla="*/ 2210062 w 10775908"/>
              <a:gd name="connsiteY4735" fmla="*/ 2746448 h 4464204"/>
              <a:gd name="connsiteX4736" fmla="*/ 2214858 w 10775908"/>
              <a:gd name="connsiteY4736" fmla="*/ 2755818 h 4464204"/>
              <a:gd name="connsiteX4737" fmla="*/ 2190923 w 10775908"/>
              <a:gd name="connsiteY4737" fmla="*/ 2764725 h 4464204"/>
              <a:gd name="connsiteX4738" fmla="*/ 2208877 w 10775908"/>
              <a:gd name="connsiteY4738" fmla="*/ 2774033 h 4464204"/>
              <a:gd name="connsiteX4739" fmla="*/ 2228375 w 10775908"/>
              <a:gd name="connsiteY4739" fmla="*/ 2768997 h 4464204"/>
              <a:gd name="connsiteX4740" fmla="*/ 2237209 w 10775908"/>
              <a:gd name="connsiteY4740" fmla="*/ 2758204 h 4464204"/>
              <a:gd name="connsiteX4741" fmla="*/ 2244219 w 10775908"/>
              <a:gd name="connsiteY4741" fmla="*/ 2754878 h 4464204"/>
              <a:gd name="connsiteX4742" fmla="*/ 2243903 w 10775908"/>
              <a:gd name="connsiteY4742" fmla="*/ 2754748 h 4464204"/>
              <a:gd name="connsiteX4743" fmla="*/ 2217083 w 10775908"/>
              <a:gd name="connsiteY4743" fmla="*/ 2747950 h 4464204"/>
              <a:gd name="connsiteX4744" fmla="*/ 2173585 w 10775908"/>
              <a:gd name="connsiteY4744" fmla="*/ 2743131 h 4464204"/>
              <a:gd name="connsiteX4745" fmla="*/ 2139368 w 10775908"/>
              <a:gd name="connsiteY4745" fmla="*/ 2744213 h 4464204"/>
              <a:gd name="connsiteX4746" fmla="*/ 2081348 w 10775908"/>
              <a:gd name="connsiteY4746" fmla="*/ 2747589 h 4464204"/>
              <a:gd name="connsiteX4747" fmla="*/ 2092947 w 10775908"/>
              <a:gd name="connsiteY4747" fmla="*/ 2750762 h 4464204"/>
              <a:gd name="connsiteX4748" fmla="*/ 2044049 w 10775908"/>
              <a:gd name="connsiteY4748" fmla="*/ 2753659 h 4464204"/>
              <a:gd name="connsiteX4749" fmla="*/ 2015997 w 10775908"/>
              <a:gd name="connsiteY4749" fmla="*/ 2775660 h 4464204"/>
              <a:gd name="connsiteX4750" fmla="*/ 2005806 w 10775908"/>
              <a:gd name="connsiteY4750" fmla="*/ 2771015 h 4464204"/>
              <a:gd name="connsiteX4751" fmla="*/ 1984339 w 10775908"/>
              <a:gd name="connsiteY4751" fmla="*/ 2754627 h 4464204"/>
              <a:gd name="connsiteX4752" fmla="*/ 1984551 w 10775908"/>
              <a:gd name="connsiteY4752" fmla="*/ 2753222 h 4464204"/>
              <a:gd name="connsiteX4753" fmla="*/ 1934985 w 10775908"/>
              <a:gd name="connsiteY4753" fmla="*/ 2756106 h 4464204"/>
              <a:gd name="connsiteX4754" fmla="*/ 1921981 w 10775908"/>
              <a:gd name="connsiteY4754" fmla="*/ 2751231 h 4464204"/>
              <a:gd name="connsiteX4755" fmla="*/ 1904611 w 10775908"/>
              <a:gd name="connsiteY4755" fmla="*/ 2745850 h 4464204"/>
              <a:gd name="connsiteX4756" fmla="*/ 1966675 w 10775908"/>
              <a:gd name="connsiteY4756" fmla="*/ 2767547 h 4464204"/>
              <a:gd name="connsiteX4757" fmla="*/ 2017873 w 10775908"/>
              <a:gd name="connsiteY4757" fmla="*/ 2785447 h 4464204"/>
              <a:gd name="connsiteX4758" fmla="*/ 2035051 w 10775908"/>
              <a:gd name="connsiteY4758" fmla="*/ 2782632 h 4464204"/>
              <a:gd name="connsiteX4759" fmla="*/ 2048795 w 10775908"/>
              <a:gd name="connsiteY4759" fmla="*/ 2789643 h 4464204"/>
              <a:gd name="connsiteX4760" fmla="*/ 2102641 w 10775908"/>
              <a:gd name="connsiteY4760" fmla="*/ 2806582 h 4464204"/>
              <a:gd name="connsiteX4761" fmla="*/ 2114417 w 10775908"/>
              <a:gd name="connsiteY4761" fmla="*/ 2807994 h 4464204"/>
              <a:gd name="connsiteX4762" fmla="*/ 2120636 w 10775908"/>
              <a:gd name="connsiteY4762" fmla="*/ 2806149 h 4464204"/>
              <a:gd name="connsiteX4763" fmla="*/ 2145870 w 10775908"/>
              <a:gd name="connsiteY4763" fmla="*/ 2796735 h 4464204"/>
              <a:gd name="connsiteX4764" fmla="*/ 2143824 w 10775908"/>
              <a:gd name="connsiteY4764" fmla="*/ 2799495 h 4464204"/>
              <a:gd name="connsiteX4765" fmla="*/ 2137627 w 10775908"/>
              <a:gd name="connsiteY4765" fmla="*/ 2800466 h 4464204"/>
              <a:gd name="connsiteX4766" fmla="*/ 2142506 w 10775908"/>
              <a:gd name="connsiteY4766" fmla="*/ 2801270 h 4464204"/>
              <a:gd name="connsiteX4767" fmla="*/ 2143824 w 10775908"/>
              <a:gd name="connsiteY4767" fmla="*/ 2799495 h 4464204"/>
              <a:gd name="connsiteX4768" fmla="*/ 2155213 w 10775908"/>
              <a:gd name="connsiteY4768" fmla="*/ 2797709 h 4464204"/>
              <a:gd name="connsiteX4769" fmla="*/ 2162548 w 10775908"/>
              <a:gd name="connsiteY4769" fmla="*/ 2798474 h 4464204"/>
              <a:gd name="connsiteX4770" fmla="*/ 2170885 w 10775908"/>
              <a:gd name="connsiteY4770" fmla="*/ 2797462 h 4464204"/>
              <a:gd name="connsiteX4771" fmla="*/ 2177394 w 10775908"/>
              <a:gd name="connsiteY4771" fmla="*/ 2788995 h 4464204"/>
              <a:gd name="connsiteX4772" fmla="*/ 2180657 w 10775908"/>
              <a:gd name="connsiteY4772" fmla="*/ 2787052 h 4464204"/>
              <a:gd name="connsiteX4773" fmla="*/ 2136982 w 10775908"/>
              <a:gd name="connsiteY4773" fmla="*/ 2767917 h 4464204"/>
              <a:gd name="connsiteX4774" fmla="*/ 2120486 w 10775908"/>
              <a:gd name="connsiteY4774" fmla="*/ 2755535 h 4464204"/>
              <a:gd name="connsiteX4775" fmla="*/ 2131480 w 10775908"/>
              <a:gd name="connsiteY4775" fmla="*/ 2750557 h 4464204"/>
              <a:gd name="connsiteX4776" fmla="*/ 2169506 w 10775908"/>
              <a:gd name="connsiteY4776" fmla="*/ 2746577 h 4464204"/>
              <a:gd name="connsiteX4777" fmla="*/ 8733737 w 10775908"/>
              <a:gd name="connsiteY4777" fmla="*/ 2742042 h 4464204"/>
              <a:gd name="connsiteX4778" fmla="*/ 8740900 w 10775908"/>
              <a:gd name="connsiteY4778" fmla="*/ 2743981 h 4464204"/>
              <a:gd name="connsiteX4779" fmla="*/ 8726199 w 10775908"/>
              <a:gd name="connsiteY4779" fmla="*/ 2750151 h 4464204"/>
              <a:gd name="connsiteX4780" fmla="*/ 8733737 w 10775908"/>
              <a:gd name="connsiteY4780" fmla="*/ 2742042 h 4464204"/>
              <a:gd name="connsiteX4781" fmla="*/ 9636112 w 10775908"/>
              <a:gd name="connsiteY4781" fmla="*/ 2740761 h 4464204"/>
              <a:gd name="connsiteX4782" fmla="*/ 9644964 w 10775908"/>
              <a:gd name="connsiteY4782" fmla="*/ 2742639 h 4464204"/>
              <a:gd name="connsiteX4783" fmla="*/ 9650124 w 10775908"/>
              <a:gd name="connsiteY4783" fmla="*/ 2744897 h 4464204"/>
              <a:gd name="connsiteX4784" fmla="*/ 9628794 w 10775908"/>
              <a:gd name="connsiteY4784" fmla="*/ 2748600 h 4464204"/>
              <a:gd name="connsiteX4785" fmla="*/ 9636112 w 10775908"/>
              <a:gd name="connsiteY4785" fmla="*/ 2740761 h 4464204"/>
              <a:gd name="connsiteX4786" fmla="*/ 8080580 w 10775908"/>
              <a:gd name="connsiteY4786" fmla="*/ 2739824 h 4464204"/>
              <a:gd name="connsiteX4787" fmla="*/ 8086595 w 10775908"/>
              <a:gd name="connsiteY4787" fmla="*/ 2759199 h 4464204"/>
              <a:gd name="connsiteX4788" fmla="*/ 8101644 w 10775908"/>
              <a:gd name="connsiteY4788" fmla="*/ 2760050 h 4464204"/>
              <a:gd name="connsiteX4789" fmla="*/ 8130941 w 10775908"/>
              <a:gd name="connsiteY4789" fmla="*/ 2764044 h 4464204"/>
              <a:gd name="connsiteX4790" fmla="*/ 8131262 w 10775908"/>
              <a:gd name="connsiteY4790" fmla="*/ 2744311 h 4464204"/>
              <a:gd name="connsiteX4791" fmla="*/ 8080580 w 10775908"/>
              <a:gd name="connsiteY4791" fmla="*/ 2739824 h 4464204"/>
              <a:gd name="connsiteX4792" fmla="*/ 2339157 w 10775908"/>
              <a:gd name="connsiteY4792" fmla="*/ 2737901 h 4464204"/>
              <a:gd name="connsiteX4793" fmla="*/ 2225824 w 10775908"/>
              <a:gd name="connsiteY4793" fmla="*/ 2741481 h 4464204"/>
              <a:gd name="connsiteX4794" fmla="*/ 2284387 w 10775908"/>
              <a:gd name="connsiteY4794" fmla="*/ 2755445 h 4464204"/>
              <a:gd name="connsiteX4795" fmla="*/ 2347044 w 10775908"/>
              <a:gd name="connsiteY4795" fmla="*/ 2760824 h 4464204"/>
              <a:gd name="connsiteX4796" fmla="*/ 2351687 w 10775908"/>
              <a:gd name="connsiteY4796" fmla="*/ 2757130 h 4464204"/>
              <a:gd name="connsiteX4797" fmla="*/ 2380994 w 10775908"/>
              <a:gd name="connsiteY4797" fmla="*/ 2752267 h 4464204"/>
              <a:gd name="connsiteX4798" fmla="*/ 2370845 w 10775908"/>
              <a:gd name="connsiteY4798" fmla="*/ 2749426 h 4464204"/>
              <a:gd name="connsiteX4799" fmla="*/ 2340941 w 10775908"/>
              <a:gd name="connsiteY4799" fmla="*/ 2737914 h 4464204"/>
              <a:gd name="connsiteX4800" fmla="*/ 7786781 w 10775908"/>
              <a:gd name="connsiteY4800" fmla="*/ 2737814 h 4464204"/>
              <a:gd name="connsiteX4801" fmla="*/ 7789208 w 10775908"/>
              <a:gd name="connsiteY4801" fmla="*/ 2749688 h 4464204"/>
              <a:gd name="connsiteX4802" fmla="*/ 7786781 w 10775908"/>
              <a:gd name="connsiteY4802" fmla="*/ 2737814 h 4464204"/>
              <a:gd name="connsiteX4803" fmla="*/ 8055076 w 10775908"/>
              <a:gd name="connsiteY4803" fmla="*/ 2737522 h 4464204"/>
              <a:gd name="connsiteX4804" fmla="*/ 8069339 w 10775908"/>
              <a:gd name="connsiteY4804" fmla="*/ 2753166 h 4464204"/>
              <a:gd name="connsiteX4805" fmla="*/ 8066422 w 10775908"/>
              <a:gd name="connsiteY4805" fmla="*/ 2740341 h 4464204"/>
              <a:gd name="connsiteX4806" fmla="*/ 8055076 w 10775908"/>
              <a:gd name="connsiteY4806" fmla="*/ 2737522 h 4464204"/>
              <a:gd name="connsiteX4807" fmla="*/ 7749874 w 10775908"/>
              <a:gd name="connsiteY4807" fmla="*/ 2735156 h 4464204"/>
              <a:gd name="connsiteX4808" fmla="*/ 7707899 w 10775908"/>
              <a:gd name="connsiteY4808" fmla="*/ 2735915 h 4464204"/>
              <a:gd name="connsiteX4809" fmla="*/ 7683360 w 10775908"/>
              <a:gd name="connsiteY4809" fmla="*/ 2735819 h 4464204"/>
              <a:gd name="connsiteX4810" fmla="*/ 7662671 w 10775908"/>
              <a:gd name="connsiteY4810" fmla="*/ 2740568 h 4464204"/>
              <a:gd name="connsiteX4811" fmla="*/ 7702460 w 10775908"/>
              <a:gd name="connsiteY4811" fmla="*/ 2748029 h 4464204"/>
              <a:gd name="connsiteX4812" fmla="*/ 7743265 w 10775908"/>
              <a:gd name="connsiteY4812" fmla="*/ 2755676 h 4464204"/>
              <a:gd name="connsiteX4813" fmla="*/ 7751408 w 10775908"/>
              <a:gd name="connsiteY4813" fmla="*/ 2758525 h 4464204"/>
              <a:gd name="connsiteX4814" fmla="*/ 7750581 w 10775908"/>
              <a:gd name="connsiteY4814" fmla="*/ 2756794 h 4464204"/>
              <a:gd name="connsiteX4815" fmla="*/ 7754247 w 10775908"/>
              <a:gd name="connsiteY4815" fmla="*/ 2755850 h 4464204"/>
              <a:gd name="connsiteX4816" fmla="*/ 7755104 w 10775908"/>
              <a:gd name="connsiteY4816" fmla="*/ 2756223 h 4464204"/>
              <a:gd name="connsiteX4817" fmla="*/ 7755095 w 10775908"/>
              <a:gd name="connsiteY4817" fmla="*/ 2753197 h 4464204"/>
              <a:gd name="connsiteX4818" fmla="*/ 7779546 w 10775908"/>
              <a:gd name="connsiteY4818" fmla="*/ 2739694 h 4464204"/>
              <a:gd name="connsiteX4819" fmla="*/ 9704811 w 10775908"/>
              <a:gd name="connsiteY4819" fmla="*/ 2734439 h 4464204"/>
              <a:gd name="connsiteX4820" fmla="*/ 9711993 w 10775908"/>
              <a:gd name="connsiteY4820" fmla="*/ 2736425 h 4464204"/>
              <a:gd name="connsiteX4821" fmla="*/ 9697552 w 10775908"/>
              <a:gd name="connsiteY4821" fmla="*/ 2741890 h 4464204"/>
              <a:gd name="connsiteX4822" fmla="*/ 9704811 w 10775908"/>
              <a:gd name="connsiteY4822" fmla="*/ 2734439 h 4464204"/>
              <a:gd name="connsiteX4823" fmla="*/ 9380839 w 10775908"/>
              <a:gd name="connsiteY4823" fmla="*/ 2731769 h 4464204"/>
              <a:gd name="connsiteX4824" fmla="*/ 9398112 w 10775908"/>
              <a:gd name="connsiteY4824" fmla="*/ 2737735 h 4464204"/>
              <a:gd name="connsiteX4825" fmla="*/ 9443771 w 10775908"/>
              <a:gd name="connsiteY4825" fmla="*/ 2771308 h 4464204"/>
              <a:gd name="connsiteX4826" fmla="*/ 9517845 w 10775908"/>
              <a:gd name="connsiteY4826" fmla="*/ 2836231 h 4464204"/>
              <a:gd name="connsiteX4827" fmla="*/ 9504113 w 10775908"/>
              <a:gd name="connsiteY4827" fmla="*/ 2848936 h 4464204"/>
              <a:gd name="connsiteX4828" fmla="*/ 9485151 w 10775908"/>
              <a:gd name="connsiteY4828" fmla="*/ 2844495 h 4464204"/>
              <a:gd name="connsiteX4829" fmla="*/ 9467120 w 10775908"/>
              <a:gd name="connsiteY4829" fmla="*/ 2836276 h 4464204"/>
              <a:gd name="connsiteX4830" fmla="*/ 9459230 w 10775908"/>
              <a:gd name="connsiteY4830" fmla="*/ 2830249 h 4464204"/>
              <a:gd name="connsiteX4831" fmla="*/ 9451292 w 10775908"/>
              <a:gd name="connsiteY4831" fmla="*/ 2839081 h 4464204"/>
              <a:gd name="connsiteX4832" fmla="*/ 9442504 w 10775908"/>
              <a:gd name="connsiteY4832" fmla="*/ 2837942 h 4464204"/>
              <a:gd name="connsiteX4833" fmla="*/ 9418422 w 10775908"/>
              <a:gd name="connsiteY4833" fmla="*/ 2807420 h 4464204"/>
              <a:gd name="connsiteX4834" fmla="*/ 9433065 w 10775908"/>
              <a:gd name="connsiteY4834" fmla="*/ 2802039 h 4464204"/>
              <a:gd name="connsiteX4835" fmla="*/ 9439714 w 10775908"/>
              <a:gd name="connsiteY4835" fmla="*/ 2814863 h 4464204"/>
              <a:gd name="connsiteX4836" fmla="*/ 9447719 w 10775908"/>
              <a:gd name="connsiteY4836" fmla="*/ 2826780 h 4464204"/>
              <a:gd name="connsiteX4837" fmla="*/ 9456476 w 10775908"/>
              <a:gd name="connsiteY4837" fmla="*/ 2828145 h 4464204"/>
              <a:gd name="connsiteX4838" fmla="*/ 9450624 w 10775908"/>
              <a:gd name="connsiteY4838" fmla="*/ 2823671 h 4464204"/>
              <a:gd name="connsiteX4839" fmla="*/ 9441592 w 10775908"/>
              <a:gd name="connsiteY4839" fmla="*/ 2803007 h 4464204"/>
              <a:gd name="connsiteX4840" fmla="*/ 9421239 w 10775908"/>
              <a:gd name="connsiteY4840" fmla="*/ 2795893 h 4464204"/>
              <a:gd name="connsiteX4841" fmla="*/ 9415976 w 10775908"/>
              <a:gd name="connsiteY4841" fmla="*/ 2793551 h 4464204"/>
              <a:gd name="connsiteX4842" fmla="*/ 9412391 w 10775908"/>
              <a:gd name="connsiteY4842" fmla="*/ 2799179 h 4464204"/>
              <a:gd name="connsiteX4843" fmla="*/ 9396826 w 10775908"/>
              <a:gd name="connsiteY4843" fmla="*/ 2795448 h 4464204"/>
              <a:gd name="connsiteX4844" fmla="*/ 9401456 w 10775908"/>
              <a:gd name="connsiteY4844" fmla="*/ 2788093 h 4464204"/>
              <a:gd name="connsiteX4845" fmla="*/ 9403048 w 10775908"/>
              <a:gd name="connsiteY4845" fmla="*/ 2787800 h 4464204"/>
              <a:gd name="connsiteX4846" fmla="*/ 9401140 w 10775908"/>
              <a:gd name="connsiteY4846" fmla="*/ 2786951 h 4464204"/>
              <a:gd name="connsiteX4847" fmla="*/ 9382575 w 10775908"/>
              <a:gd name="connsiteY4847" fmla="*/ 2773623 h 4464204"/>
              <a:gd name="connsiteX4848" fmla="*/ 9388758 w 10775908"/>
              <a:gd name="connsiteY4848" fmla="*/ 2769219 h 4464204"/>
              <a:gd name="connsiteX4849" fmla="*/ 9367589 w 10775908"/>
              <a:gd name="connsiteY4849" fmla="*/ 2757805 h 4464204"/>
              <a:gd name="connsiteX4850" fmla="*/ 9355779 w 10775908"/>
              <a:gd name="connsiteY4850" fmla="*/ 2731794 h 4464204"/>
              <a:gd name="connsiteX4851" fmla="*/ 9380839 w 10775908"/>
              <a:gd name="connsiteY4851" fmla="*/ 2731769 h 4464204"/>
              <a:gd name="connsiteX4852" fmla="*/ 1982010 w 10775908"/>
              <a:gd name="connsiteY4852" fmla="*/ 2727250 h 4464204"/>
              <a:gd name="connsiteX4853" fmla="*/ 1957237 w 10775908"/>
              <a:gd name="connsiteY4853" fmla="*/ 2733303 h 4464204"/>
              <a:gd name="connsiteX4854" fmla="*/ 1963755 w 10775908"/>
              <a:gd name="connsiteY4854" fmla="*/ 2733781 h 4464204"/>
              <a:gd name="connsiteX4855" fmla="*/ 1967556 w 10775908"/>
              <a:gd name="connsiteY4855" fmla="*/ 2735708 h 4464204"/>
              <a:gd name="connsiteX4856" fmla="*/ 1985171 w 10775908"/>
              <a:gd name="connsiteY4856" fmla="*/ 2738370 h 4464204"/>
              <a:gd name="connsiteX4857" fmla="*/ 1990410 w 10775908"/>
              <a:gd name="connsiteY4857" fmla="*/ 2736600 h 4464204"/>
              <a:gd name="connsiteX4858" fmla="*/ 1991143 w 10775908"/>
              <a:gd name="connsiteY4858" fmla="*/ 2735162 h 4464204"/>
              <a:gd name="connsiteX4859" fmla="*/ 1997095 w 10775908"/>
              <a:gd name="connsiteY4859" fmla="*/ 2729308 h 4464204"/>
              <a:gd name="connsiteX4860" fmla="*/ 2014039 w 10775908"/>
              <a:gd name="connsiteY4860" fmla="*/ 2724227 h 4464204"/>
              <a:gd name="connsiteX4861" fmla="*/ 2013336 w 10775908"/>
              <a:gd name="connsiteY4861" fmla="*/ 2724953 h 4464204"/>
              <a:gd name="connsiteX4862" fmla="*/ 2011879 w 10775908"/>
              <a:gd name="connsiteY4862" fmla="*/ 2726459 h 4464204"/>
              <a:gd name="connsiteX4863" fmla="*/ 7613409 w 10775908"/>
              <a:gd name="connsiteY4863" fmla="*/ 2723713 h 4464204"/>
              <a:gd name="connsiteX4864" fmla="*/ 7613599 w 10775908"/>
              <a:gd name="connsiteY4864" fmla="*/ 2724093 h 4464204"/>
              <a:gd name="connsiteX4865" fmla="*/ 7616317 w 10775908"/>
              <a:gd name="connsiteY4865" fmla="*/ 2724127 h 4464204"/>
              <a:gd name="connsiteX4866" fmla="*/ 10393579 w 10775908"/>
              <a:gd name="connsiteY4866" fmla="*/ 2722540 h 4464204"/>
              <a:gd name="connsiteX4867" fmla="*/ 10400415 w 10775908"/>
              <a:gd name="connsiteY4867" fmla="*/ 2724405 h 4464204"/>
              <a:gd name="connsiteX4868" fmla="*/ 10386876 w 10775908"/>
              <a:gd name="connsiteY4868" fmla="*/ 2730186 h 4464204"/>
              <a:gd name="connsiteX4869" fmla="*/ 10393579 w 10775908"/>
              <a:gd name="connsiteY4869" fmla="*/ 2722540 h 4464204"/>
              <a:gd name="connsiteX4870" fmla="*/ 7602479 w 10775908"/>
              <a:gd name="connsiteY4870" fmla="*/ 2722402 h 4464204"/>
              <a:gd name="connsiteX4871" fmla="*/ 7611113 w 10775908"/>
              <a:gd name="connsiteY4871" fmla="*/ 2723790 h 4464204"/>
              <a:gd name="connsiteX4872" fmla="*/ 7611365 w 10775908"/>
              <a:gd name="connsiteY4872" fmla="*/ 2723421 h 4464204"/>
              <a:gd name="connsiteX4873" fmla="*/ 7606662 w 10775908"/>
              <a:gd name="connsiteY4873" fmla="*/ 2722753 h 4464204"/>
              <a:gd name="connsiteX4874" fmla="*/ 10213011 w 10775908"/>
              <a:gd name="connsiteY4874" fmla="*/ 2721623 h 4464204"/>
              <a:gd name="connsiteX4875" fmla="*/ 10215330 w 10775908"/>
              <a:gd name="connsiteY4875" fmla="*/ 2733416 h 4464204"/>
              <a:gd name="connsiteX4876" fmla="*/ 10213011 w 10775908"/>
              <a:gd name="connsiteY4876" fmla="*/ 2721623 h 4464204"/>
              <a:gd name="connsiteX4877" fmla="*/ 10507898 w 10775908"/>
              <a:gd name="connsiteY4877" fmla="*/ 2720973 h 4464204"/>
              <a:gd name="connsiteX4878" fmla="*/ 10522309 w 10775908"/>
              <a:gd name="connsiteY4878" fmla="*/ 2732566 h 4464204"/>
              <a:gd name="connsiteX4879" fmla="*/ 10540308 w 10775908"/>
              <a:gd name="connsiteY4879" fmla="*/ 2766896 h 4464204"/>
              <a:gd name="connsiteX4880" fmla="*/ 10527319 w 10775908"/>
              <a:gd name="connsiteY4880" fmla="*/ 2777647 h 4464204"/>
              <a:gd name="connsiteX4881" fmla="*/ 10489083 w 10775908"/>
              <a:gd name="connsiteY4881" fmla="*/ 2729688 h 4464204"/>
              <a:gd name="connsiteX4882" fmla="*/ 10507898 w 10775908"/>
              <a:gd name="connsiteY4882" fmla="*/ 2720973 h 4464204"/>
              <a:gd name="connsiteX4883" fmla="*/ 9511699 w 10775908"/>
              <a:gd name="connsiteY4883" fmla="*/ 2719414 h 4464204"/>
              <a:gd name="connsiteX4884" fmla="*/ 9502836 w 10775908"/>
              <a:gd name="connsiteY4884" fmla="*/ 2727296 h 4464204"/>
              <a:gd name="connsiteX4885" fmla="*/ 9511699 w 10775908"/>
              <a:gd name="connsiteY4885" fmla="*/ 2719414 h 4464204"/>
              <a:gd name="connsiteX4886" fmla="*/ 7646950 w 10775908"/>
              <a:gd name="connsiteY4886" fmla="*/ 2719413 h 4464204"/>
              <a:gd name="connsiteX4887" fmla="*/ 7646767 w 10775908"/>
              <a:gd name="connsiteY4887" fmla="*/ 2719723 h 4464204"/>
              <a:gd name="connsiteX4888" fmla="*/ 7654685 w 10775908"/>
              <a:gd name="connsiteY4888" fmla="*/ 2720633 h 4464204"/>
              <a:gd name="connsiteX4889" fmla="*/ 7655430 w 10775908"/>
              <a:gd name="connsiteY4889" fmla="*/ 2722055 h 4464204"/>
              <a:gd name="connsiteX4890" fmla="*/ 7656584 w 10775908"/>
              <a:gd name="connsiteY4890" fmla="*/ 2724659 h 4464204"/>
              <a:gd name="connsiteX4891" fmla="*/ 7675800 w 10775908"/>
              <a:gd name="connsiteY4891" fmla="*/ 2723827 h 4464204"/>
              <a:gd name="connsiteX4892" fmla="*/ 9325545 w 10775908"/>
              <a:gd name="connsiteY4892" fmla="*/ 2716875 h 4464204"/>
              <a:gd name="connsiteX4893" fmla="*/ 9327855 w 10775908"/>
              <a:gd name="connsiteY4893" fmla="*/ 2737626 h 4464204"/>
              <a:gd name="connsiteX4894" fmla="*/ 9320565 w 10775908"/>
              <a:gd name="connsiteY4894" fmla="*/ 2719567 h 4464204"/>
              <a:gd name="connsiteX4895" fmla="*/ 9325545 w 10775908"/>
              <a:gd name="connsiteY4895" fmla="*/ 2716875 h 4464204"/>
              <a:gd name="connsiteX4896" fmla="*/ 9335586 w 10775908"/>
              <a:gd name="connsiteY4896" fmla="*/ 2716598 h 4464204"/>
              <a:gd name="connsiteX4897" fmla="*/ 9355524 w 10775908"/>
              <a:gd name="connsiteY4897" fmla="*/ 2716871 h 4464204"/>
              <a:gd name="connsiteX4898" fmla="*/ 9351117 w 10775908"/>
              <a:gd name="connsiteY4898" fmla="*/ 2727886 h 4464204"/>
              <a:gd name="connsiteX4899" fmla="*/ 9350190 w 10775908"/>
              <a:gd name="connsiteY4899" fmla="*/ 2728764 h 4464204"/>
              <a:gd name="connsiteX4900" fmla="*/ 9352360 w 10775908"/>
              <a:gd name="connsiteY4900" fmla="*/ 2730588 h 4464204"/>
              <a:gd name="connsiteX4901" fmla="*/ 9352181 w 10775908"/>
              <a:gd name="connsiteY4901" fmla="*/ 2737821 h 4464204"/>
              <a:gd name="connsiteX4902" fmla="*/ 9348144 w 10775908"/>
              <a:gd name="connsiteY4902" fmla="*/ 2734368 h 4464204"/>
              <a:gd name="connsiteX4903" fmla="*/ 9348177 w 10775908"/>
              <a:gd name="connsiteY4903" fmla="*/ 2730665 h 4464204"/>
              <a:gd name="connsiteX4904" fmla="*/ 9345298 w 10775908"/>
              <a:gd name="connsiteY4904" fmla="*/ 2733385 h 4464204"/>
              <a:gd name="connsiteX4905" fmla="*/ 9335586 w 10775908"/>
              <a:gd name="connsiteY4905" fmla="*/ 2716598 h 4464204"/>
              <a:gd name="connsiteX4906" fmla="*/ 8686498 w 10775908"/>
              <a:gd name="connsiteY4906" fmla="*/ 2716216 h 4464204"/>
              <a:gd name="connsiteX4907" fmla="*/ 8696224 w 10775908"/>
              <a:gd name="connsiteY4907" fmla="*/ 2719617 h 4464204"/>
              <a:gd name="connsiteX4908" fmla="*/ 8690276 w 10775908"/>
              <a:gd name="connsiteY4908" fmla="*/ 2736636 h 4464204"/>
              <a:gd name="connsiteX4909" fmla="*/ 8680548 w 10775908"/>
              <a:gd name="connsiteY4909" fmla="*/ 2733235 h 4464204"/>
              <a:gd name="connsiteX4910" fmla="*/ 8686498 w 10775908"/>
              <a:gd name="connsiteY4910" fmla="*/ 2716216 h 4464204"/>
              <a:gd name="connsiteX4911" fmla="*/ 10503727 w 10775908"/>
              <a:gd name="connsiteY4911" fmla="*/ 2713798 h 4464204"/>
              <a:gd name="connsiteX4912" fmla="*/ 10507638 w 10775908"/>
              <a:gd name="connsiteY4912" fmla="*/ 2714398 h 4464204"/>
              <a:gd name="connsiteX4913" fmla="*/ 10501528 w 10775908"/>
              <a:gd name="connsiteY4913" fmla="*/ 2718406 h 4464204"/>
              <a:gd name="connsiteX4914" fmla="*/ 10503727 w 10775908"/>
              <a:gd name="connsiteY4914" fmla="*/ 2713798 h 4464204"/>
              <a:gd name="connsiteX4915" fmla="*/ 8483792 w 10775908"/>
              <a:gd name="connsiteY4915" fmla="*/ 2711214 h 4464204"/>
              <a:gd name="connsiteX4916" fmla="*/ 8569309 w 10775908"/>
              <a:gd name="connsiteY4916" fmla="*/ 2729956 h 4464204"/>
              <a:gd name="connsiteX4917" fmla="*/ 8614973 w 10775908"/>
              <a:gd name="connsiteY4917" fmla="*/ 2743689 h 4464204"/>
              <a:gd name="connsiteX4918" fmla="*/ 8628694 w 10775908"/>
              <a:gd name="connsiteY4918" fmla="*/ 2750717 h 4464204"/>
              <a:gd name="connsiteX4919" fmla="*/ 8627360 w 10775908"/>
              <a:gd name="connsiteY4919" fmla="*/ 2747858 h 4464204"/>
              <a:gd name="connsiteX4920" fmla="*/ 8610162 w 10775908"/>
              <a:gd name="connsiteY4920" fmla="*/ 2736369 h 4464204"/>
              <a:gd name="connsiteX4921" fmla="*/ 8639031 w 10775908"/>
              <a:gd name="connsiteY4921" fmla="*/ 2722316 h 4464204"/>
              <a:gd name="connsiteX4922" fmla="*/ 8643179 w 10775908"/>
              <a:gd name="connsiteY4922" fmla="*/ 2741597 h 4464204"/>
              <a:gd name="connsiteX4923" fmla="*/ 8665014 w 10775908"/>
              <a:gd name="connsiteY4923" fmla="*/ 2746631 h 4464204"/>
              <a:gd name="connsiteX4924" fmla="*/ 8704608 w 10775908"/>
              <a:gd name="connsiteY4924" fmla="*/ 2769387 h 4464204"/>
              <a:gd name="connsiteX4925" fmla="*/ 8654068 w 10775908"/>
              <a:gd name="connsiteY4925" fmla="*/ 2765092 h 4464204"/>
              <a:gd name="connsiteX4926" fmla="*/ 8650147 w 10775908"/>
              <a:gd name="connsiteY4926" fmla="*/ 2762580 h 4464204"/>
              <a:gd name="connsiteX4927" fmla="*/ 8653042 w 10775908"/>
              <a:gd name="connsiteY4927" fmla="*/ 2765922 h 4464204"/>
              <a:gd name="connsiteX4928" fmla="*/ 8643365 w 10775908"/>
              <a:gd name="connsiteY4928" fmla="*/ 2780383 h 4464204"/>
              <a:gd name="connsiteX4929" fmla="*/ 8633412 w 10775908"/>
              <a:gd name="connsiteY4929" fmla="*/ 2776902 h 4464204"/>
              <a:gd name="connsiteX4930" fmla="*/ 8613508 w 10775908"/>
              <a:gd name="connsiteY4930" fmla="*/ 2767715 h 4464204"/>
              <a:gd name="connsiteX4931" fmla="*/ 8571989 w 10775908"/>
              <a:gd name="connsiteY4931" fmla="*/ 2748739 h 4464204"/>
              <a:gd name="connsiteX4932" fmla="*/ 8483792 w 10775908"/>
              <a:gd name="connsiteY4932" fmla="*/ 2711214 h 4464204"/>
              <a:gd name="connsiteX4933" fmla="*/ 10381709 w 10775908"/>
              <a:gd name="connsiteY4933" fmla="*/ 2707883 h 4464204"/>
              <a:gd name="connsiteX4934" fmla="*/ 10383523 w 10775908"/>
              <a:gd name="connsiteY4934" fmla="*/ 2719260 h 4464204"/>
              <a:gd name="connsiteX4935" fmla="*/ 10373137 w 10775908"/>
              <a:gd name="connsiteY4935" fmla="*/ 2711106 h 4464204"/>
              <a:gd name="connsiteX4936" fmla="*/ 10381709 w 10775908"/>
              <a:gd name="connsiteY4936" fmla="*/ 2707883 h 4464204"/>
              <a:gd name="connsiteX4937" fmla="*/ 1660298 w 10775908"/>
              <a:gd name="connsiteY4937" fmla="*/ 2705258 h 4464204"/>
              <a:gd name="connsiteX4938" fmla="*/ 1683238 w 10775908"/>
              <a:gd name="connsiteY4938" fmla="*/ 2713279 h 4464204"/>
              <a:gd name="connsiteX4939" fmla="*/ 1697836 w 10775908"/>
              <a:gd name="connsiteY4939" fmla="*/ 2718382 h 4464204"/>
              <a:gd name="connsiteX4940" fmla="*/ 1695417 w 10775908"/>
              <a:gd name="connsiteY4940" fmla="*/ 2725303 h 4464204"/>
              <a:gd name="connsiteX4941" fmla="*/ 1672478 w 10775908"/>
              <a:gd name="connsiteY4941" fmla="*/ 2717282 h 4464204"/>
              <a:gd name="connsiteX4942" fmla="*/ 1657880 w 10775908"/>
              <a:gd name="connsiteY4942" fmla="*/ 2712180 h 4464204"/>
              <a:gd name="connsiteX4943" fmla="*/ 1660298 w 10775908"/>
              <a:gd name="connsiteY4943" fmla="*/ 2705258 h 4464204"/>
              <a:gd name="connsiteX4944" fmla="*/ 7819955 w 10775908"/>
              <a:gd name="connsiteY4944" fmla="*/ 2703219 h 4464204"/>
              <a:gd name="connsiteX4945" fmla="*/ 7819891 w 10775908"/>
              <a:gd name="connsiteY4945" fmla="*/ 2703726 h 4464204"/>
              <a:gd name="connsiteX4946" fmla="*/ 7823523 w 10775908"/>
              <a:gd name="connsiteY4946" fmla="*/ 2706924 h 4464204"/>
              <a:gd name="connsiteX4947" fmla="*/ 7823520 w 10775908"/>
              <a:gd name="connsiteY4947" fmla="*/ 2704465 h 4464204"/>
              <a:gd name="connsiteX4948" fmla="*/ 9699827 w 10775908"/>
              <a:gd name="connsiteY4948" fmla="*/ 2701072 h 4464204"/>
              <a:gd name="connsiteX4949" fmla="*/ 9702131 w 10775908"/>
              <a:gd name="connsiteY4949" fmla="*/ 2712859 h 4464204"/>
              <a:gd name="connsiteX4950" fmla="*/ 9699827 w 10775908"/>
              <a:gd name="connsiteY4950" fmla="*/ 2701072 h 4464204"/>
              <a:gd name="connsiteX4951" fmla="*/ 10047240 w 10775908"/>
              <a:gd name="connsiteY4951" fmla="*/ 2699385 h 4464204"/>
              <a:gd name="connsiteX4952" fmla="*/ 10051889 w 10775908"/>
              <a:gd name="connsiteY4952" fmla="*/ 2699913 h 4464204"/>
              <a:gd name="connsiteX4953" fmla="*/ 10043410 w 10775908"/>
              <a:gd name="connsiteY4953" fmla="*/ 2705732 h 4464204"/>
              <a:gd name="connsiteX4954" fmla="*/ 10047240 w 10775908"/>
              <a:gd name="connsiteY4954" fmla="*/ 2699385 h 4464204"/>
              <a:gd name="connsiteX4955" fmla="*/ 7845256 w 10775908"/>
              <a:gd name="connsiteY4955" fmla="*/ 2698518 h 4464204"/>
              <a:gd name="connsiteX4956" fmla="*/ 7845088 w 10775908"/>
              <a:gd name="connsiteY4956" fmla="*/ 2706573 h 4464204"/>
              <a:gd name="connsiteX4957" fmla="*/ 7871202 w 10775908"/>
              <a:gd name="connsiteY4957" fmla="*/ 2714773 h 4464204"/>
              <a:gd name="connsiteX4958" fmla="*/ 7871164 w 10775908"/>
              <a:gd name="connsiteY4958" fmla="*/ 2705304 h 4464204"/>
              <a:gd name="connsiteX4959" fmla="*/ 7855234 w 10775908"/>
              <a:gd name="connsiteY4959" fmla="*/ 2703925 h 4464204"/>
              <a:gd name="connsiteX4960" fmla="*/ 9278759 w 10775908"/>
              <a:gd name="connsiteY4960" fmla="*/ 2698139 h 4464204"/>
              <a:gd name="connsiteX4961" fmla="*/ 9269595 w 10775908"/>
              <a:gd name="connsiteY4961" fmla="*/ 2705915 h 4464204"/>
              <a:gd name="connsiteX4962" fmla="*/ 9278759 w 10775908"/>
              <a:gd name="connsiteY4962" fmla="*/ 2698139 h 4464204"/>
              <a:gd name="connsiteX4963" fmla="*/ 8253882 w 10775908"/>
              <a:gd name="connsiteY4963" fmla="*/ 2697986 h 4464204"/>
              <a:gd name="connsiteX4964" fmla="*/ 8279971 w 10775908"/>
              <a:gd name="connsiteY4964" fmla="*/ 2705352 h 4464204"/>
              <a:gd name="connsiteX4965" fmla="*/ 8277248 w 10775908"/>
              <a:gd name="connsiteY4965" fmla="*/ 2700892 h 4464204"/>
              <a:gd name="connsiteX4966" fmla="*/ 8264767 w 10775908"/>
              <a:gd name="connsiteY4966" fmla="*/ 2698184 h 4464204"/>
              <a:gd name="connsiteX4967" fmla="*/ 1848845 w 10775908"/>
              <a:gd name="connsiteY4967" fmla="*/ 2695028 h 4464204"/>
              <a:gd name="connsiteX4968" fmla="*/ 1839686 w 10775908"/>
              <a:gd name="connsiteY4968" fmla="*/ 2702796 h 4464204"/>
              <a:gd name="connsiteX4969" fmla="*/ 1848845 w 10775908"/>
              <a:gd name="connsiteY4969" fmla="*/ 2695028 h 4464204"/>
              <a:gd name="connsiteX4970" fmla="*/ 10368154 w 10775908"/>
              <a:gd name="connsiteY4970" fmla="*/ 2692797 h 4464204"/>
              <a:gd name="connsiteX4971" fmla="*/ 10376734 w 10775908"/>
              <a:gd name="connsiteY4971" fmla="*/ 2699740 h 4464204"/>
              <a:gd name="connsiteX4972" fmla="*/ 10371383 w 10775908"/>
              <a:gd name="connsiteY4972" fmla="*/ 2702074 h 4464204"/>
              <a:gd name="connsiteX4973" fmla="*/ 10358885 w 10775908"/>
              <a:gd name="connsiteY4973" fmla="*/ 2693500 h 4464204"/>
              <a:gd name="connsiteX4974" fmla="*/ 10368154 w 10775908"/>
              <a:gd name="connsiteY4974" fmla="*/ 2692797 h 4464204"/>
              <a:gd name="connsiteX4975" fmla="*/ 9496963 w 10775908"/>
              <a:gd name="connsiteY4975" fmla="*/ 2691751 h 4464204"/>
              <a:gd name="connsiteX4976" fmla="*/ 9487799 w 10775908"/>
              <a:gd name="connsiteY4976" fmla="*/ 2699527 h 4464204"/>
              <a:gd name="connsiteX4977" fmla="*/ 9496963 w 10775908"/>
              <a:gd name="connsiteY4977" fmla="*/ 2691751 h 4464204"/>
              <a:gd name="connsiteX4978" fmla="*/ 8587261 w 10775908"/>
              <a:gd name="connsiteY4978" fmla="*/ 2691249 h 4464204"/>
              <a:gd name="connsiteX4979" fmla="*/ 8595153 w 10775908"/>
              <a:gd name="connsiteY4979" fmla="*/ 2704522 h 4464204"/>
              <a:gd name="connsiteX4980" fmla="*/ 8587261 w 10775908"/>
              <a:gd name="connsiteY4980" fmla="*/ 2691249 h 4464204"/>
              <a:gd name="connsiteX4981" fmla="*/ 8642865 w 10775908"/>
              <a:gd name="connsiteY4981" fmla="*/ 2688042 h 4464204"/>
              <a:gd name="connsiteX4982" fmla="*/ 8656315 w 10775908"/>
              <a:gd name="connsiteY4982" fmla="*/ 2695462 h 4464204"/>
              <a:gd name="connsiteX4983" fmla="*/ 8628853 w 10775908"/>
              <a:gd name="connsiteY4983" fmla="*/ 2696731 h 4464204"/>
              <a:gd name="connsiteX4984" fmla="*/ 8642865 w 10775908"/>
              <a:gd name="connsiteY4984" fmla="*/ 2688042 h 4464204"/>
              <a:gd name="connsiteX4985" fmla="*/ 2030186 w 10775908"/>
              <a:gd name="connsiteY4985" fmla="*/ 2687066 h 4464204"/>
              <a:gd name="connsiteX4986" fmla="*/ 2028066 w 10775908"/>
              <a:gd name="connsiteY4986" fmla="*/ 2691444 h 4464204"/>
              <a:gd name="connsiteX4987" fmla="*/ 2024715 w 10775908"/>
              <a:gd name="connsiteY4987" fmla="*/ 2689249 h 4464204"/>
              <a:gd name="connsiteX4988" fmla="*/ 2030186 w 10775908"/>
              <a:gd name="connsiteY4988" fmla="*/ 2687066 h 4464204"/>
              <a:gd name="connsiteX4989" fmla="*/ 9776115 w 10775908"/>
              <a:gd name="connsiteY4989" fmla="*/ 2686026 h 4464204"/>
              <a:gd name="connsiteX4990" fmla="*/ 9796093 w 10775908"/>
              <a:gd name="connsiteY4990" fmla="*/ 2700162 h 4464204"/>
              <a:gd name="connsiteX4991" fmla="*/ 9810167 w 10775908"/>
              <a:gd name="connsiteY4991" fmla="*/ 2722684 h 4464204"/>
              <a:gd name="connsiteX4992" fmla="*/ 9834235 w 10775908"/>
              <a:gd name="connsiteY4992" fmla="*/ 2741732 h 4464204"/>
              <a:gd name="connsiteX4993" fmla="*/ 9922163 w 10775908"/>
              <a:gd name="connsiteY4993" fmla="*/ 2820879 h 4464204"/>
              <a:gd name="connsiteX4994" fmla="*/ 10010101 w 10775908"/>
              <a:gd name="connsiteY4994" fmla="*/ 2906262 h 4464204"/>
              <a:gd name="connsiteX4995" fmla="*/ 10053786 w 10775908"/>
              <a:gd name="connsiteY4995" fmla="*/ 2949770 h 4464204"/>
              <a:gd name="connsiteX4996" fmla="*/ 10076371 w 10775908"/>
              <a:gd name="connsiteY4996" fmla="*/ 2973068 h 4464204"/>
              <a:gd name="connsiteX4997" fmla="*/ 10088003 w 10775908"/>
              <a:gd name="connsiteY4997" fmla="*/ 2983735 h 4464204"/>
              <a:gd name="connsiteX4998" fmla="*/ 10083205 w 10775908"/>
              <a:gd name="connsiteY4998" fmla="*/ 2997459 h 4464204"/>
              <a:gd name="connsiteX4999" fmla="*/ 10052699 w 10775908"/>
              <a:gd name="connsiteY4999" fmla="*/ 2977993 h 4464204"/>
              <a:gd name="connsiteX5000" fmla="*/ 10014197 w 10775908"/>
              <a:gd name="connsiteY5000" fmla="*/ 2938496 h 4464204"/>
              <a:gd name="connsiteX5001" fmla="*/ 9925684 w 10775908"/>
              <a:gd name="connsiteY5001" fmla="*/ 2854747 h 4464204"/>
              <a:gd name="connsiteX5002" fmla="*/ 9902373 w 10775908"/>
              <a:gd name="connsiteY5002" fmla="*/ 2832327 h 4464204"/>
              <a:gd name="connsiteX5003" fmla="*/ 9891282 w 10775908"/>
              <a:gd name="connsiteY5003" fmla="*/ 2824703 h 4464204"/>
              <a:gd name="connsiteX5004" fmla="*/ 9893212 w 10775908"/>
              <a:gd name="connsiteY5004" fmla="*/ 2823516 h 4464204"/>
              <a:gd name="connsiteX5005" fmla="*/ 9750750 w 10775908"/>
              <a:gd name="connsiteY5005" fmla="*/ 2686510 h 4464204"/>
              <a:gd name="connsiteX5006" fmla="*/ 9776115 w 10775908"/>
              <a:gd name="connsiteY5006" fmla="*/ 2686026 h 4464204"/>
              <a:gd name="connsiteX5007" fmla="*/ 9630333 w 10775908"/>
              <a:gd name="connsiteY5007" fmla="*/ 2685252 h 4464204"/>
              <a:gd name="connsiteX5008" fmla="*/ 9687095 w 10775908"/>
              <a:gd name="connsiteY5008" fmla="*/ 2724642 h 4464204"/>
              <a:gd name="connsiteX5009" fmla="*/ 9658668 w 10775908"/>
              <a:gd name="connsiteY5009" fmla="*/ 2729907 h 4464204"/>
              <a:gd name="connsiteX5010" fmla="*/ 9664757 w 10775908"/>
              <a:gd name="connsiteY5010" fmla="*/ 2712490 h 4464204"/>
              <a:gd name="connsiteX5011" fmla="*/ 9638066 w 10775908"/>
              <a:gd name="connsiteY5011" fmla="*/ 2707502 h 4464204"/>
              <a:gd name="connsiteX5012" fmla="*/ 9630333 w 10775908"/>
              <a:gd name="connsiteY5012" fmla="*/ 2685252 h 4464204"/>
              <a:gd name="connsiteX5013" fmla="*/ 8486071 w 10775908"/>
              <a:gd name="connsiteY5013" fmla="*/ 2685239 h 4464204"/>
              <a:gd name="connsiteX5014" fmla="*/ 8488393 w 10775908"/>
              <a:gd name="connsiteY5014" fmla="*/ 2697031 h 4464204"/>
              <a:gd name="connsiteX5015" fmla="*/ 8486071 w 10775908"/>
              <a:gd name="connsiteY5015" fmla="*/ 2685239 h 4464204"/>
              <a:gd name="connsiteX5016" fmla="*/ 8024160 w 10775908"/>
              <a:gd name="connsiteY5016" fmla="*/ 2682890 h 4464204"/>
              <a:gd name="connsiteX5017" fmla="*/ 8022936 w 10775908"/>
              <a:gd name="connsiteY5017" fmla="*/ 2689489 h 4464204"/>
              <a:gd name="connsiteX5018" fmla="*/ 8032170 w 10775908"/>
              <a:gd name="connsiteY5018" fmla="*/ 2696438 h 4464204"/>
              <a:gd name="connsiteX5019" fmla="*/ 8030943 w 10775908"/>
              <a:gd name="connsiteY5019" fmla="*/ 2686361 h 4464204"/>
              <a:gd name="connsiteX5020" fmla="*/ 8025142 w 10775908"/>
              <a:gd name="connsiteY5020" fmla="*/ 2683145 h 4464204"/>
              <a:gd name="connsiteX5021" fmla="*/ 10125054 w 10775908"/>
              <a:gd name="connsiteY5021" fmla="*/ 2681362 h 4464204"/>
              <a:gd name="connsiteX5022" fmla="*/ 10136598 w 10775908"/>
              <a:gd name="connsiteY5022" fmla="*/ 2684281 h 4464204"/>
              <a:gd name="connsiteX5023" fmla="*/ 10139424 w 10775908"/>
              <a:gd name="connsiteY5023" fmla="*/ 2697547 h 4464204"/>
              <a:gd name="connsiteX5024" fmla="*/ 10125054 w 10775908"/>
              <a:gd name="connsiteY5024" fmla="*/ 2681362 h 4464204"/>
              <a:gd name="connsiteX5025" fmla="*/ 9290500 w 10775908"/>
              <a:gd name="connsiteY5025" fmla="*/ 2680175 h 4464204"/>
              <a:gd name="connsiteX5026" fmla="*/ 9300647 w 10775908"/>
              <a:gd name="connsiteY5026" fmla="*/ 2683057 h 4464204"/>
              <a:gd name="connsiteX5027" fmla="*/ 9323959 w 10775908"/>
              <a:gd name="connsiteY5027" fmla="*/ 2709826 h 4464204"/>
              <a:gd name="connsiteX5028" fmla="*/ 9321717 w 10775908"/>
              <a:gd name="connsiteY5028" fmla="*/ 2710509 h 4464204"/>
              <a:gd name="connsiteX5029" fmla="*/ 9320739 w 10775908"/>
              <a:gd name="connsiteY5029" fmla="*/ 2717126 h 4464204"/>
              <a:gd name="connsiteX5030" fmla="*/ 9317599 w 10775908"/>
              <a:gd name="connsiteY5030" fmla="*/ 2713008 h 4464204"/>
              <a:gd name="connsiteX5031" fmla="*/ 9317811 w 10775908"/>
              <a:gd name="connsiteY5031" fmla="*/ 2711565 h 4464204"/>
              <a:gd name="connsiteX5032" fmla="*/ 9313531 w 10775908"/>
              <a:gd name="connsiteY5032" fmla="*/ 2709139 h 4464204"/>
              <a:gd name="connsiteX5033" fmla="*/ 9308843 w 10775908"/>
              <a:gd name="connsiteY5033" fmla="*/ 2705489 h 4464204"/>
              <a:gd name="connsiteX5034" fmla="*/ 9308393 w 10775908"/>
              <a:gd name="connsiteY5034" fmla="*/ 2708412 h 4464204"/>
              <a:gd name="connsiteX5035" fmla="*/ 9310294 w 10775908"/>
              <a:gd name="connsiteY5035" fmla="*/ 2708117 h 4464204"/>
              <a:gd name="connsiteX5036" fmla="*/ 9308376 w 10775908"/>
              <a:gd name="connsiteY5036" fmla="*/ 2714551 h 4464204"/>
              <a:gd name="connsiteX5037" fmla="*/ 9308368 w 10775908"/>
              <a:gd name="connsiteY5037" fmla="*/ 2714566 h 4464204"/>
              <a:gd name="connsiteX5038" fmla="*/ 9308368 w 10775908"/>
              <a:gd name="connsiteY5038" fmla="*/ 2715597 h 4464204"/>
              <a:gd name="connsiteX5039" fmla="*/ 9308015 w 10775908"/>
              <a:gd name="connsiteY5039" fmla="*/ 2715164 h 4464204"/>
              <a:gd name="connsiteX5040" fmla="*/ 9307557 w 10775908"/>
              <a:gd name="connsiteY5040" fmla="*/ 2715945 h 4464204"/>
              <a:gd name="connsiteX5041" fmla="*/ 9307548 w 10775908"/>
              <a:gd name="connsiteY5041" fmla="*/ 2714590 h 4464204"/>
              <a:gd name="connsiteX5042" fmla="*/ 9296567 w 10775908"/>
              <a:gd name="connsiteY5042" fmla="*/ 2701091 h 4464204"/>
              <a:gd name="connsiteX5043" fmla="*/ 9290500 w 10775908"/>
              <a:gd name="connsiteY5043" fmla="*/ 2680175 h 4464204"/>
              <a:gd name="connsiteX5044" fmla="*/ 8771958 w 10775908"/>
              <a:gd name="connsiteY5044" fmla="*/ 2679820 h 4464204"/>
              <a:gd name="connsiteX5045" fmla="*/ 8782222 w 10775908"/>
              <a:gd name="connsiteY5045" fmla="*/ 2683408 h 4464204"/>
              <a:gd name="connsiteX5046" fmla="*/ 8771958 w 10775908"/>
              <a:gd name="connsiteY5046" fmla="*/ 2679820 h 4464204"/>
              <a:gd name="connsiteX5047" fmla="*/ 8462792 w 10775908"/>
              <a:gd name="connsiteY5047" fmla="*/ 2678534 h 4464204"/>
              <a:gd name="connsiteX5048" fmla="*/ 8464801 w 10775908"/>
              <a:gd name="connsiteY5048" fmla="*/ 2690205 h 4464204"/>
              <a:gd name="connsiteX5049" fmla="*/ 8462792 w 10775908"/>
              <a:gd name="connsiteY5049" fmla="*/ 2678534 h 4464204"/>
              <a:gd name="connsiteX5050" fmla="*/ 8323393 w 10775908"/>
              <a:gd name="connsiteY5050" fmla="*/ 2678206 h 4464204"/>
              <a:gd name="connsiteX5051" fmla="*/ 8328058 w 10775908"/>
              <a:gd name="connsiteY5051" fmla="*/ 2683795 h 4464204"/>
              <a:gd name="connsiteX5052" fmla="*/ 8313445 w 10775908"/>
              <a:gd name="connsiteY5052" fmla="*/ 2687733 h 4464204"/>
              <a:gd name="connsiteX5053" fmla="*/ 8323393 w 10775908"/>
              <a:gd name="connsiteY5053" fmla="*/ 2678206 h 4464204"/>
              <a:gd name="connsiteX5054" fmla="*/ 10353890 w 10775908"/>
              <a:gd name="connsiteY5054" fmla="*/ 2678074 h 4464204"/>
              <a:gd name="connsiteX5055" fmla="*/ 10361513 w 10775908"/>
              <a:gd name="connsiteY5055" fmla="*/ 2684926 h 4464204"/>
              <a:gd name="connsiteX5056" fmla="*/ 10343659 w 10775908"/>
              <a:gd name="connsiteY5056" fmla="*/ 2678684 h 4464204"/>
              <a:gd name="connsiteX5057" fmla="*/ 10353890 w 10775908"/>
              <a:gd name="connsiteY5057" fmla="*/ 2678074 h 4464204"/>
              <a:gd name="connsiteX5058" fmla="*/ 9240690 w 10775908"/>
              <a:gd name="connsiteY5058" fmla="*/ 2676724 h 4464204"/>
              <a:gd name="connsiteX5059" fmla="*/ 9243643 w 10775908"/>
              <a:gd name="connsiteY5059" fmla="*/ 2679800 h 4464204"/>
              <a:gd name="connsiteX5060" fmla="*/ 9243637 w 10775908"/>
              <a:gd name="connsiteY5060" fmla="*/ 2680122 h 4464204"/>
              <a:gd name="connsiteX5061" fmla="*/ 9245184 w 10775908"/>
              <a:gd name="connsiteY5061" fmla="*/ 2679733 h 4464204"/>
              <a:gd name="connsiteX5062" fmla="*/ 9243600 w 10775908"/>
              <a:gd name="connsiteY5062" fmla="*/ 2682465 h 4464204"/>
              <a:gd name="connsiteX5063" fmla="*/ 9243523 w 10775908"/>
              <a:gd name="connsiteY5063" fmla="*/ 2687051 h 4464204"/>
              <a:gd name="connsiteX5064" fmla="*/ 9241827 w 10775908"/>
              <a:gd name="connsiteY5064" fmla="*/ 2685516 h 4464204"/>
              <a:gd name="connsiteX5065" fmla="*/ 9241343 w 10775908"/>
              <a:gd name="connsiteY5065" fmla="*/ 2686350 h 4464204"/>
              <a:gd name="connsiteX5066" fmla="*/ 9236323 w 10775908"/>
              <a:gd name="connsiteY5066" fmla="*/ 2687614 h 4464204"/>
              <a:gd name="connsiteX5067" fmla="*/ 9240162 w 10775908"/>
              <a:gd name="connsiteY5067" fmla="*/ 2680996 h 4464204"/>
              <a:gd name="connsiteX5068" fmla="*/ 9240179 w 10775908"/>
              <a:gd name="connsiteY5068" fmla="*/ 2680991 h 4464204"/>
              <a:gd name="connsiteX5069" fmla="*/ 9705550 w 10775908"/>
              <a:gd name="connsiteY5069" fmla="*/ 2670656 h 4464204"/>
              <a:gd name="connsiteX5070" fmla="*/ 9712230 w 10775908"/>
              <a:gd name="connsiteY5070" fmla="*/ 2683970 h 4464204"/>
              <a:gd name="connsiteX5071" fmla="*/ 9702497 w 10775908"/>
              <a:gd name="connsiteY5071" fmla="*/ 2673979 h 4464204"/>
              <a:gd name="connsiteX5072" fmla="*/ 9705550 w 10775908"/>
              <a:gd name="connsiteY5072" fmla="*/ 2670656 h 4464204"/>
              <a:gd name="connsiteX5073" fmla="*/ 7952694 w 10775908"/>
              <a:gd name="connsiteY5073" fmla="*/ 2669792 h 4464204"/>
              <a:gd name="connsiteX5074" fmla="*/ 7952400 w 10775908"/>
              <a:gd name="connsiteY5074" fmla="*/ 2680506 h 4464204"/>
              <a:gd name="connsiteX5075" fmla="*/ 7976314 w 10775908"/>
              <a:gd name="connsiteY5075" fmla="*/ 2687937 h 4464204"/>
              <a:gd name="connsiteX5076" fmla="*/ 7976352 w 10775908"/>
              <a:gd name="connsiteY5076" fmla="*/ 2676923 h 4464204"/>
              <a:gd name="connsiteX5077" fmla="*/ 7970540 w 10775908"/>
              <a:gd name="connsiteY5077" fmla="*/ 2672623 h 4464204"/>
              <a:gd name="connsiteX5078" fmla="*/ 8348363 w 10775908"/>
              <a:gd name="connsiteY5078" fmla="*/ 2669519 h 4464204"/>
              <a:gd name="connsiteX5079" fmla="*/ 8339203 w 10775908"/>
              <a:gd name="connsiteY5079" fmla="*/ 2677283 h 4464204"/>
              <a:gd name="connsiteX5080" fmla="*/ 8348363 w 10775908"/>
              <a:gd name="connsiteY5080" fmla="*/ 2669519 h 4464204"/>
              <a:gd name="connsiteX5081" fmla="*/ 7940184 w 10775908"/>
              <a:gd name="connsiteY5081" fmla="*/ 2668011 h 4464204"/>
              <a:gd name="connsiteX5082" fmla="*/ 7939247 w 10775908"/>
              <a:gd name="connsiteY5082" fmla="*/ 2671946 h 4464204"/>
              <a:gd name="connsiteX5083" fmla="*/ 7943428 w 10775908"/>
              <a:gd name="connsiteY5083" fmla="*/ 2676439 h 4464204"/>
              <a:gd name="connsiteX5084" fmla="*/ 7944455 w 10775908"/>
              <a:gd name="connsiteY5084" fmla="*/ 2668805 h 4464204"/>
              <a:gd name="connsiteX5085" fmla="*/ 7944156 w 10775908"/>
              <a:gd name="connsiteY5085" fmla="*/ 2668437 h 4464204"/>
              <a:gd name="connsiteX5086" fmla="*/ 7943411 w 10775908"/>
              <a:gd name="connsiteY5086" fmla="*/ 2668319 h 4464204"/>
              <a:gd name="connsiteX5087" fmla="*/ 8308983 w 10775908"/>
              <a:gd name="connsiteY5087" fmla="*/ 2665904 h 4464204"/>
              <a:gd name="connsiteX5088" fmla="*/ 8316260 w 10775908"/>
              <a:gd name="connsiteY5088" fmla="*/ 2668865 h 4464204"/>
              <a:gd name="connsiteX5089" fmla="*/ 8301697 w 10775908"/>
              <a:gd name="connsiteY5089" fmla="*/ 2672689 h 4464204"/>
              <a:gd name="connsiteX5090" fmla="*/ 8308983 w 10775908"/>
              <a:gd name="connsiteY5090" fmla="*/ 2665904 h 4464204"/>
              <a:gd name="connsiteX5091" fmla="*/ 10110471 w 10775908"/>
              <a:gd name="connsiteY5091" fmla="*/ 2664702 h 4464204"/>
              <a:gd name="connsiteX5092" fmla="*/ 10112793 w 10775908"/>
              <a:gd name="connsiteY5092" fmla="*/ 2676496 h 4464204"/>
              <a:gd name="connsiteX5093" fmla="*/ 10110471 w 10775908"/>
              <a:gd name="connsiteY5093" fmla="*/ 2664702 h 4464204"/>
              <a:gd name="connsiteX5094" fmla="*/ 1574363 w 10775908"/>
              <a:gd name="connsiteY5094" fmla="*/ 2664047 h 4464204"/>
              <a:gd name="connsiteX5095" fmla="*/ 1585778 w 10775908"/>
              <a:gd name="connsiteY5095" fmla="*/ 2666932 h 4464204"/>
              <a:gd name="connsiteX5096" fmla="*/ 1588766 w 10775908"/>
              <a:gd name="connsiteY5096" fmla="*/ 2680135 h 4464204"/>
              <a:gd name="connsiteX5097" fmla="*/ 1577269 w 10775908"/>
              <a:gd name="connsiteY5097" fmla="*/ 2677083 h 4464204"/>
              <a:gd name="connsiteX5098" fmla="*/ 1574363 w 10775908"/>
              <a:gd name="connsiteY5098" fmla="*/ 2664047 h 4464204"/>
              <a:gd name="connsiteX5099" fmla="*/ 9724257 w 10775908"/>
              <a:gd name="connsiteY5099" fmla="*/ 2662424 h 4464204"/>
              <a:gd name="connsiteX5100" fmla="*/ 9725713 w 10775908"/>
              <a:gd name="connsiteY5100" fmla="*/ 2669520 h 4464204"/>
              <a:gd name="connsiteX5101" fmla="*/ 9720834 w 10775908"/>
              <a:gd name="connsiteY5101" fmla="*/ 2672207 h 4464204"/>
              <a:gd name="connsiteX5102" fmla="*/ 9720859 w 10775908"/>
              <a:gd name="connsiteY5102" fmla="*/ 2671773 h 4464204"/>
              <a:gd name="connsiteX5103" fmla="*/ 9716971 w 10775908"/>
              <a:gd name="connsiteY5103" fmla="*/ 2672306 h 4464204"/>
              <a:gd name="connsiteX5104" fmla="*/ 9707590 w 10775908"/>
              <a:gd name="connsiteY5104" fmla="*/ 2662462 h 4464204"/>
              <a:gd name="connsiteX5105" fmla="*/ 9715658 w 10775908"/>
              <a:gd name="connsiteY5105" fmla="*/ 2664222 h 4464204"/>
              <a:gd name="connsiteX5106" fmla="*/ 9719561 w 10775908"/>
              <a:gd name="connsiteY5106" fmla="*/ 2666647 h 4464204"/>
              <a:gd name="connsiteX5107" fmla="*/ 9720956 w 10775908"/>
              <a:gd name="connsiteY5107" fmla="*/ 2669846 h 4464204"/>
              <a:gd name="connsiteX5108" fmla="*/ 9721110 w 10775908"/>
              <a:gd name="connsiteY5108" fmla="*/ 2666813 h 4464204"/>
              <a:gd name="connsiteX5109" fmla="*/ 9724257 w 10775908"/>
              <a:gd name="connsiteY5109" fmla="*/ 2662424 h 4464204"/>
              <a:gd name="connsiteX5110" fmla="*/ 9702036 w 10775908"/>
              <a:gd name="connsiteY5110" fmla="*/ 2662386 h 4464204"/>
              <a:gd name="connsiteX5111" fmla="*/ 9705296 w 10775908"/>
              <a:gd name="connsiteY5111" fmla="*/ 2664849 h 4464204"/>
              <a:gd name="connsiteX5112" fmla="*/ 9699929 w 10775908"/>
              <a:gd name="connsiteY5112" fmla="*/ 2666728 h 4464204"/>
              <a:gd name="connsiteX5113" fmla="*/ 9702036 w 10775908"/>
              <a:gd name="connsiteY5113" fmla="*/ 2662386 h 4464204"/>
              <a:gd name="connsiteX5114" fmla="*/ 9737897 w 10775908"/>
              <a:gd name="connsiteY5114" fmla="*/ 2662329 h 4464204"/>
              <a:gd name="connsiteX5115" fmla="*/ 9725362 w 10775908"/>
              <a:gd name="connsiteY5115" fmla="*/ 2662339 h 4464204"/>
              <a:gd name="connsiteX5116" fmla="*/ 9737897 w 10775908"/>
              <a:gd name="connsiteY5116" fmla="*/ 2662329 h 4464204"/>
              <a:gd name="connsiteX5117" fmla="*/ 7878284 w 10775908"/>
              <a:gd name="connsiteY5117" fmla="*/ 2662086 h 4464204"/>
              <a:gd name="connsiteX5118" fmla="*/ 7931709 w 10775908"/>
              <a:gd name="connsiteY5118" fmla="*/ 2672342 h 4464204"/>
              <a:gd name="connsiteX5119" fmla="*/ 7931377 w 10775908"/>
              <a:gd name="connsiteY5119" fmla="*/ 2667167 h 4464204"/>
              <a:gd name="connsiteX5120" fmla="*/ 9801296 w 10775908"/>
              <a:gd name="connsiteY5120" fmla="*/ 2660941 h 4464204"/>
              <a:gd name="connsiteX5121" fmla="*/ 9812116 w 10775908"/>
              <a:gd name="connsiteY5121" fmla="*/ 2665811 h 4464204"/>
              <a:gd name="connsiteX5122" fmla="*/ 9790870 w 10775908"/>
              <a:gd name="connsiteY5122" fmla="*/ 2669272 h 4464204"/>
              <a:gd name="connsiteX5123" fmla="*/ 9801296 w 10775908"/>
              <a:gd name="connsiteY5123" fmla="*/ 2660941 h 4464204"/>
              <a:gd name="connsiteX5124" fmla="*/ 1809566 w 10775908"/>
              <a:gd name="connsiteY5124" fmla="*/ 2660242 h 4464204"/>
              <a:gd name="connsiteX5125" fmla="*/ 1819071 w 10775908"/>
              <a:gd name="connsiteY5125" fmla="*/ 2661565 h 4464204"/>
              <a:gd name="connsiteX5126" fmla="*/ 1835127 w 10775908"/>
              <a:gd name="connsiteY5126" fmla="*/ 2671038 h 4464204"/>
              <a:gd name="connsiteX5127" fmla="*/ 1819096 w 10775908"/>
              <a:gd name="connsiteY5127" fmla="*/ 2678117 h 4464204"/>
              <a:gd name="connsiteX5128" fmla="*/ 1802407 w 10775908"/>
              <a:gd name="connsiteY5128" fmla="*/ 2668422 h 4464204"/>
              <a:gd name="connsiteX5129" fmla="*/ 1809566 w 10775908"/>
              <a:gd name="connsiteY5129" fmla="*/ 2660242 h 4464204"/>
              <a:gd name="connsiteX5130" fmla="*/ 10332640 w 10775908"/>
              <a:gd name="connsiteY5130" fmla="*/ 2659703 h 4464204"/>
              <a:gd name="connsiteX5131" fmla="*/ 10345158 w 10775908"/>
              <a:gd name="connsiteY5131" fmla="*/ 2668472 h 4464204"/>
              <a:gd name="connsiteX5132" fmla="*/ 10327306 w 10775908"/>
              <a:gd name="connsiteY5132" fmla="*/ 2662231 h 4464204"/>
              <a:gd name="connsiteX5133" fmla="*/ 10332640 w 10775908"/>
              <a:gd name="connsiteY5133" fmla="*/ 2659703 h 4464204"/>
              <a:gd name="connsiteX5134" fmla="*/ 8579624 w 10775908"/>
              <a:gd name="connsiteY5134" fmla="*/ 2657780 h 4464204"/>
              <a:gd name="connsiteX5135" fmla="*/ 8590799 w 10775908"/>
              <a:gd name="connsiteY5135" fmla="*/ 2661687 h 4464204"/>
              <a:gd name="connsiteX5136" fmla="*/ 8583847 w 10775908"/>
              <a:gd name="connsiteY5136" fmla="*/ 2681581 h 4464204"/>
              <a:gd name="connsiteX5137" fmla="*/ 8572669 w 10775908"/>
              <a:gd name="connsiteY5137" fmla="*/ 2677673 h 4464204"/>
              <a:gd name="connsiteX5138" fmla="*/ 8579624 w 10775908"/>
              <a:gd name="connsiteY5138" fmla="*/ 2657780 h 4464204"/>
              <a:gd name="connsiteX5139" fmla="*/ 9597448 w 10775908"/>
              <a:gd name="connsiteY5139" fmla="*/ 2656405 h 4464204"/>
              <a:gd name="connsiteX5140" fmla="*/ 9604037 w 10775908"/>
              <a:gd name="connsiteY5140" fmla="*/ 2657985 h 4464204"/>
              <a:gd name="connsiteX5141" fmla="*/ 9590714 w 10775908"/>
              <a:gd name="connsiteY5141" fmla="*/ 2664907 h 4464204"/>
              <a:gd name="connsiteX5142" fmla="*/ 9597448 w 10775908"/>
              <a:gd name="connsiteY5142" fmla="*/ 2656405 h 4464204"/>
              <a:gd name="connsiteX5143" fmla="*/ 1784705 w 10775908"/>
              <a:gd name="connsiteY5143" fmla="*/ 2654739 h 4464204"/>
              <a:gd name="connsiteX5144" fmla="*/ 1782787 w 10775908"/>
              <a:gd name="connsiteY5144" fmla="*/ 2659187 h 4464204"/>
              <a:gd name="connsiteX5145" fmla="*/ 1780831 w 10775908"/>
              <a:gd name="connsiteY5145" fmla="*/ 2657480 h 4464204"/>
              <a:gd name="connsiteX5146" fmla="*/ 1784705 w 10775908"/>
              <a:gd name="connsiteY5146" fmla="*/ 2654739 h 4464204"/>
              <a:gd name="connsiteX5147" fmla="*/ 9260892 w 10775908"/>
              <a:gd name="connsiteY5147" fmla="*/ 2652986 h 4464204"/>
              <a:gd name="connsiteX5148" fmla="*/ 9286696 w 10775908"/>
              <a:gd name="connsiteY5148" fmla="*/ 2670493 h 4464204"/>
              <a:gd name="connsiteX5149" fmla="*/ 9254941 w 10775908"/>
              <a:gd name="connsiteY5149" fmla="*/ 2670007 h 4464204"/>
              <a:gd name="connsiteX5150" fmla="*/ 9260892 w 10775908"/>
              <a:gd name="connsiteY5150" fmla="*/ 2652986 h 4464204"/>
              <a:gd name="connsiteX5151" fmla="*/ 9254776 w 10775908"/>
              <a:gd name="connsiteY5151" fmla="*/ 2652289 h 4464204"/>
              <a:gd name="connsiteX5152" fmla="*/ 9245917 w 10775908"/>
              <a:gd name="connsiteY5152" fmla="*/ 2660172 h 4464204"/>
              <a:gd name="connsiteX5153" fmla="*/ 9254776 w 10775908"/>
              <a:gd name="connsiteY5153" fmla="*/ 2652289 h 4464204"/>
              <a:gd name="connsiteX5154" fmla="*/ 8658477 w 10775908"/>
              <a:gd name="connsiteY5154" fmla="*/ 2651137 h 4464204"/>
              <a:gd name="connsiteX5155" fmla="*/ 8667796 w 10775908"/>
              <a:gd name="connsiteY5155" fmla="*/ 2651722 h 4464204"/>
              <a:gd name="connsiteX5156" fmla="*/ 8684805 w 10775908"/>
              <a:gd name="connsiteY5156" fmla="*/ 2660498 h 4464204"/>
              <a:gd name="connsiteX5157" fmla="*/ 8651480 w 10775908"/>
              <a:gd name="connsiteY5157" fmla="*/ 2659619 h 4464204"/>
              <a:gd name="connsiteX5158" fmla="*/ 8658477 w 10775908"/>
              <a:gd name="connsiteY5158" fmla="*/ 2651137 h 4464204"/>
              <a:gd name="connsiteX5159" fmla="*/ 9805390 w 10775908"/>
              <a:gd name="connsiteY5159" fmla="*/ 2647204 h 4464204"/>
              <a:gd name="connsiteX5160" fmla="*/ 9923947 w 10775908"/>
              <a:gd name="connsiteY5160" fmla="*/ 2749621 h 4464204"/>
              <a:gd name="connsiteX5161" fmla="*/ 9902309 w 10775908"/>
              <a:gd name="connsiteY5161" fmla="*/ 2753009 h 4464204"/>
              <a:gd name="connsiteX5162" fmla="*/ 9877535 w 10775908"/>
              <a:gd name="connsiteY5162" fmla="*/ 2737775 h 4464204"/>
              <a:gd name="connsiteX5163" fmla="*/ 9867868 w 10775908"/>
              <a:gd name="connsiteY5163" fmla="*/ 2719064 h 4464204"/>
              <a:gd name="connsiteX5164" fmla="*/ 9848501 w 10775908"/>
              <a:gd name="connsiteY5164" fmla="*/ 2714848 h 4464204"/>
              <a:gd name="connsiteX5165" fmla="*/ 9859468 w 10775908"/>
              <a:gd name="connsiteY5165" fmla="*/ 2703349 h 4464204"/>
              <a:gd name="connsiteX5166" fmla="*/ 9848486 w 10775908"/>
              <a:gd name="connsiteY5166" fmla="*/ 2708273 h 4464204"/>
              <a:gd name="connsiteX5167" fmla="*/ 9835686 w 10775908"/>
              <a:gd name="connsiteY5167" fmla="*/ 2673130 h 4464204"/>
              <a:gd name="connsiteX5168" fmla="*/ 9805390 w 10775908"/>
              <a:gd name="connsiteY5168" fmla="*/ 2647204 h 4464204"/>
              <a:gd name="connsiteX5169" fmla="*/ 1913963 w 10775908"/>
              <a:gd name="connsiteY5169" fmla="*/ 2646081 h 4464204"/>
              <a:gd name="connsiteX5170" fmla="*/ 1930060 w 10775908"/>
              <a:gd name="connsiteY5170" fmla="*/ 2650028 h 4464204"/>
              <a:gd name="connsiteX5171" fmla="*/ 1945109 w 10775908"/>
              <a:gd name="connsiteY5171" fmla="*/ 2656969 h 4464204"/>
              <a:gd name="connsiteX5172" fmla="*/ 1962826 w 10775908"/>
              <a:gd name="connsiteY5172" fmla="*/ 2685174 h 4464204"/>
              <a:gd name="connsiteX5173" fmla="*/ 1928796 w 10775908"/>
              <a:gd name="connsiteY5173" fmla="*/ 2678081 h 4464204"/>
              <a:gd name="connsiteX5174" fmla="*/ 1913963 w 10775908"/>
              <a:gd name="connsiteY5174" fmla="*/ 2646081 h 4464204"/>
              <a:gd name="connsiteX5175" fmla="*/ 9785371 w 10775908"/>
              <a:gd name="connsiteY5175" fmla="*/ 2645067 h 4464204"/>
              <a:gd name="connsiteX5176" fmla="*/ 9776207 w 10775908"/>
              <a:gd name="connsiteY5176" fmla="*/ 2652844 h 4464204"/>
              <a:gd name="connsiteX5177" fmla="*/ 9785371 w 10775908"/>
              <a:gd name="connsiteY5177" fmla="*/ 2645067 h 4464204"/>
              <a:gd name="connsiteX5178" fmla="*/ 10317055 w 10775908"/>
              <a:gd name="connsiteY5178" fmla="*/ 2642907 h 4464204"/>
              <a:gd name="connsiteX5179" fmla="*/ 10332022 w 10775908"/>
              <a:gd name="connsiteY5179" fmla="*/ 2652507 h 4464204"/>
              <a:gd name="connsiteX5180" fmla="*/ 10317055 w 10775908"/>
              <a:gd name="connsiteY5180" fmla="*/ 2642907 h 4464204"/>
              <a:gd name="connsiteX5181" fmla="*/ 10430197 w 10775908"/>
              <a:gd name="connsiteY5181" fmla="*/ 2640316 h 4464204"/>
              <a:gd name="connsiteX5182" fmla="*/ 10455604 w 10775908"/>
              <a:gd name="connsiteY5182" fmla="*/ 2649198 h 4464204"/>
              <a:gd name="connsiteX5183" fmla="*/ 10443302 w 10775908"/>
              <a:gd name="connsiteY5183" fmla="*/ 2663996 h 4464204"/>
              <a:gd name="connsiteX5184" fmla="*/ 10430197 w 10775908"/>
              <a:gd name="connsiteY5184" fmla="*/ 2640316 h 4464204"/>
              <a:gd name="connsiteX5185" fmla="*/ 1767349 w 10775908"/>
              <a:gd name="connsiteY5185" fmla="*/ 2637346 h 4464204"/>
              <a:gd name="connsiteX5186" fmla="*/ 1783842 w 10775908"/>
              <a:gd name="connsiteY5186" fmla="*/ 2647480 h 4464204"/>
              <a:gd name="connsiteX5187" fmla="*/ 1770793 w 10775908"/>
              <a:gd name="connsiteY5187" fmla="*/ 2651377 h 4464204"/>
              <a:gd name="connsiteX5188" fmla="*/ 1767349 w 10775908"/>
              <a:gd name="connsiteY5188" fmla="*/ 2637346 h 4464204"/>
              <a:gd name="connsiteX5189" fmla="*/ 1828191 w 10775908"/>
              <a:gd name="connsiteY5189" fmla="*/ 2635321 h 4464204"/>
              <a:gd name="connsiteX5190" fmla="*/ 1843916 w 10775908"/>
              <a:gd name="connsiteY5190" fmla="*/ 2638916 h 4464204"/>
              <a:gd name="connsiteX5191" fmla="*/ 1870442 w 10775908"/>
              <a:gd name="connsiteY5191" fmla="*/ 2652713 h 4464204"/>
              <a:gd name="connsiteX5192" fmla="*/ 1844787 w 10775908"/>
              <a:gd name="connsiteY5192" fmla="*/ 2656354 h 4464204"/>
              <a:gd name="connsiteX5193" fmla="*/ 1818046 w 10775908"/>
              <a:gd name="connsiteY5193" fmla="*/ 2643169 h 4464204"/>
              <a:gd name="connsiteX5194" fmla="*/ 1828191 w 10775908"/>
              <a:gd name="connsiteY5194" fmla="*/ 2635321 h 4464204"/>
              <a:gd name="connsiteX5195" fmla="*/ 1991284 w 10775908"/>
              <a:gd name="connsiteY5195" fmla="*/ 2632954 h 4464204"/>
              <a:gd name="connsiteX5196" fmla="*/ 1961251 w 10775908"/>
              <a:gd name="connsiteY5196" fmla="*/ 2637308 h 4464204"/>
              <a:gd name="connsiteX5197" fmla="*/ 1991284 w 10775908"/>
              <a:gd name="connsiteY5197" fmla="*/ 2632954 h 4464204"/>
              <a:gd name="connsiteX5198" fmla="*/ 7977348 w 10775908"/>
              <a:gd name="connsiteY5198" fmla="*/ 2632253 h 4464204"/>
              <a:gd name="connsiteX5199" fmla="*/ 7972951 w 10775908"/>
              <a:gd name="connsiteY5199" fmla="*/ 2632902 h 4464204"/>
              <a:gd name="connsiteX5200" fmla="*/ 7975430 w 10775908"/>
              <a:gd name="connsiteY5200" fmla="*/ 2635071 h 4464204"/>
              <a:gd name="connsiteX5201" fmla="*/ 10311160 w 10775908"/>
              <a:gd name="connsiteY5201" fmla="*/ 2629500 h 4464204"/>
              <a:gd name="connsiteX5202" fmla="*/ 10302015 w 10775908"/>
              <a:gd name="connsiteY5202" fmla="*/ 2637282 h 4464204"/>
              <a:gd name="connsiteX5203" fmla="*/ 10311160 w 10775908"/>
              <a:gd name="connsiteY5203" fmla="*/ 2629500 h 4464204"/>
              <a:gd name="connsiteX5204" fmla="*/ 7717291 w 10775908"/>
              <a:gd name="connsiteY5204" fmla="*/ 2629196 h 4464204"/>
              <a:gd name="connsiteX5205" fmla="*/ 7721481 w 10775908"/>
              <a:gd name="connsiteY5205" fmla="*/ 2629750 h 4464204"/>
              <a:gd name="connsiteX5206" fmla="*/ 7717941 w 10775908"/>
              <a:gd name="connsiteY5206" fmla="*/ 2629225 h 4464204"/>
              <a:gd name="connsiteX5207" fmla="*/ 7767438 w 10775908"/>
              <a:gd name="connsiteY5207" fmla="*/ 2628201 h 4464204"/>
              <a:gd name="connsiteX5208" fmla="*/ 7763186 w 10775908"/>
              <a:gd name="connsiteY5208" fmla="*/ 2628814 h 4464204"/>
              <a:gd name="connsiteX5209" fmla="*/ 7735447 w 10775908"/>
              <a:gd name="connsiteY5209" fmla="*/ 2628481 h 4464204"/>
              <a:gd name="connsiteX5210" fmla="*/ 7724806 w 10775908"/>
              <a:gd name="connsiteY5210" fmla="*/ 2628990 h 4464204"/>
              <a:gd name="connsiteX5211" fmla="*/ 7726833 w 10775908"/>
              <a:gd name="connsiteY5211" fmla="*/ 2630456 h 4464204"/>
              <a:gd name="connsiteX5212" fmla="*/ 7741811 w 10775908"/>
              <a:gd name="connsiteY5212" fmla="*/ 2632433 h 4464204"/>
              <a:gd name="connsiteX5213" fmla="*/ 7772874 w 10775908"/>
              <a:gd name="connsiteY5213" fmla="*/ 2632838 h 4464204"/>
              <a:gd name="connsiteX5214" fmla="*/ 7795014 w 10775908"/>
              <a:gd name="connsiteY5214" fmla="*/ 2631170 h 4464204"/>
              <a:gd name="connsiteX5215" fmla="*/ 8493468 w 10775908"/>
              <a:gd name="connsiteY5215" fmla="*/ 2627662 h 4464204"/>
              <a:gd name="connsiteX5216" fmla="*/ 8567351 w 10775908"/>
              <a:gd name="connsiteY5216" fmla="*/ 2653492 h 4464204"/>
              <a:gd name="connsiteX5217" fmla="*/ 8548582 w 10775908"/>
              <a:gd name="connsiteY5217" fmla="*/ 2675830 h 4464204"/>
              <a:gd name="connsiteX5218" fmla="*/ 8581090 w 10775908"/>
              <a:gd name="connsiteY5218" fmla="*/ 2689417 h 4464204"/>
              <a:gd name="connsiteX5219" fmla="*/ 8574165 w 10775908"/>
              <a:gd name="connsiteY5219" fmla="*/ 2709226 h 4464204"/>
              <a:gd name="connsiteX5220" fmla="*/ 8552806 w 10775908"/>
              <a:gd name="connsiteY5220" fmla="*/ 2695092 h 4464204"/>
              <a:gd name="connsiteX5221" fmla="*/ 8568048 w 10775908"/>
              <a:gd name="connsiteY5221" fmla="*/ 2726724 h 4464204"/>
              <a:gd name="connsiteX5222" fmla="*/ 8528991 w 10775908"/>
              <a:gd name="connsiteY5222" fmla="*/ 2713070 h 4464204"/>
              <a:gd name="connsiteX5223" fmla="*/ 8509095 w 10775908"/>
              <a:gd name="connsiteY5223" fmla="*/ 2708338 h 4464204"/>
              <a:gd name="connsiteX5224" fmla="*/ 8517040 w 10775908"/>
              <a:gd name="connsiteY5224" fmla="*/ 2698148 h 4464204"/>
              <a:gd name="connsiteX5225" fmla="*/ 8536493 w 10775908"/>
              <a:gd name="connsiteY5225" fmla="*/ 2691610 h 4464204"/>
              <a:gd name="connsiteX5226" fmla="*/ 8543667 w 10775908"/>
              <a:gd name="connsiteY5226" fmla="*/ 2658551 h 4464204"/>
              <a:gd name="connsiteX5227" fmla="*/ 8521252 w 10775908"/>
              <a:gd name="connsiteY5227" fmla="*/ 2648492 h 4464204"/>
              <a:gd name="connsiteX5228" fmla="*/ 8493468 w 10775908"/>
              <a:gd name="connsiteY5228" fmla="*/ 2627662 h 4464204"/>
              <a:gd name="connsiteX5229" fmla="*/ 1706243 w 10775908"/>
              <a:gd name="connsiteY5229" fmla="*/ 2627332 h 4464204"/>
              <a:gd name="connsiteX5230" fmla="*/ 1757421 w 10775908"/>
              <a:gd name="connsiteY5230" fmla="*/ 2645223 h 4464204"/>
              <a:gd name="connsiteX5231" fmla="*/ 1744425 w 10775908"/>
              <a:gd name="connsiteY5231" fmla="*/ 2648355 h 4464204"/>
              <a:gd name="connsiteX5232" fmla="*/ 1733842 w 10775908"/>
              <a:gd name="connsiteY5232" fmla="*/ 2644938 h 4464204"/>
              <a:gd name="connsiteX5233" fmla="*/ 1706243 w 10775908"/>
              <a:gd name="connsiteY5233" fmla="*/ 2627332 h 4464204"/>
              <a:gd name="connsiteX5234" fmla="*/ 1839246 w 10775908"/>
              <a:gd name="connsiteY5234" fmla="*/ 2620338 h 4464204"/>
              <a:gd name="connsiteX5235" fmla="*/ 1830081 w 10775908"/>
              <a:gd name="connsiteY5235" fmla="*/ 2628115 h 4464204"/>
              <a:gd name="connsiteX5236" fmla="*/ 1839246 w 10775908"/>
              <a:gd name="connsiteY5236" fmla="*/ 2620338 h 4464204"/>
              <a:gd name="connsiteX5237" fmla="*/ 8016116 w 10775908"/>
              <a:gd name="connsiteY5237" fmla="*/ 2617547 h 4464204"/>
              <a:gd name="connsiteX5238" fmla="*/ 8016179 w 10775908"/>
              <a:gd name="connsiteY5238" fmla="*/ 2617563 h 4464204"/>
              <a:gd name="connsiteX5239" fmla="*/ 8011384 w 10775908"/>
              <a:gd name="connsiteY5239" fmla="*/ 2617808 h 4464204"/>
              <a:gd name="connsiteX5240" fmla="*/ 8016116 w 10775908"/>
              <a:gd name="connsiteY5240" fmla="*/ 2617547 h 4464204"/>
              <a:gd name="connsiteX5241" fmla="*/ 8020012 w 10775908"/>
              <a:gd name="connsiteY5241" fmla="*/ 2617370 h 4464204"/>
              <a:gd name="connsiteX5242" fmla="*/ 8021600 w 10775908"/>
              <a:gd name="connsiteY5242" fmla="*/ 2617686 h 4464204"/>
              <a:gd name="connsiteX5243" fmla="*/ 8020334 w 10775908"/>
              <a:gd name="connsiteY5243" fmla="*/ 2618746 h 4464204"/>
              <a:gd name="connsiteX5244" fmla="*/ 8016179 w 10775908"/>
              <a:gd name="connsiteY5244" fmla="*/ 2617563 h 4464204"/>
              <a:gd name="connsiteX5245" fmla="*/ 7931804 w 10775908"/>
              <a:gd name="connsiteY5245" fmla="*/ 2616736 h 4464204"/>
              <a:gd name="connsiteX5246" fmla="*/ 7930171 w 10775908"/>
              <a:gd name="connsiteY5246" fmla="*/ 2622650 h 4464204"/>
              <a:gd name="connsiteX5247" fmla="*/ 7931692 w 10775908"/>
              <a:gd name="connsiteY5247" fmla="*/ 2627036 h 4464204"/>
              <a:gd name="connsiteX5248" fmla="*/ 7934468 w 10775908"/>
              <a:gd name="connsiteY5248" fmla="*/ 2626828 h 4464204"/>
              <a:gd name="connsiteX5249" fmla="*/ 7937982 w 10775908"/>
              <a:gd name="connsiteY5249" fmla="*/ 2616775 h 4464204"/>
              <a:gd name="connsiteX5250" fmla="*/ 8189921 w 10775908"/>
              <a:gd name="connsiteY5250" fmla="*/ 2615559 h 4464204"/>
              <a:gd name="connsiteX5251" fmla="*/ 8198245 w 10775908"/>
              <a:gd name="connsiteY5251" fmla="*/ 2622934 h 4464204"/>
              <a:gd name="connsiteX5252" fmla="*/ 8182967 w 10775908"/>
              <a:gd name="connsiteY5252" fmla="*/ 2635451 h 4464204"/>
              <a:gd name="connsiteX5253" fmla="*/ 8189921 w 10775908"/>
              <a:gd name="connsiteY5253" fmla="*/ 2615559 h 4464204"/>
              <a:gd name="connsiteX5254" fmla="*/ 9486350 w 10775908"/>
              <a:gd name="connsiteY5254" fmla="*/ 2615096 h 4464204"/>
              <a:gd name="connsiteX5255" fmla="*/ 9477184 w 10775908"/>
              <a:gd name="connsiteY5255" fmla="*/ 2622872 h 4464204"/>
              <a:gd name="connsiteX5256" fmla="*/ 9486350 w 10775908"/>
              <a:gd name="connsiteY5256" fmla="*/ 2615096 h 4464204"/>
              <a:gd name="connsiteX5257" fmla="*/ 8874849 w 10775908"/>
              <a:gd name="connsiteY5257" fmla="*/ 2613591 h 4464204"/>
              <a:gd name="connsiteX5258" fmla="*/ 8871414 w 10775908"/>
              <a:gd name="connsiteY5258" fmla="*/ 2623416 h 4464204"/>
              <a:gd name="connsiteX5259" fmla="*/ 8874849 w 10775908"/>
              <a:gd name="connsiteY5259" fmla="*/ 2613591 h 4464204"/>
              <a:gd name="connsiteX5260" fmla="*/ 9536367 w 10775908"/>
              <a:gd name="connsiteY5260" fmla="*/ 2612948 h 4464204"/>
              <a:gd name="connsiteX5261" fmla="*/ 9584237 w 10775908"/>
              <a:gd name="connsiteY5261" fmla="*/ 2645516 h 4464204"/>
              <a:gd name="connsiteX5262" fmla="*/ 9536367 w 10775908"/>
              <a:gd name="connsiteY5262" fmla="*/ 2612948 h 4464204"/>
              <a:gd name="connsiteX5263" fmla="*/ 8735308 w 10775908"/>
              <a:gd name="connsiteY5263" fmla="*/ 2611708 h 4464204"/>
              <a:gd name="connsiteX5264" fmla="*/ 8743027 w 10775908"/>
              <a:gd name="connsiteY5264" fmla="*/ 2631871 h 4464204"/>
              <a:gd name="connsiteX5265" fmla="*/ 8726108 w 10775908"/>
              <a:gd name="connsiteY5265" fmla="*/ 2625956 h 4464204"/>
              <a:gd name="connsiteX5266" fmla="*/ 8735308 w 10775908"/>
              <a:gd name="connsiteY5266" fmla="*/ 2611708 h 4464204"/>
              <a:gd name="connsiteX5267" fmla="*/ 9346152 w 10775908"/>
              <a:gd name="connsiteY5267" fmla="*/ 2608527 h 4464204"/>
              <a:gd name="connsiteX5268" fmla="*/ 9354052 w 10775908"/>
              <a:gd name="connsiteY5268" fmla="*/ 2621803 h 4464204"/>
              <a:gd name="connsiteX5269" fmla="*/ 9346152 w 10775908"/>
              <a:gd name="connsiteY5269" fmla="*/ 2608527 h 4464204"/>
              <a:gd name="connsiteX5270" fmla="*/ 8195798 w 10775908"/>
              <a:gd name="connsiteY5270" fmla="*/ 2604835 h 4464204"/>
              <a:gd name="connsiteX5271" fmla="*/ 8192378 w 10775908"/>
              <a:gd name="connsiteY5271" fmla="*/ 2614621 h 4464204"/>
              <a:gd name="connsiteX5272" fmla="*/ 8168470 w 10775908"/>
              <a:gd name="connsiteY5272" fmla="*/ 2606262 h 4464204"/>
              <a:gd name="connsiteX5273" fmla="*/ 8195798 w 10775908"/>
              <a:gd name="connsiteY5273" fmla="*/ 2604835 h 4464204"/>
              <a:gd name="connsiteX5274" fmla="*/ 8715132 w 10775908"/>
              <a:gd name="connsiteY5274" fmla="*/ 2602431 h 4464204"/>
              <a:gd name="connsiteX5275" fmla="*/ 8712790 w 10775908"/>
              <a:gd name="connsiteY5275" fmla="*/ 2609953 h 4464204"/>
              <a:gd name="connsiteX5276" fmla="*/ 8713029 w 10775908"/>
              <a:gd name="connsiteY5276" fmla="*/ 2603449 h 4464204"/>
              <a:gd name="connsiteX5277" fmla="*/ 8715132 w 10775908"/>
              <a:gd name="connsiteY5277" fmla="*/ 2602431 h 4464204"/>
              <a:gd name="connsiteX5278" fmla="*/ 8511823 w 10775908"/>
              <a:gd name="connsiteY5278" fmla="*/ 2601898 h 4464204"/>
              <a:gd name="connsiteX5279" fmla="*/ 8520015 w 10775908"/>
              <a:gd name="connsiteY5279" fmla="*/ 2601967 h 4464204"/>
              <a:gd name="connsiteX5280" fmla="*/ 8536255 w 10775908"/>
              <a:gd name="connsiteY5280" fmla="*/ 2608767 h 4464204"/>
              <a:gd name="connsiteX5281" fmla="*/ 8587750 w 10775908"/>
              <a:gd name="connsiteY5281" fmla="*/ 2626769 h 4464204"/>
              <a:gd name="connsiteX5282" fmla="*/ 8558939 w 10775908"/>
              <a:gd name="connsiteY5282" fmla="*/ 2629304 h 4464204"/>
              <a:gd name="connsiteX5283" fmla="*/ 8506045 w 10775908"/>
              <a:gd name="connsiteY5283" fmla="*/ 2608650 h 4464204"/>
              <a:gd name="connsiteX5284" fmla="*/ 8511823 w 10775908"/>
              <a:gd name="connsiteY5284" fmla="*/ 2601898 h 4464204"/>
              <a:gd name="connsiteX5285" fmla="*/ 9771670 w 10775908"/>
              <a:gd name="connsiteY5285" fmla="*/ 2601374 h 4464204"/>
              <a:gd name="connsiteX5286" fmla="*/ 9780723 w 10775908"/>
              <a:gd name="connsiteY5286" fmla="*/ 2608915 h 4464204"/>
              <a:gd name="connsiteX5287" fmla="*/ 9797084 w 10775908"/>
              <a:gd name="connsiteY5287" fmla="*/ 2621200 h 4464204"/>
              <a:gd name="connsiteX5288" fmla="*/ 9798714 w 10775908"/>
              <a:gd name="connsiteY5288" fmla="*/ 2643289 h 4464204"/>
              <a:gd name="connsiteX5289" fmla="*/ 9762048 w 10775908"/>
              <a:gd name="connsiteY5289" fmla="*/ 2615515 h 4464204"/>
              <a:gd name="connsiteX5290" fmla="*/ 9771670 w 10775908"/>
              <a:gd name="connsiteY5290" fmla="*/ 2601374 h 4464204"/>
              <a:gd name="connsiteX5291" fmla="*/ 10393322 w 10775908"/>
              <a:gd name="connsiteY5291" fmla="*/ 2595005 h 4464204"/>
              <a:gd name="connsiteX5292" fmla="*/ 10427120 w 10775908"/>
              <a:gd name="connsiteY5292" fmla="*/ 2628562 h 4464204"/>
              <a:gd name="connsiteX5293" fmla="*/ 10393322 w 10775908"/>
              <a:gd name="connsiteY5293" fmla="*/ 2595005 h 4464204"/>
              <a:gd name="connsiteX5294" fmla="*/ 9510488 w 10775908"/>
              <a:gd name="connsiteY5294" fmla="*/ 2594784 h 4464204"/>
              <a:gd name="connsiteX5295" fmla="*/ 9523825 w 10775908"/>
              <a:gd name="connsiteY5295" fmla="*/ 2599168 h 4464204"/>
              <a:gd name="connsiteX5296" fmla="*/ 9532653 w 10775908"/>
              <a:gd name="connsiteY5296" fmla="*/ 2606998 h 4464204"/>
              <a:gd name="connsiteX5297" fmla="*/ 9510488 w 10775908"/>
              <a:gd name="connsiteY5297" fmla="*/ 2594784 h 4464204"/>
              <a:gd name="connsiteX5298" fmla="*/ 8150627 w 10775908"/>
              <a:gd name="connsiteY5298" fmla="*/ 2594668 h 4464204"/>
              <a:gd name="connsiteX5299" fmla="*/ 8165016 w 10775908"/>
              <a:gd name="connsiteY5299" fmla="*/ 2603154 h 4464204"/>
              <a:gd name="connsiteX5300" fmla="*/ 8162956 w 10775908"/>
              <a:gd name="connsiteY5300" fmla="*/ 2615669 h 4464204"/>
              <a:gd name="connsiteX5301" fmla="*/ 8136148 w 10775908"/>
              <a:gd name="connsiteY5301" fmla="*/ 2606297 h 4464204"/>
              <a:gd name="connsiteX5302" fmla="*/ 8150627 w 10775908"/>
              <a:gd name="connsiteY5302" fmla="*/ 2594668 h 4464204"/>
              <a:gd name="connsiteX5303" fmla="*/ 8495340 w 10775908"/>
              <a:gd name="connsiteY5303" fmla="*/ 2594464 h 4464204"/>
              <a:gd name="connsiteX5304" fmla="*/ 8486184 w 10775908"/>
              <a:gd name="connsiteY5304" fmla="*/ 2602229 h 4464204"/>
              <a:gd name="connsiteX5305" fmla="*/ 8495340 w 10775908"/>
              <a:gd name="connsiteY5305" fmla="*/ 2594464 h 4464204"/>
              <a:gd name="connsiteX5306" fmla="*/ 9225042 w 10775908"/>
              <a:gd name="connsiteY5306" fmla="*/ 2592553 h 4464204"/>
              <a:gd name="connsiteX5307" fmla="*/ 9224751 w 10775908"/>
              <a:gd name="connsiteY5307" fmla="*/ 2595752 h 4464204"/>
              <a:gd name="connsiteX5308" fmla="*/ 9228561 w 10775908"/>
              <a:gd name="connsiteY5308" fmla="*/ 2598967 h 4464204"/>
              <a:gd name="connsiteX5309" fmla="*/ 9228956 w 10775908"/>
              <a:gd name="connsiteY5309" fmla="*/ 2594857 h 4464204"/>
              <a:gd name="connsiteX5310" fmla="*/ 8414999 w 10775908"/>
              <a:gd name="connsiteY5310" fmla="*/ 2589381 h 4464204"/>
              <a:gd name="connsiteX5311" fmla="*/ 8429767 w 10775908"/>
              <a:gd name="connsiteY5311" fmla="*/ 2592720 h 4464204"/>
              <a:gd name="connsiteX5312" fmla="*/ 8434159 w 10775908"/>
              <a:gd name="connsiteY5312" fmla="*/ 2607300 h 4464204"/>
              <a:gd name="connsiteX5313" fmla="*/ 8414999 w 10775908"/>
              <a:gd name="connsiteY5313" fmla="*/ 2589381 h 4464204"/>
              <a:gd name="connsiteX5314" fmla="*/ 9904846 w 10775908"/>
              <a:gd name="connsiteY5314" fmla="*/ 2589072 h 4464204"/>
              <a:gd name="connsiteX5315" fmla="*/ 9902985 w 10775908"/>
              <a:gd name="connsiteY5315" fmla="*/ 2591795 h 4464204"/>
              <a:gd name="connsiteX5316" fmla="*/ 9904340 w 10775908"/>
              <a:gd name="connsiteY5316" fmla="*/ 2589812 h 4464204"/>
              <a:gd name="connsiteX5317" fmla="*/ 9161886 w 10775908"/>
              <a:gd name="connsiteY5317" fmla="*/ 2585956 h 4464204"/>
              <a:gd name="connsiteX5318" fmla="*/ 9168674 w 10775908"/>
              <a:gd name="connsiteY5318" fmla="*/ 2599489 h 4464204"/>
              <a:gd name="connsiteX5319" fmla="*/ 9166593 w 10775908"/>
              <a:gd name="connsiteY5319" fmla="*/ 2600452 h 4464204"/>
              <a:gd name="connsiteX5320" fmla="*/ 9167223 w 10775908"/>
              <a:gd name="connsiteY5320" fmla="*/ 2601181 h 4464204"/>
              <a:gd name="connsiteX5321" fmla="*/ 9166527 w 10775908"/>
              <a:gd name="connsiteY5321" fmla="*/ 2609724 h 4464204"/>
              <a:gd name="connsiteX5322" fmla="*/ 9163131 w 10775908"/>
              <a:gd name="connsiteY5322" fmla="*/ 2606340 h 4464204"/>
              <a:gd name="connsiteX5323" fmla="*/ 9163899 w 10775908"/>
              <a:gd name="connsiteY5323" fmla="*/ 2601697 h 4464204"/>
              <a:gd name="connsiteX5324" fmla="*/ 9154932 w 10775908"/>
              <a:gd name="connsiteY5324" fmla="*/ 2605846 h 4464204"/>
              <a:gd name="connsiteX5325" fmla="*/ 9161886 w 10775908"/>
              <a:gd name="connsiteY5325" fmla="*/ 2585956 h 4464204"/>
              <a:gd name="connsiteX5326" fmla="*/ 9151946 w 10775908"/>
              <a:gd name="connsiteY5326" fmla="*/ 2582481 h 4464204"/>
              <a:gd name="connsiteX5327" fmla="*/ 9151538 w 10775908"/>
              <a:gd name="connsiteY5327" fmla="*/ 2604659 h 4464204"/>
              <a:gd name="connsiteX5328" fmla="*/ 9151946 w 10775908"/>
              <a:gd name="connsiteY5328" fmla="*/ 2582481 h 4464204"/>
              <a:gd name="connsiteX5329" fmla="*/ 1846657 w 10775908"/>
              <a:gd name="connsiteY5329" fmla="*/ 2580782 h 4464204"/>
              <a:gd name="connsiteX5330" fmla="*/ 1893096 w 10775908"/>
              <a:gd name="connsiteY5330" fmla="*/ 2605755 h 4464204"/>
              <a:gd name="connsiteX5331" fmla="*/ 1961480 w 10775908"/>
              <a:gd name="connsiteY5331" fmla="*/ 2620922 h 4464204"/>
              <a:gd name="connsiteX5332" fmla="*/ 1922015 w 10775908"/>
              <a:gd name="connsiteY5332" fmla="*/ 2628974 h 4464204"/>
              <a:gd name="connsiteX5333" fmla="*/ 1866182 w 10775908"/>
              <a:gd name="connsiteY5333" fmla="*/ 2637493 h 4464204"/>
              <a:gd name="connsiteX5334" fmla="*/ 1871474 w 10775908"/>
              <a:gd name="connsiteY5334" fmla="*/ 2609120 h 4464204"/>
              <a:gd name="connsiteX5335" fmla="*/ 1857034 w 10775908"/>
              <a:gd name="connsiteY5335" fmla="*/ 2604072 h 4464204"/>
              <a:gd name="connsiteX5336" fmla="*/ 1840532 w 10775908"/>
              <a:gd name="connsiteY5336" fmla="*/ 2598304 h 4464204"/>
              <a:gd name="connsiteX5337" fmla="*/ 1846657 w 10775908"/>
              <a:gd name="connsiteY5337" fmla="*/ 2580782 h 4464204"/>
              <a:gd name="connsiteX5338" fmla="*/ 8455897 w 10775908"/>
              <a:gd name="connsiteY5338" fmla="*/ 2580677 h 4464204"/>
              <a:gd name="connsiteX5339" fmla="*/ 8442399 w 10775908"/>
              <a:gd name="connsiteY5339" fmla="*/ 2598272 h 4464204"/>
              <a:gd name="connsiteX5340" fmla="*/ 8455897 w 10775908"/>
              <a:gd name="connsiteY5340" fmla="*/ 2580677 h 4464204"/>
              <a:gd name="connsiteX5341" fmla="*/ 7705252 w 10775908"/>
              <a:gd name="connsiteY5341" fmla="*/ 2580127 h 4464204"/>
              <a:gd name="connsiteX5342" fmla="*/ 7702628 w 10775908"/>
              <a:gd name="connsiteY5342" fmla="*/ 2580316 h 4464204"/>
              <a:gd name="connsiteX5343" fmla="*/ 7699557 w 10775908"/>
              <a:gd name="connsiteY5343" fmla="*/ 2582161 h 4464204"/>
              <a:gd name="connsiteX5344" fmla="*/ 7700083 w 10775908"/>
              <a:gd name="connsiteY5344" fmla="*/ 2582282 h 4464204"/>
              <a:gd name="connsiteX5345" fmla="*/ 7717334 w 10775908"/>
              <a:gd name="connsiteY5345" fmla="*/ 2582311 h 4464204"/>
              <a:gd name="connsiteX5346" fmla="*/ 8799826 w 10775908"/>
              <a:gd name="connsiteY5346" fmla="*/ 2579472 h 4464204"/>
              <a:gd name="connsiteX5347" fmla="*/ 8801470 w 10775908"/>
              <a:gd name="connsiteY5347" fmla="*/ 2587431 h 4464204"/>
              <a:gd name="connsiteX5348" fmla="*/ 8818522 w 10775908"/>
              <a:gd name="connsiteY5348" fmla="*/ 2593898 h 4464204"/>
              <a:gd name="connsiteX5349" fmla="*/ 8840065 w 10775908"/>
              <a:gd name="connsiteY5349" fmla="*/ 2597089 h 4464204"/>
              <a:gd name="connsiteX5350" fmla="*/ 8840222 w 10775908"/>
              <a:gd name="connsiteY5350" fmla="*/ 2596110 h 4464204"/>
              <a:gd name="connsiteX5351" fmla="*/ 9895527 w 10775908"/>
              <a:gd name="connsiteY5351" fmla="*/ 2578832 h 4464204"/>
              <a:gd name="connsiteX5352" fmla="*/ 9903204 w 10775908"/>
              <a:gd name="connsiteY5352" fmla="*/ 2596584 h 4464204"/>
              <a:gd name="connsiteX5353" fmla="*/ 9907367 w 10775908"/>
              <a:gd name="connsiteY5353" fmla="*/ 2591499 h 4464204"/>
              <a:gd name="connsiteX5354" fmla="*/ 9905651 w 10775908"/>
              <a:gd name="connsiteY5354" fmla="*/ 2587894 h 4464204"/>
              <a:gd name="connsiteX5355" fmla="*/ 9904992 w 10775908"/>
              <a:gd name="connsiteY5355" fmla="*/ 2586505 h 4464204"/>
              <a:gd name="connsiteX5356" fmla="*/ 9895527 w 10775908"/>
              <a:gd name="connsiteY5356" fmla="*/ 2578832 h 4464204"/>
              <a:gd name="connsiteX5357" fmla="*/ 8773025 w 10775908"/>
              <a:gd name="connsiteY5357" fmla="*/ 2576717 h 4464204"/>
              <a:gd name="connsiteX5358" fmla="*/ 8772958 w 10775908"/>
              <a:gd name="connsiteY5358" fmla="*/ 2577932 h 4464204"/>
              <a:gd name="connsiteX5359" fmla="*/ 8788969 w 10775908"/>
              <a:gd name="connsiteY5359" fmla="*/ 2583062 h 4464204"/>
              <a:gd name="connsiteX5360" fmla="*/ 8785050 w 10775908"/>
              <a:gd name="connsiteY5360" fmla="*/ 2579544 h 4464204"/>
              <a:gd name="connsiteX5361" fmla="*/ 8773025 w 10775908"/>
              <a:gd name="connsiteY5361" fmla="*/ 2576717 h 4464204"/>
              <a:gd name="connsiteX5362" fmla="*/ 8709127 w 10775908"/>
              <a:gd name="connsiteY5362" fmla="*/ 2575499 h 4464204"/>
              <a:gd name="connsiteX5363" fmla="*/ 8711552 w 10775908"/>
              <a:gd name="connsiteY5363" fmla="*/ 2587374 h 4464204"/>
              <a:gd name="connsiteX5364" fmla="*/ 8709127 w 10775908"/>
              <a:gd name="connsiteY5364" fmla="*/ 2575499 h 4464204"/>
              <a:gd name="connsiteX5365" fmla="*/ 9495519 w 10775908"/>
              <a:gd name="connsiteY5365" fmla="*/ 2575059 h 4464204"/>
              <a:gd name="connsiteX5366" fmla="*/ 9501838 w 10775908"/>
              <a:gd name="connsiteY5366" fmla="*/ 2590795 h 4464204"/>
              <a:gd name="connsiteX5367" fmla="*/ 9479743 w 10775908"/>
              <a:gd name="connsiteY5367" fmla="*/ 2576705 h 4464204"/>
              <a:gd name="connsiteX5368" fmla="*/ 9495519 w 10775908"/>
              <a:gd name="connsiteY5368" fmla="*/ 2575059 h 4464204"/>
              <a:gd name="connsiteX5369" fmla="*/ 1714375 w 10775908"/>
              <a:gd name="connsiteY5369" fmla="*/ 2574389 h 4464204"/>
              <a:gd name="connsiteX5370" fmla="*/ 1716792 w 10775908"/>
              <a:gd name="connsiteY5370" fmla="*/ 2578223 h 4464204"/>
              <a:gd name="connsiteX5371" fmla="*/ 1712072 w 10775908"/>
              <a:gd name="connsiteY5371" fmla="*/ 2598206 h 4464204"/>
              <a:gd name="connsiteX5372" fmla="*/ 1684122 w 10775908"/>
              <a:gd name="connsiteY5372" fmla="*/ 2588436 h 4464204"/>
              <a:gd name="connsiteX5373" fmla="*/ 1700591 w 10775908"/>
              <a:gd name="connsiteY5373" fmla="*/ 2579161 h 4464204"/>
              <a:gd name="connsiteX5374" fmla="*/ 1714375 w 10775908"/>
              <a:gd name="connsiteY5374" fmla="*/ 2574389 h 4464204"/>
              <a:gd name="connsiteX5375" fmla="*/ 8370642 w 10775908"/>
              <a:gd name="connsiteY5375" fmla="*/ 2573374 h 4464204"/>
              <a:gd name="connsiteX5376" fmla="*/ 8381191 w 10775908"/>
              <a:gd name="connsiteY5376" fmla="*/ 2588224 h 4464204"/>
              <a:gd name="connsiteX5377" fmla="*/ 8363690 w 10775908"/>
              <a:gd name="connsiteY5377" fmla="*/ 2593267 h 4464204"/>
              <a:gd name="connsiteX5378" fmla="*/ 8370642 w 10775908"/>
              <a:gd name="connsiteY5378" fmla="*/ 2573374 h 4464204"/>
              <a:gd name="connsiteX5379" fmla="*/ 7721200 w 10775908"/>
              <a:gd name="connsiteY5379" fmla="*/ 2573282 h 4464204"/>
              <a:gd name="connsiteX5380" fmla="*/ 7716357 w 10775908"/>
              <a:gd name="connsiteY5380" fmla="*/ 2573965 h 4464204"/>
              <a:gd name="connsiteX5381" fmla="*/ 7725562 w 10775908"/>
              <a:gd name="connsiteY5381" fmla="*/ 2575841 h 4464204"/>
              <a:gd name="connsiteX5382" fmla="*/ 7727745 w 10775908"/>
              <a:gd name="connsiteY5382" fmla="*/ 2578518 h 4464204"/>
              <a:gd name="connsiteX5383" fmla="*/ 7726677 w 10775908"/>
              <a:gd name="connsiteY5383" fmla="*/ 2578594 h 4464204"/>
              <a:gd name="connsiteX5384" fmla="*/ 7748093 w 10775908"/>
              <a:gd name="connsiteY5384" fmla="*/ 2582375 h 4464204"/>
              <a:gd name="connsiteX5385" fmla="*/ 7756760 w 10775908"/>
              <a:gd name="connsiteY5385" fmla="*/ 2584172 h 4464204"/>
              <a:gd name="connsiteX5386" fmla="*/ 7791623 w 10775908"/>
              <a:gd name="connsiteY5386" fmla="*/ 2586055 h 4464204"/>
              <a:gd name="connsiteX5387" fmla="*/ 7786714 w 10775908"/>
              <a:gd name="connsiteY5387" fmla="*/ 2585264 h 4464204"/>
              <a:gd name="connsiteX5388" fmla="*/ 7754296 w 10775908"/>
              <a:gd name="connsiteY5388" fmla="*/ 2579051 h 4464204"/>
              <a:gd name="connsiteX5389" fmla="*/ 9326673 w 10775908"/>
              <a:gd name="connsiteY5389" fmla="*/ 2572057 h 4464204"/>
              <a:gd name="connsiteX5390" fmla="*/ 9328695 w 10775908"/>
              <a:gd name="connsiteY5390" fmla="*/ 2583744 h 4464204"/>
              <a:gd name="connsiteX5391" fmla="*/ 9326673 w 10775908"/>
              <a:gd name="connsiteY5391" fmla="*/ 2572057 h 4464204"/>
              <a:gd name="connsiteX5392" fmla="*/ 10049850 w 10775908"/>
              <a:gd name="connsiteY5392" fmla="*/ 2570567 h 4464204"/>
              <a:gd name="connsiteX5393" fmla="*/ 10066356 w 10775908"/>
              <a:gd name="connsiteY5393" fmla="*/ 2580659 h 4464204"/>
              <a:gd name="connsiteX5394" fmla="*/ 10046596 w 10775908"/>
              <a:gd name="connsiteY5394" fmla="*/ 2579875 h 4464204"/>
              <a:gd name="connsiteX5395" fmla="*/ 10049850 w 10775908"/>
              <a:gd name="connsiteY5395" fmla="*/ 2570567 h 4464204"/>
              <a:gd name="connsiteX5396" fmla="*/ 9113561 w 10775908"/>
              <a:gd name="connsiteY5396" fmla="*/ 2570181 h 4464204"/>
              <a:gd name="connsiteX5397" fmla="*/ 9122385 w 10775908"/>
              <a:gd name="connsiteY5397" fmla="*/ 2570509 h 4464204"/>
              <a:gd name="connsiteX5398" fmla="*/ 9131225 w 10775908"/>
              <a:gd name="connsiteY5398" fmla="*/ 2575104 h 4464204"/>
              <a:gd name="connsiteX5399" fmla="*/ 9131585 w 10775908"/>
              <a:gd name="connsiteY5399" fmla="*/ 2574947 h 4464204"/>
              <a:gd name="connsiteX5400" fmla="*/ 9139134 w 10775908"/>
              <a:gd name="connsiteY5400" fmla="*/ 2577019 h 4464204"/>
              <a:gd name="connsiteX5401" fmla="*/ 9138155 w 10775908"/>
              <a:gd name="connsiteY5401" fmla="*/ 2578704 h 4464204"/>
              <a:gd name="connsiteX5402" fmla="*/ 9138598 w 10775908"/>
              <a:gd name="connsiteY5402" fmla="*/ 2578936 h 4464204"/>
              <a:gd name="connsiteX5403" fmla="*/ 9135980 w 10775908"/>
              <a:gd name="connsiteY5403" fmla="*/ 2582438 h 4464204"/>
              <a:gd name="connsiteX5404" fmla="*/ 9135510 w 10775908"/>
              <a:gd name="connsiteY5404" fmla="*/ 2583245 h 4464204"/>
              <a:gd name="connsiteX5405" fmla="*/ 9135312 w 10775908"/>
              <a:gd name="connsiteY5405" fmla="*/ 2583332 h 4464204"/>
              <a:gd name="connsiteX5406" fmla="*/ 9131511 w 10775908"/>
              <a:gd name="connsiteY5406" fmla="*/ 2588417 h 4464204"/>
              <a:gd name="connsiteX5407" fmla="*/ 9106764 w 10775908"/>
              <a:gd name="connsiteY5407" fmla="*/ 2578835 h 4464204"/>
              <a:gd name="connsiteX5408" fmla="*/ 9113561 w 10775908"/>
              <a:gd name="connsiteY5408" fmla="*/ 2570181 h 4464204"/>
              <a:gd name="connsiteX5409" fmla="*/ 9696692 w 10775908"/>
              <a:gd name="connsiteY5409" fmla="*/ 2566780 h 4464204"/>
              <a:gd name="connsiteX5410" fmla="*/ 9711494 w 10775908"/>
              <a:gd name="connsiteY5410" fmla="*/ 2569528 h 4464204"/>
              <a:gd name="connsiteX5411" fmla="*/ 9720985 w 10775908"/>
              <a:gd name="connsiteY5411" fmla="*/ 2572952 h 4464204"/>
              <a:gd name="connsiteX5412" fmla="*/ 9732099 w 10775908"/>
              <a:gd name="connsiteY5412" fmla="*/ 2576730 h 4464204"/>
              <a:gd name="connsiteX5413" fmla="*/ 9761714 w 10775908"/>
              <a:gd name="connsiteY5413" fmla="*/ 2600779 h 4464204"/>
              <a:gd name="connsiteX5414" fmla="*/ 9709104 w 10775908"/>
              <a:gd name="connsiteY5414" fmla="*/ 2593711 h 4464204"/>
              <a:gd name="connsiteX5415" fmla="*/ 9726399 w 10775908"/>
              <a:gd name="connsiteY5415" fmla="*/ 2583903 h 4464204"/>
              <a:gd name="connsiteX5416" fmla="*/ 9706398 w 10775908"/>
              <a:gd name="connsiteY5416" fmla="*/ 2588236 h 4464204"/>
              <a:gd name="connsiteX5417" fmla="*/ 9681745 w 10775908"/>
              <a:gd name="connsiteY5417" fmla="*/ 2572822 h 4464204"/>
              <a:gd name="connsiteX5418" fmla="*/ 9696692 w 10775908"/>
              <a:gd name="connsiteY5418" fmla="*/ 2566780 h 4464204"/>
              <a:gd name="connsiteX5419" fmla="*/ 8501911 w 10775908"/>
              <a:gd name="connsiteY5419" fmla="*/ 2564453 h 4464204"/>
              <a:gd name="connsiteX5420" fmla="*/ 8502955 w 10775908"/>
              <a:gd name="connsiteY5420" fmla="*/ 2567288 h 4464204"/>
              <a:gd name="connsiteX5421" fmla="*/ 8499390 w 10775908"/>
              <a:gd name="connsiteY5421" fmla="*/ 2572631 h 4464204"/>
              <a:gd name="connsiteX5422" fmla="*/ 8497515 w 10775908"/>
              <a:gd name="connsiteY5422" fmla="*/ 2565386 h 4464204"/>
              <a:gd name="connsiteX5423" fmla="*/ 8501911 w 10775908"/>
              <a:gd name="connsiteY5423" fmla="*/ 2564453 h 4464204"/>
              <a:gd name="connsiteX5424" fmla="*/ 8528489 w 10775908"/>
              <a:gd name="connsiteY5424" fmla="*/ 2563905 h 4464204"/>
              <a:gd name="connsiteX5425" fmla="*/ 8531761 w 10775908"/>
              <a:gd name="connsiteY5425" fmla="*/ 2567984 h 4464204"/>
              <a:gd name="connsiteX5426" fmla="*/ 8534232 w 10775908"/>
              <a:gd name="connsiteY5426" fmla="*/ 2565500 h 4464204"/>
              <a:gd name="connsiteX5427" fmla="*/ 8562737 w 10775908"/>
              <a:gd name="connsiteY5427" fmla="*/ 2573185 h 4464204"/>
              <a:gd name="connsiteX5428" fmla="*/ 8628038 w 10775908"/>
              <a:gd name="connsiteY5428" fmla="*/ 2591595 h 4464204"/>
              <a:gd name="connsiteX5429" fmla="*/ 8627825 w 10775908"/>
              <a:gd name="connsiteY5429" fmla="*/ 2611045 h 4464204"/>
              <a:gd name="connsiteX5430" fmla="*/ 8524765 w 10775908"/>
              <a:gd name="connsiteY5430" fmla="*/ 2575016 h 4464204"/>
              <a:gd name="connsiteX5431" fmla="*/ 8527809 w 10775908"/>
              <a:gd name="connsiteY5431" fmla="*/ 2571956 h 4464204"/>
              <a:gd name="connsiteX5432" fmla="*/ 8527444 w 10775908"/>
              <a:gd name="connsiteY5432" fmla="*/ 2571500 h 4464204"/>
              <a:gd name="connsiteX5433" fmla="*/ 8528489 w 10775908"/>
              <a:gd name="connsiteY5433" fmla="*/ 2563905 h 4464204"/>
              <a:gd name="connsiteX5434" fmla="*/ 8751839 w 10775908"/>
              <a:gd name="connsiteY5434" fmla="*/ 2559928 h 4464204"/>
              <a:gd name="connsiteX5435" fmla="*/ 8766101 w 10775908"/>
              <a:gd name="connsiteY5435" fmla="*/ 2575573 h 4464204"/>
              <a:gd name="connsiteX5436" fmla="*/ 8763185 w 10775908"/>
              <a:gd name="connsiteY5436" fmla="*/ 2562747 h 4464204"/>
              <a:gd name="connsiteX5437" fmla="*/ 8751839 w 10775908"/>
              <a:gd name="connsiteY5437" fmla="*/ 2559928 h 4464204"/>
              <a:gd name="connsiteX5438" fmla="*/ 8331841 w 10775908"/>
              <a:gd name="connsiteY5438" fmla="*/ 2559385 h 4464204"/>
              <a:gd name="connsiteX5439" fmla="*/ 8340113 w 10775908"/>
              <a:gd name="connsiteY5439" fmla="*/ 2561751 h 4464204"/>
              <a:gd name="connsiteX5440" fmla="*/ 8325044 w 10775908"/>
              <a:gd name="connsiteY5440" fmla="*/ 2566997 h 4464204"/>
              <a:gd name="connsiteX5441" fmla="*/ 8331841 w 10775908"/>
              <a:gd name="connsiteY5441" fmla="*/ 2559385 h 4464204"/>
              <a:gd name="connsiteX5442" fmla="*/ 8265923 w 10775908"/>
              <a:gd name="connsiteY5442" fmla="*/ 2558746 h 4464204"/>
              <a:gd name="connsiteX5443" fmla="*/ 8280070 w 10775908"/>
              <a:gd name="connsiteY5443" fmla="*/ 2574718 h 4464204"/>
              <a:gd name="connsiteX5444" fmla="*/ 8277255 w 10775908"/>
              <a:gd name="connsiteY5444" fmla="*/ 2561606 h 4464204"/>
              <a:gd name="connsiteX5445" fmla="*/ 8265923 w 10775908"/>
              <a:gd name="connsiteY5445" fmla="*/ 2558746 h 4464204"/>
              <a:gd name="connsiteX5446" fmla="*/ 8087263 w 10775908"/>
              <a:gd name="connsiteY5446" fmla="*/ 2557663 h 4464204"/>
              <a:gd name="connsiteX5447" fmla="*/ 8089688 w 10775908"/>
              <a:gd name="connsiteY5447" fmla="*/ 2569537 h 4464204"/>
              <a:gd name="connsiteX5448" fmla="*/ 8087263 w 10775908"/>
              <a:gd name="connsiteY5448" fmla="*/ 2557663 h 4464204"/>
              <a:gd name="connsiteX5449" fmla="*/ 10031112 w 10775908"/>
              <a:gd name="connsiteY5449" fmla="*/ 2555172 h 4464204"/>
              <a:gd name="connsiteX5450" fmla="*/ 10037349 w 10775908"/>
              <a:gd name="connsiteY5450" fmla="*/ 2555399 h 4464204"/>
              <a:gd name="connsiteX5451" fmla="*/ 10040710 w 10775908"/>
              <a:gd name="connsiteY5451" fmla="*/ 2556719 h 4464204"/>
              <a:gd name="connsiteX5452" fmla="*/ 10025317 w 10775908"/>
              <a:gd name="connsiteY5452" fmla="*/ 2562917 h 4464204"/>
              <a:gd name="connsiteX5453" fmla="*/ 10031112 w 10775908"/>
              <a:gd name="connsiteY5453" fmla="*/ 2555172 h 4464204"/>
              <a:gd name="connsiteX5454" fmla="*/ 8382010 w 10775908"/>
              <a:gd name="connsiteY5454" fmla="*/ 2554843 h 4464204"/>
              <a:gd name="connsiteX5455" fmla="*/ 8414647 w 10775908"/>
              <a:gd name="connsiteY5455" fmla="*/ 2566254 h 4464204"/>
              <a:gd name="connsiteX5456" fmla="*/ 8427985 w 10775908"/>
              <a:gd name="connsiteY5456" fmla="*/ 2579389 h 4464204"/>
              <a:gd name="connsiteX5457" fmla="*/ 8387478 w 10775908"/>
              <a:gd name="connsiteY5457" fmla="*/ 2578489 h 4464204"/>
              <a:gd name="connsiteX5458" fmla="*/ 8382010 w 10775908"/>
              <a:gd name="connsiteY5458" fmla="*/ 2554843 h 4464204"/>
              <a:gd name="connsiteX5459" fmla="*/ 1617844 w 10775908"/>
              <a:gd name="connsiteY5459" fmla="*/ 2554295 h 4464204"/>
              <a:gd name="connsiteX5460" fmla="*/ 1640783 w 10775908"/>
              <a:gd name="connsiteY5460" fmla="*/ 2562314 h 4464204"/>
              <a:gd name="connsiteX5461" fmla="*/ 1655381 w 10775908"/>
              <a:gd name="connsiteY5461" fmla="*/ 2567419 h 4464204"/>
              <a:gd name="connsiteX5462" fmla="*/ 1651964 w 10775908"/>
              <a:gd name="connsiteY5462" fmla="*/ 2577192 h 4464204"/>
              <a:gd name="connsiteX5463" fmla="*/ 1629025 w 10775908"/>
              <a:gd name="connsiteY5463" fmla="*/ 2569173 h 4464204"/>
              <a:gd name="connsiteX5464" fmla="*/ 1614427 w 10775908"/>
              <a:gd name="connsiteY5464" fmla="*/ 2564070 h 4464204"/>
              <a:gd name="connsiteX5465" fmla="*/ 1617844 w 10775908"/>
              <a:gd name="connsiteY5465" fmla="*/ 2554295 h 4464204"/>
              <a:gd name="connsiteX5466" fmla="*/ 9455497 w 10775908"/>
              <a:gd name="connsiteY5466" fmla="*/ 2553876 h 4464204"/>
              <a:gd name="connsiteX5467" fmla="*/ 9481914 w 10775908"/>
              <a:gd name="connsiteY5467" fmla="*/ 2569477 h 4464204"/>
              <a:gd name="connsiteX5468" fmla="*/ 9455497 w 10775908"/>
              <a:gd name="connsiteY5468" fmla="*/ 2553876 h 4464204"/>
              <a:gd name="connsiteX5469" fmla="*/ 2426480 w 10775908"/>
              <a:gd name="connsiteY5469" fmla="*/ 2551702 h 4464204"/>
              <a:gd name="connsiteX5470" fmla="*/ 2428805 w 10775908"/>
              <a:gd name="connsiteY5470" fmla="*/ 2563483 h 4464204"/>
              <a:gd name="connsiteX5471" fmla="*/ 2426480 w 10775908"/>
              <a:gd name="connsiteY5471" fmla="*/ 2551702 h 4464204"/>
              <a:gd name="connsiteX5472" fmla="*/ 8100352 w 10775908"/>
              <a:gd name="connsiteY5472" fmla="*/ 2551580 h 4464204"/>
              <a:gd name="connsiteX5473" fmla="*/ 8110705 w 10775908"/>
              <a:gd name="connsiteY5473" fmla="*/ 2565859 h 4464204"/>
              <a:gd name="connsiteX5474" fmla="*/ 8100352 w 10775908"/>
              <a:gd name="connsiteY5474" fmla="*/ 2551580 h 4464204"/>
              <a:gd name="connsiteX5475" fmla="*/ 8510314 w 10775908"/>
              <a:gd name="connsiteY5475" fmla="*/ 2549260 h 4464204"/>
              <a:gd name="connsiteX5476" fmla="*/ 8514717 w 10775908"/>
              <a:gd name="connsiteY5476" fmla="*/ 2561245 h 4464204"/>
              <a:gd name="connsiteX5477" fmla="*/ 8504368 w 10775908"/>
              <a:gd name="connsiteY5477" fmla="*/ 2566271 h 4464204"/>
              <a:gd name="connsiteX5478" fmla="*/ 8510314 w 10775908"/>
              <a:gd name="connsiteY5478" fmla="*/ 2549260 h 4464204"/>
              <a:gd name="connsiteX5479" fmla="*/ 2407340 w 10775908"/>
              <a:gd name="connsiteY5479" fmla="*/ 2548399 h 4464204"/>
              <a:gd name="connsiteX5480" fmla="*/ 2396594 w 10775908"/>
              <a:gd name="connsiteY5480" fmla="*/ 2551424 h 4464204"/>
              <a:gd name="connsiteX5481" fmla="*/ 2430870 w 10775908"/>
              <a:gd name="connsiteY5481" fmla="*/ 2565336 h 4464204"/>
              <a:gd name="connsiteX5482" fmla="*/ 2467720 w 10775908"/>
              <a:gd name="connsiteY5482" fmla="*/ 2571879 h 4464204"/>
              <a:gd name="connsiteX5483" fmla="*/ 2464855 w 10775908"/>
              <a:gd name="connsiteY5483" fmla="*/ 2560220 h 4464204"/>
              <a:gd name="connsiteX5484" fmla="*/ 2489594 w 10775908"/>
              <a:gd name="connsiteY5484" fmla="*/ 2555636 h 4464204"/>
              <a:gd name="connsiteX5485" fmla="*/ 2487415 w 10775908"/>
              <a:gd name="connsiteY5485" fmla="*/ 2552465 h 4464204"/>
              <a:gd name="connsiteX5486" fmla="*/ 2427175 w 10775908"/>
              <a:gd name="connsiteY5486" fmla="*/ 2549204 h 4464204"/>
              <a:gd name="connsiteX5487" fmla="*/ 2414614 w 10775908"/>
              <a:gd name="connsiteY5487" fmla="*/ 2548451 h 4464204"/>
              <a:gd name="connsiteX5488" fmla="*/ 10221582 w 10775908"/>
              <a:gd name="connsiteY5488" fmla="*/ 2546311 h 4464204"/>
              <a:gd name="connsiteX5489" fmla="*/ 10223904 w 10775908"/>
              <a:gd name="connsiteY5489" fmla="*/ 2558105 h 4464204"/>
              <a:gd name="connsiteX5490" fmla="*/ 10221582 w 10775908"/>
              <a:gd name="connsiteY5490" fmla="*/ 2546311 h 4464204"/>
              <a:gd name="connsiteX5491" fmla="*/ 9246261 w 10775908"/>
              <a:gd name="connsiteY5491" fmla="*/ 2543947 h 4464204"/>
              <a:gd name="connsiteX5492" fmla="*/ 9248282 w 10775908"/>
              <a:gd name="connsiteY5492" fmla="*/ 2555632 h 4464204"/>
              <a:gd name="connsiteX5493" fmla="*/ 9246261 w 10775908"/>
              <a:gd name="connsiteY5493" fmla="*/ 2543947 h 4464204"/>
              <a:gd name="connsiteX5494" fmla="*/ 7949833 w 10775908"/>
              <a:gd name="connsiteY5494" fmla="*/ 2542161 h 4464204"/>
              <a:gd name="connsiteX5495" fmla="*/ 7949695 w 10775908"/>
              <a:gd name="connsiteY5495" fmla="*/ 2543268 h 4464204"/>
              <a:gd name="connsiteX5496" fmla="*/ 7954428 w 10775908"/>
              <a:gd name="connsiteY5496" fmla="*/ 2545955 h 4464204"/>
              <a:gd name="connsiteX5497" fmla="*/ 7972118 w 10775908"/>
              <a:gd name="connsiteY5497" fmla="*/ 2550485 h 4464204"/>
              <a:gd name="connsiteX5498" fmla="*/ 7974708 w 10775908"/>
              <a:gd name="connsiteY5498" fmla="*/ 2546880 h 4464204"/>
              <a:gd name="connsiteX5499" fmla="*/ 7966741 w 10775908"/>
              <a:gd name="connsiteY5499" fmla="*/ 2546804 h 4464204"/>
              <a:gd name="connsiteX5500" fmla="*/ 7949833 w 10775908"/>
              <a:gd name="connsiteY5500" fmla="*/ 2542161 h 4464204"/>
              <a:gd name="connsiteX5501" fmla="*/ 8682416 w 10775908"/>
              <a:gd name="connsiteY5501" fmla="*/ 2540069 h 4464204"/>
              <a:gd name="connsiteX5502" fmla="*/ 8694263 w 10775908"/>
              <a:gd name="connsiteY5502" fmla="*/ 2554326 h 4464204"/>
              <a:gd name="connsiteX5503" fmla="*/ 8698404 w 10775908"/>
              <a:gd name="connsiteY5503" fmla="*/ 2554350 h 4464204"/>
              <a:gd name="connsiteX5504" fmla="*/ 8720938 w 10775908"/>
              <a:gd name="connsiteY5504" fmla="*/ 2561964 h 4464204"/>
              <a:gd name="connsiteX5505" fmla="*/ 8708455 w 10775908"/>
              <a:gd name="connsiteY5505" fmla="*/ 2563055 h 4464204"/>
              <a:gd name="connsiteX5506" fmla="*/ 8707295 w 10775908"/>
              <a:gd name="connsiteY5506" fmla="*/ 2562841 h 4464204"/>
              <a:gd name="connsiteX5507" fmla="*/ 8710933 w 10775908"/>
              <a:gd name="connsiteY5507" fmla="*/ 2565106 h 4464204"/>
              <a:gd name="connsiteX5508" fmla="*/ 8746558 w 10775908"/>
              <a:gd name="connsiteY5508" fmla="*/ 2562494 h 4464204"/>
              <a:gd name="connsiteX5509" fmla="*/ 8716548 w 10775908"/>
              <a:gd name="connsiteY5509" fmla="*/ 2545386 h 4464204"/>
              <a:gd name="connsiteX5510" fmla="*/ 8682416 w 10775908"/>
              <a:gd name="connsiteY5510" fmla="*/ 2540069 h 4464204"/>
              <a:gd name="connsiteX5511" fmla="*/ 8030246 w 10775908"/>
              <a:gd name="connsiteY5511" fmla="*/ 2539937 h 4464204"/>
              <a:gd name="connsiteX5512" fmla="*/ 8019314 w 10775908"/>
              <a:gd name="connsiteY5512" fmla="*/ 2542730 h 4464204"/>
              <a:gd name="connsiteX5513" fmla="*/ 8017918 w 10775908"/>
              <a:gd name="connsiteY5513" fmla="*/ 2543736 h 4464204"/>
              <a:gd name="connsiteX5514" fmla="*/ 8020689 w 10775908"/>
              <a:gd name="connsiteY5514" fmla="*/ 2544822 h 4464204"/>
              <a:gd name="connsiteX5515" fmla="*/ 8023201 w 10775908"/>
              <a:gd name="connsiteY5515" fmla="*/ 2551046 h 4464204"/>
              <a:gd name="connsiteX5516" fmla="*/ 8016974 w 10775908"/>
              <a:gd name="connsiteY5516" fmla="*/ 2549145 h 4464204"/>
              <a:gd name="connsiteX5517" fmla="*/ 8013033 w 10775908"/>
              <a:gd name="connsiteY5517" fmla="*/ 2548813 h 4464204"/>
              <a:gd name="connsiteX5518" fmla="*/ 8010718 w 10775908"/>
              <a:gd name="connsiteY5518" fmla="*/ 2552954 h 4464204"/>
              <a:gd name="connsiteX5519" fmla="*/ 8027973 w 10775908"/>
              <a:gd name="connsiteY5519" fmla="*/ 2558986 h 4464204"/>
              <a:gd name="connsiteX5520" fmla="*/ 8030246 w 10775908"/>
              <a:gd name="connsiteY5520" fmla="*/ 2539937 h 4464204"/>
              <a:gd name="connsiteX5521" fmla="*/ 9068681 w 10775908"/>
              <a:gd name="connsiteY5521" fmla="*/ 2539390 h 4464204"/>
              <a:gd name="connsiteX5522" fmla="*/ 9069683 w 10775908"/>
              <a:gd name="connsiteY5522" fmla="*/ 2541012 h 4464204"/>
              <a:gd name="connsiteX5523" fmla="*/ 9070028 w 10775908"/>
              <a:gd name="connsiteY5523" fmla="*/ 2541571 h 4464204"/>
              <a:gd name="connsiteX5524" fmla="*/ 9109050 w 10775908"/>
              <a:gd name="connsiteY5524" fmla="*/ 2539007 h 4464204"/>
              <a:gd name="connsiteX5525" fmla="*/ 9114962 w 10775908"/>
              <a:gd name="connsiteY5525" fmla="*/ 2539120 h 4464204"/>
              <a:gd name="connsiteX5526" fmla="*/ 9118236 w 10775908"/>
              <a:gd name="connsiteY5526" fmla="*/ 2540408 h 4464204"/>
              <a:gd name="connsiteX5527" fmla="*/ 9103452 w 10775908"/>
              <a:gd name="connsiteY5527" fmla="*/ 2546818 h 4464204"/>
              <a:gd name="connsiteX5528" fmla="*/ 9109050 w 10775908"/>
              <a:gd name="connsiteY5528" fmla="*/ 2539007 h 4464204"/>
              <a:gd name="connsiteX5529" fmla="*/ 9069381 w 10775908"/>
              <a:gd name="connsiteY5529" fmla="*/ 2536809 h 4464204"/>
              <a:gd name="connsiteX5530" fmla="*/ 9068681 w 10775908"/>
              <a:gd name="connsiteY5530" fmla="*/ 2539390 h 4464204"/>
              <a:gd name="connsiteX5531" fmla="*/ 9068113 w 10775908"/>
              <a:gd name="connsiteY5531" fmla="*/ 2541484 h 4464204"/>
              <a:gd name="connsiteX5532" fmla="*/ 9066790 w 10775908"/>
              <a:gd name="connsiteY5532" fmla="*/ 2536926 h 4464204"/>
              <a:gd name="connsiteX5533" fmla="*/ 9069381 w 10775908"/>
              <a:gd name="connsiteY5533" fmla="*/ 2536809 h 4464204"/>
              <a:gd name="connsiteX5534" fmla="*/ 9507369 w 10775908"/>
              <a:gd name="connsiteY5534" fmla="*/ 2536530 h 4464204"/>
              <a:gd name="connsiteX5535" fmla="*/ 9512772 w 10775908"/>
              <a:gd name="connsiteY5535" fmla="*/ 2540010 h 4464204"/>
              <a:gd name="connsiteX5536" fmla="*/ 9516402 w 10775908"/>
              <a:gd name="connsiteY5536" fmla="*/ 2545208 h 4464204"/>
              <a:gd name="connsiteX5537" fmla="*/ 9514587 w 10775908"/>
              <a:gd name="connsiteY5537" fmla="*/ 2540204 h 4464204"/>
              <a:gd name="connsiteX5538" fmla="*/ 9518486 w 10775908"/>
              <a:gd name="connsiteY5538" fmla="*/ 2538275 h 4464204"/>
              <a:gd name="connsiteX5539" fmla="*/ 9520331 w 10775908"/>
              <a:gd name="connsiteY5539" fmla="*/ 2542213 h 4464204"/>
              <a:gd name="connsiteX5540" fmla="*/ 9516769 w 10775908"/>
              <a:gd name="connsiteY5540" fmla="*/ 2545734 h 4464204"/>
              <a:gd name="connsiteX5541" fmla="*/ 9517182 w 10775908"/>
              <a:gd name="connsiteY5541" fmla="*/ 2546326 h 4464204"/>
              <a:gd name="connsiteX5542" fmla="*/ 9507369 w 10775908"/>
              <a:gd name="connsiteY5542" fmla="*/ 2536530 h 4464204"/>
              <a:gd name="connsiteX5543" fmla="*/ 8042751 w 10775908"/>
              <a:gd name="connsiteY5543" fmla="*/ 2536347 h 4464204"/>
              <a:gd name="connsiteX5544" fmla="*/ 8042076 w 10775908"/>
              <a:gd name="connsiteY5544" fmla="*/ 2537456 h 4464204"/>
              <a:gd name="connsiteX5545" fmla="*/ 8054162 w 10775908"/>
              <a:gd name="connsiteY5545" fmla="*/ 2559322 h 4464204"/>
              <a:gd name="connsiteX5546" fmla="*/ 8079342 w 10775908"/>
              <a:gd name="connsiteY5546" fmla="*/ 2561508 h 4464204"/>
              <a:gd name="connsiteX5547" fmla="*/ 8079557 w 10775908"/>
              <a:gd name="connsiteY5547" fmla="*/ 2544953 h 4464204"/>
              <a:gd name="connsiteX5548" fmla="*/ 8078226 w 10775908"/>
              <a:gd name="connsiteY5548" fmla="*/ 2543862 h 4464204"/>
              <a:gd name="connsiteX5549" fmla="*/ 8063761 w 10775908"/>
              <a:gd name="connsiteY5549" fmla="*/ 2540738 h 4464204"/>
              <a:gd name="connsiteX5550" fmla="*/ 7741201 w 10775908"/>
              <a:gd name="connsiteY5550" fmla="*/ 2531998 h 4464204"/>
              <a:gd name="connsiteX5551" fmla="*/ 7733700 w 10775908"/>
              <a:gd name="connsiteY5551" fmla="*/ 2532785 h 4464204"/>
              <a:gd name="connsiteX5552" fmla="*/ 7730014 w 10775908"/>
              <a:gd name="connsiteY5552" fmla="*/ 2532760 h 4464204"/>
              <a:gd name="connsiteX5553" fmla="*/ 7733974 w 10775908"/>
              <a:gd name="connsiteY5553" fmla="*/ 2533249 h 4464204"/>
              <a:gd name="connsiteX5554" fmla="*/ 7745378 w 10775908"/>
              <a:gd name="connsiteY5554" fmla="*/ 2533008 h 4464204"/>
              <a:gd name="connsiteX5555" fmla="*/ 10206933 w 10775908"/>
              <a:gd name="connsiteY5555" fmla="*/ 2529844 h 4464204"/>
              <a:gd name="connsiteX5556" fmla="*/ 10209256 w 10775908"/>
              <a:gd name="connsiteY5556" fmla="*/ 2541638 h 4464204"/>
              <a:gd name="connsiteX5557" fmla="*/ 10206933 w 10775908"/>
              <a:gd name="connsiteY5557" fmla="*/ 2529844 h 4464204"/>
              <a:gd name="connsiteX5558" fmla="*/ 1519339 w 10775908"/>
              <a:gd name="connsiteY5558" fmla="*/ 2529577 h 4464204"/>
              <a:gd name="connsiteX5559" fmla="*/ 1555371 w 10775908"/>
              <a:gd name="connsiteY5559" fmla="*/ 2542174 h 4464204"/>
              <a:gd name="connsiteX5560" fmla="*/ 1531274 w 10775908"/>
              <a:gd name="connsiteY5560" fmla="*/ 2548818 h 4464204"/>
              <a:gd name="connsiteX5561" fmla="*/ 1519339 w 10775908"/>
              <a:gd name="connsiteY5561" fmla="*/ 2529577 h 4464204"/>
              <a:gd name="connsiteX5562" fmla="*/ 1602870 w 10775908"/>
              <a:gd name="connsiteY5562" fmla="*/ 2526360 h 4464204"/>
              <a:gd name="connsiteX5563" fmla="*/ 1602462 w 10775908"/>
              <a:gd name="connsiteY5563" fmla="*/ 2548540 h 4464204"/>
              <a:gd name="connsiteX5564" fmla="*/ 1602870 w 10775908"/>
              <a:gd name="connsiteY5564" fmla="*/ 2526360 h 4464204"/>
              <a:gd name="connsiteX5565" fmla="*/ 9293386 w 10775908"/>
              <a:gd name="connsiteY5565" fmla="*/ 2525989 h 4464204"/>
              <a:gd name="connsiteX5566" fmla="*/ 9310748 w 10775908"/>
              <a:gd name="connsiteY5566" fmla="*/ 2529411 h 4464204"/>
              <a:gd name="connsiteX5567" fmla="*/ 9318363 w 10775908"/>
              <a:gd name="connsiteY5567" fmla="*/ 2545864 h 4464204"/>
              <a:gd name="connsiteX5568" fmla="*/ 9293386 w 10775908"/>
              <a:gd name="connsiteY5568" fmla="*/ 2525989 h 4464204"/>
              <a:gd name="connsiteX5569" fmla="*/ 8650580 w 10775908"/>
              <a:gd name="connsiteY5569" fmla="*/ 2524528 h 4464204"/>
              <a:gd name="connsiteX5570" fmla="*/ 8676562 w 10775908"/>
              <a:gd name="connsiteY5570" fmla="*/ 2544268 h 4464204"/>
              <a:gd name="connsiteX5571" fmla="*/ 8668301 w 10775908"/>
              <a:gd name="connsiteY5571" fmla="*/ 2527922 h 4464204"/>
              <a:gd name="connsiteX5572" fmla="*/ 8650580 w 10775908"/>
              <a:gd name="connsiteY5572" fmla="*/ 2524528 h 4464204"/>
              <a:gd name="connsiteX5573" fmla="*/ 8641667 w 10775908"/>
              <a:gd name="connsiteY5573" fmla="*/ 2524514 h 4464204"/>
              <a:gd name="connsiteX5574" fmla="*/ 8631625 w 10775908"/>
              <a:gd name="connsiteY5574" fmla="*/ 2528560 h 4464204"/>
              <a:gd name="connsiteX5575" fmla="*/ 8641724 w 10775908"/>
              <a:gd name="connsiteY5575" fmla="*/ 2532091 h 4464204"/>
              <a:gd name="connsiteX5576" fmla="*/ 1563771 w 10775908"/>
              <a:gd name="connsiteY5576" fmla="*/ 2524033 h 4464204"/>
              <a:gd name="connsiteX5577" fmla="*/ 1566093 w 10775908"/>
              <a:gd name="connsiteY5577" fmla="*/ 2535826 h 4464204"/>
              <a:gd name="connsiteX5578" fmla="*/ 1563771 w 10775908"/>
              <a:gd name="connsiteY5578" fmla="*/ 2524033 h 4464204"/>
              <a:gd name="connsiteX5579" fmla="*/ 9040014 w 10775908"/>
              <a:gd name="connsiteY5579" fmla="*/ 2523905 h 4464204"/>
              <a:gd name="connsiteX5580" fmla="*/ 9049487 w 10775908"/>
              <a:gd name="connsiteY5580" fmla="*/ 2525228 h 4464204"/>
              <a:gd name="connsiteX5581" fmla="*/ 9051257 w 10775908"/>
              <a:gd name="connsiteY5581" fmla="*/ 2526183 h 4464204"/>
              <a:gd name="connsiteX5582" fmla="*/ 9050759 w 10775908"/>
              <a:gd name="connsiteY5582" fmla="*/ 2524413 h 4464204"/>
              <a:gd name="connsiteX5583" fmla="*/ 9056658 w 10775908"/>
              <a:gd name="connsiteY5583" fmla="*/ 2526473 h 4464204"/>
              <a:gd name="connsiteX5584" fmla="*/ 9058510 w 10775908"/>
              <a:gd name="connsiteY5584" fmla="*/ 2530095 h 4464204"/>
              <a:gd name="connsiteX5585" fmla="*/ 9065679 w 10775908"/>
              <a:gd name="connsiteY5585" fmla="*/ 2533961 h 4464204"/>
              <a:gd name="connsiteX5586" fmla="*/ 9033229 w 10775908"/>
              <a:gd name="connsiteY5586" fmla="*/ 2531048 h 4464204"/>
              <a:gd name="connsiteX5587" fmla="*/ 9040014 w 10775908"/>
              <a:gd name="connsiteY5587" fmla="*/ 2523905 h 4464204"/>
              <a:gd name="connsiteX5588" fmla="*/ 8059235 w 10775908"/>
              <a:gd name="connsiteY5588" fmla="*/ 2523655 h 4464204"/>
              <a:gd name="connsiteX5589" fmla="*/ 8050729 w 10775908"/>
              <a:gd name="connsiteY5589" fmla="*/ 2525486 h 4464204"/>
              <a:gd name="connsiteX5590" fmla="*/ 8072387 w 10775908"/>
              <a:gd name="connsiteY5590" fmla="*/ 2533188 h 4464204"/>
              <a:gd name="connsiteX5591" fmla="*/ 8078135 w 10775908"/>
              <a:gd name="connsiteY5591" fmla="*/ 2528378 h 4464204"/>
              <a:gd name="connsiteX5592" fmla="*/ 8059235 w 10775908"/>
              <a:gd name="connsiteY5592" fmla="*/ 2523655 h 4464204"/>
              <a:gd name="connsiteX5593" fmla="*/ 8463883 w 10775908"/>
              <a:gd name="connsiteY5593" fmla="*/ 2523302 h 4464204"/>
              <a:gd name="connsiteX5594" fmla="*/ 8465907 w 10775908"/>
              <a:gd name="connsiteY5594" fmla="*/ 2534988 h 4464204"/>
              <a:gd name="connsiteX5595" fmla="*/ 8463883 w 10775908"/>
              <a:gd name="connsiteY5595" fmla="*/ 2523302 h 4464204"/>
              <a:gd name="connsiteX5596" fmla="*/ 8125175 w 10775908"/>
              <a:gd name="connsiteY5596" fmla="*/ 2522253 h 4464204"/>
              <a:gd name="connsiteX5597" fmla="*/ 8128029 w 10775908"/>
              <a:gd name="connsiteY5597" fmla="*/ 2522837 h 4464204"/>
              <a:gd name="connsiteX5598" fmla="*/ 8129457 w 10775908"/>
              <a:gd name="connsiteY5598" fmla="*/ 2522642 h 4464204"/>
              <a:gd name="connsiteX5599" fmla="*/ 2407571 w 10775908"/>
              <a:gd name="connsiteY5599" fmla="*/ 2518302 h 4464204"/>
              <a:gd name="connsiteX5600" fmla="*/ 2404036 w 10775908"/>
              <a:gd name="connsiteY5600" fmla="*/ 2523521 h 4464204"/>
              <a:gd name="connsiteX5601" fmla="*/ 2437552 w 10775908"/>
              <a:gd name="connsiteY5601" fmla="*/ 2535239 h 4464204"/>
              <a:gd name="connsiteX5602" fmla="*/ 2483024 w 10775908"/>
              <a:gd name="connsiteY5602" fmla="*/ 2534788 h 4464204"/>
              <a:gd name="connsiteX5603" fmla="*/ 2456558 w 10775908"/>
              <a:gd name="connsiteY5603" fmla="*/ 2529260 h 4464204"/>
              <a:gd name="connsiteX5604" fmla="*/ 8607094 w 10775908"/>
              <a:gd name="connsiteY5604" fmla="*/ 2518272 h 4464204"/>
              <a:gd name="connsiteX5605" fmla="*/ 8606561 w 10775908"/>
              <a:gd name="connsiteY5605" fmla="*/ 2519798 h 4464204"/>
              <a:gd name="connsiteX5606" fmla="*/ 8609815 w 10775908"/>
              <a:gd name="connsiteY5606" fmla="*/ 2520935 h 4464204"/>
              <a:gd name="connsiteX5607" fmla="*/ 8609128 w 10775908"/>
              <a:gd name="connsiteY5607" fmla="*/ 2519419 h 4464204"/>
              <a:gd name="connsiteX5608" fmla="*/ 7948005 w 10775908"/>
              <a:gd name="connsiteY5608" fmla="*/ 2513900 h 4464204"/>
              <a:gd name="connsiteX5609" fmla="*/ 7945399 w 10775908"/>
              <a:gd name="connsiteY5609" fmla="*/ 2521351 h 4464204"/>
              <a:gd name="connsiteX5610" fmla="*/ 7958149 w 10775908"/>
              <a:gd name="connsiteY5610" fmla="*/ 2526246 h 4464204"/>
              <a:gd name="connsiteX5611" fmla="*/ 7956333 w 10775908"/>
              <a:gd name="connsiteY5611" fmla="*/ 2518552 h 4464204"/>
              <a:gd name="connsiteX5612" fmla="*/ 7955998 w 10775908"/>
              <a:gd name="connsiteY5612" fmla="*/ 2515665 h 4464204"/>
              <a:gd name="connsiteX5613" fmla="*/ 1595249 w 10775908"/>
              <a:gd name="connsiteY5613" fmla="*/ 2513862 h 4464204"/>
              <a:gd name="connsiteX5614" fmla="*/ 1595893 w 10775908"/>
              <a:gd name="connsiteY5614" fmla="*/ 2523550 h 4464204"/>
              <a:gd name="connsiteX5615" fmla="*/ 1587594 w 10775908"/>
              <a:gd name="connsiteY5615" fmla="*/ 2514340 h 4464204"/>
              <a:gd name="connsiteX5616" fmla="*/ 1595249 w 10775908"/>
              <a:gd name="connsiteY5616" fmla="*/ 2513862 h 4464204"/>
              <a:gd name="connsiteX5617" fmla="*/ 9460391 w 10775908"/>
              <a:gd name="connsiteY5617" fmla="*/ 2510383 h 4464204"/>
              <a:gd name="connsiteX5618" fmla="*/ 9462700 w 10775908"/>
              <a:gd name="connsiteY5618" fmla="*/ 2522157 h 4464204"/>
              <a:gd name="connsiteX5619" fmla="*/ 9460391 w 10775908"/>
              <a:gd name="connsiteY5619" fmla="*/ 2510383 h 4464204"/>
              <a:gd name="connsiteX5620" fmla="*/ 8425115 w 10775908"/>
              <a:gd name="connsiteY5620" fmla="*/ 2509748 h 4464204"/>
              <a:gd name="connsiteX5621" fmla="*/ 8427137 w 10775908"/>
              <a:gd name="connsiteY5621" fmla="*/ 2521434 h 4464204"/>
              <a:gd name="connsiteX5622" fmla="*/ 8425115 w 10775908"/>
              <a:gd name="connsiteY5622" fmla="*/ 2509748 h 4464204"/>
              <a:gd name="connsiteX5623" fmla="*/ 9630384 w 10775908"/>
              <a:gd name="connsiteY5623" fmla="*/ 2507821 h 4464204"/>
              <a:gd name="connsiteX5624" fmla="*/ 9639320 w 10775908"/>
              <a:gd name="connsiteY5624" fmla="*/ 2521971 h 4464204"/>
              <a:gd name="connsiteX5625" fmla="*/ 9630384 w 10775908"/>
              <a:gd name="connsiteY5625" fmla="*/ 2507821 h 4464204"/>
              <a:gd name="connsiteX5626" fmla="*/ 9197331 w 10775908"/>
              <a:gd name="connsiteY5626" fmla="*/ 2504147 h 4464204"/>
              <a:gd name="connsiteX5627" fmla="*/ 9199355 w 10775908"/>
              <a:gd name="connsiteY5627" fmla="*/ 2515823 h 4464204"/>
              <a:gd name="connsiteX5628" fmla="*/ 9197331 w 10775908"/>
              <a:gd name="connsiteY5628" fmla="*/ 2504147 h 4464204"/>
              <a:gd name="connsiteX5629" fmla="*/ 9260373 w 10775908"/>
              <a:gd name="connsiteY5629" fmla="*/ 2503676 h 4464204"/>
              <a:gd name="connsiteX5630" fmla="*/ 9262698 w 10775908"/>
              <a:gd name="connsiteY5630" fmla="*/ 2515456 h 4464204"/>
              <a:gd name="connsiteX5631" fmla="*/ 9260373 w 10775908"/>
              <a:gd name="connsiteY5631" fmla="*/ 2503676 h 4464204"/>
              <a:gd name="connsiteX5632" fmla="*/ 1336199 w 10775908"/>
              <a:gd name="connsiteY5632" fmla="*/ 2501207 h 4464204"/>
              <a:gd name="connsiteX5633" fmla="*/ 1351738 w 10775908"/>
              <a:gd name="connsiteY5633" fmla="*/ 2508833 h 4464204"/>
              <a:gd name="connsiteX5634" fmla="*/ 1382982 w 10775908"/>
              <a:gd name="connsiteY5634" fmla="*/ 2539128 h 4464204"/>
              <a:gd name="connsiteX5635" fmla="*/ 1358130 w 10775908"/>
              <a:gd name="connsiteY5635" fmla="*/ 2530440 h 4464204"/>
              <a:gd name="connsiteX5636" fmla="*/ 1336779 w 10775908"/>
              <a:gd name="connsiteY5636" fmla="*/ 2538328 h 4464204"/>
              <a:gd name="connsiteX5637" fmla="*/ 1341425 w 10775908"/>
              <a:gd name="connsiteY5637" fmla="*/ 2518386 h 4464204"/>
              <a:gd name="connsiteX5638" fmla="*/ 1323132 w 10775908"/>
              <a:gd name="connsiteY5638" fmla="*/ 2511992 h 4464204"/>
              <a:gd name="connsiteX5639" fmla="*/ 1336199 w 10775908"/>
              <a:gd name="connsiteY5639" fmla="*/ 2501207 h 4464204"/>
              <a:gd name="connsiteX5640" fmla="*/ 9058254 w 10775908"/>
              <a:gd name="connsiteY5640" fmla="*/ 2498316 h 4464204"/>
              <a:gd name="connsiteX5641" fmla="*/ 9075089 w 10775908"/>
              <a:gd name="connsiteY5641" fmla="*/ 2506466 h 4464204"/>
              <a:gd name="connsiteX5642" fmla="*/ 9062891 w 10775908"/>
              <a:gd name="connsiteY5642" fmla="*/ 2522586 h 4464204"/>
              <a:gd name="connsiteX5643" fmla="*/ 9045352 w 10775908"/>
              <a:gd name="connsiteY5643" fmla="*/ 2516455 h 4464204"/>
              <a:gd name="connsiteX5644" fmla="*/ 9058254 w 10775908"/>
              <a:gd name="connsiteY5644" fmla="*/ 2498316 h 4464204"/>
              <a:gd name="connsiteX5645" fmla="*/ 9456012 w 10775908"/>
              <a:gd name="connsiteY5645" fmla="*/ 2497547 h 4464204"/>
              <a:gd name="connsiteX5646" fmla="*/ 9456261 w 10775908"/>
              <a:gd name="connsiteY5646" fmla="*/ 2498667 h 4464204"/>
              <a:gd name="connsiteX5647" fmla="*/ 9456518 w 10775908"/>
              <a:gd name="connsiteY5647" fmla="*/ 2499834 h 4464204"/>
              <a:gd name="connsiteX5648" fmla="*/ 9455883 w 10775908"/>
              <a:gd name="connsiteY5648" fmla="*/ 2496967 h 4464204"/>
              <a:gd name="connsiteX5649" fmla="*/ 9455926 w 10775908"/>
              <a:gd name="connsiteY5649" fmla="*/ 2497157 h 4464204"/>
              <a:gd name="connsiteX5650" fmla="*/ 9456012 w 10775908"/>
              <a:gd name="connsiteY5650" fmla="*/ 2497547 h 4464204"/>
              <a:gd name="connsiteX5651" fmla="*/ 1515293 w 10775908"/>
              <a:gd name="connsiteY5651" fmla="*/ 2496954 h 4464204"/>
              <a:gd name="connsiteX5652" fmla="*/ 1522840 w 10775908"/>
              <a:gd name="connsiteY5652" fmla="*/ 2499028 h 4464204"/>
              <a:gd name="connsiteX5653" fmla="*/ 1507521 w 10775908"/>
              <a:gd name="connsiteY5653" fmla="*/ 2504980 h 4464204"/>
              <a:gd name="connsiteX5654" fmla="*/ 1515293 w 10775908"/>
              <a:gd name="connsiteY5654" fmla="*/ 2496954 h 4464204"/>
              <a:gd name="connsiteX5655" fmla="*/ 8997572 w 10775908"/>
              <a:gd name="connsiteY5655" fmla="*/ 2496573 h 4464204"/>
              <a:gd name="connsiteX5656" fmla="*/ 9006745 w 10775908"/>
              <a:gd name="connsiteY5656" fmla="*/ 2508192 h 4464204"/>
              <a:gd name="connsiteX5657" fmla="*/ 8997572 w 10775908"/>
              <a:gd name="connsiteY5657" fmla="*/ 2496573 h 4464204"/>
              <a:gd name="connsiteX5658" fmla="*/ 8777422 w 10775908"/>
              <a:gd name="connsiteY5658" fmla="*/ 2494914 h 4464204"/>
              <a:gd name="connsiteX5659" fmla="*/ 8761992 w 10775908"/>
              <a:gd name="connsiteY5659" fmla="*/ 2499528 h 4464204"/>
              <a:gd name="connsiteX5660" fmla="*/ 8786980 w 10775908"/>
              <a:gd name="connsiteY5660" fmla="*/ 2505922 h 4464204"/>
              <a:gd name="connsiteX5661" fmla="*/ 8790831 w 10775908"/>
              <a:gd name="connsiteY5661" fmla="*/ 2507652 h 4464204"/>
              <a:gd name="connsiteX5662" fmla="*/ 8787565 w 10775908"/>
              <a:gd name="connsiteY5662" fmla="*/ 2503583 h 4464204"/>
              <a:gd name="connsiteX5663" fmla="*/ 8788155 w 10775908"/>
              <a:gd name="connsiteY5663" fmla="*/ 2499296 h 4464204"/>
              <a:gd name="connsiteX5664" fmla="*/ 9953369 w 10775908"/>
              <a:gd name="connsiteY5664" fmla="*/ 2493238 h 4464204"/>
              <a:gd name="connsiteX5665" fmla="*/ 9961353 w 10775908"/>
              <a:gd name="connsiteY5665" fmla="*/ 2495477 h 4464204"/>
              <a:gd name="connsiteX5666" fmla="*/ 9975650 w 10775908"/>
              <a:gd name="connsiteY5666" fmla="*/ 2505990 h 4464204"/>
              <a:gd name="connsiteX5667" fmla="*/ 10007694 w 10775908"/>
              <a:gd name="connsiteY5667" fmla="*/ 2539251 h 4464204"/>
              <a:gd name="connsiteX5668" fmla="*/ 9946033 w 10775908"/>
              <a:gd name="connsiteY5668" fmla="*/ 2497842 h 4464204"/>
              <a:gd name="connsiteX5669" fmla="*/ 9953369 w 10775908"/>
              <a:gd name="connsiteY5669" fmla="*/ 2493238 h 4464204"/>
              <a:gd name="connsiteX5670" fmla="*/ 9454836 w 10775908"/>
              <a:gd name="connsiteY5670" fmla="*/ 2492231 h 4464204"/>
              <a:gd name="connsiteX5671" fmla="*/ 9455370 w 10775908"/>
              <a:gd name="connsiteY5671" fmla="*/ 2494643 h 4464204"/>
              <a:gd name="connsiteX5672" fmla="*/ 9455676 w 10775908"/>
              <a:gd name="connsiteY5672" fmla="*/ 2496034 h 4464204"/>
              <a:gd name="connsiteX5673" fmla="*/ 8325710 w 10775908"/>
              <a:gd name="connsiteY5673" fmla="*/ 2485262 h 4464204"/>
              <a:gd name="connsiteX5674" fmla="*/ 8332183 w 10775908"/>
              <a:gd name="connsiteY5674" fmla="*/ 2497970 h 4464204"/>
              <a:gd name="connsiteX5675" fmla="*/ 8325710 w 10775908"/>
              <a:gd name="connsiteY5675" fmla="*/ 2485262 h 4464204"/>
              <a:gd name="connsiteX5676" fmla="*/ 9597053 w 10775908"/>
              <a:gd name="connsiteY5676" fmla="*/ 2485143 h 4464204"/>
              <a:gd name="connsiteX5677" fmla="*/ 9612173 w 10775908"/>
              <a:gd name="connsiteY5677" fmla="*/ 2501456 h 4464204"/>
              <a:gd name="connsiteX5678" fmla="*/ 9608950 w 10775908"/>
              <a:gd name="connsiteY5678" fmla="*/ 2488338 h 4464204"/>
              <a:gd name="connsiteX5679" fmla="*/ 9597053 w 10775908"/>
              <a:gd name="connsiteY5679" fmla="*/ 2485143 h 4464204"/>
              <a:gd name="connsiteX5680" fmla="*/ 8741182 w 10775908"/>
              <a:gd name="connsiteY5680" fmla="*/ 2483800 h 4464204"/>
              <a:gd name="connsiteX5681" fmla="*/ 8750271 w 10775908"/>
              <a:gd name="connsiteY5681" fmla="*/ 2495431 h 4464204"/>
              <a:gd name="connsiteX5682" fmla="*/ 8741182 w 10775908"/>
              <a:gd name="connsiteY5682" fmla="*/ 2483800 h 4464204"/>
              <a:gd name="connsiteX5683" fmla="*/ 9343699 w 10775908"/>
              <a:gd name="connsiteY5683" fmla="*/ 2481878 h 4464204"/>
              <a:gd name="connsiteX5684" fmla="*/ 9372036 w 10775908"/>
              <a:gd name="connsiteY5684" fmla="*/ 2490073 h 4464204"/>
              <a:gd name="connsiteX5685" fmla="*/ 9445205 w 10775908"/>
              <a:gd name="connsiteY5685" fmla="*/ 2545402 h 4464204"/>
              <a:gd name="connsiteX5686" fmla="*/ 9383859 w 10775908"/>
              <a:gd name="connsiteY5686" fmla="*/ 2528326 h 4464204"/>
              <a:gd name="connsiteX5687" fmla="*/ 9343699 w 10775908"/>
              <a:gd name="connsiteY5687" fmla="*/ 2481878 h 4464204"/>
              <a:gd name="connsiteX5688" fmla="*/ 9938720 w 10775908"/>
              <a:gd name="connsiteY5688" fmla="*/ 2479844 h 4464204"/>
              <a:gd name="connsiteX5689" fmla="*/ 9949060 w 10775908"/>
              <a:gd name="connsiteY5689" fmla="*/ 2488127 h 4464204"/>
              <a:gd name="connsiteX5690" fmla="*/ 9945641 w 10775908"/>
              <a:gd name="connsiteY5690" fmla="*/ 2491600 h 4464204"/>
              <a:gd name="connsiteX5691" fmla="*/ 9938720 w 10775908"/>
              <a:gd name="connsiteY5691" fmla="*/ 2479844 h 4464204"/>
              <a:gd name="connsiteX5692" fmla="*/ 8099081 w 10775908"/>
              <a:gd name="connsiteY5692" fmla="*/ 2478438 h 4464204"/>
              <a:gd name="connsiteX5693" fmla="*/ 8096263 w 10775908"/>
              <a:gd name="connsiteY5693" fmla="*/ 2499774 h 4464204"/>
              <a:gd name="connsiteX5694" fmla="*/ 8099081 w 10775908"/>
              <a:gd name="connsiteY5694" fmla="*/ 2478438 h 4464204"/>
              <a:gd name="connsiteX5695" fmla="*/ 10151939 w 10775908"/>
              <a:gd name="connsiteY5695" fmla="*/ 2477044 h 4464204"/>
              <a:gd name="connsiteX5696" fmla="*/ 10176557 w 10775908"/>
              <a:gd name="connsiteY5696" fmla="*/ 2498873 h 4464204"/>
              <a:gd name="connsiteX5697" fmla="*/ 10173864 w 10775908"/>
              <a:gd name="connsiteY5697" fmla="*/ 2506576 h 4464204"/>
              <a:gd name="connsiteX5698" fmla="*/ 10141039 w 10775908"/>
              <a:gd name="connsiteY5698" fmla="*/ 2479974 h 4464204"/>
              <a:gd name="connsiteX5699" fmla="*/ 10151939 w 10775908"/>
              <a:gd name="connsiteY5699" fmla="*/ 2477044 h 4464204"/>
              <a:gd name="connsiteX5700" fmla="*/ 8081395 w 10775908"/>
              <a:gd name="connsiteY5700" fmla="*/ 2473786 h 4464204"/>
              <a:gd name="connsiteX5701" fmla="*/ 8083189 w 10775908"/>
              <a:gd name="connsiteY5701" fmla="*/ 2477384 h 4464204"/>
              <a:gd name="connsiteX5702" fmla="*/ 8077748 w 10775908"/>
              <a:gd name="connsiteY5702" fmla="*/ 2475482 h 4464204"/>
              <a:gd name="connsiteX5703" fmla="*/ 8081395 w 10775908"/>
              <a:gd name="connsiteY5703" fmla="*/ 2473786 h 4464204"/>
              <a:gd name="connsiteX5704" fmla="*/ 8116846 w 10775908"/>
              <a:gd name="connsiteY5704" fmla="*/ 2473301 h 4464204"/>
              <a:gd name="connsiteX5705" fmla="*/ 8107987 w 10775908"/>
              <a:gd name="connsiteY5705" fmla="*/ 2481172 h 4464204"/>
              <a:gd name="connsiteX5706" fmla="*/ 8116846 w 10775908"/>
              <a:gd name="connsiteY5706" fmla="*/ 2473301 h 4464204"/>
              <a:gd name="connsiteX5707" fmla="*/ 2211457 w 10775908"/>
              <a:gd name="connsiteY5707" fmla="*/ 2471738 h 4464204"/>
              <a:gd name="connsiteX5708" fmla="*/ 2213472 w 10775908"/>
              <a:gd name="connsiteY5708" fmla="*/ 2475313 h 4464204"/>
              <a:gd name="connsiteX5709" fmla="*/ 2220938 w 10775908"/>
              <a:gd name="connsiteY5709" fmla="*/ 2478620 h 4464204"/>
              <a:gd name="connsiteX5710" fmla="*/ 2220568 w 10775908"/>
              <a:gd name="connsiteY5710" fmla="*/ 2474006 h 4464204"/>
              <a:gd name="connsiteX5711" fmla="*/ 2212695 w 10775908"/>
              <a:gd name="connsiteY5711" fmla="*/ 2472075 h 4464204"/>
              <a:gd name="connsiteX5712" fmla="*/ 8430970 w 10775908"/>
              <a:gd name="connsiteY5712" fmla="*/ 2467907 h 4464204"/>
              <a:gd name="connsiteX5713" fmla="*/ 8438752 w 10775908"/>
              <a:gd name="connsiteY5713" fmla="*/ 2469313 h 4464204"/>
              <a:gd name="connsiteX5714" fmla="*/ 8423680 w 10775908"/>
              <a:gd name="connsiteY5714" fmla="*/ 2474560 h 4464204"/>
              <a:gd name="connsiteX5715" fmla="*/ 8430970 w 10775908"/>
              <a:gd name="connsiteY5715" fmla="*/ 2467907 h 4464204"/>
              <a:gd name="connsiteX5716" fmla="*/ 8086914 w 10775908"/>
              <a:gd name="connsiteY5716" fmla="*/ 2467699 h 4464204"/>
              <a:gd name="connsiteX5717" fmla="*/ 8098091 w 10775908"/>
              <a:gd name="connsiteY5717" fmla="*/ 2471604 h 4464204"/>
              <a:gd name="connsiteX5718" fmla="*/ 8094320 w 10775908"/>
              <a:gd name="connsiteY5718" fmla="*/ 2476411 h 4464204"/>
              <a:gd name="connsiteX5719" fmla="*/ 8086914 w 10775908"/>
              <a:gd name="connsiteY5719" fmla="*/ 2467699 h 4464204"/>
              <a:gd name="connsiteX5720" fmla="*/ 2193684 w 10775908"/>
              <a:gd name="connsiteY5720" fmla="*/ 2466907 h 4464204"/>
              <a:gd name="connsiteX5721" fmla="*/ 2196357 w 10775908"/>
              <a:gd name="connsiteY5721" fmla="*/ 2470027 h 4464204"/>
              <a:gd name="connsiteX5722" fmla="*/ 2201372 w 10775908"/>
              <a:gd name="connsiteY5722" fmla="*/ 2468997 h 4464204"/>
              <a:gd name="connsiteX5723" fmla="*/ 9569450 w 10775908"/>
              <a:gd name="connsiteY5723" fmla="*/ 2464835 h 4464204"/>
              <a:gd name="connsiteX5724" fmla="*/ 9590868 w 10775908"/>
              <a:gd name="connsiteY5724" fmla="*/ 2482981 h 4464204"/>
              <a:gd name="connsiteX5725" fmla="*/ 9585527 w 10775908"/>
              <a:gd name="connsiteY5725" fmla="*/ 2468481 h 4464204"/>
              <a:gd name="connsiteX5726" fmla="*/ 9569450 w 10775908"/>
              <a:gd name="connsiteY5726" fmla="*/ 2464835 h 4464204"/>
              <a:gd name="connsiteX5727" fmla="*/ 8392104 w 10775908"/>
              <a:gd name="connsiteY5727" fmla="*/ 2462733 h 4464204"/>
              <a:gd name="connsiteX5728" fmla="*/ 8406905 w 10775908"/>
              <a:gd name="connsiteY5728" fmla="*/ 2467907 h 4464204"/>
              <a:gd name="connsiteX5729" fmla="*/ 8406272 w 10775908"/>
              <a:gd name="connsiteY5729" fmla="*/ 2469719 h 4464204"/>
              <a:gd name="connsiteX5730" fmla="*/ 8412678 w 10775908"/>
              <a:gd name="connsiteY5730" fmla="*/ 2472725 h 4464204"/>
              <a:gd name="connsiteX5731" fmla="*/ 8417546 w 10775908"/>
              <a:gd name="connsiteY5731" fmla="*/ 2471627 h 4464204"/>
              <a:gd name="connsiteX5732" fmla="*/ 8416026 w 10775908"/>
              <a:gd name="connsiteY5732" fmla="*/ 2474295 h 4464204"/>
              <a:gd name="connsiteX5733" fmla="*/ 8495080 w 10775908"/>
              <a:gd name="connsiteY5733" fmla="*/ 2511387 h 4464204"/>
              <a:gd name="connsiteX5734" fmla="*/ 8445039 w 10775908"/>
              <a:gd name="connsiteY5734" fmla="*/ 2505116 h 4464204"/>
              <a:gd name="connsiteX5735" fmla="*/ 8413792 w 10775908"/>
              <a:gd name="connsiteY5735" fmla="*/ 2494192 h 4464204"/>
              <a:gd name="connsiteX5736" fmla="*/ 8409550 w 10775908"/>
              <a:gd name="connsiteY5736" fmla="*/ 2492709 h 4464204"/>
              <a:gd name="connsiteX5737" fmla="*/ 8404747 w 10775908"/>
              <a:gd name="connsiteY5737" fmla="*/ 2499204 h 4464204"/>
              <a:gd name="connsiteX5738" fmla="*/ 8381831 w 10775908"/>
              <a:gd name="connsiteY5738" fmla="*/ 2492119 h 4464204"/>
              <a:gd name="connsiteX5739" fmla="*/ 8388284 w 10775908"/>
              <a:gd name="connsiteY5739" fmla="*/ 2483531 h 4464204"/>
              <a:gd name="connsiteX5740" fmla="*/ 8395584 w 10775908"/>
              <a:gd name="connsiteY5740" fmla="*/ 2483593 h 4464204"/>
              <a:gd name="connsiteX5741" fmla="*/ 8398285 w 10775908"/>
              <a:gd name="connsiteY5741" fmla="*/ 2475873 h 4464204"/>
              <a:gd name="connsiteX5742" fmla="*/ 8388683 w 10775908"/>
              <a:gd name="connsiteY5742" fmla="*/ 2472517 h 4464204"/>
              <a:gd name="connsiteX5743" fmla="*/ 8392104 w 10775908"/>
              <a:gd name="connsiteY5743" fmla="*/ 2462733 h 4464204"/>
              <a:gd name="connsiteX5744" fmla="*/ 8298594 w 10775908"/>
              <a:gd name="connsiteY5744" fmla="*/ 2462675 h 4464204"/>
              <a:gd name="connsiteX5745" fmla="*/ 8310101 w 10775908"/>
              <a:gd name="connsiteY5745" fmla="*/ 2465580 h 4464204"/>
              <a:gd name="connsiteX5746" fmla="*/ 8312971 w 10775908"/>
              <a:gd name="connsiteY5746" fmla="*/ 2478863 h 4464204"/>
              <a:gd name="connsiteX5747" fmla="*/ 8298594 w 10775908"/>
              <a:gd name="connsiteY5747" fmla="*/ 2462675 h 4464204"/>
              <a:gd name="connsiteX5748" fmla="*/ 10135203 w 10775908"/>
              <a:gd name="connsiteY5748" fmla="*/ 2462622 h 4464204"/>
              <a:gd name="connsiteX5749" fmla="*/ 10143490 w 10775908"/>
              <a:gd name="connsiteY5749" fmla="*/ 2471826 h 4464204"/>
              <a:gd name="connsiteX5750" fmla="*/ 10135203 w 10775908"/>
              <a:gd name="connsiteY5750" fmla="*/ 2462622 h 4464204"/>
              <a:gd name="connsiteX5751" fmla="*/ 2521942 w 10775908"/>
              <a:gd name="connsiteY5751" fmla="*/ 2458590 h 4464204"/>
              <a:gd name="connsiteX5752" fmla="*/ 2523553 w 10775908"/>
              <a:gd name="connsiteY5752" fmla="*/ 2467096 h 4464204"/>
              <a:gd name="connsiteX5753" fmla="*/ 2527700 w 10775908"/>
              <a:gd name="connsiteY5753" fmla="*/ 2468704 h 4464204"/>
              <a:gd name="connsiteX5754" fmla="*/ 2530140 w 10775908"/>
              <a:gd name="connsiteY5754" fmla="*/ 2466453 h 4464204"/>
              <a:gd name="connsiteX5755" fmla="*/ 2530021 w 10775908"/>
              <a:gd name="connsiteY5755" fmla="*/ 2465826 h 4464204"/>
              <a:gd name="connsiteX5756" fmla="*/ 2464082 w 10775908"/>
              <a:gd name="connsiteY5756" fmla="*/ 2456649 h 4464204"/>
              <a:gd name="connsiteX5757" fmla="*/ 2465170 w 10775908"/>
              <a:gd name="connsiteY5757" fmla="*/ 2457987 h 4464204"/>
              <a:gd name="connsiteX5758" fmla="*/ 2465316 w 10775908"/>
              <a:gd name="connsiteY5758" fmla="*/ 2456897 h 4464204"/>
              <a:gd name="connsiteX5759" fmla="*/ 9172309 w 10775908"/>
              <a:gd name="connsiteY5759" fmla="*/ 2456516 h 4464204"/>
              <a:gd name="connsiteX5760" fmla="*/ 9175446 w 10775908"/>
              <a:gd name="connsiteY5760" fmla="*/ 2458487 h 4464204"/>
              <a:gd name="connsiteX5761" fmla="*/ 9171167 w 10775908"/>
              <a:gd name="connsiteY5761" fmla="*/ 2463995 h 4464204"/>
              <a:gd name="connsiteX5762" fmla="*/ 9172309 w 10775908"/>
              <a:gd name="connsiteY5762" fmla="*/ 2456516 h 4464204"/>
              <a:gd name="connsiteX5763" fmla="*/ 8929463 w 10775908"/>
              <a:gd name="connsiteY5763" fmla="*/ 2453700 h 4464204"/>
              <a:gd name="connsiteX5764" fmla="*/ 8921843 w 10775908"/>
              <a:gd name="connsiteY5764" fmla="*/ 2456006 h 4464204"/>
              <a:gd name="connsiteX5765" fmla="*/ 8910565 w 10775908"/>
              <a:gd name="connsiteY5765" fmla="*/ 2473381 h 4464204"/>
              <a:gd name="connsiteX5766" fmla="*/ 8925351 w 10775908"/>
              <a:gd name="connsiteY5766" fmla="*/ 2483201 h 4464204"/>
              <a:gd name="connsiteX5767" fmla="*/ 8925190 w 10775908"/>
              <a:gd name="connsiteY5767" fmla="*/ 2487033 h 4464204"/>
              <a:gd name="connsiteX5768" fmla="*/ 8932833 w 10775908"/>
              <a:gd name="connsiteY5768" fmla="*/ 2491630 h 4464204"/>
              <a:gd name="connsiteX5769" fmla="*/ 8936462 w 10775908"/>
              <a:gd name="connsiteY5769" fmla="*/ 2493892 h 4464204"/>
              <a:gd name="connsiteX5770" fmla="*/ 8934431 w 10775908"/>
              <a:gd name="connsiteY5770" fmla="*/ 2482160 h 4464204"/>
              <a:gd name="connsiteX5771" fmla="*/ 8936939 w 10775908"/>
              <a:gd name="connsiteY5771" fmla="*/ 2462592 h 4464204"/>
              <a:gd name="connsiteX5772" fmla="*/ 8941948 w 10775908"/>
              <a:gd name="connsiteY5772" fmla="*/ 2458859 h 4464204"/>
              <a:gd name="connsiteX5773" fmla="*/ 7932157 w 10775908"/>
              <a:gd name="connsiteY5773" fmla="*/ 2453376 h 4464204"/>
              <a:gd name="connsiteX5774" fmla="*/ 7928786 w 10775908"/>
              <a:gd name="connsiteY5774" fmla="*/ 2454259 h 4464204"/>
              <a:gd name="connsiteX5775" fmla="*/ 7929141 w 10775908"/>
              <a:gd name="connsiteY5775" fmla="*/ 2454370 h 4464204"/>
              <a:gd name="connsiteX5776" fmla="*/ 7927948 w 10775908"/>
              <a:gd name="connsiteY5776" fmla="*/ 2454478 h 4464204"/>
              <a:gd name="connsiteX5777" fmla="*/ 7923885 w 10775908"/>
              <a:gd name="connsiteY5777" fmla="*/ 2455542 h 4464204"/>
              <a:gd name="connsiteX5778" fmla="*/ 7989536 w 10775908"/>
              <a:gd name="connsiteY5778" fmla="*/ 2482362 h 4464204"/>
              <a:gd name="connsiteX5779" fmla="*/ 7989997 w 10775908"/>
              <a:gd name="connsiteY5779" fmla="*/ 2482571 h 4464204"/>
              <a:gd name="connsiteX5780" fmla="*/ 7988563 w 10775908"/>
              <a:gd name="connsiteY5780" fmla="*/ 2474109 h 4464204"/>
              <a:gd name="connsiteX5781" fmla="*/ 8021903 w 10775908"/>
              <a:gd name="connsiteY5781" fmla="*/ 2472530 h 4464204"/>
              <a:gd name="connsiteX5782" fmla="*/ 8022936 w 10775908"/>
              <a:gd name="connsiteY5782" fmla="*/ 2488333 h 4464204"/>
              <a:gd name="connsiteX5783" fmla="*/ 8016052 w 10775908"/>
              <a:gd name="connsiteY5783" fmla="*/ 2489663 h 4464204"/>
              <a:gd name="connsiteX5784" fmla="*/ 8022195 w 10775908"/>
              <a:gd name="connsiteY5784" fmla="*/ 2491066 h 4464204"/>
              <a:gd name="connsiteX5785" fmla="*/ 8025457 w 10775908"/>
              <a:gd name="connsiteY5785" fmla="*/ 2485705 h 4464204"/>
              <a:gd name="connsiteX5786" fmla="*/ 8028856 w 10775908"/>
              <a:gd name="connsiteY5786" fmla="*/ 2469516 h 4464204"/>
              <a:gd name="connsiteX5787" fmla="*/ 8029010 w 10775908"/>
              <a:gd name="connsiteY5787" fmla="*/ 2456581 h 4464204"/>
              <a:gd name="connsiteX5788" fmla="*/ 8010212 w 10775908"/>
              <a:gd name="connsiteY5788" fmla="*/ 2453411 h 4464204"/>
              <a:gd name="connsiteX5789" fmla="*/ 8011006 w 10775908"/>
              <a:gd name="connsiteY5789" fmla="*/ 2454922 h 4464204"/>
              <a:gd name="connsiteX5790" fmla="*/ 8016060 w 10775908"/>
              <a:gd name="connsiteY5790" fmla="*/ 2468929 h 4464204"/>
              <a:gd name="connsiteX5791" fmla="*/ 7932157 w 10775908"/>
              <a:gd name="connsiteY5791" fmla="*/ 2453376 h 4464204"/>
              <a:gd name="connsiteX5792" fmla="*/ 9307031 w 10775908"/>
              <a:gd name="connsiteY5792" fmla="*/ 2448480 h 4464204"/>
              <a:gd name="connsiteX5793" fmla="*/ 9332004 w 10775908"/>
              <a:gd name="connsiteY5793" fmla="*/ 2468211 h 4464204"/>
              <a:gd name="connsiteX5794" fmla="*/ 9308719 w 10775908"/>
              <a:gd name="connsiteY5794" fmla="*/ 2479502 h 4464204"/>
              <a:gd name="connsiteX5795" fmla="*/ 9300863 w 10775908"/>
              <a:gd name="connsiteY5795" fmla="*/ 2466124 h 4464204"/>
              <a:gd name="connsiteX5796" fmla="*/ 9307031 w 10775908"/>
              <a:gd name="connsiteY5796" fmla="*/ 2448480 h 4464204"/>
              <a:gd name="connsiteX5797" fmla="*/ 9157328 w 10775908"/>
              <a:gd name="connsiteY5797" fmla="*/ 2448199 h 4464204"/>
              <a:gd name="connsiteX5798" fmla="*/ 9159651 w 10775908"/>
              <a:gd name="connsiteY5798" fmla="*/ 2459991 h 4464204"/>
              <a:gd name="connsiteX5799" fmla="*/ 9157328 w 10775908"/>
              <a:gd name="connsiteY5799" fmla="*/ 2448199 h 4464204"/>
              <a:gd name="connsiteX5800" fmla="*/ 8284702 w 10775908"/>
              <a:gd name="connsiteY5800" fmla="*/ 2447880 h 4464204"/>
              <a:gd name="connsiteX5801" fmla="*/ 8275537 w 10775908"/>
              <a:gd name="connsiteY5801" fmla="*/ 2455656 h 4464204"/>
              <a:gd name="connsiteX5802" fmla="*/ 8284702 w 10775908"/>
              <a:gd name="connsiteY5802" fmla="*/ 2447880 h 4464204"/>
              <a:gd name="connsiteX5803" fmla="*/ 2462745 w 10775908"/>
              <a:gd name="connsiteY5803" fmla="*/ 2446113 h 4464204"/>
              <a:gd name="connsiteX5804" fmla="*/ 2462176 w 10775908"/>
              <a:gd name="connsiteY5804" fmla="*/ 2450345 h 4464204"/>
              <a:gd name="connsiteX5805" fmla="*/ 2466048 w 10775908"/>
              <a:gd name="connsiteY5805" fmla="*/ 2451448 h 4464204"/>
              <a:gd name="connsiteX5806" fmla="*/ 2466196 w 10775908"/>
              <a:gd name="connsiteY5806" fmla="*/ 2450350 h 4464204"/>
              <a:gd name="connsiteX5807" fmla="*/ 2462745 w 10775908"/>
              <a:gd name="connsiteY5807" fmla="*/ 2446113 h 4464204"/>
              <a:gd name="connsiteX5808" fmla="*/ 8199215 w 10775908"/>
              <a:gd name="connsiteY5808" fmla="*/ 2445872 h 4464204"/>
              <a:gd name="connsiteX5809" fmla="*/ 8199821 w 10775908"/>
              <a:gd name="connsiteY5809" fmla="*/ 2448679 h 4464204"/>
              <a:gd name="connsiteX5810" fmla="*/ 8203738 w 10775908"/>
              <a:gd name="connsiteY5810" fmla="*/ 2450191 h 4464204"/>
              <a:gd name="connsiteX5811" fmla="*/ 8207598 w 10775908"/>
              <a:gd name="connsiteY5811" fmla="*/ 2450792 h 4464204"/>
              <a:gd name="connsiteX5812" fmla="*/ 8208188 w 10775908"/>
              <a:gd name="connsiteY5812" fmla="*/ 2447265 h 4464204"/>
              <a:gd name="connsiteX5813" fmla="*/ 8201144 w 10775908"/>
              <a:gd name="connsiteY5813" fmla="*/ 2446562 h 4464204"/>
              <a:gd name="connsiteX5814" fmla="*/ 9544364 w 10775908"/>
              <a:gd name="connsiteY5814" fmla="*/ 2445039 h 4464204"/>
              <a:gd name="connsiteX5815" fmla="*/ 9565327 w 10775908"/>
              <a:gd name="connsiteY5815" fmla="*/ 2463395 h 4464204"/>
              <a:gd name="connsiteX5816" fmla="*/ 9559484 w 10775908"/>
              <a:gd name="connsiteY5816" fmla="*/ 2448395 h 4464204"/>
              <a:gd name="connsiteX5817" fmla="*/ 9544364 w 10775908"/>
              <a:gd name="connsiteY5817" fmla="*/ 2445039 h 4464204"/>
              <a:gd name="connsiteX5818" fmla="*/ 2493661 w 10775908"/>
              <a:gd name="connsiteY5818" fmla="*/ 2442563 h 4464204"/>
              <a:gd name="connsiteX5819" fmla="*/ 2496982 w 10775908"/>
              <a:gd name="connsiteY5819" fmla="*/ 2446293 h 4464204"/>
              <a:gd name="connsiteX5820" fmla="*/ 2491997 w 10775908"/>
              <a:gd name="connsiteY5820" fmla="*/ 2444550 h 4464204"/>
              <a:gd name="connsiteX5821" fmla="*/ 2497413 w 10775908"/>
              <a:gd name="connsiteY5821" fmla="*/ 2451066 h 4464204"/>
              <a:gd name="connsiteX5822" fmla="*/ 2506771 w 10775908"/>
              <a:gd name="connsiteY5822" fmla="*/ 2457094 h 4464204"/>
              <a:gd name="connsiteX5823" fmla="*/ 2514094 w 10775908"/>
              <a:gd name="connsiteY5823" fmla="*/ 2453211 h 4464204"/>
              <a:gd name="connsiteX5824" fmla="*/ 2503896 w 10775908"/>
              <a:gd name="connsiteY5824" fmla="*/ 2448542 h 4464204"/>
              <a:gd name="connsiteX5825" fmla="*/ 2510289 w 10775908"/>
              <a:gd name="connsiteY5825" fmla="*/ 2446159 h 4464204"/>
              <a:gd name="connsiteX5826" fmla="*/ 2101712 w 10775908"/>
              <a:gd name="connsiteY5826" fmla="*/ 2441897 h 4464204"/>
              <a:gd name="connsiteX5827" fmla="*/ 2156761 w 10775908"/>
              <a:gd name="connsiteY5827" fmla="*/ 2467579 h 4464204"/>
              <a:gd name="connsiteX5828" fmla="*/ 2083575 w 10775908"/>
              <a:gd name="connsiteY5828" fmla="*/ 2453018 h 4464204"/>
              <a:gd name="connsiteX5829" fmla="*/ 2070520 w 10775908"/>
              <a:gd name="connsiteY5829" fmla="*/ 2470506 h 4464204"/>
              <a:gd name="connsiteX5830" fmla="*/ 2054715 w 10775908"/>
              <a:gd name="connsiteY5830" fmla="*/ 2462774 h 4464204"/>
              <a:gd name="connsiteX5831" fmla="*/ 2030664 w 10775908"/>
              <a:gd name="connsiteY5831" fmla="*/ 2465392 h 4464204"/>
              <a:gd name="connsiteX5832" fmla="*/ 2174978 w 10775908"/>
              <a:gd name="connsiteY5832" fmla="*/ 2520256 h 4464204"/>
              <a:gd name="connsiteX5833" fmla="*/ 2245586 w 10775908"/>
              <a:gd name="connsiteY5833" fmla="*/ 2538048 h 4464204"/>
              <a:gd name="connsiteX5834" fmla="*/ 2277710 w 10775908"/>
              <a:gd name="connsiteY5834" fmla="*/ 2540487 h 4464204"/>
              <a:gd name="connsiteX5835" fmla="*/ 2283434 w 10775908"/>
              <a:gd name="connsiteY5835" fmla="*/ 2540781 h 4464204"/>
              <a:gd name="connsiteX5836" fmla="*/ 2321348 w 10775908"/>
              <a:gd name="connsiteY5836" fmla="*/ 2536143 h 4464204"/>
              <a:gd name="connsiteX5837" fmla="*/ 2285955 w 10775908"/>
              <a:gd name="connsiteY5837" fmla="*/ 2512745 h 4464204"/>
              <a:gd name="connsiteX5838" fmla="*/ 2294771 w 10775908"/>
              <a:gd name="connsiteY5838" fmla="*/ 2494143 h 4464204"/>
              <a:gd name="connsiteX5839" fmla="*/ 2309546 w 10775908"/>
              <a:gd name="connsiteY5839" fmla="*/ 2497104 h 4464204"/>
              <a:gd name="connsiteX5840" fmla="*/ 2307857 w 10775908"/>
              <a:gd name="connsiteY5840" fmla="*/ 2495425 h 4464204"/>
              <a:gd name="connsiteX5841" fmla="*/ 2245178 w 10775908"/>
              <a:gd name="connsiteY5841" fmla="*/ 2480045 h 4464204"/>
              <a:gd name="connsiteX5842" fmla="*/ 2256124 w 10775908"/>
              <a:gd name="connsiteY5842" fmla="*/ 2487021 h 4464204"/>
              <a:gd name="connsiteX5843" fmla="*/ 2285522 w 10775908"/>
              <a:gd name="connsiteY5843" fmla="*/ 2490056 h 4464204"/>
              <a:gd name="connsiteX5844" fmla="*/ 2272549 w 10775908"/>
              <a:gd name="connsiteY5844" fmla="*/ 2507436 h 4464204"/>
              <a:gd name="connsiteX5845" fmla="*/ 2236337 w 10775908"/>
              <a:gd name="connsiteY5845" fmla="*/ 2499235 h 4464204"/>
              <a:gd name="connsiteX5846" fmla="*/ 2166993 w 10775908"/>
              <a:gd name="connsiteY5846" fmla="*/ 2481679 h 4464204"/>
              <a:gd name="connsiteX5847" fmla="*/ 2173245 w 10775908"/>
              <a:gd name="connsiteY5847" fmla="*/ 2468726 h 4464204"/>
              <a:gd name="connsiteX5848" fmla="*/ 2178330 w 10775908"/>
              <a:gd name="connsiteY5848" fmla="*/ 2462730 h 4464204"/>
              <a:gd name="connsiteX5849" fmla="*/ 8179675 w 10775908"/>
              <a:gd name="connsiteY5849" fmla="*/ 2439120 h 4464204"/>
              <a:gd name="connsiteX5850" fmla="*/ 8179733 w 10775908"/>
              <a:gd name="connsiteY5850" fmla="*/ 2440009 h 4464204"/>
              <a:gd name="connsiteX5851" fmla="*/ 8184797 w 10775908"/>
              <a:gd name="connsiteY5851" fmla="*/ 2443702 h 4464204"/>
              <a:gd name="connsiteX5852" fmla="*/ 8184609 w 10775908"/>
              <a:gd name="connsiteY5852" fmla="*/ 2440655 h 4464204"/>
              <a:gd name="connsiteX5853" fmla="*/ 8183157 w 10775908"/>
              <a:gd name="connsiteY5853" fmla="*/ 2440134 h 4464204"/>
              <a:gd name="connsiteX5854" fmla="*/ 8351066 w 10775908"/>
              <a:gd name="connsiteY5854" fmla="*/ 2438816 h 4464204"/>
              <a:gd name="connsiteX5855" fmla="*/ 8351198 w 10775908"/>
              <a:gd name="connsiteY5855" fmla="*/ 2441010 h 4464204"/>
              <a:gd name="connsiteX5856" fmla="*/ 8358770 w 10775908"/>
              <a:gd name="connsiteY5856" fmla="*/ 2445050 h 4464204"/>
              <a:gd name="connsiteX5857" fmla="*/ 8359401 w 10775908"/>
              <a:gd name="connsiteY5857" fmla="*/ 2440618 h 4464204"/>
              <a:gd name="connsiteX5858" fmla="*/ 1232471 w 10775908"/>
              <a:gd name="connsiteY5858" fmla="*/ 2437838 h 4464204"/>
              <a:gd name="connsiteX5859" fmla="*/ 1245392 w 10775908"/>
              <a:gd name="connsiteY5859" fmla="*/ 2439236 h 4464204"/>
              <a:gd name="connsiteX5860" fmla="*/ 1265823 w 10775908"/>
              <a:gd name="connsiteY5860" fmla="*/ 2450718 h 4464204"/>
              <a:gd name="connsiteX5861" fmla="*/ 1307882 w 10775908"/>
              <a:gd name="connsiteY5861" fmla="*/ 2474104 h 4464204"/>
              <a:gd name="connsiteX5862" fmla="*/ 1324283 w 10775908"/>
              <a:gd name="connsiteY5862" fmla="*/ 2479838 h 4464204"/>
              <a:gd name="connsiteX5863" fmla="*/ 1319574 w 10775908"/>
              <a:gd name="connsiteY5863" fmla="*/ 2499893 h 4464204"/>
              <a:gd name="connsiteX5864" fmla="*/ 1223488 w 10775908"/>
              <a:gd name="connsiteY5864" fmla="*/ 2446769 h 4464204"/>
              <a:gd name="connsiteX5865" fmla="*/ 1232471 w 10775908"/>
              <a:gd name="connsiteY5865" fmla="*/ 2437838 h 4464204"/>
              <a:gd name="connsiteX5866" fmla="*/ 8021060 w 10775908"/>
              <a:gd name="connsiteY5866" fmla="*/ 2437066 h 4464204"/>
              <a:gd name="connsiteX5867" fmla="*/ 8016591 w 10775908"/>
              <a:gd name="connsiteY5867" fmla="*/ 2438279 h 4464204"/>
              <a:gd name="connsiteX5868" fmla="*/ 8025168 w 10775908"/>
              <a:gd name="connsiteY5868" fmla="*/ 2439819 h 4464204"/>
              <a:gd name="connsiteX5869" fmla="*/ 8025016 w 10775908"/>
              <a:gd name="connsiteY5869" fmla="*/ 2439348 h 4464204"/>
              <a:gd name="connsiteX5870" fmla="*/ 8021060 w 10775908"/>
              <a:gd name="connsiteY5870" fmla="*/ 2437066 h 4464204"/>
              <a:gd name="connsiteX5871" fmla="*/ 8087808 w 10775908"/>
              <a:gd name="connsiteY5871" fmla="*/ 2435704 h 4464204"/>
              <a:gd name="connsiteX5872" fmla="*/ 8106964 w 10775908"/>
              <a:gd name="connsiteY5872" fmla="*/ 2440658 h 4464204"/>
              <a:gd name="connsiteX5873" fmla="*/ 8126044 w 10775908"/>
              <a:gd name="connsiteY5873" fmla="*/ 2445486 h 4464204"/>
              <a:gd name="connsiteX5874" fmla="*/ 8161173 w 10775908"/>
              <a:gd name="connsiteY5874" fmla="*/ 2458997 h 4464204"/>
              <a:gd name="connsiteX5875" fmla="*/ 8122650 w 10775908"/>
              <a:gd name="connsiteY5875" fmla="*/ 2452390 h 4464204"/>
              <a:gd name="connsiteX5876" fmla="*/ 8122600 w 10775908"/>
              <a:gd name="connsiteY5876" fmla="*/ 2452476 h 4464204"/>
              <a:gd name="connsiteX5877" fmla="*/ 8117578 w 10775908"/>
              <a:gd name="connsiteY5877" fmla="*/ 2453738 h 4464204"/>
              <a:gd name="connsiteX5878" fmla="*/ 8118788 w 10775908"/>
              <a:gd name="connsiteY5878" fmla="*/ 2451726 h 4464204"/>
              <a:gd name="connsiteX5879" fmla="*/ 8062062 w 10775908"/>
              <a:gd name="connsiteY5879" fmla="*/ 2441999 h 4464204"/>
              <a:gd name="connsiteX5880" fmla="*/ 8061165 w 10775908"/>
              <a:gd name="connsiteY5880" fmla="*/ 2442863 h 4464204"/>
              <a:gd name="connsiteX5881" fmla="*/ 8062731 w 10775908"/>
              <a:gd name="connsiteY5881" fmla="*/ 2444584 h 4464204"/>
              <a:gd name="connsiteX5882" fmla="*/ 8080579 w 10775908"/>
              <a:gd name="connsiteY5882" fmla="*/ 2446435 h 4464204"/>
              <a:gd name="connsiteX5883" fmla="*/ 8091981 w 10775908"/>
              <a:gd name="connsiteY5883" fmla="*/ 2449229 h 4464204"/>
              <a:gd name="connsiteX5884" fmla="*/ 8096783 w 10775908"/>
              <a:gd name="connsiteY5884" fmla="*/ 2452689 h 4464204"/>
              <a:gd name="connsiteX5885" fmla="*/ 8097809 w 10775908"/>
              <a:gd name="connsiteY5885" fmla="*/ 2452873 h 4464204"/>
              <a:gd name="connsiteX5886" fmla="*/ 8131397 w 10775908"/>
              <a:gd name="connsiteY5886" fmla="*/ 2459369 h 4464204"/>
              <a:gd name="connsiteX5887" fmla="*/ 8132482 w 10775908"/>
              <a:gd name="connsiteY5887" fmla="*/ 2456261 h 4464204"/>
              <a:gd name="connsiteX5888" fmla="*/ 8144276 w 10775908"/>
              <a:gd name="connsiteY5888" fmla="*/ 2460384 h 4464204"/>
              <a:gd name="connsiteX5889" fmla="*/ 8143792 w 10775908"/>
              <a:gd name="connsiteY5889" fmla="*/ 2461766 h 4464204"/>
              <a:gd name="connsiteX5890" fmla="*/ 8153417 w 10775908"/>
              <a:gd name="connsiteY5890" fmla="*/ 2463629 h 4464204"/>
              <a:gd name="connsiteX5891" fmla="*/ 8153444 w 10775908"/>
              <a:gd name="connsiteY5891" fmla="*/ 2463592 h 4464204"/>
              <a:gd name="connsiteX5892" fmla="*/ 8161080 w 10775908"/>
              <a:gd name="connsiteY5892" fmla="*/ 2463407 h 4464204"/>
              <a:gd name="connsiteX5893" fmla="*/ 8163256 w 10775908"/>
              <a:gd name="connsiteY5893" fmla="*/ 2464441 h 4464204"/>
              <a:gd name="connsiteX5894" fmla="*/ 8163501 w 10775908"/>
              <a:gd name="connsiteY5894" fmla="*/ 2456052 h 4464204"/>
              <a:gd name="connsiteX5895" fmla="*/ 8172550 w 10775908"/>
              <a:gd name="connsiteY5895" fmla="*/ 2453201 h 4464204"/>
              <a:gd name="connsiteX5896" fmla="*/ 8116497 w 10775908"/>
              <a:gd name="connsiteY5896" fmla="*/ 2441786 h 4464204"/>
              <a:gd name="connsiteX5897" fmla="*/ 8014187 w 10775908"/>
              <a:gd name="connsiteY5897" fmla="*/ 2432970 h 4464204"/>
              <a:gd name="connsiteX5898" fmla="*/ 8014175 w 10775908"/>
              <a:gd name="connsiteY5898" fmla="*/ 2437474 h 4464204"/>
              <a:gd name="connsiteX5899" fmla="*/ 8014924 w 10775908"/>
              <a:gd name="connsiteY5899" fmla="*/ 2437981 h 4464204"/>
              <a:gd name="connsiteX5900" fmla="*/ 8015735 w 10775908"/>
              <a:gd name="connsiteY5900" fmla="*/ 2438125 h 4464204"/>
              <a:gd name="connsiteX5901" fmla="*/ 8016775 w 10775908"/>
              <a:gd name="connsiteY5901" fmla="*/ 2433602 h 4464204"/>
              <a:gd name="connsiteX5902" fmla="*/ 8015674 w 10775908"/>
              <a:gd name="connsiteY5902" fmla="*/ 2433288 h 4464204"/>
              <a:gd name="connsiteX5903" fmla="*/ 8074357 w 10775908"/>
              <a:gd name="connsiteY5903" fmla="*/ 2431171 h 4464204"/>
              <a:gd name="connsiteX5904" fmla="*/ 8071642 w 10775908"/>
              <a:gd name="connsiteY5904" fmla="*/ 2431299 h 4464204"/>
              <a:gd name="connsiteX5905" fmla="*/ 8075417 w 10775908"/>
              <a:gd name="connsiteY5905" fmla="*/ 2432497 h 4464204"/>
              <a:gd name="connsiteX5906" fmla="*/ 8083288 w 10775908"/>
              <a:gd name="connsiteY5906" fmla="*/ 2434535 h 4464204"/>
              <a:gd name="connsiteX5907" fmla="*/ 2436357 w 10775908"/>
              <a:gd name="connsiteY5907" fmla="*/ 2428634 h 4464204"/>
              <a:gd name="connsiteX5908" fmla="*/ 2443136 w 10775908"/>
              <a:gd name="connsiteY5908" fmla="*/ 2431505 h 4464204"/>
              <a:gd name="connsiteX5909" fmla="*/ 2452525 w 10775908"/>
              <a:gd name="connsiteY5909" fmla="*/ 2432748 h 4464204"/>
              <a:gd name="connsiteX5910" fmla="*/ 9516188 w 10775908"/>
              <a:gd name="connsiteY5910" fmla="*/ 2426369 h 4464204"/>
              <a:gd name="connsiteX5911" fmla="*/ 9538180 w 10775908"/>
              <a:gd name="connsiteY5911" fmla="*/ 2442878 h 4464204"/>
              <a:gd name="connsiteX5912" fmla="*/ 9531565 w 10775908"/>
              <a:gd name="connsiteY5912" fmla="*/ 2429539 h 4464204"/>
              <a:gd name="connsiteX5913" fmla="*/ 9516188 w 10775908"/>
              <a:gd name="connsiteY5913" fmla="*/ 2426369 h 4464204"/>
              <a:gd name="connsiteX5914" fmla="*/ 7960064 w 10775908"/>
              <a:gd name="connsiteY5914" fmla="*/ 2425202 h 4464204"/>
              <a:gd name="connsiteX5915" fmla="*/ 7958034 w 10775908"/>
              <a:gd name="connsiteY5915" fmla="*/ 2427748 h 4464204"/>
              <a:gd name="connsiteX5916" fmla="*/ 7959649 w 10775908"/>
              <a:gd name="connsiteY5916" fmla="*/ 2428312 h 4464204"/>
              <a:gd name="connsiteX5917" fmla="*/ 7976454 w 10775908"/>
              <a:gd name="connsiteY5917" fmla="*/ 2431197 h 4464204"/>
              <a:gd name="connsiteX5918" fmla="*/ 7976321 w 10775908"/>
              <a:gd name="connsiteY5918" fmla="*/ 2427849 h 4464204"/>
              <a:gd name="connsiteX5919" fmla="*/ 9179674 w 10775908"/>
              <a:gd name="connsiteY5919" fmla="*/ 2423029 h 4464204"/>
              <a:gd name="connsiteX5920" fmla="*/ 9181199 w 10775908"/>
              <a:gd name="connsiteY5920" fmla="*/ 2424810 h 4464204"/>
              <a:gd name="connsiteX5921" fmla="*/ 9179574 w 10775908"/>
              <a:gd name="connsiteY5921" fmla="*/ 2423741 h 4464204"/>
              <a:gd name="connsiteX5922" fmla="*/ 8836475 w 10775908"/>
              <a:gd name="connsiteY5922" fmla="*/ 2417508 h 4464204"/>
              <a:gd name="connsiteX5923" fmla="*/ 8833939 w 10775908"/>
              <a:gd name="connsiteY5923" fmla="*/ 2428952 h 4464204"/>
              <a:gd name="connsiteX5924" fmla="*/ 8902316 w 10775908"/>
              <a:gd name="connsiteY5924" fmla="*/ 2450650 h 4464204"/>
              <a:gd name="connsiteX5925" fmla="*/ 8871823 w 10775908"/>
              <a:gd name="connsiteY5925" fmla="*/ 2430425 h 4464204"/>
              <a:gd name="connsiteX5926" fmla="*/ 9101764 w 10775908"/>
              <a:gd name="connsiteY5926" fmla="*/ 2417427 h 4464204"/>
              <a:gd name="connsiteX5927" fmla="*/ 9104086 w 10775908"/>
              <a:gd name="connsiteY5927" fmla="*/ 2429218 h 4464204"/>
              <a:gd name="connsiteX5928" fmla="*/ 9101764 w 10775908"/>
              <a:gd name="connsiteY5928" fmla="*/ 2417427 h 4464204"/>
              <a:gd name="connsiteX5929" fmla="*/ 9729873 w 10775908"/>
              <a:gd name="connsiteY5929" fmla="*/ 2415697 h 4464204"/>
              <a:gd name="connsiteX5930" fmla="*/ 9745562 w 10775908"/>
              <a:gd name="connsiteY5930" fmla="*/ 2419242 h 4464204"/>
              <a:gd name="connsiteX5931" fmla="*/ 9751829 w 10775908"/>
              <a:gd name="connsiteY5931" fmla="*/ 2434452 h 4464204"/>
              <a:gd name="connsiteX5932" fmla="*/ 9729873 w 10775908"/>
              <a:gd name="connsiteY5932" fmla="*/ 2415697 h 4464204"/>
              <a:gd name="connsiteX5933" fmla="*/ 1214756 w 10775908"/>
              <a:gd name="connsiteY5933" fmla="*/ 2413366 h 4464204"/>
              <a:gd name="connsiteX5934" fmla="*/ 1223230 w 10775908"/>
              <a:gd name="connsiteY5934" fmla="*/ 2426961 h 4464204"/>
              <a:gd name="connsiteX5935" fmla="*/ 1217063 w 10775908"/>
              <a:gd name="connsiteY5935" fmla="*/ 2444603 h 4464204"/>
              <a:gd name="connsiteX5936" fmla="*/ 1190520 w 10775908"/>
              <a:gd name="connsiteY5936" fmla="*/ 2424325 h 4464204"/>
              <a:gd name="connsiteX5937" fmla="*/ 1214756 w 10775908"/>
              <a:gd name="connsiteY5937" fmla="*/ 2413366 h 4464204"/>
              <a:gd name="connsiteX5938" fmla="*/ 8386756 w 10775908"/>
              <a:gd name="connsiteY5938" fmla="*/ 2412420 h 4464204"/>
              <a:gd name="connsiteX5939" fmla="*/ 8385452 w 10775908"/>
              <a:gd name="connsiteY5939" fmla="*/ 2413475 h 4464204"/>
              <a:gd name="connsiteX5940" fmla="*/ 8385794 w 10775908"/>
              <a:gd name="connsiteY5940" fmla="*/ 2413197 h 4464204"/>
              <a:gd name="connsiteX5941" fmla="*/ 9083580 w 10775908"/>
              <a:gd name="connsiteY5941" fmla="*/ 2411069 h 4464204"/>
              <a:gd name="connsiteX5942" fmla="*/ 9085903 w 10775908"/>
              <a:gd name="connsiteY5942" fmla="*/ 2422861 h 4464204"/>
              <a:gd name="connsiteX5943" fmla="*/ 9083580 w 10775908"/>
              <a:gd name="connsiteY5943" fmla="*/ 2411069 h 4464204"/>
              <a:gd name="connsiteX5944" fmla="*/ 9501068 w 10775908"/>
              <a:gd name="connsiteY5944" fmla="*/ 2410058 h 4464204"/>
              <a:gd name="connsiteX5945" fmla="*/ 9510005 w 10775908"/>
              <a:gd name="connsiteY5945" fmla="*/ 2424207 h 4464204"/>
              <a:gd name="connsiteX5946" fmla="*/ 9501068 w 10775908"/>
              <a:gd name="connsiteY5946" fmla="*/ 2410058 h 4464204"/>
              <a:gd name="connsiteX5947" fmla="*/ 8389715 w 10775908"/>
              <a:gd name="connsiteY5947" fmla="*/ 2410024 h 4464204"/>
              <a:gd name="connsiteX5948" fmla="*/ 8387795 w 10775908"/>
              <a:gd name="connsiteY5948" fmla="*/ 2411579 h 4464204"/>
              <a:gd name="connsiteX5949" fmla="*/ 8386756 w 10775908"/>
              <a:gd name="connsiteY5949" fmla="*/ 2412420 h 4464204"/>
              <a:gd name="connsiteX5950" fmla="*/ 2026578 w 10775908"/>
              <a:gd name="connsiteY5950" fmla="*/ 2409765 h 4464204"/>
              <a:gd name="connsiteX5951" fmla="*/ 2026191 w 10775908"/>
              <a:gd name="connsiteY5951" fmla="*/ 2413112 h 4464204"/>
              <a:gd name="connsiteX5952" fmla="*/ 2046466 w 10775908"/>
              <a:gd name="connsiteY5952" fmla="*/ 2433430 h 4464204"/>
              <a:gd name="connsiteX5953" fmla="*/ 2056346 w 10775908"/>
              <a:gd name="connsiteY5953" fmla="*/ 2445705 h 4464204"/>
              <a:gd name="connsiteX5954" fmla="*/ 2057125 w 10775908"/>
              <a:gd name="connsiteY5954" fmla="*/ 2446580 h 4464204"/>
              <a:gd name="connsiteX5955" fmla="*/ 2057621 w 10775908"/>
              <a:gd name="connsiteY5955" fmla="*/ 2441993 h 4464204"/>
              <a:gd name="connsiteX5956" fmla="*/ 2060431 w 10775908"/>
              <a:gd name="connsiteY5956" fmla="*/ 2444895 h 4464204"/>
              <a:gd name="connsiteX5957" fmla="*/ 2058442 w 10775908"/>
              <a:gd name="connsiteY5957" fmla="*/ 2447220 h 4464204"/>
              <a:gd name="connsiteX5958" fmla="*/ 2057950 w 10775908"/>
              <a:gd name="connsiteY5958" fmla="*/ 2447504 h 4464204"/>
              <a:gd name="connsiteX5959" fmla="*/ 2067770 w 10775908"/>
              <a:gd name="connsiteY5959" fmla="*/ 2458519 h 4464204"/>
              <a:gd name="connsiteX5960" fmla="*/ 2067081 w 10775908"/>
              <a:gd name="connsiteY5960" fmla="*/ 2447252 h 4464204"/>
              <a:gd name="connsiteX5961" fmla="*/ 2059522 w 10775908"/>
              <a:gd name="connsiteY5961" fmla="*/ 2442404 h 4464204"/>
              <a:gd name="connsiteX5962" fmla="*/ 2061569 w 10775908"/>
              <a:gd name="connsiteY5962" fmla="*/ 2434071 h 4464204"/>
              <a:gd name="connsiteX5963" fmla="*/ 2062888 w 10775908"/>
              <a:gd name="connsiteY5963" fmla="*/ 2431110 h 4464204"/>
              <a:gd name="connsiteX5964" fmla="*/ 2060457 w 10775908"/>
              <a:gd name="connsiteY5964" fmla="*/ 2430429 h 4464204"/>
              <a:gd name="connsiteX5965" fmla="*/ 2036327 w 10775908"/>
              <a:gd name="connsiteY5965" fmla="*/ 2424199 h 4464204"/>
              <a:gd name="connsiteX5966" fmla="*/ 2031946 w 10775908"/>
              <a:gd name="connsiteY5966" fmla="*/ 2411643 h 4464204"/>
              <a:gd name="connsiteX5967" fmla="*/ 8810501 w 10775908"/>
              <a:gd name="connsiteY5967" fmla="*/ 2408016 h 4464204"/>
              <a:gd name="connsiteX5968" fmla="*/ 8808740 w 10775908"/>
              <a:gd name="connsiteY5968" fmla="*/ 2409484 h 4464204"/>
              <a:gd name="connsiteX5969" fmla="*/ 8821110 w 10775908"/>
              <a:gd name="connsiteY5969" fmla="*/ 2420424 h 4464204"/>
              <a:gd name="connsiteX5970" fmla="*/ 8823909 w 10775908"/>
              <a:gd name="connsiteY5970" fmla="*/ 2412918 h 4464204"/>
              <a:gd name="connsiteX5971" fmla="*/ 1800454 w 10775908"/>
              <a:gd name="connsiteY5971" fmla="*/ 2406963 h 4464204"/>
              <a:gd name="connsiteX5972" fmla="*/ 1810190 w 10775908"/>
              <a:gd name="connsiteY5972" fmla="*/ 2418820 h 4464204"/>
              <a:gd name="connsiteX5973" fmla="*/ 1800454 w 10775908"/>
              <a:gd name="connsiteY5973" fmla="*/ 2406963 h 4464204"/>
              <a:gd name="connsiteX5974" fmla="*/ 10085785 w 10775908"/>
              <a:gd name="connsiteY5974" fmla="*/ 2404407 h 4464204"/>
              <a:gd name="connsiteX5975" fmla="*/ 10093244 w 10775908"/>
              <a:gd name="connsiteY5975" fmla="*/ 2406449 h 4464204"/>
              <a:gd name="connsiteX5976" fmla="*/ 10077933 w 10775908"/>
              <a:gd name="connsiteY5976" fmla="*/ 2412407 h 4464204"/>
              <a:gd name="connsiteX5977" fmla="*/ 10085785 w 10775908"/>
              <a:gd name="connsiteY5977" fmla="*/ 2404407 h 4464204"/>
              <a:gd name="connsiteX5978" fmla="*/ 2247283 w 10775908"/>
              <a:gd name="connsiteY5978" fmla="*/ 2399067 h 4464204"/>
              <a:gd name="connsiteX5979" fmla="*/ 2247584 w 10775908"/>
              <a:gd name="connsiteY5979" fmla="*/ 2400891 h 4464204"/>
              <a:gd name="connsiteX5980" fmla="*/ 2243707 w 10775908"/>
              <a:gd name="connsiteY5980" fmla="*/ 2411067 h 4464204"/>
              <a:gd name="connsiteX5981" fmla="*/ 2290807 w 10775908"/>
              <a:gd name="connsiteY5981" fmla="*/ 2414302 h 4464204"/>
              <a:gd name="connsiteX5982" fmla="*/ 2297016 w 10775908"/>
              <a:gd name="connsiteY5982" fmla="*/ 2417576 h 4464204"/>
              <a:gd name="connsiteX5983" fmla="*/ 2302023 w 10775908"/>
              <a:gd name="connsiteY5983" fmla="*/ 2415118 h 4464204"/>
              <a:gd name="connsiteX5984" fmla="*/ 2287828 w 10775908"/>
              <a:gd name="connsiteY5984" fmla="*/ 2410887 h 4464204"/>
              <a:gd name="connsiteX5985" fmla="*/ 2258700 w 10775908"/>
              <a:gd name="connsiteY5985" fmla="*/ 2402843 h 4464204"/>
              <a:gd name="connsiteX5986" fmla="*/ 2255145 w 10775908"/>
              <a:gd name="connsiteY5986" fmla="*/ 2400817 h 4464204"/>
              <a:gd name="connsiteX5987" fmla="*/ 1389899 w 10775908"/>
              <a:gd name="connsiteY5987" fmla="*/ 2398817 h 4464204"/>
              <a:gd name="connsiteX5988" fmla="*/ 1408318 w 10775908"/>
              <a:gd name="connsiteY5988" fmla="*/ 2401588 h 4464204"/>
              <a:gd name="connsiteX5989" fmla="*/ 1414996 w 10775908"/>
              <a:gd name="connsiteY5989" fmla="*/ 2418365 h 4464204"/>
              <a:gd name="connsiteX5990" fmla="*/ 1397600 w 10775908"/>
              <a:gd name="connsiteY5990" fmla="*/ 2415116 h 4464204"/>
              <a:gd name="connsiteX5991" fmla="*/ 1389899 w 10775908"/>
              <a:gd name="connsiteY5991" fmla="*/ 2398817 h 4464204"/>
              <a:gd name="connsiteX5992" fmla="*/ 1953692 w 10775908"/>
              <a:gd name="connsiteY5992" fmla="*/ 2396586 h 4464204"/>
              <a:gd name="connsiteX5993" fmla="*/ 1962025 w 10775908"/>
              <a:gd name="connsiteY5993" fmla="*/ 2405287 h 4464204"/>
              <a:gd name="connsiteX5994" fmla="*/ 1973967 w 10775908"/>
              <a:gd name="connsiteY5994" fmla="*/ 2403674 h 4464204"/>
              <a:gd name="connsiteX5995" fmla="*/ 1953692 w 10775908"/>
              <a:gd name="connsiteY5995" fmla="*/ 2396586 h 4464204"/>
              <a:gd name="connsiteX5996" fmla="*/ 9073160 w 10775908"/>
              <a:gd name="connsiteY5996" fmla="*/ 2396079 h 4464204"/>
              <a:gd name="connsiteX5997" fmla="*/ 9063996 w 10775908"/>
              <a:gd name="connsiteY5997" fmla="*/ 2403856 h 4464204"/>
              <a:gd name="connsiteX5998" fmla="*/ 9073160 w 10775908"/>
              <a:gd name="connsiteY5998" fmla="*/ 2396079 h 4464204"/>
              <a:gd name="connsiteX5999" fmla="*/ 2632683 w 10775908"/>
              <a:gd name="connsiteY5999" fmla="*/ 2395702 h 4464204"/>
              <a:gd name="connsiteX6000" fmla="*/ 2633037 w 10775908"/>
              <a:gd name="connsiteY6000" fmla="*/ 2397051 h 4464204"/>
              <a:gd name="connsiteX6001" fmla="*/ 2642536 w 10775908"/>
              <a:gd name="connsiteY6001" fmla="*/ 2400513 h 4464204"/>
              <a:gd name="connsiteX6002" fmla="*/ 2643091 w 10775908"/>
              <a:gd name="connsiteY6002" fmla="*/ 2398926 h 4464204"/>
              <a:gd name="connsiteX6003" fmla="*/ 9210211 w 10775908"/>
              <a:gd name="connsiteY6003" fmla="*/ 2395180 h 4464204"/>
              <a:gd name="connsiteX6004" fmla="*/ 9300939 w 10775908"/>
              <a:gd name="connsiteY6004" fmla="*/ 2446431 h 4464204"/>
              <a:gd name="connsiteX6005" fmla="*/ 9260647 w 10775908"/>
              <a:gd name="connsiteY6005" fmla="*/ 2443195 h 4464204"/>
              <a:gd name="connsiteX6006" fmla="*/ 9220935 w 10775908"/>
              <a:gd name="connsiteY6006" fmla="*/ 2420633 h 4464204"/>
              <a:gd name="connsiteX6007" fmla="*/ 9205391 w 10775908"/>
              <a:gd name="connsiteY6007" fmla="*/ 2415198 h 4464204"/>
              <a:gd name="connsiteX6008" fmla="*/ 9210211 w 10775908"/>
              <a:gd name="connsiteY6008" fmla="*/ 2395180 h 4464204"/>
              <a:gd name="connsiteX6009" fmla="*/ 2224534 w 10775908"/>
              <a:gd name="connsiteY6009" fmla="*/ 2393412 h 4464204"/>
              <a:gd name="connsiteX6010" fmla="*/ 2225183 w 10775908"/>
              <a:gd name="connsiteY6010" fmla="*/ 2402385 h 4464204"/>
              <a:gd name="connsiteX6011" fmla="*/ 2232378 w 10775908"/>
              <a:gd name="connsiteY6011" fmla="*/ 2407934 h 4464204"/>
              <a:gd name="connsiteX6012" fmla="*/ 2241280 w 10775908"/>
              <a:gd name="connsiteY6012" fmla="*/ 2399193 h 4464204"/>
              <a:gd name="connsiteX6013" fmla="*/ 2229885 w 10775908"/>
              <a:gd name="connsiteY6013" fmla="*/ 2395208 h 4464204"/>
              <a:gd name="connsiteX6014" fmla="*/ 2230190 w 10775908"/>
              <a:gd name="connsiteY6014" fmla="*/ 2394973 h 4464204"/>
              <a:gd name="connsiteX6015" fmla="*/ 8767947 w 10775908"/>
              <a:gd name="connsiteY6015" fmla="*/ 2392467 h 4464204"/>
              <a:gd name="connsiteX6016" fmla="*/ 8775069 w 10775908"/>
              <a:gd name="connsiteY6016" fmla="*/ 2399916 h 4464204"/>
              <a:gd name="connsiteX6017" fmla="*/ 8792752 w 10775908"/>
              <a:gd name="connsiteY6017" fmla="*/ 2402379 h 4464204"/>
              <a:gd name="connsiteX6018" fmla="*/ 8793244 w 10775908"/>
              <a:gd name="connsiteY6018" fmla="*/ 2401711 h 4464204"/>
              <a:gd name="connsiteX6019" fmla="*/ 9901335 w 10775908"/>
              <a:gd name="connsiteY6019" fmla="*/ 2392210 h 4464204"/>
              <a:gd name="connsiteX6020" fmla="*/ 9922116 w 10775908"/>
              <a:gd name="connsiteY6020" fmla="*/ 2414329 h 4464204"/>
              <a:gd name="connsiteX6021" fmla="*/ 9901335 w 10775908"/>
              <a:gd name="connsiteY6021" fmla="*/ 2392210 h 4464204"/>
              <a:gd name="connsiteX6022" fmla="*/ 9023262 w 10775908"/>
              <a:gd name="connsiteY6022" fmla="*/ 2391007 h 4464204"/>
              <a:gd name="connsiteX6023" fmla="*/ 9031122 w 10775908"/>
              <a:gd name="connsiteY6023" fmla="*/ 2393188 h 4464204"/>
              <a:gd name="connsiteX6024" fmla="*/ 9016421 w 10775908"/>
              <a:gd name="connsiteY6024" fmla="*/ 2399359 h 4464204"/>
              <a:gd name="connsiteX6025" fmla="*/ 9023262 w 10775908"/>
              <a:gd name="connsiteY6025" fmla="*/ 2391007 h 4464204"/>
              <a:gd name="connsiteX6026" fmla="*/ 9056809 w 10775908"/>
              <a:gd name="connsiteY6026" fmla="*/ 2390363 h 4464204"/>
              <a:gd name="connsiteX6027" fmla="*/ 9059130 w 10775908"/>
              <a:gd name="connsiteY6027" fmla="*/ 2402155 h 4464204"/>
              <a:gd name="connsiteX6028" fmla="*/ 9056809 w 10775908"/>
              <a:gd name="connsiteY6028" fmla="*/ 2390363 h 4464204"/>
              <a:gd name="connsiteX6029" fmla="*/ 9469801 w 10775908"/>
              <a:gd name="connsiteY6029" fmla="*/ 2388100 h 4464204"/>
              <a:gd name="connsiteX6030" fmla="*/ 9476675 w 10775908"/>
              <a:gd name="connsiteY6030" fmla="*/ 2401528 h 4464204"/>
              <a:gd name="connsiteX6031" fmla="*/ 9469801 w 10775908"/>
              <a:gd name="connsiteY6031" fmla="*/ 2388100 h 4464204"/>
              <a:gd name="connsiteX6032" fmla="*/ 1541616 w 10775908"/>
              <a:gd name="connsiteY6032" fmla="*/ 2388012 h 4464204"/>
              <a:gd name="connsiteX6033" fmla="*/ 1553076 w 10775908"/>
              <a:gd name="connsiteY6033" fmla="*/ 2391051 h 4464204"/>
              <a:gd name="connsiteX6034" fmla="*/ 1556027 w 10775908"/>
              <a:gd name="connsiteY6034" fmla="*/ 2404101 h 4464204"/>
              <a:gd name="connsiteX6035" fmla="*/ 1544524 w 10775908"/>
              <a:gd name="connsiteY6035" fmla="*/ 2401185 h 4464204"/>
              <a:gd name="connsiteX6036" fmla="*/ 1541616 w 10775908"/>
              <a:gd name="connsiteY6036" fmla="*/ 2388012 h 4464204"/>
              <a:gd name="connsiteX6037" fmla="*/ 8752158 w 10775908"/>
              <a:gd name="connsiteY6037" fmla="*/ 2386697 h 4464204"/>
              <a:gd name="connsiteX6038" fmla="*/ 8756768 w 10775908"/>
              <a:gd name="connsiteY6038" fmla="*/ 2390883 h 4464204"/>
              <a:gd name="connsiteX6039" fmla="*/ 8757623 w 10775908"/>
              <a:gd name="connsiteY6039" fmla="*/ 2391357 h 4464204"/>
              <a:gd name="connsiteX6040" fmla="*/ 8758440 w 10775908"/>
              <a:gd name="connsiteY6040" fmla="*/ 2388993 h 4464204"/>
              <a:gd name="connsiteX6041" fmla="*/ 8102056 w 10775908"/>
              <a:gd name="connsiteY6041" fmla="*/ 2385162 h 4464204"/>
              <a:gd name="connsiteX6042" fmla="*/ 8102109 w 10775908"/>
              <a:gd name="connsiteY6042" fmla="*/ 2385339 h 4464204"/>
              <a:gd name="connsiteX6043" fmla="*/ 8117491 w 10775908"/>
              <a:gd name="connsiteY6043" fmla="*/ 2390718 h 4464204"/>
              <a:gd name="connsiteX6044" fmla="*/ 8143141 w 10775908"/>
              <a:gd name="connsiteY6044" fmla="*/ 2404094 h 4464204"/>
              <a:gd name="connsiteX6045" fmla="*/ 8169919 w 10775908"/>
              <a:gd name="connsiteY6045" fmla="*/ 2399811 h 4464204"/>
              <a:gd name="connsiteX6046" fmla="*/ 8170585 w 10775908"/>
              <a:gd name="connsiteY6046" fmla="*/ 2398800 h 4464204"/>
              <a:gd name="connsiteX6047" fmla="*/ 8109995 w 10775908"/>
              <a:gd name="connsiteY6047" fmla="*/ 2386453 h 4464204"/>
              <a:gd name="connsiteX6048" fmla="*/ 2506836 w 10775908"/>
              <a:gd name="connsiteY6048" fmla="*/ 2384056 h 4464204"/>
              <a:gd name="connsiteX6049" fmla="*/ 2505149 w 10775908"/>
              <a:gd name="connsiteY6049" fmla="*/ 2385399 h 4464204"/>
              <a:gd name="connsiteX6050" fmla="*/ 2525063 w 10775908"/>
              <a:gd name="connsiteY6050" fmla="*/ 2390477 h 4464204"/>
              <a:gd name="connsiteX6051" fmla="*/ 2527845 w 10775908"/>
              <a:gd name="connsiteY6051" fmla="*/ 2389946 h 4464204"/>
              <a:gd name="connsiteX6052" fmla="*/ 2524548 w 10775908"/>
              <a:gd name="connsiteY6052" fmla="*/ 2389322 h 4464204"/>
              <a:gd name="connsiteX6053" fmla="*/ 8895044 w 10775908"/>
              <a:gd name="connsiteY6053" fmla="*/ 2380449 h 4464204"/>
              <a:gd name="connsiteX6054" fmla="*/ 8894477 w 10775908"/>
              <a:gd name="connsiteY6054" fmla="*/ 2381423 h 4464204"/>
              <a:gd name="connsiteX6055" fmla="*/ 8900967 w 10775908"/>
              <a:gd name="connsiteY6055" fmla="*/ 2384265 h 4464204"/>
              <a:gd name="connsiteX6056" fmla="*/ 2494441 w 10775908"/>
              <a:gd name="connsiteY6056" fmla="*/ 2380371 h 4464204"/>
              <a:gd name="connsiteX6057" fmla="*/ 2494068 w 10775908"/>
              <a:gd name="connsiteY6057" fmla="*/ 2382904 h 4464204"/>
              <a:gd name="connsiteX6058" fmla="*/ 2497591 w 10775908"/>
              <a:gd name="connsiteY6058" fmla="*/ 2387166 h 4464204"/>
              <a:gd name="connsiteX6059" fmla="*/ 2498321 w 10775908"/>
              <a:gd name="connsiteY6059" fmla="*/ 2381524 h 4464204"/>
              <a:gd name="connsiteX6060" fmla="*/ 1328883 w 10775908"/>
              <a:gd name="connsiteY6060" fmla="*/ 2378711 h 4464204"/>
              <a:gd name="connsiteX6061" fmla="*/ 1331209 w 10775908"/>
              <a:gd name="connsiteY6061" fmla="*/ 2390492 h 4464204"/>
              <a:gd name="connsiteX6062" fmla="*/ 1328883 w 10775908"/>
              <a:gd name="connsiteY6062" fmla="*/ 2378711 h 4464204"/>
              <a:gd name="connsiteX6063" fmla="*/ 9697184 w 10775908"/>
              <a:gd name="connsiteY6063" fmla="*/ 2377464 h 4464204"/>
              <a:gd name="connsiteX6064" fmla="*/ 9704382 w 10775908"/>
              <a:gd name="connsiteY6064" fmla="*/ 2390477 h 4464204"/>
              <a:gd name="connsiteX6065" fmla="*/ 9726487 w 10775908"/>
              <a:gd name="connsiteY6065" fmla="*/ 2404836 h 4464204"/>
              <a:gd name="connsiteX6066" fmla="*/ 9707707 w 10775908"/>
              <a:gd name="connsiteY6066" fmla="*/ 2413744 h 4464204"/>
              <a:gd name="connsiteX6067" fmla="*/ 9681914 w 10775908"/>
              <a:gd name="connsiteY6067" fmla="*/ 2382625 h 4464204"/>
              <a:gd name="connsiteX6068" fmla="*/ 9697184 w 10775908"/>
              <a:gd name="connsiteY6068" fmla="*/ 2377464 h 4464204"/>
              <a:gd name="connsiteX6069" fmla="*/ 8947180 w 10775908"/>
              <a:gd name="connsiteY6069" fmla="*/ 2376170 h 4464204"/>
              <a:gd name="connsiteX6070" fmla="*/ 8954943 w 10775908"/>
              <a:gd name="connsiteY6070" fmla="*/ 2385192 h 4464204"/>
              <a:gd name="connsiteX6071" fmla="*/ 8947180 w 10775908"/>
              <a:gd name="connsiteY6071" fmla="*/ 2376170 h 4464204"/>
              <a:gd name="connsiteX6072" fmla="*/ 9873489 w 10775908"/>
              <a:gd name="connsiteY6072" fmla="*/ 2374583 h 4464204"/>
              <a:gd name="connsiteX6073" fmla="*/ 9891914 w 10775908"/>
              <a:gd name="connsiteY6073" fmla="*/ 2398622 h 4464204"/>
              <a:gd name="connsiteX6074" fmla="*/ 9873489 w 10775908"/>
              <a:gd name="connsiteY6074" fmla="*/ 2374583 h 4464204"/>
              <a:gd name="connsiteX6075" fmla="*/ 1471956 w 10775908"/>
              <a:gd name="connsiteY6075" fmla="*/ 2374260 h 4464204"/>
              <a:gd name="connsiteX6076" fmla="*/ 1490467 w 10775908"/>
              <a:gd name="connsiteY6076" fmla="*/ 2380730 h 4464204"/>
              <a:gd name="connsiteX6077" fmla="*/ 1477240 w 10775908"/>
              <a:gd name="connsiteY6077" fmla="*/ 2398754 h 4464204"/>
              <a:gd name="connsiteX6078" fmla="*/ 1459437 w 10775908"/>
              <a:gd name="connsiteY6078" fmla="*/ 2390266 h 4464204"/>
              <a:gd name="connsiteX6079" fmla="*/ 1471956 w 10775908"/>
              <a:gd name="connsiteY6079" fmla="*/ 2374260 h 4464204"/>
              <a:gd name="connsiteX6080" fmla="*/ 2555415 w 10775908"/>
              <a:gd name="connsiteY6080" fmla="*/ 2372583 h 4464204"/>
              <a:gd name="connsiteX6081" fmla="*/ 2555198 w 10775908"/>
              <a:gd name="connsiteY6081" fmla="*/ 2374595 h 4464204"/>
              <a:gd name="connsiteX6082" fmla="*/ 2559156 w 10775908"/>
              <a:gd name="connsiteY6082" fmla="*/ 2373687 h 4464204"/>
              <a:gd name="connsiteX6083" fmla="*/ 2152241 w 10775908"/>
              <a:gd name="connsiteY6083" fmla="*/ 2371982 h 4464204"/>
              <a:gd name="connsiteX6084" fmla="*/ 2145188 w 10775908"/>
              <a:gd name="connsiteY6084" fmla="*/ 2373906 h 4464204"/>
              <a:gd name="connsiteX6085" fmla="*/ 2197148 w 10775908"/>
              <a:gd name="connsiteY6085" fmla="*/ 2394790 h 4464204"/>
              <a:gd name="connsiteX6086" fmla="*/ 2199162 w 10775908"/>
              <a:gd name="connsiteY6086" fmla="*/ 2386673 h 4464204"/>
              <a:gd name="connsiteX6087" fmla="*/ 2199323 w 10775908"/>
              <a:gd name="connsiteY6087" fmla="*/ 2386321 h 4464204"/>
              <a:gd name="connsiteX6088" fmla="*/ 1913719 w 10775908"/>
              <a:gd name="connsiteY6088" fmla="*/ 2371954 h 4464204"/>
              <a:gd name="connsiteX6089" fmla="*/ 1944072 w 10775908"/>
              <a:gd name="connsiteY6089" fmla="*/ 2404248 h 4464204"/>
              <a:gd name="connsiteX6090" fmla="*/ 1950827 w 10775908"/>
              <a:gd name="connsiteY6090" fmla="*/ 2384927 h 4464204"/>
              <a:gd name="connsiteX6091" fmla="*/ 1936398 w 10775908"/>
              <a:gd name="connsiteY6091" fmla="*/ 2379882 h 4464204"/>
              <a:gd name="connsiteX6092" fmla="*/ 1913719 w 10775908"/>
              <a:gd name="connsiteY6092" fmla="*/ 2371954 h 4464204"/>
              <a:gd name="connsiteX6093" fmla="*/ 9075313 w 10775908"/>
              <a:gd name="connsiteY6093" fmla="*/ 2371484 h 4464204"/>
              <a:gd name="connsiteX6094" fmla="*/ 9156156 w 10775908"/>
              <a:gd name="connsiteY6094" fmla="*/ 2397543 h 4464204"/>
              <a:gd name="connsiteX6095" fmla="*/ 9165675 w 10775908"/>
              <a:gd name="connsiteY6095" fmla="*/ 2414606 h 4464204"/>
              <a:gd name="connsiteX6096" fmla="*/ 9179574 w 10775908"/>
              <a:gd name="connsiteY6096" fmla="*/ 2423741 h 4464204"/>
              <a:gd name="connsiteX6097" fmla="*/ 9178477 w 10775908"/>
              <a:gd name="connsiteY6097" fmla="*/ 2431427 h 4464204"/>
              <a:gd name="connsiteX6098" fmla="*/ 9182433 w 10775908"/>
              <a:gd name="connsiteY6098" fmla="*/ 2435013 h 4464204"/>
              <a:gd name="connsiteX6099" fmla="*/ 9183376 w 10775908"/>
              <a:gd name="connsiteY6099" fmla="*/ 2427353 h 4464204"/>
              <a:gd name="connsiteX6100" fmla="*/ 9181199 w 10775908"/>
              <a:gd name="connsiteY6100" fmla="*/ 2424810 h 4464204"/>
              <a:gd name="connsiteX6101" fmla="*/ 9181770 w 10775908"/>
              <a:gd name="connsiteY6101" fmla="*/ 2425183 h 4464204"/>
              <a:gd name="connsiteX6102" fmla="*/ 9215799 w 10775908"/>
              <a:gd name="connsiteY6102" fmla="*/ 2437863 h 4464204"/>
              <a:gd name="connsiteX6103" fmla="*/ 9291842 w 10775908"/>
              <a:gd name="connsiteY6103" fmla="*/ 2484280 h 4464204"/>
              <a:gd name="connsiteX6104" fmla="*/ 9364632 w 10775908"/>
              <a:gd name="connsiteY6104" fmla="*/ 2536956 h 4464204"/>
              <a:gd name="connsiteX6105" fmla="*/ 9414275 w 10775908"/>
              <a:gd name="connsiteY6105" fmla="*/ 2576044 h 4464204"/>
              <a:gd name="connsiteX6106" fmla="*/ 9413618 w 10775908"/>
              <a:gd name="connsiteY6106" fmla="*/ 2573263 h 4464204"/>
              <a:gd name="connsiteX6107" fmla="*/ 9418661 w 10775908"/>
              <a:gd name="connsiteY6107" fmla="*/ 2570360 h 4464204"/>
              <a:gd name="connsiteX6108" fmla="*/ 9416950 w 10775908"/>
              <a:gd name="connsiteY6108" fmla="*/ 2575251 h 4464204"/>
              <a:gd name="connsiteX6109" fmla="*/ 9416155 w 10775908"/>
              <a:gd name="connsiteY6109" fmla="*/ 2577526 h 4464204"/>
              <a:gd name="connsiteX6110" fmla="*/ 9437514 w 10775908"/>
              <a:gd name="connsiteY6110" fmla="*/ 2594344 h 4464204"/>
              <a:gd name="connsiteX6111" fmla="*/ 9507373 w 10775908"/>
              <a:gd name="connsiteY6111" fmla="*/ 2651826 h 4464204"/>
              <a:gd name="connsiteX6112" fmla="*/ 9543272 w 10775908"/>
              <a:gd name="connsiteY6112" fmla="*/ 2675028 h 4464204"/>
              <a:gd name="connsiteX6113" fmla="*/ 9548100 w 10775908"/>
              <a:gd name="connsiteY6113" fmla="*/ 2694348 h 4464204"/>
              <a:gd name="connsiteX6114" fmla="*/ 9564970 w 10775908"/>
              <a:gd name="connsiteY6114" fmla="*/ 2717876 h 4464204"/>
              <a:gd name="connsiteX6115" fmla="*/ 9596628 w 10775908"/>
              <a:gd name="connsiteY6115" fmla="*/ 2739962 h 4464204"/>
              <a:gd name="connsiteX6116" fmla="*/ 9611433 w 10775908"/>
              <a:gd name="connsiteY6116" fmla="*/ 2762768 h 4464204"/>
              <a:gd name="connsiteX6117" fmla="*/ 9634952 w 10775908"/>
              <a:gd name="connsiteY6117" fmla="*/ 2788254 h 4464204"/>
              <a:gd name="connsiteX6118" fmla="*/ 9567885 w 10775908"/>
              <a:gd name="connsiteY6118" fmla="*/ 2745983 h 4464204"/>
              <a:gd name="connsiteX6119" fmla="*/ 9517810 w 10775908"/>
              <a:gd name="connsiteY6119" fmla="*/ 2701448 h 4464204"/>
              <a:gd name="connsiteX6120" fmla="*/ 9514166 w 10775908"/>
              <a:gd name="connsiteY6120" fmla="*/ 2707986 h 4464204"/>
              <a:gd name="connsiteX6121" fmla="*/ 9509402 w 10775908"/>
              <a:gd name="connsiteY6121" fmla="*/ 2708516 h 4464204"/>
              <a:gd name="connsiteX6122" fmla="*/ 9513242 w 10775908"/>
              <a:gd name="connsiteY6122" fmla="*/ 2701899 h 4464204"/>
              <a:gd name="connsiteX6123" fmla="*/ 9517197 w 10775908"/>
              <a:gd name="connsiteY6123" fmla="*/ 2700902 h 4464204"/>
              <a:gd name="connsiteX6124" fmla="*/ 9505449 w 10775908"/>
              <a:gd name="connsiteY6124" fmla="*/ 2690454 h 4464204"/>
              <a:gd name="connsiteX6125" fmla="*/ 9528833 w 10775908"/>
              <a:gd name="connsiteY6125" fmla="*/ 2683204 h 4464204"/>
              <a:gd name="connsiteX6126" fmla="*/ 9496497 w 10775908"/>
              <a:gd name="connsiteY6126" fmla="*/ 2676307 h 4464204"/>
              <a:gd name="connsiteX6127" fmla="*/ 9506123 w 10775908"/>
              <a:gd name="connsiteY6127" fmla="*/ 2668652 h 4464204"/>
              <a:gd name="connsiteX6128" fmla="*/ 9276023 w 10775908"/>
              <a:gd name="connsiteY6128" fmla="*/ 2489769 h 4464204"/>
              <a:gd name="connsiteX6129" fmla="*/ 9219935 w 10775908"/>
              <a:gd name="connsiteY6129" fmla="*/ 2452531 h 4464204"/>
              <a:gd name="connsiteX6130" fmla="*/ 9200667 w 10775908"/>
              <a:gd name="connsiteY6130" fmla="*/ 2441387 h 4464204"/>
              <a:gd name="connsiteX6131" fmla="*/ 9184855 w 10775908"/>
              <a:gd name="connsiteY6131" fmla="*/ 2453491 h 4464204"/>
              <a:gd name="connsiteX6132" fmla="*/ 9132205 w 10775908"/>
              <a:gd name="connsiteY6132" fmla="*/ 2413047 h 4464204"/>
              <a:gd name="connsiteX6133" fmla="*/ 9075313 w 10775908"/>
              <a:gd name="connsiteY6133" fmla="*/ 2371484 h 4464204"/>
              <a:gd name="connsiteX6134" fmla="*/ 8292709 w 10775908"/>
              <a:gd name="connsiteY6134" fmla="*/ 2370164 h 4464204"/>
              <a:gd name="connsiteX6135" fmla="*/ 8261072 w 10775908"/>
              <a:gd name="connsiteY6135" fmla="*/ 2374734 h 4464204"/>
              <a:gd name="connsiteX6136" fmla="*/ 8273041 w 10775908"/>
              <a:gd name="connsiteY6136" fmla="*/ 2383730 h 4464204"/>
              <a:gd name="connsiteX6137" fmla="*/ 8281646 w 10775908"/>
              <a:gd name="connsiteY6137" fmla="*/ 2393062 h 4464204"/>
              <a:gd name="connsiteX6138" fmla="*/ 8285762 w 10775908"/>
              <a:gd name="connsiteY6138" fmla="*/ 2395861 h 4464204"/>
              <a:gd name="connsiteX6139" fmla="*/ 8284983 w 10775908"/>
              <a:gd name="connsiteY6139" fmla="*/ 2394589 h 4464204"/>
              <a:gd name="connsiteX6140" fmla="*/ 8290728 w 10775908"/>
              <a:gd name="connsiteY6140" fmla="*/ 2396597 h 4464204"/>
              <a:gd name="connsiteX6141" fmla="*/ 8288793 w 10775908"/>
              <a:gd name="connsiteY6141" fmla="*/ 2397925 h 4464204"/>
              <a:gd name="connsiteX6142" fmla="*/ 8289173 w 10775908"/>
              <a:gd name="connsiteY6142" fmla="*/ 2398182 h 4464204"/>
              <a:gd name="connsiteX6143" fmla="*/ 8288635 w 10775908"/>
              <a:gd name="connsiteY6143" fmla="*/ 2399328 h 4464204"/>
              <a:gd name="connsiteX6144" fmla="*/ 8294640 w 10775908"/>
              <a:gd name="connsiteY6144" fmla="*/ 2403066 h 4464204"/>
              <a:gd name="connsiteX6145" fmla="*/ 8300400 w 10775908"/>
              <a:gd name="connsiteY6145" fmla="*/ 2404088 h 4464204"/>
              <a:gd name="connsiteX6146" fmla="*/ 8301864 w 10775908"/>
              <a:gd name="connsiteY6146" fmla="*/ 2403240 h 4464204"/>
              <a:gd name="connsiteX6147" fmla="*/ 8315983 w 10775908"/>
              <a:gd name="connsiteY6147" fmla="*/ 2406344 h 4464204"/>
              <a:gd name="connsiteX6148" fmla="*/ 8325999 w 10775908"/>
              <a:gd name="connsiteY6148" fmla="*/ 2407206 h 4464204"/>
              <a:gd name="connsiteX6149" fmla="*/ 8330320 w 10775908"/>
              <a:gd name="connsiteY6149" fmla="*/ 2409499 h 4464204"/>
              <a:gd name="connsiteX6150" fmla="*/ 8336252 w 10775908"/>
              <a:gd name="connsiteY6150" fmla="*/ 2410802 h 4464204"/>
              <a:gd name="connsiteX6151" fmla="*/ 8344687 w 10775908"/>
              <a:gd name="connsiteY6151" fmla="*/ 2412896 h 4464204"/>
              <a:gd name="connsiteX6152" fmla="*/ 8351422 w 10775908"/>
              <a:gd name="connsiteY6152" fmla="*/ 2407274 h 4464204"/>
              <a:gd name="connsiteX6153" fmla="*/ 8366541 w 10775908"/>
              <a:gd name="connsiteY6153" fmla="*/ 2410355 h 4464204"/>
              <a:gd name="connsiteX6154" fmla="*/ 8376047 w 10775908"/>
              <a:gd name="connsiteY6154" fmla="*/ 2403021 h 4464204"/>
              <a:gd name="connsiteX6155" fmla="*/ 8384504 w 10775908"/>
              <a:gd name="connsiteY6155" fmla="*/ 2411403 h 4464204"/>
              <a:gd name="connsiteX6156" fmla="*/ 8385202 w 10775908"/>
              <a:gd name="connsiteY6156" fmla="*/ 2413678 h 4464204"/>
              <a:gd name="connsiteX6157" fmla="*/ 8385670 w 10775908"/>
              <a:gd name="connsiteY6157" fmla="*/ 2415204 h 4464204"/>
              <a:gd name="connsiteX6158" fmla="*/ 8401821 w 10775908"/>
              <a:gd name="connsiteY6158" fmla="*/ 2420850 h 4464204"/>
              <a:gd name="connsiteX6159" fmla="*/ 8492182 w 10775908"/>
              <a:gd name="connsiteY6159" fmla="*/ 2432594 h 4464204"/>
              <a:gd name="connsiteX6160" fmla="*/ 8523998 w 10775908"/>
              <a:gd name="connsiteY6160" fmla="*/ 2448061 h 4464204"/>
              <a:gd name="connsiteX6161" fmla="*/ 8526974 w 10775908"/>
              <a:gd name="connsiteY6161" fmla="*/ 2447653 h 4464204"/>
              <a:gd name="connsiteX6162" fmla="*/ 8531767 w 10775908"/>
              <a:gd name="connsiteY6162" fmla="*/ 2441094 h 4464204"/>
              <a:gd name="connsiteX6163" fmla="*/ 8463048 w 10775908"/>
              <a:gd name="connsiteY6163" fmla="*/ 2415692 h 4464204"/>
              <a:gd name="connsiteX6164" fmla="*/ 8397145 w 10775908"/>
              <a:gd name="connsiteY6164" fmla="*/ 2389712 h 4464204"/>
              <a:gd name="connsiteX6165" fmla="*/ 8396489 w 10775908"/>
              <a:gd name="connsiteY6165" fmla="*/ 2390532 h 4464204"/>
              <a:gd name="connsiteX6166" fmla="*/ 8388587 w 10775908"/>
              <a:gd name="connsiteY6166" fmla="*/ 2389880 h 4464204"/>
              <a:gd name="connsiteX6167" fmla="*/ 8378427 w 10775908"/>
              <a:gd name="connsiteY6167" fmla="*/ 2384138 h 4464204"/>
              <a:gd name="connsiteX6168" fmla="*/ 8362120 w 10775908"/>
              <a:gd name="connsiteY6168" fmla="*/ 2379477 h 4464204"/>
              <a:gd name="connsiteX6169" fmla="*/ 8292709 w 10775908"/>
              <a:gd name="connsiteY6169" fmla="*/ 2370164 h 4464204"/>
              <a:gd name="connsiteX6170" fmla="*/ 8975790 w 10775908"/>
              <a:gd name="connsiteY6170" fmla="*/ 2363478 h 4464204"/>
              <a:gd name="connsiteX6171" fmla="*/ 8977810 w 10775908"/>
              <a:gd name="connsiteY6171" fmla="*/ 2375166 h 4464204"/>
              <a:gd name="connsiteX6172" fmla="*/ 8975790 w 10775908"/>
              <a:gd name="connsiteY6172" fmla="*/ 2363478 h 4464204"/>
              <a:gd name="connsiteX6173" fmla="*/ 9062945 w 10775908"/>
              <a:gd name="connsiteY6173" fmla="*/ 2362693 h 4464204"/>
              <a:gd name="connsiteX6174" fmla="*/ 9070404 w 10775908"/>
              <a:gd name="connsiteY6174" fmla="*/ 2365011 h 4464204"/>
              <a:gd name="connsiteX6175" fmla="*/ 9055725 w 10775908"/>
              <a:gd name="connsiteY6175" fmla="*/ 2369141 h 4464204"/>
              <a:gd name="connsiteX6176" fmla="*/ 9062945 w 10775908"/>
              <a:gd name="connsiteY6176" fmla="*/ 2362693 h 4464204"/>
              <a:gd name="connsiteX6177" fmla="*/ 9669383 w 10775908"/>
              <a:gd name="connsiteY6177" fmla="*/ 2361987 h 4464204"/>
              <a:gd name="connsiteX6178" fmla="*/ 9680222 w 10775908"/>
              <a:gd name="connsiteY6178" fmla="*/ 2366928 h 4464204"/>
              <a:gd name="connsiteX6179" fmla="*/ 9659043 w 10775908"/>
              <a:gd name="connsiteY6179" fmla="*/ 2370207 h 4464204"/>
              <a:gd name="connsiteX6180" fmla="*/ 9669383 w 10775908"/>
              <a:gd name="connsiteY6180" fmla="*/ 2361987 h 4464204"/>
              <a:gd name="connsiteX6181" fmla="*/ 1876954 w 10775908"/>
              <a:gd name="connsiteY6181" fmla="*/ 2359101 h 4464204"/>
              <a:gd name="connsiteX6182" fmla="*/ 1885902 w 10775908"/>
              <a:gd name="connsiteY6182" fmla="*/ 2375689 h 4464204"/>
              <a:gd name="connsiteX6183" fmla="*/ 1904558 w 10775908"/>
              <a:gd name="connsiteY6183" fmla="*/ 2379409 h 4464204"/>
              <a:gd name="connsiteX6184" fmla="*/ 1896382 w 10775908"/>
              <a:gd name="connsiteY6184" fmla="*/ 2363091 h 4464204"/>
              <a:gd name="connsiteX6185" fmla="*/ 1876954 w 10775908"/>
              <a:gd name="connsiteY6185" fmla="*/ 2359101 h 4464204"/>
              <a:gd name="connsiteX6186" fmla="*/ 2500722 w 10775908"/>
              <a:gd name="connsiteY6186" fmla="*/ 2358665 h 4464204"/>
              <a:gd name="connsiteX6187" fmla="*/ 2499725 w 10775908"/>
              <a:gd name="connsiteY6187" fmla="*/ 2361211 h 4464204"/>
              <a:gd name="connsiteX6188" fmla="*/ 2503373 w 10775908"/>
              <a:gd name="connsiteY6188" fmla="*/ 2368699 h 4464204"/>
              <a:gd name="connsiteX6189" fmla="*/ 2504787 w 10775908"/>
              <a:gd name="connsiteY6189" fmla="*/ 2369821 h 4464204"/>
              <a:gd name="connsiteX6190" fmla="*/ 2520021 w 10775908"/>
              <a:gd name="connsiteY6190" fmla="*/ 2373212 h 4464204"/>
              <a:gd name="connsiteX6191" fmla="*/ 2542142 w 10775908"/>
              <a:gd name="connsiteY6191" fmla="*/ 2377992 h 4464204"/>
              <a:gd name="connsiteX6192" fmla="*/ 2542830 w 10775908"/>
              <a:gd name="connsiteY6192" fmla="*/ 2376886 h 4464204"/>
              <a:gd name="connsiteX6193" fmla="*/ 2543302 w 10775908"/>
              <a:gd name="connsiteY6193" fmla="*/ 2368553 h 4464204"/>
              <a:gd name="connsiteX6194" fmla="*/ 2528799 w 10775908"/>
              <a:gd name="connsiteY6194" fmla="*/ 2362012 h 4464204"/>
              <a:gd name="connsiteX6195" fmla="*/ 2525412 w 10775908"/>
              <a:gd name="connsiteY6195" fmla="*/ 2360325 h 4464204"/>
              <a:gd name="connsiteX6196" fmla="*/ 2519045 w 10775908"/>
              <a:gd name="connsiteY6196" fmla="*/ 2360318 h 4464204"/>
              <a:gd name="connsiteX6197" fmla="*/ 9150405 w 10775908"/>
              <a:gd name="connsiteY6197" fmla="*/ 2357204 h 4464204"/>
              <a:gd name="connsiteX6198" fmla="*/ 9173953 w 10775908"/>
              <a:gd name="connsiteY6198" fmla="*/ 2365437 h 4464204"/>
              <a:gd name="connsiteX6199" fmla="*/ 9194434 w 10775908"/>
              <a:gd name="connsiteY6199" fmla="*/ 2357247 h 4464204"/>
              <a:gd name="connsiteX6200" fmla="*/ 9189679 w 10775908"/>
              <a:gd name="connsiteY6200" fmla="*/ 2377148 h 4464204"/>
              <a:gd name="connsiteX6201" fmla="*/ 9207014 w 10775908"/>
              <a:gd name="connsiteY6201" fmla="*/ 2383209 h 4464204"/>
              <a:gd name="connsiteX6202" fmla="*/ 9194382 w 10775908"/>
              <a:gd name="connsiteY6202" fmla="*/ 2394144 h 4464204"/>
              <a:gd name="connsiteX6203" fmla="*/ 9179692 w 10775908"/>
              <a:gd name="connsiteY6203" fmla="*/ 2386816 h 4464204"/>
              <a:gd name="connsiteX6204" fmla="*/ 9150405 w 10775908"/>
              <a:gd name="connsiteY6204" fmla="*/ 2357204 h 4464204"/>
              <a:gd name="connsiteX6205" fmla="*/ 2471054 w 10775908"/>
              <a:gd name="connsiteY6205" fmla="*/ 2356530 h 4464204"/>
              <a:gd name="connsiteX6206" fmla="*/ 2472019 w 10775908"/>
              <a:gd name="connsiteY6206" fmla="*/ 2358014 h 4464204"/>
              <a:gd name="connsiteX6207" fmla="*/ 2481439 w 10775908"/>
              <a:gd name="connsiteY6207" fmla="*/ 2361675 h 4464204"/>
              <a:gd name="connsiteX6208" fmla="*/ 2481974 w 10775908"/>
              <a:gd name="connsiteY6208" fmla="*/ 2357252 h 4464204"/>
              <a:gd name="connsiteX6209" fmla="*/ 1475832 w 10775908"/>
              <a:gd name="connsiteY6209" fmla="*/ 2355697 h 4464204"/>
              <a:gd name="connsiteX6210" fmla="*/ 1485796 w 10775908"/>
              <a:gd name="connsiteY6210" fmla="*/ 2357193 h 4464204"/>
              <a:gd name="connsiteX6211" fmla="*/ 1502936 w 10775908"/>
              <a:gd name="connsiteY6211" fmla="*/ 2366255 h 4464204"/>
              <a:gd name="connsiteX6212" fmla="*/ 1485976 w 10775908"/>
              <a:gd name="connsiteY6212" fmla="*/ 2371831 h 4464204"/>
              <a:gd name="connsiteX6213" fmla="*/ 1468835 w 10775908"/>
              <a:gd name="connsiteY6213" fmla="*/ 2362767 h 4464204"/>
              <a:gd name="connsiteX6214" fmla="*/ 1475832 w 10775908"/>
              <a:gd name="connsiteY6214" fmla="*/ 2355697 h 4464204"/>
              <a:gd name="connsiteX6215" fmla="*/ 8847263 w 10775908"/>
              <a:gd name="connsiteY6215" fmla="*/ 2353041 h 4464204"/>
              <a:gd name="connsiteX6216" fmla="*/ 8844783 w 10775908"/>
              <a:gd name="connsiteY6216" fmla="*/ 2355224 h 4464204"/>
              <a:gd name="connsiteX6217" fmla="*/ 8848378 w 10775908"/>
              <a:gd name="connsiteY6217" fmla="*/ 2358047 h 4464204"/>
              <a:gd name="connsiteX6218" fmla="*/ 8782269 w 10775908"/>
              <a:gd name="connsiteY6218" fmla="*/ 2352663 h 4464204"/>
              <a:gd name="connsiteX6219" fmla="*/ 8778070 w 10775908"/>
              <a:gd name="connsiteY6219" fmla="*/ 2357138 h 4464204"/>
              <a:gd name="connsiteX6220" fmla="*/ 8768534 w 10775908"/>
              <a:gd name="connsiteY6220" fmla="*/ 2360148 h 4464204"/>
              <a:gd name="connsiteX6221" fmla="*/ 8765180 w 10775908"/>
              <a:gd name="connsiteY6221" fmla="*/ 2362287 h 4464204"/>
              <a:gd name="connsiteX6222" fmla="*/ 8863211 w 10775908"/>
              <a:gd name="connsiteY6222" fmla="*/ 2397088 h 4464204"/>
              <a:gd name="connsiteX6223" fmla="*/ 8909196 w 10775908"/>
              <a:gd name="connsiteY6223" fmla="*/ 2415003 h 4464204"/>
              <a:gd name="connsiteX6224" fmla="*/ 8927939 w 10775908"/>
              <a:gd name="connsiteY6224" fmla="*/ 2430375 h 4464204"/>
              <a:gd name="connsiteX6225" fmla="*/ 8948162 w 10775908"/>
              <a:gd name="connsiteY6225" fmla="*/ 2435239 h 4464204"/>
              <a:gd name="connsiteX6226" fmla="*/ 8965204 w 10775908"/>
              <a:gd name="connsiteY6226" fmla="*/ 2454428 h 4464204"/>
              <a:gd name="connsiteX6227" fmla="*/ 8989225 w 10775908"/>
              <a:gd name="connsiteY6227" fmla="*/ 2467235 h 4464204"/>
              <a:gd name="connsiteX6228" fmla="*/ 9021894 w 10775908"/>
              <a:gd name="connsiteY6228" fmla="*/ 2491888 h 4464204"/>
              <a:gd name="connsiteX6229" fmla="*/ 8974201 w 10775908"/>
              <a:gd name="connsiteY6229" fmla="*/ 2472184 h 4464204"/>
              <a:gd name="connsiteX6230" fmla="*/ 8967112 w 10775908"/>
              <a:gd name="connsiteY6230" fmla="*/ 2486724 h 4464204"/>
              <a:gd name="connsiteX6231" fmla="*/ 8970198 w 10775908"/>
              <a:gd name="connsiteY6231" fmla="*/ 2505165 h 4464204"/>
              <a:gd name="connsiteX6232" fmla="*/ 8991504 w 10775908"/>
              <a:gd name="connsiteY6232" fmla="*/ 2483877 h 4464204"/>
              <a:gd name="connsiteX6233" fmla="*/ 8987495 w 10775908"/>
              <a:gd name="connsiteY6233" fmla="*/ 2495344 h 4464204"/>
              <a:gd name="connsiteX6234" fmla="*/ 8994153 w 10775908"/>
              <a:gd name="connsiteY6234" fmla="*/ 2496998 h 4464204"/>
              <a:gd name="connsiteX6235" fmla="*/ 8996711 w 10775908"/>
              <a:gd name="connsiteY6235" fmla="*/ 2510048 h 4464204"/>
              <a:gd name="connsiteX6236" fmla="*/ 8985837 w 10775908"/>
              <a:gd name="connsiteY6236" fmla="*/ 2507215 h 4464204"/>
              <a:gd name="connsiteX6237" fmla="*/ 8984075 w 10775908"/>
              <a:gd name="connsiteY6237" fmla="*/ 2505123 h 4464204"/>
              <a:gd name="connsiteX6238" fmla="*/ 8981862 w 10775908"/>
              <a:gd name="connsiteY6238" fmla="*/ 2511453 h 4464204"/>
              <a:gd name="connsiteX6239" fmla="*/ 8992842 w 10775908"/>
              <a:gd name="connsiteY6239" fmla="*/ 2519711 h 4464204"/>
              <a:gd name="connsiteX6240" fmla="*/ 9017196 w 10775908"/>
              <a:gd name="connsiteY6240" fmla="*/ 2541489 h 4464204"/>
              <a:gd name="connsiteX6241" fmla="*/ 8977650 w 10775908"/>
              <a:gd name="connsiteY6241" fmla="*/ 2520204 h 4464204"/>
              <a:gd name="connsiteX6242" fmla="*/ 8958118 w 10775908"/>
              <a:gd name="connsiteY6242" fmla="*/ 2510545 h 4464204"/>
              <a:gd name="connsiteX6243" fmla="*/ 8959248 w 10775908"/>
              <a:gd name="connsiteY6243" fmla="*/ 2511569 h 4464204"/>
              <a:gd name="connsiteX6244" fmla="*/ 8984359 w 10775908"/>
              <a:gd name="connsiteY6244" fmla="*/ 2531327 h 4464204"/>
              <a:gd name="connsiteX6245" fmla="*/ 9047304 w 10775908"/>
              <a:gd name="connsiteY6245" fmla="*/ 2566839 h 4464204"/>
              <a:gd name="connsiteX6246" fmla="*/ 9050473 w 10775908"/>
              <a:gd name="connsiteY6246" fmla="*/ 2568698 h 4464204"/>
              <a:gd name="connsiteX6247" fmla="*/ 9051360 w 10775908"/>
              <a:gd name="connsiteY6247" fmla="*/ 2556067 h 4464204"/>
              <a:gd name="connsiteX6248" fmla="*/ 9057435 w 10775908"/>
              <a:gd name="connsiteY6248" fmla="*/ 2542802 h 4464204"/>
              <a:gd name="connsiteX6249" fmla="*/ 9061319 w 10775908"/>
              <a:gd name="connsiteY6249" fmla="*/ 2541554 h 4464204"/>
              <a:gd name="connsiteX6250" fmla="*/ 9068337 w 10775908"/>
              <a:gd name="connsiteY6250" fmla="*/ 2545858 h 4464204"/>
              <a:gd name="connsiteX6251" fmla="*/ 9069122 w 10775908"/>
              <a:gd name="connsiteY6251" fmla="*/ 2543615 h 4464204"/>
              <a:gd name="connsiteX6252" fmla="*/ 9088226 w 10775908"/>
              <a:gd name="connsiteY6252" fmla="*/ 2550294 h 4464204"/>
              <a:gd name="connsiteX6253" fmla="*/ 9101824 w 10775908"/>
              <a:gd name="connsiteY6253" fmla="*/ 2555048 h 4464204"/>
              <a:gd name="connsiteX6254" fmla="*/ 9101266 w 10775908"/>
              <a:gd name="connsiteY6254" fmla="*/ 2556643 h 4464204"/>
              <a:gd name="connsiteX6255" fmla="*/ 9105982 w 10775908"/>
              <a:gd name="connsiteY6255" fmla="*/ 2555064 h 4464204"/>
              <a:gd name="connsiteX6256" fmla="*/ 9092866 w 10775908"/>
              <a:gd name="connsiteY6256" fmla="*/ 2572801 h 4464204"/>
              <a:gd name="connsiteX6257" fmla="*/ 9092917 w 10775908"/>
              <a:gd name="connsiteY6257" fmla="*/ 2562914 h 4464204"/>
              <a:gd name="connsiteX6258" fmla="*/ 9077034 w 10775908"/>
              <a:gd name="connsiteY6258" fmla="*/ 2557362 h 4464204"/>
              <a:gd name="connsiteX6259" fmla="*/ 9075329 w 10775908"/>
              <a:gd name="connsiteY6259" fmla="*/ 2556765 h 4464204"/>
              <a:gd name="connsiteX6260" fmla="*/ 9078778 w 10775908"/>
              <a:gd name="connsiteY6260" fmla="*/ 2579364 h 4464204"/>
              <a:gd name="connsiteX6261" fmla="*/ 9063532 w 10775908"/>
              <a:gd name="connsiteY6261" fmla="*/ 2576363 h 4464204"/>
              <a:gd name="connsiteX6262" fmla="*/ 9082041 w 10775908"/>
              <a:gd name="connsiteY6262" fmla="*/ 2587225 h 4464204"/>
              <a:gd name="connsiteX6263" fmla="*/ 9084844 w 10775908"/>
              <a:gd name="connsiteY6263" fmla="*/ 2582316 h 4464204"/>
              <a:gd name="connsiteX6264" fmla="*/ 9089844 w 10775908"/>
              <a:gd name="connsiteY6264" fmla="*/ 2581842 h 4464204"/>
              <a:gd name="connsiteX6265" fmla="*/ 9085949 w 10775908"/>
              <a:gd name="connsiteY6265" fmla="*/ 2588376 h 4464204"/>
              <a:gd name="connsiteX6266" fmla="*/ 9084556 w 10775908"/>
              <a:gd name="connsiteY6266" fmla="*/ 2588703 h 4464204"/>
              <a:gd name="connsiteX6267" fmla="*/ 9111199 w 10775908"/>
              <a:gd name="connsiteY6267" fmla="*/ 2604337 h 4464204"/>
              <a:gd name="connsiteX6268" fmla="*/ 9142003 w 10775908"/>
              <a:gd name="connsiteY6268" fmla="*/ 2622824 h 4464204"/>
              <a:gd name="connsiteX6269" fmla="*/ 9166089 w 10775908"/>
              <a:gd name="connsiteY6269" fmla="*/ 2637280 h 4464204"/>
              <a:gd name="connsiteX6270" fmla="*/ 9139666 w 10775908"/>
              <a:gd name="connsiteY6270" fmla="*/ 2615471 h 4464204"/>
              <a:gd name="connsiteX6271" fmla="*/ 9173855 w 10775908"/>
              <a:gd name="connsiteY6271" fmla="*/ 2630819 h 4464204"/>
              <a:gd name="connsiteX6272" fmla="*/ 9196837 w 10775908"/>
              <a:gd name="connsiteY6272" fmla="*/ 2641052 h 4464204"/>
              <a:gd name="connsiteX6273" fmla="*/ 9200591 w 10775908"/>
              <a:gd name="connsiteY6273" fmla="*/ 2637939 h 4464204"/>
              <a:gd name="connsiteX6274" fmla="*/ 9188176 w 10775908"/>
              <a:gd name="connsiteY6274" fmla="*/ 2622520 h 4464204"/>
              <a:gd name="connsiteX6275" fmla="*/ 9198540 w 10775908"/>
              <a:gd name="connsiteY6275" fmla="*/ 2627217 h 4464204"/>
              <a:gd name="connsiteX6276" fmla="*/ 9212567 w 10775908"/>
              <a:gd name="connsiteY6276" fmla="*/ 2613399 h 4464204"/>
              <a:gd name="connsiteX6277" fmla="*/ 9231881 w 10775908"/>
              <a:gd name="connsiteY6277" fmla="*/ 2642467 h 4464204"/>
              <a:gd name="connsiteX6278" fmla="*/ 9215303 w 10775908"/>
              <a:gd name="connsiteY6278" fmla="*/ 2636672 h 4464204"/>
              <a:gd name="connsiteX6279" fmla="*/ 9230343 w 10775908"/>
              <a:gd name="connsiteY6279" fmla="*/ 2648341 h 4464204"/>
              <a:gd name="connsiteX6280" fmla="*/ 9217870 w 10775908"/>
              <a:gd name="connsiteY6280" fmla="*/ 2649798 h 4464204"/>
              <a:gd name="connsiteX6281" fmla="*/ 9217052 w 10775908"/>
              <a:gd name="connsiteY6281" fmla="*/ 2650042 h 4464204"/>
              <a:gd name="connsiteX6282" fmla="*/ 9227354 w 10775908"/>
              <a:gd name="connsiteY6282" fmla="*/ 2654617 h 4464204"/>
              <a:gd name="connsiteX6283" fmla="*/ 9233896 w 10775908"/>
              <a:gd name="connsiteY6283" fmla="*/ 2675592 h 4464204"/>
              <a:gd name="connsiteX6284" fmla="*/ 9215280 w 10775908"/>
              <a:gd name="connsiteY6284" fmla="*/ 2669083 h 4464204"/>
              <a:gd name="connsiteX6285" fmla="*/ 9210134 w 10775908"/>
              <a:gd name="connsiteY6285" fmla="*/ 2671084 h 4464204"/>
              <a:gd name="connsiteX6286" fmla="*/ 9206069 w 10775908"/>
              <a:gd name="connsiteY6286" fmla="*/ 2676829 h 4464204"/>
              <a:gd name="connsiteX6287" fmla="*/ 9357991 w 10775908"/>
              <a:gd name="connsiteY6287" fmla="*/ 2784701 h 4464204"/>
              <a:gd name="connsiteX6288" fmla="*/ 9430098 w 10775908"/>
              <a:gd name="connsiteY6288" fmla="*/ 2840782 h 4464204"/>
              <a:gd name="connsiteX6289" fmla="*/ 9461395 w 10775908"/>
              <a:gd name="connsiteY6289" fmla="*/ 2869364 h 4464204"/>
              <a:gd name="connsiteX6290" fmla="*/ 9463721 w 10775908"/>
              <a:gd name="connsiteY6290" fmla="*/ 2894065 h 4464204"/>
              <a:gd name="connsiteX6291" fmla="*/ 9477025 w 10775908"/>
              <a:gd name="connsiteY6291" fmla="*/ 2874828 h 4464204"/>
              <a:gd name="connsiteX6292" fmla="*/ 9489069 w 10775908"/>
              <a:gd name="connsiteY6292" fmla="*/ 2859191 h 4464204"/>
              <a:gd name="connsiteX6293" fmla="*/ 9541307 w 10775908"/>
              <a:gd name="connsiteY6293" fmla="*/ 2883519 h 4464204"/>
              <a:gd name="connsiteX6294" fmla="*/ 9583802 w 10775908"/>
              <a:gd name="connsiteY6294" fmla="*/ 2912623 h 4464204"/>
              <a:gd name="connsiteX6295" fmla="*/ 9587601 w 10775908"/>
              <a:gd name="connsiteY6295" fmla="*/ 2902489 h 4464204"/>
              <a:gd name="connsiteX6296" fmla="*/ 9666976 w 10775908"/>
              <a:gd name="connsiteY6296" fmla="*/ 2939058 h 4464204"/>
              <a:gd name="connsiteX6297" fmla="*/ 9629850 w 10775908"/>
              <a:gd name="connsiteY6297" fmla="*/ 2915252 h 4464204"/>
              <a:gd name="connsiteX6298" fmla="*/ 9628864 w 10775908"/>
              <a:gd name="connsiteY6298" fmla="*/ 2918864 h 4464204"/>
              <a:gd name="connsiteX6299" fmla="*/ 9626324 w 10775908"/>
              <a:gd name="connsiteY6299" fmla="*/ 2914954 h 4464204"/>
              <a:gd name="connsiteX6300" fmla="*/ 9626721 w 10775908"/>
              <a:gd name="connsiteY6300" fmla="*/ 2913501 h 4464204"/>
              <a:gd name="connsiteX6301" fmla="*/ 9617650 w 10775908"/>
              <a:gd name="connsiteY6301" fmla="*/ 2908630 h 4464204"/>
              <a:gd name="connsiteX6302" fmla="*/ 9606725 w 10775908"/>
              <a:gd name="connsiteY6302" fmla="*/ 2900720 h 4464204"/>
              <a:gd name="connsiteX6303" fmla="*/ 9606725 w 10775908"/>
              <a:gd name="connsiteY6303" fmla="*/ 2880874 h 4464204"/>
              <a:gd name="connsiteX6304" fmla="*/ 9599851 w 10775908"/>
              <a:gd name="connsiteY6304" fmla="*/ 2867444 h 4464204"/>
              <a:gd name="connsiteX6305" fmla="*/ 9570987 w 10775908"/>
              <a:gd name="connsiteY6305" fmla="*/ 2850737 h 4464204"/>
              <a:gd name="connsiteX6306" fmla="*/ 9471220 w 10775908"/>
              <a:gd name="connsiteY6306" fmla="*/ 2780942 h 4464204"/>
              <a:gd name="connsiteX6307" fmla="*/ 9337994 w 10775908"/>
              <a:gd name="connsiteY6307" fmla="*/ 2683818 h 4464204"/>
              <a:gd name="connsiteX6308" fmla="*/ 9316166 w 10775908"/>
              <a:gd name="connsiteY6308" fmla="*/ 2669328 h 4464204"/>
              <a:gd name="connsiteX6309" fmla="*/ 9306926 w 10775908"/>
              <a:gd name="connsiteY6309" fmla="*/ 2663665 h 4464204"/>
              <a:gd name="connsiteX6310" fmla="*/ 9298448 w 10775908"/>
              <a:gd name="connsiteY6310" fmla="*/ 2659667 h 4464204"/>
              <a:gd name="connsiteX6311" fmla="*/ 9287952 w 10775908"/>
              <a:gd name="connsiteY6311" fmla="*/ 2653289 h 4464204"/>
              <a:gd name="connsiteX6312" fmla="*/ 9283828 w 10775908"/>
              <a:gd name="connsiteY6312" fmla="*/ 2645231 h 4464204"/>
              <a:gd name="connsiteX6313" fmla="*/ 9285409 w 10775908"/>
              <a:gd name="connsiteY6313" fmla="*/ 2640712 h 4464204"/>
              <a:gd name="connsiteX6314" fmla="*/ 9270332 w 10775908"/>
              <a:gd name="connsiteY6314" fmla="*/ 2629014 h 4464204"/>
              <a:gd name="connsiteX6315" fmla="*/ 9279629 w 10775908"/>
              <a:gd name="connsiteY6315" fmla="*/ 2621234 h 4464204"/>
              <a:gd name="connsiteX6316" fmla="*/ 9279150 w 10775908"/>
              <a:gd name="connsiteY6316" fmla="*/ 2621032 h 4464204"/>
              <a:gd name="connsiteX6317" fmla="*/ 9266300 w 10775908"/>
              <a:gd name="connsiteY6317" fmla="*/ 2617049 h 4464204"/>
              <a:gd name="connsiteX6318" fmla="*/ 9258555 w 10775908"/>
              <a:gd name="connsiteY6318" fmla="*/ 2612430 h 4464204"/>
              <a:gd name="connsiteX6319" fmla="*/ 9214881 w 10775908"/>
              <a:gd name="connsiteY6319" fmla="*/ 2594185 h 4464204"/>
              <a:gd name="connsiteX6320" fmla="*/ 9217917 w 10775908"/>
              <a:gd name="connsiteY6320" fmla="*/ 2588359 h 4464204"/>
              <a:gd name="connsiteX6321" fmla="*/ 9184177 w 10775908"/>
              <a:gd name="connsiteY6321" fmla="*/ 2568492 h 4464204"/>
              <a:gd name="connsiteX6322" fmla="*/ 9183596 w 10775908"/>
              <a:gd name="connsiteY6322" fmla="*/ 2568173 h 4464204"/>
              <a:gd name="connsiteX6323" fmla="*/ 9176907 w 10775908"/>
              <a:gd name="connsiteY6323" fmla="*/ 2565833 h 4464204"/>
              <a:gd name="connsiteX6324" fmla="*/ 9179334 w 10775908"/>
              <a:gd name="connsiteY6324" fmla="*/ 2577713 h 4464204"/>
              <a:gd name="connsiteX6325" fmla="*/ 9148756 w 10775908"/>
              <a:gd name="connsiteY6325" fmla="*/ 2571067 h 4464204"/>
              <a:gd name="connsiteX6326" fmla="*/ 9154826 w 10775908"/>
              <a:gd name="connsiteY6326" fmla="*/ 2553703 h 4464204"/>
              <a:gd name="connsiteX6327" fmla="*/ 9163803 w 10775908"/>
              <a:gd name="connsiteY6327" fmla="*/ 2565664 h 4464204"/>
              <a:gd name="connsiteX6328" fmla="*/ 9168356 w 10775908"/>
              <a:gd name="connsiteY6328" fmla="*/ 2559755 h 4464204"/>
              <a:gd name="connsiteX6329" fmla="*/ 9141890 w 10775908"/>
              <a:gd name="connsiteY6329" fmla="*/ 2545136 h 4464204"/>
              <a:gd name="connsiteX6330" fmla="*/ 9142229 w 10775908"/>
              <a:gd name="connsiteY6330" fmla="*/ 2547919 h 4464204"/>
              <a:gd name="connsiteX6331" fmla="*/ 9148965 w 10775908"/>
              <a:gd name="connsiteY6331" fmla="*/ 2551652 h 4464204"/>
              <a:gd name="connsiteX6332" fmla="*/ 9134127 w 10775908"/>
              <a:gd name="connsiteY6332" fmla="*/ 2557495 h 4464204"/>
              <a:gd name="connsiteX6333" fmla="*/ 9132700 w 10775908"/>
              <a:gd name="connsiteY6333" fmla="*/ 2555262 h 4464204"/>
              <a:gd name="connsiteX6334" fmla="*/ 9129867 w 10775908"/>
              <a:gd name="connsiteY6334" fmla="*/ 2560029 h 4464204"/>
              <a:gd name="connsiteX6335" fmla="*/ 9124619 w 10775908"/>
              <a:gd name="connsiteY6335" fmla="*/ 2561214 h 4464204"/>
              <a:gd name="connsiteX6336" fmla="*/ 9128537 w 10775908"/>
              <a:gd name="connsiteY6336" fmla="*/ 2554622 h 4464204"/>
              <a:gd name="connsiteX6337" fmla="*/ 9131818 w 10775908"/>
              <a:gd name="connsiteY6337" fmla="*/ 2553880 h 4464204"/>
              <a:gd name="connsiteX6338" fmla="*/ 9128458 w 10775908"/>
              <a:gd name="connsiteY6338" fmla="*/ 2548620 h 4464204"/>
              <a:gd name="connsiteX6339" fmla="*/ 9130378 w 10775908"/>
              <a:gd name="connsiteY6339" fmla="*/ 2538778 h 4464204"/>
              <a:gd name="connsiteX6340" fmla="*/ 9127294 w 10775908"/>
              <a:gd name="connsiteY6340" fmla="*/ 2537074 h 4464204"/>
              <a:gd name="connsiteX6341" fmla="*/ 9071354 w 10775908"/>
              <a:gd name="connsiteY6341" fmla="*/ 2502955 h 4464204"/>
              <a:gd name="connsiteX6342" fmla="*/ 9062419 w 10775908"/>
              <a:gd name="connsiteY6342" fmla="*/ 2492113 h 4464204"/>
              <a:gd name="connsiteX6343" fmla="*/ 9055523 w 10775908"/>
              <a:gd name="connsiteY6343" fmla="*/ 2483745 h 4464204"/>
              <a:gd name="connsiteX6344" fmla="*/ 9036652 w 10775908"/>
              <a:gd name="connsiteY6344" fmla="*/ 2473228 h 4464204"/>
              <a:gd name="connsiteX6345" fmla="*/ 8935456 w 10775908"/>
              <a:gd name="connsiteY6345" fmla="*/ 2426269 h 4464204"/>
              <a:gd name="connsiteX6346" fmla="*/ 8921740 w 10775908"/>
              <a:gd name="connsiteY6346" fmla="*/ 2414336 h 4464204"/>
              <a:gd name="connsiteX6347" fmla="*/ 8920385 w 10775908"/>
              <a:gd name="connsiteY6347" fmla="*/ 2413517 h 4464204"/>
              <a:gd name="connsiteX6348" fmla="*/ 8922080 w 10775908"/>
              <a:gd name="connsiteY6348" fmla="*/ 2419212 h 4464204"/>
              <a:gd name="connsiteX6349" fmla="*/ 8917404 w 10775908"/>
              <a:gd name="connsiteY6349" fmla="*/ 2418477 h 4464204"/>
              <a:gd name="connsiteX6350" fmla="*/ 8919562 w 10775908"/>
              <a:gd name="connsiteY6350" fmla="*/ 2413016 h 4464204"/>
              <a:gd name="connsiteX6351" fmla="*/ 8916595 w 10775908"/>
              <a:gd name="connsiteY6351" fmla="*/ 2411216 h 4464204"/>
              <a:gd name="connsiteX6352" fmla="*/ 8890244 w 10775908"/>
              <a:gd name="connsiteY6352" fmla="*/ 2399799 h 4464204"/>
              <a:gd name="connsiteX6353" fmla="*/ 8841131 w 10775908"/>
              <a:gd name="connsiteY6353" fmla="*/ 2378216 h 4464204"/>
              <a:gd name="connsiteX6354" fmla="*/ 8803538 w 10775908"/>
              <a:gd name="connsiteY6354" fmla="*/ 2361897 h 4464204"/>
              <a:gd name="connsiteX6355" fmla="*/ 8794769 w 10775908"/>
              <a:gd name="connsiteY6355" fmla="*/ 2361621 h 4464204"/>
              <a:gd name="connsiteX6356" fmla="*/ 8795842 w 10775908"/>
              <a:gd name="connsiteY6356" fmla="*/ 2358556 h 4464204"/>
              <a:gd name="connsiteX6357" fmla="*/ 9874562 w 10775908"/>
              <a:gd name="connsiteY6357" fmla="*/ 2352051 h 4464204"/>
              <a:gd name="connsiteX6358" fmla="*/ 9886358 w 10775908"/>
              <a:gd name="connsiteY6358" fmla="*/ 2356175 h 4464204"/>
              <a:gd name="connsiteX6359" fmla="*/ 9882937 w 10775908"/>
              <a:gd name="connsiteY6359" fmla="*/ 2365960 h 4464204"/>
              <a:gd name="connsiteX6360" fmla="*/ 9871141 w 10775908"/>
              <a:gd name="connsiteY6360" fmla="*/ 2361837 h 4464204"/>
              <a:gd name="connsiteX6361" fmla="*/ 9874562 w 10775908"/>
              <a:gd name="connsiteY6361" fmla="*/ 2352051 h 4464204"/>
              <a:gd name="connsiteX6362" fmla="*/ 8941327 w 10775908"/>
              <a:gd name="connsiteY6362" fmla="*/ 2351429 h 4464204"/>
              <a:gd name="connsiteX6363" fmla="*/ 8940578 w 10775908"/>
              <a:gd name="connsiteY6363" fmla="*/ 2373490 h 4464204"/>
              <a:gd name="connsiteX6364" fmla="*/ 8941327 w 10775908"/>
              <a:gd name="connsiteY6364" fmla="*/ 2351429 h 4464204"/>
              <a:gd name="connsiteX6365" fmla="*/ 8996256 w 10775908"/>
              <a:gd name="connsiteY6365" fmla="*/ 2349863 h 4464204"/>
              <a:gd name="connsiteX6366" fmla="*/ 9009197 w 10775908"/>
              <a:gd name="connsiteY6366" fmla="*/ 2349993 h 4464204"/>
              <a:gd name="connsiteX6367" fmla="*/ 9020258 w 10775908"/>
              <a:gd name="connsiteY6367" fmla="*/ 2368927 h 4464204"/>
              <a:gd name="connsiteX6368" fmla="*/ 9018225 w 10775908"/>
              <a:gd name="connsiteY6368" fmla="*/ 2368216 h 4464204"/>
              <a:gd name="connsiteX6369" fmla="*/ 9018844 w 10775908"/>
              <a:gd name="connsiteY6369" fmla="*/ 2376259 h 4464204"/>
              <a:gd name="connsiteX6370" fmla="*/ 9010710 w 10775908"/>
              <a:gd name="connsiteY6370" fmla="*/ 2369866 h 4464204"/>
              <a:gd name="connsiteX6371" fmla="*/ 9011413 w 10775908"/>
              <a:gd name="connsiteY6371" fmla="*/ 2365834 h 4464204"/>
              <a:gd name="connsiteX6372" fmla="*/ 8996558 w 10775908"/>
              <a:gd name="connsiteY6372" fmla="*/ 2360642 h 4464204"/>
              <a:gd name="connsiteX6373" fmla="*/ 8996915 w 10775908"/>
              <a:gd name="connsiteY6373" fmla="*/ 2361097 h 4464204"/>
              <a:gd name="connsiteX6374" fmla="*/ 8995990 w 10775908"/>
              <a:gd name="connsiteY6374" fmla="*/ 2368735 h 4464204"/>
              <a:gd name="connsiteX6375" fmla="*/ 8992624 w 10775908"/>
              <a:gd name="connsiteY6375" fmla="*/ 2364537 h 4464204"/>
              <a:gd name="connsiteX6376" fmla="*/ 8993315 w 10775908"/>
              <a:gd name="connsiteY6376" fmla="*/ 2359508 h 4464204"/>
              <a:gd name="connsiteX6377" fmla="*/ 8986115 w 10775908"/>
              <a:gd name="connsiteY6377" fmla="*/ 2356990 h 4464204"/>
              <a:gd name="connsiteX6378" fmla="*/ 8996256 w 10775908"/>
              <a:gd name="connsiteY6378" fmla="*/ 2349863 h 4464204"/>
              <a:gd name="connsiteX6379" fmla="*/ 10004941 w 10775908"/>
              <a:gd name="connsiteY6379" fmla="*/ 2349483 h 4464204"/>
              <a:gd name="connsiteX6380" fmla="*/ 10030901 w 10775908"/>
              <a:gd name="connsiteY6380" fmla="*/ 2353030 h 4464204"/>
              <a:gd name="connsiteX6381" fmla="*/ 10034692 w 10775908"/>
              <a:gd name="connsiteY6381" fmla="*/ 2364201 h 4464204"/>
              <a:gd name="connsiteX6382" fmla="*/ 10019090 w 10775908"/>
              <a:gd name="connsiteY6382" fmla="*/ 2369941 h 4464204"/>
              <a:gd name="connsiteX6383" fmla="*/ 10034562 w 10775908"/>
              <a:gd name="connsiteY6383" fmla="*/ 2378181 h 4464204"/>
              <a:gd name="connsiteX6384" fmla="*/ 10034024 w 10775908"/>
              <a:gd name="connsiteY6384" fmla="*/ 2385286 h 4464204"/>
              <a:gd name="connsiteX6385" fmla="*/ 10039429 w 10775908"/>
              <a:gd name="connsiteY6385" fmla="*/ 2388309 h 4464204"/>
              <a:gd name="connsiteX6386" fmla="*/ 10040155 w 10775908"/>
              <a:gd name="connsiteY6386" fmla="*/ 2397763 h 4464204"/>
              <a:gd name="connsiteX6387" fmla="*/ 10032022 w 10775908"/>
              <a:gd name="connsiteY6387" fmla="*/ 2391371 h 4464204"/>
              <a:gd name="connsiteX6388" fmla="*/ 10032985 w 10775908"/>
              <a:gd name="connsiteY6388" fmla="*/ 2385854 h 4464204"/>
              <a:gd name="connsiteX6389" fmla="*/ 10020706 w 10775908"/>
              <a:gd name="connsiteY6389" fmla="*/ 2379845 h 4464204"/>
              <a:gd name="connsiteX6390" fmla="*/ 9983805 w 10775908"/>
              <a:gd name="connsiteY6390" fmla="*/ 2350888 h 4464204"/>
              <a:gd name="connsiteX6391" fmla="*/ 10004941 w 10775908"/>
              <a:gd name="connsiteY6391" fmla="*/ 2349483 h 4464204"/>
              <a:gd name="connsiteX6392" fmla="*/ 8807105 w 10775908"/>
              <a:gd name="connsiteY6392" fmla="*/ 2348264 h 4464204"/>
              <a:gd name="connsiteX6393" fmla="*/ 8808591 w 10775908"/>
              <a:gd name="connsiteY6393" fmla="*/ 2349741 h 4464204"/>
              <a:gd name="connsiteX6394" fmla="*/ 8808654 w 10775908"/>
              <a:gd name="connsiteY6394" fmla="*/ 2349760 h 4464204"/>
              <a:gd name="connsiteX6395" fmla="*/ 8807212 w 10775908"/>
              <a:gd name="connsiteY6395" fmla="*/ 2348314 h 4464204"/>
              <a:gd name="connsiteX6396" fmla="*/ 1420645 w 10775908"/>
              <a:gd name="connsiteY6396" fmla="*/ 2346991 h 4464204"/>
              <a:gd name="connsiteX6397" fmla="*/ 1428978 w 10775908"/>
              <a:gd name="connsiteY6397" fmla="*/ 2349180 h 4464204"/>
              <a:gd name="connsiteX6398" fmla="*/ 1417033 w 10775908"/>
              <a:gd name="connsiteY6398" fmla="*/ 2356727 h 4464204"/>
              <a:gd name="connsiteX6399" fmla="*/ 1413577 w 10775908"/>
              <a:gd name="connsiteY6399" fmla="*/ 2355375 h 4464204"/>
              <a:gd name="connsiteX6400" fmla="*/ 1420645 w 10775908"/>
              <a:gd name="connsiteY6400" fmla="*/ 2346991 h 4464204"/>
              <a:gd name="connsiteX6401" fmla="*/ 2254578 w 10775908"/>
              <a:gd name="connsiteY6401" fmla="*/ 2343955 h 4464204"/>
              <a:gd name="connsiteX6402" fmla="*/ 2256132 w 10775908"/>
              <a:gd name="connsiteY6402" fmla="*/ 2345214 h 4464204"/>
              <a:gd name="connsiteX6403" fmla="*/ 2280453 w 10775908"/>
              <a:gd name="connsiteY6403" fmla="*/ 2355962 h 4464204"/>
              <a:gd name="connsiteX6404" fmla="*/ 2307187 w 10775908"/>
              <a:gd name="connsiteY6404" fmla="*/ 2361179 h 4464204"/>
              <a:gd name="connsiteX6405" fmla="*/ 2314011 w 10775908"/>
              <a:gd name="connsiteY6405" fmla="*/ 2361917 h 4464204"/>
              <a:gd name="connsiteX6406" fmla="*/ 2302775 w 10775908"/>
              <a:gd name="connsiteY6406" fmla="*/ 2358752 h 4464204"/>
              <a:gd name="connsiteX6407" fmla="*/ 2270132 w 10775908"/>
              <a:gd name="connsiteY6407" fmla="*/ 2347339 h 4464204"/>
              <a:gd name="connsiteX6408" fmla="*/ 2259223 w 10775908"/>
              <a:gd name="connsiteY6408" fmla="*/ 2345456 h 4464204"/>
              <a:gd name="connsiteX6409" fmla="*/ 9675047 w 10775908"/>
              <a:gd name="connsiteY6409" fmla="*/ 2343898 h 4464204"/>
              <a:gd name="connsiteX6410" fmla="*/ 9677369 w 10775908"/>
              <a:gd name="connsiteY6410" fmla="*/ 2355692 h 4464204"/>
              <a:gd name="connsiteX6411" fmla="*/ 9675047 w 10775908"/>
              <a:gd name="connsiteY6411" fmla="*/ 2343898 h 4464204"/>
              <a:gd name="connsiteX6412" fmla="*/ 8116863 w 10775908"/>
              <a:gd name="connsiteY6412" fmla="*/ 2342352 h 4464204"/>
              <a:gd name="connsiteX6413" fmla="*/ 8119403 w 10775908"/>
              <a:gd name="connsiteY6413" fmla="*/ 2353897 h 4464204"/>
              <a:gd name="connsiteX6414" fmla="*/ 8109253 w 10775908"/>
              <a:gd name="connsiteY6414" fmla="*/ 2353349 h 4464204"/>
              <a:gd name="connsiteX6415" fmla="*/ 8111187 w 10775908"/>
              <a:gd name="connsiteY6415" fmla="*/ 2355643 h 4464204"/>
              <a:gd name="connsiteX6416" fmla="*/ 8131866 w 10775908"/>
              <a:gd name="connsiteY6416" fmla="*/ 2356978 h 4464204"/>
              <a:gd name="connsiteX6417" fmla="*/ 8153032 w 10775908"/>
              <a:gd name="connsiteY6417" fmla="*/ 2357885 h 4464204"/>
              <a:gd name="connsiteX6418" fmla="*/ 8152836 w 10775908"/>
              <a:gd name="connsiteY6418" fmla="*/ 2357615 h 4464204"/>
              <a:gd name="connsiteX6419" fmla="*/ 8153822 w 10775908"/>
              <a:gd name="connsiteY6419" fmla="*/ 2350064 h 4464204"/>
              <a:gd name="connsiteX6420" fmla="*/ 8157210 w 10775908"/>
              <a:gd name="connsiteY6420" fmla="*/ 2353470 h 4464204"/>
              <a:gd name="connsiteX6421" fmla="*/ 8156458 w 10775908"/>
              <a:gd name="connsiteY6421" fmla="*/ 2358030 h 4464204"/>
              <a:gd name="connsiteX6422" fmla="*/ 8178036 w 10775908"/>
              <a:gd name="connsiteY6422" fmla="*/ 2358952 h 4464204"/>
              <a:gd name="connsiteX6423" fmla="*/ 8151884 w 10775908"/>
              <a:gd name="connsiteY6423" fmla="*/ 2348256 h 4464204"/>
              <a:gd name="connsiteX6424" fmla="*/ 8116863 w 10775908"/>
              <a:gd name="connsiteY6424" fmla="*/ 2342352 h 4464204"/>
              <a:gd name="connsiteX6425" fmla="*/ 1087908 w 10775908"/>
              <a:gd name="connsiteY6425" fmla="*/ 2342164 h 4464204"/>
              <a:gd name="connsiteX6426" fmla="*/ 1104522 w 10775908"/>
              <a:gd name="connsiteY6426" fmla="*/ 2346265 h 4464204"/>
              <a:gd name="connsiteX6427" fmla="*/ 1135070 w 10775908"/>
              <a:gd name="connsiteY6427" fmla="*/ 2362953 h 4464204"/>
              <a:gd name="connsiteX6428" fmla="*/ 1178011 w 10775908"/>
              <a:gd name="connsiteY6428" fmla="*/ 2410372 h 4464204"/>
              <a:gd name="connsiteX6429" fmla="*/ 1148137 w 10775908"/>
              <a:gd name="connsiteY6429" fmla="*/ 2401640 h 4464204"/>
              <a:gd name="connsiteX6430" fmla="*/ 1070408 w 10775908"/>
              <a:gd name="connsiteY6430" fmla="*/ 2344716 h 4464204"/>
              <a:gd name="connsiteX6431" fmla="*/ 1087908 w 10775908"/>
              <a:gd name="connsiteY6431" fmla="*/ 2342164 h 4464204"/>
              <a:gd name="connsiteX6432" fmla="*/ 9031820 w 10775908"/>
              <a:gd name="connsiteY6432" fmla="*/ 2340242 h 4464204"/>
              <a:gd name="connsiteX6433" fmla="*/ 9048302 w 10775908"/>
              <a:gd name="connsiteY6433" fmla="*/ 2344064 h 4464204"/>
              <a:gd name="connsiteX6434" fmla="*/ 9053775 w 10775908"/>
              <a:gd name="connsiteY6434" fmla="*/ 2358996 h 4464204"/>
              <a:gd name="connsiteX6435" fmla="*/ 9031820 w 10775908"/>
              <a:gd name="connsiteY6435" fmla="*/ 2340242 h 4464204"/>
              <a:gd name="connsiteX6436" fmla="*/ 2009452 w 10775908"/>
              <a:gd name="connsiteY6436" fmla="*/ 2338409 h 4464204"/>
              <a:gd name="connsiteX6437" fmla="*/ 2009101 w 10775908"/>
              <a:gd name="connsiteY6437" fmla="*/ 2340075 h 4464204"/>
              <a:gd name="connsiteX6438" fmla="*/ 2012534 w 10775908"/>
              <a:gd name="connsiteY6438" fmla="*/ 2339872 h 4464204"/>
              <a:gd name="connsiteX6439" fmla="*/ 8785684 w 10775908"/>
              <a:gd name="connsiteY6439" fmla="*/ 2338202 h 4464204"/>
              <a:gd name="connsiteX6440" fmla="*/ 8791907 w 10775908"/>
              <a:gd name="connsiteY6440" fmla="*/ 2343358 h 4464204"/>
              <a:gd name="connsiteX6441" fmla="*/ 8792389 w 10775908"/>
              <a:gd name="connsiteY6441" fmla="*/ 2341321 h 4464204"/>
              <a:gd name="connsiteX6442" fmla="*/ 8786133 w 10775908"/>
              <a:gd name="connsiteY6442" fmla="*/ 2338366 h 4464204"/>
              <a:gd name="connsiteX6443" fmla="*/ 1276859 w 10775908"/>
              <a:gd name="connsiteY6443" fmla="*/ 2337819 h 4464204"/>
              <a:gd name="connsiteX6444" fmla="*/ 1279181 w 10775908"/>
              <a:gd name="connsiteY6444" fmla="*/ 2349610 h 4464204"/>
              <a:gd name="connsiteX6445" fmla="*/ 1276859 w 10775908"/>
              <a:gd name="connsiteY6445" fmla="*/ 2337819 h 4464204"/>
              <a:gd name="connsiteX6446" fmla="*/ 1822721 w 10775908"/>
              <a:gd name="connsiteY6446" fmla="*/ 2336511 h 4464204"/>
              <a:gd name="connsiteX6447" fmla="*/ 1803194 w 10775908"/>
              <a:gd name="connsiteY6447" fmla="*/ 2339562 h 4464204"/>
              <a:gd name="connsiteX6448" fmla="*/ 1834980 w 10775908"/>
              <a:gd name="connsiteY6448" fmla="*/ 2357289 h 4464204"/>
              <a:gd name="connsiteX6449" fmla="*/ 1870885 w 10775908"/>
              <a:gd name="connsiteY6449" fmla="*/ 2363227 h 4464204"/>
              <a:gd name="connsiteX6450" fmla="*/ 1858090 w 10775908"/>
              <a:gd name="connsiteY6450" fmla="*/ 2348545 h 4464204"/>
              <a:gd name="connsiteX6451" fmla="*/ 1830315 w 10775908"/>
              <a:gd name="connsiteY6451" fmla="*/ 2336952 h 4464204"/>
              <a:gd name="connsiteX6452" fmla="*/ 2292463 w 10775908"/>
              <a:gd name="connsiteY6452" fmla="*/ 2335300 h 4464204"/>
              <a:gd name="connsiteX6453" fmla="*/ 2295643 w 10775908"/>
              <a:gd name="connsiteY6453" fmla="*/ 2348541 h 4464204"/>
              <a:gd name="connsiteX6454" fmla="*/ 2307584 w 10775908"/>
              <a:gd name="connsiteY6454" fmla="*/ 2351611 h 4464204"/>
              <a:gd name="connsiteX6455" fmla="*/ 2304147 w 10775908"/>
              <a:gd name="connsiteY6455" fmla="*/ 2339110 h 4464204"/>
              <a:gd name="connsiteX6456" fmla="*/ 2292463 w 10775908"/>
              <a:gd name="connsiteY6456" fmla="*/ 2335300 h 4464204"/>
              <a:gd name="connsiteX6457" fmla="*/ 8715274 w 10775908"/>
              <a:gd name="connsiteY6457" fmla="*/ 2334910 h 4464204"/>
              <a:gd name="connsiteX6458" fmla="*/ 8712430 w 10775908"/>
              <a:gd name="connsiteY6458" fmla="*/ 2343054 h 4464204"/>
              <a:gd name="connsiteX6459" fmla="*/ 8732588 w 10775908"/>
              <a:gd name="connsiteY6459" fmla="*/ 2350466 h 4464204"/>
              <a:gd name="connsiteX6460" fmla="*/ 8733486 w 10775908"/>
              <a:gd name="connsiteY6460" fmla="*/ 2347895 h 4464204"/>
              <a:gd name="connsiteX6461" fmla="*/ 8725240 w 10775908"/>
              <a:gd name="connsiteY6461" fmla="*/ 2345012 h 4464204"/>
              <a:gd name="connsiteX6462" fmla="*/ 8715274 w 10775908"/>
              <a:gd name="connsiteY6462" fmla="*/ 2334910 h 4464204"/>
              <a:gd name="connsiteX6463" fmla="*/ 2062369 w 10775908"/>
              <a:gd name="connsiteY6463" fmla="*/ 2333621 h 4464204"/>
              <a:gd name="connsiteX6464" fmla="*/ 2064463 w 10775908"/>
              <a:gd name="connsiteY6464" fmla="*/ 2340942 h 4464204"/>
              <a:gd name="connsiteX6465" fmla="*/ 2059866 w 10775908"/>
              <a:gd name="connsiteY6465" fmla="*/ 2341804 h 4464204"/>
              <a:gd name="connsiteX6466" fmla="*/ 2058721 w 10775908"/>
              <a:gd name="connsiteY6466" fmla="*/ 2338934 h 4464204"/>
              <a:gd name="connsiteX6467" fmla="*/ 2062369 w 10775908"/>
              <a:gd name="connsiteY6467" fmla="*/ 2333621 h 4464204"/>
              <a:gd name="connsiteX6468" fmla="*/ 9999719 w 10775908"/>
              <a:gd name="connsiteY6468" fmla="*/ 2333471 h 4464204"/>
              <a:gd name="connsiteX6469" fmla="*/ 10005924 w 10775908"/>
              <a:gd name="connsiteY6469" fmla="*/ 2333687 h 4464204"/>
              <a:gd name="connsiteX6470" fmla="*/ 10009383 w 10775908"/>
              <a:gd name="connsiteY6470" fmla="*/ 2335041 h 4464204"/>
              <a:gd name="connsiteX6471" fmla="*/ 9993981 w 10775908"/>
              <a:gd name="connsiteY6471" fmla="*/ 2341235 h 4464204"/>
              <a:gd name="connsiteX6472" fmla="*/ 9999719 w 10775908"/>
              <a:gd name="connsiteY6472" fmla="*/ 2333471 h 4464204"/>
              <a:gd name="connsiteX6473" fmla="*/ 8973897 w 10775908"/>
              <a:gd name="connsiteY6473" fmla="*/ 2332018 h 4464204"/>
              <a:gd name="connsiteX6474" fmla="*/ 8977037 w 10775908"/>
              <a:gd name="connsiteY6474" fmla="*/ 2336135 h 4464204"/>
              <a:gd name="connsiteX6475" fmla="*/ 8976659 w 10775908"/>
              <a:gd name="connsiteY6475" fmla="*/ 2338698 h 4464204"/>
              <a:gd name="connsiteX6476" fmla="*/ 8977616 w 10775908"/>
              <a:gd name="connsiteY6476" fmla="*/ 2338707 h 4464204"/>
              <a:gd name="connsiteX6477" fmla="*/ 8992088 w 10775908"/>
              <a:gd name="connsiteY6477" fmla="*/ 2345738 h 4464204"/>
              <a:gd name="connsiteX6478" fmla="*/ 8963368 w 10775908"/>
              <a:gd name="connsiteY6478" fmla="*/ 2346329 h 4464204"/>
              <a:gd name="connsiteX6479" fmla="*/ 8969517 w 10775908"/>
              <a:gd name="connsiteY6479" fmla="*/ 2338621 h 4464204"/>
              <a:gd name="connsiteX6480" fmla="*/ 8972914 w 10775908"/>
              <a:gd name="connsiteY6480" fmla="*/ 2338657 h 4464204"/>
              <a:gd name="connsiteX6481" fmla="*/ 1433965 w 10775908"/>
              <a:gd name="connsiteY6481" fmla="*/ 2331145 h 4464204"/>
              <a:gd name="connsiteX6482" fmla="*/ 1456518 w 10775908"/>
              <a:gd name="connsiteY6482" fmla="*/ 2339029 h 4464204"/>
              <a:gd name="connsiteX6483" fmla="*/ 1468478 w 10775908"/>
              <a:gd name="connsiteY6483" fmla="*/ 2343210 h 4464204"/>
              <a:gd name="connsiteX6484" fmla="*/ 1465058 w 10775908"/>
              <a:gd name="connsiteY6484" fmla="*/ 2352994 h 4464204"/>
              <a:gd name="connsiteX6485" fmla="*/ 1444898 w 10775908"/>
              <a:gd name="connsiteY6485" fmla="*/ 2345946 h 4464204"/>
              <a:gd name="connsiteX6486" fmla="*/ 1430545 w 10775908"/>
              <a:gd name="connsiteY6486" fmla="*/ 2340928 h 4464204"/>
              <a:gd name="connsiteX6487" fmla="*/ 1433965 w 10775908"/>
              <a:gd name="connsiteY6487" fmla="*/ 2331145 h 4464204"/>
              <a:gd name="connsiteX6488" fmla="*/ 8940631 w 10775908"/>
              <a:gd name="connsiteY6488" fmla="*/ 2328676 h 4464204"/>
              <a:gd name="connsiteX6489" fmla="*/ 8950423 w 10775908"/>
              <a:gd name="connsiteY6489" fmla="*/ 2338528 h 4464204"/>
              <a:gd name="connsiteX6490" fmla="*/ 8933679 w 10775908"/>
              <a:gd name="connsiteY6490" fmla="*/ 2348561 h 4464204"/>
              <a:gd name="connsiteX6491" fmla="*/ 8940631 w 10775908"/>
              <a:gd name="connsiteY6491" fmla="*/ 2328676 h 4464204"/>
              <a:gd name="connsiteX6492" fmla="*/ 1782465 w 10775908"/>
              <a:gd name="connsiteY6492" fmla="*/ 2326066 h 4464204"/>
              <a:gd name="connsiteX6493" fmla="*/ 1785743 w 10775908"/>
              <a:gd name="connsiteY6493" fmla="*/ 2339021 h 4464204"/>
              <a:gd name="connsiteX6494" fmla="*/ 1797698 w 10775908"/>
              <a:gd name="connsiteY6494" fmla="*/ 2342051 h 4464204"/>
              <a:gd name="connsiteX6495" fmla="*/ 1794418 w 10775908"/>
              <a:gd name="connsiteY6495" fmla="*/ 2329098 h 4464204"/>
              <a:gd name="connsiteX6496" fmla="*/ 1782465 w 10775908"/>
              <a:gd name="connsiteY6496" fmla="*/ 2326066 h 4464204"/>
              <a:gd name="connsiteX6497" fmla="*/ 1969870 w 10775908"/>
              <a:gd name="connsiteY6497" fmla="*/ 2323509 h 4464204"/>
              <a:gd name="connsiteX6498" fmla="*/ 1999333 w 10775908"/>
              <a:gd name="connsiteY6498" fmla="*/ 2336660 h 4464204"/>
              <a:gd name="connsiteX6499" fmla="*/ 2000197 w 10775908"/>
              <a:gd name="connsiteY6499" fmla="*/ 2334015 h 4464204"/>
              <a:gd name="connsiteX6500" fmla="*/ 1995893 w 10775908"/>
              <a:gd name="connsiteY6500" fmla="*/ 2331971 h 4464204"/>
              <a:gd name="connsiteX6501" fmla="*/ 1050838 w 10775908"/>
              <a:gd name="connsiteY6501" fmla="*/ 2319472 h 4464204"/>
              <a:gd name="connsiteX6502" fmla="*/ 1059461 w 10775908"/>
              <a:gd name="connsiteY6502" fmla="*/ 2336015 h 4464204"/>
              <a:gd name="connsiteX6503" fmla="*/ 1031474 w 10775908"/>
              <a:gd name="connsiteY6503" fmla="*/ 2319865 h 4464204"/>
              <a:gd name="connsiteX6504" fmla="*/ 1050838 w 10775908"/>
              <a:gd name="connsiteY6504" fmla="*/ 2319472 h 4464204"/>
              <a:gd name="connsiteX6505" fmla="*/ 2605136 w 10775908"/>
              <a:gd name="connsiteY6505" fmla="*/ 2318196 h 4464204"/>
              <a:gd name="connsiteX6506" fmla="*/ 2616891 w 10775908"/>
              <a:gd name="connsiteY6506" fmla="*/ 2321979 h 4464204"/>
              <a:gd name="connsiteX6507" fmla="*/ 2636350 w 10775908"/>
              <a:gd name="connsiteY6507" fmla="*/ 2327360 h 4464204"/>
              <a:gd name="connsiteX6508" fmla="*/ 2641141 w 10775908"/>
              <a:gd name="connsiteY6508" fmla="*/ 2328684 h 4464204"/>
              <a:gd name="connsiteX6509" fmla="*/ 2653215 w 10775908"/>
              <a:gd name="connsiteY6509" fmla="*/ 2330458 h 4464204"/>
              <a:gd name="connsiteX6510" fmla="*/ 2649328 w 10775908"/>
              <a:gd name="connsiteY6510" fmla="*/ 2328363 h 4464204"/>
              <a:gd name="connsiteX6511" fmla="*/ 9981157 w 10775908"/>
              <a:gd name="connsiteY6511" fmla="*/ 2314139 h 4464204"/>
              <a:gd name="connsiteX6512" fmla="*/ 9988730 w 10775908"/>
              <a:gd name="connsiteY6512" fmla="*/ 2316260 h 4464204"/>
              <a:gd name="connsiteX6513" fmla="*/ 9973671 w 10775908"/>
              <a:gd name="connsiteY6513" fmla="*/ 2321510 h 4464204"/>
              <a:gd name="connsiteX6514" fmla="*/ 9981157 w 10775908"/>
              <a:gd name="connsiteY6514" fmla="*/ 2314139 h 4464204"/>
              <a:gd name="connsiteX6515" fmla="*/ 2254250 w 10775908"/>
              <a:gd name="connsiteY6515" fmla="*/ 2310017 h 4464204"/>
              <a:gd name="connsiteX6516" fmla="*/ 2251512 w 10775908"/>
              <a:gd name="connsiteY6516" fmla="*/ 2310391 h 4464204"/>
              <a:gd name="connsiteX6517" fmla="*/ 2237838 w 10775908"/>
              <a:gd name="connsiteY6517" fmla="*/ 2327917 h 4464204"/>
              <a:gd name="connsiteX6518" fmla="*/ 2225094 w 10775908"/>
              <a:gd name="connsiteY6518" fmla="*/ 2331849 h 4464204"/>
              <a:gd name="connsiteX6519" fmla="*/ 2215454 w 10775908"/>
              <a:gd name="connsiteY6519" fmla="*/ 2327397 h 4464204"/>
              <a:gd name="connsiteX6520" fmla="*/ 2203988 w 10775908"/>
              <a:gd name="connsiteY6520" fmla="*/ 2320612 h 4464204"/>
              <a:gd name="connsiteX6521" fmla="*/ 2202908 w 10775908"/>
              <a:gd name="connsiteY6521" fmla="*/ 2319479 h 4464204"/>
              <a:gd name="connsiteX6522" fmla="*/ 2199349 w 10775908"/>
              <a:gd name="connsiteY6522" fmla="*/ 2329664 h 4464204"/>
              <a:gd name="connsiteX6523" fmla="*/ 2201678 w 10775908"/>
              <a:gd name="connsiteY6523" fmla="*/ 2330547 h 4464204"/>
              <a:gd name="connsiteX6524" fmla="*/ 2212602 w 10775908"/>
              <a:gd name="connsiteY6524" fmla="*/ 2333835 h 4464204"/>
              <a:gd name="connsiteX6525" fmla="*/ 2201156 w 10775908"/>
              <a:gd name="connsiteY6525" fmla="*/ 2334217 h 4464204"/>
              <a:gd name="connsiteX6526" fmla="*/ 2201828 w 10775908"/>
              <a:gd name="connsiteY6526" fmla="*/ 2334499 h 4464204"/>
              <a:gd name="connsiteX6527" fmla="*/ 2226721 w 10775908"/>
              <a:gd name="connsiteY6527" fmla="*/ 2341548 h 4464204"/>
              <a:gd name="connsiteX6528" fmla="*/ 2243144 w 10775908"/>
              <a:gd name="connsiteY6528" fmla="*/ 2338470 h 4464204"/>
              <a:gd name="connsiteX6529" fmla="*/ 2247675 w 10775908"/>
              <a:gd name="connsiteY6529" fmla="*/ 2339697 h 4464204"/>
              <a:gd name="connsiteX6530" fmla="*/ 2245650 w 10775908"/>
              <a:gd name="connsiteY6530" fmla="*/ 2335473 h 4464204"/>
              <a:gd name="connsiteX6531" fmla="*/ 2250202 w 10775908"/>
              <a:gd name="connsiteY6531" fmla="*/ 2331552 h 4464204"/>
              <a:gd name="connsiteX6532" fmla="*/ 2266694 w 10775908"/>
              <a:gd name="connsiteY6532" fmla="*/ 2337317 h 4464204"/>
              <a:gd name="connsiteX6533" fmla="*/ 2268163 w 10775908"/>
              <a:gd name="connsiteY6533" fmla="*/ 2320500 h 4464204"/>
              <a:gd name="connsiteX6534" fmla="*/ 2264786 w 10775908"/>
              <a:gd name="connsiteY6534" fmla="*/ 2312599 h 4464204"/>
              <a:gd name="connsiteX6535" fmla="*/ 1191999 w 10775908"/>
              <a:gd name="connsiteY6535" fmla="*/ 2308151 h 4464204"/>
              <a:gd name="connsiteX6536" fmla="*/ 1194322 w 10775908"/>
              <a:gd name="connsiteY6536" fmla="*/ 2319943 h 4464204"/>
              <a:gd name="connsiteX6537" fmla="*/ 1191999 w 10775908"/>
              <a:gd name="connsiteY6537" fmla="*/ 2308151 h 4464204"/>
              <a:gd name="connsiteX6538" fmla="*/ 1398820 w 10775908"/>
              <a:gd name="connsiteY6538" fmla="*/ 2306848 h 4464204"/>
              <a:gd name="connsiteX6539" fmla="*/ 1408055 w 10775908"/>
              <a:gd name="connsiteY6539" fmla="*/ 2307422 h 4464204"/>
              <a:gd name="connsiteX6540" fmla="*/ 1424954 w 10775908"/>
              <a:gd name="connsiteY6540" fmla="*/ 2316914 h 4464204"/>
              <a:gd name="connsiteX6541" fmla="*/ 1408705 w 10775908"/>
              <a:gd name="connsiteY6541" fmla="*/ 2325019 h 4464204"/>
              <a:gd name="connsiteX6542" fmla="*/ 1391547 w 10775908"/>
              <a:gd name="connsiteY6542" fmla="*/ 2316266 h 4464204"/>
              <a:gd name="connsiteX6543" fmla="*/ 1398820 w 10775908"/>
              <a:gd name="connsiteY6543" fmla="*/ 2306848 h 4464204"/>
              <a:gd name="connsiteX6544" fmla="*/ 8609761 w 10775908"/>
              <a:gd name="connsiteY6544" fmla="*/ 2306578 h 4464204"/>
              <a:gd name="connsiteX6545" fmla="*/ 8642608 w 10775908"/>
              <a:gd name="connsiteY6545" fmla="*/ 2317394 h 4464204"/>
              <a:gd name="connsiteX6546" fmla="*/ 8645003 w 10775908"/>
              <a:gd name="connsiteY6546" fmla="*/ 2318273 h 4464204"/>
              <a:gd name="connsiteX6547" fmla="*/ 8645525 w 10775908"/>
              <a:gd name="connsiteY6547" fmla="*/ 2317143 h 4464204"/>
              <a:gd name="connsiteX6548" fmla="*/ 8962355 w 10775908"/>
              <a:gd name="connsiteY6548" fmla="*/ 2305056 h 4464204"/>
              <a:gd name="connsiteX6549" fmla="*/ 8969903 w 10775908"/>
              <a:gd name="connsiteY6549" fmla="*/ 2307129 h 4464204"/>
              <a:gd name="connsiteX6550" fmla="*/ 8954584 w 10775908"/>
              <a:gd name="connsiteY6550" fmla="*/ 2313083 h 4464204"/>
              <a:gd name="connsiteX6551" fmla="*/ 8962355 w 10775908"/>
              <a:gd name="connsiteY6551" fmla="*/ 2305056 h 4464204"/>
              <a:gd name="connsiteX6552" fmla="*/ 1711782 w 10775908"/>
              <a:gd name="connsiteY6552" fmla="*/ 2303102 h 4464204"/>
              <a:gd name="connsiteX6553" fmla="*/ 1703894 w 10775908"/>
              <a:gd name="connsiteY6553" fmla="*/ 2307052 h 4464204"/>
              <a:gd name="connsiteX6554" fmla="*/ 1764369 w 10775908"/>
              <a:gd name="connsiteY6554" fmla="*/ 2339219 h 4464204"/>
              <a:gd name="connsiteX6555" fmla="*/ 1776623 w 10775908"/>
              <a:gd name="connsiteY6555" fmla="*/ 2324024 h 4464204"/>
              <a:gd name="connsiteX6556" fmla="*/ 1727143 w 10775908"/>
              <a:gd name="connsiteY6556" fmla="*/ 2306726 h 4464204"/>
              <a:gd name="connsiteX6557" fmla="*/ 1711782 w 10775908"/>
              <a:gd name="connsiteY6557" fmla="*/ 2303102 h 4464204"/>
              <a:gd name="connsiteX6558" fmla="*/ 2410572 w 10775908"/>
              <a:gd name="connsiteY6558" fmla="*/ 2299635 h 4464204"/>
              <a:gd name="connsiteX6559" fmla="*/ 2414991 w 10775908"/>
              <a:gd name="connsiteY6559" fmla="*/ 2308872 h 4464204"/>
              <a:gd name="connsiteX6560" fmla="*/ 2396966 w 10775908"/>
              <a:gd name="connsiteY6560" fmla="*/ 2310169 h 4464204"/>
              <a:gd name="connsiteX6561" fmla="*/ 2395244 w 10775908"/>
              <a:gd name="connsiteY6561" fmla="*/ 2312941 h 4464204"/>
              <a:gd name="connsiteX6562" fmla="*/ 2432480 w 10775908"/>
              <a:gd name="connsiteY6562" fmla="*/ 2312001 h 4464204"/>
              <a:gd name="connsiteX6563" fmla="*/ 2434863 w 10775908"/>
              <a:gd name="connsiteY6563" fmla="*/ 2312646 h 4464204"/>
              <a:gd name="connsiteX6564" fmla="*/ 2436258 w 10775908"/>
              <a:gd name="connsiteY6564" fmla="*/ 2310881 h 4464204"/>
              <a:gd name="connsiteX6565" fmla="*/ 2442995 w 10775908"/>
              <a:gd name="connsiteY6565" fmla="*/ 2307457 h 4464204"/>
              <a:gd name="connsiteX6566" fmla="*/ 2442696 w 10775908"/>
              <a:gd name="connsiteY6566" fmla="*/ 2307333 h 4464204"/>
              <a:gd name="connsiteX6567" fmla="*/ 2417242 w 10775908"/>
              <a:gd name="connsiteY6567" fmla="*/ 2301014 h 4464204"/>
              <a:gd name="connsiteX6568" fmla="*/ 1010201 w 10775908"/>
              <a:gd name="connsiteY6568" fmla="*/ 2298073 h 4464204"/>
              <a:gd name="connsiteX6569" fmla="*/ 1033628 w 10775908"/>
              <a:gd name="connsiteY6569" fmla="*/ 2312629 h 4464204"/>
              <a:gd name="connsiteX6570" fmla="*/ 1017105 w 10775908"/>
              <a:gd name="connsiteY6570" fmla="*/ 2314015 h 4464204"/>
              <a:gd name="connsiteX6571" fmla="*/ 1010201 w 10775908"/>
              <a:gd name="connsiteY6571" fmla="*/ 2298073 h 4464204"/>
              <a:gd name="connsiteX6572" fmla="*/ 9778269 w 10775908"/>
              <a:gd name="connsiteY6572" fmla="*/ 2295693 h 4464204"/>
              <a:gd name="connsiteX6573" fmla="*/ 9769104 w 10775908"/>
              <a:gd name="connsiteY6573" fmla="*/ 2303471 h 4464204"/>
              <a:gd name="connsiteX6574" fmla="*/ 9778269 w 10775908"/>
              <a:gd name="connsiteY6574" fmla="*/ 2295693 h 4464204"/>
              <a:gd name="connsiteX6575" fmla="*/ 9226746 w 10775908"/>
              <a:gd name="connsiteY6575" fmla="*/ 2295039 h 4464204"/>
              <a:gd name="connsiteX6576" fmla="*/ 9231574 w 10775908"/>
              <a:gd name="connsiteY6576" fmla="*/ 2297640 h 4464204"/>
              <a:gd name="connsiteX6577" fmla="*/ 9328074 w 10775908"/>
              <a:gd name="connsiteY6577" fmla="*/ 2357109 h 4464204"/>
              <a:gd name="connsiteX6578" fmla="*/ 9327896 w 10775908"/>
              <a:gd name="connsiteY6578" fmla="*/ 2354478 h 4464204"/>
              <a:gd name="connsiteX6579" fmla="*/ 9322740 w 10775908"/>
              <a:gd name="connsiteY6579" fmla="*/ 2341098 h 4464204"/>
              <a:gd name="connsiteX6580" fmla="*/ 9305902 w 10775908"/>
              <a:gd name="connsiteY6580" fmla="*/ 2330802 h 4464204"/>
              <a:gd name="connsiteX6581" fmla="*/ 9251613 w 10775908"/>
              <a:gd name="connsiteY6581" fmla="*/ 2307412 h 4464204"/>
              <a:gd name="connsiteX6582" fmla="*/ 2386747 w 10775908"/>
              <a:gd name="connsiteY6582" fmla="*/ 2294644 h 4464204"/>
              <a:gd name="connsiteX6583" fmla="*/ 2386736 w 10775908"/>
              <a:gd name="connsiteY6583" fmla="*/ 2294674 h 4464204"/>
              <a:gd name="connsiteX6584" fmla="*/ 2386963 w 10775908"/>
              <a:gd name="connsiteY6584" fmla="*/ 2294691 h 4464204"/>
              <a:gd name="connsiteX6585" fmla="*/ 2166754 w 10775908"/>
              <a:gd name="connsiteY6585" fmla="*/ 2290512 h 4464204"/>
              <a:gd name="connsiteX6586" fmla="*/ 2175975 w 10775908"/>
              <a:gd name="connsiteY6586" fmla="*/ 2291060 h 4464204"/>
              <a:gd name="connsiteX6587" fmla="*/ 2192986 w 10775908"/>
              <a:gd name="connsiteY6587" fmla="*/ 2299840 h 4464204"/>
              <a:gd name="connsiteX6588" fmla="*/ 2175813 w 10775908"/>
              <a:gd name="connsiteY6588" fmla="*/ 2308277 h 4464204"/>
              <a:gd name="connsiteX6589" fmla="*/ 2159808 w 10775908"/>
              <a:gd name="connsiteY6589" fmla="*/ 2299014 h 4464204"/>
              <a:gd name="connsiteX6590" fmla="*/ 2166754 w 10775908"/>
              <a:gd name="connsiteY6590" fmla="*/ 2290512 h 4464204"/>
              <a:gd name="connsiteX6591" fmla="*/ 1361712 w 10775908"/>
              <a:gd name="connsiteY6591" fmla="*/ 2284809 h 4464204"/>
              <a:gd name="connsiteX6592" fmla="*/ 1364034 w 10775908"/>
              <a:gd name="connsiteY6592" fmla="*/ 2296603 h 4464204"/>
              <a:gd name="connsiteX6593" fmla="*/ 1361712 w 10775908"/>
              <a:gd name="connsiteY6593" fmla="*/ 2284809 h 4464204"/>
              <a:gd name="connsiteX6594" fmla="*/ 8862641 w 10775908"/>
              <a:gd name="connsiteY6594" fmla="*/ 2283579 h 4464204"/>
              <a:gd name="connsiteX6595" fmla="*/ 8867328 w 10775908"/>
              <a:gd name="connsiteY6595" fmla="*/ 2303048 h 4464204"/>
              <a:gd name="connsiteX6596" fmla="*/ 8890324 w 10775908"/>
              <a:gd name="connsiteY6596" fmla="*/ 2308486 h 4464204"/>
              <a:gd name="connsiteX6597" fmla="*/ 8932261 w 10775908"/>
              <a:gd name="connsiteY6597" fmla="*/ 2332064 h 4464204"/>
              <a:gd name="connsiteX6598" fmla="*/ 8921987 w 10775908"/>
              <a:gd name="connsiteY6598" fmla="*/ 2333321 h 4464204"/>
              <a:gd name="connsiteX6599" fmla="*/ 8930175 w 10775908"/>
              <a:gd name="connsiteY6599" fmla="*/ 2336185 h 4464204"/>
              <a:gd name="connsiteX6600" fmla="*/ 8926758 w 10775908"/>
              <a:gd name="connsiteY6600" fmla="*/ 2345959 h 4464204"/>
              <a:gd name="connsiteX6601" fmla="*/ 8905022 w 10775908"/>
              <a:gd name="connsiteY6601" fmla="*/ 2338359 h 4464204"/>
              <a:gd name="connsiteX6602" fmla="*/ 8891190 w 10775908"/>
              <a:gd name="connsiteY6602" fmla="*/ 2333523 h 4464204"/>
              <a:gd name="connsiteX6603" fmla="*/ 8891985 w 10775908"/>
              <a:gd name="connsiteY6603" fmla="*/ 2331248 h 4464204"/>
              <a:gd name="connsiteX6604" fmla="*/ 8879155 w 10775908"/>
              <a:gd name="connsiteY6604" fmla="*/ 2326870 h 4464204"/>
              <a:gd name="connsiteX6605" fmla="*/ 8861664 w 10775908"/>
              <a:gd name="connsiteY6605" fmla="*/ 2315952 h 4464204"/>
              <a:gd name="connsiteX6606" fmla="*/ 8856316 w 10775908"/>
              <a:gd name="connsiteY6606" fmla="*/ 2322141 h 4464204"/>
              <a:gd name="connsiteX6607" fmla="*/ 8848281 w 10775908"/>
              <a:gd name="connsiteY6607" fmla="*/ 2322585 h 4464204"/>
              <a:gd name="connsiteX6608" fmla="*/ 8832823 w 10775908"/>
              <a:gd name="connsiteY6608" fmla="*/ 2323781 h 4464204"/>
              <a:gd name="connsiteX6609" fmla="*/ 8837648 w 10775908"/>
              <a:gd name="connsiteY6609" fmla="*/ 2303836 h 4464204"/>
              <a:gd name="connsiteX6610" fmla="*/ 8848750 w 10775908"/>
              <a:gd name="connsiteY6610" fmla="*/ 2307717 h 4464204"/>
              <a:gd name="connsiteX6611" fmla="*/ 8832590 w 10775908"/>
              <a:gd name="connsiteY6611" fmla="*/ 2297218 h 4464204"/>
              <a:gd name="connsiteX6612" fmla="*/ 8862641 w 10775908"/>
              <a:gd name="connsiteY6612" fmla="*/ 2283579 h 4464204"/>
              <a:gd name="connsiteX6613" fmla="*/ 2486012 w 10775908"/>
              <a:gd name="connsiteY6613" fmla="*/ 2282417 h 4464204"/>
              <a:gd name="connsiteX6614" fmla="*/ 2480021 w 10775908"/>
              <a:gd name="connsiteY6614" fmla="*/ 2282644 h 4464204"/>
              <a:gd name="connsiteX6615" fmla="*/ 2502689 w 10775908"/>
              <a:gd name="connsiteY6615" fmla="*/ 2286758 h 4464204"/>
              <a:gd name="connsiteX6616" fmla="*/ 2595049 w 10775908"/>
              <a:gd name="connsiteY6616" fmla="*/ 2308557 h 4464204"/>
              <a:gd name="connsiteX6617" fmla="*/ 2595348 w 10775908"/>
              <a:gd name="connsiteY6617" fmla="*/ 2308610 h 4464204"/>
              <a:gd name="connsiteX6618" fmla="*/ 2584281 w 10775908"/>
              <a:gd name="connsiteY6618" fmla="*/ 2305626 h 4464204"/>
              <a:gd name="connsiteX6619" fmla="*/ 2563798 w 10775908"/>
              <a:gd name="connsiteY6619" fmla="*/ 2299970 h 4464204"/>
              <a:gd name="connsiteX6620" fmla="*/ 2538547 w 10775908"/>
              <a:gd name="connsiteY6620" fmla="*/ 2290201 h 4464204"/>
              <a:gd name="connsiteX6621" fmla="*/ 1195554 w 10775908"/>
              <a:gd name="connsiteY6621" fmla="*/ 2278590 h 4464204"/>
              <a:gd name="connsiteX6622" fmla="*/ 1224166 w 10775908"/>
              <a:gd name="connsiteY6622" fmla="*/ 2292947 h 4464204"/>
              <a:gd name="connsiteX6623" fmla="*/ 1189447 w 10775908"/>
              <a:gd name="connsiteY6623" fmla="*/ 2296054 h 4464204"/>
              <a:gd name="connsiteX6624" fmla="*/ 1195554 w 10775908"/>
              <a:gd name="connsiteY6624" fmla="*/ 2278590 h 4464204"/>
              <a:gd name="connsiteX6625" fmla="*/ 991676 w 10775908"/>
              <a:gd name="connsiteY6625" fmla="*/ 2278356 h 4464204"/>
              <a:gd name="connsiteX6626" fmla="*/ 1001058 w 10775908"/>
              <a:gd name="connsiteY6626" fmla="*/ 2293914 h 4464204"/>
              <a:gd name="connsiteX6627" fmla="*/ 986986 w 10775908"/>
              <a:gd name="connsiteY6627" fmla="*/ 2289272 h 4464204"/>
              <a:gd name="connsiteX6628" fmla="*/ 977590 w 10775908"/>
              <a:gd name="connsiteY6628" fmla="*/ 2281244 h 4464204"/>
              <a:gd name="connsiteX6629" fmla="*/ 991676 w 10775908"/>
              <a:gd name="connsiteY6629" fmla="*/ 2278356 h 4464204"/>
              <a:gd name="connsiteX6630" fmla="*/ 8912342 w 10775908"/>
              <a:gd name="connsiteY6630" fmla="*/ 2278260 h 4464204"/>
              <a:gd name="connsiteX6631" fmla="*/ 8922607 w 10775908"/>
              <a:gd name="connsiteY6631" fmla="*/ 2281849 h 4464204"/>
              <a:gd name="connsiteX6632" fmla="*/ 8916658 w 10775908"/>
              <a:gd name="connsiteY6632" fmla="*/ 2298866 h 4464204"/>
              <a:gd name="connsiteX6633" fmla="*/ 8906393 w 10775908"/>
              <a:gd name="connsiteY6633" fmla="*/ 2295278 h 4464204"/>
              <a:gd name="connsiteX6634" fmla="*/ 8912342 w 10775908"/>
              <a:gd name="connsiteY6634" fmla="*/ 2278260 h 4464204"/>
              <a:gd name="connsiteX6635" fmla="*/ 9784834 w 10775908"/>
              <a:gd name="connsiteY6635" fmla="*/ 2276916 h 4464204"/>
              <a:gd name="connsiteX6636" fmla="*/ 9775671 w 10775908"/>
              <a:gd name="connsiteY6636" fmla="*/ 2284692 h 4464204"/>
              <a:gd name="connsiteX6637" fmla="*/ 9784834 w 10775908"/>
              <a:gd name="connsiteY6637" fmla="*/ 2276916 h 4464204"/>
              <a:gd name="connsiteX6638" fmla="*/ 1671135 w 10775908"/>
              <a:gd name="connsiteY6638" fmla="*/ 2276120 h 4464204"/>
              <a:gd name="connsiteX6639" fmla="*/ 1667701 w 10775908"/>
              <a:gd name="connsiteY6639" fmla="*/ 2285946 h 4464204"/>
              <a:gd name="connsiteX6640" fmla="*/ 1671135 w 10775908"/>
              <a:gd name="connsiteY6640" fmla="*/ 2276120 h 4464204"/>
              <a:gd name="connsiteX6641" fmla="*/ 8725636 w 10775908"/>
              <a:gd name="connsiteY6641" fmla="*/ 2276024 h 4464204"/>
              <a:gd name="connsiteX6642" fmla="*/ 8716775 w 10775908"/>
              <a:gd name="connsiteY6642" fmla="*/ 2283909 h 4464204"/>
              <a:gd name="connsiteX6643" fmla="*/ 8725636 w 10775908"/>
              <a:gd name="connsiteY6643" fmla="*/ 2276024 h 4464204"/>
              <a:gd name="connsiteX6644" fmla="*/ 2419043 w 10775908"/>
              <a:gd name="connsiteY6644" fmla="*/ 2272198 h 4464204"/>
              <a:gd name="connsiteX6645" fmla="*/ 2417481 w 10775908"/>
              <a:gd name="connsiteY6645" fmla="*/ 2276665 h 4464204"/>
              <a:gd name="connsiteX6646" fmla="*/ 2403593 w 10775908"/>
              <a:gd name="connsiteY6646" fmla="*/ 2285042 h 4464204"/>
              <a:gd name="connsiteX6647" fmla="*/ 2405886 w 10775908"/>
              <a:gd name="connsiteY6647" fmla="*/ 2289836 h 4464204"/>
              <a:gd name="connsiteX6648" fmla="*/ 2468361 w 10775908"/>
              <a:gd name="connsiteY6648" fmla="*/ 2304361 h 4464204"/>
              <a:gd name="connsiteX6649" fmla="*/ 2469636 w 10775908"/>
              <a:gd name="connsiteY6649" fmla="*/ 2302786 h 4464204"/>
              <a:gd name="connsiteX6650" fmla="*/ 2485442 w 10775908"/>
              <a:gd name="connsiteY6650" fmla="*/ 2303900 h 4464204"/>
              <a:gd name="connsiteX6651" fmla="*/ 2510073 w 10775908"/>
              <a:gd name="connsiteY6651" fmla="*/ 2309452 h 4464204"/>
              <a:gd name="connsiteX6652" fmla="*/ 2559328 w 10775908"/>
              <a:gd name="connsiteY6652" fmla="*/ 2313025 h 4464204"/>
              <a:gd name="connsiteX6653" fmla="*/ 2557682 w 10775908"/>
              <a:gd name="connsiteY6653" fmla="*/ 2318711 h 4464204"/>
              <a:gd name="connsiteX6654" fmla="*/ 2564017 w 10775908"/>
              <a:gd name="connsiteY6654" fmla="*/ 2319646 h 4464204"/>
              <a:gd name="connsiteX6655" fmla="*/ 2563880 w 10775908"/>
              <a:gd name="connsiteY6655" fmla="*/ 2313958 h 4464204"/>
              <a:gd name="connsiteX6656" fmla="*/ 2582624 w 10775908"/>
              <a:gd name="connsiteY6656" fmla="*/ 2316841 h 4464204"/>
              <a:gd name="connsiteX6657" fmla="*/ 2584407 w 10775908"/>
              <a:gd name="connsiteY6657" fmla="*/ 2313428 h 4464204"/>
              <a:gd name="connsiteX6658" fmla="*/ 2565808 w 10775908"/>
              <a:gd name="connsiteY6658" fmla="*/ 2309150 h 4464204"/>
              <a:gd name="connsiteX6659" fmla="*/ 1164735 w 10775908"/>
              <a:gd name="connsiteY6659" fmla="*/ 2269426 h 4464204"/>
              <a:gd name="connsiteX6660" fmla="*/ 1173255 w 10775908"/>
              <a:gd name="connsiteY6660" fmla="*/ 2282917 h 4464204"/>
              <a:gd name="connsiteX6661" fmla="*/ 1164735 w 10775908"/>
              <a:gd name="connsiteY6661" fmla="*/ 2269426 h 4464204"/>
              <a:gd name="connsiteX6662" fmla="*/ 10055143 w 10775908"/>
              <a:gd name="connsiteY6662" fmla="*/ 2266663 h 4464204"/>
              <a:gd name="connsiteX6663" fmla="*/ 10076351 w 10775908"/>
              <a:gd name="connsiteY6663" fmla="*/ 2281228 h 4464204"/>
              <a:gd name="connsiteX6664" fmla="*/ 10091505 w 10775908"/>
              <a:gd name="connsiteY6664" fmla="*/ 2304127 h 4464204"/>
              <a:gd name="connsiteX6665" fmla="*/ 10117089 w 10775908"/>
              <a:gd name="connsiteY6665" fmla="*/ 2323706 h 4464204"/>
              <a:gd name="connsiteX6666" fmla="*/ 10210712 w 10775908"/>
              <a:gd name="connsiteY6666" fmla="*/ 2404843 h 4464204"/>
              <a:gd name="connsiteX6667" fmla="*/ 10304459 w 10775908"/>
              <a:gd name="connsiteY6667" fmla="*/ 2492256 h 4464204"/>
              <a:gd name="connsiteX6668" fmla="*/ 10351045 w 10775908"/>
              <a:gd name="connsiteY6668" fmla="*/ 2536780 h 4464204"/>
              <a:gd name="connsiteX6669" fmla="*/ 10375142 w 10775908"/>
              <a:gd name="connsiteY6669" fmla="*/ 2560606 h 4464204"/>
              <a:gd name="connsiteX6670" fmla="*/ 10387534 w 10775908"/>
              <a:gd name="connsiteY6670" fmla="*/ 2571539 h 4464204"/>
              <a:gd name="connsiteX6671" fmla="*/ 10382736 w 10775908"/>
              <a:gd name="connsiteY6671" fmla="*/ 2585262 h 4464204"/>
              <a:gd name="connsiteX6672" fmla="*/ 10350390 w 10775908"/>
              <a:gd name="connsiteY6672" fmla="*/ 2565154 h 4464204"/>
              <a:gd name="connsiteX6673" fmla="*/ 10309309 w 10775908"/>
              <a:gd name="connsiteY6673" fmla="*/ 2524755 h 4464204"/>
              <a:gd name="connsiteX6674" fmla="*/ 10214993 w 10775908"/>
              <a:gd name="connsiteY6674" fmla="*/ 2438977 h 4464204"/>
              <a:gd name="connsiteX6675" fmla="*/ 10028534 w 10775908"/>
              <a:gd name="connsiteY6675" fmla="*/ 2266711 h 4464204"/>
              <a:gd name="connsiteX6676" fmla="*/ 10055143 w 10775908"/>
              <a:gd name="connsiteY6676" fmla="*/ 2266663 h 4464204"/>
              <a:gd name="connsiteX6677" fmla="*/ 9902164 w 10775908"/>
              <a:gd name="connsiteY6677" fmla="*/ 2263370 h 4464204"/>
              <a:gd name="connsiteX6678" fmla="*/ 9962402 w 10775908"/>
              <a:gd name="connsiteY6678" fmla="*/ 2303977 h 4464204"/>
              <a:gd name="connsiteX6679" fmla="*/ 9932663 w 10775908"/>
              <a:gd name="connsiteY6679" fmla="*/ 2308784 h 4464204"/>
              <a:gd name="connsiteX6680" fmla="*/ 9938753 w 10775908"/>
              <a:gd name="connsiteY6680" fmla="*/ 2291365 h 4464204"/>
              <a:gd name="connsiteX6681" fmla="*/ 9910660 w 10775908"/>
              <a:gd name="connsiteY6681" fmla="*/ 2285887 h 4464204"/>
              <a:gd name="connsiteX6682" fmla="*/ 9902164 w 10775908"/>
              <a:gd name="connsiteY6682" fmla="*/ 2263370 h 4464204"/>
              <a:gd name="connsiteX6683" fmla="*/ 8508085 w 10775908"/>
              <a:gd name="connsiteY6683" fmla="*/ 2262477 h 4464204"/>
              <a:gd name="connsiteX6684" fmla="*/ 8502544 w 10775908"/>
              <a:gd name="connsiteY6684" fmla="*/ 2265088 h 4464204"/>
              <a:gd name="connsiteX6685" fmla="*/ 8499860 w 10775908"/>
              <a:gd name="connsiteY6685" fmla="*/ 2270387 h 4464204"/>
              <a:gd name="connsiteX6686" fmla="*/ 8554509 w 10775908"/>
              <a:gd name="connsiteY6686" fmla="*/ 2288382 h 4464204"/>
              <a:gd name="connsiteX6687" fmla="*/ 8555230 w 10775908"/>
              <a:gd name="connsiteY6687" fmla="*/ 2283653 h 4464204"/>
              <a:gd name="connsiteX6688" fmla="*/ 8549661 w 10775908"/>
              <a:gd name="connsiteY6688" fmla="*/ 2274806 h 4464204"/>
              <a:gd name="connsiteX6689" fmla="*/ 8524233 w 10775908"/>
              <a:gd name="connsiteY6689" fmla="*/ 2268122 h 4464204"/>
              <a:gd name="connsiteX6690" fmla="*/ 8508085 w 10775908"/>
              <a:gd name="connsiteY6690" fmla="*/ 2262477 h 4464204"/>
              <a:gd name="connsiteX6691" fmla="*/ 2424016 w 10775908"/>
              <a:gd name="connsiteY6691" fmla="*/ 2257972 h 4464204"/>
              <a:gd name="connsiteX6692" fmla="*/ 2419247 w 10775908"/>
              <a:gd name="connsiteY6692" fmla="*/ 2271614 h 4464204"/>
              <a:gd name="connsiteX6693" fmla="*/ 2462327 w 10775908"/>
              <a:gd name="connsiteY6693" fmla="*/ 2279433 h 4464204"/>
              <a:gd name="connsiteX6694" fmla="*/ 2456120 w 10775908"/>
              <a:gd name="connsiteY6694" fmla="*/ 2276378 h 4464204"/>
              <a:gd name="connsiteX6695" fmla="*/ 2438250 w 10775908"/>
              <a:gd name="connsiteY6695" fmla="*/ 2261312 h 4464204"/>
              <a:gd name="connsiteX6696" fmla="*/ 8771700 w 10775908"/>
              <a:gd name="connsiteY6696" fmla="*/ 2254702 h 4464204"/>
              <a:gd name="connsiteX6697" fmla="*/ 8771732 w 10775908"/>
              <a:gd name="connsiteY6697" fmla="*/ 2254758 h 4464204"/>
              <a:gd name="connsiteX6698" fmla="*/ 8771755 w 10775908"/>
              <a:gd name="connsiteY6698" fmla="*/ 2254739 h 4464204"/>
              <a:gd name="connsiteX6699" fmla="*/ 2359724 w 10775908"/>
              <a:gd name="connsiteY6699" fmla="*/ 2254344 h 4464204"/>
              <a:gd name="connsiteX6700" fmla="*/ 2369653 w 10775908"/>
              <a:gd name="connsiteY6700" fmla="*/ 2261660 h 4464204"/>
              <a:gd name="connsiteX6701" fmla="*/ 2363690 w 10775908"/>
              <a:gd name="connsiteY6701" fmla="*/ 2263229 h 4464204"/>
              <a:gd name="connsiteX6702" fmla="*/ 2354771 w 10775908"/>
              <a:gd name="connsiteY6702" fmla="*/ 2257506 h 4464204"/>
              <a:gd name="connsiteX6703" fmla="*/ 2359724 w 10775908"/>
              <a:gd name="connsiteY6703" fmla="*/ 2254344 h 4464204"/>
              <a:gd name="connsiteX6704" fmla="*/ 2344844 w 10775908"/>
              <a:gd name="connsiteY6704" fmla="*/ 2250190 h 4464204"/>
              <a:gd name="connsiteX6705" fmla="*/ 2354771 w 10775908"/>
              <a:gd name="connsiteY6705" fmla="*/ 2257506 h 4464204"/>
              <a:gd name="connsiteX6706" fmla="*/ 2348811 w 10775908"/>
              <a:gd name="connsiteY6706" fmla="*/ 2259076 h 4464204"/>
              <a:gd name="connsiteX6707" fmla="*/ 2339892 w 10775908"/>
              <a:gd name="connsiteY6707" fmla="*/ 2253353 h 4464204"/>
              <a:gd name="connsiteX6708" fmla="*/ 2344844 w 10775908"/>
              <a:gd name="connsiteY6708" fmla="*/ 2250190 h 4464204"/>
              <a:gd name="connsiteX6709" fmla="*/ 8857984 w 10775908"/>
              <a:gd name="connsiteY6709" fmla="*/ 2249052 h 4464204"/>
              <a:gd name="connsiteX6710" fmla="*/ 8866076 w 10775908"/>
              <a:gd name="connsiteY6710" fmla="*/ 2249164 h 4464204"/>
              <a:gd name="connsiteX6711" fmla="*/ 8880313 w 10775908"/>
              <a:gd name="connsiteY6711" fmla="*/ 2256859 h 4464204"/>
              <a:gd name="connsiteX6712" fmla="*/ 8851520 w 10775908"/>
              <a:gd name="connsiteY6712" fmla="*/ 2257663 h 4464204"/>
              <a:gd name="connsiteX6713" fmla="*/ 8857984 w 10775908"/>
              <a:gd name="connsiteY6713" fmla="*/ 2249052 h 4464204"/>
              <a:gd name="connsiteX6714" fmla="*/ 8434813 w 10775908"/>
              <a:gd name="connsiteY6714" fmla="*/ 2248967 h 4464204"/>
              <a:gd name="connsiteX6715" fmla="*/ 8488457 w 10775908"/>
              <a:gd name="connsiteY6715" fmla="*/ 2266633 h 4464204"/>
              <a:gd name="connsiteX6716" fmla="*/ 8487725 w 10775908"/>
              <a:gd name="connsiteY6716" fmla="*/ 2263629 h 4464204"/>
              <a:gd name="connsiteX6717" fmla="*/ 8482659 w 10775908"/>
              <a:gd name="connsiteY6717" fmla="*/ 2255790 h 4464204"/>
              <a:gd name="connsiteX6718" fmla="*/ 8453796 w 10775908"/>
              <a:gd name="connsiteY6718" fmla="*/ 2252319 h 4464204"/>
              <a:gd name="connsiteX6719" fmla="*/ 2240066 w 10775908"/>
              <a:gd name="connsiteY6719" fmla="*/ 2243526 h 4464204"/>
              <a:gd name="connsiteX6720" fmla="*/ 2237975 w 10775908"/>
              <a:gd name="connsiteY6720" fmla="*/ 2247915 h 4464204"/>
              <a:gd name="connsiteX6721" fmla="*/ 2234815 w 10775908"/>
              <a:gd name="connsiteY6721" fmla="*/ 2245787 h 4464204"/>
              <a:gd name="connsiteX6722" fmla="*/ 2240066 w 10775908"/>
              <a:gd name="connsiteY6722" fmla="*/ 2243526 h 4464204"/>
              <a:gd name="connsiteX6723" fmla="*/ 10001481 w 10775908"/>
              <a:gd name="connsiteY6723" fmla="*/ 2241959 h 4464204"/>
              <a:gd name="connsiteX6724" fmla="*/ 10014632 w 10775908"/>
              <a:gd name="connsiteY6724" fmla="*/ 2242162 h 4464204"/>
              <a:gd name="connsiteX6725" fmla="*/ 10001481 w 10775908"/>
              <a:gd name="connsiteY6725" fmla="*/ 2241959 h 4464204"/>
              <a:gd name="connsiteX6726" fmla="*/ 9982836 w 10775908"/>
              <a:gd name="connsiteY6726" fmla="*/ 2241775 h 4464204"/>
              <a:gd name="connsiteX6727" fmla="*/ 9991331 w 10775908"/>
              <a:gd name="connsiteY6727" fmla="*/ 2243685 h 4464204"/>
              <a:gd name="connsiteX6728" fmla="*/ 9995467 w 10775908"/>
              <a:gd name="connsiteY6728" fmla="*/ 2246191 h 4464204"/>
              <a:gd name="connsiteX6729" fmla="*/ 9996986 w 10775908"/>
              <a:gd name="connsiteY6729" fmla="*/ 2249436 h 4464204"/>
              <a:gd name="connsiteX6730" fmla="*/ 9997097 w 10775908"/>
              <a:gd name="connsiteY6730" fmla="*/ 2246386 h 4464204"/>
              <a:gd name="connsiteX6731" fmla="*/ 10000322 w 10775908"/>
              <a:gd name="connsiteY6731" fmla="*/ 2242024 h 4464204"/>
              <a:gd name="connsiteX6732" fmla="*/ 10001973 w 10775908"/>
              <a:gd name="connsiteY6732" fmla="*/ 2249189 h 4464204"/>
              <a:gd name="connsiteX6733" fmla="*/ 9996902 w 10775908"/>
              <a:gd name="connsiteY6733" fmla="*/ 2251807 h 4464204"/>
              <a:gd name="connsiteX6734" fmla="*/ 9996916 w 10775908"/>
              <a:gd name="connsiteY6734" fmla="*/ 2251371 h 4464204"/>
              <a:gd name="connsiteX6735" fmla="*/ 9992848 w 10775908"/>
              <a:gd name="connsiteY6735" fmla="*/ 2251839 h 4464204"/>
              <a:gd name="connsiteX6736" fmla="*/ 9982836 w 10775908"/>
              <a:gd name="connsiteY6736" fmla="*/ 2241775 h 4464204"/>
              <a:gd name="connsiteX6737" fmla="*/ 922797 w 10775908"/>
              <a:gd name="connsiteY6737" fmla="*/ 2241605 h 4464204"/>
              <a:gd name="connsiteX6738" fmla="*/ 973590 w 10775908"/>
              <a:gd name="connsiteY6738" fmla="*/ 2275195 h 4464204"/>
              <a:gd name="connsiteX6739" fmla="*/ 922797 w 10775908"/>
              <a:gd name="connsiteY6739" fmla="*/ 2241605 h 4464204"/>
              <a:gd name="connsiteX6740" fmla="*/ 1319159 w 10775908"/>
              <a:gd name="connsiteY6740" fmla="*/ 2240329 h 4464204"/>
              <a:gd name="connsiteX6741" fmla="*/ 1327962 w 10775908"/>
              <a:gd name="connsiteY6741" fmla="*/ 2242022 h 4464204"/>
              <a:gd name="connsiteX6742" fmla="*/ 1335213 w 10775908"/>
              <a:gd name="connsiteY6742" fmla="*/ 2248159 h 4464204"/>
              <a:gd name="connsiteX6743" fmla="*/ 1325482 w 10775908"/>
              <a:gd name="connsiteY6743" fmla="*/ 2255837 h 4464204"/>
              <a:gd name="connsiteX6744" fmla="*/ 1338776 w 10775908"/>
              <a:gd name="connsiteY6744" fmla="*/ 2271565 h 4464204"/>
              <a:gd name="connsiteX6745" fmla="*/ 1294084 w 10775908"/>
              <a:gd name="connsiteY6745" fmla="*/ 2244860 h 4464204"/>
              <a:gd name="connsiteX6746" fmla="*/ 1319159 w 10775908"/>
              <a:gd name="connsiteY6746" fmla="*/ 2240329 h 4464204"/>
              <a:gd name="connsiteX6747" fmla="*/ 8676963 w 10775908"/>
              <a:gd name="connsiteY6747" fmla="*/ 2236497 h 4464204"/>
              <a:gd name="connsiteX6748" fmla="*/ 8679269 w 10775908"/>
              <a:gd name="connsiteY6748" fmla="*/ 2248271 h 4464204"/>
              <a:gd name="connsiteX6749" fmla="*/ 8676963 w 10775908"/>
              <a:gd name="connsiteY6749" fmla="*/ 2236497 h 4464204"/>
              <a:gd name="connsiteX6750" fmla="*/ 9867159 w 10775908"/>
              <a:gd name="connsiteY6750" fmla="*/ 2233784 h 4464204"/>
              <a:gd name="connsiteX6751" fmla="*/ 9874102 w 10775908"/>
              <a:gd name="connsiteY6751" fmla="*/ 2235488 h 4464204"/>
              <a:gd name="connsiteX6752" fmla="*/ 9860243 w 10775908"/>
              <a:gd name="connsiteY6752" fmla="*/ 2242222 h 4464204"/>
              <a:gd name="connsiteX6753" fmla="*/ 9867159 w 10775908"/>
              <a:gd name="connsiteY6753" fmla="*/ 2233784 h 4464204"/>
              <a:gd name="connsiteX6754" fmla="*/ 1277542 w 10775908"/>
              <a:gd name="connsiteY6754" fmla="*/ 2232690 h 4464204"/>
              <a:gd name="connsiteX6755" fmla="*/ 1268378 w 10775908"/>
              <a:gd name="connsiteY6755" fmla="*/ 2240468 h 4464204"/>
              <a:gd name="connsiteX6756" fmla="*/ 1277542 w 10775908"/>
              <a:gd name="connsiteY6756" fmla="*/ 2232690 h 4464204"/>
              <a:gd name="connsiteX6757" fmla="*/ 8728264 w 10775908"/>
              <a:gd name="connsiteY6757" fmla="*/ 2225100 h 4464204"/>
              <a:gd name="connsiteX6758" fmla="*/ 8736928 w 10775908"/>
              <a:gd name="connsiteY6758" fmla="*/ 2226130 h 4464204"/>
              <a:gd name="connsiteX6759" fmla="*/ 8745428 w 10775908"/>
              <a:gd name="connsiteY6759" fmla="*/ 2231184 h 4464204"/>
              <a:gd name="connsiteX6760" fmla="*/ 8745654 w 10775908"/>
              <a:gd name="connsiteY6760" fmla="*/ 2229713 h 4464204"/>
              <a:gd name="connsiteX6761" fmla="*/ 8748117 w 10775908"/>
              <a:gd name="connsiteY6761" fmla="*/ 2232784 h 4464204"/>
              <a:gd name="connsiteX6762" fmla="*/ 8752677 w 10775908"/>
              <a:gd name="connsiteY6762" fmla="*/ 2235496 h 4464204"/>
              <a:gd name="connsiteX6763" fmla="*/ 8748047 w 10775908"/>
              <a:gd name="connsiteY6763" fmla="*/ 2240988 h 4464204"/>
              <a:gd name="connsiteX6764" fmla="*/ 8747975 w 10775908"/>
              <a:gd name="connsiteY6764" fmla="*/ 2241505 h 4464204"/>
              <a:gd name="connsiteX6765" fmla="*/ 8747795 w 10775908"/>
              <a:gd name="connsiteY6765" fmla="*/ 2241286 h 4464204"/>
              <a:gd name="connsiteX6766" fmla="*/ 8745721 w 10775908"/>
              <a:gd name="connsiteY6766" fmla="*/ 2243748 h 4464204"/>
              <a:gd name="connsiteX6767" fmla="*/ 8721529 w 10775908"/>
              <a:gd name="connsiteY6767" fmla="*/ 2233431 h 4464204"/>
              <a:gd name="connsiteX6768" fmla="*/ 8728264 w 10775908"/>
              <a:gd name="connsiteY6768" fmla="*/ 2225100 h 4464204"/>
              <a:gd name="connsiteX6769" fmla="*/ 9507529 w 10775908"/>
              <a:gd name="connsiteY6769" fmla="*/ 2223738 h 4464204"/>
              <a:gd name="connsiteX6770" fmla="*/ 9498367 w 10775908"/>
              <a:gd name="connsiteY6770" fmla="*/ 2231515 h 4464204"/>
              <a:gd name="connsiteX6771" fmla="*/ 9507529 w 10775908"/>
              <a:gd name="connsiteY6771" fmla="*/ 2223738 h 4464204"/>
              <a:gd name="connsiteX6772" fmla="*/ 1971873 w 10775908"/>
              <a:gd name="connsiteY6772" fmla="*/ 2222562 h 4464204"/>
              <a:gd name="connsiteX6773" fmla="*/ 1983667 w 10775908"/>
              <a:gd name="connsiteY6773" fmla="*/ 2226684 h 4464204"/>
              <a:gd name="connsiteX6774" fmla="*/ 1976715 w 10775908"/>
              <a:gd name="connsiteY6774" fmla="*/ 2246575 h 4464204"/>
              <a:gd name="connsiteX6775" fmla="*/ 1964920 w 10775908"/>
              <a:gd name="connsiteY6775" fmla="*/ 2242452 h 4464204"/>
              <a:gd name="connsiteX6776" fmla="*/ 1971873 w 10775908"/>
              <a:gd name="connsiteY6776" fmla="*/ 2222562 h 4464204"/>
              <a:gd name="connsiteX6777" fmla="*/ 8600025 w 10775908"/>
              <a:gd name="connsiteY6777" fmla="*/ 2221459 h 4464204"/>
              <a:gd name="connsiteX6778" fmla="*/ 8632350 w 10775908"/>
              <a:gd name="connsiteY6778" fmla="*/ 2227957 h 4464204"/>
              <a:gd name="connsiteX6779" fmla="*/ 8645969 w 10775908"/>
              <a:gd name="connsiteY6779" fmla="*/ 2259532 h 4464204"/>
              <a:gd name="connsiteX6780" fmla="*/ 8616454 w 10775908"/>
              <a:gd name="connsiteY6780" fmla="*/ 2249215 h 4464204"/>
              <a:gd name="connsiteX6781" fmla="*/ 8600025 w 10775908"/>
              <a:gd name="connsiteY6781" fmla="*/ 2221459 h 4464204"/>
              <a:gd name="connsiteX6782" fmla="*/ 2030187 w 10775908"/>
              <a:gd name="connsiteY6782" fmla="*/ 2220458 h 4464204"/>
              <a:gd name="connsiteX6783" fmla="*/ 2043810 w 10775908"/>
              <a:gd name="connsiteY6783" fmla="*/ 2224058 h 4464204"/>
              <a:gd name="connsiteX6784" fmla="*/ 2054378 w 10775908"/>
              <a:gd name="connsiteY6784" fmla="*/ 2230776 h 4464204"/>
              <a:gd name="connsiteX6785" fmla="*/ 2038979 w 10775908"/>
              <a:gd name="connsiteY6785" fmla="*/ 2238076 h 4464204"/>
              <a:gd name="connsiteX6786" fmla="*/ 2030480 w 10775908"/>
              <a:gd name="connsiteY6786" fmla="*/ 2233023 h 4464204"/>
              <a:gd name="connsiteX6787" fmla="*/ 2030254 w 10775908"/>
              <a:gd name="connsiteY6787" fmla="*/ 2234494 h 4464204"/>
              <a:gd name="connsiteX6788" fmla="*/ 2027792 w 10775908"/>
              <a:gd name="connsiteY6788" fmla="*/ 2231423 h 4464204"/>
              <a:gd name="connsiteX6789" fmla="*/ 2023230 w 10775908"/>
              <a:gd name="connsiteY6789" fmla="*/ 2228711 h 4464204"/>
              <a:gd name="connsiteX6790" fmla="*/ 2027860 w 10775908"/>
              <a:gd name="connsiteY6790" fmla="*/ 2223218 h 4464204"/>
              <a:gd name="connsiteX6791" fmla="*/ 2027934 w 10775908"/>
              <a:gd name="connsiteY6791" fmla="*/ 2222700 h 4464204"/>
              <a:gd name="connsiteX6792" fmla="*/ 2028113 w 10775908"/>
              <a:gd name="connsiteY6792" fmla="*/ 2222921 h 4464204"/>
              <a:gd name="connsiteX6793" fmla="*/ 908900 w 10775908"/>
              <a:gd name="connsiteY6793" fmla="*/ 2220199 h 4464204"/>
              <a:gd name="connsiteX6794" fmla="*/ 915666 w 10775908"/>
              <a:gd name="connsiteY6794" fmla="*/ 2221985 h 4464204"/>
              <a:gd name="connsiteX6795" fmla="*/ 901805 w 10775908"/>
              <a:gd name="connsiteY6795" fmla="*/ 2228717 h 4464204"/>
              <a:gd name="connsiteX6796" fmla="*/ 908900 w 10775908"/>
              <a:gd name="connsiteY6796" fmla="*/ 2220199 h 4464204"/>
              <a:gd name="connsiteX6797" fmla="*/ 8799193 w 10775908"/>
              <a:gd name="connsiteY6797" fmla="*/ 2217632 h 4464204"/>
              <a:gd name="connsiteX6798" fmla="*/ 8810988 w 10775908"/>
              <a:gd name="connsiteY6798" fmla="*/ 2221753 h 4464204"/>
              <a:gd name="connsiteX6799" fmla="*/ 8804036 w 10775908"/>
              <a:gd name="connsiteY6799" fmla="*/ 2241645 h 4464204"/>
              <a:gd name="connsiteX6800" fmla="*/ 8792242 w 10775908"/>
              <a:gd name="connsiteY6800" fmla="*/ 2237523 h 4464204"/>
              <a:gd name="connsiteX6801" fmla="*/ 8799193 w 10775908"/>
              <a:gd name="connsiteY6801" fmla="*/ 2217632 h 4464204"/>
              <a:gd name="connsiteX6802" fmla="*/ 8537933 w 10775908"/>
              <a:gd name="connsiteY6802" fmla="*/ 2216291 h 4464204"/>
              <a:gd name="connsiteX6803" fmla="*/ 8541093 w 10775908"/>
              <a:gd name="connsiteY6803" fmla="*/ 2218419 h 4464204"/>
              <a:gd name="connsiteX6804" fmla="*/ 8535842 w 10775908"/>
              <a:gd name="connsiteY6804" fmla="*/ 2220680 h 4464204"/>
              <a:gd name="connsiteX6805" fmla="*/ 8537933 w 10775908"/>
              <a:gd name="connsiteY6805" fmla="*/ 2216291 h 4464204"/>
              <a:gd name="connsiteX6806" fmla="*/ 2096638 w 10775908"/>
              <a:gd name="connsiteY6806" fmla="*/ 2215936 h 4464204"/>
              <a:gd name="connsiteX6807" fmla="*/ 2098946 w 10775908"/>
              <a:gd name="connsiteY6807" fmla="*/ 2227710 h 4464204"/>
              <a:gd name="connsiteX6808" fmla="*/ 2096638 w 10775908"/>
              <a:gd name="connsiteY6808" fmla="*/ 2215936 h 4464204"/>
              <a:gd name="connsiteX6809" fmla="*/ 768515 w 10775908"/>
              <a:gd name="connsiteY6809" fmla="*/ 2215789 h 4464204"/>
              <a:gd name="connsiteX6810" fmla="*/ 774428 w 10775908"/>
              <a:gd name="connsiteY6810" fmla="*/ 2222247 h 4464204"/>
              <a:gd name="connsiteX6811" fmla="*/ 761275 w 10775908"/>
              <a:gd name="connsiteY6811" fmla="*/ 2222044 h 4464204"/>
              <a:gd name="connsiteX6812" fmla="*/ 768515 w 10775908"/>
              <a:gd name="connsiteY6812" fmla="*/ 2215789 h 4464204"/>
              <a:gd name="connsiteX6813" fmla="*/ 783060 w 10775908"/>
              <a:gd name="connsiteY6813" fmla="*/ 2212366 h 4464204"/>
              <a:gd name="connsiteX6814" fmla="*/ 791607 w 10775908"/>
              <a:gd name="connsiteY6814" fmla="*/ 2213490 h 4464204"/>
              <a:gd name="connsiteX6815" fmla="*/ 793072 w 10775908"/>
              <a:gd name="connsiteY6815" fmla="*/ 2222431 h 4464204"/>
              <a:gd name="connsiteX6816" fmla="*/ 784576 w 10775908"/>
              <a:gd name="connsiteY6816" fmla="*/ 2220522 h 4464204"/>
              <a:gd name="connsiteX6817" fmla="*/ 780441 w 10775908"/>
              <a:gd name="connsiteY6817" fmla="*/ 2218016 h 4464204"/>
              <a:gd name="connsiteX6818" fmla="*/ 778922 w 10775908"/>
              <a:gd name="connsiteY6818" fmla="*/ 2214770 h 4464204"/>
              <a:gd name="connsiteX6819" fmla="*/ 778812 w 10775908"/>
              <a:gd name="connsiteY6819" fmla="*/ 2217820 h 4464204"/>
              <a:gd name="connsiteX6820" fmla="*/ 775586 w 10775908"/>
              <a:gd name="connsiteY6820" fmla="*/ 2222183 h 4464204"/>
              <a:gd name="connsiteX6821" fmla="*/ 773935 w 10775908"/>
              <a:gd name="connsiteY6821" fmla="*/ 2215017 h 4464204"/>
              <a:gd name="connsiteX6822" fmla="*/ 779006 w 10775908"/>
              <a:gd name="connsiteY6822" fmla="*/ 2212398 h 4464204"/>
              <a:gd name="connsiteX6823" fmla="*/ 778991 w 10775908"/>
              <a:gd name="connsiteY6823" fmla="*/ 2212835 h 4464204"/>
              <a:gd name="connsiteX6824" fmla="*/ 2004176 w 10775908"/>
              <a:gd name="connsiteY6824" fmla="*/ 2209448 h 4464204"/>
              <a:gd name="connsiteX6825" fmla="*/ 2004153 w 10775908"/>
              <a:gd name="connsiteY6825" fmla="*/ 2209467 h 4464204"/>
              <a:gd name="connsiteX6826" fmla="*/ 2004208 w 10775908"/>
              <a:gd name="connsiteY6826" fmla="*/ 2209504 h 4464204"/>
              <a:gd name="connsiteX6827" fmla="*/ 2129939 w 10775908"/>
              <a:gd name="connsiteY6827" fmla="*/ 2204674 h 4464204"/>
              <a:gd name="connsiteX6828" fmla="*/ 2145220 w 10775908"/>
              <a:gd name="connsiteY6828" fmla="*/ 2208337 h 4464204"/>
              <a:gd name="connsiteX6829" fmla="*/ 2159455 w 10775908"/>
              <a:gd name="connsiteY6829" fmla="*/ 2214992 h 4464204"/>
              <a:gd name="connsiteX6830" fmla="*/ 2175885 w 10775908"/>
              <a:gd name="connsiteY6830" fmla="*/ 2242747 h 4464204"/>
              <a:gd name="connsiteX6831" fmla="*/ 2143558 w 10775908"/>
              <a:gd name="connsiteY6831" fmla="*/ 2236250 h 4464204"/>
              <a:gd name="connsiteX6832" fmla="*/ 2129939 w 10775908"/>
              <a:gd name="connsiteY6832" fmla="*/ 2204674 h 4464204"/>
              <a:gd name="connsiteX6833" fmla="*/ 1901772 w 10775908"/>
              <a:gd name="connsiteY6833" fmla="*/ 2199554 h 4464204"/>
              <a:gd name="connsiteX6834" fmla="*/ 1909896 w 10775908"/>
              <a:gd name="connsiteY6834" fmla="*/ 2199575 h 4464204"/>
              <a:gd name="connsiteX6835" fmla="*/ 1924389 w 10775908"/>
              <a:gd name="connsiteY6835" fmla="*/ 2206544 h 4464204"/>
              <a:gd name="connsiteX6836" fmla="*/ 1909833 w 10775908"/>
              <a:gd name="connsiteY6836" fmla="*/ 2215042 h 4464204"/>
              <a:gd name="connsiteX6837" fmla="*/ 1895594 w 10775908"/>
              <a:gd name="connsiteY6837" fmla="*/ 2207347 h 4464204"/>
              <a:gd name="connsiteX6838" fmla="*/ 1901772 w 10775908"/>
              <a:gd name="connsiteY6838" fmla="*/ 2199554 h 4464204"/>
              <a:gd name="connsiteX6839" fmla="*/ 2287637 w 10775908"/>
              <a:gd name="connsiteY6839" fmla="*/ 2198335 h 4464204"/>
              <a:gd name="connsiteX6840" fmla="*/ 2288183 w 10775908"/>
              <a:gd name="connsiteY6840" fmla="*/ 2200576 h 4464204"/>
              <a:gd name="connsiteX6841" fmla="*/ 2293249 w 10775908"/>
              <a:gd name="connsiteY6841" fmla="*/ 2208416 h 4464204"/>
              <a:gd name="connsiteX6842" fmla="*/ 2322113 w 10775908"/>
              <a:gd name="connsiteY6842" fmla="*/ 2211887 h 4464204"/>
              <a:gd name="connsiteX6843" fmla="*/ 2341094 w 10775908"/>
              <a:gd name="connsiteY6843" fmla="*/ 2215239 h 4464204"/>
              <a:gd name="connsiteX6844" fmla="*/ 2298722 w 10775908"/>
              <a:gd name="connsiteY6844" fmla="*/ 2201285 h 4464204"/>
              <a:gd name="connsiteX6845" fmla="*/ 2198729 w 10775908"/>
              <a:gd name="connsiteY6845" fmla="*/ 2197115 h 4464204"/>
              <a:gd name="connsiteX6846" fmla="*/ 2198003 w 10775908"/>
              <a:gd name="connsiteY6846" fmla="*/ 2198068 h 4464204"/>
              <a:gd name="connsiteX6847" fmla="*/ 2204772 w 10775908"/>
              <a:gd name="connsiteY6847" fmla="*/ 2199135 h 4464204"/>
              <a:gd name="connsiteX6848" fmla="*/ 9437133 w 10775908"/>
              <a:gd name="connsiteY6848" fmla="*/ 2192642 h 4464204"/>
              <a:gd name="connsiteX6849" fmla="*/ 9481824 w 10775908"/>
              <a:gd name="connsiteY6849" fmla="*/ 2219346 h 4464204"/>
              <a:gd name="connsiteX6850" fmla="*/ 9456750 w 10775908"/>
              <a:gd name="connsiteY6850" fmla="*/ 2223877 h 4464204"/>
              <a:gd name="connsiteX6851" fmla="*/ 9440694 w 10775908"/>
              <a:gd name="connsiteY6851" fmla="*/ 2216047 h 4464204"/>
              <a:gd name="connsiteX6852" fmla="*/ 9450426 w 10775908"/>
              <a:gd name="connsiteY6852" fmla="*/ 2208370 h 4464204"/>
              <a:gd name="connsiteX6853" fmla="*/ 9437133 w 10775908"/>
              <a:gd name="connsiteY6853" fmla="*/ 2192642 h 4464204"/>
              <a:gd name="connsiteX6854" fmla="*/ 9802319 w 10775908"/>
              <a:gd name="connsiteY6854" fmla="*/ 2189011 h 4464204"/>
              <a:gd name="connsiteX6855" fmla="*/ 9853110 w 10775908"/>
              <a:gd name="connsiteY6855" fmla="*/ 2222602 h 4464204"/>
              <a:gd name="connsiteX6856" fmla="*/ 9802319 w 10775908"/>
              <a:gd name="connsiteY6856" fmla="*/ 2189011 h 4464204"/>
              <a:gd name="connsiteX6857" fmla="*/ 9602653 w 10775908"/>
              <a:gd name="connsiteY6857" fmla="*/ 2181288 h 4464204"/>
              <a:gd name="connsiteX6858" fmla="*/ 9611172 w 10775908"/>
              <a:gd name="connsiteY6858" fmla="*/ 2194781 h 4464204"/>
              <a:gd name="connsiteX6859" fmla="*/ 9602653 w 10775908"/>
              <a:gd name="connsiteY6859" fmla="*/ 2181288 h 4464204"/>
              <a:gd name="connsiteX6860" fmla="*/ 2059134 w 10775908"/>
              <a:gd name="connsiteY6860" fmla="*/ 2180298 h 4464204"/>
              <a:gd name="connsiteX6861" fmla="*/ 2050272 w 10775908"/>
              <a:gd name="connsiteY6861" fmla="*/ 2188182 h 4464204"/>
              <a:gd name="connsiteX6862" fmla="*/ 2059134 w 10775908"/>
              <a:gd name="connsiteY6862" fmla="*/ 2180298 h 4464204"/>
              <a:gd name="connsiteX6863" fmla="*/ 1000236 w 10775908"/>
              <a:gd name="connsiteY6863" fmla="*/ 2179514 h 4464204"/>
              <a:gd name="connsiteX6864" fmla="*/ 991075 w 10775908"/>
              <a:gd name="connsiteY6864" fmla="*/ 2187290 h 4464204"/>
              <a:gd name="connsiteX6865" fmla="*/ 1000236 w 10775908"/>
              <a:gd name="connsiteY6865" fmla="*/ 2179514 h 4464204"/>
              <a:gd name="connsiteX6866" fmla="*/ 9108208 w 10775908"/>
              <a:gd name="connsiteY6866" fmla="*/ 2178261 h 4464204"/>
              <a:gd name="connsiteX6867" fmla="*/ 9104773 w 10775908"/>
              <a:gd name="connsiteY6867" fmla="*/ 2188087 h 4464204"/>
              <a:gd name="connsiteX6868" fmla="*/ 9108208 w 10775908"/>
              <a:gd name="connsiteY6868" fmla="*/ 2178261 h 4464204"/>
              <a:gd name="connsiteX6869" fmla="*/ 2221400 w 10775908"/>
              <a:gd name="connsiteY6869" fmla="*/ 2175823 h 4464204"/>
              <a:gd name="connsiteX6870" fmla="*/ 2220679 w 10775908"/>
              <a:gd name="connsiteY6870" fmla="*/ 2180553 h 4464204"/>
              <a:gd name="connsiteX6871" fmla="*/ 2226247 w 10775908"/>
              <a:gd name="connsiteY6871" fmla="*/ 2189401 h 4464204"/>
              <a:gd name="connsiteX6872" fmla="*/ 2251675 w 10775908"/>
              <a:gd name="connsiteY6872" fmla="*/ 2196084 h 4464204"/>
              <a:gd name="connsiteX6873" fmla="*/ 2267824 w 10775908"/>
              <a:gd name="connsiteY6873" fmla="*/ 2201730 h 4464204"/>
              <a:gd name="connsiteX6874" fmla="*/ 2273364 w 10775908"/>
              <a:gd name="connsiteY6874" fmla="*/ 2199118 h 4464204"/>
              <a:gd name="connsiteX6875" fmla="*/ 2275409 w 10775908"/>
              <a:gd name="connsiteY6875" fmla="*/ 2195081 h 4464204"/>
              <a:gd name="connsiteX6876" fmla="*/ 2240609 w 10775908"/>
              <a:gd name="connsiteY6876" fmla="*/ 2185819 h 4464204"/>
              <a:gd name="connsiteX6877" fmla="*/ 2251337 w 10775908"/>
              <a:gd name="connsiteY6877" fmla="*/ 2185681 h 4464204"/>
              <a:gd name="connsiteX6878" fmla="*/ 9774850 w 10775908"/>
              <a:gd name="connsiteY6878" fmla="*/ 2170292 h 4464204"/>
              <a:gd name="connsiteX6879" fmla="*/ 9788922 w 10775908"/>
              <a:gd name="connsiteY6879" fmla="*/ 2174935 h 4464204"/>
              <a:gd name="connsiteX6880" fmla="*/ 9798318 w 10775908"/>
              <a:gd name="connsiteY6880" fmla="*/ 2182962 h 4464204"/>
              <a:gd name="connsiteX6881" fmla="*/ 9774850 w 10775908"/>
              <a:gd name="connsiteY6881" fmla="*/ 2170292 h 4464204"/>
              <a:gd name="connsiteX6882" fmla="*/ 8388946 w 10775908"/>
              <a:gd name="connsiteY6882" fmla="*/ 2169515 h 4464204"/>
              <a:gd name="connsiteX6883" fmla="*/ 8389161 w 10775908"/>
              <a:gd name="connsiteY6883" fmla="*/ 2169563 h 4464204"/>
              <a:gd name="connsiteX6884" fmla="*/ 8389173 w 10775908"/>
              <a:gd name="connsiteY6884" fmla="*/ 2169533 h 4464204"/>
              <a:gd name="connsiteX6885" fmla="*/ 9411874 w 10775908"/>
              <a:gd name="connsiteY6885" fmla="*/ 2167603 h 4464204"/>
              <a:gd name="connsiteX6886" fmla="*/ 9414196 w 10775908"/>
              <a:gd name="connsiteY6886" fmla="*/ 2179397 h 4464204"/>
              <a:gd name="connsiteX6887" fmla="*/ 9411874 w 10775908"/>
              <a:gd name="connsiteY6887" fmla="*/ 2167603 h 4464204"/>
              <a:gd name="connsiteX6888" fmla="*/ 1859251 w 10775908"/>
              <a:gd name="connsiteY6888" fmla="*/ 2165340 h 4464204"/>
              <a:gd name="connsiteX6889" fmla="*/ 1869516 w 10775908"/>
              <a:gd name="connsiteY6889" fmla="*/ 2168929 h 4464204"/>
              <a:gd name="connsiteX6890" fmla="*/ 1863566 w 10775908"/>
              <a:gd name="connsiteY6890" fmla="*/ 2185947 h 4464204"/>
              <a:gd name="connsiteX6891" fmla="*/ 1853301 w 10775908"/>
              <a:gd name="connsiteY6891" fmla="*/ 2182357 h 4464204"/>
              <a:gd name="connsiteX6892" fmla="*/ 1859251 w 10775908"/>
              <a:gd name="connsiteY6892" fmla="*/ 2165340 h 4464204"/>
              <a:gd name="connsiteX6893" fmla="*/ 9570504 w 10775908"/>
              <a:gd name="connsiteY6893" fmla="*/ 2163664 h 4464204"/>
              <a:gd name="connsiteX6894" fmla="*/ 9586461 w 10775908"/>
              <a:gd name="connsiteY6894" fmla="*/ 2168153 h 4464204"/>
              <a:gd name="connsiteX6895" fmla="*/ 9580354 w 10775908"/>
              <a:gd name="connsiteY6895" fmla="*/ 2185617 h 4464204"/>
              <a:gd name="connsiteX6896" fmla="*/ 9551742 w 10775908"/>
              <a:gd name="connsiteY6896" fmla="*/ 2171259 h 4464204"/>
              <a:gd name="connsiteX6897" fmla="*/ 9570504 w 10775908"/>
              <a:gd name="connsiteY6897" fmla="*/ 2163664 h 4464204"/>
              <a:gd name="connsiteX6898" fmla="*/ 1006804 w 10775908"/>
              <a:gd name="connsiteY6898" fmla="*/ 2160735 h 4464204"/>
              <a:gd name="connsiteX6899" fmla="*/ 997638 w 10775908"/>
              <a:gd name="connsiteY6899" fmla="*/ 2168513 h 4464204"/>
              <a:gd name="connsiteX6900" fmla="*/ 1006804 w 10775908"/>
              <a:gd name="connsiteY6900" fmla="*/ 2160735 h 4464204"/>
              <a:gd name="connsiteX6901" fmla="*/ 843246 w 10775908"/>
              <a:gd name="connsiteY6901" fmla="*/ 2155422 h 4464204"/>
              <a:gd name="connsiteX6902" fmla="*/ 837155 w 10775908"/>
              <a:gd name="connsiteY6902" fmla="*/ 2172841 h 4464204"/>
              <a:gd name="connsiteX6903" fmla="*/ 865247 w 10775908"/>
              <a:gd name="connsiteY6903" fmla="*/ 2178319 h 4464204"/>
              <a:gd name="connsiteX6904" fmla="*/ 873744 w 10775908"/>
              <a:gd name="connsiteY6904" fmla="*/ 2200837 h 4464204"/>
              <a:gd name="connsiteX6905" fmla="*/ 813506 w 10775908"/>
              <a:gd name="connsiteY6905" fmla="*/ 2160229 h 4464204"/>
              <a:gd name="connsiteX6906" fmla="*/ 843246 w 10775908"/>
              <a:gd name="connsiteY6906" fmla="*/ 2155422 h 4464204"/>
              <a:gd name="connsiteX6907" fmla="*/ 8590440 w 10775908"/>
              <a:gd name="connsiteY6907" fmla="*/ 2155125 h 4464204"/>
              <a:gd name="connsiteX6908" fmla="*/ 8600096 w 10775908"/>
              <a:gd name="connsiteY6908" fmla="*/ 2155929 h 4464204"/>
              <a:gd name="connsiteX6909" fmla="*/ 8616100 w 10775908"/>
              <a:gd name="connsiteY6909" fmla="*/ 2165193 h 4464204"/>
              <a:gd name="connsiteX6910" fmla="*/ 8582921 w 10775908"/>
              <a:gd name="connsiteY6910" fmla="*/ 2164366 h 4464204"/>
              <a:gd name="connsiteX6911" fmla="*/ 8590440 w 10775908"/>
              <a:gd name="connsiteY6911" fmla="*/ 2155125 h 4464204"/>
              <a:gd name="connsiteX6912" fmla="*/ 9758804 w 10775908"/>
              <a:gd name="connsiteY6912" fmla="*/ 2150192 h 4464204"/>
              <a:gd name="connsiteX6913" fmla="*/ 9765707 w 10775908"/>
              <a:gd name="connsiteY6913" fmla="*/ 2166132 h 4464204"/>
              <a:gd name="connsiteX6914" fmla="*/ 9742282 w 10775908"/>
              <a:gd name="connsiteY6914" fmla="*/ 2151578 h 4464204"/>
              <a:gd name="connsiteX6915" fmla="*/ 9758804 w 10775908"/>
              <a:gd name="connsiteY6915" fmla="*/ 2150192 h 4464204"/>
              <a:gd name="connsiteX6916" fmla="*/ 1813038 w 10775908"/>
              <a:gd name="connsiteY6916" fmla="*/ 2148792 h 4464204"/>
              <a:gd name="connsiteX6917" fmla="*/ 1821324 w 10775908"/>
              <a:gd name="connsiteY6917" fmla="*/ 2151123 h 4464204"/>
              <a:gd name="connsiteX6918" fmla="*/ 1806006 w 10775908"/>
              <a:gd name="connsiteY6918" fmla="*/ 2157078 h 4464204"/>
              <a:gd name="connsiteX6919" fmla="*/ 1813038 w 10775908"/>
              <a:gd name="connsiteY6919" fmla="*/ 2148792 h 4464204"/>
              <a:gd name="connsiteX6920" fmla="*/ 2130905 w 10775908"/>
              <a:gd name="connsiteY6920" fmla="*/ 2145933 h 4464204"/>
              <a:gd name="connsiteX6921" fmla="*/ 2130383 w 10775908"/>
              <a:gd name="connsiteY6921" fmla="*/ 2147063 h 4464204"/>
              <a:gd name="connsiteX6922" fmla="*/ 2166146 w 10775908"/>
              <a:gd name="connsiteY6922" fmla="*/ 2157629 h 4464204"/>
              <a:gd name="connsiteX6923" fmla="*/ 2133299 w 10775908"/>
              <a:gd name="connsiteY6923" fmla="*/ 2146813 h 4464204"/>
              <a:gd name="connsiteX6924" fmla="*/ 9581585 w 10775908"/>
              <a:gd name="connsiteY6924" fmla="*/ 2144263 h 4464204"/>
              <a:gd name="connsiteX6925" fmla="*/ 9583909 w 10775908"/>
              <a:gd name="connsiteY6925" fmla="*/ 2156055 h 4464204"/>
              <a:gd name="connsiteX6926" fmla="*/ 9581585 w 10775908"/>
              <a:gd name="connsiteY6926" fmla="*/ 2144263 h 4464204"/>
              <a:gd name="connsiteX6927" fmla="*/ 8349635 w 10775908"/>
              <a:gd name="connsiteY6927" fmla="*/ 2141280 h 4464204"/>
              <a:gd name="connsiteX6928" fmla="*/ 8348248 w 10775908"/>
              <a:gd name="connsiteY6928" fmla="*/ 2142451 h 4464204"/>
              <a:gd name="connsiteX6929" fmla="*/ 8339650 w 10775908"/>
              <a:gd name="connsiteY6929" fmla="*/ 2153325 h 4464204"/>
              <a:gd name="connsiteX6930" fmla="*/ 8332913 w 10775908"/>
              <a:gd name="connsiteY6930" fmla="*/ 2156749 h 4464204"/>
              <a:gd name="connsiteX6931" fmla="*/ 8333213 w 10775908"/>
              <a:gd name="connsiteY6931" fmla="*/ 2156873 h 4464204"/>
              <a:gd name="connsiteX6932" fmla="*/ 8358667 w 10775908"/>
              <a:gd name="connsiteY6932" fmla="*/ 2163193 h 4464204"/>
              <a:gd name="connsiteX6933" fmla="*/ 8365336 w 10775908"/>
              <a:gd name="connsiteY6933" fmla="*/ 2164572 h 4464204"/>
              <a:gd name="connsiteX6934" fmla="*/ 8360917 w 10775908"/>
              <a:gd name="connsiteY6934" fmla="*/ 2155335 h 4464204"/>
              <a:gd name="connsiteX6935" fmla="*/ 8378943 w 10775908"/>
              <a:gd name="connsiteY6935" fmla="*/ 2154038 h 4464204"/>
              <a:gd name="connsiteX6936" fmla="*/ 8381814 w 10775908"/>
              <a:gd name="connsiteY6936" fmla="*/ 2149415 h 4464204"/>
              <a:gd name="connsiteX6937" fmla="*/ 8377436 w 10775908"/>
              <a:gd name="connsiteY6937" fmla="*/ 2148535 h 4464204"/>
              <a:gd name="connsiteX6938" fmla="*/ 8349904 w 10775908"/>
              <a:gd name="connsiteY6938" fmla="*/ 2141392 h 4464204"/>
              <a:gd name="connsiteX6939" fmla="*/ 793665 w 10775908"/>
              <a:gd name="connsiteY6939" fmla="*/ 2141015 h 4464204"/>
              <a:gd name="connsiteX6940" fmla="*/ 802239 w 10775908"/>
              <a:gd name="connsiteY6940" fmla="*/ 2142698 h 4464204"/>
              <a:gd name="connsiteX6941" fmla="*/ 787179 w 10775908"/>
              <a:gd name="connsiteY6941" fmla="*/ 2147947 h 4464204"/>
              <a:gd name="connsiteX6942" fmla="*/ 793665 w 10775908"/>
              <a:gd name="connsiteY6942" fmla="*/ 2141015 h 4464204"/>
              <a:gd name="connsiteX6943" fmla="*/ 9357936 w 10775908"/>
              <a:gd name="connsiteY6943" fmla="*/ 2138704 h 4464204"/>
              <a:gd name="connsiteX6944" fmla="*/ 9367203 w 10775908"/>
              <a:gd name="connsiteY6944" fmla="*/ 2139187 h 4464204"/>
              <a:gd name="connsiteX6945" fmla="*/ 9384360 w 10775908"/>
              <a:gd name="connsiteY6945" fmla="*/ 2147941 h 4464204"/>
              <a:gd name="connsiteX6946" fmla="*/ 9350955 w 10775908"/>
              <a:gd name="connsiteY6946" fmla="*/ 2147291 h 4464204"/>
              <a:gd name="connsiteX6947" fmla="*/ 9357936 w 10775908"/>
              <a:gd name="connsiteY6947" fmla="*/ 2138704 h 4464204"/>
              <a:gd name="connsiteX6948" fmla="*/ 8122694 w 10775908"/>
              <a:gd name="connsiteY6948" fmla="*/ 2133749 h 4464204"/>
              <a:gd name="connsiteX6949" fmla="*/ 8175343 w 10775908"/>
              <a:gd name="connsiteY6949" fmla="*/ 2152851 h 4464204"/>
              <a:gd name="connsiteX6950" fmla="*/ 8187418 w 10775908"/>
              <a:gd name="connsiteY6950" fmla="*/ 2156587 h 4464204"/>
              <a:gd name="connsiteX6951" fmla="*/ 8179974 w 10775908"/>
              <a:gd name="connsiteY6951" fmla="*/ 2155437 h 4464204"/>
              <a:gd name="connsiteX6952" fmla="*/ 8191627 w 10775908"/>
              <a:gd name="connsiteY6952" fmla="*/ 2158580 h 4464204"/>
              <a:gd name="connsiteX6953" fmla="*/ 8212111 w 10775908"/>
              <a:gd name="connsiteY6953" fmla="*/ 2164237 h 4464204"/>
              <a:gd name="connsiteX6954" fmla="*/ 8237362 w 10775908"/>
              <a:gd name="connsiteY6954" fmla="*/ 2174006 h 4464204"/>
              <a:gd name="connsiteX6955" fmla="*/ 8289897 w 10775908"/>
              <a:gd name="connsiteY6955" fmla="*/ 2181789 h 4464204"/>
              <a:gd name="connsiteX6956" fmla="*/ 8319789 w 10775908"/>
              <a:gd name="connsiteY6956" fmla="*/ 2187828 h 4464204"/>
              <a:gd name="connsiteX6957" fmla="*/ 8337659 w 10775908"/>
              <a:gd name="connsiteY6957" fmla="*/ 2202895 h 4464204"/>
              <a:gd name="connsiteX6958" fmla="*/ 8351893 w 10775908"/>
              <a:gd name="connsiteY6958" fmla="*/ 2206233 h 4464204"/>
              <a:gd name="connsiteX6959" fmla="*/ 8358427 w 10775908"/>
              <a:gd name="connsiteY6959" fmla="*/ 2187540 h 4464204"/>
              <a:gd name="connsiteX6960" fmla="*/ 8372316 w 10775908"/>
              <a:gd name="connsiteY6960" fmla="*/ 2179164 h 4464204"/>
              <a:gd name="connsiteX6961" fmla="*/ 8370022 w 10775908"/>
              <a:gd name="connsiteY6961" fmla="*/ 2174370 h 4464204"/>
              <a:gd name="connsiteX6962" fmla="*/ 8307547 w 10775908"/>
              <a:gd name="connsiteY6962" fmla="*/ 2159845 h 4464204"/>
              <a:gd name="connsiteX6963" fmla="*/ 8306273 w 10775908"/>
              <a:gd name="connsiteY6963" fmla="*/ 2161419 h 4464204"/>
              <a:gd name="connsiteX6964" fmla="*/ 8290467 w 10775908"/>
              <a:gd name="connsiteY6964" fmla="*/ 2160306 h 4464204"/>
              <a:gd name="connsiteX6965" fmla="*/ 8265835 w 10775908"/>
              <a:gd name="connsiteY6965" fmla="*/ 2154754 h 4464204"/>
              <a:gd name="connsiteX6966" fmla="*/ 8216581 w 10775908"/>
              <a:gd name="connsiteY6966" fmla="*/ 2151181 h 4464204"/>
              <a:gd name="connsiteX6967" fmla="*/ 8218225 w 10775908"/>
              <a:gd name="connsiteY6967" fmla="*/ 2145496 h 4464204"/>
              <a:gd name="connsiteX6968" fmla="*/ 8211891 w 10775908"/>
              <a:gd name="connsiteY6968" fmla="*/ 2144561 h 4464204"/>
              <a:gd name="connsiteX6969" fmla="*/ 8212028 w 10775908"/>
              <a:gd name="connsiteY6969" fmla="*/ 2150249 h 4464204"/>
              <a:gd name="connsiteX6970" fmla="*/ 8193284 w 10775908"/>
              <a:gd name="connsiteY6970" fmla="*/ 2147364 h 4464204"/>
              <a:gd name="connsiteX6971" fmla="*/ 8190120 w 10775908"/>
              <a:gd name="connsiteY6971" fmla="*/ 2153424 h 4464204"/>
              <a:gd name="connsiteX6972" fmla="*/ 8122694 w 10775908"/>
              <a:gd name="connsiteY6972" fmla="*/ 2133749 h 4464204"/>
              <a:gd name="connsiteX6973" fmla="*/ 9716446 w 10775908"/>
              <a:gd name="connsiteY6973" fmla="*/ 2128192 h 4464204"/>
              <a:gd name="connsiteX6974" fmla="*/ 9744433 w 10775908"/>
              <a:gd name="connsiteY6974" fmla="*/ 2144342 h 4464204"/>
              <a:gd name="connsiteX6975" fmla="*/ 9716446 w 10775908"/>
              <a:gd name="connsiteY6975" fmla="*/ 2128192 h 4464204"/>
              <a:gd name="connsiteX6976" fmla="*/ 8776575 w 10775908"/>
              <a:gd name="connsiteY6976" fmla="*/ 2127546 h 4464204"/>
              <a:gd name="connsiteX6977" fmla="*/ 8775710 w 10775908"/>
              <a:gd name="connsiteY6977" fmla="*/ 2130191 h 4464204"/>
              <a:gd name="connsiteX6978" fmla="*/ 8780015 w 10775908"/>
              <a:gd name="connsiteY6978" fmla="*/ 2132235 h 4464204"/>
              <a:gd name="connsiteX6979" fmla="*/ 8806038 w 10775908"/>
              <a:gd name="connsiteY6979" fmla="*/ 2140697 h 4464204"/>
              <a:gd name="connsiteX6980" fmla="*/ 9011539 w 10775908"/>
              <a:gd name="connsiteY6980" fmla="*/ 2124987 h 4464204"/>
              <a:gd name="connsiteX6981" fmla="*/ 8999285 w 10775908"/>
              <a:gd name="connsiteY6981" fmla="*/ 2140183 h 4464204"/>
              <a:gd name="connsiteX6982" fmla="*/ 9048765 w 10775908"/>
              <a:gd name="connsiteY6982" fmla="*/ 2157480 h 4464204"/>
              <a:gd name="connsiteX6983" fmla="*/ 9072014 w 10775908"/>
              <a:gd name="connsiteY6983" fmla="*/ 2157155 h 4464204"/>
              <a:gd name="connsiteX6984" fmla="*/ 9011539 w 10775908"/>
              <a:gd name="connsiteY6984" fmla="*/ 2124987 h 4464204"/>
              <a:gd name="connsiteX6985" fmla="*/ 8766808 w 10775908"/>
              <a:gd name="connsiteY6985" fmla="*/ 2124132 h 4464204"/>
              <a:gd name="connsiteX6986" fmla="*/ 8763375 w 10775908"/>
              <a:gd name="connsiteY6986" fmla="*/ 2124334 h 4464204"/>
              <a:gd name="connsiteX6987" fmla="*/ 8766457 w 10775908"/>
              <a:gd name="connsiteY6987" fmla="*/ 2125797 h 4464204"/>
              <a:gd name="connsiteX6988" fmla="*/ 8549186 w 10775908"/>
              <a:gd name="connsiteY6988" fmla="*/ 2122658 h 4464204"/>
              <a:gd name="connsiteX6989" fmla="*/ 8532764 w 10775908"/>
              <a:gd name="connsiteY6989" fmla="*/ 2125736 h 4464204"/>
              <a:gd name="connsiteX6990" fmla="*/ 8528233 w 10775908"/>
              <a:gd name="connsiteY6990" fmla="*/ 2124509 h 4464204"/>
              <a:gd name="connsiteX6991" fmla="*/ 8530259 w 10775908"/>
              <a:gd name="connsiteY6991" fmla="*/ 2128734 h 4464204"/>
              <a:gd name="connsiteX6992" fmla="*/ 8525706 w 10775908"/>
              <a:gd name="connsiteY6992" fmla="*/ 2132655 h 4464204"/>
              <a:gd name="connsiteX6993" fmla="*/ 8509214 w 10775908"/>
              <a:gd name="connsiteY6993" fmla="*/ 2126889 h 4464204"/>
              <a:gd name="connsiteX6994" fmla="*/ 8507745 w 10775908"/>
              <a:gd name="connsiteY6994" fmla="*/ 2143706 h 4464204"/>
              <a:gd name="connsiteX6995" fmla="*/ 8511121 w 10775908"/>
              <a:gd name="connsiteY6995" fmla="*/ 2151608 h 4464204"/>
              <a:gd name="connsiteX6996" fmla="*/ 8521659 w 10775908"/>
              <a:gd name="connsiteY6996" fmla="*/ 2154189 h 4464204"/>
              <a:gd name="connsiteX6997" fmla="*/ 8524396 w 10775908"/>
              <a:gd name="connsiteY6997" fmla="*/ 2153816 h 4464204"/>
              <a:gd name="connsiteX6998" fmla="*/ 8538069 w 10775908"/>
              <a:gd name="connsiteY6998" fmla="*/ 2136289 h 4464204"/>
              <a:gd name="connsiteX6999" fmla="*/ 8550815 w 10775908"/>
              <a:gd name="connsiteY6999" fmla="*/ 2132358 h 4464204"/>
              <a:gd name="connsiteX7000" fmla="*/ 8560454 w 10775908"/>
              <a:gd name="connsiteY7000" fmla="*/ 2136810 h 4464204"/>
              <a:gd name="connsiteX7001" fmla="*/ 8571920 w 10775908"/>
              <a:gd name="connsiteY7001" fmla="*/ 2143594 h 4464204"/>
              <a:gd name="connsiteX7002" fmla="*/ 8572999 w 10775908"/>
              <a:gd name="connsiteY7002" fmla="*/ 2144727 h 4464204"/>
              <a:gd name="connsiteX7003" fmla="*/ 8577718 w 10775908"/>
              <a:gd name="connsiteY7003" fmla="*/ 2131234 h 4464204"/>
              <a:gd name="connsiteX7004" fmla="*/ 8574080 w 10775908"/>
              <a:gd name="connsiteY7004" fmla="*/ 2129708 h 4464204"/>
              <a:gd name="connsiteX7005" fmla="*/ 8549186 w 10775908"/>
              <a:gd name="connsiteY7005" fmla="*/ 2122658 h 4464204"/>
              <a:gd name="connsiteX7006" fmla="*/ 8716043 w 10775908"/>
              <a:gd name="connsiteY7006" fmla="*/ 2122402 h 4464204"/>
              <a:gd name="connsiteX7007" fmla="*/ 8717188 w 10775908"/>
              <a:gd name="connsiteY7007" fmla="*/ 2125272 h 4464204"/>
              <a:gd name="connsiteX7008" fmla="*/ 8713539 w 10775908"/>
              <a:gd name="connsiteY7008" fmla="*/ 2130585 h 4464204"/>
              <a:gd name="connsiteX7009" fmla="*/ 8711445 w 10775908"/>
              <a:gd name="connsiteY7009" fmla="*/ 2123265 h 4464204"/>
              <a:gd name="connsiteX7010" fmla="*/ 8716043 w 10775908"/>
              <a:gd name="connsiteY7010" fmla="*/ 2122402 h 4464204"/>
              <a:gd name="connsiteX7011" fmla="*/ 8978211 w 10775908"/>
              <a:gd name="connsiteY7011" fmla="*/ 2122155 h 4464204"/>
              <a:gd name="connsiteX7012" fmla="*/ 8993444 w 10775908"/>
              <a:gd name="connsiteY7012" fmla="*/ 2138140 h 4464204"/>
              <a:gd name="connsiteX7013" fmla="*/ 8990166 w 10775908"/>
              <a:gd name="connsiteY7013" fmla="*/ 2125186 h 4464204"/>
              <a:gd name="connsiteX7014" fmla="*/ 8978211 w 10775908"/>
              <a:gd name="connsiteY7014" fmla="*/ 2122155 h 4464204"/>
              <a:gd name="connsiteX7015" fmla="*/ 1984001 w 10775908"/>
              <a:gd name="connsiteY7015" fmla="*/ 2120849 h 4464204"/>
              <a:gd name="connsiteX7016" fmla="*/ 1983519 w 10775908"/>
              <a:gd name="connsiteY7016" fmla="*/ 2122886 h 4464204"/>
              <a:gd name="connsiteX7017" fmla="*/ 1989775 w 10775908"/>
              <a:gd name="connsiteY7017" fmla="*/ 2125840 h 4464204"/>
              <a:gd name="connsiteX7018" fmla="*/ 1990224 w 10775908"/>
              <a:gd name="connsiteY7018" fmla="*/ 2126004 h 4464204"/>
              <a:gd name="connsiteX7019" fmla="*/ 773592 w 10775908"/>
              <a:gd name="connsiteY7019" fmla="*/ 2120782 h 4464204"/>
              <a:gd name="connsiteX7020" fmla="*/ 781927 w 10775908"/>
              <a:gd name="connsiteY7020" fmla="*/ 2122971 h 4464204"/>
              <a:gd name="connsiteX7021" fmla="*/ 769984 w 10775908"/>
              <a:gd name="connsiteY7021" fmla="*/ 2130520 h 4464204"/>
              <a:gd name="connsiteX7022" fmla="*/ 766526 w 10775908"/>
              <a:gd name="connsiteY7022" fmla="*/ 2129166 h 4464204"/>
              <a:gd name="connsiteX7023" fmla="*/ 773592 w 10775908"/>
              <a:gd name="connsiteY7023" fmla="*/ 2120782 h 4464204"/>
              <a:gd name="connsiteX7024" fmla="*/ 1849149 w 10775908"/>
              <a:gd name="connsiteY7024" fmla="*/ 2118247 h 4464204"/>
              <a:gd name="connsiteX7025" fmla="*/ 1870887 w 10775908"/>
              <a:gd name="connsiteY7025" fmla="*/ 2125848 h 4464204"/>
              <a:gd name="connsiteX7026" fmla="*/ 1884718 w 10775908"/>
              <a:gd name="connsiteY7026" fmla="*/ 2130683 h 4464204"/>
              <a:gd name="connsiteX7027" fmla="*/ 1883923 w 10775908"/>
              <a:gd name="connsiteY7027" fmla="*/ 2132958 h 4464204"/>
              <a:gd name="connsiteX7028" fmla="*/ 1896753 w 10775908"/>
              <a:gd name="connsiteY7028" fmla="*/ 2137336 h 4464204"/>
              <a:gd name="connsiteX7029" fmla="*/ 1914244 w 10775908"/>
              <a:gd name="connsiteY7029" fmla="*/ 2148255 h 4464204"/>
              <a:gd name="connsiteX7030" fmla="*/ 1919591 w 10775908"/>
              <a:gd name="connsiteY7030" fmla="*/ 2142065 h 4464204"/>
              <a:gd name="connsiteX7031" fmla="*/ 1927626 w 10775908"/>
              <a:gd name="connsiteY7031" fmla="*/ 2141621 h 4464204"/>
              <a:gd name="connsiteX7032" fmla="*/ 1940846 w 10775908"/>
              <a:gd name="connsiteY7032" fmla="*/ 2136652 h 4464204"/>
              <a:gd name="connsiteX7033" fmla="*/ 1943085 w 10775908"/>
              <a:gd name="connsiteY7033" fmla="*/ 2140425 h 4464204"/>
              <a:gd name="connsiteX7034" fmla="*/ 1938260 w 10775908"/>
              <a:gd name="connsiteY7034" fmla="*/ 2160370 h 4464204"/>
              <a:gd name="connsiteX7035" fmla="*/ 1927157 w 10775908"/>
              <a:gd name="connsiteY7035" fmla="*/ 2156488 h 4464204"/>
              <a:gd name="connsiteX7036" fmla="*/ 1943318 w 10775908"/>
              <a:gd name="connsiteY7036" fmla="*/ 2166988 h 4464204"/>
              <a:gd name="connsiteX7037" fmla="*/ 1913268 w 10775908"/>
              <a:gd name="connsiteY7037" fmla="*/ 2180628 h 4464204"/>
              <a:gd name="connsiteX7038" fmla="*/ 1908581 w 10775908"/>
              <a:gd name="connsiteY7038" fmla="*/ 2161158 h 4464204"/>
              <a:gd name="connsiteX7039" fmla="*/ 1885584 w 10775908"/>
              <a:gd name="connsiteY7039" fmla="*/ 2155720 h 4464204"/>
              <a:gd name="connsiteX7040" fmla="*/ 1843646 w 10775908"/>
              <a:gd name="connsiteY7040" fmla="*/ 2132143 h 4464204"/>
              <a:gd name="connsiteX7041" fmla="*/ 1853922 w 10775908"/>
              <a:gd name="connsiteY7041" fmla="*/ 2130885 h 4464204"/>
              <a:gd name="connsiteX7042" fmla="*/ 1845732 w 10775908"/>
              <a:gd name="connsiteY7042" fmla="*/ 2128021 h 4464204"/>
              <a:gd name="connsiteX7043" fmla="*/ 1849149 w 10775908"/>
              <a:gd name="connsiteY7043" fmla="*/ 2118247 h 4464204"/>
              <a:gd name="connsiteX7044" fmla="*/ 1842229 w 10775908"/>
              <a:gd name="connsiteY7044" fmla="*/ 2115646 h 4464204"/>
              <a:gd name="connsiteX7045" fmla="*/ 1835278 w 10775908"/>
              <a:gd name="connsiteY7045" fmla="*/ 2135531 h 4464204"/>
              <a:gd name="connsiteX7046" fmla="*/ 1825484 w 10775908"/>
              <a:gd name="connsiteY7046" fmla="*/ 2125678 h 4464204"/>
              <a:gd name="connsiteX7047" fmla="*/ 1842229 w 10775908"/>
              <a:gd name="connsiteY7047" fmla="*/ 2115646 h 4464204"/>
              <a:gd name="connsiteX7048" fmla="*/ 9496728 w 10775908"/>
              <a:gd name="connsiteY7048" fmla="*/ 2114596 h 4464204"/>
              <a:gd name="connsiteX7049" fmla="*/ 9499048 w 10775908"/>
              <a:gd name="connsiteY7049" fmla="*/ 2126388 h 4464204"/>
              <a:gd name="connsiteX7050" fmla="*/ 9496728 w 10775908"/>
              <a:gd name="connsiteY7050" fmla="*/ 2114596 h 4464204"/>
              <a:gd name="connsiteX7051" fmla="*/ 1967255 w 10775908"/>
              <a:gd name="connsiteY7051" fmla="*/ 2114447 h 4464204"/>
              <a:gd name="connsiteX7052" fmla="*/ 1968696 w 10775908"/>
              <a:gd name="connsiteY7052" fmla="*/ 2115892 h 4464204"/>
              <a:gd name="connsiteX7053" fmla="*/ 1968803 w 10775908"/>
              <a:gd name="connsiteY7053" fmla="*/ 2115943 h 4464204"/>
              <a:gd name="connsiteX7054" fmla="*/ 1967317 w 10775908"/>
              <a:gd name="connsiteY7054" fmla="*/ 2114465 h 4464204"/>
              <a:gd name="connsiteX7055" fmla="*/ 2043320 w 10775908"/>
              <a:gd name="connsiteY7055" fmla="*/ 2113740 h 4464204"/>
              <a:gd name="connsiteX7056" fmla="*/ 2042422 w 10775908"/>
              <a:gd name="connsiteY7056" fmla="*/ 2116311 h 4464204"/>
              <a:gd name="connsiteX7057" fmla="*/ 2050668 w 10775908"/>
              <a:gd name="connsiteY7057" fmla="*/ 2119194 h 4464204"/>
              <a:gd name="connsiteX7058" fmla="*/ 2060634 w 10775908"/>
              <a:gd name="connsiteY7058" fmla="*/ 2129297 h 4464204"/>
              <a:gd name="connsiteX7059" fmla="*/ 2063478 w 10775908"/>
              <a:gd name="connsiteY7059" fmla="*/ 2121152 h 4464204"/>
              <a:gd name="connsiteX7060" fmla="*/ 8468325 w 10775908"/>
              <a:gd name="connsiteY7060" fmla="*/ 2112594 h 4464204"/>
              <a:gd name="connsiteX7061" fmla="*/ 8483446 w 10775908"/>
              <a:gd name="connsiteY7061" fmla="*/ 2128905 h 4464204"/>
              <a:gd name="connsiteX7062" fmla="*/ 8480265 w 10775908"/>
              <a:gd name="connsiteY7062" fmla="*/ 2115666 h 4464204"/>
              <a:gd name="connsiteX7063" fmla="*/ 8468325 w 10775908"/>
              <a:gd name="connsiteY7063" fmla="*/ 2112594 h 4464204"/>
              <a:gd name="connsiteX7064" fmla="*/ 9310850 w 10775908"/>
              <a:gd name="connsiteY7064" fmla="*/ 2111212 h 4464204"/>
              <a:gd name="connsiteX7065" fmla="*/ 9331010 w 10775908"/>
              <a:gd name="connsiteY7065" fmla="*/ 2118260 h 4464204"/>
              <a:gd name="connsiteX7066" fmla="*/ 9345362 w 10775908"/>
              <a:gd name="connsiteY7066" fmla="*/ 2123278 h 4464204"/>
              <a:gd name="connsiteX7067" fmla="*/ 9341943 w 10775908"/>
              <a:gd name="connsiteY7067" fmla="*/ 2133062 h 4464204"/>
              <a:gd name="connsiteX7068" fmla="*/ 9319390 w 10775908"/>
              <a:gd name="connsiteY7068" fmla="*/ 2125177 h 4464204"/>
              <a:gd name="connsiteX7069" fmla="*/ 9307430 w 10775908"/>
              <a:gd name="connsiteY7069" fmla="*/ 2120996 h 4464204"/>
              <a:gd name="connsiteX7070" fmla="*/ 9310850 w 10775908"/>
              <a:gd name="connsiteY7070" fmla="*/ 2111212 h 4464204"/>
              <a:gd name="connsiteX7071" fmla="*/ 1790257 w 10775908"/>
              <a:gd name="connsiteY7071" fmla="*/ 2109932 h 4464204"/>
              <a:gd name="connsiteX7072" fmla="*/ 1798325 w 10775908"/>
              <a:gd name="connsiteY7072" fmla="*/ 2110111 h 4464204"/>
              <a:gd name="connsiteX7073" fmla="*/ 1812540 w 10775908"/>
              <a:gd name="connsiteY7073" fmla="*/ 2117876 h 4464204"/>
              <a:gd name="connsiteX7074" fmla="*/ 1806392 w 10775908"/>
              <a:gd name="connsiteY7074" fmla="*/ 2125586 h 4464204"/>
              <a:gd name="connsiteX7075" fmla="*/ 1802994 w 10775908"/>
              <a:gd name="connsiteY7075" fmla="*/ 2125549 h 4464204"/>
              <a:gd name="connsiteX7076" fmla="*/ 1802012 w 10775908"/>
              <a:gd name="connsiteY7076" fmla="*/ 2132188 h 4464204"/>
              <a:gd name="connsiteX7077" fmla="*/ 1798871 w 10775908"/>
              <a:gd name="connsiteY7077" fmla="*/ 2128070 h 4464204"/>
              <a:gd name="connsiteX7078" fmla="*/ 1799249 w 10775908"/>
              <a:gd name="connsiteY7078" fmla="*/ 2125508 h 4464204"/>
              <a:gd name="connsiteX7079" fmla="*/ 1798292 w 10775908"/>
              <a:gd name="connsiteY7079" fmla="*/ 2125499 h 4464204"/>
              <a:gd name="connsiteX7080" fmla="*/ 1783821 w 10775908"/>
              <a:gd name="connsiteY7080" fmla="*/ 2118468 h 4464204"/>
              <a:gd name="connsiteX7081" fmla="*/ 1790257 w 10775908"/>
              <a:gd name="connsiteY7081" fmla="*/ 2109932 h 4464204"/>
              <a:gd name="connsiteX7082" fmla="*/ 1098540 w 10775908"/>
              <a:gd name="connsiteY7082" fmla="*/ 2108514 h 4464204"/>
              <a:gd name="connsiteX7083" fmla="*/ 1100861 w 10775908"/>
              <a:gd name="connsiteY7083" fmla="*/ 2120308 h 4464204"/>
              <a:gd name="connsiteX7084" fmla="*/ 1098540 w 10775908"/>
              <a:gd name="connsiteY7084" fmla="*/ 2108514 h 4464204"/>
              <a:gd name="connsiteX7085" fmla="*/ 9352667 w 10775908"/>
              <a:gd name="connsiteY7085" fmla="*/ 2107263 h 4464204"/>
              <a:gd name="connsiteX7086" fmla="*/ 9358874 w 10775908"/>
              <a:gd name="connsiteY7086" fmla="*/ 2107479 h 4464204"/>
              <a:gd name="connsiteX7087" fmla="*/ 9362331 w 10775908"/>
              <a:gd name="connsiteY7087" fmla="*/ 2108832 h 4464204"/>
              <a:gd name="connsiteX7088" fmla="*/ 9346929 w 10775908"/>
              <a:gd name="connsiteY7088" fmla="*/ 2115026 h 4464204"/>
              <a:gd name="connsiteX7089" fmla="*/ 9352667 w 10775908"/>
              <a:gd name="connsiteY7089" fmla="*/ 2107263 h 4464204"/>
              <a:gd name="connsiteX7090" fmla="*/ 1447835 w 10775908"/>
              <a:gd name="connsiteY7090" fmla="*/ 2107098 h 4464204"/>
              <a:gd name="connsiteX7091" fmla="*/ 1448013 w 10775908"/>
              <a:gd name="connsiteY7091" fmla="*/ 2109728 h 4464204"/>
              <a:gd name="connsiteX7092" fmla="*/ 1453168 w 10775908"/>
              <a:gd name="connsiteY7092" fmla="*/ 2123107 h 4464204"/>
              <a:gd name="connsiteX7093" fmla="*/ 1470005 w 10775908"/>
              <a:gd name="connsiteY7093" fmla="*/ 2133404 h 4464204"/>
              <a:gd name="connsiteX7094" fmla="*/ 1524296 w 10775908"/>
              <a:gd name="connsiteY7094" fmla="*/ 2156794 h 4464204"/>
              <a:gd name="connsiteX7095" fmla="*/ 1549163 w 10775908"/>
              <a:gd name="connsiteY7095" fmla="*/ 2169168 h 4464204"/>
              <a:gd name="connsiteX7096" fmla="*/ 1544334 w 10775908"/>
              <a:gd name="connsiteY7096" fmla="*/ 2166566 h 4464204"/>
              <a:gd name="connsiteX7097" fmla="*/ 1927530 w 10775908"/>
              <a:gd name="connsiteY7097" fmla="*/ 2106160 h 4464204"/>
              <a:gd name="connsiteX7098" fmla="*/ 1928644 w 10775908"/>
              <a:gd name="connsiteY7098" fmla="*/ 2111165 h 4464204"/>
              <a:gd name="connsiteX7099" fmla="*/ 1931125 w 10775908"/>
              <a:gd name="connsiteY7099" fmla="*/ 2108982 h 4464204"/>
              <a:gd name="connsiteX7100" fmla="*/ 2597873 w 10775908"/>
              <a:gd name="connsiteY7100" fmla="*/ 2105253 h 4464204"/>
              <a:gd name="connsiteX7101" fmla="*/ 2624024 w 10775908"/>
              <a:gd name="connsiteY7101" fmla="*/ 2115951 h 4464204"/>
              <a:gd name="connsiteX7102" fmla="*/ 2659045 w 10775908"/>
              <a:gd name="connsiteY7102" fmla="*/ 2121854 h 4464204"/>
              <a:gd name="connsiteX7103" fmla="*/ 2656506 w 10775908"/>
              <a:gd name="connsiteY7103" fmla="*/ 2110308 h 4464204"/>
              <a:gd name="connsiteX7104" fmla="*/ 2666655 w 10775908"/>
              <a:gd name="connsiteY7104" fmla="*/ 2110857 h 4464204"/>
              <a:gd name="connsiteX7105" fmla="*/ 2664722 w 10775908"/>
              <a:gd name="connsiteY7105" fmla="*/ 2108564 h 4464204"/>
              <a:gd name="connsiteX7106" fmla="*/ 2644042 w 10775908"/>
              <a:gd name="connsiteY7106" fmla="*/ 2107229 h 4464204"/>
              <a:gd name="connsiteX7107" fmla="*/ 2622877 w 10775908"/>
              <a:gd name="connsiteY7107" fmla="*/ 2106322 h 4464204"/>
              <a:gd name="connsiteX7108" fmla="*/ 2623072 w 10775908"/>
              <a:gd name="connsiteY7108" fmla="*/ 2106591 h 4464204"/>
              <a:gd name="connsiteX7109" fmla="*/ 2622086 w 10775908"/>
              <a:gd name="connsiteY7109" fmla="*/ 2114142 h 4464204"/>
              <a:gd name="connsiteX7110" fmla="*/ 2618699 w 10775908"/>
              <a:gd name="connsiteY7110" fmla="*/ 2110736 h 4464204"/>
              <a:gd name="connsiteX7111" fmla="*/ 2619450 w 10775908"/>
              <a:gd name="connsiteY7111" fmla="*/ 2106176 h 4464204"/>
              <a:gd name="connsiteX7112" fmla="*/ 1722133 w 10775908"/>
              <a:gd name="connsiteY7112" fmla="*/ 2105210 h 4464204"/>
              <a:gd name="connsiteX7113" fmla="*/ 1737824 w 10775908"/>
              <a:gd name="connsiteY7113" fmla="*/ 2108756 h 4464204"/>
              <a:gd name="connsiteX7114" fmla="*/ 1744089 w 10775908"/>
              <a:gd name="connsiteY7114" fmla="*/ 2123964 h 4464204"/>
              <a:gd name="connsiteX7115" fmla="*/ 1727605 w 10775908"/>
              <a:gd name="connsiteY7115" fmla="*/ 2120143 h 4464204"/>
              <a:gd name="connsiteX7116" fmla="*/ 1722133 w 10775908"/>
              <a:gd name="connsiteY7116" fmla="*/ 2105210 h 4464204"/>
              <a:gd name="connsiteX7117" fmla="*/ 8294469 w 10775908"/>
              <a:gd name="connsiteY7117" fmla="*/ 2102532 h 4464204"/>
              <a:gd name="connsiteX7118" fmla="*/ 8293934 w 10775908"/>
              <a:gd name="connsiteY7118" fmla="*/ 2106953 h 4464204"/>
              <a:gd name="connsiteX7119" fmla="*/ 8304855 w 10775908"/>
              <a:gd name="connsiteY7119" fmla="*/ 2107677 h 4464204"/>
              <a:gd name="connsiteX7120" fmla="*/ 8303891 w 10775908"/>
              <a:gd name="connsiteY7120" fmla="*/ 2106193 h 4464204"/>
              <a:gd name="connsiteX7121" fmla="*/ 8294469 w 10775908"/>
              <a:gd name="connsiteY7121" fmla="*/ 2102532 h 4464204"/>
              <a:gd name="connsiteX7122" fmla="*/ 8461898 w 10775908"/>
              <a:gd name="connsiteY7122" fmla="*/ 2102289 h 4464204"/>
              <a:gd name="connsiteX7123" fmla="*/ 8473133 w 10775908"/>
              <a:gd name="connsiteY7123" fmla="*/ 2105454 h 4464204"/>
              <a:gd name="connsiteX7124" fmla="*/ 8505777 w 10775908"/>
              <a:gd name="connsiteY7124" fmla="*/ 2116867 h 4464204"/>
              <a:gd name="connsiteX7125" fmla="*/ 8516686 w 10775908"/>
              <a:gd name="connsiteY7125" fmla="*/ 2118751 h 4464204"/>
              <a:gd name="connsiteX7126" fmla="*/ 8521330 w 10775908"/>
              <a:gd name="connsiteY7126" fmla="*/ 2120252 h 4464204"/>
              <a:gd name="connsiteX7127" fmla="*/ 8519776 w 10775908"/>
              <a:gd name="connsiteY7127" fmla="*/ 2118991 h 4464204"/>
              <a:gd name="connsiteX7128" fmla="*/ 8495456 w 10775908"/>
              <a:gd name="connsiteY7128" fmla="*/ 2108244 h 4464204"/>
              <a:gd name="connsiteX7129" fmla="*/ 8468721 w 10775908"/>
              <a:gd name="connsiteY7129" fmla="*/ 2103027 h 4464204"/>
              <a:gd name="connsiteX7130" fmla="*/ 8905023 w 10775908"/>
              <a:gd name="connsiteY7130" fmla="*/ 2100979 h 4464204"/>
              <a:gd name="connsiteX7131" fmla="*/ 8917818 w 10775908"/>
              <a:gd name="connsiteY7131" fmla="*/ 2115662 h 4464204"/>
              <a:gd name="connsiteX7132" fmla="*/ 8945593 w 10775908"/>
              <a:gd name="connsiteY7132" fmla="*/ 2127254 h 4464204"/>
              <a:gd name="connsiteX7133" fmla="*/ 8953188 w 10775908"/>
              <a:gd name="connsiteY7133" fmla="*/ 2127695 h 4464204"/>
              <a:gd name="connsiteX7134" fmla="*/ 8972715 w 10775908"/>
              <a:gd name="connsiteY7134" fmla="*/ 2124644 h 4464204"/>
              <a:gd name="connsiteX7135" fmla="*/ 8940929 w 10775908"/>
              <a:gd name="connsiteY7135" fmla="*/ 2106917 h 4464204"/>
              <a:gd name="connsiteX7136" fmla="*/ 8905023 w 10775908"/>
              <a:gd name="connsiteY7136" fmla="*/ 2100979 h 4464204"/>
              <a:gd name="connsiteX7137" fmla="*/ 892972 w 10775908"/>
              <a:gd name="connsiteY7137" fmla="*/ 2098246 h 4464204"/>
              <a:gd name="connsiteX7138" fmla="*/ 904766 w 10775908"/>
              <a:gd name="connsiteY7138" fmla="*/ 2102370 h 4464204"/>
              <a:gd name="connsiteX7139" fmla="*/ 901346 w 10775908"/>
              <a:gd name="connsiteY7139" fmla="*/ 2112155 h 4464204"/>
              <a:gd name="connsiteX7140" fmla="*/ 889551 w 10775908"/>
              <a:gd name="connsiteY7140" fmla="*/ 2108031 h 4464204"/>
              <a:gd name="connsiteX7141" fmla="*/ 892972 w 10775908"/>
              <a:gd name="connsiteY7141" fmla="*/ 2098246 h 4464204"/>
              <a:gd name="connsiteX7142" fmla="*/ 1712947 w 10775908"/>
              <a:gd name="connsiteY7142" fmla="*/ 2092100 h 4464204"/>
              <a:gd name="connsiteX7143" fmla="*/ 1720183 w 10775908"/>
              <a:gd name="connsiteY7143" fmla="*/ 2095064 h 4464204"/>
              <a:gd name="connsiteX7144" fmla="*/ 1705503 w 10775908"/>
              <a:gd name="connsiteY7144" fmla="*/ 2099195 h 4464204"/>
              <a:gd name="connsiteX7145" fmla="*/ 1712947 w 10775908"/>
              <a:gd name="connsiteY7145" fmla="*/ 2092100 h 4464204"/>
              <a:gd name="connsiteX7146" fmla="*/ 9279968 w 10775908"/>
              <a:gd name="connsiteY7146" fmla="*/ 2090882 h 4464204"/>
              <a:gd name="connsiteX7147" fmla="*/ 9289931 w 10775908"/>
              <a:gd name="connsiteY7147" fmla="*/ 2092376 h 4464204"/>
              <a:gd name="connsiteX7148" fmla="*/ 9307074 w 10775908"/>
              <a:gd name="connsiteY7148" fmla="*/ 2101439 h 4464204"/>
              <a:gd name="connsiteX7149" fmla="*/ 9272972 w 10775908"/>
              <a:gd name="connsiteY7149" fmla="*/ 2097951 h 4464204"/>
              <a:gd name="connsiteX7150" fmla="*/ 9279968 w 10775908"/>
              <a:gd name="connsiteY7150" fmla="*/ 2090882 h 4464204"/>
              <a:gd name="connsiteX7151" fmla="*/ 1835330 w 10775908"/>
              <a:gd name="connsiteY7151" fmla="*/ 2090715 h 4464204"/>
              <a:gd name="connsiteX7152" fmla="*/ 1834580 w 10775908"/>
              <a:gd name="connsiteY7152" fmla="*/ 2112777 h 4464204"/>
              <a:gd name="connsiteX7153" fmla="*/ 1835330 w 10775908"/>
              <a:gd name="connsiteY7153" fmla="*/ 2090715 h 4464204"/>
              <a:gd name="connsiteX7154" fmla="*/ 8220710 w 10775908"/>
              <a:gd name="connsiteY7154" fmla="*/ 2089611 h 4464204"/>
              <a:gd name="connsiteX7155" fmla="*/ 8216753 w 10775908"/>
              <a:gd name="connsiteY7155" fmla="*/ 2090519 h 4464204"/>
              <a:gd name="connsiteX7156" fmla="*/ 8220494 w 10775908"/>
              <a:gd name="connsiteY7156" fmla="*/ 2091624 h 4464204"/>
              <a:gd name="connsiteX7157" fmla="*/ 1106151 w 10775908"/>
              <a:gd name="connsiteY7157" fmla="*/ 2089102 h 4464204"/>
              <a:gd name="connsiteX7158" fmla="*/ 1116864 w 10775908"/>
              <a:gd name="connsiteY7158" fmla="*/ 2093999 h 4464204"/>
              <a:gd name="connsiteX7159" fmla="*/ 1106525 w 10775908"/>
              <a:gd name="connsiteY7159" fmla="*/ 2102219 h 4464204"/>
              <a:gd name="connsiteX7160" fmla="*/ 1095687 w 10775908"/>
              <a:gd name="connsiteY7160" fmla="*/ 2097278 h 4464204"/>
              <a:gd name="connsiteX7161" fmla="*/ 1106151 w 10775908"/>
              <a:gd name="connsiteY7161" fmla="*/ 2089102 h 4464204"/>
              <a:gd name="connsiteX7162" fmla="*/ 1798099 w 10775908"/>
              <a:gd name="connsiteY7162" fmla="*/ 2089041 h 4464204"/>
              <a:gd name="connsiteX7163" fmla="*/ 1800119 w 10775908"/>
              <a:gd name="connsiteY7163" fmla="*/ 2100728 h 4464204"/>
              <a:gd name="connsiteX7164" fmla="*/ 1798099 w 10775908"/>
              <a:gd name="connsiteY7164" fmla="*/ 2089041 h 4464204"/>
              <a:gd name="connsiteX7165" fmla="*/ 1757064 w 10775908"/>
              <a:gd name="connsiteY7165" fmla="*/ 2087947 h 4464204"/>
              <a:gd name="connsiteX7166" fmla="*/ 1765198 w 10775908"/>
              <a:gd name="connsiteY7166" fmla="*/ 2094340 h 4464204"/>
              <a:gd name="connsiteX7167" fmla="*/ 1764497 w 10775908"/>
              <a:gd name="connsiteY7167" fmla="*/ 2098373 h 4464204"/>
              <a:gd name="connsiteX7168" fmla="*/ 1779350 w 10775908"/>
              <a:gd name="connsiteY7168" fmla="*/ 2103564 h 4464204"/>
              <a:gd name="connsiteX7169" fmla="*/ 1778993 w 10775908"/>
              <a:gd name="connsiteY7169" fmla="*/ 2103109 h 4464204"/>
              <a:gd name="connsiteX7170" fmla="*/ 1779917 w 10775908"/>
              <a:gd name="connsiteY7170" fmla="*/ 2095471 h 4464204"/>
              <a:gd name="connsiteX7171" fmla="*/ 1783283 w 10775908"/>
              <a:gd name="connsiteY7171" fmla="*/ 2099669 h 4464204"/>
              <a:gd name="connsiteX7172" fmla="*/ 1782593 w 10775908"/>
              <a:gd name="connsiteY7172" fmla="*/ 2104699 h 4464204"/>
              <a:gd name="connsiteX7173" fmla="*/ 1789794 w 10775908"/>
              <a:gd name="connsiteY7173" fmla="*/ 2107216 h 4464204"/>
              <a:gd name="connsiteX7174" fmla="*/ 1766711 w 10775908"/>
              <a:gd name="connsiteY7174" fmla="*/ 2114214 h 4464204"/>
              <a:gd name="connsiteX7175" fmla="*/ 1755651 w 10775908"/>
              <a:gd name="connsiteY7175" fmla="*/ 2095280 h 4464204"/>
              <a:gd name="connsiteX7176" fmla="*/ 1757684 w 10775908"/>
              <a:gd name="connsiteY7176" fmla="*/ 2095991 h 4464204"/>
              <a:gd name="connsiteX7177" fmla="*/ 8233767 w 10775908"/>
              <a:gd name="connsiteY7177" fmla="*/ 2086214 h 4464204"/>
              <a:gd name="connsiteX7178" fmla="*/ 8233079 w 10775908"/>
              <a:gd name="connsiteY7178" fmla="*/ 2087319 h 4464204"/>
              <a:gd name="connsiteX7179" fmla="*/ 8232606 w 10775908"/>
              <a:gd name="connsiteY7179" fmla="*/ 2095653 h 4464204"/>
              <a:gd name="connsiteX7180" fmla="*/ 8247108 w 10775908"/>
              <a:gd name="connsiteY7180" fmla="*/ 2102194 h 4464204"/>
              <a:gd name="connsiteX7181" fmla="*/ 8250495 w 10775908"/>
              <a:gd name="connsiteY7181" fmla="*/ 2103882 h 4464204"/>
              <a:gd name="connsiteX7182" fmla="*/ 8256864 w 10775908"/>
              <a:gd name="connsiteY7182" fmla="*/ 2103889 h 4464204"/>
              <a:gd name="connsiteX7183" fmla="*/ 8275186 w 10775908"/>
              <a:gd name="connsiteY7183" fmla="*/ 2105540 h 4464204"/>
              <a:gd name="connsiteX7184" fmla="*/ 8276185 w 10775908"/>
              <a:gd name="connsiteY7184" fmla="*/ 2102996 h 4464204"/>
              <a:gd name="connsiteX7185" fmla="*/ 8272535 w 10775908"/>
              <a:gd name="connsiteY7185" fmla="*/ 2095508 h 4464204"/>
              <a:gd name="connsiteX7186" fmla="*/ 8271122 w 10775908"/>
              <a:gd name="connsiteY7186" fmla="*/ 2094386 h 4464204"/>
              <a:gd name="connsiteX7187" fmla="*/ 8255889 w 10775908"/>
              <a:gd name="connsiteY7187" fmla="*/ 2090994 h 4464204"/>
              <a:gd name="connsiteX7188" fmla="*/ 8871351 w 10775908"/>
              <a:gd name="connsiteY7188" fmla="*/ 2084798 h 4464204"/>
              <a:gd name="connsiteX7189" fmla="*/ 8898954 w 10775908"/>
              <a:gd name="connsiteY7189" fmla="*/ 2105106 h 4464204"/>
              <a:gd name="connsiteX7190" fmla="*/ 8890005 w 10775908"/>
              <a:gd name="connsiteY7190" fmla="*/ 2088517 h 4464204"/>
              <a:gd name="connsiteX7191" fmla="*/ 8871351 w 10775908"/>
              <a:gd name="connsiteY7191" fmla="*/ 2084798 h 4464204"/>
              <a:gd name="connsiteX7192" fmla="*/ 1874940 w 10775908"/>
              <a:gd name="connsiteY7192" fmla="*/ 2079942 h 4464204"/>
              <a:gd name="connsiteX7193" fmla="*/ 1880864 w 10775908"/>
              <a:gd name="connsiteY7193" fmla="*/ 2083758 h 4464204"/>
              <a:gd name="connsiteX7194" fmla="*/ 1881430 w 10775908"/>
              <a:gd name="connsiteY7194" fmla="*/ 2082783 h 4464204"/>
              <a:gd name="connsiteX7195" fmla="*/ 1828271 w 10775908"/>
              <a:gd name="connsiteY7195" fmla="*/ 2078415 h 4464204"/>
              <a:gd name="connsiteX7196" fmla="*/ 1828727 w 10775908"/>
              <a:gd name="connsiteY7196" fmla="*/ 2088036 h 4464204"/>
              <a:gd name="connsiteX7197" fmla="*/ 1820965 w 10775908"/>
              <a:gd name="connsiteY7197" fmla="*/ 2079013 h 4464204"/>
              <a:gd name="connsiteX7198" fmla="*/ 1828271 w 10775908"/>
              <a:gd name="connsiteY7198" fmla="*/ 2078415 h 4464204"/>
              <a:gd name="connsiteX7199" fmla="*/ 8278318 w 10775908"/>
              <a:gd name="connsiteY7199" fmla="*/ 2077041 h 4464204"/>
              <a:gd name="connsiteX7200" fmla="*/ 8277589 w 10775908"/>
              <a:gd name="connsiteY7200" fmla="*/ 2082683 h 4464204"/>
              <a:gd name="connsiteX7201" fmla="*/ 8281469 w 10775908"/>
              <a:gd name="connsiteY7201" fmla="*/ 2083836 h 4464204"/>
              <a:gd name="connsiteX7202" fmla="*/ 8281840 w 10775908"/>
              <a:gd name="connsiteY7202" fmla="*/ 2081303 h 4464204"/>
              <a:gd name="connsiteX7203" fmla="*/ 8278318 w 10775908"/>
              <a:gd name="connsiteY7203" fmla="*/ 2077041 h 4464204"/>
              <a:gd name="connsiteX7204" fmla="*/ 8250844 w 10775908"/>
              <a:gd name="connsiteY7204" fmla="*/ 2073730 h 4464204"/>
              <a:gd name="connsiteX7205" fmla="*/ 8248064 w 10775908"/>
              <a:gd name="connsiteY7205" fmla="*/ 2074260 h 4464204"/>
              <a:gd name="connsiteX7206" fmla="*/ 8251360 w 10775908"/>
              <a:gd name="connsiteY7206" fmla="*/ 2074885 h 4464204"/>
              <a:gd name="connsiteX7207" fmla="*/ 8269072 w 10775908"/>
              <a:gd name="connsiteY7207" fmla="*/ 2080151 h 4464204"/>
              <a:gd name="connsiteX7208" fmla="*/ 8270759 w 10775908"/>
              <a:gd name="connsiteY7208" fmla="*/ 2078807 h 4464204"/>
              <a:gd name="connsiteX7209" fmla="*/ 8250844 w 10775908"/>
              <a:gd name="connsiteY7209" fmla="*/ 2073730 h 4464204"/>
              <a:gd name="connsiteX7210" fmla="*/ 9444699 w 10775908"/>
              <a:gd name="connsiteY7210" fmla="*/ 2073715 h 4464204"/>
              <a:gd name="connsiteX7211" fmla="*/ 9447026 w 10775908"/>
              <a:gd name="connsiteY7211" fmla="*/ 2085496 h 4464204"/>
              <a:gd name="connsiteX7212" fmla="*/ 9444699 w 10775908"/>
              <a:gd name="connsiteY7212" fmla="*/ 2073715 h 4464204"/>
              <a:gd name="connsiteX7213" fmla="*/ 2018286 w 10775908"/>
              <a:gd name="connsiteY7213" fmla="*/ 2072849 h 4464204"/>
              <a:gd name="connsiteX7214" fmla="*/ 2017469 w 10775908"/>
              <a:gd name="connsiteY7214" fmla="*/ 2075214 h 4464204"/>
              <a:gd name="connsiteX7215" fmla="*/ 2023751 w 10775908"/>
              <a:gd name="connsiteY7215" fmla="*/ 2077510 h 4464204"/>
              <a:gd name="connsiteX7216" fmla="*/ 2019139 w 10775908"/>
              <a:gd name="connsiteY7216" fmla="*/ 2073323 h 4464204"/>
              <a:gd name="connsiteX7217" fmla="*/ 1581526 w 10775908"/>
              <a:gd name="connsiteY7217" fmla="*/ 2070062 h 4464204"/>
              <a:gd name="connsiteX7218" fmla="*/ 1596216 w 10775908"/>
              <a:gd name="connsiteY7218" fmla="*/ 2077390 h 4464204"/>
              <a:gd name="connsiteX7219" fmla="*/ 1625503 w 10775908"/>
              <a:gd name="connsiteY7219" fmla="*/ 2107001 h 4464204"/>
              <a:gd name="connsiteX7220" fmla="*/ 1601955 w 10775908"/>
              <a:gd name="connsiteY7220" fmla="*/ 2098769 h 4464204"/>
              <a:gd name="connsiteX7221" fmla="*/ 1581473 w 10775908"/>
              <a:gd name="connsiteY7221" fmla="*/ 2106959 h 4464204"/>
              <a:gd name="connsiteX7222" fmla="*/ 1586229 w 10775908"/>
              <a:gd name="connsiteY7222" fmla="*/ 2087058 h 4464204"/>
              <a:gd name="connsiteX7223" fmla="*/ 1568894 w 10775908"/>
              <a:gd name="connsiteY7223" fmla="*/ 2080998 h 4464204"/>
              <a:gd name="connsiteX7224" fmla="*/ 1581526 w 10775908"/>
              <a:gd name="connsiteY7224" fmla="*/ 2070062 h 4464204"/>
              <a:gd name="connsiteX7225" fmla="*/ 8578760 w 10775908"/>
              <a:gd name="connsiteY7225" fmla="*/ 2069416 h 4464204"/>
              <a:gd name="connsiteX7226" fmla="*/ 8576746 w 10775908"/>
              <a:gd name="connsiteY7226" fmla="*/ 2077533 h 4464204"/>
              <a:gd name="connsiteX7227" fmla="*/ 8576586 w 10775908"/>
              <a:gd name="connsiteY7227" fmla="*/ 2077884 h 4464204"/>
              <a:gd name="connsiteX7228" fmla="*/ 8623668 w 10775908"/>
              <a:gd name="connsiteY7228" fmla="*/ 2092224 h 4464204"/>
              <a:gd name="connsiteX7229" fmla="*/ 8630720 w 10775908"/>
              <a:gd name="connsiteY7229" fmla="*/ 2090300 h 4464204"/>
              <a:gd name="connsiteX7230" fmla="*/ 735753 w 10775908"/>
              <a:gd name="connsiteY7230" fmla="*/ 2066443 h 4464204"/>
              <a:gd name="connsiteX7231" fmla="*/ 743885 w 10775908"/>
              <a:gd name="connsiteY7231" fmla="*/ 2072835 h 4464204"/>
              <a:gd name="connsiteX7232" fmla="*/ 742923 w 10775908"/>
              <a:gd name="connsiteY7232" fmla="*/ 2078352 h 4464204"/>
              <a:gd name="connsiteX7233" fmla="*/ 755201 w 10775908"/>
              <a:gd name="connsiteY7233" fmla="*/ 2084361 h 4464204"/>
              <a:gd name="connsiteX7234" fmla="*/ 792103 w 10775908"/>
              <a:gd name="connsiteY7234" fmla="*/ 2113319 h 4464204"/>
              <a:gd name="connsiteX7235" fmla="*/ 745008 w 10775908"/>
              <a:gd name="connsiteY7235" fmla="*/ 2111176 h 4464204"/>
              <a:gd name="connsiteX7236" fmla="*/ 741218 w 10775908"/>
              <a:gd name="connsiteY7236" fmla="*/ 2100005 h 4464204"/>
              <a:gd name="connsiteX7237" fmla="*/ 756817 w 10775908"/>
              <a:gd name="connsiteY7237" fmla="*/ 2094266 h 4464204"/>
              <a:gd name="connsiteX7238" fmla="*/ 741346 w 10775908"/>
              <a:gd name="connsiteY7238" fmla="*/ 2086025 h 4464204"/>
              <a:gd name="connsiteX7239" fmla="*/ 741885 w 10775908"/>
              <a:gd name="connsiteY7239" fmla="*/ 2078921 h 4464204"/>
              <a:gd name="connsiteX7240" fmla="*/ 736480 w 10775908"/>
              <a:gd name="connsiteY7240" fmla="*/ 2075897 h 4464204"/>
              <a:gd name="connsiteX7241" fmla="*/ 735753 w 10775908"/>
              <a:gd name="connsiteY7241" fmla="*/ 2066443 h 4464204"/>
              <a:gd name="connsiteX7242" fmla="*/ 9298669 w 10775908"/>
              <a:gd name="connsiteY7242" fmla="*/ 2065452 h 4464204"/>
              <a:gd name="connsiteX7243" fmla="*/ 9316471 w 10775908"/>
              <a:gd name="connsiteY7243" fmla="*/ 2073940 h 4464204"/>
              <a:gd name="connsiteX7244" fmla="*/ 9303952 w 10775908"/>
              <a:gd name="connsiteY7244" fmla="*/ 2089947 h 4464204"/>
              <a:gd name="connsiteX7245" fmla="*/ 9285440 w 10775908"/>
              <a:gd name="connsiteY7245" fmla="*/ 2083476 h 4464204"/>
              <a:gd name="connsiteX7246" fmla="*/ 9298669 w 10775908"/>
              <a:gd name="connsiteY7246" fmla="*/ 2065452 h 4464204"/>
              <a:gd name="connsiteX7247" fmla="*/ 891261 w 10775908"/>
              <a:gd name="connsiteY7247" fmla="*/ 2064997 h 4464204"/>
              <a:gd name="connsiteX7248" fmla="*/ 902419 w 10775908"/>
              <a:gd name="connsiteY7248" fmla="*/ 2089624 h 4464204"/>
              <a:gd name="connsiteX7249" fmla="*/ 883994 w 10775908"/>
              <a:gd name="connsiteY7249" fmla="*/ 2065583 h 4464204"/>
              <a:gd name="connsiteX7250" fmla="*/ 891261 w 10775908"/>
              <a:gd name="connsiteY7250" fmla="*/ 2064997 h 4464204"/>
              <a:gd name="connsiteX7251" fmla="*/ 8133372 w 10775908"/>
              <a:gd name="connsiteY7251" fmla="*/ 2063694 h 4464204"/>
              <a:gd name="connsiteX7252" fmla="*/ 8132817 w 10775908"/>
              <a:gd name="connsiteY7252" fmla="*/ 2065281 h 4464204"/>
              <a:gd name="connsiteX7253" fmla="*/ 8143225 w 10775908"/>
              <a:gd name="connsiteY7253" fmla="*/ 2068504 h 4464204"/>
              <a:gd name="connsiteX7254" fmla="*/ 8142871 w 10775908"/>
              <a:gd name="connsiteY7254" fmla="*/ 2067155 h 4464204"/>
              <a:gd name="connsiteX7255" fmla="*/ 1752325 w 10775908"/>
              <a:gd name="connsiteY7255" fmla="*/ 2062909 h 4464204"/>
              <a:gd name="connsiteX7256" fmla="*/ 1759487 w 10775908"/>
              <a:gd name="connsiteY7256" fmla="*/ 2064846 h 4464204"/>
              <a:gd name="connsiteX7257" fmla="*/ 1744786 w 10775908"/>
              <a:gd name="connsiteY7257" fmla="*/ 2071018 h 4464204"/>
              <a:gd name="connsiteX7258" fmla="*/ 1752325 w 10775908"/>
              <a:gd name="connsiteY7258" fmla="*/ 2062909 h 4464204"/>
              <a:gd name="connsiteX7259" fmla="*/ 1299235 w 10775908"/>
              <a:gd name="connsiteY7259" fmla="*/ 2062678 h 4464204"/>
              <a:gd name="connsiteX7260" fmla="*/ 1306107 w 10775908"/>
              <a:gd name="connsiteY7260" fmla="*/ 2076107 h 4464204"/>
              <a:gd name="connsiteX7261" fmla="*/ 1299235 w 10775908"/>
              <a:gd name="connsiteY7261" fmla="*/ 2062678 h 4464204"/>
              <a:gd name="connsiteX7262" fmla="*/ 1716778 w 10775908"/>
              <a:gd name="connsiteY7262" fmla="*/ 2062052 h 4464204"/>
              <a:gd name="connsiteX7263" fmla="*/ 1719098 w 10775908"/>
              <a:gd name="connsiteY7263" fmla="*/ 2073843 h 4464204"/>
              <a:gd name="connsiteX7264" fmla="*/ 1716778 w 10775908"/>
              <a:gd name="connsiteY7264" fmla="*/ 2062052 h 4464204"/>
              <a:gd name="connsiteX7265" fmla="*/ 1992253 w 10775908"/>
              <a:gd name="connsiteY7265" fmla="*/ 2061287 h 4464204"/>
              <a:gd name="connsiteX7266" fmla="*/ 1983157 w 10775908"/>
              <a:gd name="connsiteY7266" fmla="*/ 2061828 h 4464204"/>
              <a:gd name="connsiteX7267" fmla="*/ 1982663 w 10775908"/>
              <a:gd name="connsiteY7267" fmla="*/ 2062495 h 4464204"/>
              <a:gd name="connsiteX7268" fmla="*/ 2007961 w 10775908"/>
              <a:gd name="connsiteY7268" fmla="*/ 2071739 h 4464204"/>
              <a:gd name="connsiteX7269" fmla="*/ 2000841 w 10775908"/>
              <a:gd name="connsiteY7269" fmla="*/ 2064291 h 4464204"/>
              <a:gd name="connsiteX7270" fmla="*/ 1992253 w 10775908"/>
              <a:gd name="connsiteY7270" fmla="*/ 2061287 h 4464204"/>
              <a:gd name="connsiteX7271" fmla="*/ 1711912 w 10775908"/>
              <a:gd name="connsiteY7271" fmla="*/ 2060351 h 4464204"/>
              <a:gd name="connsiteX7272" fmla="*/ 1702749 w 10775908"/>
              <a:gd name="connsiteY7272" fmla="*/ 2068128 h 4464204"/>
              <a:gd name="connsiteX7273" fmla="*/ 1711912 w 10775908"/>
              <a:gd name="connsiteY7273" fmla="*/ 2060351 h 4464204"/>
              <a:gd name="connsiteX7274" fmla="*/ 2619897 w 10775908"/>
              <a:gd name="connsiteY7274" fmla="*/ 2060108 h 4464204"/>
              <a:gd name="connsiteX7275" fmla="*/ 2605989 w 10775908"/>
              <a:gd name="connsiteY7275" fmla="*/ 2064395 h 4464204"/>
              <a:gd name="connsiteX7276" fmla="*/ 2605324 w 10775908"/>
              <a:gd name="connsiteY7276" fmla="*/ 2065407 h 4464204"/>
              <a:gd name="connsiteX7277" fmla="*/ 2665915 w 10775908"/>
              <a:gd name="connsiteY7277" fmla="*/ 2077754 h 4464204"/>
              <a:gd name="connsiteX7278" fmla="*/ 2673851 w 10775908"/>
              <a:gd name="connsiteY7278" fmla="*/ 2079044 h 4464204"/>
              <a:gd name="connsiteX7279" fmla="*/ 2673800 w 10775908"/>
              <a:gd name="connsiteY7279" fmla="*/ 2078866 h 4464204"/>
              <a:gd name="connsiteX7280" fmla="*/ 2658418 w 10775908"/>
              <a:gd name="connsiteY7280" fmla="*/ 2073487 h 4464204"/>
              <a:gd name="connsiteX7281" fmla="*/ 2632767 w 10775908"/>
              <a:gd name="connsiteY7281" fmla="*/ 2060112 h 4464204"/>
              <a:gd name="connsiteX7282" fmla="*/ 2619897 w 10775908"/>
              <a:gd name="connsiteY7282" fmla="*/ 2060108 h 4464204"/>
              <a:gd name="connsiteX7283" fmla="*/ 9219882 w 10775908"/>
              <a:gd name="connsiteY7283" fmla="*/ 2060106 h 4464204"/>
              <a:gd name="connsiteX7284" fmla="*/ 9231384 w 10775908"/>
              <a:gd name="connsiteY7284" fmla="*/ 2063021 h 4464204"/>
              <a:gd name="connsiteX7285" fmla="*/ 9234292 w 10775908"/>
              <a:gd name="connsiteY7285" fmla="*/ 2076195 h 4464204"/>
              <a:gd name="connsiteX7286" fmla="*/ 9219882 w 10775908"/>
              <a:gd name="connsiteY7286" fmla="*/ 2060106 h 4464204"/>
              <a:gd name="connsiteX7287" fmla="*/ 8831835 w 10775908"/>
              <a:gd name="connsiteY7287" fmla="*/ 2059957 h 4464204"/>
              <a:gd name="connsiteX7288" fmla="*/ 8825080 w 10775908"/>
              <a:gd name="connsiteY7288" fmla="*/ 2079280 h 4464204"/>
              <a:gd name="connsiteX7289" fmla="*/ 8839511 w 10775908"/>
              <a:gd name="connsiteY7289" fmla="*/ 2084325 h 4464204"/>
              <a:gd name="connsiteX7290" fmla="*/ 8862189 w 10775908"/>
              <a:gd name="connsiteY7290" fmla="*/ 2092253 h 4464204"/>
              <a:gd name="connsiteX7291" fmla="*/ 8831835 w 10775908"/>
              <a:gd name="connsiteY7291" fmla="*/ 2059957 h 4464204"/>
              <a:gd name="connsiteX7292" fmla="*/ 8813883 w 10775908"/>
              <a:gd name="connsiteY7292" fmla="*/ 2058920 h 4464204"/>
              <a:gd name="connsiteX7293" fmla="*/ 8801942 w 10775908"/>
              <a:gd name="connsiteY7293" fmla="*/ 2060532 h 4464204"/>
              <a:gd name="connsiteX7294" fmla="*/ 8822217 w 10775908"/>
              <a:gd name="connsiteY7294" fmla="*/ 2067621 h 4464204"/>
              <a:gd name="connsiteX7295" fmla="*/ 8813883 w 10775908"/>
              <a:gd name="connsiteY7295" fmla="*/ 2058920 h 4464204"/>
              <a:gd name="connsiteX7296" fmla="*/ 8543530 w 10775908"/>
              <a:gd name="connsiteY7296" fmla="*/ 2056272 h 4464204"/>
              <a:gd name="connsiteX7297" fmla="*/ 8534627 w 10775908"/>
              <a:gd name="connsiteY7297" fmla="*/ 2065013 h 4464204"/>
              <a:gd name="connsiteX7298" fmla="*/ 8546024 w 10775908"/>
              <a:gd name="connsiteY7298" fmla="*/ 2068998 h 4464204"/>
              <a:gd name="connsiteX7299" fmla="*/ 8545718 w 10775908"/>
              <a:gd name="connsiteY7299" fmla="*/ 2069233 h 4464204"/>
              <a:gd name="connsiteX7300" fmla="*/ 8551375 w 10775908"/>
              <a:gd name="connsiteY7300" fmla="*/ 2070795 h 4464204"/>
              <a:gd name="connsiteX7301" fmla="*/ 8550726 w 10775908"/>
              <a:gd name="connsiteY7301" fmla="*/ 2061821 h 4464204"/>
              <a:gd name="connsiteX7302" fmla="*/ 8543530 w 10775908"/>
              <a:gd name="connsiteY7302" fmla="*/ 2056272 h 4464204"/>
              <a:gd name="connsiteX7303" fmla="*/ 9597897 w 10775908"/>
              <a:gd name="connsiteY7303" fmla="*/ 2053834 h 4464204"/>
              <a:gd name="connsiteX7304" fmla="*/ 9627773 w 10775908"/>
              <a:gd name="connsiteY7304" fmla="*/ 2062566 h 4464204"/>
              <a:gd name="connsiteX7305" fmla="*/ 9705500 w 10775908"/>
              <a:gd name="connsiteY7305" fmla="*/ 2119490 h 4464204"/>
              <a:gd name="connsiteX7306" fmla="*/ 9640838 w 10775908"/>
              <a:gd name="connsiteY7306" fmla="*/ 2101254 h 4464204"/>
              <a:gd name="connsiteX7307" fmla="*/ 9597897 w 10775908"/>
              <a:gd name="connsiteY7307" fmla="*/ 2053834 h 4464204"/>
              <a:gd name="connsiteX7308" fmla="*/ 2389153 w 10775908"/>
              <a:gd name="connsiteY7308" fmla="*/ 2051786 h 4464204"/>
              <a:gd name="connsiteX7309" fmla="*/ 2388113 w 10775908"/>
              <a:gd name="connsiteY7309" fmla="*/ 2052628 h 4464204"/>
              <a:gd name="connsiteX7310" fmla="*/ 2386193 w 10775908"/>
              <a:gd name="connsiteY7310" fmla="*/ 2054182 h 4464204"/>
              <a:gd name="connsiteX7311" fmla="*/ 2390458 w 10775908"/>
              <a:gd name="connsiteY7311" fmla="*/ 2050733 h 4464204"/>
              <a:gd name="connsiteX7312" fmla="*/ 2389153 w 10775908"/>
              <a:gd name="connsiteY7312" fmla="*/ 2051786 h 4464204"/>
              <a:gd name="connsiteX7313" fmla="*/ 2390113 w 10775908"/>
              <a:gd name="connsiteY7313" fmla="*/ 2051009 h 4464204"/>
              <a:gd name="connsiteX7314" fmla="*/ 853792 w 10775908"/>
              <a:gd name="connsiteY7314" fmla="*/ 2049878 h 4464204"/>
              <a:gd name="connsiteX7315" fmla="*/ 874573 w 10775908"/>
              <a:gd name="connsiteY7315" fmla="*/ 2071997 h 4464204"/>
              <a:gd name="connsiteX7316" fmla="*/ 853792 w 10775908"/>
              <a:gd name="connsiteY7316" fmla="*/ 2049878 h 4464204"/>
              <a:gd name="connsiteX7317" fmla="*/ 690390 w 10775908"/>
              <a:gd name="connsiteY7317" fmla="*/ 2049714 h 4464204"/>
              <a:gd name="connsiteX7318" fmla="*/ 697974 w 10775908"/>
              <a:gd name="connsiteY7318" fmla="*/ 2051799 h 4464204"/>
              <a:gd name="connsiteX7319" fmla="*/ 682664 w 10775908"/>
              <a:gd name="connsiteY7319" fmla="*/ 2057758 h 4464204"/>
              <a:gd name="connsiteX7320" fmla="*/ 690390 w 10775908"/>
              <a:gd name="connsiteY7320" fmla="*/ 2049714 h 4464204"/>
              <a:gd name="connsiteX7321" fmla="*/ 1058960 w 10775908"/>
              <a:gd name="connsiteY7321" fmla="*/ 2049165 h 4464204"/>
              <a:gd name="connsiteX7322" fmla="*/ 1068201 w 10775908"/>
              <a:gd name="connsiteY7322" fmla="*/ 2050462 h 4464204"/>
              <a:gd name="connsiteX7323" fmla="*/ 1093995 w 10775908"/>
              <a:gd name="connsiteY7323" fmla="*/ 2081582 h 4464204"/>
              <a:gd name="connsiteX7324" fmla="*/ 1078724 w 10775908"/>
              <a:gd name="connsiteY7324" fmla="*/ 2086742 h 4464204"/>
              <a:gd name="connsiteX7325" fmla="*/ 1071526 w 10775908"/>
              <a:gd name="connsiteY7325" fmla="*/ 2073729 h 4464204"/>
              <a:gd name="connsiteX7326" fmla="*/ 1049423 w 10775908"/>
              <a:gd name="connsiteY7326" fmla="*/ 2059371 h 4464204"/>
              <a:gd name="connsiteX7327" fmla="*/ 1058960 w 10775908"/>
              <a:gd name="connsiteY7327" fmla="*/ 2049165 h 4464204"/>
              <a:gd name="connsiteX7328" fmla="*/ 8478893 w 10775908"/>
              <a:gd name="connsiteY7328" fmla="*/ 2046631 h 4464204"/>
              <a:gd name="connsiteX7329" fmla="*/ 8473886 w 10775908"/>
              <a:gd name="connsiteY7329" fmla="*/ 2049089 h 4464204"/>
              <a:gd name="connsiteX7330" fmla="*/ 8488080 w 10775908"/>
              <a:gd name="connsiteY7330" fmla="*/ 2053320 h 4464204"/>
              <a:gd name="connsiteX7331" fmla="*/ 8517209 w 10775908"/>
              <a:gd name="connsiteY7331" fmla="*/ 2061364 h 4464204"/>
              <a:gd name="connsiteX7332" fmla="*/ 8520764 w 10775908"/>
              <a:gd name="connsiteY7332" fmla="*/ 2063389 h 4464204"/>
              <a:gd name="connsiteX7333" fmla="*/ 8528625 w 10775908"/>
              <a:gd name="connsiteY7333" fmla="*/ 2065140 h 4464204"/>
              <a:gd name="connsiteX7334" fmla="*/ 8528324 w 10775908"/>
              <a:gd name="connsiteY7334" fmla="*/ 2063315 h 4464204"/>
              <a:gd name="connsiteX7335" fmla="*/ 8532202 w 10775908"/>
              <a:gd name="connsiteY7335" fmla="*/ 2053140 h 4464204"/>
              <a:gd name="connsiteX7336" fmla="*/ 8485101 w 10775908"/>
              <a:gd name="connsiteY7336" fmla="*/ 2049904 h 4464204"/>
              <a:gd name="connsiteX7337" fmla="*/ 8478893 w 10775908"/>
              <a:gd name="connsiteY7337" fmla="*/ 2046631 h 4464204"/>
              <a:gd name="connsiteX7338" fmla="*/ 9360912 w 10775908"/>
              <a:gd name="connsiteY7338" fmla="*/ 2045840 h 4464204"/>
              <a:gd name="connsiteX7339" fmla="*/ 9378307 w 10775908"/>
              <a:gd name="connsiteY7339" fmla="*/ 2049090 h 4464204"/>
              <a:gd name="connsiteX7340" fmla="*/ 9386009 w 10775908"/>
              <a:gd name="connsiteY7340" fmla="*/ 2065389 h 4464204"/>
              <a:gd name="connsiteX7341" fmla="*/ 9360912 w 10775908"/>
              <a:gd name="connsiteY7341" fmla="*/ 2045840 h 4464204"/>
              <a:gd name="connsiteX7342" fmla="*/ 8965719 w 10775908"/>
              <a:gd name="connsiteY7342" fmla="*/ 2045386 h 4464204"/>
              <a:gd name="connsiteX7343" fmla="*/ 8975454 w 10775908"/>
              <a:gd name="connsiteY7343" fmla="*/ 2057243 h 4464204"/>
              <a:gd name="connsiteX7344" fmla="*/ 8965719 w 10775908"/>
              <a:gd name="connsiteY7344" fmla="*/ 2045386 h 4464204"/>
              <a:gd name="connsiteX7345" fmla="*/ 1954797 w 10775908"/>
              <a:gd name="connsiteY7345" fmla="*/ 2043782 h 4464204"/>
              <a:gd name="connsiteX7346" fmla="*/ 1952000 w 10775908"/>
              <a:gd name="connsiteY7346" fmla="*/ 2051289 h 4464204"/>
              <a:gd name="connsiteX7347" fmla="*/ 1965408 w 10775908"/>
              <a:gd name="connsiteY7347" fmla="*/ 2056190 h 4464204"/>
              <a:gd name="connsiteX7348" fmla="*/ 1967169 w 10775908"/>
              <a:gd name="connsiteY7348" fmla="*/ 2054722 h 4464204"/>
              <a:gd name="connsiteX7349" fmla="*/ 1954797 w 10775908"/>
              <a:gd name="connsiteY7349" fmla="*/ 2043782 h 4464204"/>
              <a:gd name="connsiteX7350" fmla="*/ 1690005 w 10775908"/>
              <a:gd name="connsiteY7350" fmla="*/ 2041345 h 4464204"/>
              <a:gd name="connsiteX7351" fmla="*/ 1692328 w 10775908"/>
              <a:gd name="connsiteY7351" fmla="*/ 2053138 h 4464204"/>
              <a:gd name="connsiteX7352" fmla="*/ 1690005 w 10775908"/>
              <a:gd name="connsiteY7352" fmla="*/ 2041345 h 4464204"/>
              <a:gd name="connsiteX7353" fmla="*/ 1265903 w 10775908"/>
              <a:gd name="connsiteY7353" fmla="*/ 2039999 h 4464204"/>
              <a:gd name="connsiteX7354" fmla="*/ 1274841 w 10775908"/>
              <a:gd name="connsiteY7354" fmla="*/ 2054149 h 4464204"/>
              <a:gd name="connsiteX7355" fmla="*/ 1265903 w 10775908"/>
              <a:gd name="connsiteY7355" fmla="*/ 2039999 h 4464204"/>
              <a:gd name="connsiteX7356" fmla="*/ 1594709 w 10775908"/>
              <a:gd name="connsiteY7356" fmla="*/ 2039396 h 4464204"/>
              <a:gd name="connsiteX7357" fmla="*/ 1596334 w 10775908"/>
              <a:gd name="connsiteY7357" fmla="*/ 2040466 h 4464204"/>
              <a:gd name="connsiteX7358" fmla="*/ 1596233 w 10775908"/>
              <a:gd name="connsiteY7358" fmla="*/ 2041177 h 4464204"/>
              <a:gd name="connsiteX7359" fmla="*/ 1671821 w 10775908"/>
              <a:gd name="connsiteY7359" fmla="*/ 2034988 h 4464204"/>
              <a:gd name="connsiteX7360" fmla="*/ 1674144 w 10775908"/>
              <a:gd name="connsiteY7360" fmla="*/ 2046780 h 4464204"/>
              <a:gd name="connsiteX7361" fmla="*/ 1671821 w 10775908"/>
              <a:gd name="connsiteY7361" fmla="*/ 2034988 h 4464204"/>
              <a:gd name="connsiteX7362" fmla="*/ 8323382 w 10775908"/>
              <a:gd name="connsiteY7362" fmla="*/ 2031459 h 4464204"/>
              <a:gd name="connsiteX7363" fmla="*/ 8339550 w 10775908"/>
              <a:gd name="connsiteY7363" fmla="*/ 2035572 h 4464204"/>
              <a:gd name="connsiteX7364" fmla="*/ 8332771 w 10775908"/>
              <a:gd name="connsiteY7364" fmla="*/ 2032701 h 4464204"/>
              <a:gd name="connsiteX7365" fmla="*/ 1024081 w 10775908"/>
              <a:gd name="connsiteY7365" fmla="*/ 2029755 h 4464204"/>
              <a:gd name="connsiteX7366" fmla="*/ 1039769 w 10775908"/>
              <a:gd name="connsiteY7366" fmla="*/ 2033301 h 4464204"/>
              <a:gd name="connsiteX7367" fmla="*/ 1046034 w 10775908"/>
              <a:gd name="connsiteY7367" fmla="*/ 2048509 h 4464204"/>
              <a:gd name="connsiteX7368" fmla="*/ 1030345 w 10775908"/>
              <a:gd name="connsiteY7368" fmla="*/ 2044964 h 4464204"/>
              <a:gd name="connsiteX7369" fmla="*/ 1024081 w 10775908"/>
              <a:gd name="connsiteY7369" fmla="*/ 2029755 h 4464204"/>
              <a:gd name="connsiteX7370" fmla="*/ 1237728 w 10775908"/>
              <a:gd name="connsiteY7370" fmla="*/ 2021328 h 4464204"/>
              <a:gd name="connsiteX7371" fmla="*/ 1244343 w 10775908"/>
              <a:gd name="connsiteY7371" fmla="*/ 2034667 h 4464204"/>
              <a:gd name="connsiteX7372" fmla="*/ 1259720 w 10775908"/>
              <a:gd name="connsiteY7372" fmla="*/ 2037836 h 4464204"/>
              <a:gd name="connsiteX7373" fmla="*/ 1253362 w 10775908"/>
              <a:gd name="connsiteY7373" fmla="*/ 2023762 h 4464204"/>
              <a:gd name="connsiteX7374" fmla="*/ 1237728 w 10775908"/>
              <a:gd name="connsiteY7374" fmla="*/ 2021328 h 4464204"/>
              <a:gd name="connsiteX7375" fmla="*/ 2591112 w 10775908"/>
              <a:gd name="connsiteY7375" fmla="*/ 2020504 h 4464204"/>
              <a:gd name="connsiteX7376" fmla="*/ 2591300 w 10775908"/>
              <a:gd name="connsiteY7376" fmla="*/ 2023552 h 4464204"/>
              <a:gd name="connsiteX7377" fmla="*/ 2592751 w 10775908"/>
              <a:gd name="connsiteY7377" fmla="*/ 2024071 h 4464204"/>
              <a:gd name="connsiteX7378" fmla="*/ 2596233 w 10775908"/>
              <a:gd name="connsiteY7378" fmla="*/ 2025086 h 4464204"/>
              <a:gd name="connsiteX7379" fmla="*/ 2596176 w 10775908"/>
              <a:gd name="connsiteY7379" fmla="*/ 2024197 h 4464204"/>
              <a:gd name="connsiteX7380" fmla="*/ 2591112 w 10775908"/>
              <a:gd name="connsiteY7380" fmla="*/ 2020504 h 4464204"/>
              <a:gd name="connsiteX7381" fmla="*/ 9558844 w 10775908"/>
              <a:gd name="connsiteY7381" fmla="*/ 2019604 h 4464204"/>
              <a:gd name="connsiteX7382" fmla="*/ 9585387 w 10775908"/>
              <a:gd name="connsiteY7382" fmla="*/ 2039881 h 4464204"/>
              <a:gd name="connsiteX7383" fmla="*/ 9561152 w 10775908"/>
              <a:gd name="connsiteY7383" fmla="*/ 2050840 h 4464204"/>
              <a:gd name="connsiteX7384" fmla="*/ 9552678 w 10775908"/>
              <a:gd name="connsiteY7384" fmla="*/ 2037245 h 4464204"/>
              <a:gd name="connsiteX7385" fmla="*/ 9558844 w 10775908"/>
              <a:gd name="connsiteY7385" fmla="*/ 2019604 h 4464204"/>
              <a:gd name="connsiteX7386" fmla="*/ 2417137 w 10775908"/>
              <a:gd name="connsiteY7386" fmla="*/ 2019156 h 4464204"/>
              <a:gd name="connsiteX7387" fmla="*/ 2416507 w 10775908"/>
              <a:gd name="connsiteY7387" fmla="*/ 2023587 h 4464204"/>
              <a:gd name="connsiteX7388" fmla="*/ 2424842 w 10775908"/>
              <a:gd name="connsiteY7388" fmla="*/ 2025391 h 4464204"/>
              <a:gd name="connsiteX7389" fmla="*/ 2424710 w 10775908"/>
              <a:gd name="connsiteY7389" fmla="*/ 2023197 h 4464204"/>
              <a:gd name="connsiteX7390" fmla="*/ 2417137 w 10775908"/>
              <a:gd name="connsiteY7390" fmla="*/ 2019156 h 4464204"/>
              <a:gd name="connsiteX7391" fmla="*/ 2639073 w 10775908"/>
              <a:gd name="connsiteY7391" fmla="*/ 2018278 h 4464204"/>
              <a:gd name="connsiteX7392" fmla="*/ 2650587 w 10775908"/>
              <a:gd name="connsiteY7392" fmla="*/ 2020624 h 4464204"/>
              <a:gd name="connsiteX7393" fmla="*/ 2652547 w 10775908"/>
              <a:gd name="connsiteY7393" fmla="*/ 2019635 h 4464204"/>
              <a:gd name="connsiteX7394" fmla="*/ 2251911 w 10775908"/>
              <a:gd name="connsiteY7394" fmla="*/ 2016146 h 4464204"/>
              <a:gd name="connsiteX7395" fmla="*/ 2248935 w 10775908"/>
              <a:gd name="connsiteY7395" fmla="*/ 2016553 h 4464204"/>
              <a:gd name="connsiteX7396" fmla="*/ 2244141 w 10775908"/>
              <a:gd name="connsiteY7396" fmla="*/ 2023112 h 4464204"/>
              <a:gd name="connsiteX7397" fmla="*/ 2312860 w 10775908"/>
              <a:gd name="connsiteY7397" fmla="*/ 2048514 h 4464204"/>
              <a:gd name="connsiteX7398" fmla="*/ 2378763 w 10775908"/>
              <a:gd name="connsiteY7398" fmla="*/ 2074494 h 4464204"/>
              <a:gd name="connsiteX7399" fmla="*/ 2379418 w 10775908"/>
              <a:gd name="connsiteY7399" fmla="*/ 2073675 h 4464204"/>
              <a:gd name="connsiteX7400" fmla="*/ 2387322 w 10775908"/>
              <a:gd name="connsiteY7400" fmla="*/ 2074325 h 4464204"/>
              <a:gd name="connsiteX7401" fmla="*/ 2397480 w 10775908"/>
              <a:gd name="connsiteY7401" fmla="*/ 2080067 h 4464204"/>
              <a:gd name="connsiteX7402" fmla="*/ 2413789 w 10775908"/>
              <a:gd name="connsiteY7402" fmla="*/ 2084730 h 4464204"/>
              <a:gd name="connsiteX7403" fmla="*/ 2483200 w 10775908"/>
              <a:gd name="connsiteY7403" fmla="*/ 2094042 h 4464204"/>
              <a:gd name="connsiteX7404" fmla="*/ 2514836 w 10775908"/>
              <a:gd name="connsiteY7404" fmla="*/ 2089472 h 4464204"/>
              <a:gd name="connsiteX7405" fmla="*/ 2502869 w 10775908"/>
              <a:gd name="connsiteY7405" fmla="*/ 2080477 h 4464204"/>
              <a:gd name="connsiteX7406" fmla="*/ 2494261 w 10775908"/>
              <a:gd name="connsiteY7406" fmla="*/ 2071144 h 4464204"/>
              <a:gd name="connsiteX7407" fmla="*/ 2490147 w 10775908"/>
              <a:gd name="connsiteY7407" fmla="*/ 2068346 h 4464204"/>
              <a:gd name="connsiteX7408" fmla="*/ 2490925 w 10775908"/>
              <a:gd name="connsiteY7408" fmla="*/ 2069617 h 4464204"/>
              <a:gd name="connsiteX7409" fmla="*/ 2485180 w 10775908"/>
              <a:gd name="connsiteY7409" fmla="*/ 2067609 h 4464204"/>
              <a:gd name="connsiteX7410" fmla="*/ 2487115 w 10775908"/>
              <a:gd name="connsiteY7410" fmla="*/ 2066282 h 4464204"/>
              <a:gd name="connsiteX7411" fmla="*/ 2486735 w 10775908"/>
              <a:gd name="connsiteY7411" fmla="*/ 2066025 h 4464204"/>
              <a:gd name="connsiteX7412" fmla="*/ 2487273 w 10775908"/>
              <a:gd name="connsiteY7412" fmla="*/ 2064878 h 4464204"/>
              <a:gd name="connsiteX7413" fmla="*/ 2481269 w 10775908"/>
              <a:gd name="connsiteY7413" fmla="*/ 2061141 h 4464204"/>
              <a:gd name="connsiteX7414" fmla="*/ 2475508 w 10775908"/>
              <a:gd name="connsiteY7414" fmla="*/ 2060119 h 4464204"/>
              <a:gd name="connsiteX7415" fmla="*/ 2474043 w 10775908"/>
              <a:gd name="connsiteY7415" fmla="*/ 2060966 h 4464204"/>
              <a:gd name="connsiteX7416" fmla="*/ 2459927 w 10775908"/>
              <a:gd name="connsiteY7416" fmla="*/ 2057863 h 4464204"/>
              <a:gd name="connsiteX7417" fmla="*/ 2449910 w 10775908"/>
              <a:gd name="connsiteY7417" fmla="*/ 2057001 h 4464204"/>
              <a:gd name="connsiteX7418" fmla="*/ 2445588 w 10775908"/>
              <a:gd name="connsiteY7418" fmla="*/ 2054708 h 4464204"/>
              <a:gd name="connsiteX7419" fmla="*/ 2439657 w 10775908"/>
              <a:gd name="connsiteY7419" fmla="*/ 2053403 h 4464204"/>
              <a:gd name="connsiteX7420" fmla="*/ 2431221 w 10775908"/>
              <a:gd name="connsiteY7420" fmla="*/ 2051309 h 4464204"/>
              <a:gd name="connsiteX7421" fmla="*/ 2424485 w 10775908"/>
              <a:gd name="connsiteY7421" fmla="*/ 2056932 h 4464204"/>
              <a:gd name="connsiteX7422" fmla="*/ 2409367 w 10775908"/>
              <a:gd name="connsiteY7422" fmla="*/ 2053851 h 4464204"/>
              <a:gd name="connsiteX7423" fmla="*/ 2399862 w 10775908"/>
              <a:gd name="connsiteY7423" fmla="*/ 2061186 h 4464204"/>
              <a:gd name="connsiteX7424" fmla="*/ 2391405 w 10775908"/>
              <a:gd name="connsiteY7424" fmla="*/ 2052804 h 4464204"/>
              <a:gd name="connsiteX7425" fmla="*/ 2390707 w 10775908"/>
              <a:gd name="connsiteY7425" fmla="*/ 2050530 h 4464204"/>
              <a:gd name="connsiteX7426" fmla="*/ 2390238 w 10775908"/>
              <a:gd name="connsiteY7426" fmla="*/ 2049003 h 4464204"/>
              <a:gd name="connsiteX7427" fmla="*/ 2374088 w 10775908"/>
              <a:gd name="connsiteY7427" fmla="*/ 2043357 h 4464204"/>
              <a:gd name="connsiteX7428" fmla="*/ 2283725 w 10775908"/>
              <a:gd name="connsiteY7428" fmla="*/ 2031613 h 4464204"/>
              <a:gd name="connsiteX7429" fmla="*/ 1873593 w 10775908"/>
              <a:gd name="connsiteY7429" fmla="*/ 2013557 h 4464204"/>
              <a:gd name="connsiteX7430" fmla="*/ 1904086 w 10775908"/>
              <a:gd name="connsiteY7430" fmla="*/ 2033782 h 4464204"/>
              <a:gd name="connsiteX7431" fmla="*/ 1939433 w 10775908"/>
              <a:gd name="connsiteY7431" fmla="*/ 2046699 h 4464204"/>
              <a:gd name="connsiteX7432" fmla="*/ 1941969 w 10775908"/>
              <a:gd name="connsiteY7432" fmla="*/ 2035254 h 4464204"/>
              <a:gd name="connsiteX7433" fmla="*/ 1873593 w 10775908"/>
              <a:gd name="connsiteY7433" fmla="*/ 2013557 h 4464204"/>
              <a:gd name="connsiteX7434" fmla="*/ 2568310 w 10775908"/>
              <a:gd name="connsiteY7434" fmla="*/ 2013413 h 4464204"/>
              <a:gd name="connsiteX7435" fmla="*/ 2567719 w 10775908"/>
              <a:gd name="connsiteY7435" fmla="*/ 2016941 h 4464204"/>
              <a:gd name="connsiteX7436" fmla="*/ 2574764 w 10775908"/>
              <a:gd name="connsiteY7436" fmla="*/ 2017644 h 4464204"/>
              <a:gd name="connsiteX7437" fmla="*/ 2576694 w 10775908"/>
              <a:gd name="connsiteY7437" fmla="*/ 2018335 h 4464204"/>
              <a:gd name="connsiteX7438" fmla="*/ 2576089 w 10775908"/>
              <a:gd name="connsiteY7438" fmla="*/ 2015528 h 4464204"/>
              <a:gd name="connsiteX7439" fmla="*/ 2572170 w 10775908"/>
              <a:gd name="connsiteY7439" fmla="*/ 2014016 h 4464204"/>
              <a:gd name="connsiteX7440" fmla="*/ 8309860 w 10775908"/>
              <a:gd name="connsiteY7440" fmla="*/ 2012758 h 4464204"/>
              <a:gd name="connsiteX7441" fmla="*/ 8309712 w 10775908"/>
              <a:gd name="connsiteY7441" fmla="*/ 2013855 h 4464204"/>
              <a:gd name="connsiteX7442" fmla="*/ 8313164 w 10775908"/>
              <a:gd name="connsiteY7442" fmla="*/ 2018094 h 4464204"/>
              <a:gd name="connsiteX7443" fmla="*/ 8313732 w 10775908"/>
              <a:gd name="connsiteY7443" fmla="*/ 2013861 h 4464204"/>
              <a:gd name="connsiteX7444" fmla="*/ 2623958 w 10775908"/>
              <a:gd name="connsiteY7444" fmla="*/ 2010030 h 4464204"/>
              <a:gd name="connsiteX7445" fmla="*/ 2605722 w 10775908"/>
              <a:gd name="connsiteY7445" fmla="*/ 2010261 h 4464204"/>
              <a:gd name="connsiteX7446" fmla="*/ 2603359 w 10775908"/>
              <a:gd name="connsiteY7446" fmla="*/ 2011006 h 4464204"/>
              <a:gd name="connsiteX7447" fmla="*/ 2633454 w 10775908"/>
              <a:gd name="connsiteY7447" fmla="*/ 2017134 h 4464204"/>
              <a:gd name="connsiteX7448" fmla="*/ 2620760 w 10775908"/>
              <a:gd name="connsiteY7448" fmla="*/ 2012921 h 4464204"/>
              <a:gd name="connsiteX7449" fmla="*/ 2622966 w 10775908"/>
              <a:gd name="connsiteY7449" fmla="*/ 2010352 h 4464204"/>
              <a:gd name="connsiteX7450" fmla="*/ 1483677 w 10775908"/>
              <a:gd name="connsiteY7450" fmla="*/ 2008748 h 4464204"/>
              <a:gd name="connsiteX7451" fmla="*/ 1495972 w 10775908"/>
              <a:gd name="connsiteY7451" fmla="*/ 2009927 h 4464204"/>
              <a:gd name="connsiteX7452" fmla="*/ 1515261 w 10775908"/>
              <a:gd name="connsiteY7452" fmla="*/ 2021011 h 4464204"/>
              <a:gd name="connsiteX7453" fmla="*/ 1554973 w 10775908"/>
              <a:gd name="connsiteY7453" fmla="*/ 2043573 h 4464204"/>
              <a:gd name="connsiteX7454" fmla="*/ 1570516 w 10775908"/>
              <a:gd name="connsiteY7454" fmla="*/ 2049008 h 4464204"/>
              <a:gd name="connsiteX7455" fmla="*/ 1565697 w 10775908"/>
              <a:gd name="connsiteY7455" fmla="*/ 2069025 h 4464204"/>
              <a:gd name="connsiteX7456" fmla="*/ 1474970 w 10775908"/>
              <a:gd name="connsiteY7456" fmla="*/ 2017775 h 4464204"/>
              <a:gd name="connsiteX7457" fmla="*/ 1483677 w 10775908"/>
              <a:gd name="connsiteY7457" fmla="*/ 2008748 h 4464204"/>
              <a:gd name="connsiteX7458" fmla="*/ 2500371 w 10775908"/>
              <a:gd name="connsiteY7458" fmla="*/ 2008549 h 4464204"/>
              <a:gd name="connsiteX7459" fmla="*/ 2491207 w 10775908"/>
              <a:gd name="connsiteY7459" fmla="*/ 2016326 h 4464204"/>
              <a:gd name="connsiteX7460" fmla="*/ 2500371 w 10775908"/>
              <a:gd name="connsiteY7460" fmla="*/ 2008549 h 4464204"/>
              <a:gd name="connsiteX7461" fmla="*/ 2764572 w 10775908"/>
              <a:gd name="connsiteY7461" fmla="*/ 2008371 h 4464204"/>
              <a:gd name="connsiteX7462" fmla="*/ 2752065 w 10775908"/>
              <a:gd name="connsiteY7462" fmla="*/ 2008497 h 4464204"/>
              <a:gd name="connsiteX7463" fmla="*/ 2765698 w 10775908"/>
              <a:gd name="connsiteY7463" fmla="*/ 2010796 h 4464204"/>
              <a:gd name="connsiteX7464" fmla="*/ 2764903 w 10775908"/>
              <a:gd name="connsiteY7464" fmla="*/ 2009285 h 4464204"/>
              <a:gd name="connsiteX7465" fmla="*/ 2849476 w 10775908"/>
              <a:gd name="connsiteY7465" fmla="*/ 2007506 h 4464204"/>
              <a:gd name="connsiteX7466" fmla="*/ 2844506 w 10775908"/>
              <a:gd name="connsiteY7466" fmla="*/ 2008235 h 4464204"/>
              <a:gd name="connsiteX7467" fmla="*/ 2841908 w 10775908"/>
              <a:gd name="connsiteY7467" fmla="*/ 2008697 h 4464204"/>
              <a:gd name="connsiteX7468" fmla="*/ 2848008 w 10775908"/>
              <a:gd name="connsiteY7468" fmla="*/ 2009715 h 4464204"/>
              <a:gd name="connsiteX7469" fmla="*/ 2852024 w 10775908"/>
              <a:gd name="connsiteY7469" fmla="*/ 2008664 h 4464204"/>
              <a:gd name="connsiteX7470" fmla="*/ 8269138 w 10775908"/>
              <a:gd name="connsiteY7470" fmla="*/ 2007113 h 4464204"/>
              <a:gd name="connsiteX7471" fmla="*/ 8261814 w 10775908"/>
              <a:gd name="connsiteY7471" fmla="*/ 2010995 h 4464204"/>
              <a:gd name="connsiteX7472" fmla="*/ 8272012 w 10775908"/>
              <a:gd name="connsiteY7472" fmla="*/ 2015664 h 4464204"/>
              <a:gd name="connsiteX7473" fmla="*/ 8265619 w 10775908"/>
              <a:gd name="connsiteY7473" fmla="*/ 2018047 h 4464204"/>
              <a:gd name="connsiteX7474" fmla="*/ 8282247 w 10775908"/>
              <a:gd name="connsiteY7474" fmla="*/ 2021643 h 4464204"/>
              <a:gd name="connsiteX7475" fmla="*/ 8278926 w 10775908"/>
              <a:gd name="connsiteY7475" fmla="*/ 2017913 h 4464204"/>
              <a:gd name="connsiteX7476" fmla="*/ 8283912 w 10775908"/>
              <a:gd name="connsiteY7476" fmla="*/ 2019657 h 4464204"/>
              <a:gd name="connsiteX7477" fmla="*/ 8278496 w 10775908"/>
              <a:gd name="connsiteY7477" fmla="*/ 2013141 h 4464204"/>
              <a:gd name="connsiteX7478" fmla="*/ 8269138 w 10775908"/>
              <a:gd name="connsiteY7478" fmla="*/ 2007113 h 4464204"/>
              <a:gd name="connsiteX7479" fmla="*/ 8310738 w 10775908"/>
              <a:gd name="connsiteY7479" fmla="*/ 2006219 h 4464204"/>
              <a:gd name="connsiteX7480" fmla="*/ 8310592 w 10775908"/>
              <a:gd name="connsiteY7480" fmla="*/ 2007309 h 4464204"/>
              <a:gd name="connsiteX7481" fmla="*/ 8311826 w 10775908"/>
              <a:gd name="connsiteY7481" fmla="*/ 2007557 h 4464204"/>
              <a:gd name="connsiteX7482" fmla="*/ 8708138 w 10775908"/>
              <a:gd name="connsiteY7482" fmla="*/ 2005687 h 4464204"/>
              <a:gd name="connsiteX7483" fmla="*/ 8708827 w 10775908"/>
              <a:gd name="connsiteY7483" fmla="*/ 2016954 h 4464204"/>
              <a:gd name="connsiteX7484" fmla="*/ 8716387 w 10775908"/>
              <a:gd name="connsiteY7484" fmla="*/ 2021803 h 4464204"/>
              <a:gd name="connsiteX7485" fmla="*/ 8714340 w 10775908"/>
              <a:gd name="connsiteY7485" fmla="*/ 2030136 h 4464204"/>
              <a:gd name="connsiteX7486" fmla="*/ 8713020 w 10775908"/>
              <a:gd name="connsiteY7486" fmla="*/ 2033097 h 4464204"/>
              <a:gd name="connsiteX7487" fmla="*/ 8715451 w 10775908"/>
              <a:gd name="connsiteY7487" fmla="*/ 2033778 h 4464204"/>
              <a:gd name="connsiteX7488" fmla="*/ 8739581 w 10775908"/>
              <a:gd name="connsiteY7488" fmla="*/ 2040007 h 4464204"/>
              <a:gd name="connsiteX7489" fmla="*/ 8743961 w 10775908"/>
              <a:gd name="connsiteY7489" fmla="*/ 2052564 h 4464204"/>
              <a:gd name="connsiteX7490" fmla="*/ 8749331 w 10775908"/>
              <a:gd name="connsiteY7490" fmla="*/ 2054442 h 4464204"/>
              <a:gd name="connsiteX7491" fmla="*/ 8749717 w 10775908"/>
              <a:gd name="connsiteY7491" fmla="*/ 2051095 h 4464204"/>
              <a:gd name="connsiteX7492" fmla="*/ 8729443 w 10775908"/>
              <a:gd name="connsiteY7492" fmla="*/ 2030777 h 4464204"/>
              <a:gd name="connsiteX7493" fmla="*/ 8719563 w 10775908"/>
              <a:gd name="connsiteY7493" fmla="*/ 2018502 h 4464204"/>
              <a:gd name="connsiteX7494" fmla="*/ 8718783 w 10775908"/>
              <a:gd name="connsiteY7494" fmla="*/ 2017626 h 4464204"/>
              <a:gd name="connsiteX7495" fmla="*/ 8718288 w 10775908"/>
              <a:gd name="connsiteY7495" fmla="*/ 2022214 h 4464204"/>
              <a:gd name="connsiteX7496" fmla="*/ 8715477 w 10775908"/>
              <a:gd name="connsiteY7496" fmla="*/ 2019310 h 4464204"/>
              <a:gd name="connsiteX7497" fmla="*/ 8717468 w 10775908"/>
              <a:gd name="connsiteY7497" fmla="*/ 2016987 h 4464204"/>
              <a:gd name="connsiteX7498" fmla="*/ 8717959 w 10775908"/>
              <a:gd name="connsiteY7498" fmla="*/ 2016702 h 4464204"/>
              <a:gd name="connsiteX7499" fmla="*/ 1616257 w 10775908"/>
              <a:gd name="connsiteY7499" fmla="*/ 2004215 h 4464204"/>
              <a:gd name="connsiteX7500" fmla="*/ 1618579 w 10775908"/>
              <a:gd name="connsiteY7500" fmla="*/ 2016008 h 4464204"/>
              <a:gd name="connsiteX7501" fmla="*/ 1616257 w 10775908"/>
              <a:gd name="connsiteY7501" fmla="*/ 2004215 h 4464204"/>
              <a:gd name="connsiteX7502" fmla="*/ 873407 w 10775908"/>
              <a:gd name="connsiteY7502" fmla="*/ 2003875 h 4464204"/>
              <a:gd name="connsiteX7503" fmla="*/ 886470 w 10775908"/>
              <a:gd name="connsiteY7503" fmla="*/ 2012855 h 4464204"/>
              <a:gd name="connsiteX7504" fmla="*/ 912712 w 10775908"/>
              <a:gd name="connsiteY7504" fmla="*/ 2030486 h 4464204"/>
              <a:gd name="connsiteX7505" fmla="*/ 962557 w 10775908"/>
              <a:gd name="connsiteY7505" fmla="*/ 2065560 h 4464204"/>
              <a:gd name="connsiteX7506" fmla="*/ 1062935 w 10775908"/>
              <a:gd name="connsiteY7506" fmla="*/ 2133745 h 4464204"/>
              <a:gd name="connsiteX7507" fmla="*/ 1168240 w 10775908"/>
              <a:gd name="connsiteY7507" fmla="*/ 2201080 h 4464204"/>
              <a:gd name="connsiteX7508" fmla="*/ 1221521 w 10775908"/>
              <a:gd name="connsiteY7508" fmla="*/ 2232944 h 4464204"/>
              <a:gd name="connsiteX7509" fmla="*/ 1235960 w 10775908"/>
              <a:gd name="connsiteY7509" fmla="*/ 2251228 h 4464204"/>
              <a:gd name="connsiteX7510" fmla="*/ 1252460 w 10775908"/>
              <a:gd name="connsiteY7510" fmla="*/ 2263616 h 4464204"/>
              <a:gd name="connsiteX7511" fmla="*/ 1242837 w 10775908"/>
              <a:gd name="connsiteY7511" fmla="*/ 2271281 h 4464204"/>
              <a:gd name="connsiteX7512" fmla="*/ 1311244 w 10775908"/>
              <a:gd name="connsiteY7512" fmla="*/ 2299610 h 4464204"/>
              <a:gd name="connsiteX7513" fmla="*/ 1304485 w 10775908"/>
              <a:gd name="connsiteY7513" fmla="*/ 2312321 h 4464204"/>
              <a:gd name="connsiteX7514" fmla="*/ 1351578 w 10775908"/>
              <a:gd name="connsiteY7514" fmla="*/ 2328784 h 4464204"/>
              <a:gd name="connsiteX7515" fmla="*/ 1348826 w 10775908"/>
              <a:gd name="connsiteY7515" fmla="*/ 2316792 h 4464204"/>
              <a:gd name="connsiteX7516" fmla="*/ 1381025 w 10775908"/>
              <a:gd name="connsiteY7516" fmla="*/ 2324005 h 4464204"/>
              <a:gd name="connsiteX7517" fmla="*/ 1374953 w 10775908"/>
              <a:gd name="connsiteY7517" fmla="*/ 2341370 h 4464204"/>
              <a:gd name="connsiteX7518" fmla="*/ 1365327 w 10775908"/>
              <a:gd name="connsiteY7518" fmla="*/ 2329180 h 4464204"/>
              <a:gd name="connsiteX7519" fmla="*/ 1352954 w 10775908"/>
              <a:gd name="connsiteY7519" fmla="*/ 2344711 h 4464204"/>
              <a:gd name="connsiteX7520" fmla="*/ 1389735 w 10775908"/>
              <a:gd name="connsiteY7520" fmla="*/ 2357569 h 4464204"/>
              <a:gd name="connsiteX7521" fmla="*/ 1381142 w 10775908"/>
              <a:gd name="connsiteY7521" fmla="*/ 2343535 h 4464204"/>
              <a:gd name="connsiteX7522" fmla="*/ 1396609 w 10775908"/>
              <a:gd name="connsiteY7522" fmla="*/ 2337911 h 4464204"/>
              <a:gd name="connsiteX7523" fmla="*/ 1400048 w 10775908"/>
              <a:gd name="connsiteY7523" fmla="*/ 2361175 h 4464204"/>
              <a:gd name="connsiteX7524" fmla="*/ 1607333 w 10775908"/>
              <a:gd name="connsiteY7524" fmla="*/ 2473353 h 4464204"/>
              <a:gd name="connsiteX7525" fmla="*/ 1621930 w 10775908"/>
              <a:gd name="connsiteY7525" fmla="*/ 2485592 h 4464204"/>
              <a:gd name="connsiteX7526" fmla="*/ 1623366 w 10775908"/>
              <a:gd name="connsiteY7526" fmla="*/ 2486441 h 4464204"/>
              <a:gd name="connsiteX7527" fmla="*/ 1621490 w 10775908"/>
              <a:gd name="connsiteY7527" fmla="*/ 2480682 h 4464204"/>
              <a:gd name="connsiteX7528" fmla="*/ 1626409 w 10775908"/>
              <a:gd name="connsiteY7528" fmla="*/ 2481501 h 4464204"/>
              <a:gd name="connsiteX7529" fmla="*/ 1624241 w 10775908"/>
              <a:gd name="connsiteY7529" fmla="*/ 2486958 h 4464204"/>
              <a:gd name="connsiteX7530" fmla="*/ 1627384 w 10775908"/>
              <a:gd name="connsiteY7530" fmla="*/ 2488820 h 4464204"/>
              <a:gd name="connsiteX7531" fmla="*/ 1655228 w 10775908"/>
              <a:gd name="connsiteY7531" fmla="*/ 2500760 h 4464204"/>
              <a:gd name="connsiteX7532" fmla="*/ 1707134 w 10775908"/>
              <a:gd name="connsiteY7532" fmla="*/ 2523319 h 4464204"/>
              <a:gd name="connsiteX7533" fmla="*/ 1817480 w 10775908"/>
              <a:gd name="connsiteY7533" fmla="*/ 2570720 h 4464204"/>
              <a:gd name="connsiteX7534" fmla="*/ 1794794 w 10775908"/>
              <a:gd name="connsiteY7534" fmla="*/ 2589263 h 4464204"/>
              <a:gd name="connsiteX7535" fmla="*/ 1779671 w 10775908"/>
              <a:gd name="connsiteY7535" fmla="*/ 2599421 h 4464204"/>
              <a:gd name="connsiteX7536" fmla="*/ 1798233 w 10775908"/>
              <a:gd name="connsiteY7536" fmla="*/ 2605910 h 4464204"/>
              <a:gd name="connsiteX7537" fmla="*/ 1763289 w 10775908"/>
              <a:gd name="connsiteY7537" fmla="*/ 2619799 h 4464204"/>
              <a:gd name="connsiteX7538" fmla="*/ 1756413 w 10775908"/>
              <a:gd name="connsiteY7538" fmla="*/ 2619603 h 4464204"/>
              <a:gd name="connsiteX7539" fmla="*/ 1751600 w 10775908"/>
              <a:gd name="connsiteY7539" fmla="*/ 2613507 h 4464204"/>
              <a:gd name="connsiteX7540" fmla="*/ 1765353 w 10775908"/>
              <a:gd name="connsiteY7540" fmla="*/ 2613902 h 4464204"/>
              <a:gd name="connsiteX7541" fmla="*/ 1756412 w 10775908"/>
              <a:gd name="connsiteY7541" fmla="*/ 2599746 h 4464204"/>
              <a:gd name="connsiteX7542" fmla="*/ 1741515 w 10775908"/>
              <a:gd name="connsiteY7542" fmla="*/ 2590494 h 4464204"/>
              <a:gd name="connsiteX7543" fmla="*/ 1752857 w 10775908"/>
              <a:gd name="connsiteY7543" fmla="*/ 2590046 h 4464204"/>
              <a:gd name="connsiteX7544" fmla="*/ 1767297 w 10775908"/>
              <a:gd name="connsiteY7544" fmla="*/ 2595094 h 4464204"/>
              <a:gd name="connsiteX7545" fmla="*/ 1778982 w 10775908"/>
              <a:gd name="connsiteY7545" fmla="*/ 2574911 h 4464204"/>
              <a:gd name="connsiteX7546" fmla="*/ 1759387 w 10775908"/>
              <a:gd name="connsiteY7546" fmla="*/ 2559236 h 4464204"/>
              <a:gd name="connsiteX7547" fmla="*/ 1750451 w 10775908"/>
              <a:gd name="connsiteY7547" fmla="*/ 2578174 h 4464204"/>
              <a:gd name="connsiteX7548" fmla="*/ 1740138 w 10775908"/>
              <a:gd name="connsiteY7548" fmla="*/ 2574569 h 4464204"/>
              <a:gd name="connsiteX7549" fmla="*/ 1746323 w 10775908"/>
              <a:gd name="connsiteY7549" fmla="*/ 2556876 h 4464204"/>
              <a:gd name="connsiteX7550" fmla="*/ 1734637 w 10775908"/>
              <a:gd name="connsiteY7550" fmla="*/ 2550583 h 4464204"/>
              <a:gd name="connsiteX7551" fmla="*/ 1707140 w 10775908"/>
              <a:gd name="connsiteY7551" fmla="*/ 2569651 h 4464204"/>
              <a:gd name="connsiteX7552" fmla="*/ 1694419 w 10775908"/>
              <a:gd name="connsiteY7552" fmla="*/ 2554172 h 4464204"/>
              <a:gd name="connsiteX7553" fmla="*/ 1703700 w 10775908"/>
              <a:gd name="connsiteY7553" fmla="*/ 2546387 h 4464204"/>
              <a:gd name="connsiteX7554" fmla="*/ 1687544 w 10775908"/>
              <a:gd name="connsiteY7554" fmla="*/ 2534119 h 4464204"/>
              <a:gd name="connsiteX7555" fmla="*/ 1671734 w 10775908"/>
              <a:gd name="connsiteY7555" fmla="*/ 2552860 h 4464204"/>
              <a:gd name="connsiteX7556" fmla="*/ 1650420 w 10775908"/>
              <a:gd name="connsiteY7556" fmla="*/ 2547616 h 4464204"/>
              <a:gd name="connsiteX7557" fmla="*/ 1626702 w 10775908"/>
              <a:gd name="connsiteY7557" fmla="*/ 2537116 h 4464204"/>
              <a:gd name="connsiteX7558" fmla="*/ 1638046 w 10775908"/>
              <a:gd name="connsiteY7558" fmla="*/ 2536669 h 4464204"/>
              <a:gd name="connsiteX7559" fmla="*/ 1651106 w 10775908"/>
              <a:gd name="connsiteY7559" fmla="*/ 2519176 h 4464204"/>
              <a:gd name="connsiteX7560" fmla="*/ 1593699 w 10775908"/>
              <a:gd name="connsiteY7560" fmla="*/ 2492487 h 4464204"/>
              <a:gd name="connsiteX7561" fmla="*/ 1583389 w 10775908"/>
              <a:gd name="connsiteY7561" fmla="*/ 2508738 h 4464204"/>
              <a:gd name="connsiteX7562" fmla="*/ 1564138 w 10775908"/>
              <a:gd name="connsiteY7562" fmla="*/ 2497596 h 4464204"/>
              <a:gd name="connsiteX7563" fmla="*/ 1573075 w 10775908"/>
              <a:gd name="connsiteY7563" fmla="*/ 2485276 h 4464204"/>
              <a:gd name="connsiteX7564" fmla="*/ 1552105 w 10775908"/>
              <a:gd name="connsiteY7564" fmla="*/ 2466915 h 4464204"/>
              <a:gd name="connsiteX7565" fmla="*/ 1537218 w 10775908"/>
              <a:gd name="connsiteY7565" fmla="*/ 2470397 h 4464204"/>
              <a:gd name="connsiteX7566" fmla="*/ 1536096 w 10775908"/>
              <a:gd name="connsiteY7566" fmla="*/ 2468400 h 4464204"/>
              <a:gd name="connsiteX7567" fmla="*/ 1537150 w 10775908"/>
              <a:gd name="connsiteY7567" fmla="*/ 2472685 h 4464204"/>
              <a:gd name="connsiteX7568" fmla="*/ 1533253 w 10775908"/>
              <a:gd name="connsiteY7568" fmla="*/ 2474617 h 4464204"/>
              <a:gd name="connsiteX7569" fmla="*/ 1531902 w 10775908"/>
              <a:gd name="connsiteY7569" fmla="*/ 2471733 h 4464204"/>
              <a:gd name="connsiteX7570" fmla="*/ 1533004 w 10775908"/>
              <a:gd name="connsiteY7570" fmla="*/ 2468586 h 4464204"/>
              <a:gd name="connsiteX7571" fmla="*/ 1534843 w 10775908"/>
              <a:gd name="connsiteY7571" fmla="*/ 2466172 h 4464204"/>
              <a:gd name="connsiteX7572" fmla="*/ 1534229 w 10775908"/>
              <a:gd name="connsiteY7572" fmla="*/ 2465078 h 4464204"/>
              <a:gd name="connsiteX7573" fmla="*/ 1533004 w 10775908"/>
              <a:gd name="connsiteY7573" fmla="*/ 2468586 h 4464204"/>
              <a:gd name="connsiteX7574" fmla="*/ 1531408 w 10775908"/>
              <a:gd name="connsiteY7574" fmla="*/ 2470677 h 4464204"/>
              <a:gd name="connsiteX7575" fmla="*/ 1531902 w 10775908"/>
              <a:gd name="connsiteY7575" fmla="*/ 2471733 h 4464204"/>
              <a:gd name="connsiteX7576" fmla="*/ 1530793 w 10775908"/>
              <a:gd name="connsiteY7576" fmla="*/ 2474906 h 4464204"/>
              <a:gd name="connsiteX7577" fmla="*/ 1514294 w 10775908"/>
              <a:gd name="connsiteY7577" fmla="*/ 2469138 h 4464204"/>
              <a:gd name="connsiteX7578" fmla="*/ 1508448 w 10775908"/>
              <a:gd name="connsiteY7578" fmla="*/ 2453859 h 4464204"/>
              <a:gd name="connsiteX7579" fmla="*/ 1460323 w 10775908"/>
              <a:gd name="connsiteY7579" fmla="*/ 2432621 h 4464204"/>
              <a:gd name="connsiteX7580" fmla="*/ 1454137 w 10775908"/>
              <a:gd name="connsiteY7580" fmla="*/ 2450315 h 4464204"/>
              <a:gd name="connsiteX7581" fmla="*/ 1439356 w 10775908"/>
              <a:gd name="connsiteY7581" fmla="*/ 2440735 h 4464204"/>
              <a:gd name="connsiteX7582" fmla="*/ 1445772 w 10775908"/>
              <a:gd name="connsiteY7582" fmla="*/ 2414664 h 4464204"/>
              <a:gd name="connsiteX7583" fmla="*/ 1404175 w 10775908"/>
              <a:gd name="connsiteY7583" fmla="*/ 2389092 h 4464204"/>
              <a:gd name="connsiteX7584" fmla="*/ 1372896 w 10775908"/>
              <a:gd name="connsiteY7584" fmla="*/ 2373744 h 4464204"/>
              <a:gd name="connsiteX7585" fmla="*/ 1357768 w 10775908"/>
              <a:gd name="connsiteY7585" fmla="*/ 2357425 h 4464204"/>
              <a:gd name="connsiteX7586" fmla="*/ 1314112 w 10775908"/>
              <a:gd name="connsiteY7586" fmla="*/ 2350988 h 4464204"/>
              <a:gd name="connsiteX7587" fmla="*/ 1307237 w 10775908"/>
              <a:gd name="connsiteY7587" fmla="*/ 2330934 h 4464204"/>
              <a:gd name="connsiteX7588" fmla="*/ 1279736 w 10775908"/>
              <a:gd name="connsiteY7588" fmla="*/ 2330146 h 4464204"/>
              <a:gd name="connsiteX7589" fmla="*/ 1254988 w 10775908"/>
              <a:gd name="connsiteY7589" fmla="*/ 2321493 h 4464204"/>
              <a:gd name="connsiteX7590" fmla="*/ 1244328 w 10775908"/>
              <a:gd name="connsiteY7590" fmla="*/ 2293499 h 4464204"/>
              <a:gd name="connsiteX7591" fmla="*/ 1148305 w 10775908"/>
              <a:gd name="connsiteY7591" fmla="*/ 2231615 h 4464204"/>
              <a:gd name="connsiteX7592" fmla="*/ 1138110 w 10775908"/>
              <a:gd name="connsiteY7592" fmla="*/ 2247539 h 4464204"/>
              <a:gd name="connsiteX7593" fmla="*/ 1144181 w 10775908"/>
              <a:gd name="connsiteY7593" fmla="*/ 2230173 h 4464204"/>
              <a:gd name="connsiteX7594" fmla="*/ 1130086 w 10775908"/>
              <a:gd name="connsiteY7594" fmla="*/ 2225245 h 4464204"/>
              <a:gd name="connsiteX7595" fmla="*/ 1123209 w 10775908"/>
              <a:gd name="connsiteY7595" fmla="*/ 2211812 h 4464204"/>
              <a:gd name="connsiteX7596" fmla="*/ 1103961 w 10775908"/>
              <a:gd name="connsiteY7596" fmla="*/ 2213906 h 4464204"/>
              <a:gd name="connsiteX7597" fmla="*/ 1096516 w 10775908"/>
              <a:gd name="connsiteY7597" fmla="*/ 2228584 h 4464204"/>
              <a:gd name="connsiteX7598" fmla="*/ 1098460 w 10775908"/>
              <a:gd name="connsiteY7598" fmla="*/ 2203160 h 4464204"/>
              <a:gd name="connsiteX7599" fmla="*/ 1085398 w 10775908"/>
              <a:gd name="connsiteY7599" fmla="*/ 2194179 h 4464204"/>
              <a:gd name="connsiteX7600" fmla="*/ 1071303 w 10775908"/>
              <a:gd name="connsiteY7600" fmla="*/ 2182634 h 4464204"/>
              <a:gd name="connsiteX7601" fmla="*/ 1062367 w 10775908"/>
              <a:gd name="connsiteY7601" fmla="*/ 2201571 h 4464204"/>
              <a:gd name="connsiteX7602" fmla="*/ 1061676 w 10775908"/>
              <a:gd name="connsiteY7602" fmla="*/ 2170443 h 4464204"/>
              <a:gd name="connsiteX7603" fmla="*/ 1024556 w 10775908"/>
              <a:gd name="connsiteY7603" fmla="*/ 2177322 h 4464204"/>
              <a:gd name="connsiteX7604" fmla="*/ 1033490 w 10775908"/>
              <a:gd name="connsiteY7604" fmla="*/ 2158383 h 4464204"/>
              <a:gd name="connsiteX7605" fmla="*/ 1011832 w 10775908"/>
              <a:gd name="connsiteY7605" fmla="*/ 2141987 h 4464204"/>
              <a:gd name="connsiteX7606" fmla="*/ 983645 w 10775908"/>
              <a:gd name="connsiteY7606" fmla="*/ 2123308 h 4464204"/>
              <a:gd name="connsiteX7607" fmla="*/ 957748 w 10775908"/>
              <a:gd name="connsiteY7607" fmla="*/ 2112415 h 4464204"/>
              <a:gd name="connsiteX7608" fmla="*/ 946745 w 10775908"/>
              <a:gd name="connsiteY7608" fmla="*/ 2084301 h 4464204"/>
              <a:gd name="connsiteX7609" fmla="*/ 915121 w 10775908"/>
              <a:gd name="connsiteY7609" fmla="*/ 2062214 h 4464204"/>
              <a:gd name="connsiteX7610" fmla="*/ 862523 w 10775908"/>
              <a:gd name="connsiteY7610" fmla="*/ 2015145 h 4464204"/>
              <a:gd name="connsiteX7611" fmla="*/ 873407 w 10775908"/>
              <a:gd name="connsiteY7611" fmla="*/ 2003875 h 4464204"/>
              <a:gd name="connsiteX7612" fmla="*/ 1210583 w 10775908"/>
              <a:gd name="connsiteY7612" fmla="*/ 2000812 h 4464204"/>
              <a:gd name="connsiteX7613" fmla="*/ 1216424 w 10775908"/>
              <a:gd name="connsiteY7613" fmla="*/ 2015811 h 4464204"/>
              <a:gd name="connsiteX7614" fmla="*/ 1231544 w 10775908"/>
              <a:gd name="connsiteY7614" fmla="*/ 2019167 h 4464204"/>
              <a:gd name="connsiteX7615" fmla="*/ 1226688 w 10775908"/>
              <a:gd name="connsiteY7615" fmla="*/ 2003824 h 4464204"/>
              <a:gd name="connsiteX7616" fmla="*/ 1210583 w 10775908"/>
              <a:gd name="connsiteY7616" fmla="*/ 2000812 h 4464204"/>
              <a:gd name="connsiteX7617" fmla="*/ 1604742 w 10775908"/>
              <a:gd name="connsiteY7617" fmla="*/ 2000212 h 4464204"/>
              <a:gd name="connsiteX7618" fmla="*/ 1603599 w 10775908"/>
              <a:gd name="connsiteY7618" fmla="*/ 2007689 h 4464204"/>
              <a:gd name="connsiteX7619" fmla="*/ 1600462 w 10775908"/>
              <a:gd name="connsiteY7619" fmla="*/ 2005718 h 4464204"/>
              <a:gd name="connsiteX7620" fmla="*/ 1604742 w 10775908"/>
              <a:gd name="connsiteY7620" fmla="*/ 2000212 h 4464204"/>
              <a:gd name="connsiteX7621" fmla="*/ 8248210 w 10775908"/>
              <a:gd name="connsiteY7621" fmla="*/ 1995503 h 4464204"/>
              <a:gd name="connsiteX7622" fmla="*/ 8245768 w 10775908"/>
              <a:gd name="connsiteY7622" fmla="*/ 1997754 h 4464204"/>
              <a:gd name="connsiteX7623" fmla="*/ 8245888 w 10775908"/>
              <a:gd name="connsiteY7623" fmla="*/ 1998381 h 4464204"/>
              <a:gd name="connsiteX7624" fmla="*/ 8253965 w 10775908"/>
              <a:gd name="connsiteY7624" fmla="*/ 2005617 h 4464204"/>
              <a:gd name="connsiteX7625" fmla="*/ 8252355 w 10775908"/>
              <a:gd name="connsiteY7625" fmla="*/ 1997111 h 4464204"/>
              <a:gd name="connsiteX7626" fmla="*/ 8579551 w 10775908"/>
              <a:gd name="connsiteY7626" fmla="*/ 1994180 h 4464204"/>
              <a:gd name="connsiteX7627" fmla="*/ 8574535 w 10775908"/>
              <a:gd name="connsiteY7627" fmla="*/ 1995210 h 4464204"/>
              <a:gd name="connsiteX7628" fmla="*/ 8582223 w 10775908"/>
              <a:gd name="connsiteY7628" fmla="*/ 1997299 h 4464204"/>
              <a:gd name="connsiteX7629" fmla="*/ 640118 w 10775908"/>
              <a:gd name="connsiteY7629" fmla="*/ 1991916 h 4464204"/>
              <a:gd name="connsiteX7630" fmla="*/ 640705 w 10775908"/>
              <a:gd name="connsiteY7630" fmla="*/ 2001585 h 4464204"/>
              <a:gd name="connsiteX7631" fmla="*/ 632418 w 10775908"/>
              <a:gd name="connsiteY7631" fmla="*/ 1992379 h 4464204"/>
              <a:gd name="connsiteX7632" fmla="*/ 640118 w 10775908"/>
              <a:gd name="connsiteY7632" fmla="*/ 1991916 h 4464204"/>
              <a:gd name="connsiteX7633" fmla="*/ 2343955 w 10775908"/>
              <a:gd name="connsiteY7633" fmla="*/ 1987281 h 4464204"/>
              <a:gd name="connsiteX7634" fmla="*/ 2352227 w 10775908"/>
              <a:gd name="connsiteY7634" fmla="*/ 1989647 h 4464204"/>
              <a:gd name="connsiteX7635" fmla="*/ 2337157 w 10775908"/>
              <a:gd name="connsiteY7635" fmla="*/ 1994892 h 4464204"/>
              <a:gd name="connsiteX7636" fmla="*/ 2343955 w 10775908"/>
              <a:gd name="connsiteY7636" fmla="*/ 1987281 h 4464204"/>
              <a:gd name="connsiteX7637" fmla="*/ 8554971 w 10775908"/>
              <a:gd name="connsiteY7637" fmla="*/ 1985586 h 4464204"/>
              <a:gd name="connsiteX7638" fmla="*/ 8555340 w 10775908"/>
              <a:gd name="connsiteY7638" fmla="*/ 1990200 h 4464204"/>
              <a:gd name="connsiteX7639" fmla="*/ 8563214 w 10775908"/>
              <a:gd name="connsiteY7639" fmla="*/ 1992132 h 4464204"/>
              <a:gd name="connsiteX7640" fmla="*/ 8564451 w 10775908"/>
              <a:gd name="connsiteY7640" fmla="*/ 1992468 h 4464204"/>
              <a:gd name="connsiteX7641" fmla="*/ 8562436 w 10775908"/>
              <a:gd name="connsiteY7641" fmla="*/ 1988892 h 4464204"/>
              <a:gd name="connsiteX7642" fmla="*/ 8554971 w 10775908"/>
              <a:gd name="connsiteY7642" fmla="*/ 1985586 h 4464204"/>
              <a:gd name="connsiteX7643" fmla="*/ 1467190 w 10775908"/>
              <a:gd name="connsiteY7643" fmla="*/ 1984704 h 4464204"/>
              <a:gd name="connsiteX7644" fmla="*/ 1475046 w 10775908"/>
              <a:gd name="connsiteY7644" fmla="*/ 1998082 h 4464204"/>
              <a:gd name="connsiteX7645" fmla="*/ 1468877 w 10775908"/>
              <a:gd name="connsiteY7645" fmla="*/ 2015725 h 4464204"/>
              <a:gd name="connsiteX7646" fmla="*/ 1443906 w 10775908"/>
              <a:gd name="connsiteY7646" fmla="*/ 1995996 h 4464204"/>
              <a:gd name="connsiteX7647" fmla="*/ 1467190 w 10775908"/>
              <a:gd name="connsiteY7647" fmla="*/ 1984704 h 4464204"/>
              <a:gd name="connsiteX7648" fmla="*/ 1185041 w 10775908"/>
              <a:gd name="connsiteY7648" fmla="*/ 1981225 h 4464204"/>
              <a:gd name="connsiteX7649" fmla="*/ 1190382 w 10775908"/>
              <a:gd name="connsiteY7649" fmla="*/ 1995726 h 4464204"/>
              <a:gd name="connsiteX7650" fmla="*/ 1206458 w 10775908"/>
              <a:gd name="connsiteY7650" fmla="*/ 1999371 h 4464204"/>
              <a:gd name="connsiteX7651" fmla="*/ 1200602 w 10775908"/>
              <a:gd name="connsiteY7651" fmla="*/ 1983863 h 4464204"/>
              <a:gd name="connsiteX7652" fmla="*/ 1185041 w 10775908"/>
              <a:gd name="connsiteY7652" fmla="*/ 1981225 h 4464204"/>
              <a:gd name="connsiteX7653" fmla="*/ 830266 w 10775908"/>
              <a:gd name="connsiteY7653" fmla="*/ 1972606 h 4464204"/>
              <a:gd name="connsiteX7654" fmla="*/ 837188 w 10775908"/>
              <a:gd name="connsiteY7654" fmla="*/ 1984363 h 4464204"/>
              <a:gd name="connsiteX7655" fmla="*/ 826848 w 10775908"/>
              <a:gd name="connsiteY7655" fmla="*/ 1976079 h 4464204"/>
              <a:gd name="connsiteX7656" fmla="*/ 830266 w 10775908"/>
              <a:gd name="connsiteY7656" fmla="*/ 1972606 h 4464204"/>
              <a:gd name="connsiteX7657" fmla="*/ 1839446 w 10775908"/>
              <a:gd name="connsiteY7657" fmla="*/ 1970314 h 4464204"/>
              <a:gd name="connsiteX7658" fmla="*/ 1841478 w 10775908"/>
              <a:gd name="connsiteY7658" fmla="*/ 1982046 h 4464204"/>
              <a:gd name="connsiteX7659" fmla="*/ 1838969 w 10775908"/>
              <a:gd name="connsiteY7659" fmla="*/ 2001615 h 4464204"/>
              <a:gd name="connsiteX7660" fmla="*/ 1833961 w 10775908"/>
              <a:gd name="connsiteY7660" fmla="*/ 2005348 h 4464204"/>
              <a:gd name="connsiteX7661" fmla="*/ 1846445 w 10775908"/>
              <a:gd name="connsiteY7661" fmla="*/ 2010506 h 4464204"/>
              <a:gd name="connsiteX7662" fmla="*/ 1854065 w 10775908"/>
              <a:gd name="connsiteY7662" fmla="*/ 2008199 h 4464204"/>
              <a:gd name="connsiteX7663" fmla="*/ 1865343 w 10775908"/>
              <a:gd name="connsiteY7663" fmla="*/ 1990826 h 4464204"/>
              <a:gd name="connsiteX7664" fmla="*/ 1850558 w 10775908"/>
              <a:gd name="connsiteY7664" fmla="*/ 1981005 h 4464204"/>
              <a:gd name="connsiteX7665" fmla="*/ 1850718 w 10775908"/>
              <a:gd name="connsiteY7665" fmla="*/ 1977174 h 4464204"/>
              <a:gd name="connsiteX7666" fmla="*/ 1843075 w 10775908"/>
              <a:gd name="connsiteY7666" fmla="*/ 1972577 h 4464204"/>
              <a:gd name="connsiteX7667" fmla="*/ 2025638 w 10775908"/>
              <a:gd name="connsiteY7667" fmla="*/ 1968775 h 4464204"/>
              <a:gd name="connsiteX7668" fmla="*/ 2034726 w 10775908"/>
              <a:gd name="connsiteY7668" fmla="*/ 1980405 h 4464204"/>
              <a:gd name="connsiteX7669" fmla="*/ 2025638 w 10775908"/>
              <a:gd name="connsiteY7669" fmla="*/ 1968775 h 4464204"/>
              <a:gd name="connsiteX7670" fmla="*/ 1320231 w 10775908"/>
              <a:gd name="connsiteY7670" fmla="*/ 1968172 h 4464204"/>
              <a:gd name="connsiteX7671" fmla="*/ 1321072 w 10775908"/>
              <a:gd name="connsiteY7671" fmla="*/ 1971976 h 4464204"/>
              <a:gd name="connsiteX7672" fmla="*/ 1320537 w 10775908"/>
              <a:gd name="connsiteY7672" fmla="*/ 1969563 h 4464204"/>
              <a:gd name="connsiteX7673" fmla="*/ 1319895 w 10775908"/>
              <a:gd name="connsiteY7673" fmla="*/ 1966659 h 4464204"/>
              <a:gd name="connsiteX7674" fmla="*/ 1320026 w 10775908"/>
              <a:gd name="connsiteY7674" fmla="*/ 1967240 h 4464204"/>
              <a:gd name="connsiteX7675" fmla="*/ 1319983 w 10775908"/>
              <a:gd name="connsiteY7675" fmla="*/ 1967049 h 4464204"/>
              <a:gd name="connsiteX7676" fmla="*/ 1319390 w 10775908"/>
              <a:gd name="connsiteY7676" fmla="*/ 1964373 h 4464204"/>
              <a:gd name="connsiteX7677" fmla="*/ 1319648 w 10775908"/>
              <a:gd name="connsiteY7677" fmla="*/ 1965540 h 4464204"/>
              <a:gd name="connsiteX7678" fmla="*/ 1319895 w 10775908"/>
              <a:gd name="connsiteY7678" fmla="*/ 1966659 h 4464204"/>
              <a:gd name="connsiteX7679" fmla="*/ 9456336 w 10775908"/>
              <a:gd name="connsiteY7679" fmla="*/ 1964313 h 4464204"/>
              <a:gd name="connsiteX7680" fmla="*/ 9552419 w 10775908"/>
              <a:gd name="connsiteY7680" fmla="*/ 2017437 h 4464204"/>
              <a:gd name="connsiteX7681" fmla="*/ 9510085 w 10775908"/>
              <a:gd name="connsiteY7681" fmla="*/ 2013488 h 4464204"/>
              <a:gd name="connsiteX7682" fmla="*/ 9468025 w 10775908"/>
              <a:gd name="connsiteY7682" fmla="*/ 1990102 h 4464204"/>
              <a:gd name="connsiteX7683" fmla="*/ 9451625 w 10775908"/>
              <a:gd name="connsiteY7683" fmla="*/ 1984369 h 4464204"/>
              <a:gd name="connsiteX7684" fmla="*/ 9456336 w 10775908"/>
              <a:gd name="connsiteY7684" fmla="*/ 1964313 h 4464204"/>
              <a:gd name="connsiteX7685" fmla="*/ 1163735 w 10775908"/>
              <a:gd name="connsiteY7685" fmla="*/ 1962751 h 4464204"/>
              <a:gd name="connsiteX7686" fmla="*/ 1166958 w 10775908"/>
              <a:gd name="connsiteY7686" fmla="*/ 1975868 h 4464204"/>
              <a:gd name="connsiteX7687" fmla="*/ 1178855 w 10775908"/>
              <a:gd name="connsiteY7687" fmla="*/ 1979063 h 4464204"/>
              <a:gd name="connsiteX7688" fmla="*/ 1175676 w 10775908"/>
              <a:gd name="connsiteY7688" fmla="*/ 1965822 h 4464204"/>
              <a:gd name="connsiteX7689" fmla="*/ 1163735 w 10775908"/>
              <a:gd name="connsiteY7689" fmla="*/ 1962751 h 4464204"/>
              <a:gd name="connsiteX7690" fmla="*/ 2413133 w 10775908"/>
              <a:gd name="connsiteY7690" fmla="*/ 1962164 h 4464204"/>
              <a:gd name="connsiteX7691" fmla="*/ 2367815 w 10775908"/>
              <a:gd name="connsiteY7691" fmla="*/ 1964634 h 4464204"/>
              <a:gd name="connsiteX7692" fmla="*/ 2351105 w 10775908"/>
              <a:gd name="connsiteY7692" fmla="*/ 1966165 h 4464204"/>
              <a:gd name="connsiteX7693" fmla="*/ 2362115 w 10775908"/>
              <a:gd name="connsiteY7693" fmla="*/ 1970014 h 4464204"/>
              <a:gd name="connsiteX7694" fmla="*/ 2366358 w 10775908"/>
              <a:gd name="connsiteY7694" fmla="*/ 1971498 h 4464204"/>
              <a:gd name="connsiteX7695" fmla="*/ 2371161 w 10775908"/>
              <a:gd name="connsiteY7695" fmla="*/ 1965002 h 4464204"/>
              <a:gd name="connsiteX7696" fmla="*/ 2382860 w 10775908"/>
              <a:gd name="connsiteY7696" fmla="*/ 1966425 h 4464204"/>
              <a:gd name="connsiteX7697" fmla="*/ 2394078 w 10775908"/>
              <a:gd name="connsiteY7697" fmla="*/ 1972087 h 4464204"/>
              <a:gd name="connsiteX7698" fmla="*/ 2387624 w 10775908"/>
              <a:gd name="connsiteY7698" fmla="*/ 1980674 h 4464204"/>
              <a:gd name="connsiteX7699" fmla="*/ 2380323 w 10775908"/>
              <a:gd name="connsiteY7699" fmla="*/ 1980614 h 4464204"/>
              <a:gd name="connsiteX7700" fmla="*/ 2377624 w 10775908"/>
              <a:gd name="connsiteY7700" fmla="*/ 1988333 h 4464204"/>
              <a:gd name="connsiteX7701" fmla="*/ 2387226 w 10775908"/>
              <a:gd name="connsiteY7701" fmla="*/ 1991690 h 4464204"/>
              <a:gd name="connsiteX7702" fmla="*/ 2383804 w 10775908"/>
              <a:gd name="connsiteY7702" fmla="*/ 2001474 h 4464204"/>
              <a:gd name="connsiteX7703" fmla="*/ 2369004 w 10775908"/>
              <a:gd name="connsiteY7703" fmla="*/ 1996300 h 4464204"/>
              <a:gd name="connsiteX7704" fmla="*/ 2369637 w 10775908"/>
              <a:gd name="connsiteY7704" fmla="*/ 1994489 h 4464204"/>
              <a:gd name="connsiteX7705" fmla="*/ 2363229 w 10775908"/>
              <a:gd name="connsiteY7705" fmla="*/ 1991481 h 4464204"/>
              <a:gd name="connsiteX7706" fmla="*/ 2358362 w 10775908"/>
              <a:gd name="connsiteY7706" fmla="*/ 1992580 h 4464204"/>
              <a:gd name="connsiteX7707" fmla="*/ 2359882 w 10775908"/>
              <a:gd name="connsiteY7707" fmla="*/ 1989912 h 4464204"/>
              <a:gd name="connsiteX7708" fmla="*/ 2315987 w 10775908"/>
              <a:gd name="connsiteY7708" fmla="*/ 1969315 h 4464204"/>
              <a:gd name="connsiteX7709" fmla="*/ 2282552 w 10775908"/>
              <a:gd name="connsiteY7709" fmla="*/ 1971850 h 4464204"/>
              <a:gd name="connsiteX7710" fmla="*/ 2242129 w 10775908"/>
              <a:gd name="connsiteY7710" fmla="*/ 1973482 h 4464204"/>
              <a:gd name="connsiteX7711" fmla="*/ 2248466 w 10775908"/>
              <a:gd name="connsiteY7711" fmla="*/ 1983828 h 4464204"/>
              <a:gd name="connsiteX7712" fmla="*/ 2259727 w 10775908"/>
              <a:gd name="connsiteY7712" fmla="*/ 1991074 h 4464204"/>
              <a:gd name="connsiteX7713" fmla="*/ 2260011 w 10775908"/>
              <a:gd name="connsiteY7713" fmla="*/ 1991444 h 4464204"/>
              <a:gd name="connsiteX7714" fmla="*/ 2273596 w 10775908"/>
              <a:gd name="connsiteY7714" fmla="*/ 1993525 h 4464204"/>
              <a:gd name="connsiteX7715" fmla="*/ 2274116 w 10775908"/>
              <a:gd name="connsiteY7715" fmla="*/ 1991463 h 4464204"/>
              <a:gd name="connsiteX7716" fmla="*/ 2278095 w 10775908"/>
              <a:gd name="connsiteY7716" fmla="*/ 1982428 h 4464204"/>
              <a:gd name="connsiteX7717" fmla="*/ 2322293 w 10775908"/>
              <a:gd name="connsiteY7717" fmla="*/ 2003342 h 4464204"/>
              <a:gd name="connsiteX7718" fmla="*/ 2336176 w 10775908"/>
              <a:gd name="connsiteY7718" fmla="*/ 2006213 h 4464204"/>
              <a:gd name="connsiteX7719" fmla="*/ 2385851 w 10775908"/>
              <a:gd name="connsiteY7719" fmla="*/ 2016957 h 4464204"/>
              <a:gd name="connsiteX7720" fmla="*/ 2388572 w 10775908"/>
              <a:gd name="connsiteY7720" fmla="*/ 2013628 h 4464204"/>
              <a:gd name="connsiteX7721" fmla="*/ 2395350 w 10775908"/>
              <a:gd name="connsiteY7721" fmla="*/ 2016833 h 4464204"/>
              <a:gd name="connsiteX7722" fmla="*/ 2397506 w 10775908"/>
              <a:gd name="connsiteY7722" fmla="*/ 2019479 h 4464204"/>
              <a:gd name="connsiteX7723" fmla="*/ 2411293 w 10775908"/>
              <a:gd name="connsiteY7723" fmla="*/ 2022460 h 4464204"/>
              <a:gd name="connsiteX7724" fmla="*/ 2419914 w 10775908"/>
              <a:gd name="connsiteY7724" fmla="*/ 2011211 h 4464204"/>
              <a:gd name="connsiteX7725" fmla="*/ 2426297 w 10775908"/>
              <a:gd name="connsiteY7725" fmla="*/ 2006199 h 4464204"/>
              <a:gd name="connsiteX7726" fmla="*/ 2428536 w 10775908"/>
              <a:gd name="connsiteY7726" fmla="*/ 2006302 h 4464204"/>
              <a:gd name="connsiteX7727" fmla="*/ 2427249 w 10775908"/>
              <a:gd name="connsiteY7727" fmla="*/ 2004075 h 4464204"/>
              <a:gd name="connsiteX7728" fmla="*/ 2432045 w 10775908"/>
              <a:gd name="connsiteY7728" fmla="*/ 2003454 h 4464204"/>
              <a:gd name="connsiteX7729" fmla="*/ 2432432 w 10775908"/>
              <a:gd name="connsiteY7729" fmla="*/ 2004961 h 4464204"/>
              <a:gd name="connsiteX7730" fmla="*/ 2433092 w 10775908"/>
              <a:gd name="connsiteY7730" fmla="*/ 2004675 h 4464204"/>
              <a:gd name="connsiteX7731" fmla="*/ 2432538 w 10775908"/>
              <a:gd name="connsiteY7731" fmla="*/ 2000025 h 4464204"/>
              <a:gd name="connsiteX7732" fmla="*/ 2470628 w 10775908"/>
              <a:gd name="connsiteY7732" fmla="*/ 2002195 h 4464204"/>
              <a:gd name="connsiteX7733" fmla="*/ 2481992 w 10775908"/>
              <a:gd name="connsiteY7733" fmla="*/ 2019541 h 4464204"/>
              <a:gd name="connsiteX7734" fmla="*/ 2440943 w 10775908"/>
              <a:gd name="connsiteY7734" fmla="*/ 2018563 h 4464204"/>
              <a:gd name="connsiteX7735" fmla="*/ 2445795 w 10775908"/>
              <a:gd name="connsiteY7735" fmla="*/ 2029922 h 4464204"/>
              <a:gd name="connsiteX7736" fmla="*/ 2451969 w 10775908"/>
              <a:gd name="connsiteY7736" fmla="*/ 2031259 h 4464204"/>
              <a:gd name="connsiteX7737" fmla="*/ 2501894 w 10775908"/>
              <a:gd name="connsiteY7737" fmla="*/ 2042790 h 4464204"/>
              <a:gd name="connsiteX7738" fmla="*/ 2502318 w 10775908"/>
              <a:gd name="connsiteY7738" fmla="*/ 2042662 h 4464204"/>
              <a:gd name="connsiteX7739" fmla="*/ 2497851 w 10775908"/>
              <a:gd name="connsiteY7739" fmla="*/ 2038029 h 4464204"/>
              <a:gd name="connsiteX7740" fmla="*/ 2503796 w 10775908"/>
              <a:gd name="connsiteY7740" fmla="*/ 2017229 h 4464204"/>
              <a:gd name="connsiteX7741" fmla="*/ 2528974 w 10775908"/>
              <a:gd name="connsiteY7741" fmla="*/ 2019415 h 4464204"/>
              <a:gd name="connsiteX7742" fmla="*/ 2538539 w 10775908"/>
              <a:gd name="connsiteY7742" fmla="*/ 2019882 h 4464204"/>
              <a:gd name="connsiteX7743" fmla="*/ 2541335 w 10775908"/>
              <a:gd name="connsiteY7743" fmla="*/ 2011889 h 4464204"/>
              <a:gd name="connsiteX7744" fmla="*/ 2533093 w 10775908"/>
              <a:gd name="connsiteY7744" fmla="*/ 2009006 h 4464204"/>
              <a:gd name="connsiteX7745" fmla="*/ 2512493 w 10775908"/>
              <a:gd name="connsiteY7745" fmla="*/ 2001805 h 4464204"/>
              <a:gd name="connsiteX7746" fmla="*/ 2511972 w 10775908"/>
              <a:gd name="connsiteY7746" fmla="*/ 2001289 h 4464204"/>
              <a:gd name="connsiteX7747" fmla="*/ 2486967 w 10775908"/>
              <a:gd name="connsiteY7747" fmla="*/ 2002986 h 4464204"/>
              <a:gd name="connsiteX7748" fmla="*/ 2457739 w 10775908"/>
              <a:gd name="connsiteY7748" fmla="*/ 1996303 h 4464204"/>
              <a:gd name="connsiteX7749" fmla="*/ 2450119 w 10775908"/>
              <a:gd name="connsiteY7749" fmla="*/ 1977633 h 4464204"/>
              <a:gd name="connsiteX7750" fmla="*/ 2450198 w 10775908"/>
              <a:gd name="connsiteY7750" fmla="*/ 1978945 h 4464204"/>
              <a:gd name="connsiteX7751" fmla="*/ 2443725 w 10775908"/>
              <a:gd name="connsiteY7751" fmla="*/ 1966236 h 4464204"/>
              <a:gd name="connsiteX7752" fmla="*/ 2445159 w 10775908"/>
              <a:gd name="connsiteY7752" fmla="*/ 1967053 h 4464204"/>
              <a:gd name="connsiteX7753" fmla="*/ 2444176 w 10775908"/>
              <a:gd name="connsiteY7753" fmla="*/ 1964961 h 4464204"/>
              <a:gd name="connsiteX7754" fmla="*/ 2413133 w 10775908"/>
              <a:gd name="connsiteY7754" fmla="*/ 1962164 h 4464204"/>
              <a:gd name="connsiteX7755" fmla="*/ 602044 w 10775908"/>
              <a:gd name="connsiteY7755" fmla="*/ 1957630 h 4464204"/>
              <a:gd name="connsiteX7756" fmla="*/ 634870 w 10775908"/>
              <a:gd name="connsiteY7756" fmla="*/ 1984233 h 4464204"/>
              <a:gd name="connsiteX7757" fmla="*/ 623970 w 10775908"/>
              <a:gd name="connsiteY7757" fmla="*/ 1987163 h 4464204"/>
              <a:gd name="connsiteX7758" fmla="*/ 599351 w 10775908"/>
              <a:gd name="connsiteY7758" fmla="*/ 1965334 h 4464204"/>
              <a:gd name="connsiteX7759" fmla="*/ 602044 w 10775908"/>
              <a:gd name="connsiteY7759" fmla="*/ 1957630 h 4464204"/>
              <a:gd name="connsiteX7760" fmla="*/ 9260101 w 10775908"/>
              <a:gd name="connsiteY7760" fmla="*/ 1956895 h 4464204"/>
              <a:gd name="connsiteX7761" fmla="*/ 9268387 w 10775908"/>
              <a:gd name="connsiteY7761" fmla="*/ 1959226 h 4464204"/>
              <a:gd name="connsiteX7762" fmla="*/ 9253069 w 10775908"/>
              <a:gd name="connsiteY7762" fmla="*/ 1965179 h 4464204"/>
              <a:gd name="connsiteX7763" fmla="*/ 9260101 w 10775908"/>
              <a:gd name="connsiteY7763" fmla="*/ 1956895 h 4464204"/>
              <a:gd name="connsiteX7764" fmla="*/ 1985078 w 10775908"/>
              <a:gd name="connsiteY7764" fmla="*/ 1956555 h 4464204"/>
              <a:gd name="connsiteX7765" fmla="*/ 1988343 w 10775908"/>
              <a:gd name="connsiteY7765" fmla="*/ 1960624 h 4464204"/>
              <a:gd name="connsiteX7766" fmla="*/ 1987753 w 10775908"/>
              <a:gd name="connsiteY7766" fmla="*/ 1964911 h 4464204"/>
              <a:gd name="connsiteX7767" fmla="*/ 1998486 w 10775908"/>
              <a:gd name="connsiteY7767" fmla="*/ 1969292 h 4464204"/>
              <a:gd name="connsiteX7768" fmla="*/ 2013917 w 10775908"/>
              <a:gd name="connsiteY7768" fmla="*/ 1964677 h 4464204"/>
              <a:gd name="connsiteX7769" fmla="*/ 1988928 w 10775908"/>
              <a:gd name="connsiteY7769" fmla="*/ 1958284 h 4464204"/>
              <a:gd name="connsiteX7770" fmla="*/ 1769163 w 10775908"/>
              <a:gd name="connsiteY7770" fmla="*/ 1956015 h 4464204"/>
              <a:gd name="connsiteX7771" fmla="*/ 1778338 w 10775908"/>
              <a:gd name="connsiteY7771" fmla="*/ 1967634 h 4464204"/>
              <a:gd name="connsiteX7772" fmla="*/ 1769163 w 10775908"/>
              <a:gd name="connsiteY7772" fmla="*/ 1956015 h 4464204"/>
              <a:gd name="connsiteX7773" fmla="*/ 1513210 w 10775908"/>
              <a:gd name="connsiteY7773" fmla="*/ 1948749 h 4464204"/>
              <a:gd name="connsiteX7774" fmla="*/ 1515536 w 10775908"/>
              <a:gd name="connsiteY7774" fmla="*/ 1960531 h 4464204"/>
              <a:gd name="connsiteX7775" fmla="*/ 1513210 w 10775908"/>
              <a:gd name="connsiteY7775" fmla="*/ 1948749 h 4464204"/>
              <a:gd name="connsiteX7776" fmla="*/ 1576554 w 10775908"/>
              <a:gd name="connsiteY7776" fmla="*/ 1948384 h 4464204"/>
              <a:gd name="connsiteX7777" fmla="*/ 1578577 w 10775908"/>
              <a:gd name="connsiteY7777" fmla="*/ 1960059 h 4464204"/>
              <a:gd name="connsiteX7778" fmla="*/ 1576554 w 10775908"/>
              <a:gd name="connsiteY7778" fmla="*/ 1948384 h 4464204"/>
              <a:gd name="connsiteX7779" fmla="*/ 2166094 w 10775908"/>
              <a:gd name="connsiteY7779" fmla="*/ 1943271 h 4464204"/>
              <a:gd name="connsiteX7780" fmla="*/ 2166782 w 10775908"/>
              <a:gd name="connsiteY7780" fmla="*/ 1944787 h 4464204"/>
              <a:gd name="connsiteX7781" fmla="*/ 2168814 w 10775908"/>
              <a:gd name="connsiteY7781" fmla="*/ 1945934 h 4464204"/>
              <a:gd name="connsiteX7782" fmla="*/ 2169348 w 10775908"/>
              <a:gd name="connsiteY7782" fmla="*/ 1944409 h 4464204"/>
              <a:gd name="connsiteX7783" fmla="*/ 1136588 w 10775908"/>
              <a:gd name="connsiteY7783" fmla="*/ 1942236 h 4464204"/>
              <a:gd name="connsiteX7784" fmla="*/ 1145524 w 10775908"/>
              <a:gd name="connsiteY7784" fmla="*/ 1956385 h 4464204"/>
              <a:gd name="connsiteX7785" fmla="*/ 1136588 w 10775908"/>
              <a:gd name="connsiteY7785" fmla="*/ 1942236 h 4464204"/>
              <a:gd name="connsiteX7786" fmla="*/ 1313207 w 10775908"/>
              <a:gd name="connsiteY7786" fmla="*/ 1942050 h 4464204"/>
              <a:gd name="connsiteX7787" fmla="*/ 1315516 w 10775908"/>
              <a:gd name="connsiteY7787" fmla="*/ 1953823 h 4464204"/>
              <a:gd name="connsiteX7788" fmla="*/ 1313207 w 10775908"/>
              <a:gd name="connsiteY7788" fmla="*/ 1942050 h 4464204"/>
              <a:gd name="connsiteX7789" fmla="*/ 1713018 w 10775908"/>
              <a:gd name="connsiteY7789" fmla="*/ 1941621 h 4464204"/>
              <a:gd name="connsiteX7790" fmla="*/ 1730555 w 10775908"/>
              <a:gd name="connsiteY7790" fmla="*/ 1947751 h 4464204"/>
              <a:gd name="connsiteX7791" fmla="*/ 1717653 w 10775908"/>
              <a:gd name="connsiteY7791" fmla="*/ 1965891 h 4464204"/>
              <a:gd name="connsiteX7792" fmla="*/ 1700819 w 10775908"/>
              <a:gd name="connsiteY7792" fmla="*/ 1957740 h 4464204"/>
              <a:gd name="connsiteX7793" fmla="*/ 1713018 w 10775908"/>
              <a:gd name="connsiteY7793" fmla="*/ 1941621 h 4464204"/>
              <a:gd name="connsiteX7794" fmla="*/ 9180015 w 10775908"/>
              <a:gd name="connsiteY7794" fmla="*/ 1940657 h 4464204"/>
              <a:gd name="connsiteX7795" fmla="*/ 9188314 w 10775908"/>
              <a:gd name="connsiteY7795" fmla="*/ 1949865 h 4464204"/>
              <a:gd name="connsiteX7796" fmla="*/ 9180015 w 10775908"/>
              <a:gd name="connsiteY7796" fmla="*/ 1940657 h 4464204"/>
              <a:gd name="connsiteX7797" fmla="*/ 2134184 w 10775908"/>
              <a:gd name="connsiteY7797" fmla="*/ 1932115 h 4464204"/>
              <a:gd name="connsiteX7798" fmla="*/ 2134241 w 10775908"/>
              <a:gd name="connsiteY7798" fmla="*/ 1939692 h 4464204"/>
              <a:gd name="connsiteX7799" fmla="*/ 2144282 w 10775908"/>
              <a:gd name="connsiteY7799" fmla="*/ 1935646 h 4464204"/>
              <a:gd name="connsiteX7800" fmla="*/ 2310003 w 10775908"/>
              <a:gd name="connsiteY7800" fmla="*/ 1929219 h 4464204"/>
              <a:gd name="connsiteX7801" fmla="*/ 2312025 w 10775908"/>
              <a:gd name="connsiteY7801" fmla="*/ 1940905 h 4464204"/>
              <a:gd name="connsiteX7802" fmla="*/ 2310003 w 10775908"/>
              <a:gd name="connsiteY7802" fmla="*/ 1929219 h 4464204"/>
              <a:gd name="connsiteX7803" fmla="*/ 9209814 w 10775908"/>
              <a:gd name="connsiteY7803" fmla="*/ 1928380 h 4464204"/>
              <a:gd name="connsiteX7804" fmla="*/ 9212138 w 10775908"/>
              <a:gd name="connsiteY7804" fmla="*/ 1940173 h 4464204"/>
              <a:gd name="connsiteX7805" fmla="*/ 9209814 w 10775908"/>
              <a:gd name="connsiteY7805" fmla="*/ 1928380 h 4464204"/>
              <a:gd name="connsiteX7806" fmla="*/ 9392926 w 10775908"/>
              <a:gd name="connsiteY7806" fmla="*/ 1925078 h 4464204"/>
              <a:gd name="connsiteX7807" fmla="*/ 9417778 w 10775908"/>
              <a:gd name="connsiteY7807" fmla="*/ 1933766 h 4464204"/>
              <a:gd name="connsiteX7808" fmla="*/ 9439130 w 10775908"/>
              <a:gd name="connsiteY7808" fmla="*/ 1925879 h 4464204"/>
              <a:gd name="connsiteX7809" fmla="*/ 9434483 w 10775908"/>
              <a:gd name="connsiteY7809" fmla="*/ 1945820 h 4464204"/>
              <a:gd name="connsiteX7810" fmla="*/ 9452775 w 10775908"/>
              <a:gd name="connsiteY7810" fmla="*/ 1952214 h 4464204"/>
              <a:gd name="connsiteX7811" fmla="*/ 9439709 w 10775908"/>
              <a:gd name="connsiteY7811" fmla="*/ 1962999 h 4464204"/>
              <a:gd name="connsiteX7812" fmla="*/ 9424169 w 10775908"/>
              <a:gd name="connsiteY7812" fmla="*/ 1955373 h 4464204"/>
              <a:gd name="connsiteX7813" fmla="*/ 9392926 w 10775908"/>
              <a:gd name="connsiteY7813" fmla="*/ 1925078 h 4464204"/>
              <a:gd name="connsiteX7814" fmla="*/ 768214 w 10775908"/>
              <a:gd name="connsiteY7814" fmla="*/ 1924954 h 4464204"/>
              <a:gd name="connsiteX7815" fmla="*/ 829874 w 10775908"/>
              <a:gd name="connsiteY7815" fmla="*/ 1966364 h 4464204"/>
              <a:gd name="connsiteX7816" fmla="*/ 814556 w 10775908"/>
              <a:gd name="connsiteY7816" fmla="*/ 1968729 h 4464204"/>
              <a:gd name="connsiteX7817" fmla="*/ 800259 w 10775908"/>
              <a:gd name="connsiteY7817" fmla="*/ 1958217 h 4464204"/>
              <a:gd name="connsiteX7818" fmla="*/ 768214 w 10775908"/>
              <a:gd name="connsiteY7818" fmla="*/ 1924954 h 4464204"/>
              <a:gd name="connsiteX7819" fmla="*/ 8493181 w 10775908"/>
              <a:gd name="connsiteY7819" fmla="*/ 1923337 h 4464204"/>
              <a:gd name="connsiteX7820" fmla="*/ 8454560 w 10775908"/>
              <a:gd name="connsiteY7820" fmla="*/ 1928063 h 4464204"/>
              <a:gd name="connsiteX7821" fmla="*/ 8489954 w 10775908"/>
              <a:gd name="connsiteY7821" fmla="*/ 1951462 h 4464204"/>
              <a:gd name="connsiteX7822" fmla="*/ 8481137 w 10775908"/>
              <a:gd name="connsiteY7822" fmla="*/ 1970062 h 4464204"/>
              <a:gd name="connsiteX7823" fmla="*/ 8466362 w 10775908"/>
              <a:gd name="connsiteY7823" fmla="*/ 1967102 h 4464204"/>
              <a:gd name="connsiteX7824" fmla="*/ 8468050 w 10775908"/>
              <a:gd name="connsiteY7824" fmla="*/ 1968781 h 4464204"/>
              <a:gd name="connsiteX7825" fmla="*/ 8530729 w 10775908"/>
              <a:gd name="connsiteY7825" fmla="*/ 1984160 h 4464204"/>
              <a:gd name="connsiteX7826" fmla="*/ 8519784 w 10775908"/>
              <a:gd name="connsiteY7826" fmla="*/ 1977185 h 4464204"/>
              <a:gd name="connsiteX7827" fmla="*/ 8490386 w 10775908"/>
              <a:gd name="connsiteY7827" fmla="*/ 1974151 h 4464204"/>
              <a:gd name="connsiteX7828" fmla="*/ 8503359 w 10775908"/>
              <a:gd name="connsiteY7828" fmla="*/ 1956770 h 4464204"/>
              <a:gd name="connsiteX7829" fmla="*/ 8539571 w 10775908"/>
              <a:gd name="connsiteY7829" fmla="*/ 1964971 h 4464204"/>
              <a:gd name="connsiteX7830" fmla="*/ 8608915 w 10775908"/>
              <a:gd name="connsiteY7830" fmla="*/ 1982528 h 4464204"/>
              <a:gd name="connsiteX7831" fmla="*/ 8602663 w 10775908"/>
              <a:gd name="connsiteY7831" fmla="*/ 1995480 h 4464204"/>
              <a:gd name="connsiteX7832" fmla="*/ 8597578 w 10775908"/>
              <a:gd name="connsiteY7832" fmla="*/ 2001476 h 4464204"/>
              <a:gd name="connsiteX7833" fmla="*/ 8674195 w 10775908"/>
              <a:gd name="connsiteY7833" fmla="*/ 2022309 h 4464204"/>
              <a:gd name="connsiteX7834" fmla="*/ 8619147 w 10775908"/>
              <a:gd name="connsiteY7834" fmla="*/ 1996628 h 4464204"/>
              <a:gd name="connsiteX7835" fmla="*/ 8692334 w 10775908"/>
              <a:gd name="connsiteY7835" fmla="*/ 2011188 h 4464204"/>
              <a:gd name="connsiteX7836" fmla="*/ 8705388 w 10775908"/>
              <a:gd name="connsiteY7836" fmla="*/ 1993699 h 4464204"/>
              <a:gd name="connsiteX7837" fmla="*/ 8721194 w 10775908"/>
              <a:gd name="connsiteY7837" fmla="*/ 2001433 h 4464204"/>
              <a:gd name="connsiteX7838" fmla="*/ 8745244 w 10775908"/>
              <a:gd name="connsiteY7838" fmla="*/ 1998814 h 4464204"/>
              <a:gd name="connsiteX7839" fmla="*/ 8600930 w 10775908"/>
              <a:gd name="connsiteY7839" fmla="*/ 1943951 h 4464204"/>
              <a:gd name="connsiteX7840" fmla="*/ 8493181 w 10775908"/>
              <a:gd name="connsiteY7840" fmla="*/ 1923337 h 4464204"/>
              <a:gd name="connsiteX7841" fmla="*/ 1717015 w 10775908"/>
              <a:gd name="connsiteY7841" fmla="*/ 1923102 h 4464204"/>
              <a:gd name="connsiteX7842" fmla="*/ 1726488 w 10775908"/>
              <a:gd name="connsiteY7842" fmla="*/ 1924426 h 4464204"/>
              <a:gd name="connsiteX7843" fmla="*/ 1742679 w 10775908"/>
              <a:gd name="connsiteY7843" fmla="*/ 1933157 h 4464204"/>
              <a:gd name="connsiteX7844" fmla="*/ 1726421 w 10775908"/>
              <a:gd name="connsiteY7844" fmla="*/ 1938977 h 4464204"/>
              <a:gd name="connsiteX7845" fmla="*/ 1724651 w 10775908"/>
              <a:gd name="connsiteY7845" fmla="*/ 1938022 h 4464204"/>
              <a:gd name="connsiteX7846" fmla="*/ 1725149 w 10775908"/>
              <a:gd name="connsiteY7846" fmla="*/ 1939794 h 4464204"/>
              <a:gd name="connsiteX7847" fmla="*/ 1719251 w 10775908"/>
              <a:gd name="connsiteY7847" fmla="*/ 1937733 h 4464204"/>
              <a:gd name="connsiteX7848" fmla="*/ 1717397 w 10775908"/>
              <a:gd name="connsiteY7848" fmla="*/ 1934112 h 4464204"/>
              <a:gd name="connsiteX7849" fmla="*/ 1710230 w 10775908"/>
              <a:gd name="connsiteY7849" fmla="*/ 1930246 h 4464204"/>
              <a:gd name="connsiteX7850" fmla="*/ 1717015 w 10775908"/>
              <a:gd name="connsiteY7850" fmla="*/ 1923102 h 4464204"/>
              <a:gd name="connsiteX7851" fmla="*/ 1707795 w 10775908"/>
              <a:gd name="connsiteY7851" fmla="*/ 1922722 h 4464204"/>
              <a:gd name="connsiteX7852" fmla="*/ 1709118 w 10775908"/>
              <a:gd name="connsiteY7852" fmla="*/ 1927281 h 4464204"/>
              <a:gd name="connsiteX7853" fmla="*/ 1706527 w 10775908"/>
              <a:gd name="connsiteY7853" fmla="*/ 1927397 h 4464204"/>
              <a:gd name="connsiteX7854" fmla="*/ 1707227 w 10775908"/>
              <a:gd name="connsiteY7854" fmla="*/ 1924817 h 4464204"/>
              <a:gd name="connsiteX7855" fmla="*/ 1705880 w 10775908"/>
              <a:gd name="connsiteY7855" fmla="*/ 1922636 h 4464204"/>
              <a:gd name="connsiteX7856" fmla="*/ 1707227 w 10775908"/>
              <a:gd name="connsiteY7856" fmla="*/ 1924817 h 4464204"/>
              <a:gd name="connsiteX7857" fmla="*/ 1706225 w 10775908"/>
              <a:gd name="connsiteY7857" fmla="*/ 1923195 h 4464204"/>
              <a:gd name="connsiteX7858" fmla="*/ 1705880 w 10775908"/>
              <a:gd name="connsiteY7858" fmla="*/ 1922636 h 4464204"/>
              <a:gd name="connsiteX7859" fmla="*/ 566652 w 10775908"/>
              <a:gd name="connsiteY7859" fmla="*/ 1922569 h 4464204"/>
              <a:gd name="connsiteX7860" fmla="*/ 568975 w 10775908"/>
              <a:gd name="connsiteY7860" fmla="*/ 1934362 h 4464204"/>
              <a:gd name="connsiteX7861" fmla="*/ 566652 w 10775908"/>
              <a:gd name="connsiteY7861" fmla="*/ 1922569 h 4464204"/>
              <a:gd name="connsiteX7862" fmla="*/ 2099346 w 10775908"/>
              <a:gd name="connsiteY7862" fmla="*/ 1919938 h 4464204"/>
              <a:gd name="connsiteX7863" fmla="*/ 2107608 w 10775908"/>
              <a:gd name="connsiteY7863" fmla="*/ 1936285 h 4464204"/>
              <a:gd name="connsiteX7864" fmla="*/ 2125328 w 10775908"/>
              <a:gd name="connsiteY7864" fmla="*/ 1939679 h 4464204"/>
              <a:gd name="connsiteX7865" fmla="*/ 2117801 w 10775908"/>
              <a:gd name="connsiteY7865" fmla="*/ 1923586 h 4464204"/>
              <a:gd name="connsiteX7866" fmla="*/ 2099346 w 10775908"/>
              <a:gd name="connsiteY7866" fmla="*/ 1919938 h 4464204"/>
              <a:gd name="connsiteX7867" fmla="*/ 2697009 w 10775908"/>
              <a:gd name="connsiteY7867" fmla="*/ 1919792 h 4464204"/>
              <a:gd name="connsiteX7868" fmla="*/ 2697682 w 10775908"/>
              <a:gd name="connsiteY7868" fmla="*/ 1920345 h 4464204"/>
              <a:gd name="connsiteX7869" fmla="*/ 2712149 w 10775908"/>
              <a:gd name="connsiteY7869" fmla="*/ 1923468 h 4464204"/>
              <a:gd name="connsiteX7870" fmla="*/ 2733093 w 10775908"/>
              <a:gd name="connsiteY7870" fmla="*/ 1927847 h 4464204"/>
              <a:gd name="connsiteX7871" fmla="*/ 2733173 w 10775908"/>
              <a:gd name="connsiteY7871" fmla="*/ 1927838 h 4464204"/>
              <a:gd name="connsiteX7872" fmla="*/ 2733832 w 10775908"/>
              <a:gd name="connsiteY7872" fmla="*/ 1926750 h 4464204"/>
              <a:gd name="connsiteX7873" fmla="*/ 2733546 w 10775908"/>
              <a:gd name="connsiteY7873" fmla="*/ 1924178 h 4464204"/>
              <a:gd name="connsiteX7874" fmla="*/ 2720603 w 10775908"/>
              <a:gd name="connsiteY7874" fmla="*/ 1922847 h 4464204"/>
              <a:gd name="connsiteX7875" fmla="*/ 1457546 w 10775908"/>
              <a:gd name="connsiteY7875" fmla="*/ 1918342 h 4464204"/>
              <a:gd name="connsiteX7876" fmla="*/ 1475211 w 10775908"/>
              <a:gd name="connsiteY7876" fmla="*/ 1920897 h 4464204"/>
              <a:gd name="connsiteX7877" fmla="*/ 1482522 w 10775908"/>
              <a:gd name="connsiteY7877" fmla="*/ 1938217 h 4464204"/>
              <a:gd name="connsiteX7878" fmla="*/ 1465159 w 10775908"/>
              <a:gd name="connsiteY7878" fmla="*/ 1934795 h 4464204"/>
              <a:gd name="connsiteX7879" fmla="*/ 1457546 w 10775908"/>
              <a:gd name="connsiteY7879" fmla="*/ 1918342 h 4464204"/>
              <a:gd name="connsiteX7880" fmla="*/ 1347428 w 10775908"/>
              <a:gd name="connsiteY7880" fmla="*/ 1915980 h 4464204"/>
              <a:gd name="connsiteX7881" fmla="*/ 1363199 w 10775908"/>
              <a:gd name="connsiteY7881" fmla="*/ 1919786 h 4464204"/>
              <a:gd name="connsiteX7882" fmla="*/ 1392049 w 10775908"/>
              <a:gd name="connsiteY7882" fmla="*/ 1935881 h 4464204"/>
              <a:gd name="connsiteX7883" fmla="*/ 1432209 w 10775908"/>
              <a:gd name="connsiteY7883" fmla="*/ 1982328 h 4464204"/>
              <a:gd name="connsiteX7884" fmla="*/ 1403872 w 10775908"/>
              <a:gd name="connsiteY7884" fmla="*/ 1974132 h 4464204"/>
              <a:gd name="connsiteX7885" fmla="*/ 1330703 w 10775908"/>
              <a:gd name="connsiteY7885" fmla="*/ 1918804 h 4464204"/>
              <a:gd name="connsiteX7886" fmla="*/ 1347428 w 10775908"/>
              <a:gd name="connsiteY7886" fmla="*/ 1915980 h 4464204"/>
              <a:gd name="connsiteX7887" fmla="*/ 9173446 w 10775908"/>
              <a:gd name="connsiteY7887" fmla="*/ 1915667 h 4464204"/>
              <a:gd name="connsiteX7888" fmla="*/ 9173038 w 10775908"/>
              <a:gd name="connsiteY7888" fmla="*/ 1937845 h 4464204"/>
              <a:gd name="connsiteX7889" fmla="*/ 9173446 w 10775908"/>
              <a:gd name="connsiteY7889" fmla="*/ 1915667 h 4464204"/>
              <a:gd name="connsiteX7890" fmla="*/ 1664546 w 10775908"/>
              <a:gd name="connsiteY7890" fmla="*/ 1915347 h 4464204"/>
              <a:gd name="connsiteX7891" fmla="*/ 1672455 w 10775908"/>
              <a:gd name="connsiteY7891" fmla="*/ 1917388 h 4464204"/>
              <a:gd name="connsiteX7892" fmla="*/ 1660946 w 10775908"/>
              <a:gd name="connsiteY7892" fmla="*/ 1925086 h 4464204"/>
              <a:gd name="connsiteX7893" fmla="*/ 1657673 w 10775908"/>
              <a:gd name="connsiteY7893" fmla="*/ 1923799 h 4464204"/>
              <a:gd name="connsiteX7894" fmla="*/ 1664546 w 10775908"/>
              <a:gd name="connsiteY7894" fmla="*/ 1915347 h 4464204"/>
              <a:gd name="connsiteX7895" fmla="*/ 9231054 w 10775908"/>
              <a:gd name="connsiteY7895" fmla="*/ 1915035 h 4464204"/>
              <a:gd name="connsiteX7896" fmla="*/ 9244634 w 10775908"/>
              <a:gd name="connsiteY7896" fmla="*/ 1915389 h 4464204"/>
              <a:gd name="connsiteX7897" fmla="*/ 9256569 w 10775908"/>
              <a:gd name="connsiteY7897" fmla="*/ 1934630 h 4464204"/>
              <a:gd name="connsiteX7898" fmla="*/ 9220537 w 10775908"/>
              <a:gd name="connsiteY7898" fmla="*/ 1922033 h 4464204"/>
              <a:gd name="connsiteX7899" fmla="*/ 9231054 w 10775908"/>
              <a:gd name="connsiteY7899" fmla="*/ 1915035 h 4464204"/>
              <a:gd name="connsiteX7900" fmla="*/ 1262398 w 10775908"/>
              <a:gd name="connsiteY7900" fmla="*/ 1913295 h 4464204"/>
              <a:gd name="connsiteX7901" fmla="*/ 1268538 w 10775908"/>
              <a:gd name="connsiteY7901" fmla="*/ 1927676 h 4464204"/>
              <a:gd name="connsiteX7902" fmla="*/ 1263136 w 10775908"/>
              <a:gd name="connsiteY7902" fmla="*/ 1924196 h 4464204"/>
              <a:gd name="connsiteX7903" fmla="*/ 1259506 w 10775908"/>
              <a:gd name="connsiteY7903" fmla="*/ 1918998 h 4464204"/>
              <a:gd name="connsiteX7904" fmla="*/ 1261320 w 10775908"/>
              <a:gd name="connsiteY7904" fmla="*/ 1924002 h 4464204"/>
              <a:gd name="connsiteX7905" fmla="*/ 1257422 w 10775908"/>
              <a:gd name="connsiteY7905" fmla="*/ 1925932 h 4464204"/>
              <a:gd name="connsiteX7906" fmla="*/ 1255577 w 10775908"/>
              <a:gd name="connsiteY7906" fmla="*/ 1921993 h 4464204"/>
              <a:gd name="connsiteX7907" fmla="*/ 1259140 w 10775908"/>
              <a:gd name="connsiteY7907" fmla="*/ 1918473 h 4464204"/>
              <a:gd name="connsiteX7908" fmla="*/ 1258726 w 10775908"/>
              <a:gd name="connsiteY7908" fmla="*/ 1917880 h 4464204"/>
              <a:gd name="connsiteX7909" fmla="*/ 1262398 w 10775908"/>
              <a:gd name="connsiteY7909" fmla="*/ 1913295 h 4464204"/>
              <a:gd name="connsiteX7910" fmla="*/ 1527625 w 10775908"/>
              <a:gd name="connsiteY7910" fmla="*/ 1908574 h 4464204"/>
              <a:gd name="connsiteX7911" fmla="*/ 1529647 w 10775908"/>
              <a:gd name="connsiteY7911" fmla="*/ 1920260 h 4464204"/>
              <a:gd name="connsiteX7912" fmla="*/ 1527625 w 10775908"/>
              <a:gd name="connsiteY7912" fmla="*/ 1908574 h 4464204"/>
              <a:gd name="connsiteX7913" fmla="*/ 552003 w 10775908"/>
              <a:gd name="connsiteY7913" fmla="*/ 1906102 h 4464204"/>
              <a:gd name="connsiteX7914" fmla="*/ 554327 w 10775908"/>
              <a:gd name="connsiteY7914" fmla="*/ 1917895 h 4464204"/>
              <a:gd name="connsiteX7915" fmla="*/ 552003 w 10775908"/>
              <a:gd name="connsiteY7915" fmla="*/ 1906102 h 4464204"/>
              <a:gd name="connsiteX7916" fmla="*/ 2747936 w 10775908"/>
              <a:gd name="connsiteY7916" fmla="*/ 1905220 h 4464204"/>
              <a:gd name="connsiteX7917" fmla="*/ 2746670 w 10775908"/>
              <a:gd name="connsiteY7917" fmla="*/ 1915830 h 4464204"/>
              <a:gd name="connsiteX7918" fmla="*/ 2750929 w 10775908"/>
              <a:gd name="connsiteY7918" fmla="*/ 1915617 h 4464204"/>
              <a:gd name="connsiteX7919" fmla="*/ 2753630 w 10775908"/>
              <a:gd name="connsiteY7919" fmla="*/ 1915447 h 4464204"/>
              <a:gd name="connsiteX7920" fmla="*/ 2752707 w 10775908"/>
              <a:gd name="connsiteY7920" fmla="*/ 1913160 h 4464204"/>
              <a:gd name="connsiteX7921" fmla="*/ 2758934 w 10775908"/>
              <a:gd name="connsiteY7921" fmla="*/ 1915060 h 4464204"/>
              <a:gd name="connsiteX7922" fmla="*/ 2759295 w 10775908"/>
              <a:gd name="connsiteY7922" fmla="*/ 1915090 h 4464204"/>
              <a:gd name="connsiteX7923" fmla="*/ 2763181 w 10775908"/>
              <a:gd name="connsiteY7923" fmla="*/ 1914847 h 4464204"/>
              <a:gd name="connsiteX7924" fmla="*/ 2765192 w 10775908"/>
              <a:gd name="connsiteY7924" fmla="*/ 1911253 h 4464204"/>
              <a:gd name="connsiteX7925" fmla="*/ 2747936 w 10775908"/>
              <a:gd name="connsiteY7925" fmla="*/ 1905220 h 4464204"/>
              <a:gd name="connsiteX7926" fmla="*/ 8347103 w 10775908"/>
              <a:gd name="connsiteY7926" fmla="*/ 1900724 h 4464204"/>
              <a:gd name="connsiteX7927" fmla="*/ 8349430 w 10775908"/>
              <a:gd name="connsiteY7927" fmla="*/ 1912505 h 4464204"/>
              <a:gd name="connsiteX7928" fmla="*/ 8347103 w 10775908"/>
              <a:gd name="connsiteY7928" fmla="*/ 1900724 h 4464204"/>
              <a:gd name="connsiteX7929" fmla="*/ 2709590 w 10775908"/>
              <a:gd name="connsiteY7929" fmla="*/ 1899809 h 4464204"/>
              <a:gd name="connsiteX7930" fmla="*/ 2696568 w 10775908"/>
              <a:gd name="connsiteY7930" fmla="*/ 1902698 h 4464204"/>
              <a:gd name="connsiteX7931" fmla="*/ 2696352 w 10775908"/>
              <a:gd name="connsiteY7931" fmla="*/ 1919253 h 4464204"/>
              <a:gd name="connsiteX7932" fmla="*/ 2696819 w 10775908"/>
              <a:gd name="connsiteY7932" fmla="*/ 1919637 h 4464204"/>
              <a:gd name="connsiteX7933" fmla="*/ 2715468 w 10775908"/>
              <a:gd name="connsiteY7933" fmla="*/ 1917391 h 4464204"/>
              <a:gd name="connsiteX7934" fmla="*/ 2732696 w 10775908"/>
              <a:gd name="connsiteY7934" fmla="*/ 1916529 h 4464204"/>
              <a:gd name="connsiteX7935" fmla="*/ 2732047 w 10775908"/>
              <a:gd name="connsiteY7935" fmla="*/ 1910692 h 4464204"/>
              <a:gd name="connsiteX7936" fmla="*/ 2721746 w 10775908"/>
              <a:gd name="connsiteY7936" fmla="*/ 1904885 h 4464204"/>
              <a:gd name="connsiteX7937" fmla="*/ 2709590 w 10775908"/>
              <a:gd name="connsiteY7937" fmla="*/ 1899809 h 4464204"/>
              <a:gd name="connsiteX7938" fmla="*/ 2064976 w 10775908"/>
              <a:gd name="connsiteY7938" fmla="*/ 1899100 h 4464204"/>
              <a:gd name="connsiteX7939" fmla="*/ 2029351 w 10775908"/>
              <a:gd name="connsiteY7939" fmla="*/ 1901713 h 4464204"/>
              <a:gd name="connsiteX7940" fmla="*/ 2059360 w 10775908"/>
              <a:gd name="connsiteY7940" fmla="*/ 1918820 h 4464204"/>
              <a:gd name="connsiteX7941" fmla="*/ 2093492 w 10775908"/>
              <a:gd name="connsiteY7941" fmla="*/ 1924138 h 4464204"/>
              <a:gd name="connsiteX7942" fmla="*/ 2081645 w 10775908"/>
              <a:gd name="connsiteY7942" fmla="*/ 1909880 h 4464204"/>
              <a:gd name="connsiteX7943" fmla="*/ 2077504 w 10775908"/>
              <a:gd name="connsiteY7943" fmla="*/ 1909856 h 4464204"/>
              <a:gd name="connsiteX7944" fmla="*/ 2054970 w 10775908"/>
              <a:gd name="connsiteY7944" fmla="*/ 1902241 h 4464204"/>
              <a:gd name="connsiteX7945" fmla="*/ 2067455 w 10775908"/>
              <a:gd name="connsiteY7945" fmla="*/ 1901152 h 4464204"/>
              <a:gd name="connsiteX7946" fmla="*/ 2068614 w 10775908"/>
              <a:gd name="connsiteY7946" fmla="*/ 1901366 h 4464204"/>
              <a:gd name="connsiteX7947" fmla="*/ 742200 w 10775908"/>
              <a:gd name="connsiteY7947" fmla="*/ 1899080 h 4464204"/>
              <a:gd name="connsiteX7948" fmla="*/ 750591 w 10775908"/>
              <a:gd name="connsiteY7948" fmla="*/ 1901290 h 4464204"/>
              <a:gd name="connsiteX7949" fmla="*/ 738558 w 10775908"/>
              <a:gd name="connsiteY7949" fmla="*/ 1908806 h 4464204"/>
              <a:gd name="connsiteX7950" fmla="*/ 735197 w 10775908"/>
              <a:gd name="connsiteY7950" fmla="*/ 1907487 h 4464204"/>
              <a:gd name="connsiteX7951" fmla="*/ 742200 w 10775908"/>
              <a:gd name="connsiteY7951" fmla="*/ 1899080 h 4464204"/>
              <a:gd name="connsiteX7952" fmla="*/ 2665204 w 10775908"/>
              <a:gd name="connsiteY7952" fmla="*/ 1898348 h 4464204"/>
              <a:gd name="connsiteX7953" fmla="*/ 2675557 w 10775908"/>
              <a:gd name="connsiteY7953" fmla="*/ 1912626 h 4464204"/>
              <a:gd name="connsiteX7954" fmla="*/ 2665204 w 10775908"/>
              <a:gd name="connsiteY7954" fmla="*/ 1898348 h 4464204"/>
              <a:gd name="connsiteX7955" fmla="*/ 2271541 w 10775908"/>
              <a:gd name="connsiteY7955" fmla="*/ 1897935 h 4464204"/>
              <a:gd name="connsiteX7956" fmla="*/ 2265594 w 10775908"/>
              <a:gd name="connsiteY7956" fmla="*/ 1914947 h 4464204"/>
              <a:gd name="connsiteX7957" fmla="*/ 2261191 w 10775908"/>
              <a:gd name="connsiteY7957" fmla="*/ 1902961 h 4464204"/>
              <a:gd name="connsiteX7958" fmla="*/ 2271541 w 10775908"/>
              <a:gd name="connsiteY7958" fmla="*/ 1897935 h 4464204"/>
              <a:gd name="connsiteX7959" fmla="*/ 2443084 w 10775908"/>
              <a:gd name="connsiteY7959" fmla="*/ 1895804 h 4464204"/>
              <a:gd name="connsiteX7960" fmla="*/ 2450865 w 10775908"/>
              <a:gd name="connsiteY7960" fmla="*/ 1897210 h 4464204"/>
              <a:gd name="connsiteX7961" fmla="*/ 2435794 w 10775908"/>
              <a:gd name="connsiteY7961" fmla="*/ 1902455 h 4464204"/>
              <a:gd name="connsiteX7962" fmla="*/ 2443084 w 10775908"/>
              <a:gd name="connsiteY7962" fmla="*/ 1895804 h 4464204"/>
              <a:gd name="connsiteX7963" fmla="*/ 2686220 w 10775908"/>
              <a:gd name="connsiteY7963" fmla="*/ 1894670 h 4464204"/>
              <a:gd name="connsiteX7964" fmla="*/ 2688646 w 10775908"/>
              <a:gd name="connsiteY7964" fmla="*/ 1906543 h 4464204"/>
              <a:gd name="connsiteX7965" fmla="*/ 2686220 w 10775908"/>
              <a:gd name="connsiteY7965" fmla="*/ 1894670 h 4464204"/>
              <a:gd name="connsiteX7966" fmla="*/ 1312460 w 10775908"/>
              <a:gd name="connsiteY7966" fmla="*/ 1894022 h 4464204"/>
              <a:gd name="connsiteX7967" fmla="*/ 1320411 w 10775908"/>
              <a:gd name="connsiteY7967" fmla="*/ 1910331 h 4464204"/>
              <a:gd name="connsiteX7968" fmla="*/ 1293994 w 10775908"/>
              <a:gd name="connsiteY7968" fmla="*/ 1894730 h 4464204"/>
              <a:gd name="connsiteX7969" fmla="*/ 1312460 w 10775908"/>
              <a:gd name="connsiteY7969" fmla="*/ 1894022 h 4464204"/>
              <a:gd name="connsiteX7970" fmla="*/ 8308188 w 10775908"/>
              <a:gd name="connsiteY7970" fmla="*/ 1892327 h 4464204"/>
              <a:gd name="connsiteX7971" fmla="*/ 8311054 w 10775908"/>
              <a:gd name="connsiteY7971" fmla="*/ 1903987 h 4464204"/>
              <a:gd name="connsiteX7972" fmla="*/ 8286314 w 10775908"/>
              <a:gd name="connsiteY7972" fmla="*/ 1908570 h 4464204"/>
              <a:gd name="connsiteX7973" fmla="*/ 8291128 w 10775908"/>
              <a:gd name="connsiteY7973" fmla="*/ 1927891 h 4464204"/>
              <a:gd name="connsiteX7974" fmla="*/ 8291515 w 10775908"/>
              <a:gd name="connsiteY7974" fmla="*/ 1929133 h 4464204"/>
              <a:gd name="connsiteX7975" fmla="*/ 8319350 w 10775908"/>
              <a:gd name="connsiteY7975" fmla="*/ 1934946 h 4464204"/>
              <a:gd name="connsiteX7976" fmla="*/ 8368337 w 10775908"/>
              <a:gd name="connsiteY7976" fmla="*/ 1945904 h 4464204"/>
              <a:gd name="connsiteX7977" fmla="*/ 8371874 w 10775908"/>
              <a:gd name="connsiteY7977" fmla="*/ 1940686 h 4464204"/>
              <a:gd name="connsiteX7978" fmla="*/ 8336825 w 10775908"/>
              <a:gd name="connsiteY7978" fmla="*/ 1928432 h 4464204"/>
              <a:gd name="connsiteX7979" fmla="*/ 8379314 w 10775908"/>
              <a:gd name="connsiteY7979" fmla="*/ 1912781 h 4464204"/>
              <a:gd name="connsiteX7980" fmla="*/ 8345038 w 10775908"/>
              <a:gd name="connsiteY7980" fmla="*/ 1898871 h 4464204"/>
              <a:gd name="connsiteX7981" fmla="*/ 8308188 w 10775908"/>
              <a:gd name="connsiteY7981" fmla="*/ 1892327 h 4464204"/>
              <a:gd name="connsiteX7982" fmla="*/ 2276518 w 10775908"/>
              <a:gd name="connsiteY7982" fmla="*/ 1891575 h 4464204"/>
              <a:gd name="connsiteX7983" fmla="*/ 2278394 w 10775908"/>
              <a:gd name="connsiteY7983" fmla="*/ 1898820 h 4464204"/>
              <a:gd name="connsiteX7984" fmla="*/ 2273996 w 10775908"/>
              <a:gd name="connsiteY7984" fmla="*/ 1899753 h 4464204"/>
              <a:gd name="connsiteX7985" fmla="*/ 2272955 w 10775908"/>
              <a:gd name="connsiteY7985" fmla="*/ 1896918 h 4464204"/>
              <a:gd name="connsiteX7986" fmla="*/ 2276518 w 10775908"/>
              <a:gd name="connsiteY7986" fmla="*/ 1891575 h 4464204"/>
              <a:gd name="connsiteX7987" fmla="*/ 2495838 w 10775908"/>
              <a:gd name="connsiteY7987" fmla="*/ 1889488 h 4464204"/>
              <a:gd name="connsiteX7988" fmla="*/ 2498654 w 10775908"/>
              <a:gd name="connsiteY7988" fmla="*/ 1902601 h 4464204"/>
              <a:gd name="connsiteX7989" fmla="*/ 2509985 w 10775908"/>
              <a:gd name="connsiteY7989" fmla="*/ 1905460 h 4464204"/>
              <a:gd name="connsiteX7990" fmla="*/ 2506914 w 10775908"/>
              <a:gd name="connsiteY7990" fmla="*/ 1893083 h 4464204"/>
              <a:gd name="connsiteX7991" fmla="*/ 2495838 w 10775908"/>
              <a:gd name="connsiteY7991" fmla="*/ 1889488 h 4464204"/>
              <a:gd name="connsiteX7992" fmla="*/ 2009806 w 10775908"/>
              <a:gd name="connsiteY7992" fmla="*/ 1888634 h 4464204"/>
              <a:gd name="connsiteX7993" fmla="*/ 2012724 w 10775908"/>
              <a:gd name="connsiteY7993" fmla="*/ 1901459 h 4464204"/>
              <a:gd name="connsiteX7994" fmla="*/ 2024069 w 10775908"/>
              <a:gd name="connsiteY7994" fmla="*/ 1904279 h 4464204"/>
              <a:gd name="connsiteX7995" fmla="*/ 2021155 w 10775908"/>
              <a:gd name="connsiteY7995" fmla="*/ 1891453 h 4464204"/>
              <a:gd name="connsiteX7996" fmla="*/ 2009806 w 10775908"/>
              <a:gd name="connsiteY7996" fmla="*/ 1888634 h 4464204"/>
              <a:gd name="connsiteX7997" fmla="*/ 9123944 w 10775908"/>
              <a:gd name="connsiteY7997" fmla="*/ 1887014 h 4464204"/>
              <a:gd name="connsiteX7998" fmla="*/ 9146885 w 10775908"/>
              <a:gd name="connsiteY7998" fmla="*/ 1895033 h 4464204"/>
              <a:gd name="connsiteX7999" fmla="*/ 9161481 w 10775908"/>
              <a:gd name="connsiteY7999" fmla="*/ 1900136 h 4464204"/>
              <a:gd name="connsiteX8000" fmla="*/ 9158064 w 10775908"/>
              <a:gd name="connsiteY8000" fmla="*/ 1909911 h 4464204"/>
              <a:gd name="connsiteX8001" fmla="*/ 9135125 w 10775908"/>
              <a:gd name="connsiteY8001" fmla="*/ 1901892 h 4464204"/>
              <a:gd name="connsiteX8002" fmla="*/ 9120527 w 10775908"/>
              <a:gd name="connsiteY8002" fmla="*/ 1896788 h 4464204"/>
              <a:gd name="connsiteX8003" fmla="*/ 9123944 w 10775908"/>
              <a:gd name="connsiteY8003" fmla="*/ 1887014 h 4464204"/>
              <a:gd name="connsiteX8004" fmla="*/ 720400 w 10775908"/>
              <a:gd name="connsiteY8004" fmla="*/ 1881170 h 4464204"/>
              <a:gd name="connsiteX8005" fmla="*/ 729312 w 10775908"/>
              <a:gd name="connsiteY8005" fmla="*/ 1884332 h 4464204"/>
              <a:gd name="connsiteX8006" fmla="*/ 726059 w 10775908"/>
              <a:gd name="connsiteY8006" fmla="*/ 1893640 h 4464204"/>
              <a:gd name="connsiteX8007" fmla="*/ 709552 w 10775908"/>
              <a:gd name="connsiteY8007" fmla="*/ 1883547 h 4464204"/>
              <a:gd name="connsiteX8008" fmla="*/ 720400 w 10775908"/>
              <a:gd name="connsiteY8008" fmla="*/ 1881170 h 4464204"/>
              <a:gd name="connsiteX8009" fmla="*/ 1986939 w 10775908"/>
              <a:gd name="connsiteY8009" fmla="*/ 1881144 h 4464204"/>
              <a:gd name="connsiteX8010" fmla="*/ 1990857 w 10775908"/>
              <a:gd name="connsiteY8010" fmla="*/ 1884662 h 4464204"/>
              <a:gd name="connsiteX8011" fmla="*/ 2002883 w 10775908"/>
              <a:gd name="connsiteY8011" fmla="*/ 1887489 h 4464204"/>
              <a:gd name="connsiteX8012" fmla="*/ 2002950 w 10775908"/>
              <a:gd name="connsiteY8012" fmla="*/ 1886274 h 4464204"/>
              <a:gd name="connsiteX8013" fmla="*/ 1447212 w 10775908"/>
              <a:gd name="connsiteY8013" fmla="*/ 1880463 h 4464204"/>
              <a:gd name="connsiteX8014" fmla="*/ 1449235 w 10775908"/>
              <a:gd name="connsiteY8014" fmla="*/ 1892149 h 4464204"/>
              <a:gd name="connsiteX8015" fmla="*/ 1447212 w 10775908"/>
              <a:gd name="connsiteY8015" fmla="*/ 1880463 h 4464204"/>
              <a:gd name="connsiteX8016" fmla="*/ 2357336 w 10775908"/>
              <a:gd name="connsiteY8016" fmla="*/ 1879819 h 4464204"/>
              <a:gd name="connsiteX8017" fmla="*/ 2388430 w 10775908"/>
              <a:gd name="connsiteY8017" fmla="*/ 1885718 h 4464204"/>
              <a:gd name="connsiteX8018" fmla="*/ 2393898 w 10775908"/>
              <a:gd name="connsiteY8018" fmla="*/ 1909364 h 4464204"/>
              <a:gd name="connsiteX8019" fmla="*/ 2361262 w 10775908"/>
              <a:gd name="connsiteY8019" fmla="*/ 1897953 h 4464204"/>
              <a:gd name="connsiteX8020" fmla="*/ 2347922 w 10775908"/>
              <a:gd name="connsiteY8020" fmla="*/ 1884817 h 4464204"/>
              <a:gd name="connsiteX8021" fmla="*/ 2357336 w 10775908"/>
              <a:gd name="connsiteY8021" fmla="*/ 1879819 h 4464204"/>
              <a:gd name="connsiteX8022" fmla="*/ 2064357 w 10775908"/>
              <a:gd name="connsiteY8022" fmla="*/ 1876833 h 4464204"/>
              <a:gd name="connsiteX8023" fmla="*/ 2066783 w 10775908"/>
              <a:gd name="connsiteY8023" fmla="*/ 1888707 h 4464204"/>
              <a:gd name="connsiteX8024" fmla="*/ 2064357 w 10775908"/>
              <a:gd name="connsiteY8024" fmla="*/ 1876833 h 4464204"/>
              <a:gd name="connsiteX8025" fmla="*/ 402766 w 10775908"/>
              <a:gd name="connsiteY8025" fmla="*/ 1876557 h 4464204"/>
              <a:gd name="connsiteX8026" fmla="*/ 425518 w 10775908"/>
              <a:gd name="connsiteY8026" fmla="*/ 1899052 h 4464204"/>
              <a:gd name="connsiteX8027" fmla="*/ 466599 w 10775908"/>
              <a:gd name="connsiteY8027" fmla="*/ 1939452 h 4464204"/>
              <a:gd name="connsiteX8028" fmla="*/ 560915 w 10775908"/>
              <a:gd name="connsiteY8028" fmla="*/ 2025230 h 4464204"/>
              <a:gd name="connsiteX8029" fmla="*/ 747373 w 10775908"/>
              <a:gd name="connsiteY8029" fmla="*/ 2197495 h 4464204"/>
              <a:gd name="connsiteX8030" fmla="*/ 720765 w 10775908"/>
              <a:gd name="connsiteY8030" fmla="*/ 2197544 h 4464204"/>
              <a:gd name="connsiteX8031" fmla="*/ 699558 w 10775908"/>
              <a:gd name="connsiteY8031" fmla="*/ 2182979 h 4464204"/>
              <a:gd name="connsiteX8032" fmla="*/ 684402 w 10775908"/>
              <a:gd name="connsiteY8032" fmla="*/ 2160079 h 4464204"/>
              <a:gd name="connsiteX8033" fmla="*/ 658818 w 10775908"/>
              <a:gd name="connsiteY8033" fmla="*/ 2140500 h 4464204"/>
              <a:gd name="connsiteX8034" fmla="*/ 565196 w 10775908"/>
              <a:gd name="connsiteY8034" fmla="*/ 2059364 h 4464204"/>
              <a:gd name="connsiteX8035" fmla="*/ 471450 w 10775908"/>
              <a:gd name="connsiteY8035" fmla="*/ 1971950 h 4464204"/>
              <a:gd name="connsiteX8036" fmla="*/ 424863 w 10775908"/>
              <a:gd name="connsiteY8036" fmla="*/ 1927427 h 4464204"/>
              <a:gd name="connsiteX8037" fmla="*/ 400767 w 10775908"/>
              <a:gd name="connsiteY8037" fmla="*/ 1903601 h 4464204"/>
              <a:gd name="connsiteX8038" fmla="*/ 388374 w 10775908"/>
              <a:gd name="connsiteY8038" fmla="*/ 1892668 h 4464204"/>
              <a:gd name="connsiteX8039" fmla="*/ 393171 w 10775908"/>
              <a:gd name="connsiteY8039" fmla="*/ 1878944 h 4464204"/>
              <a:gd name="connsiteX8040" fmla="*/ 402766 w 10775908"/>
              <a:gd name="connsiteY8040" fmla="*/ 1876557 h 4464204"/>
              <a:gd name="connsiteX8041" fmla="*/ 1644397 w 10775908"/>
              <a:gd name="connsiteY8041" fmla="*/ 1875789 h 4464204"/>
              <a:gd name="connsiteX8042" fmla="*/ 1657700 w 10775908"/>
              <a:gd name="connsiteY8042" fmla="*/ 1878461 h 4464204"/>
              <a:gd name="connsiteX8043" fmla="*/ 1669145 w 10775908"/>
              <a:gd name="connsiteY8043" fmla="*/ 1885371 h 4464204"/>
              <a:gd name="connsiteX8044" fmla="*/ 1653523 w 10775908"/>
              <a:gd name="connsiteY8044" fmla="*/ 1893697 h 4464204"/>
              <a:gd name="connsiteX8045" fmla="*/ 1644683 w 10775908"/>
              <a:gd name="connsiteY8045" fmla="*/ 1889102 h 4464204"/>
              <a:gd name="connsiteX8046" fmla="*/ 1644323 w 10775908"/>
              <a:gd name="connsiteY8046" fmla="*/ 1889260 h 4464204"/>
              <a:gd name="connsiteX8047" fmla="*/ 1636775 w 10775908"/>
              <a:gd name="connsiteY8047" fmla="*/ 1887186 h 4464204"/>
              <a:gd name="connsiteX8048" fmla="*/ 1637753 w 10775908"/>
              <a:gd name="connsiteY8048" fmla="*/ 1885502 h 4464204"/>
              <a:gd name="connsiteX8049" fmla="*/ 1637310 w 10775908"/>
              <a:gd name="connsiteY8049" fmla="*/ 1885271 h 4464204"/>
              <a:gd name="connsiteX8050" fmla="*/ 1639928 w 10775908"/>
              <a:gd name="connsiteY8050" fmla="*/ 1881767 h 4464204"/>
              <a:gd name="connsiteX8051" fmla="*/ 1640398 w 10775908"/>
              <a:gd name="connsiteY8051" fmla="*/ 1880961 h 4464204"/>
              <a:gd name="connsiteX8052" fmla="*/ 1640595 w 10775908"/>
              <a:gd name="connsiteY8052" fmla="*/ 1880874 h 4464204"/>
              <a:gd name="connsiteX8053" fmla="*/ 1274071 w 10775908"/>
              <a:gd name="connsiteY8053" fmla="*/ 1873412 h 4464204"/>
              <a:gd name="connsiteX8054" fmla="*/ 1296165 w 10775908"/>
              <a:gd name="connsiteY8054" fmla="*/ 1887501 h 4464204"/>
              <a:gd name="connsiteX8055" fmla="*/ 1280389 w 10775908"/>
              <a:gd name="connsiteY8055" fmla="*/ 1889147 h 4464204"/>
              <a:gd name="connsiteX8056" fmla="*/ 1274071 w 10775908"/>
              <a:gd name="connsiteY8056" fmla="*/ 1873412 h 4464204"/>
              <a:gd name="connsiteX8057" fmla="*/ 872923 w 10775908"/>
              <a:gd name="connsiteY8057" fmla="*/ 1872412 h 4464204"/>
              <a:gd name="connsiteX8058" fmla="*/ 871568 w 10775908"/>
              <a:gd name="connsiteY8058" fmla="*/ 1874395 h 4464204"/>
              <a:gd name="connsiteX8059" fmla="*/ 871062 w 10775908"/>
              <a:gd name="connsiteY8059" fmla="*/ 1875134 h 4464204"/>
              <a:gd name="connsiteX8060" fmla="*/ 2412218 w 10775908"/>
              <a:gd name="connsiteY8060" fmla="*/ 1870940 h 4464204"/>
              <a:gd name="connsiteX8061" fmla="*/ 2405266 w 10775908"/>
              <a:gd name="connsiteY8061" fmla="*/ 1890832 h 4464204"/>
              <a:gd name="connsiteX8062" fmla="*/ 2394718 w 10775908"/>
              <a:gd name="connsiteY8062" fmla="*/ 1875982 h 4464204"/>
              <a:gd name="connsiteX8063" fmla="*/ 2412218 w 10775908"/>
              <a:gd name="connsiteY8063" fmla="*/ 1870940 h 4464204"/>
              <a:gd name="connsiteX8064" fmla="*/ 872704 w 10775908"/>
              <a:gd name="connsiteY8064" fmla="*/ 1867622 h 4464204"/>
              <a:gd name="connsiteX8065" fmla="*/ 868541 w 10775908"/>
              <a:gd name="connsiteY8065" fmla="*/ 1872707 h 4464204"/>
              <a:gd name="connsiteX8066" fmla="*/ 870257 w 10775908"/>
              <a:gd name="connsiteY8066" fmla="*/ 1876313 h 4464204"/>
              <a:gd name="connsiteX8067" fmla="*/ 870917 w 10775908"/>
              <a:gd name="connsiteY8067" fmla="*/ 1877701 h 4464204"/>
              <a:gd name="connsiteX8068" fmla="*/ 880381 w 10775908"/>
              <a:gd name="connsiteY8068" fmla="*/ 1885374 h 4464204"/>
              <a:gd name="connsiteX8069" fmla="*/ 872704 w 10775908"/>
              <a:gd name="connsiteY8069" fmla="*/ 1867622 h 4464204"/>
              <a:gd name="connsiteX8070" fmla="*/ 1935842 w 10775908"/>
              <a:gd name="connsiteY8070" fmla="*/ 1867117 h 4464204"/>
              <a:gd name="connsiteX8071" fmla="*/ 1935686 w 10775908"/>
              <a:gd name="connsiteY8071" fmla="*/ 1868096 h 4464204"/>
              <a:gd name="connsiteX8072" fmla="*/ 1976082 w 10775908"/>
              <a:gd name="connsiteY8072" fmla="*/ 1884734 h 4464204"/>
              <a:gd name="connsiteX8073" fmla="*/ 1974438 w 10775908"/>
              <a:gd name="connsiteY8073" fmla="*/ 1876775 h 4464204"/>
              <a:gd name="connsiteX8074" fmla="*/ 1957386 w 10775908"/>
              <a:gd name="connsiteY8074" fmla="*/ 1870308 h 4464204"/>
              <a:gd name="connsiteX8075" fmla="*/ 1935842 w 10775908"/>
              <a:gd name="connsiteY8075" fmla="*/ 1867117 h 4464204"/>
              <a:gd name="connsiteX8076" fmla="*/ 9063836 w 10775908"/>
              <a:gd name="connsiteY8076" fmla="*/ 1865999 h 4464204"/>
              <a:gd name="connsiteX8077" fmla="*/ 9091787 w 10775908"/>
              <a:gd name="connsiteY8077" fmla="*/ 1875770 h 4464204"/>
              <a:gd name="connsiteX8078" fmla="*/ 9075317 w 10775908"/>
              <a:gd name="connsiteY8078" fmla="*/ 1885045 h 4464204"/>
              <a:gd name="connsiteX8079" fmla="*/ 9059117 w 10775908"/>
              <a:gd name="connsiteY8079" fmla="*/ 1885983 h 4464204"/>
              <a:gd name="connsiteX8080" fmla="*/ 9063836 w 10775908"/>
              <a:gd name="connsiteY8080" fmla="*/ 1865999 h 4464204"/>
              <a:gd name="connsiteX8081" fmla="*/ 2333509 w 10775908"/>
              <a:gd name="connsiteY8081" fmla="*/ 1865933 h 4464204"/>
              <a:gd name="connsiteX8082" fmla="*/ 2320011 w 10775908"/>
              <a:gd name="connsiteY8082" fmla="*/ 1883530 h 4464204"/>
              <a:gd name="connsiteX8083" fmla="*/ 2333509 w 10775908"/>
              <a:gd name="connsiteY8083" fmla="*/ 1865933 h 4464204"/>
              <a:gd name="connsiteX8084" fmla="*/ 1547347 w 10775908"/>
              <a:gd name="connsiteY8084" fmla="*/ 1865240 h 4464204"/>
              <a:gd name="connsiteX8085" fmla="*/ 1546952 w 10775908"/>
              <a:gd name="connsiteY8085" fmla="*/ 1869349 h 4464204"/>
              <a:gd name="connsiteX8086" fmla="*/ 1550867 w 10775908"/>
              <a:gd name="connsiteY8086" fmla="*/ 1871653 h 4464204"/>
              <a:gd name="connsiteX8087" fmla="*/ 1551156 w 10775908"/>
              <a:gd name="connsiteY8087" fmla="*/ 1868455 h 4464204"/>
              <a:gd name="connsiteX8088" fmla="*/ 1547347 w 10775908"/>
              <a:gd name="connsiteY8088" fmla="*/ 1865240 h 4464204"/>
              <a:gd name="connsiteX8089" fmla="*/ 1014194 w 10775908"/>
              <a:gd name="connsiteY8089" fmla="*/ 1863428 h 4464204"/>
              <a:gd name="connsiteX8090" fmla="*/ 1066804 w 10775908"/>
              <a:gd name="connsiteY8090" fmla="*/ 1870495 h 4464204"/>
              <a:gd name="connsiteX8091" fmla="*/ 1049509 w 10775908"/>
              <a:gd name="connsiteY8091" fmla="*/ 1880303 h 4464204"/>
              <a:gd name="connsiteX8092" fmla="*/ 1069510 w 10775908"/>
              <a:gd name="connsiteY8092" fmla="*/ 1875970 h 4464204"/>
              <a:gd name="connsiteX8093" fmla="*/ 1094163 w 10775908"/>
              <a:gd name="connsiteY8093" fmla="*/ 1891385 h 4464204"/>
              <a:gd name="connsiteX8094" fmla="*/ 1064413 w 10775908"/>
              <a:gd name="connsiteY8094" fmla="*/ 1894679 h 4464204"/>
              <a:gd name="connsiteX8095" fmla="*/ 1054923 w 10775908"/>
              <a:gd name="connsiteY8095" fmla="*/ 1891255 h 4464204"/>
              <a:gd name="connsiteX8096" fmla="*/ 1043809 w 10775908"/>
              <a:gd name="connsiteY8096" fmla="*/ 1887477 h 4464204"/>
              <a:gd name="connsiteX8097" fmla="*/ 1014194 w 10775908"/>
              <a:gd name="connsiteY8097" fmla="*/ 1863428 h 4464204"/>
              <a:gd name="connsiteX8098" fmla="*/ 2289726 w 10775908"/>
              <a:gd name="connsiteY8098" fmla="*/ 1861978 h 4464204"/>
              <a:gd name="connsiteX8099" fmla="*/ 2280568 w 10775908"/>
              <a:gd name="connsiteY8099" fmla="*/ 1869743 h 4464204"/>
              <a:gd name="connsiteX8100" fmla="*/ 2289726 w 10775908"/>
              <a:gd name="connsiteY8100" fmla="*/ 1861978 h 4464204"/>
              <a:gd name="connsiteX8101" fmla="*/ 2389678 w 10775908"/>
              <a:gd name="connsiteY8101" fmla="*/ 1860201 h 4464204"/>
              <a:gd name="connsiteX8102" fmla="*/ 2384171 w 10775908"/>
              <a:gd name="connsiteY8102" fmla="*/ 1861409 h 4464204"/>
              <a:gd name="connsiteX8103" fmla="*/ 2379804 w 10775908"/>
              <a:gd name="connsiteY8103" fmla="*/ 1862093 h 4464204"/>
              <a:gd name="connsiteX8104" fmla="*/ 2370461 w 10775908"/>
              <a:gd name="connsiteY8104" fmla="*/ 1861120 h 4464204"/>
              <a:gd name="connsiteX8105" fmla="*/ 2389678 w 10775908"/>
              <a:gd name="connsiteY8105" fmla="*/ 1860201 h 4464204"/>
              <a:gd name="connsiteX8106" fmla="*/ 1624370 w 10775908"/>
              <a:gd name="connsiteY8106" fmla="*/ 1859547 h 4464204"/>
              <a:gd name="connsiteX8107" fmla="*/ 1623962 w 10775908"/>
              <a:gd name="connsiteY8107" fmla="*/ 1881725 h 4464204"/>
              <a:gd name="connsiteX8108" fmla="*/ 1624370 w 10775908"/>
              <a:gd name="connsiteY8108" fmla="*/ 1859547 h 4464204"/>
              <a:gd name="connsiteX8109" fmla="*/ 1609380 w 10775908"/>
              <a:gd name="connsiteY8109" fmla="*/ 1854483 h 4464204"/>
              <a:gd name="connsiteX8110" fmla="*/ 1612777 w 10775908"/>
              <a:gd name="connsiteY8110" fmla="*/ 1857866 h 4464204"/>
              <a:gd name="connsiteX8111" fmla="*/ 1612009 w 10775908"/>
              <a:gd name="connsiteY8111" fmla="*/ 1862509 h 4464204"/>
              <a:gd name="connsiteX8112" fmla="*/ 1620975 w 10775908"/>
              <a:gd name="connsiteY8112" fmla="*/ 1858360 h 4464204"/>
              <a:gd name="connsiteX8113" fmla="*/ 1614022 w 10775908"/>
              <a:gd name="connsiteY8113" fmla="*/ 1878250 h 4464204"/>
              <a:gd name="connsiteX8114" fmla="*/ 1607233 w 10775908"/>
              <a:gd name="connsiteY8114" fmla="*/ 1864717 h 4464204"/>
              <a:gd name="connsiteX8115" fmla="*/ 1609315 w 10775908"/>
              <a:gd name="connsiteY8115" fmla="*/ 1863755 h 4464204"/>
              <a:gd name="connsiteX8116" fmla="*/ 1608685 w 10775908"/>
              <a:gd name="connsiteY8116" fmla="*/ 1863025 h 4464204"/>
              <a:gd name="connsiteX8117" fmla="*/ 1609380 w 10775908"/>
              <a:gd name="connsiteY8117" fmla="*/ 1854483 h 4464204"/>
              <a:gd name="connsiteX8118" fmla="*/ 2063118 w 10775908"/>
              <a:gd name="connsiteY8118" fmla="*/ 1854254 h 4464204"/>
              <a:gd name="connsiteX8119" fmla="*/ 2062880 w 10775908"/>
              <a:gd name="connsiteY8119" fmla="*/ 1860758 h 4464204"/>
              <a:gd name="connsiteX8120" fmla="*/ 2060776 w 10775908"/>
              <a:gd name="connsiteY8120" fmla="*/ 1861774 h 4464204"/>
              <a:gd name="connsiteX8121" fmla="*/ 2063118 w 10775908"/>
              <a:gd name="connsiteY8121" fmla="*/ 1854254 h 4464204"/>
              <a:gd name="connsiteX8122" fmla="*/ 1256732 w 10775908"/>
              <a:gd name="connsiteY8122" fmla="*/ 1854107 h 4464204"/>
              <a:gd name="connsiteX8123" fmla="*/ 1265419 w 10775908"/>
              <a:gd name="connsiteY8123" fmla="*/ 1869422 h 4464204"/>
              <a:gd name="connsiteX8124" fmla="*/ 1252085 w 10775908"/>
              <a:gd name="connsiteY8124" fmla="*/ 1865039 h 4464204"/>
              <a:gd name="connsiteX8125" fmla="*/ 1243255 w 10775908"/>
              <a:gd name="connsiteY8125" fmla="*/ 1857208 h 4464204"/>
              <a:gd name="connsiteX8126" fmla="*/ 1256732 w 10775908"/>
              <a:gd name="connsiteY8126" fmla="*/ 1854107 h 4464204"/>
              <a:gd name="connsiteX8127" fmla="*/ 2148083 w 10775908"/>
              <a:gd name="connsiteY8127" fmla="*/ 1853161 h 4464204"/>
              <a:gd name="connsiteX8128" fmla="*/ 2251143 w 10775908"/>
              <a:gd name="connsiteY8128" fmla="*/ 1889191 h 4464204"/>
              <a:gd name="connsiteX8129" fmla="*/ 2248100 w 10775908"/>
              <a:gd name="connsiteY8129" fmla="*/ 1892251 h 4464204"/>
              <a:gd name="connsiteX8130" fmla="*/ 2248464 w 10775908"/>
              <a:gd name="connsiteY8130" fmla="*/ 1892707 h 4464204"/>
              <a:gd name="connsiteX8131" fmla="*/ 2247419 w 10775908"/>
              <a:gd name="connsiteY8131" fmla="*/ 1900301 h 4464204"/>
              <a:gd name="connsiteX8132" fmla="*/ 2244147 w 10775908"/>
              <a:gd name="connsiteY8132" fmla="*/ 1896223 h 4464204"/>
              <a:gd name="connsiteX8133" fmla="*/ 2241675 w 10775908"/>
              <a:gd name="connsiteY8133" fmla="*/ 1898706 h 4464204"/>
              <a:gd name="connsiteX8134" fmla="*/ 2213172 w 10775908"/>
              <a:gd name="connsiteY8134" fmla="*/ 1891021 h 4464204"/>
              <a:gd name="connsiteX8135" fmla="*/ 2147869 w 10775908"/>
              <a:gd name="connsiteY8135" fmla="*/ 1872611 h 4464204"/>
              <a:gd name="connsiteX8136" fmla="*/ 2148083 w 10775908"/>
              <a:gd name="connsiteY8136" fmla="*/ 1853161 h 4464204"/>
              <a:gd name="connsiteX8137" fmla="*/ 8994331 w 10775908"/>
              <a:gd name="connsiteY8137" fmla="*/ 1843758 h 4464204"/>
              <a:gd name="connsiteX8138" fmla="*/ 9012620 w 10775908"/>
              <a:gd name="connsiteY8138" fmla="*/ 1844407 h 4464204"/>
              <a:gd name="connsiteX8139" fmla="*/ 9019495 w 10775908"/>
              <a:gd name="connsiteY8139" fmla="*/ 1844604 h 4464204"/>
              <a:gd name="connsiteX8140" fmla="*/ 9024308 w 10775908"/>
              <a:gd name="connsiteY8140" fmla="*/ 1850699 h 4464204"/>
              <a:gd name="connsiteX8141" fmla="*/ 9010556 w 10775908"/>
              <a:gd name="connsiteY8141" fmla="*/ 1850304 h 4464204"/>
              <a:gd name="connsiteX8142" fmla="*/ 9019496 w 10775908"/>
              <a:gd name="connsiteY8142" fmla="*/ 1864461 h 4464204"/>
              <a:gd name="connsiteX8143" fmla="*/ 9034392 w 10775908"/>
              <a:gd name="connsiteY8143" fmla="*/ 1873713 h 4464204"/>
              <a:gd name="connsiteX8144" fmla="*/ 9023051 w 10775908"/>
              <a:gd name="connsiteY8144" fmla="*/ 1874161 h 4464204"/>
              <a:gd name="connsiteX8145" fmla="*/ 9008610 w 10775908"/>
              <a:gd name="connsiteY8145" fmla="*/ 1869113 h 4464204"/>
              <a:gd name="connsiteX8146" fmla="*/ 8996927 w 10775908"/>
              <a:gd name="connsiteY8146" fmla="*/ 1889296 h 4464204"/>
              <a:gd name="connsiteX8147" fmla="*/ 9016522 w 10775908"/>
              <a:gd name="connsiteY8147" fmla="*/ 1904971 h 4464204"/>
              <a:gd name="connsiteX8148" fmla="*/ 9025457 w 10775908"/>
              <a:gd name="connsiteY8148" fmla="*/ 1886032 h 4464204"/>
              <a:gd name="connsiteX8149" fmla="*/ 9035769 w 10775908"/>
              <a:gd name="connsiteY8149" fmla="*/ 1889637 h 4464204"/>
              <a:gd name="connsiteX8150" fmla="*/ 9029585 w 10775908"/>
              <a:gd name="connsiteY8150" fmla="*/ 1907331 h 4464204"/>
              <a:gd name="connsiteX8151" fmla="*/ 9041272 w 10775908"/>
              <a:gd name="connsiteY8151" fmla="*/ 1913624 h 4464204"/>
              <a:gd name="connsiteX8152" fmla="*/ 9068768 w 10775908"/>
              <a:gd name="connsiteY8152" fmla="*/ 1894556 h 4464204"/>
              <a:gd name="connsiteX8153" fmla="*/ 9081489 w 10775908"/>
              <a:gd name="connsiteY8153" fmla="*/ 1910033 h 4464204"/>
              <a:gd name="connsiteX8154" fmla="*/ 9072208 w 10775908"/>
              <a:gd name="connsiteY8154" fmla="*/ 1917819 h 4464204"/>
              <a:gd name="connsiteX8155" fmla="*/ 9088365 w 10775908"/>
              <a:gd name="connsiteY8155" fmla="*/ 1930088 h 4464204"/>
              <a:gd name="connsiteX8156" fmla="*/ 9104175 w 10775908"/>
              <a:gd name="connsiteY8156" fmla="*/ 1911346 h 4464204"/>
              <a:gd name="connsiteX8157" fmla="*/ 9125488 w 10775908"/>
              <a:gd name="connsiteY8157" fmla="*/ 1916591 h 4464204"/>
              <a:gd name="connsiteX8158" fmla="*/ 9149206 w 10775908"/>
              <a:gd name="connsiteY8158" fmla="*/ 1927089 h 4464204"/>
              <a:gd name="connsiteX8159" fmla="*/ 9137863 w 10775908"/>
              <a:gd name="connsiteY8159" fmla="*/ 1927537 h 4464204"/>
              <a:gd name="connsiteX8160" fmla="*/ 9124803 w 10775908"/>
              <a:gd name="connsiteY8160" fmla="*/ 1945030 h 4464204"/>
              <a:gd name="connsiteX8161" fmla="*/ 9182208 w 10775908"/>
              <a:gd name="connsiteY8161" fmla="*/ 1971719 h 4464204"/>
              <a:gd name="connsiteX8162" fmla="*/ 9192520 w 10775908"/>
              <a:gd name="connsiteY8162" fmla="*/ 1955469 h 4464204"/>
              <a:gd name="connsiteX8163" fmla="*/ 9211771 w 10775908"/>
              <a:gd name="connsiteY8163" fmla="*/ 1966610 h 4464204"/>
              <a:gd name="connsiteX8164" fmla="*/ 9202833 w 10775908"/>
              <a:gd name="connsiteY8164" fmla="*/ 1978930 h 4464204"/>
              <a:gd name="connsiteX8165" fmla="*/ 9223803 w 10775908"/>
              <a:gd name="connsiteY8165" fmla="*/ 1997292 h 4464204"/>
              <a:gd name="connsiteX8166" fmla="*/ 9238691 w 10775908"/>
              <a:gd name="connsiteY8166" fmla="*/ 1993810 h 4464204"/>
              <a:gd name="connsiteX8167" fmla="*/ 9239813 w 10775908"/>
              <a:gd name="connsiteY8167" fmla="*/ 1995806 h 4464204"/>
              <a:gd name="connsiteX8168" fmla="*/ 9238757 w 10775908"/>
              <a:gd name="connsiteY8168" fmla="*/ 1991522 h 4464204"/>
              <a:gd name="connsiteX8169" fmla="*/ 9242654 w 10775908"/>
              <a:gd name="connsiteY8169" fmla="*/ 1989589 h 4464204"/>
              <a:gd name="connsiteX8170" fmla="*/ 9244005 w 10775908"/>
              <a:gd name="connsiteY8170" fmla="*/ 1992473 h 4464204"/>
              <a:gd name="connsiteX8171" fmla="*/ 9242904 w 10775908"/>
              <a:gd name="connsiteY8171" fmla="*/ 1995620 h 4464204"/>
              <a:gd name="connsiteX8172" fmla="*/ 9241065 w 10775908"/>
              <a:gd name="connsiteY8172" fmla="*/ 1998033 h 4464204"/>
              <a:gd name="connsiteX8173" fmla="*/ 9241679 w 10775908"/>
              <a:gd name="connsiteY8173" fmla="*/ 1999128 h 4464204"/>
              <a:gd name="connsiteX8174" fmla="*/ 9242904 w 10775908"/>
              <a:gd name="connsiteY8174" fmla="*/ 1995620 h 4464204"/>
              <a:gd name="connsiteX8175" fmla="*/ 9244500 w 10775908"/>
              <a:gd name="connsiteY8175" fmla="*/ 1993529 h 4464204"/>
              <a:gd name="connsiteX8176" fmla="*/ 9244005 w 10775908"/>
              <a:gd name="connsiteY8176" fmla="*/ 1992473 h 4464204"/>
              <a:gd name="connsiteX8177" fmla="*/ 9245115 w 10775908"/>
              <a:gd name="connsiteY8177" fmla="*/ 1989300 h 4464204"/>
              <a:gd name="connsiteX8178" fmla="*/ 9261615 w 10775908"/>
              <a:gd name="connsiteY8178" fmla="*/ 1995068 h 4464204"/>
              <a:gd name="connsiteX8179" fmla="*/ 9267460 w 10775908"/>
              <a:gd name="connsiteY8179" fmla="*/ 2010347 h 4464204"/>
              <a:gd name="connsiteX8180" fmla="*/ 9315585 w 10775908"/>
              <a:gd name="connsiteY8180" fmla="*/ 2031585 h 4464204"/>
              <a:gd name="connsiteX8181" fmla="*/ 9321771 w 10775908"/>
              <a:gd name="connsiteY8181" fmla="*/ 2013891 h 4464204"/>
              <a:gd name="connsiteX8182" fmla="*/ 9336551 w 10775908"/>
              <a:gd name="connsiteY8182" fmla="*/ 2023471 h 4464204"/>
              <a:gd name="connsiteX8183" fmla="*/ 9330136 w 10775908"/>
              <a:gd name="connsiteY8183" fmla="*/ 2049541 h 4464204"/>
              <a:gd name="connsiteX8184" fmla="*/ 9371732 w 10775908"/>
              <a:gd name="connsiteY8184" fmla="*/ 2075114 h 4464204"/>
              <a:gd name="connsiteX8185" fmla="*/ 9403014 w 10775908"/>
              <a:gd name="connsiteY8185" fmla="*/ 2090462 h 4464204"/>
              <a:gd name="connsiteX8186" fmla="*/ 9418141 w 10775908"/>
              <a:gd name="connsiteY8186" fmla="*/ 2106782 h 4464204"/>
              <a:gd name="connsiteX8187" fmla="*/ 9461796 w 10775908"/>
              <a:gd name="connsiteY8187" fmla="*/ 2113218 h 4464204"/>
              <a:gd name="connsiteX8188" fmla="*/ 9468670 w 10775908"/>
              <a:gd name="connsiteY8188" fmla="*/ 2133272 h 4464204"/>
              <a:gd name="connsiteX8189" fmla="*/ 9496172 w 10775908"/>
              <a:gd name="connsiteY8189" fmla="*/ 2134060 h 4464204"/>
              <a:gd name="connsiteX8190" fmla="*/ 9520921 w 10775908"/>
              <a:gd name="connsiteY8190" fmla="*/ 2142713 h 4464204"/>
              <a:gd name="connsiteX8191" fmla="*/ 9531580 w 10775908"/>
              <a:gd name="connsiteY8191" fmla="*/ 2170707 h 4464204"/>
              <a:gd name="connsiteX8192" fmla="*/ 9627603 w 10775908"/>
              <a:gd name="connsiteY8192" fmla="*/ 2232590 h 4464204"/>
              <a:gd name="connsiteX8193" fmla="*/ 9637799 w 10775908"/>
              <a:gd name="connsiteY8193" fmla="*/ 2216667 h 4464204"/>
              <a:gd name="connsiteX8194" fmla="*/ 9631727 w 10775908"/>
              <a:gd name="connsiteY8194" fmla="*/ 2234032 h 4464204"/>
              <a:gd name="connsiteX8195" fmla="*/ 9645822 w 10775908"/>
              <a:gd name="connsiteY8195" fmla="*/ 2238960 h 4464204"/>
              <a:gd name="connsiteX8196" fmla="*/ 9652699 w 10775908"/>
              <a:gd name="connsiteY8196" fmla="*/ 2252395 h 4464204"/>
              <a:gd name="connsiteX8197" fmla="*/ 9671947 w 10775908"/>
              <a:gd name="connsiteY8197" fmla="*/ 2250301 h 4464204"/>
              <a:gd name="connsiteX8198" fmla="*/ 9679393 w 10775908"/>
              <a:gd name="connsiteY8198" fmla="*/ 2235621 h 4464204"/>
              <a:gd name="connsiteX8199" fmla="*/ 9677448 w 10775908"/>
              <a:gd name="connsiteY8199" fmla="*/ 2261047 h 4464204"/>
              <a:gd name="connsiteX8200" fmla="*/ 9690511 w 10775908"/>
              <a:gd name="connsiteY8200" fmla="*/ 2270027 h 4464204"/>
              <a:gd name="connsiteX8201" fmla="*/ 9704606 w 10775908"/>
              <a:gd name="connsiteY8201" fmla="*/ 2281573 h 4464204"/>
              <a:gd name="connsiteX8202" fmla="*/ 9713542 w 10775908"/>
              <a:gd name="connsiteY8202" fmla="*/ 2262634 h 4464204"/>
              <a:gd name="connsiteX8203" fmla="*/ 9714232 w 10775908"/>
              <a:gd name="connsiteY8203" fmla="*/ 2293763 h 4464204"/>
              <a:gd name="connsiteX8204" fmla="*/ 9751353 w 10775908"/>
              <a:gd name="connsiteY8204" fmla="*/ 2286885 h 4464204"/>
              <a:gd name="connsiteX8205" fmla="*/ 9742419 w 10775908"/>
              <a:gd name="connsiteY8205" fmla="*/ 2305824 h 4464204"/>
              <a:gd name="connsiteX8206" fmla="*/ 9764075 w 10775908"/>
              <a:gd name="connsiteY8206" fmla="*/ 2322219 h 4464204"/>
              <a:gd name="connsiteX8207" fmla="*/ 9792264 w 10775908"/>
              <a:gd name="connsiteY8207" fmla="*/ 2340897 h 4464204"/>
              <a:gd name="connsiteX8208" fmla="*/ 9818160 w 10775908"/>
              <a:gd name="connsiteY8208" fmla="*/ 2351791 h 4464204"/>
              <a:gd name="connsiteX8209" fmla="*/ 9829162 w 10775908"/>
              <a:gd name="connsiteY8209" fmla="*/ 2379906 h 4464204"/>
              <a:gd name="connsiteX8210" fmla="*/ 9860788 w 10775908"/>
              <a:gd name="connsiteY8210" fmla="*/ 2401993 h 4464204"/>
              <a:gd name="connsiteX8211" fmla="*/ 9913385 w 10775908"/>
              <a:gd name="connsiteY8211" fmla="*/ 2449062 h 4464204"/>
              <a:gd name="connsiteX8212" fmla="*/ 9902500 w 10775908"/>
              <a:gd name="connsiteY8212" fmla="*/ 2460332 h 4464204"/>
              <a:gd name="connsiteX8213" fmla="*/ 9889437 w 10775908"/>
              <a:gd name="connsiteY8213" fmla="*/ 2451351 h 4464204"/>
              <a:gd name="connsiteX8214" fmla="*/ 9863196 w 10775908"/>
              <a:gd name="connsiteY8214" fmla="*/ 2433721 h 4464204"/>
              <a:gd name="connsiteX8215" fmla="*/ 9813351 w 10775908"/>
              <a:gd name="connsiteY8215" fmla="*/ 2398646 h 4464204"/>
              <a:gd name="connsiteX8216" fmla="*/ 9712973 w 10775908"/>
              <a:gd name="connsiteY8216" fmla="*/ 2330461 h 4464204"/>
              <a:gd name="connsiteX8217" fmla="*/ 9607669 w 10775908"/>
              <a:gd name="connsiteY8217" fmla="*/ 2263127 h 4464204"/>
              <a:gd name="connsiteX8218" fmla="*/ 9554386 w 10775908"/>
              <a:gd name="connsiteY8218" fmla="*/ 2231263 h 4464204"/>
              <a:gd name="connsiteX8219" fmla="*/ 9539948 w 10775908"/>
              <a:gd name="connsiteY8219" fmla="*/ 2212978 h 4464204"/>
              <a:gd name="connsiteX8220" fmla="*/ 9523447 w 10775908"/>
              <a:gd name="connsiteY8220" fmla="*/ 2200591 h 4464204"/>
              <a:gd name="connsiteX8221" fmla="*/ 9533070 w 10775908"/>
              <a:gd name="connsiteY8221" fmla="*/ 2192925 h 4464204"/>
              <a:gd name="connsiteX8222" fmla="*/ 9464664 w 10775908"/>
              <a:gd name="connsiteY8222" fmla="*/ 2164597 h 4464204"/>
              <a:gd name="connsiteX8223" fmla="*/ 9471424 w 10775908"/>
              <a:gd name="connsiteY8223" fmla="*/ 2151886 h 4464204"/>
              <a:gd name="connsiteX8224" fmla="*/ 9424330 w 10775908"/>
              <a:gd name="connsiteY8224" fmla="*/ 2135422 h 4464204"/>
              <a:gd name="connsiteX8225" fmla="*/ 9427082 w 10775908"/>
              <a:gd name="connsiteY8225" fmla="*/ 2147414 h 4464204"/>
              <a:gd name="connsiteX8226" fmla="*/ 9394884 w 10775908"/>
              <a:gd name="connsiteY8226" fmla="*/ 2140202 h 4464204"/>
              <a:gd name="connsiteX8227" fmla="*/ 9400955 w 10775908"/>
              <a:gd name="connsiteY8227" fmla="*/ 2122837 h 4464204"/>
              <a:gd name="connsiteX8228" fmla="*/ 9410581 w 10775908"/>
              <a:gd name="connsiteY8228" fmla="*/ 2135026 h 4464204"/>
              <a:gd name="connsiteX8229" fmla="*/ 9422955 w 10775908"/>
              <a:gd name="connsiteY8229" fmla="*/ 2119496 h 4464204"/>
              <a:gd name="connsiteX8230" fmla="*/ 9386173 w 10775908"/>
              <a:gd name="connsiteY8230" fmla="*/ 2106638 h 4464204"/>
              <a:gd name="connsiteX8231" fmla="*/ 9394767 w 10775908"/>
              <a:gd name="connsiteY8231" fmla="*/ 2120672 h 4464204"/>
              <a:gd name="connsiteX8232" fmla="*/ 9379300 w 10775908"/>
              <a:gd name="connsiteY8232" fmla="*/ 2126296 h 4464204"/>
              <a:gd name="connsiteX8233" fmla="*/ 9375861 w 10775908"/>
              <a:gd name="connsiteY8233" fmla="*/ 2103032 h 4464204"/>
              <a:gd name="connsiteX8234" fmla="*/ 9168576 w 10775908"/>
              <a:gd name="connsiteY8234" fmla="*/ 1990854 h 4464204"/>
              <a:gd name="connsiteX8235" fmla="*/ 9153978 w 10775908"/>
              <a:gd name="connsiteY8235" fmla="*/ 1978614 h 4464204"/>
              <a:gd name="connsiteX8236" fmla="*/ 9152542 w 10775908"/>
              <a:gd name="connsiteY8236" fmla="*/ 1977765 h 4464204"/>
              <a:gd name="connsiteX8237" fmla="*/ 9154417 w 10775908"/>
              <a:gd name="connsiteY8237" fmla="*/ 1983524 h 4464204"/>
              <a:gd name="connsiteX8238" fmla="*/ 9149499 w 10775908"/>
              <a:gd name="connsiteY8238" fmla="*/ 1982705 h 4464204"/>
              <a:gd name="connsiteX8239" fmla="*/ 9151668 w 10775908"/>
              <a:gd name="connsiteY8239" fmla="*/ 1977249 h 4464204"/>
              <a:gd name="connsiteX8240" fmla="*/ 9148525 w 10775908"/>
              <a:gd name="connsiteY8240" fmla="*/ 1975387 h 4464204"/>
              <a:gd name="connsiteX8241" fmla="*/ 9120679 w 10775908"/>
              <a:gd name="connsiteY8241" fmla="*/ 1963447 h 4464204"/>
              <a:gd name="connsiteX8242" fmla="*/ 9068773 w 10775908"/>
              <a:gd name="connsiteY8242" fmla="*/ 1940887 h 4464204"/>
              <a:gd name="connsiteX8243" fmla="*/ 8958428 w 10775908"/>
              <a:gd name="connsiteY8243" fmla="*/ 1893486 h 4464204"/>
              <a:gd name="connsiteX8244" fmla="*/ 8981114 w 10775908"/>
              <a:gd name="connsiteY8244" fmla="*/ 1874942 h 4464204"/>
              <a:gd name="connsiteX8245" fmla="*/ 8996238 w 10775908"/>
              <a:gd name="connsiteY8245" fmla="*/ 1864786 h 4464204"/>
              <a:gd name="connsiteX8246" fmla="*/ 8977675 w 10775908"/>
              <a:gd name="connsiteY8246" fmla="*/ 1858296 h 4464204"/>
              <a:gd name="connsiteX8247" fmla="*/ 8994331 w 10775908"/>
              <a:gd name="connsiteY8247" fmla="*/ 1843758 h 4464204"/>
              <a:gd name="connsiteX8248" fmla="*/ 1421856 w 10775908"/>
              <a:gd name="connsiteY8248" fmla="*/ 1842403 h 4464204"/>
              <a:gd name="connsiteX8249" fmla="*/ 1429755 w 10775908"/>
              <a:gd name="connsiteY8249" fmla="*/ 1855679 h 4464204"/>
              <a:gd name="connsiteX8250" fmla="*/ 1421856 w 10775908"/>
              <a:gd name="connsiteY8250" fmla="*/ 1842403 h 4464204"/>
              <a:gd name="connsiteX8251" fmla="*/ 1298723 w 10775908"/>
              <a:gd name="connsiteY8251" fmla="*/ 1841334 h 4464204"/>
              <a:gd name="connsiteX8252" fmla="*/ 1289559 w 10775908"/>
              <a:gd name="connsiteY8252" fmla="*/ 1849110 h 4464204"/>
              <a:gd name="connsiteX8253" fmla="*/ 1298723 w 10775908"/>
              <a:gd name="connsiteY8253" fmla="*/ 1841334 h 4464204"/>
              <a:gd name="connsiteX8254" fmla="*/ 1904494 w 10775908"/>
              <a:gd name="connsiteY8254" fmla="*/ 1840790 h 4464204"/>
              <a:gd name="connsiteX8255" fmla="*/ 1901059 w 10775908"/>
              <a:gd name="connsiteY8255" fmla="*/ 1850616 h 4464204"/>
              <a:gd name="connsiteX8256" fmla="*/ 1904494 w 10775908"/>
              <a:gd name="connsiteY8256" fmla="*/ 1840790 h 4464204"/>
              <a:gd name="connsiteX8257" fmla="*/ 8945826 w 10775908"/>
              <a:gd name="connsiteY8257" fmla="*/ 1836091 h 4464204"/>
              <a:gd name="connsiteX8258" fmla="*/ 8936661 w 10775908"/>
              <a:gd name="connsiteY8258" fmla="*/ 1843868 h 4464204"/>
              <a:gd name="connsiteX8259" fmla="*/ 8945826 w 10775908"/>
              <a:gd name="connsiteY8259" fmla="*/ 1836091 h 4464204"/>
              <a:gd name="connsiteX8260" fmla="*/ 348787 w 10775908"/>
              <a:gd name="connsiteY8260" fmla="*/ 1835645 h 4464204"/>
              <a:gd name="connsiteX8261" fmla="*/ 371798 w 10775908"/>
              <a:gd name="connsiteY8261" fmla="*/ 1842330 h 4464204"/>
              <a:gd name="connsiteX8262" fmla="*/ 382587 w 10775908"/>
              <a:gd name="connsiteY8262" fmla="*/ 1869201 h 4464204"/>
              <a:gd name="connsiteX8263" fmla="*/ 348787 w 10775908"/>
              <a:gd name="connsiteY8263" fmla="*/ 1835645 h 4464204"/>
              <a:gd name="connsiteX8264" fmla="*/ 2032881 w 10775908"/>
              <a:gd name="connsiteY8264" fmla="*/ 1832336 h 4464204"/>
              <a:gd name="connsiteX8265" fmla="*/ 2049800 w 10775908"/>
              <a:gd name="connsiteY8265" fmla="*/ 1838250 h 4464204"/>
              <a:gd name="connsiteX8266" fmla="*/ 2040599 w 10775908"/>
              <a:gd name="connsiteY8266" fmla="*/ 1852498 h 4464204"/>
              <a:gd name="connsiteX8267" fmla="*/ 2032881 w 10775908"/>
              <a:gd name="connsiteY8267" fmla="*/ 1832336 h 4464204"/>
              <a:gd name="connsiteX8268" fmla="*/ 2202460 w 10775908"/>
              <a:gd name="connsiteY8268" fmla="*/ 1828975 h 4464204"/>
              <a:gd name="connsiteX8269" fmla="*/ 2216968 w 10775908"/>
              <a:gd name="connsiteY8269" fmla="*/ 1834902 h 4464204"/>
              <a:gd name="connsiteX8270" fmla="*/ 2269863 w 10775908"/>
              <a:gd name="connsiteY8270" fmla="*/ 1855555 h 4464204"/>
              <a:gd name="connsiteX8271" fmla="*/ 2255893 w 10775908"/>
              <a:gd name="connsiteY8271" fmla="*/ 1862240 h 4464204"/>
              <a:gd name="connsiteX8272" fmla="*/ 2239654 w 10775908"/>
              <a:gd name="connsiteY8272" fmla="*/ 1855439 h 4464204"/>
              <a:gd name="connsiteX8273" fmla="*/ 2188158 w 10775908"/>
              <a:gd name="connsiteY8273" fmla="*/ 1837437 h 4464204"/>
              <a:gd name="connsiteX8274" fmla="*/ 2202460 w 10775908"/>
              <a:gd name="connsiteY8274" fmla="*/ 1828975 h 4464204"/>
              <a:gd name="connsiteX8275" fmla="*/ 473894 w 10775908"/>
              <a:gd name="connsiteY8275" fmla="*/ 1826924 h 4464204"/>
              <a:gd name="connsiteX8276" fmla="*/ 464747 w 10775908"/>
              <a:gd name="connsiteY8276" fmla="*/ 1834706 h 4464204"/>
              <a:gd name="connsiteX8277" fmla="*/ 473894 w 10775908"/>
              <a:gd name="connsiteY8277" fmla="*/ 1826924 h 4464204"/>
              <a:gd name="connsiteX8278" fmla="*/ 8909727 w 10775908"/>
              <a:gd name="connsiteY8278" fmla="*/ 1826713 h 4464204"/>
              <a:gd name="connsiteX8279" fmla="*/ 8904435 w 10775908"/>
              <a:gd name="connsiteY8279" fmla="*/ 1855086 h 4464204"/>
              <a:gd name="connsiteX8280" fmla="*/ 8918874 w 10775908"/>
              <a:gd name="connsiteY8280" fmla="*/ 1860133 h 4464204"/>
              <a:gd name="connsiteX8281" fmla="*/ 8935376 w 10775908"/>
              <a:gd name="connsiteY8281" fmla="*/ 1865903 h 4464204"/>
              <a:gd name="connsiteX8282" fmla="*/ 8929250 w 10775908"/>
              <a:gd name="connsiteY8282" fmla="*/ 1883424 h 4464204"/>
              <a:gd name="connsiteX8283" fmla="*/ 8882813 w 10775908"/>
              <a:gd name="connsiteY8283" fmla="*/ 1858452 h 4464204"/>
              <a:gd name="connsiteX8284" fmla="*/ 8814428 w 10775908"/>
              <a:gd name="connsiteY8284" fmla="*/ 1843284 h 4464204"/>
              <a:gd name="connsiteX8285" fmla="*/ 8853893 w 10775908"/>
              <a:gd name="connsiteY8285" fmla="*/ 1835232 h 4464204"/>
              <a:gd name="connsiteX8286" fmla="*/ 8909727 w 10775908"/>
              <a:gd name="connsiteY8286" fmla="*/ 1826713 h 4464204"/>
              <a:gd name="connsiteX8287" fmla="*/ 8799242 w 10775908"/>
              <a:gd name="connsiteY8287" fmla="*/ 1822569 h 4464204"/>
              <a:gd name="connsiteX8288" fmla="*/ 8814658 w 10775908"/>
              <a:gd name="connsiteY8288" fmla="*/ 1826898 h 4464204"/>
              <a:gd name="connsiteX8289" fmla="*/ 8784624 w 10775908"/>
              <a:gd name="connsiteY8289" fmla="*/ 1831251 h 4464204"/>
              <a:gd name="connsiteX8290" fmla="*/ 8799242 w 10775908"/>
              <a:gd name="connsiteY8290" fmla="*/ 1822569 h 4464204"/>
              <a:gd name="connsiteX8291" fmla="*/ 977194 w 10775908"/>
              <a:gd name="connsiteY8291" fmla="*/ 1820918 h 4464204"/>
              <a:gd name="connsiteX8292" fmla="*/ 987417 w 10775908"/>
              <a:gd name="connsiteY8292" fmla="*/ 1821340 h 4464204"/>
              <a:gd name="connsiteX8293" fmla="*/ 1013860 w 10775908"/>
              <a:gd name="connsiteY8293" fmla="*/ 1848691 h 4464204"/>
              <a:gd name="connsiteX8294" fmla="*/ 1004238 w 10775908"/>
              <a:gd name="connsiteY8294" fmla="*/ 1862833 h 4464204"/>
              <a:gd name="connsiteX8295" fmla="*/ 995185 w 10775908"/>
              <a:gd name="connsiteY8295" fmla="*/ 1855291 h 4464204"/>
              <a:gd name="connsiteX8296" fmla="*/ 978825 w 10775908"/>
              <a:gd name="connsiteY8296" fmla="*/ 1843006 h 4464204"/>
              <a:gd name="connsiteX8297" fmla="*/ 977194 w 10775908"/>
              <a:gd name="connsiteY8297" fmla="*/ 1820918 h 4464204"/>
              <a:gd name="connsiteX8298" fmla="*/ 1191671 w 10775908"/>
              <a:gd name="connsiteY8298" fmla="*/ 1818690 h 4464204"/>
              <a:gd name="connsiteX8299" fmla="*/ 1239542 w 10775908"/>
              <a:gd name="connsiteY8299" fmla="*/ 1851259 h 4464204"/>
              <a:gd name="connsiteX8300" fmla="*/ 1191671 w 10775908"/>
              <a:gd name="connsiteY8300" fmla="*/ 1818690 h 4464204"/>
              <a:gd name="connsiteX8301" fmla="*/ 9031483 w 10775908"/>
              <a:gd name="connsiteY8301" fmla="*/ 1815851 h 4464204"/>
              <a:gd name="connsiteX8302" fmla="*/ 9042066 w 10775908"/>
              <a:gd name="connsiteY8302" fmla="*/ 1819268 h 4464204"/>
              <a:gd name="connsiteX8303" fmla="*/ 9069666 w 10775908"/>
              <a:gd name="connsiteY8303" fmla="*/ 1836874 h 4464204"/>
              <a:gd name="connsiteX8304" fmla="*/ 9018487 w 10775908"/>
              <a:gd name="connsiteY8304" fmla="*/ 1818983 h 4464204"/>
              <a:gd name="connsiteX8305" fmla="*/ 9031483 w 10775908"/>
              <a:gd name="connsiteY8305" fmla="*/ 1815851 h 4464204"/>
              <a:gd name="connsiteX8306" fmla="*/ 9005117 w 10775908"/>
              <a:gd name="connsiteY8306" fmla="*/ 1812829 h 4464204"/>
              <a:gd name="connsiteX8307" fmla="*/ 9008559 w 10775908"/>
              <a:gd name="connsiteY8307" fmla="*/ 1826861 h 4464204"/>
              <a:gd name="connsiteX8308" fmla="*/ 8992066 w 10775908"/>
              <a:gd name="connsiteY8308" fmla="*/ 1816727 h 4464204"/>
              <a:gd name="connsiteX8309" fmla="*/ 9005117 w 10775908"/>
              <a:gd name="connsiteY8309" fmla="*/ 1812829 h 4464204"/>
              <a:gd name="connsiteX8310" fmla="*/ 999701 w 10775908"/>
              <a:gd name="connsiteY8310" fmla="*/ 1811362 h 4464204"/>
              <a:gd name="connsiteX8311" fmla="*/ 990537 w 10775908"/>
              <a:gd name="connsiteY8311" fmla="*/ 1819140 h 4464204"/>
              <a:gd name="connsiteX8312" fmla="*/ 999701 w 10775908"/>
              <a:gd name="connsiteY8312" fmla="*/ 1811362 h 4464204"/>
              <a:gd name="connsiteX8313" fmla="*/ 455451 w 10775908"/>
              <a:gd name="connsiteY8313" fmla="*/ 1809738 h 4464204"/>
              <a:gd name="connsiteX8314" fmla="*/ 458853 w 10775908"/>
              <a:gd name="connsiteY8314" fmla="*/ 1821299 h 4464204"/>
              <a:gd name="connsiteX8315" fmla="*/ 443885 w 10775908"/>
              <a:gd name="connsiteY8315" fmla="*/ 1811699 h 4464204"/>
              <a:gd name="connsiteX8316" fmla="*/ 455451 w 10775908"/>
              <a:gd name="connsiteY8316" fmla="*/ 1809738 h 4464204"/>
              <a:gd name="connsiteX8317" fmla="*/ 8993121 w 10775908"/>
              <a:gd name="connsiteY8317" fmla="*/ 1805019 h 4464204"/>
              <a:gd name="connsiteX8318" fmla="*/ 8995076 w 10775908"/>
              <a:gd name="connsiteY8318" fmla="*/ 1806727 h 4464204"/>
              <a:gd name="connsiteX8319" fmla="*/ 8991204 w 10775908"/>
              <a:gd name="connsiteY8319" fmla="*/ 1809468 h 4464204"/>
              <a:gd name="connsiteX8320" fmla="*/ 8993121 w 10775908"/>
              <a:gd name="connsiteY8320" fmla="*/ 1805019 h 4464204"/>
              <a:gd name="connsiteX8321" fmla="*/ 2495272 w 10775908"/>
              <a:gd name="connsiteY8321" fmla="*/ 1804449 h 4464204"/>
              <a:gd name="connsiteX8322" fmla="*/ 2363959 w 10775908"/>
              <a:gd name="connsiteY8322" fmla="*/ 1808596 h 4464204"/>
              <a:gd name="connsiteX8323" fmla="*/ 2336235 w 10775908"/>
              <a:gd name="connsiteY8323" fmla="*/ 1810209 h 4464204"/>
              <a:gd name="connsiteX8324" fmla="*/ 2385566 w 10775908"/>
              <a:gd name="connsiteY8324" fmla="*/ 1824474 h 4464204"/>
              <a:gd name="connsiteX8325" fmla="*/ 2421417 w 10775908"/>
              <a:gd name="connsiteY8325" fmla="*/ 1834803 h 4464204"/>
              <a:gd name="connsiteX8326" fmla="*/ 2451877 w 10775908"/>
              <a:gd name="connsiteY8326" fmla="*/ 1834426 h 4464204"/>
              <a:gd name="connsiteX8327" fmla="*/ 2431499 w 10775908"/>
              <a:gd name="connsiteY8327" fmla="*/ 1812235 h 4464204"/>
              <a:gd name="connsiteX8328" fmla="*/ 2445642 w 10775908"/>
              <a:gd name="connsiteY8328" fmla="*/ 1808359 h 4464204"/>
              <a:gd name="connsiteX8329" fmla="*/ 2469086 w 10775908"/>
              <a:gd name="connsiteY8329" fmla="*/ 1816555 h 4464204"/>
              <a:gd name="connsiteX8330" fmla="*/ 2469429 w 10775908"/>
              <a:gd name="connsiteY8330" fmla="*/ 1838723 h 4464204"/>
              <a:gd name="connsiteX8331" fmla="*/ 2489026 w 10775908"/>
              <a:gd name="connsiteY8331" fmla="*/ 1837076 h 4464204"/>
              <a:gd name="connsiteX8332" fmla="*/ 2556163 w 10775908"/>
              <a:gd name="connsiteY8332" fmla="*/ 1835302 h 4464204"/>
              <a:gd name="connsiteX8333" fmla="*/ 2576277 w 10775908"/>
              <a:gd name="connsiteY8333" fmla="*/ 1821514 h 4464204"/>
              <a:gd name="connsiteX8334" fmla="*/ 2578924 w 10775908"/>
              <a:gd name="connsiteY8334" fmla="*/ 1821205 h 4464204"/>
              <a:gd name="connsiteX8335" fmla="*/ 8915372 w 10775908"/>
              <a:gd name="connsiteY8335" fmla="*/ 1804334 h 4464204"/>
              <a:gd name="connsiteX8336" fmla="*/ 8931123 w 10775908"/>
              <a:gd name="connsiteY8336" fmla="*/ 1807853 h 4464204"/>
              <a:gd name="connsiteX8337" fmla="*/ 8957862 w 10775908"/>
              <a:gd name="connsiteY8337" fmla="*/ 1821038 h 4464204"/>
              <a:gd name="connsiteX8338" fmla="*/ 8905467 w 10775908"/>
              <a:gd name="connsiteY8338" fmla="*/ 1811493 h 4464204"/>
              <a:gd name="connsiteX8339" fmla="*/ 8915372 w 10775908"/>
              <a:gd name="connsiteY8339" fmla="*/ 1804334 h 4464204"/>
              <a:gd name="connsiteX8340" fmla="*/ 1529992 w 10775908"/>
              <a:gd name="connsiteY8340" fmla="*/ 1804034 h 4464204"/>
              <a:gd name="connsiteX8341" fmla="*/ 1521131 w 10775908"/>
              <a:gd name="connsiteY8341" fmla="*/ 1811918 h 4464204"/>
              <a:gd name="connsiteX8342" fmla="*/ 1529992 w 10775908"/>
              <a:gd name="connsiteY8342" fmla="*/ 1804034 h 4464204"/>
              <a:gd name="connsiteX8343" fmla="*/ 2567202 w 10775908"/>
              <a:gd name="connsiteY8343" fmla="*/ 1802310 h 4464204"/>
              <a:gd name="connsiteX8344" fmla="*/ 2612667 w 10775908"/>
              <a:gd name="connsiteY8344" fmla="*/ 1813018 h 4464204"/>
              <a:gd name="connsiteX8345" fmla="*/ 2625462 w 10775908"/>
              <a:gd name="connsiteY8345" fmla="*/ 1815766 h 4464204"/>
              <a:gd name="connsiteX8346" fmla="*/ 2632242 w 10775908"/>
              <a:gd name="connsiteY8346" fmla="*/ 1814974 h 4464204"/>
              <a:gd name="connsiteX8347" fmla="*/ 2639335 w 10775908"/>
              <a:gd name="connsiteY8347" fmla="*/ 1815085 h 4464204"/>
              <a:gd name="connsiteX8348" fmla="*/ 2636024 w 10775908"/>
              <a:gd name="connsiteY8348" fmla="*/ 1813540 h 4464204"/>
              <a:gd name="connsiteX8349" fmla="*/ 2587487 w 10775908"/>
              <a:gd name="connsiteY8349" fmla="*/ 1802455 h 4464204"/>
              <a:gd name="connsiteX8350" fmla="*/ 2879448 w 10775908"/>
              <a:gd name="connsiteY8350" fmla="*/ 1800381 h 4464204"/>
              <a:gd name="connsiteX8351" fmla="*/ 2897624 w 10775908"/>
              <a:gd name="connsiteY8351" fmla="*/ 1802121 h 4464204"/>
              <a:gd name="connsiteX8352" fmla="*/ 2888789 w 10775908"/>
              <a:gd name="connsiteY8352" fmla="*/ 1800424 h 4464204"/>
              <a:gd name="connsiteX8353" fmla="*/ 332606 w 10775908"/>
              <a:gd name="connsiteY8353" fmla="*/ 1800211 h 4464204"/>
              <a:gd name="connsiteX8354" fmla="*/ 345711 w 10775908"/>
              <a:gd name="connsiteY8354" fmla="*/ 1823890 h 4464204"/>
              <a:gd name="connsiteX8355" fmla="*/ 320304 w 10775908"/>
              <a:gd name="connsiteY8355" fmla="*/ 1815009 h 4464204"/>
              <a:gd name="connsiteX8356" fmla="*/ 332606 w 10775908"/>
              <a:gd name="connsiteY8356" fmla="*/ 1800211 h 4464204"/>
              <a:gd name="connsiteX8357" fmla="*/ 1178772 w 10775908"/>
              <a:gd name="connsiteY8357" fmla="*/ 1797633 h 4464204"/>
              <a:gd name="connsiteX8358" fmla="*/ 1185193 w 10775908"/>
              <a:gd name="connsiteY8358" fmla="*/ 1799299 h 4464204"/>
              <a:gd name="connsiteX8359" fmla="*/ 1171871 w 10775908"/>
              <a:gd name="connsiteY8359" fmla="*/ 1806220 h 4464204"/>
              <a:gd name="connsiteX8360" fmla="*/ 1178772 w 10775908"/>
              <a:gd name="connsiteY8360" fmla="*/ 1797633 h 4464204"/>
              <a:gd name="connsiteX8361" fmla="*/ 1075978 w 10775908"/>
              <a:gd name="connsiteY8361" fmla="*/ 1797479 h 4464204"/>
              <a:gd name="connsiteX8362" fmla="*/ 1073872 w 10775908"/>
              <a:gd name="connsiteY8362" fmla="*/ 1801820 h 4464204"/>
              <a:gd name="connsiteX8363" fmla="*/ 1070612 w 10775908"/>
              <a:gd name="connsiteY8363" fmla="*/ 1799357 h 4464204"/>
              <a:gd name="connsiteX8364" fmla="*/ 1075978 w 10775908"/>
              <a:gd name="connsiteY8364" fmla="*/ 1797479 h 4464204"/>
              <a:gd name="connsiteX8365" fmla="*/ 430750 w 10775908"/>
              <a:gd name="connsiteY8365" fmla="*/ 1795735 h 4464204"/>
              <a:gd name="connsiteX8366" fmla="*/ 440703 w 10775908"/>
              <a:gd name="connsiteY8366" fmla="*/ 1795921 h 4464204"/>
              <a:gd name="connsiteX8367" fmla="*/ 448603 w 10775908"/>
              <a:gd name="connsiteY8367" fmla="*/ 1801976 h 4464204"/>
              <a:gd name="connsiteX8368" fmla="*/ 443268 w 10775908"/>
              <a:gd name="connsiteY8368" fmla="*/ 1804504 h 4464204"/>
              <a:gd name="connsiteX8369" fmla="*/ 430750 w 10775908"/>
              <a:gd name="connsiteY8369" fmla="*/ 1795735 h 4464204"/>
              <a:gd name="connsiteX8370" fmla="*/ 1045016 w 10775908"/>
              <a:gd name="connsiteY8370" fmla="*/ 1795541 h 4464204"/>
              <a:gd name="connsiteX8371" fmla="*/ 1050547 w 10775908"/>
              <a:gd name="connsiteY8371" fmla="*/ 1801868 h 4464204"/>
              <a:gd name="connsiteX8372" fmla="*/ 1038010 w 10775908"/>
              <a:gd name="connsiteY8372" fmla="*/ 1801877 h 4464204"/>
              <a:gd name="connsiteX8373" fmla="*/ 1045016 w 10775908"/>
              <a:gd name="connsiteY8373" fmla="*/ 1795541 h 4464204"/>
              <a:gd name="connsiteX8374" fmla="*/ 2290065 w 10775908"/>
              <a:gd name="connsiteY8374" fmla="*/ 1793766 h 4464204"/>
              <a:gd name="connsiteX8375" fmla="*/ 2299087 w 10775908"/>
              <a:gd name="connsiteY8375" fmla="*/ 1796742 h 4464204"/>
              <a:gd name="connsiteX8376" fmla="*/ 2290065 w 10775908"/>
              <a:gd name="connsiteY8376" fmla="*/ 1793766 h 4464204"/>
              <a:gd name="connsiteX8377" fmla="*/ 1489212 w 10775908"/>
              <a:gd name="connsiteY8377" fmla="*/ 1793713 h 4464204"/>
              <a:gd name="connsiteX8378" fmla="*/ 1520967 w 10775908"/>
              <a:gd name="connsiteY8378" fmla="*/ 1794200 h 4464204"/>
              <a:gd name="connsiteX8379" fmla="*/ 1515017 w 10775908"/>
              <a:gd name="connsiteY8379" fmla="*/ 1811221 h 4464204"/>
              <a:gd name="connsiteX8380" fmla="*/ 1489212 w 10775908"/>
              <a:gd name="connsiteY8380" fmla="*/ 1793713 h 4464204"/>
              <a:gd name="connsiteX8381" fmla="*/ 1058937 w 10775908"/>
              <a:gd name="connsiteY8381" fmla="*/ 1791901 h 4464204"/>
              <a:gd name="connsiteX8382" fmla="*/ 1067066 w 10775908"/>
              <a:gd name="connsiteY8382" fmla="*/ 1792878 h 4464204"/>
              <a:gd name="connsiteX8383" fmla="*/ 1068317 w 10775908"/>
              <a:gd name="connsiteY8383" fmla="*/ 1801744 h 4464204"/>
              <a:gd name="connsiteX8384" fmla="*/ 1060250 w 10775908"/>
              <a:gd name="connsiteY8384" fmla="*/ 1799985 h 4464204"/>
              <a:gd name="connsiteX8385" fmla="*/ 1056347 w 10775908"/>
              <a:gd name="connsiteY8385" fmla="*/ 1797560 h 4464204"/>
              <a:gd name="connsiteX8386" fmla="*/ 1054952 w 10775908"/>
              <a:gd name="connsiteY8386" fmla="*/ 1794360 h 4464204"/>
              <a:gd name="connsiteX8387" fmla="*/ 1054798 w 10775908"/>
              <a:gd name="connsiteY8387" fmla="*/ 1797393 h 4464204"/>
              <a:gd name="connsiteX8388" fmla="*/ 1051652 w 10775908"/>
              <a:gd name="connsiteY8388" fmla="*/ 1801783 h 4464204"/>
              <a:gd name="connsiteX8389" fmla="*/ 1050194 w 10775908"/>
              <a:gd name="connsiteY8389" fmla="*/ 1794686 h 4464204"/>
              <a:gd name="connsiteX8390" fmla="*/ 1055073 w 10775908"/>
              <a:gd name="connsiteY8390" fmla="*/ 1791999 h 4464204"/>
              <a:gd name="connsiteX8391" fmla="*/ 1055049 w 10775908"/>
              <a:gd name="connsiteY8391" fmla="*/ 1792433 h 4464204"/>
              <a:gd name="connsiteX8392" fmla="*/ 2206600 w 10775908"/>
              <a:gd name="connsiteY8392" fmla="*/ 1791635 h 4464204"/>
              <a:gd name="connsiteX8393" fmla="*/ 2200975 w 10775908"/>
              <a:gd name="connsiteY8393" fmla="*/ 1793009 h 4464204"/>
              <a:gd name="connsiteX8394" fmla="*/ 2198180 w 10775908"/>
              <a:gd name="connsiteY8394" fmla="*/ 1801003 h 4464204"/>
              <a:gd name="connsiteX8395" fmla="*/ 2209761 w 10775908"/>
              <a:gd name="connsiteY8395" fmla="*/ 1802753 h 4464204"/>
              <a:gd name="connsiteX8396" fmla="*/ 2222009 w 10775908"/>
              <a:gd name="connsiteY8396" fmla="*/ 1798619 h 4464204"/>
              <a:gd name="connsiteX8397" fmla="*/ 2224376 w 10775908"/>
              <a:gd name="connsiteY8397" fmla="*/ 1794060 h 4464204"/>
              <a:gd name="connsiteX8398" fmla="*/ 974219 w 10775908"/>
              <a:gd name="connsiteY8398" fmla="*/ 1790063 h 4464204"/>
              <a:gd name="connsiteX8399" fmla="*/ 985038 w 10775908"/>
              <a:gd name="connsiteY8399" fmla="*/ 1794935 h 4464204"/>
              <a:gd name="connsiteX8400" fmla="*/ 974612 w 10775908"/>
              <a:gd name="connsiteY8400" fmla="*/ 1803265 h 4464204"/>
              <a:gd name="connsiteX8401" fmla="*/ 963792 w 10775908"/>
              <a:gd name="connsiteY8401" fmla="*/ 1798395 h 4464204"/>
              <a:gd name="connsiteX8402" fmla="*/ 974219 w 10775908"/>
              <a:gd name="connsiteY8402" fmla="*/ 1790063 h 4464204"/>
              <a:gd name="connsiteX8403" fmla="*/ 2238629 w 10775908"/>
              <a:gd name="connsiteY8403" fmla="*/ 1788610 h 4464204"/>
              <a:gd name="connsiteX8404" fmla="*/ 2237050 w 10775908"/>
              <a:gd name="connsiteY8404" fmla="*/ 1790244 h 4464204"/>
              <a:gd name="connsiteX8405" fmla="*/ 2232495 w 10775908"/>
              <a:gd name="connsiteY8405" fmla="*/ 1794950 h 4464204"/>
              <a:gd name="connsiteX8406" fmla="*/ 2234418 w 10775908"/>
              <a:gd name="connsiteY8406" fmla="*/ 1792965 h 4464204"/>
              <a:gd name="connsiteX8407" fmla="*/ 2237050 w 10775908"/>
              <a:gd name="connsiteY8407" fmla="*/ 1790244 h 4464204"/>
              <a:gd name="connsiteX8408" fmla="*/ 2237928 w 10775908"/>
              <a:gd name="connsiteY8408" fmla="*/ 1789335 h 4464204"/>
              <a:gd name="connsiteX8409" fmla="*/ 2238629 w 10775908"/>
              <a:gd name="connsiteY8409" fmla="*/ 1788610 h 4464204"/>
              <a:gd name="connsiteX8410" fmla="*/ 663115 w 10775908"/>
              <a:gd name="connsiteY8410" fmla="*/ 1787710 h 4464204"/>
              <a:gd name="connsiteX8411" fmla="*/ 665438 w 10775908"/>
              <a:gd name="connsiteY8411" fmla="*/ 1799505 h 4464204"/>
              <a:gd name="connsiteX8412" fmla="*/ 663115 w 10775908"/>
              <a:gd name="connsiteY8412" fmla="*/ 1787710 h 4464204"/>
              <a:gd name="connsiteX8413" fmla="*/ 2271668 w 10775908"/>
              <a:gd name="connsiteY8413" fmla="*/ 1785987 h 4464204"/>
              <a:gd name="connsiteX8414" fmla="*/ 2265567 w 10775908"/>
              <a:gd name="connsiteY8414" fmla="*/ 1792137 h 4464204"/>
              <a:gd name="connsiteX8415" fmla="*/ 2271668 w 10775908"/>
              <a:gd name="connsiteY8415" fmla="*/ 1785987 h 4464204"/>
              <a:gd name="connsiteX8416" fmla="*/ 8947704 w 10775908"/>
              <a:gd name="connsiteY8416" fmla="*/ 1784903 h 4464204"/>
              <a:gd name="connsiteX8417" fmla="*/ 8956812 w 10775908"/>
              <a:gd name="connsiteY8417" fmla="*/ 1786089 h 4464204"/>
              <a:gd name="connsiteX8418" fmla="*/ 8973502 w 10775908"/>
              <a:gd name="connsiteY8418" fmla="*/ 1795784 h 4464204"/>
              <a:gd name="connsiteX8419" fmla="*/ 8940782 w 10775908"/>
              <a:gd name="connsiteY8419" fmla="*/ 1793169 h 4464204"/>
              <a:gd name="connsiteX8420" fmla="*/ 8947704 w 10775908"/>
              <a:gd name="connsiteY8420" fmla="*/ 1784903 h 4464204"/>
              <a:gd name="connsiteX8421" fmla="*/ 9187142 w 10775908"/>
              <a:gd name="connsiteY8421" fmla="*/ 1784071 h 4464204"/>
              <a:gd name="connsiteX8422" fmla="*/ 9198641 w 10775908"/>
              <a:gd name="connsiteY8422" fmla="*/ 1787124 h 4464204"/>
              <a:gd name="connsiteX8423" fmla="*/ 9201545 w 10775908"/>
              <a:gd name="connsiteY8423" fmla="*/ 1800160 h 4464204"/>
              <a:gd name="connsiteX8424" fmla="*/ 9187142 w 10775908"/>
              <a:gd name="connsiteY8424" fmla="*/ 1784071 h 4464204"/>
              <a:gd name="connsiteX8425" fmla="*/ 1063678 w 10775908"/>
              <a:gd name="connsiteY8425" fmla="*/ 1780237 h 4464204"/>
              <a:gd name="connsiteX8426" fmla="*/ 1073411 w 10775908"/>
              <a:gd name="connsiteY8426" fmla="*/ 1790227 h 4464204"/>
              <a:gd name="connsiteX8427" fmla="*/ 1070359 w 10775908"/>
              <a:gd name="connsiteY8427" fmla="*/ 1793551 h 4464204"/>
              <a:gd name="connsiteX8428" fmla="*/ 1063678 w 10775908"/>
              <a:gd name="connsiteY8428" fmla="*/ 1780237 h 4464204"/>
              <a:gd name="connsiteX8429" fmla="*/ 414396 w 10775908"/>
              <a:gd name="connsiteY8429" fmla="*/ 1779281 h 4464204"/>
              <a:gd name="connsiteX8430" fmla="*/ 423996 w 10775908"/>
              <a:gd name="connsiteY8430" fmla="*/ 1780476 h 4464204"/>
              <a:gd name="connsiteX8431" fmla="*/ 432248 w 10775908"/>
              <a:gd name="connsiteY8431" fmla="*/ 1785522 h 4464204"/>
              <a:gd name="connsiteX8432" fmla="*/ 422019 w 10775908"/>
              <a:gd name="connsiteY8432" fmla="*/ 1786132 h 4464204"/>
              <a:gd name="connsiteX8433" fmla="*/ 414396 w 10775908"/>
              <a:gd name="connsiteY8433" fmla="*/ 1779281 h 4464204"/>
              <a:gd name="connsiteX8434" fmla="*/ 8813082 w 10775908"/>
              <a:gd name="connsiteY8434" fmla="*/ 1779031 h 4464204"/>
              <a:gd name="connsiteX8435" fmla="*/ 8847112 w 10775908"/>
              <a:gd name="connsiteY8435" fmla="*/ 1786126 h 4464204"/>
              <a:gd name="connsiteX8436" fmla="*/ 8861946 w 10775908"/>
              <a:gd name="connsiteY8436" fmla="*/ 1818126 h 4464204"/>
              <a:gd name="connsiteX8437" fmla="*/ 8830798 w 10775908"/>
              <a:gd name="connsiteY8437" fmla="*/ 1807237 h 4464204"/>
              <a:gd name="connsiteX8438" fmla="*/ 8813082 w 10775908"/>
              <a:gd name="connsiteY8438" fmla="*/ 1779031 h 4464204"/>
              <a:gd name="connsiteX8439" fmla="*/ 1539585 w 10775908"/>
              <a:gd name="connsiteY8439" fmla="*/ 1776592 h 4464204"/>
              <a:gd name="connsiteX8440" fmla="*/ 1535746 w 10775908"/>
              <a:gd name="connsiteY8440" fmla="*/ 1783210 h 4464204"/>
              <a:gd name="connsiteX8441" fmla="*/ 1535730 w 10775908"/>
              <a:gd name="connsiteY8441" fmla="*/ 1783214 h 4464204"/>
              <a:gd name="connsiteX8442" fmla="*/ 1535219 w 10775908"/>
              <a:gd name="connsiteY8442" fmla="*/ 1787483 h 4464204"/>
              <a:gd name="connsiteX8443" fmla="*/ 1532266 w 10775908"/>
              <a:gd name="connsiteY8443" fmla="*/ 1784407 h 4464204"/>
              <a:gd name="connsiteX8444" fmla="*/ 1532271 w 10775908"/>
              <a:gd name="connsiteY8444" fmla="*/ 1784085 h 4464204"/>
              <a:gd name="connsiteX8445" fmla="*/ 1530724 w 10775908"/>
              <a:gd name="connsiteY8445" fmla="*/ 1784473 h 4464204"/>
              <a:gd name="connsiteX8446" fmla="*/ 1532310 w 10775908"/>
              <a:gd name="connsiteY8446" fmla="*/ 1781742 h 4464204"/>
              <a:gd name="connsiteX8447" fmla="*/ 1532385 w 10775908"/>
              <a:gd name="connsiteY8447" fmla="*/ 1777155 h 4464204"/>
              <a:gd name="connsiteX8448" fmla="*/ 1534081 w 10775908"/>
              <a:gd name="connsiteY8448" fmla="*/ 1778691 h 4464204"/>
              <a:gd name="connsiteX8449" fmla="*/ 1534565 w 10775908"/>
              <a:gd name="connsiteY8449" fmla="*/ 1777856 h 4464204"/>
              <a:gd name="connsiteX8450" fmla="*/ 1539585 w 10775908"/>
              <a:gd name="connsiteY8450" fmla="*/ 1776592 h 4464204"/>
              <a:gd name="connsiteX8451" fmla="*/ 8747843 w 10775908"/>
              <a:gd name="connsiteY8451" fmla="*/ 1772762 h 4464204"/>
              <a:gd name="connsiteX8452" fmla="*/ 8751194 w 10775908"/>
              <a:gd name="connsiteY8452" fmla="*/ 1774958 h 4464204"/>
              <a:gd name="connsiteX8453" fmla="*/ 8745723 w 10775908"/>
              <a:gd name="connsiteY8453" fmla="*/ 1777141 h 4464204"/>
              <a:gd name="connsiteX8454" fmla="*/ 8747843 w 10775908"/>
              <a:gd name="connsiteY8454" fmla="*/ 1772762 h 4464204"/>
              <a:gd name="connsiteX8455" fmla="*/ 2002637 w 10775908"/>
              <a:gd name="connsiteY8455" fmla="*/ 1771668 h 4464204"/>
              <a:gd name="connsiteX8456" fmla="*/ 2003950 w 10775908"/>
              <a:gd name="connsiteY8456" fmla="*/ 1784387 h 4464204"/>
              <a:gd name="connsiteX8457" fmla="*/ 1993686 w 10775908"/>
              <a:gd name="connsiteY8457" fmla="*/ 1780797 h 4464204"/>
              <a:gd name="connsiteX8458" fmla="*/ 2002637 w 10775908"/>
              <a:gd name="connsiteY8458" fmla="*/ 1771668 h 4464204"/>
              <a:gd name="connsiteX8459" fmla="*/ 8684893 w 10775908"/>
              <a:gd name="connsiteY8459" fmla="*/ 1767152 h 4464204"/>
              <a:gd name="connsiteX8460" fmla="*/ 8701773 w 10775908"/>
              <a:gd name="connsiteY8460" fmla="*/ 1777427 h 4464204"/>
              <a:gd name="connsiteX8461" fmla="*/ 8692171 w 10775908"/>
              <a:gd name="connsiteY8461" fmla="*/ 1785004 h 4464204"/>
              <a:gd name="connsiteX8462" fmla="*/ 8735538 w 10775908"/>
              <a:gd name="connsiteY8462" fmla="*/ 1800165 h 4464204"/>
              <a:gd name="connsiteX8463" fmla="*/ 8732747 w 10775908"/>
              <a:gd name="connsiteY8463" fmla="*/ 1788255 h 4464204"/>
              <a:gd name="connsiteX8464" fmla="*/ 8762297 w 10775908"/>
              <a:gd name="connsiteY8464" fmla="*/ 1783278 h 4464204"/>
              <a:gd name="connsiteX8465" fmla="*/ 8762743 w 10775908"/>
              <a:gd name="connsiteY8465" fmla="*/ 1814048 h 4464204"/>
              <a:gd name="connsiteX8466" fmla="*/ 8771727 w 10775908"/>
              <a:gd name="connsiteY8466" fmla="*/ 1828125 h 4464204"/>
              <a:gd name="connsiteX8467" fmla="*/ 8665690 w 10775908"/>
              <a:gd name="connsiteY8467" fmla="*/ 1782308 h 4464204"/>
              <a:gd name="connsiteX8468" fmla="*/ 8678079 w 10775908"/>
              <a:gd name="connsiteY8468" fmla="*/ 1786636 h 4464204"/>
              <a:gd name="connsiteX8469" fmla="*/ 8684893 w 10775908"/>
              <a:gd name="connsiteY8469" fmla="*/ 1767152 h 4464204"/>
              <a:gd name="connsiteX8470" fmla="*/ 636484 w 10775908"/>
              <a:gd name="connsiteY8470" fmla="*/ 1766659 h 4464204"/>
              <a:gd name="connsiteX8471" fmla="*/ 647643 w 10775908"/>
              <a:gd name="connsiteY8471" fmla="*/ 1770281 h 4464204"/>
              <a:gd name="connsiteX8472" fmla="*/ 650855 w 10775908"/>
              <a:gd name="connsiteY8472" fmla="*/ 1782845 h 4464204"/>
              <a:gd name="connsiteX8473" fmla="*/ 639310 w 10775908"/>
              <a:gd name="connsiteY8473" fmla="*/ 1779925 h 4464204"/>
              <a:gd name="connsiteX8474" fmla="*/ 636484 w 10775908"/>
              <a:gd name="connsiteY8474" fmla="*/ 1766659 h 4464204"/>
              <a:gd name="connsiteX8475" fmla="*/ 1288110 w 10775908"/>
              <a:gd name="connsiteY8475" fmla="*/ 1764678 h 4464204"/>
              <a:gd name="connsiteX8476" fmla="*/ 1278946 w 10775908"/>
              <a:gd name="connsiteY8476" fmla="*/ 1772455 h 4464204"/>
              <a:gd name="connsiteX8477" fmla="*/ 1288110 w 10775908"/>
              <a:gd name="connsiteY8477" fmla="*/ 1764678 h 4464204"/>
              <a:gd name="connsiteX8478" fmla="*/ 404525 w 10775908"/>
              <a:gd name="connsiteY8478" fmla="*/ 1762133 h 4464204"/>
              <a:gd name="connsiteX8479" fmla="*/ 417022 w 10775908"/>
              <a:gd name="connsiteY8479" fmla="*/ 1770706 h 4464204"/>
              <a:gd name="connsiteX8480" fmla="*/ 407754 w 10775908"/>
              <a:gd name="connsiteY8480" fmla="*/ 1771409 h 4464204"/>
              <a:gd name="connsiteX8481" fmla="*/ 399175 w 10775908"/>
              <a:gd name="connsiteY8481" fmla="*/ 1764467 h 4464204"/>
              <a:gd name="connsiteX8482" fmla="*/ 404525 w 10775908"/>
              <a:gd name="connsiteY8482" fmla="*/ 1762133 h 4464204"/>
              <a:gd name="connsiteX8483" fmla="*/ 8936223 w 10775908"/>
              <a:gd name="connsiteY8483" fmla="*/ 1761411 h 4464204"/>
              <a:gd name="connsiteX8484" fmla="*/ 8927062 w 10775908"/>
              <a:gd name="connsiteY8484" fmla="*/ 1769178 h 4464204"/>
              <a:gd name="connsiteX8485" fmla="*/ 8936223 w 10775908"/>
              <a:gd name="connsiteY8485" fmla="*/ 1761411 h 4464204"/>
              <a:gd name="connsiteX8486" fmla="*/ 732498 w 10775908"/>
              <a:gd name="connsiteY8486" fmla="*/ 1758475 h 4464204"/>
              <a:gd name="connsiteX8487" fmla="*/ 724020 w 10775908"/>
              <a:gd name="connsiteY8487" fmla="*/ 1764294 h 4464204"/>
              <a:gd name="connsiteX8488" fmla="*/ 732498 w 10775908"/>
              <a:gd name="connsiteY8488" fmla="*/ 1758475 h 4464204"/>
              <a:gd name="connsiteX8489" fmla="*/ 1506314 w 10775908"/>
              <a:gd name="connsiteY8489" fmla="*/ 1758291 h 4464204"/>
              <a:gd name="connsiteX8490" fmla="*/ 1497149 w 10775908"/>
              <a:gd name="connsiteY8490" fmla="*/ 1766068 h 4464204"/>
              <a:gd name="connsiteX8491" fmla="*/ 1506314 w 10775908"/>
              <a:gd name="connsiteY8491" fmla="*/ 1758291 h 4464204"/>
              <a:gd name="connsiteX8492" fmla="*/ 8835958 w 10775908"/>
              <a:gd name="connsiteY8492" fmla="*/ 1751652 h 4464204"/>
              <a:gd name="connsiteX8493" fmla="*/ 8842271 w 10775908"/>
              <a:gd name="connsiteY8493" fmla="*/ 1754017 h 4464204"/>
              <a:gd name="connsiteX8494" fmla="*/ 8849438 w 10775908"/>
              <a:gd name="connsiteY8494" fmla="*/ 1757218 h 4464204"/>
              <a:gd name="connsiteX8495" fmla="*/ 8905321 w 10775908"/>
              <a:gd name="connsiteY8495" fmla="*/ 1776756 h 4464204"/>
              <a:gd name="connsiteX8496" fmla="*/ 8815938 w 10775908"/>
              <a:gd name="connsiteY8496" fmla="*/ 1761132 h 4464204"/>
              <a:gd name="connsiteX8497" fmla="*/ 8835958 w 10775908"/>
              <a:gd name="connsiteY8497" fmla="*/ 1751652 h 4464204"/>
              <a:gd name="connsiteX8498" fmla="*/ 1073777 w 10775908"/>
              <a:gd name="connsiteY8498" fmla="*/ 1751348 h 4464204"/>
              <a:gd name="connsiteX8499" fmla="*/ 1076081 w 10775908"/>
              <a:gd name="connsiteY8499" fmla="*/ 1763134 h 4464204"/>
              <a:gd name="connsiteX8500" fmla="*/ 1073777 w 10775908"/>
              <a:gd name="connsiteY8500" fmla="*/ 1751348 h 4464204"/>
              <a:gd name="connsiteX8501" fmla="*/ 1455170 w 10775908"/>
              <a:gd name="connsiteY8501" fmla="*/ 1747079 h 4464204"/>
              <a:gd name="connsiteX8502" fmla="*/ 1458310 w 10775908"/>
              <a:gd name="connsiteY8502" fmla="*/ 1751198 h 4464204"/>
              <a:gd name="connsiteX8503" fmla="*/ 1458098 w 10775908"/>
              <a:gd name="connsiteY8503" fmla="*/ 1752641 h 4464204"/>
              <a:gd name="connsiteX8504" fmla="*/ 1462379 w 10775908"/>
              <a:gd name="connsiteY8504" fmla="*/ 1755068 h 4464204"/>
              <a:gd name="connsiteX8505" fmla="*/ 1467065 w 10775908"/>
              <a:gd name="connsiteY8505" fmla="*/ 1758718 h 4464204"/>
              <a:gd name="connsiteX8506" fmla="*/ 1467517 w 10775908"/>
              <a:gd name="connsiteY8506" fmla="*/ 1755795 h 4464204"/>
              <a:gd name="connsiteX8507" fmla="*/ 1465614 w 10775908"/>
              <a:gd name="connsiteY8507" fmla="*/ 1756090 h 4464204"/>
              <a:gd name="connsiteX8508" fmla="*/ 1467533 w 10775908"/>
              <a:gd name="connsiteY8508" fmla="*/ 1749657 h 4464204"/>
              <a:gd name="connsiteX8509" fmla="*/ 1467540 w 10775908"/>
              <a:gd name="connsiteY8509" fmla="*/ 1749641 h 4464204"/>
              <a:gd name="connsiteX8510" fmla="*/ 1467540 w 10775908"/>
              <a:gd name="connsiteY8510" fmla="*/ 1748609 h 4464204"/>
              <a:gd name="connsiteX8511" fmla="*/ 1467892 w 10775908"/>
              <a:gd name="connsiteY8511" fmla="*/ 1749043 h 4464204"/>
              <a:gd name="connsiteX8512" fmla="*/ 1468351 w 10775908"/>
              <a:gd name="connsiteY8512" fmla="*/ 1748261 h 4464204"/>
              <a:gd name="connsiteX8513" fmla="*/ 1468360 w 10775908"/>
              <a:gd name="connsiteY8513" fmla="*/ 1749616 h 4464204"/>
              <a:gd name="connsiteX8514" fmla="*/ 1479340 w 10775908"/>
              <a:gd name="connsiteY8514" fmla="*/ 1763115 h 4464204"/>
              <a:gd name="connsiteX8515" fmla="*/ 1485409 w 10775908"/>
              <a:gd name="connsiteY8515" fmla="*/ 1784031 h 4464204"/>
              <a:gd name="connsiteX8516" fmla="*/ 1475261 w 10775908"/>
              <a:gd name="connsiteY8516" fmla="*/ 1781149 h 4464204"/>
              <a:gd name="connsiteX8517" fmla="*/ 1451950 w 10775908"/>
              <a:gd name="connsiteY8517" fmla="*/ 1754380 h 4464204"/>
              <a:gd name="connsiteX8518" fmla="*/ 1454191 w 10775908"/>
              <a:gd name="connsiteY8518" fmla="*/ 1753697 h 4464204"/>
              <a:gd name="connsiteX8519" fmla="*/ 274379 w 10775908"/>
              <a:gd name="connsiteY8519" fmla="*/ 1745801 h 4464204"/>
              <a:gd name="connsiteX8520" fmla="*/ 268269 w 10775908"/>
              <a:gd name="connsiteY8520" fmla="*/ 1749808 h 4464204"/>
              <a:gd name="connsiteX8521" fmla="*/ 274379 w 10775908"/>
              <a:gd name="connsiteY8521" fmla="*/ 1745801 h 4464204"/>
              <a:gd name="connsiteX8522" fmla="*/ 392384 w 10775908"/>
              <a:gd name="connsiteY8522" fmla="*/ 1744946 h 4464204"/>
              <a:gd name="connsiteX8523" fmla="*/ 402770 w 10775908"/>
              <a:gd name="connsiteY8523" fmla="*/ 1753100 h 4464204"/>
              <a:gd name="connsiteX8524" fmla="*/ 394198 w 10775908"/>
              <a:gd name="connsiteY8524" fmla="*/ 1756323 h 4464204"/>
              <a:gd name="connsiteX8525" fmla="*/ 392384 w 10775908"/>
              <a:gd name="connsiteY8525" fmla="*/ 1744946 h 4464204"/>
              <a:gd name="connsiteX8526" fmla="*/ 9080491 w 10775908"/>
              <a:gd name="connsiteY8526" fmla="*/ 1738903 h 4464204"/>
              <a:gd name="connsiteX8527" fmla="*/ 9103430 w 10775908"/>
              <a:gd name="connsiteY8527" fmla="*/ 1746924 h 4464204"/>
              <a:gd name="connsiteX8528" fmla="*/ 9118028 w 10775908"/>
              <a:gd name="connsiteY8528" fmla="*/ 1752026 h 4464204"/>
              <a:gd name="connsiteX8529" fmla="*/ 9115609 w 10775908"/>
              <a:gd name="connsiteY8529" fmla="*/ 1758948 h 4464204"/>
              <a:gd name="connsiteX8530" fmla="*/ 9092670 w 10775908"/>
              <a:gd name="connsiteY8530" fmla="*/ 1750927 h 4464204"/>
              <a:gd name="connsiteX8531" fmla="*/ 9078073 w 10775908"/>
              <a:gd name="connsiteY8531" fmla="*/ 1745825 h 4464204"/>
              <a:gd name="connsiteX8532" fmla="*/ 9080491 w 10775908"/>
              <a:gd name="connsiteY8532" fmla="*/ 1738903 h 4464204"/>
              <a:gd name="connsiteX8533" fmla="*/ 1273071 w 10775908"/>
              <a:gd name="connsiteY8533" fmla="*/ 1736911 h 4464204"/>
              <a:gd name="connsiteX8534" fmla="*/ 1264210 w 10775908"/>
              <a:gd name="connsiteY8534" fmla="*/ 1744793 h 4464204"/>
              <a:gd name="connsiteX8535" fmla="*/ 1273071 w 10775908"/>
              <a:gd name="connsiteY8535" fmla="*/ 1736911 h 4464204"/>
              <a:gd name="connsiteX8536" fmla="*/ 1117241 w 10775908"/>
              <a:gd name="connsiteY8536" fmla="*/ 1734299 h 4464204"/>
              <a:gd name="connsiteX8537" fmla="*/ 1111152 w 10775908"/>
              <a:gd name="connsiteY8537" fmla="*/ 1751717 h 4464204"/>
              <a:gd name="connsiteX8538" fmla="*/ 1137843 w 10775908"/>
              <a:gd name="connsiteY8538" fmla="*/ 1756705 h 4464204"/>
              <a:gd name="connsiteX8539" fmla="*/ 1145575 w 10775908"/>
              <a:gd name="connsiteY8539" fmla="*/ 1778955 h 4464204"/>
              <a:gd name="connsiteX8540" fmla="*/ 1088813 w 10775908"/>
              <a:gd name="connsiteY8540" fmla="*/ 1739565 h 4464204"/>
              <a:gd name="connsiteX8541" fmla="*/ 1117241 w 10775908"/>
              <a:gd name="connsiteY8541" fmla="*/ 1734299 h 4464204"/>
              <a:gd name="connsiteX8542" fmla="*/ 381951 w 10775908"/>
              <a:gd name="connsiteY8542" fmla="*/ 1732860 h 4464204"/>
              <a:gd name="connsiteX8543" fmla="*/ 389033 w 10775908"/>
              <a:gd name="connsiteY8543" fmla="*/ 1734021 h 4464204"/>
              <a:gd name="connsiteX8544" fmla="*/ 375493 w 10775908"/>
              <a:gd name="connsiteY8544" fmla="*/ 1739801 h 4464204"/>
              <a:gd name="connsiteX8545" fmla="*/ 381951 w 10775908"/>
              <a:gd name="connsiteY8545" fmla="*/ 1732860 h 4464204"/>
              <a:gd name="connsiteX8546" fmla="*/ 8703849 w 10775908"/>
              <a:gd name="connsiteY8546" fmla="*/ 1731532 h 4464204"/>
              <a:gd name="connsiteX8547" fmla="*/ 8761948 w 10775908"/>
              <a:gd name="connsiteY8547" fmla="*/ 1744263 h 4464204"/>
              <a:gd name="connsiteX8548" fmla="*/ 8778026 w 10775908"/>
              <a:gd name="connsiteY8548" fmla="*/ 1766338 h 4464204"/>
              <a:gd name="connsiteX8549" fmla="*/ 8719873 w 10775908"/>
              <a:gd name="connsiteY8549" fmla="*/ 1756729 h 4464204"/>
              <a:gd name="connsiteX8550" fmla="*/ 8703849 w 10775908"/>
              <a:gd name="connsiteY8550" fmla="*/ 1731532 h 4464204"/>
              <a:gd name="connsiteX8551" fmla="*/ 560578 w 10775908"/>
              <a:gd name="connsiteY8551" fmla="*/ 1730790 h 4464204"/>
              <a:gd name="connsiteX8552" fmla="*/ 562898 w 10775908"/>
              <a:gd name="connsiteY8552" fmla="*/ 1742583 h 4464204"/>
              <a:gd name="connsiteX8553" fmla="*/ 560578 w 10775908"/>
              <a:gd name="connsiteY8553" fmla="*/ 1730790 h 4464204"/>
              <a:gd name="connsiteX8554" fmla="*/ 8875205 w 10775908"/>
              <a:gd name="connsiteY8554" fmla="*/ 1727807 h 4464204"/>
              <a:gd name="connsiteX8555" fmla="*/ 8878750 w 10775908"/>
              <a:gd name="connsiteY8555" fmla="*/ 1728902 h 4464204"/>
              <a:gd name="connsiteX8556" fmla="*/ 8883392 w 10775908"/>
              <a:gd name="connsiteY8556" fmla="*/ 1742247 h 4464204"/>
              <a:gd name="connsiteX8557" fmla="*/ 8875205 w 10775908"/>
              <a:gd name="connsiteY8557" fmla="*/ 1727807 h 4464204"/>
              <a:gd name="connsiteX8558" fmla="*/ 2085631 w 10775908"/>
              <a:gd name="connsiteY8558" fmla="*/ 1727570 h 4464204"/>
              <a:gd name="connsiteX8559" fmla="*/ 2095360 w 10775908"/>
              <a:gd name="connsiteY8559" fmla="*/ 1730971 h 4464204"/>
              <a:gd name="connsiteX8560" fmla="*/ 2089410 w 10775908"/>
              <a:gd name="connsiteY8560" fmla="*/ 1747990 h 4464204"/>
              <a:gd name="connsiteX8561" fmla="*/ 2079684 w 10775908"/>
              <a:gd name="connsiteY8561" fmla="*/ 1744589 h 4464204"/>
              <a:gd name="connsiteX8562" fmla="*/ 2085631 w 10775908"/>
              <a:gd name="connsiteY8562" fmla="*/ 1727570 h 4464204"/>
              <a:gd name="connsiteX8563" fmla="*/ 1448053 w 10775908"/>
              <a:gd name="connsiteY8563" fmla="*/ 1726579 h 4464204"/>
              <a:gd name="connsiteX8564" fmla="*/ 1455345 w 10775908"/>
              <a:gd name="connsiteY8564" fmla="*/ 1744639 h 4464204"/>
              <a:gd name="connsiteX8565" fmla="*/ 1450364 w 10775908"/>
              <a:gd name="connsiteY8565" fmla="*/ 1747330 h 4464204"/>
              <a:gd name="connsiteX8566" fmla="*/ 1448053 w 10775908"/>
              <a:gd name="connsiteY8566" fmla="*/ 1726579 h 4464204"/>
              <a:gd name="connsiteX8567" fmla="*/ 1423727 w 10775908"/>
              <a:gd name="connsiteY8567" fmla="*/ 1726385 h 4464204"/>
              <a:gd name="connsiteX8568" fmla="*/ 1427765 w 10775908"/>
              <a:gd name="connsiteY8568" fmla="*/ 1729838 h 4464204"/>
              <a:gd name="connsiteX8569" fmla="*/ 1427731 w 10775908"/>
              <a:gd name="connsiteY8569" fmla="*/ 1733541 h 4464204"/>
              <a:gd name="connsiteX8570" fmla="*/ 1430610 w 10775908"/>
              <a:gd name="connsiteY8570" fmla="*/ 1730820 h 4464204"/>
              <a:gd name="connsiteX8571" fmla="*/ 1440322 w 10775908"/>
              <a:gd name="connsiteY8571" fmla="*/ 1747609 h 4464204"/>
              <a:gd name="connsiteX8572" fmla="*/ 1420384 w 10775908"/>
              <a:gd name="connsiteY8572" fmla="*/ 1747335 h 4464204"/>
              <a:gd name="connsiteX8573" fmla="*/ 1424792 w 10775908"/>
              <a:gd name="connsiteY8573" fmla="*/ 1736320 h 4464204"/>
              <a:gd name="connsiteX8574" fmla="*/ 1425719 w 10775908"/>
              <a:gd name="connsiteY8574" fmla="*/ 1735443 h 4464204"/>
              <a:gd name="connsiteX8575" fmla="*/ 1423548 w 10775908"/>
              <a:gd name="connsiteY8575" fmla="*/ 1733618 h 4464204"/>
              <a:gd name="connsiteX8576" fmla="*/ 1423727 w 10775908"/>
              <a:gd name="connsiteY8576" fmla="*/ 1726385 h 4464204"/>
              <a:gd name="connsiteX8577" fmla="*/ 1070211 w 10775908"/>
              <a:gd name="connsiteY8577" fmla="*/ 1720783 h 4464204"/>
              <a:gd name="connsiteX8578" fmla="*/ 1078357 w 10775908"/>
              <a:gd name="connsiteY8578" fmla="*/ 1722317 h 4464204"/>
              <a:gd name="connsiteX8579" fmla="*/ 1063915 w 10775908"/>
              <a:gd name="connsiteY8579" fmla="*/ 1727782 h 4464204"/>
              <a:gd name="connsiteX8580" fmla="*/ 1070211 w 10775908"/>
              <a:gd name="connsiteY8580" fmla="*/ 1720783 h 4464204"/>
              <a:gd name="connsiteX8581" fmla="*/ 8801883 w 10775908"/>
              <a:gd name="connsiteY8581" fmla="*/ 1712132 h 4464204"/>
              <a:gd name="connsiteX8582" fmla="*/ 8812027 w 10775908"/>
              <a:gd name="connsiteY8582" fmla="*/ 1713108 h 4464204"/>
              <a:gd name="connsiteX8583" fmla="*/ 8828982 w 10775908"/>
              <a:gd name="connsiteY8583" fmla="*/ 1722703 h 4464204"/>
              <a:gd name="connsiteX8584" fmla="*/ 8794151 w 10775908"/>
              <a:gd name="connsiteY8584" fmla="*/ 1721300 h 4464204"/>
              <a:gd name="connsiteX8585" fmla="*/ 8801883 w 10775908"/>
              <a:gd name="connsiteY8585" fmla="*/ 1712132 h 4464204"/>
              <a:gd name="connsiteX8586" fmla="*/ 2041850 w 10775908"/>
              <a:gd name="connsiteY8586" fmla="*/ 1711872 h 4464204"/>
              <a:gd name="connsiteX8587" fmla="*/ 2049709 w 10775908"/>
              <a:gd name="connsiteY8587" fmla="*/ 1714055 h 4464204"/>
              <a:gd name="connsiteX8588" fmla="*/ 2035009 w 10775908"/>
              <a:gd name="connsiteY8588" fmla="*/ 1720226 h 4464204"/>
              <a:gd name="connsiteX8589" fmla="*/ 2041850 w 10775908"/>
              <a:gd name="connsiteY8589" fmla="*/ 1711872 h 4464204"/>
              <a:gd name="connsiteX8590" fmla="*/ 2706569 w 10775908"/>
              <a:gd name="connsiteY8590" fmla="*/ 1711040 h 4464204"/>
              <a:gd name="connsiteX8591" fmla="*/ 2709486 w 10775908"/>
              <a:gd name="connsiteY8591" fmla="*/ 1723866 h 4464204"/>
              <a:gd name="connsiteX8592" fmla="*/ 2720832 w 10775908"/>
              <a:gd name="connsiteY8592" fmla="*/ 1726685 h 4464204"/>
              <a:gd name="connsiteX8593" fmla="*/ 2720007 w 10775908"/>
              <a:gd name="connsiteY8593" fmla="*/ 1723543 h 4464204"/>
              <a:gd name="connsiteX8594" fmla="*/ 2711799 w 10775908"/>
              <a:gd name="connsiteY8594" fmla="*/ 1721285 h 4464204"/>
              <a:gd name="connsiteX8595" fmla="*/ 2717522 w 10775908"/>
              <a:gd name="connsiteY8595" fmla="*/ 1720831 h 4464204"/>
              <a:gd name="connsiteX8596" fmla="*/ 2719265 w 10775908"/>
              <a:gd name="connsiteY8596" fmla="*/ 1720713 h 4464204"/>
              <a:gd name="connsiteX8597" fmla="*/ 2717659 w 10775908"/>
              <a:gd name="connsiteY8597" fmla="*/ 1714596 h 4464204"/>
              <a:gd name="connsiteX8598" fmla="*/ 2706569 w 10775908"/>
              <a:gd name="connsiteY8598" fmla="*/ 1711040 h 4464204"/>
              <a:gd name="connsiteX8599" fmla="*/ 1136305 w 10775908"/>
              <a:gd name="connsiteY8599" fmla="*/ 1710710 h 4464204"/>
              <a:gd name="connsiteX8600" fmla="*/ 1147113 w 10775908"/>
              <a:gd name="connsiteY8600" fmla="*/ 1715606 h 4464204"/>
              <a:gd name="connsiteX8601" fmla="*/ 1130943 w 10775908"/>
              <a:gd name="connsiteY8601" fmla="*/ 1721567 h 4464204"/>
              <a:gd name="connsiteX8602" fmla="*/ 1125784 w 10775908"/>
              <a:gd name="connsiteY8602" fmla="*/ 1719309 h 4464204"/>
              <a:gd name="connsiteX8603" fmla="*/ 1136305 w 10775908"/>
              <a:gd name="connsiteY8603" fmla="*/ 1710710 h 4464204"/>
              <a:gd name="connsiteX8604" fmla="*/ 869481 w 10775908"/>
              <a:gd name="connsiteY8604" fmla="*/ 1706848 h 4464204"/>
              <a:gd name="connsiteX8605" fmla="*/ 873598 w 10775908"/>
              <a:gd name="connsiteY8605" fmla="*/ 1711197 h 4464204"/>
              <a:gd name="connsiteX8606" fmla="*/ 898373 w 10775908"/>
              <a:gd name="connsiteY8606" fmla="*/ 1726431 h 4464204"/>
              <a:gd name="connsiteX8607" fmla="*/ 908040 w 10775908"/>
              <a:gd name="connsiteY8607" fmla="*/ 1745142 h 4464204"/>
              <a:gd name="connsiteX8608" fmla="*/ 927406 w 10775908"/>
              <a:gd name="connsiteY8608" fmla="*/ 1749358 h 4464204"/>
              <a:gd name="connsiteX8609" fmla="*/ 916440 w 10775908"/>
              <a:gd name="connsiteY8609" fmla="*/ 1760857 h 4464204"/>
              <a:gd name="connsiteX8610" fmla="*/ 927422 w 10775908"/>
              <a:gd name="connsiteY8610" fmla="*/ 1755934 h 4464204"/>
              <a:gd name="connsiteX8611" fmla="*/ 940222 w 10775908"/>
              <a:gd name="connsiteY8611" fmla="*/ 1791077 h 4464204"/>
              <a:gd name="connsiteX8612" fmla="*/ 970518 w 10775908"/>
              <a:gd name="connsiteY8612" fmla="*/ 1817002 h 4464204"/>
              <a:gd name="connsiteX8613" fmla="*/ 851961 w 10775908"/>
              <a:gd name="connsiteY8613" fmla="*/ 1714585 h 4464204"/>
              <a:gd name="connsiteX8614" fmla="*/ 869481 w 10775908"/>
              <a:gd name="connsiteY8614" fmla="*/ 1706848 h 4464204"/>
              <a:gd name="connsiteX8615" fmla="*/ 1051407 w 10775908"/>
              <a:gd name="connsiteY8615" fmla="*/ 1700994 h 4464204"/>
              <a:gd name="connsiteX8616" fmla="*/ 1059317 w 10775908"/>
              <a:gd name="connsiteY8616" fmla="*/ 1703035 h 4464204"/>
              <a:gd name="connsiteX8617" fmla="*/ 1047806 w 10775908"/>
              <a:gd name="connsiteY8617" fmla="*/ 1710735 h 4464204"/>
              <a:gd name="connsiteX8618" fmla="*/ 1044533 w 10775908"/>
              <a:gd name="connsiteY8618" fmla="*/ 1709445 h 4464204"/>
              <a:gd name="connsiteX8619" fmla="*/ 1051407 w 10775908"/>
              <a:gd name="connsiteY8619" fmla="*/ 1700994 h 4464204"/>
              <a:gd name="connsiteX8620" fmla="*/ 2644968 w 10775908"/>
              <a:gd name="connsiteY8620" fmla="*/ 1700163 h 4464204"/>
              <a:gd name="connsiteX8621" fmla="*/ 2644647 w 10775908"/>
              <a:gd name="connsiteY8621" fmla="*/ 1719894 h 4464204"/>
              <a:gd name="connsiteX8622" fmla="*/ 2695328 w 10775908"/>
              <a:gd name="connsiteY8622" fmla="*/ 1724382 h 4464204"/>
              <a:gd name="connsiteX8623" fmla="*/ 2689313 w 10775908"/>
              <a:gd name="connsiteY8623" fmla="*/ 1705008 h 4464204"/>
              <a:gd name="connsiteX8624" fmla="*/ 2674264 w 10775908"/>
              <a:gd name="connsiteY8624" fmla="*/ 1704157 h 4464204"/>
              <a:gd name="connsiteX8625" fmla="*/ 2644968 w 10775908"/>
              <a:gd name="connsiteY8625" fmla="*/ 1700163 h 4464204"/>
              <a:gd name="connsiteX8626" fmla="*/ 2799845 w 10775908"/>
              <a:gd name="connsiteY8626" fmla="*/ 1699413 h 4464204"/>
              <a:gd name="connsiteX8627" fmla="*/ 2803988 w 10775908"/>
              <a:gd name="connsiteY8627" fmla="*/ 1700993 h 4464204"/>
              <a:gd name="connsiteX8628" fmla="*/ 2834693 w 10775908"/>
              <a:gd name="connsiteY8628" fmla="*/ 1709921 h 4464204"/>
              <a:gd name="connsiteX8629" fmla="*/ 2851164 w 10775908"/>
              <a:gd name="connsiteY8629" fmla="*/ 1705809 h 4464204"/>
              <a:gd name="connsiteX8630" fmla="*/ 2736963 w 10775908"/>
              <a:gd name="connsiteY8630" fmla="*/ 1697443 h 4464204"/>
              <a:gd name="connsiteX8631" fmla="*/ 2735609 w 10775908"/>
              <a:gd name="connsiteY8631" fmla="*/ 1698762 h 4464204"/>
              <a:gd name="connsiteX8632" fmla="*/ 2741919 w 10775908"/>
              <a:gd name="connsiteY8632" fmla="*/ 1697483 h 4464204"/>
              <a:gd name="connsiteX8633" fmla="*/ 2292560 w 10775908"/>
              <a:gd name="connsiteY8633" fmla="*/ 1694370 h 4464204"/>
              <a:gd name="connsiteX8634" fmla="*/ 2294882 w 10775908"/>
              <a:gd name="connsiteY8634" fmla="*/ 1706163 h 4464204"/>
              <a:gd name="connsiteX8635" fmla="*/ 2292560 w 10775908"/>
              <a:gd name="connsiteY8635" fmla="*/ 1694370 h 4464204"/>
              <a:gd name="connsiteX8636" fmla="*/ 2591748 w 10775908"/>
              <a:gd name="connsiteY8636" fmla="*/ 1693657 h 4464204"/>
              <a:gd name="connsiteX8637" fmla="*/ 2582621 w 10775908"/>
              <a:gd name="connsiteY8637" fmla="*/ 1701389 h 4464204"/>
              <a:gd name="connsiteX8638" fmla="*/ 2591748 w 10775908"/>
              <a:gd name="connsiteY8638" fmla="*/ 1693657 h 4464204"/>
              <a:gd name="connsiteX8639" fmla="*/ 2359755 w 10775908"/>
              <a:gd name="connsiteY8639" fmla="*/ 1691945 h 4464204"/>
              <a:gd name="connsiteX8640" fmla="*/ 2365030 w 10775908"/>
              <a:gd name="connsiteY8640" fmla="*/ 1709612 h 4464204"/>
              <a:gd name="connsiteX8641" fmla="*/ 2359755 w 10775908"/>
              <a:gd name="connsiteY8641" fmla="*/ 1691945 h 4464204"/>
              <a:gd name="connsiteX8642" fmla="*/ 8759910 w 10775908"/>
              <a:gd name="connsiteY8642" fmla="*/ 1688546 h 4464204"/>
              <a:gd name="connsiteX8643" fmla="*/ 8770102 w 10775908"/>
              <a:gd name="connsiteY8643" fmla="*/ 1693191 h 4464204"/>
              <a:gd name="connsiteX8644" fmla="*/ 8791570 w 10775908"/>
              <a:gd name="connsiteY8644" fmla="*/ 1709580 h 4464204"/>
              <a:gd name="connsiteX8645" fmla="*/ 8784765 w 10775908"/>
              <a:gd name="connsiteY8645" fmla="*/ 1729045 h 4464204"/>
              <a:gd name="connsiteX8646" fmla="*/ 8741349 w 10775908"/>
              <a:gd name="connsiteY8646" fmla="*/ 1729416 h 4464204"/>
              <a:gd name="connsiteX8647" fmla="*/ 8682961 w 10775908"/>
              <a:gd name="connsiteY8647" fmla="*/ 1713446 h 4464204"/>
              <a:gd name="connsiteX8648" fmla="*/ 8731858 w 10775908"/>
              <a:gd name="connsiteY8648" fmla="*/ 1710547 h 4464204"/>
              <a:gd name="connsiteX8649" fmla="*/ 8759910 w 10775908"/>
              <a:gd name="connsiteY8649" fmla="*/ 1688546 h 4464204"/>
              <a:gd name="connsiteX8650" fmla="*/ 8555993 w 10775908"/>
              <a:gd name="connsiteY8650" fmla="*/ 1688417 h 4464204"/>
              <a:gd name="connsiteX8651" fmla="*/ 8547532 w 10775908"/>
              <a:gd name="connsiteY8651" fmla="*/ 1695209 h 4464204"/>
              <a:gd name="connsiteX8652" fmla="*/ 8538700 w 10775908"/>
              <a:gd name="connsiteY8652" fmla="*/ 1706001 h 4464204"/>
              <a:gd name="connsiteX8653" fmla="*/ 8531690 w 10775908"/>
              <a:gd name="connsiteY8653" fmla="*/ 1709329 h 4464204"/>
              <a:gd name="connsiteX8654" fmla="*/ 8532007 w 10775908"/>
              <a:gd name="connsiteY8654" fmla="*/ 1709459 h 4464204"/>
              <a:gd name="connsiteX8655" fmla="*/ 8558824 w 10775908"/>
              <a:gd name="connsiteY8655" fmla="*/ 1716256 h 4464204"/>
              <a:gd name="connsiteX8656" fmla="*/ 8565846 w 10775908"/>
              <a:gd name="connsiteY8656" fmla="*/ 1717758 h 4464204"/>
              <a:gd name="connsiteX8657" fmla="*/ 8561049 w 10775908"/>
              <a:gd name="connsiteY8657" fmla="*/ 1708388 h 4464204"/>
              <a:gd name="connsiteX8658" fmla="*/ 8584987 w 10775908"/>
              <a:gd name="connsiteY8658" fmla="*/ 1699482 h 4464204"/>
              <a:gd name="connsiteX8659" fmla="*/ 8567032 w 10775908"/>
              <a:gd name="connsiteY8659" fmla="*/ 1690173 h 4464204"/>
              <a:gd name="connsiteX8660" fmla="*/ 8555993 w 10775908"/>
              <a:gd name="connsiteY8660" fmla="*/ 1688417 h 4464204"/>
              <a:gd name="connsiteX8661" fmla="*/ 1582265 w 10775908"/>
              <a:gd name="connsiteY8661" fmla="*/ 1687984 h 4464204"/>
              <a:gd name="connsiteX8662" fmla="*/ 1588008 w 10775908"/>
              <a:gd name="connsiteY8662" fmla="*/ 1689992 h 4464204"/>
              <a:gd name="connsiteX8663" fmla="*/ 1584180 w 10775908"/>
              <a:gd name="connsiteY8663" fmla="*/ 1691725 h 4464204"/>
              <a:gd name="connsiteX8664" fmla="*/ 1582265 w 10775908"/>
              <a:gd name="connsiteY8664" fmla="*/ 1687984 h 4464204"/>
              <a:gd name="connsiteX8665" fmla="*/ 840409 w 10775908"/>
              <a:gd name="connsiteY8665" fmla="*/ 1687162 h 4464204"/>
              <a:gd name="connsiteX8666" fmla="*/ 839738 w 10775908"/>
              <a:gd name="connsiteY8666" fmla="*/ 1688023 h 4464204"/>
              <a:gd name="connsiteX8667" fmla="*/ 839190 w 10775908"/>
              <a:gd name="connsiteY8667" fmla="*/ 1688726 h 4464204"/>
              <a:gd name="connsiteX8668" fmla="*/ 248589 w 10775908"/>
              <a:gd name="connsiteY8668" fmla="*/ 1686559 h 4464204"/>
              <a:gd name="connsiteX8669" fmla="*/ 286827 w 10775908"/>
              <a:gd name="connsiteY8669" fmla="*/ 1734519 h 4464204"/>
              <a:gd name="connsiteX8670" fmla="*/ 268010 w 10775908"/>
              <a:gd name="connsiteY8670" fmla="*/ 1743233 h 4464204"/>
              <a:gd name="connsiteX8671" fmla="*/ 253598 w 10775908"/>
              <a:gd name="connsiteY8671" fmla="*/ 1731640 h 4464204"/>
              <a:gd name="connsiteX8672" fmla="*/ 235600 w 10775908"/>
              <a:gd name="connsiteY8672" fmla="*/ 1697311 h 4464204"/>
              <a:gd name="connsiteX8673" fmla="*/ 248589 w 10775908"/>
              <a:gd name="connsiteY8673" fmla="*/ 1686559 h 4464204"/>
              <a:gd name="connsiteX8674" fmla="*/ 841344 w 10775908"/>
              <a:gd name="connsiteY8674" fmla="*/ 1685961 h 4464204"/>
              <a:gd name="connsiteX8675" fmla="*/ 840767 w 10775908"/>
              <a:gd name="connsiteY8675" fmla="*/ 1686705 h 4464204"/>
              <a:gd name="connsiteX8676" fmla="*/ 840736 w 10775908"/>
              <a:gd name="connsiteY8676" fmla="*/ 1686743 h 4464204"/>
              <a:gd name="connsiteX8677" fmla="*/ 549151 w 10775908"/>
              <a:gd name="connsiteY8677" fmla="*/ 1685675 h 4464204"/>
              <a:gd name="connsiteX8678" fmla="*/ 556658 w 10775908"/>
              <a:gd name="connsiteY8678" fmla="*/ 1687864 h 4464204"/>
              <a:gd name="connsiteX8679" fmla="*/ 558060 w 10775908"/>
              <a:gd name="connsiteY8679" fmla="*/ 1698051 h 4464204"/>
              <a:gd name="connsiteX8680" fmla="*/ 549151 w 10775908"/>
              <a:gd name="connsiteY8680" fmla="*/ 1685675 h 4464204"/>
              <a:gd name="connsiteX8681" fmla="*/ 2132543 w 10775908"/>
              <a:gd name="connsiteY8681" fmla="*/ 1683824 h 4464204"/>
              <a:gd name="connsiteX8682" fmla="*/ 2142498 w 10775908"/>
              <a:gd name="connsiteY8682" fmla="*/ 1687304 h 4464204"/>
              <a:gd name="connsiteX8683" fmla="*/ 2162399 w 10775908"/>
              <a:gd name="connsiteY8683" fmla="*/ 1696492 h 4464204"/>
              <a:gd name="connsiteX8684" fmla="*/ 2203920 w 10775908"/>
              <a:gd name="connsiteY8684" fmla="*/ 1715468 h 4464204"/>
              <a:gd name="connsiteX8685" fmla="*/ 2292115 w 10775908"/>
              <a:gd name="connsiteY8685" fmla="*/ 1752993 h 4464204"/>
              <a:gd name="connsiteX8686" fmla="*/ 2206599 w 10775908"/>
              <a:gd name="connsiteY8686" fmla="*/ 1734249 h 4464204"/>
              <a:gd name="connsiteX8687" fmla="*/ 2160936 w 10775908"/>
              <a:gd name="connsiteY8687" fmla="*/ 1720517 h 4464204"/>
              <a:gd name="connsiteX8688" fmla="*/ 2147214 w 10775908"/>
              <a:gd name="connsiteY8688" fmla="*/ 1713489 h 4464204"/>
              <a:gd name="connsiteX8689" fmla="*/ 2148547 w 10775908"/>
              <a:gd name="connsiteY8689" fmla="*/ 1716349 h 4464204"/>
              <a:gd name="connsiteX8690" fmla="*/ 2165748 w 10775908"/>
              <a:gd name="connsiteY8690" fmla="*/ 1727837 h 4464204"/>
              <a:gd name="connsiteX8691" fmla="*/ 2136877 w 10775908"/>
              <a:gd name="connsiteY8691" fmla="*/ 1741890 h 4464204"/>
              <a:gd name="connsiteX8692" fmla="*/ 2132729 w 10775908"/>
              <a:gd name="connsiteY8692" fmla="*/ 1722609 h 4464204"/>
              <a:gd name="connsiteX8693" fmla="*/ 2110895 w 10775908"/>
              <a:gd name="connsiteY8693" fmla="*/ 1717576 h 4464204"/>
              <a:gd name="connsiteX8694" fmla="*/ 2071301 w 10775908"/>
              <a:gd name="connsiteY8694" fmla="*/ 1694818 h 4464204"/>
              <a:gd name="connsiteX8695" fmla="*/ 2121841 w 10775908"/>
              <a:gd name="connsiteY8695" fmla="*/ 1699115 h 4464204"/>
              <a:gd name="connsiteX8696" fmla="*/ 2125760 w 10775908"/>
              <a:gd name="connsiteY8696" fmla="*/ 1701625 h 4464204"/>
              <a:gd name="connsiteX8697" fmla="*/ 2122866 w 10775908"/>
              <a:gd name="connsiteY8697" fmla="*/ 1698284 h 4464204"/>
              <a:gd name="connsiteX8698" fmla="*/ 2132543 w 10775908"/>
              <a:gd name="connsiteY8698" fmla="*/ 1683824 h 4464204"/>
              <a:gd name="connsiteX8699" fmla="*/ 844122 w 10775908"/>
              <a:gd name="connsiteY8699" fmla="*/ 1682394 h 4464204"/>
              <a:gd name="connsiteX8700" fmla="*/ 842480 w 10775908"/>
              <a:gd name="connsiteY8700" fmla="*/ 1684505 h 4464204"/>
              <a:gd name="connsiteX8701" fmla="*/ 841344 w 10775908"/>
              <a:gd name="connsiteY8701" fmla="*/ 1685961 h 4464204"/>
              <a:gd name="connsiteX8702" fmla="*/ 2460251 w 10775908"/>
              <a:gd name="connsiteY8702" fmla="*/ 1681670 h 4464204"/>
              <a:gd name="connsiteX8703" fmla="*/ 2462575 w 10775908"/>
              <a:gd name="connsiteY8703" fmla="*/ 1693462 h 4464204"/>
              <a:gd name="connsiteX8704" fmla="*/ 2460251 w 10775908"/>
              <a:gd name="connsiteY8704" fmla="*/ 1681670 h 4464204"/>
              <a:gd name="connsiteX8705" fmla="*/ 838416 w 10775908"/>
              <a:gd name="connsiteY8705" fmla="*/ 1680387 h 4464204"/>
              <a:gd name="connsiteX8706" fmla="*/ 840574 w 10775908"/>
              <a:gd name="connsiteY8706" fmla="*/ 1686949 h 4464204"/>
              <a:gd name="connsiteX8707" fmla="*/ 840736 w 10775908"/>
              <a:gd name="connsiteY8707" fmla="*/ 1686743 h 4464204"/>
              <a:gd name="connsiteX8708" fmla="*/ 840575 w 10775908"/>
              <a:gd name="connsiteY8708" fmla="*/ 1686949 h 4464204"/>
              <a:gd name="connsiteX8709" fmla="*/ 840698 w 10775908"/>
              <a:gd name="connsiteY8709" fmla="*/ 1687328 h 4464204"/>
              <a:gd name="connsiteX8710" fmla="*/ 840409 w 10775908"/>
              <a:gd name="connsiteY8710" fmla="*/ 1687162 h 4464204"/>
              <a:gd name="connsiteX8711" fmla="*/ 837265 w 10775908"/>
              <a:gd name="connsiteY8711" fmla="*/ 1685360 h 4464204"/>
              <a:gd name="connsiteX8712" fmla="*/ 838416 w 10775908"/>
              <a:gd name="connsiteY8712" fmla="*/ 1680387 h 4464204"/>
              <a:gd name="connsiteX8713" fmla="*/ 2771603 w 10775908"/>
              <a:gd name="connsiteY8713" fmla="*/ 1679572 h 4464204"/>
              <a:gd name="connsiteX8714" fmla="*/ 2780626 w 10775908"/>
              <a:gd name="connsiteY8714" fmla="*/ 1682547 h 4464204"/>
              <a:gd name="connsiteX8715" fmla="*/ 2771603 w 10775908"/>
              <a:gd name="connsiteY8715" fmla="*/ 1679572 h 4464204"/>
              <a:gd name="connsiteX8716" fmla="*/ 844354 w 10775908"/>
              <a:gd name="connsiteY8716" fmla="*/ 1677937 h 4464204"/>
              <a:gd name="connsiteX8717" fmla="*/ 864319 w 10775908"/>
              <a:gd name="connsiteY8717" fmla="*/ 1678131 h 4464204"/>
              <a:gd name="connsiteX8718" fmla="*/ 860796 w 10775908"/>
              <a:gd name="connsiteY8718" fmla="*/ 1688209 h 4464204"/>
              <a:gd name="connsiteX8719" fmla="*/ 850774 w 10775908"/>
              <a:gd name="connsiteY8719" fmla="*/ 1685836 h 4464204"/>
              <a:gd name="connsiteX8720" fmla="*/ 844354 w 10775908"/>
              <a:gd name="connsiteY8720" fmla="*/ 1677937 h 4464204"/>
              <a:gd name="connsiteX8721" fmla="*/ 2262160 w 10775908"/>
              <a:gd name="connsiteY8721" fmla="*/ 1676764 h 4464204"/>
              <a:gd name="connsiteX8722" fmla="*/ 2264442 w 10775908"/>
              <a:gd name="connsiteY8722" fmla="*/ 1678674 h 4464204"/>
              <a:gd name="connsiteX8723" fmla="*/ 2268864 w 10775908"/>
              <a:gd name="connsiteY8723" fmla="*/ 1678565 h 4464204"/>
              <a:gd name="connsiteX8724" fmla="*/ 2278198 w 10775908"/>
              <a:gd name="connsiteY8724" fmla="*/ 1688445 h 4464204"/>
              <a:gd name="connsiteX8725" fmla="*/ 2280626 w 10775908"/>
              <a:gd name="connsiteY8725" fmla="*/ 1681505 h 4464204"/>
              <a:gd name="connsiteX8726" fmla="*/ 1165578 w 10775908"/>
              <a:gd name="connsiteY8726" fmla="*/ 1676638 h 4464204"/>
              <a:gd name="connsiteX8727" fmla="*/ 1176755 w 10775908"/>
              <a:gd name="connsiteY8727" fmla="*/ 1680544 h 4464204"/>
              <a:gd name="connsiteX8728" fmla="*/ 1173333 w 10775908"/>
              <a:gd name="connsiteY8728" fmla="*/ 1690328 h 4464204"/>
              <a:gd name="connsiteX8729" fmla="*/ 1162157 w 10775908"/>
              <a:gd name="connsiteY8729" fmla="*/ 1686421 h 4464204"/>
              <a:gd name="connsiteX8730" fmla="*/ 1165578 w 10775908"/>
              <a:gd name="connsiteY8730" fmla="*/ 1676638 h 4464204"/>
              <a:gd name="connsiteX8731" fmla="*/ 1140956 w 10775908"/>
              <a:gd name="connsiteY8731" fmla="*/ 1675953 h 4464204"/>
              <a:gd name="connsiteX8732" fmla="*/ 1208024 w 10775908"/>
              <a:gd name="connsiteY8732" fmla="*/ 1718224 h 4464204"/>
              <a:gd name="connsiteX8733" fmla="*/ 1258098 w 10775908"/>
              <a:gd name="connsiteY8733" fmla="*/ 1762759 h 4464204"/>
              <a:gd name="connsiteX8734" fmla="*/ 1261741 w 10775908"/>
              <a:gd name="connsiteY8734" fmla="*/ 1756221 h 4464204"/>
              <a:gd name="connsiteX8735" fmla="*/ 1266506 w 10775908"/>
              <a:gd name="connsiteY8735" fmla="*/ 1755689 h 4464204"/>
              <a:gd name="connsiteX8736" fmla="*/ 1262667 w 10775908"/>
              <a:gd name="connsiteY8736" fmla="*/ 1762308 h 4464204"/>
              <a:gd name="connsiteX8737" fmla="*/ 1258711 w 10775908"/>
              <a:gd name="connsiteY8737" fmla="*/ 1763303 h 4464204"/>
              <a:gd name="connsiteX8738" fmla="*/ 1270459 w 10775908"/>
              <a:gd name="connsiteY8738" fmla="*/ 1773752 h 4464204"/>
              <a:gd name="connsiteX8739" fmla="*/ 1247075 w 10775908"/>
              <a:gd name="connsiteY8739" fmla="*/ 1781002 h 4464204"/>
              <a:gd name="connsiteX8740" fmla="*/ 1279410 w 10775908"/>
              <a:gd name="connsiteY8740" fmla="*/ 1787899 h 4464204"/>
              <a:gd name="connsiteX8741" fmla="*/ 1269785 w 10775908"/>
              <a:gd name="connsiteY8741" fmla="*/ 1795554 h 4464204"/>
              <a:gd name="connsiteX8742" fmla="*/ 1499885 w 10775908"/>
              <a:gd name="connsiteY8742" fmla="*/ 1974437 h 4464204"/>
              <a:gd name="connsiteX8743" fmla="*/ 1555973 w 10775908"/>
              <a:gd name="connsiteY8743" fmla="*/ 2011675 h 4464204"/>
              <a:gd name="connsiteX8744" fmla="*/ 1575241 w 10775908"/>
              <a:gd name="connsiteY8744" fmla="*/ 2022819 h 4464204"/>
              <a:gd name="connsiteX8745" fmla="*/ 1591054 w 10775908"/>
              <a:gd name="connsiteY8745" fmla="*/ 2010715 h 4464204"/>
              <a:gd name="connsiteX8746" fmla="*/ 1643702 w 10775908"/>
              <a:gd name="connsiteY8746" fmla="*/ 2051160 h 4464204"/>
              <a:gd name="connsiteX8747" fmla="*/ 1700595 w 10775908"/>
              <a:gd name="connsiteY8747" fmla="*/ 2092723 h 4464204"/>
              <a:gd name="connsiteX8748" fmla="*/ 1619753 w 10775908"/>
              <a:gd name="connsiteY8748" fmla="*/ 2066664 h 4464204"/>
              <a:gd name="connsiteX8749" fmla="*/ 1610232 w 10775908"/>
              <a:gd name="connsiteY8749" fmla="*/ 2049601 h 4464204"/>
              <a:gd name="connsiteX8750" fmla="*/ 1596334 w 10775908"/>
              <a:gd name="connsiteY8750" fmla="*/ 2040466 h 4464204"/>
              <a:gd name="connsiteX8751" fmla="*/ 1597431 w 10775908"/>
              <a:gd name="connsiteY8751" fmla="*/ 2032780 h 4464204"/>
              <a:gd name="connsiteX8752" fmla="*/ 1593475 w 10775908"/>
              <a:gd name="connsiteY8752" fmla="*/ 2029193 h 4464204"/>
              <a:gd name="connsiteX8753" fmla="*/ 1592533 w 10775908"/>
              <a:gd name="connsiteY8753" fmla="*/ 2036854 h 4464204"/>
              <a:gd name="connsiteX8754" fmla="*/ 1594709 w 10775908"/>
              <a:gd name="connsiteY8754" fmla="*/ 2039396 h 4464204"/>
              <a:gd name="connsiteX8755" fmla="*/ 1594139 w 10775908"/>
              <a:gd name="connsiteY8755" fmla="*/ 2039023 h 4464204"/>
              <a:gd name="connsiteX8756" fmla="*/ 1560110 w 10775908"/>
              <a:gd name="connsiteY8756" fmla="*/ 2026344 h 4464204"/>
              <a:gd name="connsiteX8757" fmla="*/ 1484067 w 10775908"/>
              <a:gd name="connsiteY8757" fmla="*/ 1979926 h 4464204"/>
              <a:gd name="connsiteX8758" fmla="*/ 1411278 w 10775908"/>
              <a:gd name="connsiteY8758" fmla="*/ 1927251 h 4464204"/>
              <a:gd name="connsiteX8759" fmla="*/ 1361633 w 10775908"/>
              <a:gd name="connsiteY8759" fmla="*/ 1888162 h 4464204"/>
              <a:gd name="connsiteX8760" fmla="*/ 1362290 w 10775908"/>
              <a:gd name="connsiteY8760" fmla="*/ 1890942 h 4464204"/>
              <a:gd name="connsiteX8761" fmla="*/ 1357246 w 10775908"/>
              <a:gd name="connsiteY8761" fmla="*/ 1893846 h 4464204"/>
              <a:gd name="connsiteX8762" fmla="*/ 1358958 w 10775908"/>
              <a:gd name="connsiteY8762" fmla="*/ 1888954 h 4464204"/>
              <a:gd name="connsiteX8763" fmla="*/ 1359753 w 10775908"/>
              <a:gd name="connsiteY8763" fmla="*/ 1886680 h 4464204"/>
              <a:gd name="connsiteX8764" fmla="*/ 1338394 w 10775908"/>
              <a:gd name="connsiteY8764" fmla="*/ 1869861 h 4464204"/>
              <a:gd name="connsiteX8765" fmla="*/ 1268535 w 10775908"/>
              <a:gd name="connsiteY8765" fmla="*/ 1812381 h 4464204"/>
              <a:gd name="connsiteX8766" fmla="*/ 1232636 w 10775908"/>
              <a:gd name="connsiteY8766" fmla="*/ 1789179 h 4464204"/>
              <a:gd name="connsiteX8767" fmla="*/ 1227807 w 10775908"/>
              <a:gd name="connsiteY8767" fmla="*/ 1769859 h 4464204"/>
              <a:gd name="connsiteX8768" fmla="*/ 1210939 w 10775908"/>
              <a:gd name="connsiteY8768" fmla="*/ 1746331 h 4464204"/>
              <a:gd name="connsiteX8769" fmla="*/ 1179281 w 10775908"/>
              <a:gd name="connsiteY8769" fmla="*/ 1724245 h 4464204"/>
              <a:gd name="connsiteX8770" fmla="*/ 1164475 w 10775908"/>
              <a:gd name="connsiteY8770" fmla="*/ 1701437 h 4464204"/>
              <a:gd name="connsiteX8771" fmla="*/ 1140956 w 10775908"/>
              <a:gd name="connsiteY8771" fmla="*/ 1675953 h 4464204"/>
              <a:gd name="connsiteX8772" fmla="*/ 2020767 w 10775908"/>
              <a:gd name="connsiteY8772" fmla="*/ 1673606 h 4464204"/>
              <a:gd name="connsiteX8773" fmla="*/ 2028455 w 10775908"/>
              <a:gd name="connsiteY8773" fmla="*/ 1673653 h 4464204"/>
              <a:gd name="connsiteX8774" fmla="*/ 2041879 w 10775908"/>
              <a:gd name="connsiteY8774" fmla="*/ 1681142 h 4464204"/>
              <a:gd name="connsiteX8775" fmla="*/ 2028172 w 10775908"/>
              <a:gd name="connsiteY8775" fmla="*/ 1688952 h 4464204"/>
              <a:gd name="connsiteX8776" fmla="*/ 2014491 w 10775908"/>
              <a:gd name="connsiteY8776" fmla="*/ 1682199 h 4464204"/>
              <a:gd name="connsiteX8777" fmla="*/ 2020767 w 10775908"/>
              <a:gd name="connsiteY8777" fmla="*/ 1673606 h 4464204"/>
              <a:gd name="connsiteX8778" fmla="*/ 8336580 w 10775908"/>
              <a:gd name="connsiteY8778" fmla="*/ 1670940 h 4464204"/>
              <a:gd name="connsiteX8779" fmla="*/ 8349411 w 10775908"/>
              <a:gd name="connsiteY8779" fmla="*/ 1677424 h 4464204"/>
              <a:gd name="connsiteX8780" fmla="*/ 8358882 w 10775908"/>
              <a:gd name="connsiteY8780" fmla="*/ 1681273 h 4464204"/>
              <a:gd name="connsiteX8781" fmla="*/ 8366467 w 10775908"/>
              <a:gd name="connsiteY8781" fmla="*/ 1678835 h 4464204"/>
              <a:gd name="connsiteX8782" fmla="*/ 8382539 w 10775908"/>
              <a:gd name="connsiteY8782" fmla="*/ 1683890 h 4464204"/>
              <a:gd name="connsiteX8783" fmla="*/ 8397583 w 10775908"/>
              <a:gd name="connsiteY8783" fmla="*/ 1686033 h 4464204"/>
              <a:gd name="connsiteX8784" fmla="*/ 8404737 w 10775908"/>
              <a:gd name="connsiteY8784" fmla="*/ 1700708 h 4464204"/>
              <a:gd name="connsiteX8785" fmla="*/ 8356048 w 10775908"/>
              <a:gd name="connsiteY8785" fmla="*/ 1692745 h 4464204"/>
              <a:gd name="connsiteX8786" fmla="*/ 8358388 w 10775908"/>
              <a:gd name="connsiteY8786" fmla="*/ 1682893 h 4464204"/>
              <a:gd name="connsiteX8787" fmla="*/ 8352286 w 10775908"/>
              <a:gd name="connsiteY8787" fmla="*/ 1681775 h 4464204"/>
              <a:gd name="connsiteX8788" fmla="*/ 8316771 w 10775908"/>
              <a:gd name="connsiteY8788" fmla="*/ 1672803 h 4464204"/>
              <a:gd name="connsiteX8789" fmla="*/ 8295061 w 10775908"/>
              <a:gd name="connsiteY8789" fmla="*/ 1683813 h 4464204"/>
              <a:gd name="connsiteX8790" fmla="*/ 8405064 w 10775908"/>
              <a:gd name="connsiteY8790" fmla="*/ 1714780 h 4464204"/>
              <a:gd name="connsiteX8791" fmla="*/ 8479941 w 10775908"/>
              <a:gd name="connsiteY8791" fmla="*/ 1743606 h 4464204"/>
              <a:gd name="connsiteX8792" fmla="*/ 8481115 w 10775908"/>
              <a:gd name="connsiteY8792" fmla="*/ 1744756 h 4464204"/>
              <a:gd name="connsiteX8793" fmla="*/ 8520855 w 10775908"/>
              <a:gd name="connsiteY8793" fmla="*/ 1751669 h 4464204"/>
              <a:gd name="connsiteX8794" fmla="*/ 8511292 w 10775908"/>
              <a:gd name="connsiteY8794" fmla="*/ 1759168 h 4464204"/>
              <a:gd name="connsiteX8795" fmla="*/ 8506144 w 10775908"/>
              <a:gd name="connsiteY8795" fmla="*/ 1760993 h 4464204"/>
              <a:gd name="connsiteX8796" fmla="*/ 8519502 w 10775908"/>
              <a:gd name="connsiteY8796" fmla="*/ 1765416 h 4464204"/>
              <a:gd name="connsiteX8797" fmla="*/ 8522811 w 10775908"/>
              <a:gd name="connsiteY8797" fmla="*/ 1765930 h 4464204"/>
              <a:gd name="connsiteX8798" fmla="*/ 8527040 w 10775908"/>
              <a:gd name="connsiteY8798" fmla="*/ 1753831 h 4464204"/>
              <a:gd name="connsiteX8799" fmla="*/ 8538895 w 10775908"/>
              <a:gd name="connsiteY8799" fmla="*/ 1759078 h 4464204"/>
              <a:gd name="connsiteX8800" fmla="*/ 8548429 w 10775908"/>
              <a:gd name="connsiteY8800" fmla="*/ 1769926 h 4464204"/>
              <a:gd name="connsiteX8801" fmla="*/ 8548772 w 10775908"/>
              <a:gd name="connsiteY8801" fmla="*/ 1769979 h 4464204"/>
              <a:gd name="connsiteX8802" fmla="*/ 8558993 w 10775908"/>
              <a:gd name="connsiteY8802" fmla="*/ 1740746 h 4464204"/>
              <a:gd name="connsiteX8803" fmla="*/ 8573420 w 10775908"/>
              <a:gd name="connsiteY8803" fmla="*/ 1732560 h 4464204"/>
              <a:gd name="connsiteX8804" fmla="*/ 8570934 w 10775908"/>
              <a:gd name="connsiteY8804" fmla="*/ 1727696 h 4464204"/>
              <a:gd name="connsiteX8805" fmla="*/ 8491520 w 10775908"/>
              <a:gd name="connsiteY8805" fmla="*/ 1708761 h 4464204"/>
              <a:gd name="connsiteX8806" fmla="*/ 8409527 w 10775908"/>
              <a:gd name="connsiteY8806" fmla="*/ 1701723 h 4464204"/>
              <a:gd name="connsiteX8807" fmla="*/ 8412955 w 10775908"/>
              <a:gd name="connsiteY8807" fmla="*/ 1689738 h 4464204"/>
              <a:gd name="connsiteX8808" fmla="*/ 8401928 w 10775908"/>
              <a:gd name="connsiteY8808" fmla="*/ 1687091 h 4464204"/>
              <a:gd name="connsiteX8809" fmla="*/ 8336580 w 10775908"/>
              <a:gd name="connsiteY8809" fmla="*/ 1670940 h 4464204"/>
              <a:gd name="connsiteX8810" fmla="*/ 1955901 w 10775908"/>
              <a:gd name="connsiteY8810" fmla="*/ 1670024 h 4464204"/>
              <a:gd name="connsiteX8811" fmla="*/ 1970801 w 10775908"/>
              <a:gd name="connsiteY8811" fmla="*/ 1673293 h 4464204"/>
              <a:gd name="connsiteX8812" fmla="*/ 1976525 w 10775908"/>
              <a:gd name="connsiteY8812" fmla="*/ 1688313 h 4464204"/>
              <a:gd name="connsiteX8813" fmla="*/ 1960873 w 10775908"/>
              <a:gd name="connsiteY8813" fmla="*/ 1684781 h 4464204"/>
              <a:gd name="connsiteX8814" fmla="*/ 1955901 w 10775908"/>
              <a:gd name="connsiteY8814" fmla="*/ 1670024 h 4464204"/>
              <a:gd name="connsiteX8815" fmla="*/ 530460 w 10775908"/>
              <a:gd name="connsiteY8815" fmla="*/ 1669985 h 4464204"/>
              <a:gd name="connsiteX8816" fmla="*/ 528539 w 10775908"/>
              <a:gd name="connsiteY8816" fmla="*/ 1674434 h 4464204"/>
              <a:gd name="connsiteX8817" fmla="*/ 526588 w 10775908"/>
              <a:gd name="connsiteY8817" fmla="*/ 1672728 h 4464204"/>
              <a:gd name="connsiteX8818" fmla="*/ 530460 w 10775908"/>
              <a:gd name="connsiteY8818" fmla="*/ 1669985 h 4464204"/>
              <a:gd name="connsiteX8819" fmla="*/ 2144765 w 10775908"/>
              <a:gd name="connsiteY8819" fmla="*/ 1664431 h 4464204"/>
              <a:gd name="connsiteX8820" fmla="*/ 2153314 w 10775908"/>
              <a:gd name="connsiteY8820" fmla="*/ 1675830 h 4464204"/>
              <a:gd name="connsiteX8821" fmla="*/ 2144765 w 10775908"/>
              <a:gd name="connsiteY8821" fmla="*/ 1664431 h 4464204"/>
              <a:gd name="connsiteX8822" fmla="*/ 1093066 w 10775908"/>
              <a:gd name="connsiteY8822" fmla="*/ 1664068 h 4464204"/>
              <a:gd name="connsiteX8823" fmla="*/ 1084359 w 10775908"/>
              <a:gd name="connsiteY8823" fmla="*/ 1682275 h 4464204"/>
              <a:gd name="connsiteX8824" fmla="*/ 1079129 w 10775908"/>
              <a:gd name="connsiteY8824" fmla="*/ 1682273 h 4464204"/>
              <a:gd name="connsiteX8825" fmla="*/ 1067665 w 10775908"/>
              <a:gd name="connsiteY8825" fmla="*/ 1676440 h 4464204"/>
              <a:gd name="connsiteX8826" fmla="*/ 1093066 w 10775908"/>
              <a:gd name="connsiteY8826" fmla="*/ 1664068 h 4464204"/>
              <a:gd name="connsiteX8827" fmla="*/ 2183971 w 10775908"/>
              <a:gd name="connsiteY8827" fmla="*/ 1662890 h 4464204"/>
              <a:gd name="connsiteX8828" fmla="*/ 2202854 w 10775908"/>
              <a:gd name="connsiteY8828" fmla="*/ 1663183 h 4464204"/>
              <a:gd name="connsiteX8829" fmla="*/ 2199579 w 10775908"/>
              <a:gd name="connsiteY8829" fmla="*/ 1672552 h 4464204"/>
              <a:gd name="connsiteX8830" fmla="*/ 2190332 w 10775908"/>
              <a:gd name="connsiteY8830" fmla="*/ 1669583 h 4464204"/>
              <a:gd name="connsiteX8831" fmla="*/ 2183971 w 10775908"/>
              <a:gd name="connsiteY8831" fmla="*/ 1662890 h 4464204"/>
              <a:gd name="connsiteX8832" fmla="*/ 653858 w 10775908"/>
              <a:gd name="connsiteY8832" fmla="*/ 1658337 h 4464204"/>
              <a:gd name="connsiteX8833" fmla="*/ 662815 w 10775908"/>
              <a:gd name="connsiteY8833" fmla="*/ 1661741 h 4464204"/>
              <a:gd name="connsiteX8834" fmla="*/ 656583 w 10775908"/>
              <a:gd name="connsiteY8834" fmla="*/ 1665054 h 4464204"/>
              <a:gd name="connsiteX8835" fmla="*/ 644915 w 10775908"/>
              <a:gd name="connsiteY8835" fmla="*/ 1659877 h 4464204"/>
              <a:gd name="connsiteX8836" fmla="*/ 653858 w 10775908"/>
              <a:gd name="connsiteY8836" fmla="*/ 1658337 h 4464204"/>
              <a:gd name="connsiteX8837" fmla="*/ 1947358 w 10775908"/>
              <a:gd name="connsiteY8837" fmla="*/ 1657138 h 4464204"/>
              <a:gd name="connsiteX8838" fmla="*/ 1954208 w 10775908"/>
              <a:gd name="connsiteY8838" fmla="*/ 1659968 h 4464204"/>
              <a:gd name="connsiteX8839" fmla="*/ 1940145 w 10775908"/>
              <a:gd name="connsiteY8839" fmla="*/ 1664314 h 4464204"/>
              <a:gd name="connsiteX8840" fmla="*/ 1947358 w 10775908"/>
              <a:gd name="connsiteY8840" fmla="*/ 1657138 h 4464204"/>
              <a:gd name="connsiteX8841" fmla="*/ 2483481 w 10775908"/>
              <a:gd name="connsiteY8841" fmla="*/ 1655937 h 4464204"/>
              <a:gd name="connsiteX8842" fmla="*/ 2465104 w 10775908"/>
              <a:gd name="connsiteY8842" fmla="*/ 1665948 h 4464204"/>
              <a:gd name="connsiteX8843" fmla="*/ 2590059 w 10775908"/>
              <a:gd name="connsiteY8843" fmla="*/ 1714042 h 4464204"/>
              <a:gd name="connsiteX8844" fmla="*/ 2593020 w 10775908"/>
              <a:gd name="connsiteY8844" fmla="*/ 1693027 h 4464204"/>
              <a:gd name="connsiteX8845" fmla="*/ 2571533 w 10775908"/>
              <a:gd name="connsiteY8845" fmla="*/ 1685514 h 4464204"/>
              <a:gd name="connsiteX8846" fmla="*/ 2531519 w 10775908"/>
              <a:gd name="connsiteY8846" fmla="*/ 1669322 h 4464204"/>
              <a:gd name="connsiteX8847" fmla="*/ 2500710 w 10775908"/>
              <a:gd name="connsiteY8847" fmla="*/ 1656070 h 4464204"/>
              <a:gd name="connsiteX8848" fmla="*/ 2483481 w 10775908"/>
              <a:gd name="connsiteY8848" fmla="*/ 1655937 h 4464204"/>
              <a:gd name="connsiteX8849" fmla="*/ 1121200 w 10775908"/>
              <a:gd name="connsiteY8849" fmla="*/ 1654028 h 4464204"/>
              <a:gd name="connsiteX8850" fmla="*/ 1133166 w 10775908"/>
              <a:gd name="connsiteY8850" fmla="*/ 1658211 h 4464204"/>
              <a:gd name="connsiteX8851" fmla="*/ 1115672 w 10775908"/>
              <a:gd name="connsiteY8851" fmla="*/ 1669547 h 4464204"/>
              <a:gd name="connsiteX8852" fmla="*/ 1112838 w 10775908"/>
              <a:gd name="connsiteY8852" fmla="*/ 1664403 h 4464204"/>
              <a:gd name="connsiteX8853" fmla="*/ 1121200 w 10775908"/>
              <a:gd name="connsiteY8853" fmla="*/ 1654028 h 4464204"/>
              <a:gd name="connsiteX8854" fmla="*/ 2111228 w 10775908"/>
              <a:gd name="connsiteY8854" fmla="*/ 1653671 h 4464204"/>
              <a:gd name="connsiteX8855" fmla="*/ 2113549 w 10775908"/>
              <a:gd name="connsiteY8855" fmla="*/ 1665463 h 4464204"/>
              <a:gd name="connsiteX8856" fmla="*/ 2111228 w 10775908"/>
              <a:gd name="connsiteY8856" fmla="*/ 1653671 h 4464204"/>
              <a:gd name="connsiteX8857" fmla="*/ 8878776 w 10775908"/>
              <a:gd name="connsiteY8857" fmla="*/ 1653530 h 4464204"/>
              <a:gd name="connsiteX8858" fmla="*/ 8876928 w 10775908"/>
              <a:gd name="connsiteY8858" fmla="*/ 1654539 h 4464204"/>
              <a:gd name="connsiteX8859" fmla="*/ 8876937 w 10775908"/>
              <a:gd name="connsiteY8859" fmla="*/ 1654799 h 4464204"/>
              <a:gd name="connsiteX8860" fmla="*/ 8879396 w 10775908"/>
              <a:gd name="connsiteY8860" fmla="*/ 1653910 h 4464204"/>
              <a:gd name="connsiteX8861" fmla="*/ 2275713 w 10775908"/>
              <a:gd name="connsiteY8861" fmla="*/ 1652570 h 4464204"/>
              <a:gd name="connsiteX8862" fmla="*/ 2258682 w 10775908"/>
              <a:gd name="connsiteY8862" fmla="*/ 1654589 h 4464204"/>
              <a:gd name="connsiteX8863" fmla="*/ 2267835 w 10775908"/>
              <a:gd name="connsiteY8863" fmla="*/ 1657458 h 4464204"/>
              <a:gd name="connsiteX8864" fmla="*/ 2297021 w 10775908"/>
              <a:gd name="connsiteY8864" fmla="*/ 1666244 h 4464204"/>
              <a:gd name="connsiteX8865" fmla="*/ 2296669 w 10775908"/>
              <a:gd name="connsiteY8865" fmla="*/ 1662651 h 4464204"/>
              <a:gd name="connsiteX8866" fmla="*/ 2291143 w 10775908"/>
              <a:gd name="connsiteY8866" fmla="*/ 1657688 h 4464204"/>
              <a:gd name="connsiteX8867" fmla="*/ 2275713 w 10775908"/>
              <a:gd name="connsiteY8867" fmla="*/ 1652570 h 4464204"/>
              <a:gd name="connsiteX8868" fmla="*/ 1989482 w 10775908"/>
              <a:gd name="connsiteY8868" fmla="*/ 1652290 h 4464204"/>
              <a:gd name="connsiteX8869" fmla="*/ 1995936 w 10775908"/>
              <a:gd name="connsiteY8869" fmla="*/ 1665059 h 4464204"/>
              <a:gd name="connsiteX8870" fmla="*/ 1989482 w 10775908"/>
              <a:gd name="connsiteY8870" fmla="*/ 1652290 h 4464204"/>
              <a:gd name="connsiteX8871" fmla="*/ 1053822 w 10775908"/>
              <a:gd name="connsiteY8871" fmla="*/ 1649977 h 4464204"/>
              <a:gd name="connsiteX8872" fmla="*/ 1062096 w 10775908"/>
              <a:gd name="connsiteY8872" fmla="*/ 1652339 h 4464204"/>
              <a:gd name="connsiteX8873" fmla="*/ 1046815 w 10775908"/>
              <a:gd name="connsiteY8873" fmla="*/ 1658189 h 4464204"/>
              <a:gd name="connsiteX8874" fmla="*/ 1053822 w 10775908"/>
              <a:gd name="connsiteY8874" fmla="*/ 1649977 h 4464204"/>
              <a:gd name="connsiteX8875" fmla="*/ 1016220 w 10775908"/>
              <a:gd name="connsiteY8875" fmla="*/ 1647583 h 4464204"/>
              <a:gd name="connsiteX8876" fmla="*/ 1023870 w 10775908"/>
              <a:gd name="connsiteY8876" fmla="*/ 1653805 h 4464204"/>
              <a:gd name="connsiteX8877" fmla="*/ 1022863 w 10775908"/>
              <a:gd name="connsiteY8877" fmla="*/ 1659305 h 4464204"/>
              <a:gd name="connsiteX8878" fmla="*/ 1034469 w 10775908"/>
              <a:gd name="connsiteY8878" fmla="*/ 1665082 h 4464204"/>
              <a:gd name="connsiteX8879" fmla="*/ 1069175 w 10775908"/>
              <a:gd name="connsiteY8879" fmla="*/ 1693268 h 4464204"/>
              <a:gd name="connsiteX8880" fmla="*/ 1024315 w 10775908"/>
              <a:gd name="connsiteY8880" fmla="*/ 1691908 h 4464204"/>
              <a:gd name="connsiteX8881" fmla="*/ 1020883 w 10775908"/>
              <a:gd name="connsiteY8881" fmla="*/ 1680863 h 4464204"/>
              <a:gd name="connsiteX8882" fmla="*/ 1035849 w 10775908"/>
              <a:gd name="connsiteY8882" fmla="*/ 1674904 h 4464204"/>
              <a:gd name="connsiteX8883" fmla="*/ 1021235 w 10775908"/>
              <a:gd name="connsiteY8883" fmla="*/ 1666962 h 4464204"/>
              <a:gd name="connsiteX8884" fmla="*/ 1021863 w 10775908"/>
              <a:gd name="connsiteY8884" fmla="*/ 1659890 h 4464204"/>
              <a:gd name="connsiteX8885" fmla="*/ 1016762 w 10775908"/>
              <a:gd name="connsiteY8885" fmla="*/ 1656972 h 4464204"/>
              <a:gd name="connsiteX8886" fmla="*/ 1016220 w 10775908"/>
              <a:gd name="connsiteY8886" fmla="*/ 1647583 h 4464204"/>
              <a:gd name="connsiteX8887" fmla="*/ 1164491 w 10775908"/>
              <a:gd name="connsiteY8887" fmla="*/ 1643606 h 4464204"/>
              <a:gd name="connsiteX8888" fmla="*/ 1174726 w 10775908"/>
              <a:gd name="connsiteY8888" fmla="*/ 1667910 h 4464204"/>
              <a:gd name="connsiteX8889" fmla="*/ 1157553 w 10775908"/>
              <a:gd name="connsiteY8889" fmla="*/ 1644308 h 4464204"/>
              <a:gd name="connsiteX8890" fmla="*/ 1164491 w 10775908"/>
              <a:gd name="connsiteY8890" fmla="*/ 1643606 h 4464204"/>
              <a:gd name="connsiteX8891" fmla="*/ 2013619 w 10775908"/>
              <a:gd name="connsiteY8891" fmla="*/ 1637398 h 4464204"/>
              <a:gd name="connsiteX8892" fmla="*/ 2025982 w 10775908"/>
              <a:gd name="connsiteY8892" fmla="*/ 1638693 h 4464204"/>
              <a:gd name="connsiteX8893" fmla="*/ 2046821 w 10775908"/>
              <a:gd name="connsiteY8893" fmla="*/ 1651368 h 4464204"/>
              <a:gd name="connsiteX8894" fmla="*/ 2085793 w 10775908"/>
              <a:gd name="connsiteY8894" fmla="*/ 1671208 h 4464204"/>
              <a:gd name="connsiteX8895" fmla="*/ 2117442 w 10775908"/>
              <a:gd name="connsiteY8895" fmla="*/ 1693239 h 4464204"/>
              <a:gd name="connsiteX8896" fmla="*/ 2070061 w 10775908"/>
              <a:gd name="connsiteY8896" fmla="*/ 1678887 h 4464204"/>
              <a:gd name="connsiteX8897" fmla="*/ 2063266 w 10775908"/>
              <a:gd name="connsiteY8897" fmla="*/ 1698324 h 4464204"/>
              <a:gd name="connsiteX8898" fmla="*/ 2054092 w 10775908"/>
              <a:gd name="connsiteY8898" fmla="*/ 1688688 h 4464204"/>
              <a:gd name="connsiteX8899" fmla="*/ 2069689 w 10775908"/>
              <a:gd name="connsiteY8899" fmla="*/ 1678775 h 4464204"/>
              <a:gd name="connsiteX8900" fmla="*/ 2023601 w 10775908"/>
              <a:gd name="connsiteY8900" fmla="*/ 1664816 h 4464204"/>
              <a:gd name="connsiteX8901" fmla="*/ 2004671 w 10775908"/>
              <a:gd name="connsiteY8901" fmla="*/ 1647232 h 4464204"/>
              <a:gd name="connsiteX8902" fmla="*/ 2013619 w 10775908"/>
              <a:gd name="connsiteY8902" fmla="*/ 1637398 h 4464204"/>
              <a:gd name="connsiteX8903" fmla="*/ 1101888 w 10775908"/>
              <a:gd name="connsiteY8903" fmla="*/ 1636912 h 4464204"/>
              <a:gd name="connsiteX8904" fmla="*/ 1109505 w 10775908"/>
              <a:gd name="connsiteY8904" fmla="*/ 1639029 h 4464204"/>
              <a:gd name="connsiteX8905" fmla="*/ 1117397 w 10775908"/>
              <a:gd name="connsiteY8905" fmla="*/ 1644511 h 4464204"/>
              <a:gd name="connsiteX8906" fmla="*/ 1095105 w 10775908"/>
              <a:gd name="connsiteY8906" fmla="*/ 1656314 h 4464204"/>
              <a:gd name="connsiteX8907" fmla="*/ 1101888 w 10775908"/>
              <a:gd name="connsiteY8907" fmla="*/ 1636912 h 4464204"/>
              <a:gd name="connsiteX8908" fmla="*/ 465814 w 10775908"/>
              <a:gd name="connsiteY8908" fmla="*/ 1636792 h 4464204"/>
              <a:gd name="connsiteX8909" fmla="*/ 466919 w 10775908"/>
              <a:gd name="connsiteY8909" fmla="*/ 1647430 h 4464204"/>
              <a:gd name="connsiteX8910" fmla="*/ 457090 w 10775908"/>
              <a:gd name="connsiteY8910" fmla="*/ 1637685 h 4464204"/>
              <a:gd name="connsiteX8911" fmla="*/ 465814 w 10775908"/>
              <a:gd name="connsiteY8911" fmla="*/ 1636792 h 4464204"/>
              <a:gd name="connsiteX8912" fmla="*/ 1553446 w 10775908"/>
              <a:gd name="connsiteY8912" fmla="*/ 1634638 h 4464204"/>
              <a:gd name="connsiteX8913" fmla="*/ 1559783 w 10775908"/>
              <a:gd name="connsiteY8913" fmla="*/ 1647878 h 4464204"/>
              <a:gd name="connsiteX8914" fmla="*/ 1553446 w 10775908"/>
              <a:gd name="connsiteY8914" fmla="*/ 1634638 h 4464204"/>
              <a:gd name="connsiteX8915" fmla="*/ 973250 w 10775908"/>
              <a:gd name="connsiteY8915" fmla="*/ 1631690 h 4464204"/>
              <a:gd name="connsiteX8916" fmla="*/ 980446 w 10775908"/>
              <a:gd name="connsiteY8916" fmla="*/ 1633640 h 4464204"/>
              <a:gd name="connsiteX8917" fmla="*/ 965755 w 10775908"/>
              <a:gd name="connsiteY8917" fmla="*/ 1639813 h 4464204"/>
              <a:gd name="connsiteX8918" fmla="*/ 973250 w 10775908"/>
              <a:gd name="connsiteY8918" fmla="*/ 1631690 h 4464204"/>
              <a:gd name="connsiteX8919" fmla="*/ 1129017 w 10775908"/>
              <a:gd name="connsiteY8919" fmla="*/ 1629185 h 4464204"/>
              <a:gd name="connsiteX8920" fmla="*/ 1148464 w 10775908"/>
              <a:gd name="connsiteY8920" fmla="*/ 1650838 h 4464204"/>
              <a:gd name="connsiteX8921" fmla="*/ 1129017 w 10775908"/>
              <a:gd name="connsiteY8921" fmla="*/ 1629185 h 4464204"/>
              <a:gd name="connsiteX8922" fmla="*/ 1979016 w 10775908"/>
              <a:gd name="connsiteY8922" fmla="*/ 1628371 h 4464204"/>
              <a:gd name="connsiteX8923" fmla="*/ 1987116 w 10775908"/>
              <a:gd name="connsiteY8923" fmla="*/ 1628459 h 4464204"/>
              <a:gd name="connsiteX8924" fmla="*/ 2001589 w 10775908"/>
              <a:gd name="connsiteY8924" fmla="*/ 1635489 h 4464204"/>
              <a:gd name="connsiteX8925" fmla="*/ 1987083 w 10775908"/>
              <a:gd name="connsiteY8925" fmla="*/ 1643849 h 4464204"/>
              <a:gd name="connsiteX8926" fmla="*/ 1972868 w 10775908"/>
              <a:gd name="connsiteY8926" fmla="*/ 1636081 h 4464204"/>
              <a:gd name="connsiteX8927" fmla="*/ 1979016 w 10775908"/>
              <a:gd name="connsiteY8927" fmla="*/ 1628371 h 4464204"/>
              <a:gd name="connsiteX8928" fmla="*/ 2583003 w 10775908"/>
              <a:gd name="connsiteY8928" fmla="*/ 1627936 h 4464204"/>
              <a:gd name="connsiteX8929" fmla="*/ 2590527 w 10775908"/>
              <a:gd name="connsiteY8929" fmla="*/ 1628454 h 4464204"/>
              <a:gd name="connsiteX8930" fmla="*/ 2603871 w 10775908"/>
              <a:gd name="connsiteY8930" fmla="*/ 1636167 h 4464204"/>
              <a:gd name="connsiteX8931" fmla="*/ 2590639 w 10775908"/>
              <a:gd name="connsiteY8931" fmla="*/ 1642621 h 4464204"/>
              <a:gd name="connsiteX8932" fmla="*/ 2577036 w 10775908"/>
              <a:gd name="connsiteY8932" fmla="*/ 1635648 h 4464204"/>
              <a:gd name="connsiteX8933" fmla="*/ 2583003 w 10775908"/>
              <a:gd name="connsiteY8933" fmla="*/ 1627936 h 4464204"/>
              <a:gd name="connsiteX8934" fmla="*/ 588036 w 10775908"/>
              <a:gd name="connsiteY8934" fmla="*/ 1626895 h 4464204"/>
              <a:gd name="connsiteX8935" fmla="*/ 585931 w 10775908"/>
              <a:gd name="connsiteY8935" fmla="*/ 1631237 h 4464204"/>
              <a:gd name="connsiteX8936" fmla="*/ 582670 w 10775908"/>
              <a:gd name="connsiteY8936" fmla="*/ 1628773 h 4464204"/>
              <a:gd name="connsiteX8937" fmla="*/ 588036 w 10775908"/>
              <a:gd name="connsiteY8937" fmla="*/ 1626895 h 4464204"/>
              <a:gd name="connsiteX8938" fmla="*/ 2364276 w 10775908"/>
              <a:gd name="connsiteY8938" fmla="*/ 1624084 h 4464204"/>
              <a:gd name="connsiteX8939" fmla="*/ 2366375 w 10775908"/>
              <a:gd name="connsiteY8939" fmla="*/ 1635844 h 4464204"/>
              <a:gd name="connsiteX8940" fmla="*/ 2364276 w 10775908"/>
              <a:gd name="connsiteY8940" fmla="*/ 1624084 h 4464204"/>
              <a:gd name="connsiteX8941" fmla="*/ 1031847 w 10775908"/>
              <a:gd name="connsiteY8941" fmla="*/ 1623204 h 4464204"/>
              <a:gd name="connsiteX8942" fmla="*/ 1043969 w 10775908"/>
              <a:gd name="connsiteY8942" fmla="*/ 1627443 h 4464204"/>
              <a:gd name="connsiteX8943" fmla="*/ 1045728 w 10775908"/>
              <a:gd name="connsiteY8943" fmla="*/ 1640792 h 4464204"/>
              <a:gd name="connsiteX8944" fmla="*/ 1025897 w 10775908"/>
              <a:gd name="connsiteY8944" fmla="*/ 1640225 h 4464204"/>
              <a:gd name="connsiteX8945" fmla="*/ 1031847 w 10775908"/>
              <a:gd name="connsiteY8945" fmla="*/ 1623204 h 4464204"/>
              <a:gd name="connsiteX8946" fmla="*/ 2899365 w 10775908"/>
              <a:gd name="connsiteY8946" fmla="*/ 1621750 h 4464204"/>
              <a:gd name="connsiteX8947" fmla="*/ 2837560 w 10775908"/>
              <a:gd name="connsiteY8947" fmla="*/ 1623687 h 4464204"/>
              <a:gd name="connsiteX8948" fmla="*/ 2856054 w 10775908"/>
              <a:gd name="connsiteY8948" fmla="*/ 1627315 h 4464204"/>
              <a:gd name="connsiteX8949" fmla="*/ 2869143 w 10775908"/>
              <a:gd name="connsiteY8949" fmla="*/ 1629216 h 4464204"/>
              <a:gd name="connsiteX8950" fmla="*/ 2867700 w 10775908"/>
              <a:gd name="connsiteY8950" fmla="*/ 1628687 h 4464204"/>
              <a:gd name="connsiteX8951" fmla="*/ 2891455 w 10775908"/>
              <a:gd name="connsiteY8951" fmla="*/ 1625977 h 4464204"/>
              <a:gd name="connsiteX8952" fmla="*/ 2914162 w 10775908"/>
              <a:gd name="connsiteY8952" fmla="*/ 1624407 h 4464204"/>
              <a:gd name="connsiteX8953" fmla="*/ 2924067 w 10775908"/>
              <a:gd name="connsiteY8953" fmla="*/ 1628750 h 4464204"/>
              <a:gd name="connsiteX8954" fmla="*/ 2928660 w 10775908"/>
              <a:gd name="connsiteY8954" fmla="*/ 1630343 h 4464204"/>
              <a:gd name="connsiteX8955" fmla="*/ 2889257 w 10775908"/>
              <a:gd name="connsiteY8955" fmla="*/ 1632143 h 4464204"/>
              <a:gd name="connsiteX8956" fmla="*/ 2944983 w 10775908"/>
              <a:gd name="connsiteY8956" fmla="*/ 1640625 h 4464204"/>
              <a:gd name="connsiteX8957" fmla="*/ 2946170 w 10775908"/>
              <a:gd name="connsiteY8957" fmla="*/ 1640865 h 4464204"/>
              <a:gd name="connsiteX8958" fmla="*/ 2965656 w 10775908"/>
              <a:gd name="connsiteY8958" fmla="*/ 1639747 h 4464204"/>
              <a:gd name="connsiteX8959" fmla="*/ 2990276 w 10775908"/>
              <a:gd name="connsiteY8959" fmla="*/ 1638832 h 4464204"/>
              <a:gd name="connsiteX8960" fmla="*/ 3016394 w 10775908"/>
              <a:gd name="connsiteY8960" fmla="*/ 1632306 h 4464204"/>
              <a:gd name="connsiteX8961" fmla="*/ 3019710 w 10775908"/>
              <a:gd name="connsiteY8961" fmla="*/ 1629950 h 4464204"/>
              <a:gd name="connsiteX8962" fmla="*/ 3000469 w 10775908"/>
              <a:gd name="connsiteY8962" fmla="*/ 1628580 h 4464204"/>
              <a:gd name="connsiteX8963" fmla="*/ 2972003 w 10775908"/>
              <a:gd name="connsiteY8963" fmla="*/ 1629186 h 4464204"/>
              <a:gd name="connsiteX8964" fmla="*/ 2972531 w 10775908"/>
              <a:gd name="connsiteY8964" fmla="*/ 1628674 h 4464204"/>
              <a:gd name="connsiteX8965" fmla="*/ 2958267 w 10775908"/>
              <a:gd name="connsiteY8965" fmla="*/ 1623541 h 4464204"/>
              <a:gd name="connsiteX8966" fmla="*/ 2957246 w 10775908"/>
              <a:gd name="connsiteY8966" fmla="*/ 1623197 h 4464204"/>
              <a:gd name="connsiteX8967" fmla="*/ 2940180 w 10775908"/>
              <a:gd name="connsiteY8967" fmla="*/ 1622916 h 4464204"/>
              <a:gd name="connsiteX8968" fmla="*/ 2899365 w 10775908"/>
              <a:gd name="connsiteY8968" fmla="*/ 1621750 h 4464204"/>
              <a:gd name="connsiteX8969" fmla="*/ 1016947 w 10775908"/>
              <a:gd name="connsiteY8969" fmla="*/ 1619001 h 4464204"/>
              <a:gd name="connsiteX8970" fmla="*/ 1023783 w 10775908"/>
              <a:gd name="connsiteY8970" fmla="*/ 1620864 h 4464204"/>
              <a:gd name="connsiteX8971" fmla="*/ 1010242 w 10775908"/>
              <a:gd name="connsiteY8971" fmla="*/ 1626648 h 4464204"/>
              <a:gd name="connsiteX8972" fmla="*/ 1016947 w 10775908"/>
              <a:gd name="connsiteY8972" fmla="*/ 1619001 h 4464204"/>
              <a:gd name="connsiteX8973" fmla="*/ 447952 w 10775908"/>
              <a:gd name="connsiteY8973" fmla="*/ 1618457 h 4464204"/>
              <a:gd name="connsiteX8974" fmla="*/ 460449 w 10775908"/>
              <a:gd name="connsiteY8974" fmla="*/ 1627031 h 4464204"/>
              <a:gd name="connsiteX8975" fmla="*/ 451180 w 10775908"/>
              <a:gd name="connsiteY8975" fmla="*/ 1627733 h 4464204"/>
              <a:gd name="connsiteX8976" fmla="*/ 442601 w 10775908"/>
              <a:gd name="connsiteY8976" fmla="*/ 1620790 h 4464204"/>
              <a:gd name="connsiteX8977" fmla="*/ 447952 w 10775908"/>
              <a:gd name="connsiteY8977" fmla="*/ 1618457 h 4464204"/>
              <a:gd name="connsiteX8978" fmla="*/ 2135150 w 10775908"/>
              <a:gd name="connsiteY8978" fmla="*/ 1618267 h 4464204"/>
              <a:gd name="connsiteX8979" fmla="*/ 2125479 w 10775908"/>
              <a:gd name="connsiteY8979" fmla="*/ 1632351 h 4464204"/>
              <a:gd name="connsiteX8980" fmla="*/ 2116948 w 10775908"/>
              <a:gd name="connsiteY8980" fmla="*/ 1622818 h 4464204"/>
              <a:gd name="connsiteX8981" fmla="*/ 2135150 w 10775908"/>
              <a:gd name="connsiteY8981" fmla="*/ 1618267 h 4464204"/>
              <a:gd name="connsiteX8982" fmla="*/ 1271796 w 10775908"/>
              <a:gd name="connsiteY8982" fmla="*/ 1615270 h 4464204"/>
              <a:gd name="connsiteX8983" fmla="*/ 1290757 w 10775908"/>
              <a:gd name="connsiteY8983" fmla="*/ 1619711 h 4464204"/>
              <a:gd name="connsiteX8984" fmla="*/ 1308789 w 10775908"/>
              <a:gd name="connsiteY8984" fmla="*/ 1627929 h 4464204"/>
              <a:gd name="connsiteX8985" fmla="*/ 1316678 w 10775908"/>
              <a:gd name="connsiteY8985" fmla="*/ 1633958 h 4464204"/>
              <a:gd name="connsiteX8986" fmla="*/ 1324616 w 10775908"/>
              <a:gd name="connsiteY8986" fmla="*/ 1625126 h 4464204"/>
              <a:gd name="connsiteX8987" fmla="*/ 1333404 w 10775908"/>
              <a:gd name="connsiteY8987" fmla="*/ 1626264 h 4464204"/>
              <a:gd name="connsiteX8988" fmla="*/ 1357485 w 10775908"/>
              <a:gd name="connsiteY8988" fmla="*/ 1656787 h 4464204"/>
              <a:gd name="connsiteX8989" fmla="*/ 1342843 w 10775908"/>
              <a:gd name="connsiteY8989" fmla="*/ 1662167 h 4464204"/>
              <a:gd name="connsiteX8990" fmla="*/ 1336194 w 10775908"/>
              <a:gd name="connsiteY8990" fmla="*/ 1649343 h 4464204"/>
              <a:gd name="connsiteX8991" fmla="*/ 1328189 w 10775908"/>
              <a:gd name="connsiteY8991" fmla="*/ 1637427 h 4464204"/>
              <a:gd name="connsiteX8992" fmla="*/ 1319432 w 10775908"/>
              <a:gd name="connsiteY8992" fmla="*/ 1636061 h 4464204"/>
              <a:gd name="connsiteX8993" fmla="*/ 1325285 w 10775908"/>
              <a:gd name="connsiteY8993" fmla="*/ 1640534 h 4464204"/>
              <a:gd name="connsiteX8994" fmla="*/ 1334317 w 10775908"/>
              <a:gd name="connsiteY8994" fmla="*/ 1661199 h 4464204"/>
              <a:gd name="connsiteX8995" fmla="*/ 1354668 w 10775908"/>
              <a:gd name="connsiteY8995" fmla="*/ 1668314 h 4464204"/>
              <a:gd name="connsiteX8996" fmla="*/ 1359932 w 10775908"/>
              <a:gd name="connsiteY8996" fmla="*/ 1670655 h 4464204"/>
              <a:gd name="connsiteX8997" fmla="*/ 1363517 w 10775908"/>
              <a:gd name="connsiteY8997" fmla="*/ 1665028 h 4464204"/>
              <a:gd name="connsiteX8998" fmla="*/ 1379083 w 10775908"/>
              <a:gd name="connsiteY8998" fmla="*/ 1668758 h 4464204"/>
              <a:gd name="connsiteX8999" fmla="*/ 1374452 w 10775908"/>
              <a:gd name="connsiteY8999" fmla="*/ 1676113 h 4464204"/>
              <a:gd name="connsiteX9000" fmla="*/ 1372860 w 10775908"/>
              <a:gd name="connsiteY9000" fmla="*/ 1676406 h 4464204"/>
              <a:gd name="connsiteX9001" fmla="*/ 1374768 w 10775908"/>
              <a:gd name="connsiteY9001" fmla="*/ 1677256 h 4464204"/>
              <a:gd name="connsiteX9002" fmla="*/ 1393334 w 10775908"/>
              <a:gd name="connsiteY9002" fmla="*/ 1690583 h 4464204"/>
              <a:gd name="connsiteX9003" fmla="*/ 1387150 w 10775908"/>
              <a:gd name="connsiteY9003" fmla="*/ 1694987 h 4464204"/>
              <a:gd name="connsiteX9004" fmla="*/ 1408319 w 10775908"/>
              <a:gd name="connsiteY9004" fmla="*/ 1706400 h 4464204"/>
              <a:gd name="connsiteX9005" fmla="*/ 1420129 w 10775908"/>
              <a:gd name="connsiteY9005" fmla="*/ 1732411 h 4464204"/>
              <a:gd name="connsiteX9006" fmla="*/ 1395068 w 10775908"/>
              <a:gd name="connsiteY9006" fmla="*/ 1732437 h 4464204"/>
              <a:gd name="connsiteX9007" fmla="*/ 1377797 w 10775908"/>
              <a:gd name="connsiteY9007" fmla="*/ 1726471 h 4464204"/>
              <a:gd name="connsiteX9008" fmla="*/ 1332138 w 10775908"/>
              <a:gd name="connsiteY9008" fmla="*/ 1692899 h 4464204"/>
              <a:gd name="connsiteX9009" fmla="*/ 1258063 w 10775908"/>
              <a:gd name="connsiteY9009" fmla="*/ 1627975 h 4464204"/>
              <a:gd name="connsiteX9010" fmla="*/ 1271796 w 10775908"/>
              <a:gd name="connsiteY9010" fmla="*/ 1615270 h 4464204"/>
              <a:gd name="connsiteX9011" fmla="*/ 1577857 w 10775908"/>
              <a:gd name="connsiteY9011" fmla="*/ 1613110 h 4464204"/>
              <a:gd name="connsiteX9012" fmla="*/ 1586708 w 10775908"/>
              <a:gd name="connsiteY9012" fmla="*/ 1620742 h 4464204"/>
              <a:gd name="connsiteX9013" fmla="*/ 1582655 w 10775908"/>
              <a:gd name="connsiteY9013" fmla="*/ 1625754 h 4464204"/>
              <a:gd name="connsiteX9014" fmla="*/ 1577857 w 10775908"/>
              <a:gd name="connsiteY9014" fmla="*/ 1613110 h 4464204"/>
              <a:gd name="connsiteX9015" fmla="*/ 1522046 w 10775908"/>
              <a:gd name="connsiteY9015" fmla="*/ 1612634 h 4464204"/>
              <a:gd name="connsiteX9016" fmla="*/ 1520776 w 10775908"/>
              <a:gd name="connsiteY9016" fmla="*/ 1619495 h 4464204"/>
              <a:gd name="connsiteX9017" fmla="*/ 1522365 w 10775908"/>
              <a:gd name="connsiteY9017" fmla="*/ 1623071 h 4464204"/>
              <a:gd name="connsiteX9018" fmla="*/ 1529743 w 10775908"/>
              <a:gd name="connsiteY9018" fmla="*/ 1622274 h 4464204"/>
              <a:gd name="connsiteX9019" fmla="*/ 1528940 w 10775908"/>
              <a:gd name="connsiteY9019" fmla="*/ 1616423 h 4464204"/>
              <a:gd name="connsiteX9020" fmla="*/ 1522046 w 10775908"/>
              <a:gd name="connsiteY9020" fmla="*/ 1612634 h 4464204"/>
              <a:gd name="connsiteX9021" fmla="*/ 593425 w 10775908"/>
              <a:gd name="connsiteY9021" fmla="*/ 1612595 h 4464204"/>
              <a:gd name="connsiteX9022" fmla="*/ 633596 w 10775908"/>
              <a:gd name="connsiteY9022" fmla="*/ 1637639 h 4464204"/>
              <a:gd name="connsiteX9023" fmla="*/ 621044 w 10775908"/>
              <a:gd name="connsiteY9023" fmla="*/ 1640348 h 4464204"/>
              <a:gd name="connsiteX9024" fmla="*/ 593425 w 10775908"/>
              <a:gd name="connsiteY9024" fmla="*/ 1612595 h 4464204"/>
              <a:gd name="connsiteX9025" fmla="*/ 1724365 w 10775908"/>
              <a:gd name="connsiteY9025" fmla="*/ 1612431 h 4464204"/>
              <a:gd name="connsiteX9026" fmla="*/ 1724961 w 10775908"/>
              <a:gd name="connsiteY9026" fmla="*/ 1631738 h 4464204"/>
              <a:gd name="connsiteX9027" fmla="*/ 1724365 w 10775908"/>
              <a:gd name="connsiteY9027" fmla="*/ 1612431 h 4464204"/>
              <a:gd name="connsiteX9028" fmla="*/ 1004729 w 10775908"/>
              <a:gd name="connsiteY9028" fmla="*/ 1612139 h 4464204"/>
              <a:gd name="connsiteX9029" fmla="*/ 1001840 w 10775908"/>
              <a:gd name="connsiteY9029" fmla="*/ 1618715 h 4464204"/>
              <a:gd name="connsiteX9030" fmla="*/ 999078 w 10775908"/>
              <a:gd name="connsiteY9030" fmla="*/ 1614829 h 4464204"/>
              <a:gd name="connsiteX9031" fmla="*/ 1004729 w 10775908"/>
              <a:gd name="connsiteY9031" fmla="*/ 1612139 h 4464204"/>
              <a:gd name="connsiteX9032" fmla="*/ 1077194 w 10775908"/>
              <a:gd name="connsiteY9032" fmla="*/ 1608269 h 4464204"/>
              <a:gd name="connsiteX9033" fmla="*/ 1080112 w 10775908"/>
              <a:gd name="connsiteY9033" fmla="*/ 1639722 h 4464204"/>
              <a:gd name="connsiteX9034" fmla="*/ 1054946 w 10775908"/>
              <a:gd name="connsiteY9034" fmla="*/ 1626578 h 4464204"/>
              <a:gd name="connsiteX9035" fmla="*/ 1077194 w 10775908"/>
              <a:gd name="connsiteY9035" fmla="*/ 1608269 h 4464204"/>
              <a:gd name="connsiteX9036" fmla="*/ 1835502 w 10775908"/>
              <a:gd name="connsiteY9036" fmla="*/ 1606666 h 4464204"/>
              <a:gd name="connsiteX9037" fmla="*/ 1837035 w 10775908"/>
              <a:gd name="connsiteY9037" fmla="*/ 1607702 h 4464204"/>
              <a:gd name="connsiteX9038" fmla="*/ 1836926 w 10775908"/>
              <a:gd name="connsiteY9038" fmla="*/ 1608411 h 4464204"/>
              <a:gd name="connsiteX9039" fmla="*/ 1291681 w 10775908"/>
              <a:gd name="connsiteY9039" fmla="*/ 1606396 h 4464204"/>
              <a:gd name="connsiteX9040" fmla="*/ 1306581 w 10775908"/>
              <a:gd name="connsiteY9040" fmla="*/ 1609667 h 4464204"/>
              <a:gd name="connsiteX9041" fmla="*/ 1312304 w 10775908"/>
              <a:gd name="connsiteY9041" fmla="*/ 1624687 h 4464204"/>
              <a:gd name="connsiteX9042" fmla="*/ 1297405 w 10775908"/>
              <a:gd name="connsiteY9042" fmla="*/ 1621416 h 4464204"/>
              <a:gd name="connsiteX9043" fmla="*/ 1291681 w 10775908"/>
              <a:gd name="connsiteY9043" fmla="*/ 1606396 h 4464204"/>
              <a:gd name="connsiteX9044" fmla="*/ 745456 w 10775908"/>
              <a:gd name="connsiteY9044" fmla="*/ 1605772 h 4464204"/>
              <a:gd name="connsiteX9045" fmla="*/ 765847 w 10775908"/>
              <a:gd name="connsiteY9045" fmla="*/ 1612902 h 4464204"/>
              <a:gd name="connsiteX9046" fmla="*/ 778271 w 10775908"/>
              <a:gd name="connsiteY9046" fmla="*/ 1630617 h 4464204"/>
              <a:gd name="connsiteX9047" fmla="*/ 814304 w 10775908"/>
              <a:gd name="connsiteY9047" fmla="*/ 1660675 h 4464204"/>
              <a:gd name="connsiteX9048" fmla="*/ 803214 w 10775908"/>
              <a:gd name="connsiteY9048" fmla="*/ 1679085 h 4464204"/>
              <a:gd name="connsiteX9049" fmla="*/ 791474 w 10775908"/>
              <a:gd name="connsiteY9049" fmla="*/ 1666066 h 4464204"/>
              <a:gd name="connsiteX9050" fmla="*/ 772136 w 10775908"/>
              <a:gd name="connsiteY9050" fmla="*/ 1648162 h 4464204"/>
              <a:gd name="connsiteX9051" fmla="*/ 753492 w 10775908"/>
              <a:gd name="connsiteY9051" fmla="*/ 1628271 h 4464204"/>
              <a:gd name="connsiteX9052" fmla="*/ 741984 w 10775908"/>
              <a:gd name="connsiteY9052" fmla="*/ 1615703 h 4464204"/>
              <a:gd name="connsiteX9053" fmla="*/ 745456 w 10775908"/>
              <a:gd name="connsiteY9053" fmla="*/ 1605772 h 4464204"/>
              <a:gd name="connsiteX9054" fmla="*/ 2494683 w 10775908"/>
              <a:gd name="connsiteY9054" fmla="*/ 1604478 h 4464204"/>
              <a:gd name="connsiteX9055" fmla="*/ 2529814 w 10775908"/>
              <a:gd name="connsiteY9055" fmla="*/ 1606284 h 4464204"/>
              <a:gd name="connsiteX9056" fmla="*/ 2495563 w 10775908"/>
              <a:gd name="connsiteY9056" fmla="*/ 1613127 h 4464204"/>
              <a:gd name="connsiteX9057" fmla="*/ 2485734 w 10775908"/>
              <a:gd name="connsiteY9057" fmla="*/ 1610793 h 4464204"/>
              <a:gd name="connsiteX9058" fmla="*/ 2494683 w 10775908"/>
              <a:gd name="connsiteY9058" fmla="*/ 1604478 h 4464204"/>
              <a:gd name="connsiteX9059" fmla="*/ 1512768 w 10775908"/>
              <a:gd name="connsiteY9059" fmla="*/ 1601406 h 4464204"/>
              <a:gd name="connsiteX9060" fmla="*/ 1511781 w 10775908"/>
              <a:gd name="connsiteY9060" fmla="*/ 1609709 h 4464204"/>
              <a:gd name="connsiteX9061" fmla="*/ 1516185 w 10775908"/>
              <a:gd name="connsiteY9061" fmla="*/ 1610585 h 4464204"/>
              <a:gd name="connsiteX9062" fmla="*/ 1516330 w 10775908"/>
              <a:gd name="connsiteY9062" fmla="*/ 1603503 h 4464204"/>
              <a:gd name="connsiteX9063" fmla="*/ 430776 w 10775908"/>
              <a:gd name="connsiteY9063" fmla="*/ 1601120 h 4464204"/>
              <a:gd name="connsiteX9064" fmla="*/ 445746 w 10775908"/>
              <a:gd name="connsiteY9064" fmla="*/ 1610718 h 4464204"/>
              <a:gd name="connsiteX9065" fmla="*/ 434179 w 10775908"/>
              <a:gd name="connsiteY9065" fmla="*/ 1615135 h 4464204"/>
              <a:gd name="connsiteX9066" fmla="*/ 430776 w 10775908"/>
              <a:gd name="connsiteY9066" fmla="*/ 1601120 h 4464204"/>
              <a:gd name="connsiteX9067" fmla="*/ 1909085 w 10775908"/>
              <a:gd name="connsiteY9067" fmla="*/ 1601024 h 4464204"/>
              <a:gd name="connsiteX9068" fmla="*/ 1911108 w 10775908"/>
              <a:gd name="connsiteY9068" fmla="*/ 1612711 h 4464204"/>
              <a:gd name="connsiteX9069" fmla="*/ 1909085 w 10775908"/>
              <a:gd name="connsiteY9069" fmla="*/ 1601024 h 4464204"/>
              <a:gd name="connsiteX9070" fmla="*/ 1953044 w 10775908"/>
              <a:gd name="connsiteY9070" fmla="*/ 1598373 h 4464204"/>
              <a:gd name="connsiteX9071" fmla="*/ 1962018 w 10775908"/>
              <a:gd name="connsiteY9071" fmla="*/ 1631939 h 4464204"/>
              <a:gd name="connsiteX9072" fmla="*/ 1953148 w 10775908"/>
              <a:gd name="connsiteY9072" fmla="*/ 1628839 h 4464204"/>
              <a:gd name="connsiteX9073" fmla="*/ 1954897 w 10775908"/>
              <a:gd name="connsiteY9073" fmla="*/ 1630583 h 4464204"/>
              <a:gd name="connsiteX9074" fmla="*/ 1953521 w 10775908"/>
              <a:gd name="connsiteY9074" fmla="*/ 1638885 h 4464204"/>
              <a:gd name="connsiteX9075" fmla="*/ 1950237 w 10775908"/>
              <a:gd name="connsiteY9075" fmla="*/ 1635542 h 4464204"/>
              <a:gd name="connsiteX9076" fmla="*/ 1951347 w 10775908"/>
              <a:gd name="connsiteY9076" fmla="*/ 1628209 h 4464204"/>
              <a:gd name="connsiteX9077" fmla="*/ 1946395 w 10775908"/>
              <a:gd name="connsiteY9077" fmla="*/ 1626479 h 4464204"/>
              <a:gd name="connsiteX9078" fmla="*/ 1942794 w 10775908"/>
              <a:gd name="connsiteY9078" fmla="*/ 1632938 h 4464204"/>
              <a:gd name="connsiteX9079" fmla="*/ 1938030 w 10775908"/>
              <a:gd name="connsiteY9079" fmla="*/ 1633469 h 4464204"/>
              <a:gd name="connsiteX9080" fmla="*/ 1942125 w 10775908"/>
              <a:gd name="connsiteY9080" fmla="*/ 1626117 h 4464204"/>
              <a:gd name="connsiteX9081" fmla="*/ 1944580 w 10775908"/>
              <a:gd name="connsiteY9081" fmla="*/ 1625844 h 4464204"/>
              <a:gd name="connsiteX9082" fmla="*/ 1927504 w 10775908"/>
              <a:gd name="connsiteY9082" fmla="*/ 1619874 h 4464204"/>
              <a:gd name="connsiteX9083" fmla="*/ 1928257 w 10775908"/>
              <a:gd name="connsiteY9083" fmla="*/ 1618653 h 4464204"/>
              <a:gd name="connsiteX9084" fmla="*/ 1924941 w 10775908"/>
              <a:gd name="connsiteY9084" fmla="*/ 1615350 h 4464204"/>
              <a:gd name="connsiteX9085" fmla="*/ 1926316 w 10775908"/>
              <a:gd name="connsiteY9085" fmla="*/ 1607048 h 4464204"/>
              <a:gd name="connsiteX9086" fmla="*/ 1929458 w 10775908"/>
              <a:gd name="connsiteY9086" fmla="*/ 1611165 h 4464204"/>
              <a:gd name="connsiteX9087" fmla="*/ 1928380 w 10775908"/>
              <a:gd name="connsiteY9087" fmla="*/ 1618451 h 4464204"/>
              <a:gd name="connsiteX9088" fmla="*/ 1932653 w 10775908"/>
              <a:gd name="connsiteY9088" fmla="*/ 1611506 h 4464204"/>
              <a:gd name="connsiteX9089" fmla="*/ 1953044 w 10775908"/>
              <a:gd name="connsiteY9089" fmla="*/ 1598373 h 4464204"/>
              <a:gd name="connsiteX9090" fmla="*/ 986887 w 10775908"/>
              <a:gd name="connsiteY9090" fmla="*/ 1596163 h 4464204"/>
              <a:gd name="connsiteX9091" fmla="*/ 1001101 w 10775908"/>
              <a:gd name="connsiteY9091" fmla="*/ 1607920 h 4464204"/>
              <a:gd name="connsiteX9092" fmla="*/ 991303 w 10775908"/>
              <a:gd name="connsiteY9092" fmla="*/ 1610148 h 4464204"/>
              <a:gd name="connsiteX9093" fmla="*/ 983363 w 10775908"/>
              <a:gd name="connsiteY9093" fmla="*/ 1606240 h 4464204"/>
              <a:gd name="connsiteX9094" fmla="*/ 986887 w 10775908"/>
              <a:gd name="connsiteY9094" fmla="*/ 1596163 h 4464204"/>
              <a:gd name="connsiteX9095" fmla="*/ 8273817 w 10775908"/>
              <a:gd name="connsiteY9095" fmla="*/ 1595239 h 4464204"/>
              <a:gd name="connsiteX9096" fmla="*/ 8263633 w 10775908"/>
              <a:gd name="connsiteY9096" fmla="*/ 1598931 h 4464204"/>
              <a:gd name="connsiteX9097" fmla="*/ 8273502 w 10775908"/>
              <a:gd name="connsiteY9097" fmla="*/ 1600606 h 4464204"/>
              <a:gd name="connsiteX9098" fmla="*/ 8280686 w 10775908"/>
              <a:gd name="connsiteY9098" fmla="*/ 1601558 h 4464204"/>
              <a:gd name="connsiteX9099" fmla="*/ 8287275 w 10775908"/>
              <a:gd name="connsiteY9099" fmla="*/ 1603613 h 4464204"/>
              <a:gd name="connsiteX9100" fmla="*/ 8288356 w 10775908"/>
              <a:gd name="connsiteY9100" fmla="*/ 1600521 h 4464204"/>
              <a:gd name="connsiteX9101" fmla="*/ 766989 w 10775908"/>
              <a:gd name="connsiteY9101" fmla="*/ 1595098 h 4464204"/>
              <a:gd name="connsiteX9102" fmla="*/ 775304 w 10775908"/>
              <a:gd name="connsiteY9102" fmla="*/ 1601984 h 4464204"/>
              <a:gd name="connsiteX9103" fmla="*/ 769891 w 10775908"/>
              <a:gd name="connsiteY9103" fmla="*/ 1604866 h 4464204"/>
              <a:gd name="connsiteX9104" fmla="*/ 766084 w 10775908"/>
              <a:gd name="connsiteY9104" fmla="*/ 1603853 h 4464204"/>
              <a:gd name="connsiteX9105" fmla="*/ 757457 w 10775908"/>
              <a:gd name="connsiteY9105" fmla="*/ 1595745 h 4464204"/>
              <a:gd name="connsiteX9106" fmla="*/ 766989 w 10775908"/>
              <a:gd name="connsiteY9106" fmla="*/ 1595098 h 4464204"/>
              <a:gd name="connsiteX9107" fmla="*/ 1495489 w 10775908"/>
              <a:gd name="connsiteY9107" fmla="*/ 1594528 h 4464204"/>
              <a:gd name="connsiteX9108" fmla="*/ 1495582 w 10775908"/>
              <a:gd name="connsiteY9108" fmla="*/ 1603381 h 4464204"/>
              <a:gd name="connsiteX9109" fmla="*/ 1500546 w 10775908"/>
              <a:gd name="connsiteY9109" fmla="*/ 1606945 h 4464204"/>
              <a:gd name="connsiteX9110" fmla="*/ 1501606 w 10775908"/>
              <a:gd name="connsiteY9110" fmla="*/ 1600447 h 4464204"/>
              <a:gd name="connsiteX9111" fmla="*/ 1501155 w 10775908"/>
              <a:gd name="connsiteY9111" fmla="*/ 1595354 h 4464204"/>
              <a:gd name="connsiteX9112" fmla="*/ 603857 w 10775908"/>
              <a:gd name="connsiteY9112" fmla="*/ 1594200 h 4464204"/>
              <a:gd name="connsiteX9113" fmla="*/ 603850 w 10775908"/>
              <a:gd name="connsiteY9113" fmla="*/ 1594210 h 4464204"/>
              <a:gd name="connsiteX9114" fmla="*/ 603300 w 10775908"/>
              <a:gd name="connsiteY9114" fmla="*/ 1594915 h 4464204"/>
              <a:gd name="connsiteX9115" fmla="*/ 2245138 w 10775908"/>
              <a:gd name="connsiteY9115" fmla="*/ 1593959 h 4464204"/>
              <a:gd name="connsiteX9116" fmla="*/ 2263206 w 10775908"/>
              <a:gd name="connsiteY9116" fmla="*/ 1596691 h 4464204"/>
              <a:gd name="connsiteX9117" fmla="*/ 2270101 w 10775908"/>
              <a:gd name="connsiteY9117" fmla="*/ 1613715 h 4464204"/>
              <a:gd name="connsiteX9118" fmla="*/ 2252170 w 10775908"/>
              <a:gd name="connsiteY9118" fmla="*/ 1610204 h 4464204"/>
              <a:gd name="connsiteX9119" fmla="*/ 2245138 w 10775908"/>
              <a:gd name="connsiteY9119" fmla="*/ 1593959 h 4464204"/>
              <a:gd name="connsiteX9120" fmla="*/ 8367137 w 10775908"/>
              <a:gd name="connsiteY9120" fmla="*/ 1592452 h 4464204"/>
              <a:gd name="connsiteX9121" fmla="*/ 8366488 w 10775908"/>
              <a:gd name="connsiteY9121" fmla="*/ 1598994 h 4464204"/>
              <a:gd name="connsiteX9122" fmla="*/ 8371150 w 10775908"/>
              <a:gd name="connsiteY9122" fmla="*/ 1602124 h 4464204"/>
              <a:gd name="connsiteX9123" fmla="*/ 8382406 w 10775908"/>
              <a:gd name="connsiteY9123" fmla="*/ 1603689 h 4464204"/>
              <a:gd name="connsiteX9124" fmla="*/ 8382795 w 10775908"/>
              <a:gd name="connsiteY9124" fmla="*/ 1599786 h 4464204"/>
              <a:gd name="connsiteX9125" fmla="*/ 8378906 w 10775908"/>
              <a:gd name="connsiteY9125" fmla="*/ 1595465 h 4464204"/>
              <a:gd name="connsiteX9126" fmla="*/ 8367137 w 10775908"/>
              <a:gd name="connsiteY9126" fmla="*/ 1592452 h 4464204"/>
              <a:gd name="connsiteX9127" fmla="*/ 736326 w 10775908"/>
              <a:gd name="connsiteY9127" fmla="*/ 1592314 h 4464204"/>
              <a:gd name="connsiteX9128" fmla="*/ 740683 w 10775908"/>
              <a:gd name="connsiteY9128" fmla="*/ 1603733 h 4464204"/>
              <a:gd name="connsiteX9129" fmla="*/ 724238 w 10775908"/>
              <a:gd name="connsiteY9129" fmla="*/ 1593459 h 4464204"/>
              <a:gd name="connsiteX9130" fmla="*/ 736326 w 10775908"/>
              <a:gd name="connsiteY9130" fmla="*/ 1592314 h 4464204"/>
              <a:gd name="connsiteX9131" fmla="*/ 605455 w 10775908"/>
              <a:gd name="connsiteY9131" fmla="*/ 1592148 h 4464204"/>
              <a:gd name="connsiteX9132" fmla="*/ 603857 w 10775908"/>
              <a:gd name="connsiteY9132" fmla="*/ 1594200 h 4464204"/>
              <a:gd name="connsiteX9133" fmla="*/ 604876 w 10775908"/>
              <a:gd name="connsiteY9133" fmla="*/ 1592890 h 4464204"/>
              <a:gd name="connsiteX9134" fmla="*/ 881486 w 10775908"/>
              <a:gd name="connsiteY9134" fmla="*/ 1590118 h 4464204"/>
              <a:gd name="connsiteX9135" fmla="*/ 872325 w 10775908"/>
              <a:gd name="connsiteY9135" fmla="*/ 1597882 h 4464204"/>
              <a:gd name="connsiteX9136" fmla="*/ 881486 w 10775908"/>
              <a:gd name="connsiteY9136" fmla="*/ 1590118 h 4464204"/>
              <a:gd name="connsiteX9137" fmla="*/ 608131 w 10775908"/>
              <a:gd name="connsiteY9137" fmla="*/ 1588714 h 4464204"/>
              <a:gd name="connsiteX9138" fmla="*/ 606589 w 10775908"/>
              <a:gd name="connsiteY9138" fmla="*/ 1590693 h 4464204"/>
              <a:gd name="connsiteX9139" fmla="*/ 605455 w 10775908"/>
              <a:gd name="connsiteY9139" fmla="*/ 1592148 h 4464204"/>
              <a:gd name="connsiteX9140" fmla="*/ 418891 w 10775908"/>
              <a:gd name="connsiteY9140" fmla="*/ 1588538 h 4464204"/>
              <a:gd name="connsiteX9141" fmla="*/ 427410 w 10775908"/>
              <a:gd name="connsiteY9141" fmla="*/ 1590202 h 4464204"/>
              <a:gd name="connsiteX9142" fmla="*/ 412340 w 10775908"/>
              <a:gd name="connsiteY9142" fmla="*/ 1595448 h 4464204"/>
              <a:gd name="connsiteX9143" fmla="*/ 418891 w 10775908"/>
              <a:gd name="connsiteY9143" fmla="*/ 1588538 h 4464204"/>
              <a:gd name="connsiteX9144" fmla="*/ 8243426 w 10775908"/>
              <a:gd name="connsiteY9144" fmla="*/ 1587830 h 4464204"/>
              <a:gd name="connsiteX9145" fmla="*/ 8236728 w 10775908"/>
              <a:gd name="connsiteY9145" fmla="*/ 1588490 h 4464204"/>
              <a:gd name="connsiteX9146" fmla="*/ 8237376 w 10775908"/>
              <a:gd name="connsiteY9146" fmla="*/ 1588616 h 4464204"/>
              <a:gd name="connsiteX9147" fmla="*/ 8241799 w 10775908"/>
              <a:gd name="connsiteY9147" fmla="*/ 1593195 h 4464204"/>
              <a:gd name="connsiteX9148" fmla="*/ 8241804 w 10775908"/>
              <a:gd name="connsiteY9148" fmla="*/ 1593494 h 4464204"/>
              <a:gd name="connsiteX9149" fmla="*/ 8242243 w 10775908"/>
              <a:gd name="connsiteY9149" fmla="*/ 1593841 h 4464204"/>
              <a:gd name="connsiteX9150" fmla="*/ 8251320 w 10775908"/>
              <a:gd name="connsiteY9150" fmla="*/ 1596236 h 4464204"/>
              <a:gd name="connsiteX9151" fmla="*/ 8249675 w 10775908"/>
              <a:gd name="connsiteY9151" fmla="*/ 1589079 h 4464204"/>
              <a:gd name="connsiteX9152" fmla="*/ 605348 w 10775908"/>
              <a:gd name="connsiteY9152" fmla="*/ 1583324 h 4464204"/>
              <a:gd name="connsiteX9153" fmla="*/ 624133 w 10775908"/>
              <a:gd name="connsiteY9153" fmla="*/ 1584992 h 4464204"/>
              <a:gd name="connsiteX9154" fmla="*/ 641380 w 10775908"/>
              <a:gd name="connsiteY9154" fmla="*/ 1595920 h 4464204"/>
              <a:gd name="connsiteX9155" fmla="*/ 622163 w 10775908"/>
              <a:gd name="connsiteY9155" fmla="*/ 1599544 h 4464204"/>
              <a:gd name="connsiteX9156" fmla="*/ 614557 w 10775908"/>
              <a:gd name="connsiteY9156" fmla="*/ 1595116 h 4464204"/>
              <a:gd name="connsiteX9157" fmla="*/ 608131 w 10775908"/>
              <a:gd name="connsiteY9157" fmla="*/ 1588714 h 4464204"/>
              <a:gd name="connsiteX9158" fmla="*/ 608032 w 10775908"/>
              <a:gd name="connsiteY9158" fmla="*/ 1588617 h 4464204"/>
              <a:gd name="connsiteX9159" fmla="*/ 605348 w 10775908"/>
              <a:gd name="connsiteY9159" fmla="*/ 1583324 h 4464204"/>
              <a:gd name="connsiteX9160" fmla="*/ 8519534 w 10775908"/>
              <a:gd name="connsiteY9160" fmla="*/ 1583122 h 4464204"/>
              <a:gd name="connsiteX9161" fmla="*/ 8536568 w 10775908"/>
              <a:gd name="connsiteY9161" fmla="*/ 1587539 h 4464204"/>
              <a:gd name="connsiteX9162" fmla="*/ 8529406 w 10775908"/>
              <a:gd name="connsiteY9162" fmla="*/ 1584532 h 4464204"/>
              <a:gd name="connsiteX9163" fmla="*/ 1042292 w 10775908"/>
              <a:gd name="connsiteY9163" fmla="*/ 1580668 h 4464204"/>
              <a:gd name="connsiteX9164" fmla="*/ 1047276 w 10775908"/>
              <a:gd name="connsiteY9164" fmla="*/ 1597446 h 4464204"/>
              <a:gd name="connsiteX9165" fmla="*/ 1027007 w 10775908"/>
              <a:gd name="connsiteY9165" fmla="*/ 1583552 h 4464204"/>
              <a:gd name="connsiteX9166" fmla="*/ 1042292 w 10775908"/>
              <a:gd name="connsiteY9166" fmla="*/ 1580668 h 4464204"/>
              <a:gd name="connsiteX9167" fmla="*/ 1870074 w 10775908"/>
              <a:gd name="connsiteY9167" fmla="*/ 1579864 h 4464204"/>
              <a:gd name="connsiteX9168" fmla="*/ 1885227 w 10775908"/>
              <a:gd name="connsiteY9168" fmla="*/ 1581894 h 4464204"/>
              <a:gd name="connsiteX9169" fmla="*/ 1885367 w 10775908"/>
              <a:gd name="connsiteY9169" fmla="*/ 1581382 h 4464204"/>
              <a:gd name="connsiteX9170" fmla="*/ 1885744 w 10775908"/>
              <a:gd name="connsiteY9170" fmla="*/ 1581964 h 4464204"/>
              <a:gd name="connsiteX9171" fmla="*/ 1918844 w 10775908"/>
              <a:gd name="connsiteY9171" fmla="*/ 1586398 h 4464204"/>
              <a:gd name="connsiteX9172" fmla="*/ 1919081 w 10775908"/>
              <a:gd name="connsiteY9172" fmla="*/ 1599099 h 4464204"/>
              <a:gd name="connsiteX9173" fmla="*/ 1887518 w 10775908"/>
              <a:gd name="connsiteY9173" fmla="*/ 1586711 h 4464204"/>
              <a:gd name="connsiteX9174" fmla="*/ 1885922 w 10775908"/>
              <a:gd name="connsiteY9174" fmla="*/ 1592559 h 4464204"/>
              <a:gd name="connsiteX9175" fmla="*/ 1883384 w 10775908"/>
              <a:gd name="connsiteY9175" fmla="*/ 1588651 h 4464204"/>
              <a:gd name="connsiteX9176" fmla="*/ 1884262 w 10775908"/>
              <a:gd name="connsiteY9176" fmla="*/ 1585433 h 4464204"/>
              <a:gd name="connsiteX9177" fmla="*/ 970714 w 10775908"/>
              <a:gd name="connsiteY9177" fmla="*/ 1578541 h 4464204"/>
              <a:gd name="connsiteX9178" fmla="*/ 974543 w 10775908"/>
              <a:gd name="connsiteY9178" fmla="*/ 1591470 h 4464204"/>
              <a:gd name="connsiteX9179" fmla="*/ 958097 w 10775908"/>
              <a:gd name="connsiteY9179" fmla="*/ 1581199 h 4464204"/>
              <a:gd name="connsiteX9180" fmla="*/ 970714 w 10775908"/>
              <a:gd name="connsiteY9180" fmla="*/ 1578541 h 4464204"/>
              <a:gd name="connsiteX9181" fmla="*/ 749991 w 10775908"/>
              <a:gd name="connsiteY9181" fmla="*/ 1578159 h 4464204"/>
              <a:gd name="connsiteX9182" fmla="*/ 759818 w 10775908"/>
              <a:gd name="connsiteY9182" fmla="*/ 1587903 h 4464204"/>
              <a:gd name="connsiteX9183" fmla="*/ 755336 w 10775908"/>
              <a:gd name="connsiteY9183" fmla="*/ 1589490 h 4464204"/>
              <a:gd name="connsiteX9184" fmla="*/ 749991 w 10775908"/>
              <a:gd name="connsiteY9184" fmla="*/ 1578159 h 4464204"/>
              <a:gd name="connsiteX9185" fmla="*/ 716649 w 10775908"/>
              <a:gd name="connsiteY9185" fmla="*/ 1576244 h 4464204"/>
              <a:gd name="connsiteX9186" fmla="*/ 727075 w 10775908"/>
              <a:gd name="connsiteY9186" fmla="*/ 1584282 h 4464204"/>
              <a:gd name="connsiteX9187" fmla="*/ 723057 w 10775908"/>
              <a:gd name="connsiteY9187" fmla="*/ 1589466 h 4464204"/>
              <a:gd name="connsiteX9188" fmla="*/ 716649 w 10775908"/>
              <a:gd name="connsiteY9188" fmla="*/ 1576244 h 4464204"/>
              <a:gd name="connsiteX9189" fmla="*/ 2431254 w 10775908"/>
              <a:gd name="connsiteY9189" fmla="*/ 1575192 h 4464204"/>
              <a:gd name="connsiteX9190" fmla="*/ 2439020 w 10775908"/>
              <a:gd name="connsiteY9190" fmla="*/ 1577644 h 4464204"/>
              <a:gd name="connsiteX9191" fmla="*/ 2425222 w 10775908"/>
              <a:gd name="connsiteY9191" fmla="*/ 1581232 h 4464204"/>
              <a:gd name="connsiteX9192" fmla="*/ 2431254 w 10775908"/>
              <a:gd name="connsiteY9192" fmla="*/ 1575192 h 4464204"/>
              <a:gd name="connsiteX9193" fmla="*/ 926270 w 10775908"/>
              <a:gd name="connsiteY9193" fmla="*/ 1575042 h 4464204"/>
              <a:gd name="connsiteX9194" fmla="*/ 926672 w 10775908"/>
              <a:gd name="connsiteY9194" fmla="*/ 1584646 h 4464204"/>
              <a:gd name="connsiteX9195" fmla="*/ 918921 w 10775908"/>
              <a:gd name="connsiteY9195" fmla="*/ 1575628 h 4464204"/>
              <a:gd name="connsiteX9196" fmla="*/ 926270 w 10775908"/>
              <a:gd name="connsiteY9196" fmla="*/ 1575042 h 4464204"/>
              <a:gd name="connsiteX9197" fmla="*/ 1469947 w 10775908"/>
              <a:gd name="connsiteY9197" fmla="*/ 1574574 h 4464204"/>
              <a:gd name="connsiteX9198" fmla="*/ 1469590 w 10775908"/>
              <a:gd name="connsiteY9198" fmla="*/ 1584544 h 4464204"/>
              <a:gd name="connsiteX9199" fmla="*/ 1472321 w 10775908"/>
              <a:gd name="connsiteY9199" fmla="*/ 1586874 h 4464204"/>
              <a:gd name="connsiteX9200" fmla="*/ 1475477 w 10775908"/>
              <a:gd name="connsiteY9200" fmla="*/ 1588689 h 4464204"/>
              <a:gd name="connsiteX9201" fmla="*/ 1475053 w 10775908"/>
              <a:gd name="connsiteY9201" fmla="*/ 1589206 h 4464204"/>
              <a:gd name="connsiteX9202" fmla="*/ 1475270 w 10775908"/>
              <a:gd name="connsiteY9202" fmla="*/ 1589391 h 4464204"/>
              <a:gd name="connsiteX9203" fmla="*/ 1489629 w 10775908"/>
              <a:gd name="connsiteY9203" fmla="*/ 1592481 h 4464204"/>
              <a:gd name="connsiteX9204" fmla="*/ 1485252 w 10775908"/>
              <a:gd name="connsiteY9204" fmla="*/ 1577306 h 4464204"/>
              <a:gd name="connsiteX9205" fmla="*/ 1469947 w 10775908"/>
              <a:gd name="connsiteY9205" fmla="*/ 1574574 h 4464204"/>
              <a:gd name="connsiteX9206" fmla="*/ 738357 w 10775908"/>
              <a:gd name="connsiteY9206" fmla="*/ 1572486 h 4464204"/>
              <a:gd name="connsiteX9207" fmla="*/ 740681 w 10775908"/>
              <a:gd name="connsiteY9207" fmla="*/ 1584278 h 4464204"/>
              <a:gd name="connsiteX9208" fmla="*/ 738357 w 10775908"/>
              <a:gd name="connsiteY9208" fmla="*/ 1572486 h 4464204"/>
              <a:gd name="connsiteX9209" fmla="*/ 1856620 w 10775908"/>
              <a:gd name="connsiteY9209" fmla="*/ 1571334 h 4464204"/>
              <a:gd name="connsiteX9210" fmla="*/ 1858640 w 10775908"/>
              <a:gd name="connsiteY9210" fmla="*/ 1583021 h 4464204"/>
              <a:gd name="connsiteX9211" fmla="*/ 1856620 w 10775908"/>
              <a:gd name="connsiteY9211" fmla="*/ 1571334 h 4464204"/>
              <a:gd name="connsiteX9212" fmla="*/ 2204227 w 10775908"/>
              <a:gd name="connsiteY9212" fmla="*/ 1568040 h 4464204"/>
              <a:gd name="connsiteX9213" fmla="*/ 2206248 w 10775908"/>
              <a:gd name="connsiteY9213" fmla="*/ 1579727 h 4464204"/>
              <a:gd name="connsiteX9214" fmla="*/ 2204227 w 10775908"/>
              <a:gd name="connsiteY9214" fmla="*/ 1568040 h 4464204"/>
              <a:gd name="connsiteX9215" fmla="*/ 2922363 w 10775908"/>
              <a:gd name="connsiteY9215" fmla="*/ 1567057 h 4464204"/>
              <a:gd name="connsiteX9216" fmla="*/ 2922400 w 10775908"/>
              <a:gd name="connsiteY9216" fmla="*/ 1570370 h 4464204"/>
              <a:gd name="connsiteX9217" fmla="*/ 2935786 w 10775908"/>
              <a:gd name="connsiteY9217" fmla="*/ 1569543 h 4464204"/>
              <a:gd name="connsiteX9218" fmla="*/ 2941311 w 10775908"/>
              <a:gd name="connsiteY9218" fmla="*/ 1570210 h 4464204"/>
              <a:gd name="connsiteX9219" fmla="*/ 2940895 w 10775908"/>
              <a:gd name="connsiteY9219" fmla="*/ 1569921 h 4464204"/>
              <a:gd name="connsiteX9220" fmla="*/ 2922363 w 10775908"/>
              <a:gd name="connsiteY9220" fmla="*/ 1567057 h 4464204"/>
              <a:gd name="connsiteX9221" fmla="*/ 1204945 w 10775908"/>
              <a:gd name="connsiteY9221" fmla="*/ 1564272 h 4464204"/>
              <a:gd name="connsiteX9222" fmla="*/ 1238204 w 10775908"/>
              <a:gd name="connsiteY9222" fmla="*/ 1596111 h 4464204"/>
              <a:gd name="connsiteX9223" fmla="*/ 1190565 w 10775908"/>
              <a:gd name="connsiteY9223" fmla="*/ 1572973 h 4464204"/>
              <a:gd name="connsiteX9224" fmla="*/ 1204945 w 10775908"/>
              <a:gd name="connsiteY9224" fmla="*/ 1564272 h 4464204"/>
              <a:gd name="connsiteX9225" fmla="*/ 2764205 w 10775908"/>
              <a:gd name="connsiteY9225" fmla="*/ 1564105 h 4464204"/>
              <a:gd name="connsiteX9226" fmla="*/ 2764957 w 10775908"/>
              <a:gd name="connsiteY9226" fmla="*/ 1573703 h 4464204"/>
              <a:gd name="connsiteX9227" fmla="*/ 2773181 w 10775908"/>
              <a:gd name="connsiteY9227" fmla="*/ 1576029 h 4464204"/>
              <a:gd name="connsiteX9228" fmla="*/ 2764205 w 10775908"/>
              <a:gd name="connsiteY9228" fmla="*/ 1564105 h 4464204"/>
              <a:gd name="connsiteX9229" fmla="*/ 950511 w 10775908"/>
              <a:gd name="connsiteY9229" fmla="*/ 1563969 h 4464204"/>
              <a:gd name="connsiteX9230" fmla="*/ 960998 w 10775908"/>
              <a:gd name="connsiteY9230" fmla="*/ 1571840 h 4464204"/>
              <a:gd name="connsiteX9231" fmla="*/ 952807 w 10775908"/>
              <a:gd name="connsiteY9231" fmla="*/ 1573970 h 4464204"/>
              <a:gd name="connsiteX9232" fmla="*/ 950511 w 10775908"/>
              <a:gd name="connsiteY9232" fmla="*/ 1563969 h 4464204"/>
              <a:gd name="connsiteX9233" fmla="*/ 1584334 w 10775908"/>
              <a:gd name="connsiteY9233" fmla="*/ 1562055 h 4464204"/>
              <a:gd name="connsiteX9234" fmla="*/ 1599807 w 10775908"/>
              <a:gd name="connsiteY9234" fmla="*/ 1567463 h 4464204"/>
              <a:gd name="connsiteX9235" fmla="*/ 1589244 w 10775908"/>
              <a:gd name="connsiteY9235" fmla="*/ 1579054 h 4464204"/>
              <a:gd name="connsiteX9236" fmla="*/ 1584334 w 10775908"/>
              <a:gd name="connsiteY9236" fmla="*/ 1562055 h 4464204"/>
              <a:gd name="connsiteX9237" fmla="*/ 2398460 w 10775908"/>
              <a:gd name="connsiteY9237" fmla="*/ 1562003 h 4464204"/>
              <a:gd name="connsiteX9238" fmla="*/ 2398227 w 10775908"/>
              <a:gd name="connsiteY9238" fmla="*/ 1563549 h 4464204"/>
              <a:gd name="connsiteX9239" fmla="*/ 2396990 w 10775908"/>
              <a:gd name="connsiteY9239" fmla="*/ 1562033 h 4464204"/>
              <a:gd name="connsiteX9240" fmla="*/ 2636600 w 10775908"/>
              <a:gd name="connsiteY9240" fmla="*/ 1561959 h 4464204"/>
              <a:gd name="connsiteX9241" fmla="*/ 2638622 w 10775908"/>
              <a:gd name="connsiteY9241" fmla="*/ 1573646 h 4464204"/>
              <a:gd name="connsiteX9242" fmla="*/ 2636600 w 10775908"/>
              <a:gd name="connsiteY9242" fmla="*/ 1561959 h 4464204"/>
              <a:gd name="connsiteX9243" fmla="*/ 429693 w 10775908"/>
              <a:gd name="connsiteY9243" fmla="*/ 1561757 h 4464204"/>
              <a:gd name="connsiteX9244" fmla="*/ 443202 w 10775908"/>
              <a:gd name="connsiteY9244" fmla="*/ 1573295 h 4464204"/>
              <a:gd name="connsiteX9245" fmla="*/ 470423 w 10775908"/>
              <a:gd name="connsiteY9245" fmla="*/ 1600066 h 4464204"/>
              <a:gd name="connsiteX9246" fmla="*/ 495810 w 10775908"/>
              <a:gd name="connsiteY9246" fmla="*/ 1626565 h 4464204"/>
              <a:gd name="connsiteX9247" fmla="*/ 514338 w 10775908"/>
              <a:gd name="connsiteY9247" fmla="*/ 1652868 h 4464204"/>
              <a:gd name="connsiteX9248" fmla="*/ 531148 w 10775908"/>
              <a:gd name="connsiteY9248" fmla="*/ 1663150 h 4464204"/>
              <a:gd name="connsiteX9249" fmla="*/ 514850 w 10775908"/>
              <a:gd name="connsiteY9249" fmla="*/ 1664062 h 4464204"/>
              <a:gd name="connsiteX9250" fmla="*/ 502671 w 10775908"/>
              <a:gd name="connsiteY9250" fmla="*/ 1653195 h 4464204"/>
              <a:gd name="connsiteX9251" fmla="*/ 474537 w 10775908"/>
              <a:gd name="connsiteY9251" fmla="*/ 1627938 h 4464204"/>
              <a:gd name="connsiteX9252" fmla="*/ 423302 w 10775908"/>
              <a:gd name="connsiteY9252" fmla="*/ 1564136 h 4464204"/>
              <a:gd name="connsiteX9253" fmla="*/ 429693 w 10775908"/>
              <a:gd name="connsiteY9253" fmla="*/ 1561757 h 4464204"/>
              <a:gd name="connsiteX9254" fmla="*/ 2699369 w 10775908"/>
              <a:gd name="connsiteY9254" fmla="*/ 1561207 h 4464204"/>
              <a:gd name="connsiteX9255" fmla="*/ 2690506 w 10775908"/>
              <a:gd name="connsiteY9255" fmla="*/ 1569091 h 4464204"/>
              <a:gd name="connsiteX9256" fmla="*/ 2699369 w 10775908"/>
              <a:gd name="connsiteY9256" fmla="*/ 1561207 h 4464204"/>
              <a:gd name="connsiteX9257" fmla="*/ 1838476 w 10775908"/>
              <a:gd name="connsiteY9257" fmla="*/ 1558324 h 4464204"/>
              <a:gd name="connsiteX9258" fmla="*/ 1856328 w 10775908"/>
              <a:gd name="connsiteY9258" fmla="*/ 1564566 h 4464204"/>
              <a:gd name="connsiteX9259" fmla="*/ 1846922 w 10775908"/>
              <a:gd name="connsiteY9259" fmla="*/ 1578735 h 4464204"/>
              <a:gd name="connsiteX9260" fmla="*/ 1838476 w 10775908"/>
              <a:gd name="connsiteY9260" fmla="*/ 1558324 h 4464204"/>
              <a:gd name="connsiteX9261" fmla="*/ 8462193 w 10775908"/>
              <a:gd name="connsiteY9261" fmla="*/ 1557693 h 4464204"/>
              <a:gd name="connsiteX9262" fmla="*/ 8452744 w 10775908"/>
              <a:gd name="connsiteY9262" fmla="*/ 1562383 h 4464204"/>
              <a:gd name="connsiteX9263" fmla="*/ 8447918 w 10775908"/>
              <a:gd name="connsiteY9263" fmla="*/ 1566230 h 4464204"/>
              <a:gd name="connsiteX9264" fmla="*/ 8478269 w 10775908"/>
              <a:gd name="connsiteY9264" fmla="*/ 1572999 h 4464204"/>
              <a:gd name="connsiteX9265" fmla="*/ 8479719 w 10775908"/>
              <a:gd name="connsiteY9265" fmla="*/ 1572639 h 4464204"/>
              <a:gd name="connsiteX9266" fmla="*/ 8462193 w 10775908"/>
              <a:gd name="connsiteY9266" fmla="*/ 1557693 h 4464204"/>
              <a:gd name="connsiteX9267" fmla="*/ 8412031 w 10775908"/>
              <a:gd name="connsiteY9267" fmla="*/ 1555591 h 4464204"/>
              <a:gd name="connsiteX9268" fmla="*/ 8411174 w 10775908"/>
              <a:gd name="connsiteY9268" fmla="*/ 1558035 h 4464204"/>
              <a:gd name="connsiteX9269" fmla="*/ 8419355 w 10775908"/>
              <a:gd name="connsiteY9269" fmla="*/ 1559860 h 4464204"/>
              <a:gd name="connsiteX9270" fmla="*/ 1445917 w 10775908"/>
              <a:gd name="connsiteY9270" fmla="*/ 1555516 h 4464204"/>
              <a:gd name="connsiteX9271" fmla="*/ 1450772 w 10775908"/>
              <a:gd name="connsiteY9271" fmla="*/ 1569847 h 4464204"/>
              <a:gd name="connsiteX9272" fmla="*/ 1466038 w 10775908"/>
              <a:gd name="connsiteY9272" fmla="*/ 1573208 h 4464204"/>
              <a:gd name="connsiteX9273" fmla="*/ 1466569 w 10775908"/>
              <a:gd name="connsiteY9273" fmla="*/ 1562580 h 4464204"/>
              <a:gd name="connsiteX9274" fmla="*/ 1460981 w 10775908"/>
              <a:gd name="connsiteY9274" fmla="*/ 1558103 h 4464204"/>
              <a:gd name="connsiteX9275" fmla="*/ 1460613 w 10775908"/>
              <a:gd name="connsiteY9275" fmla="*/ 1557869 h 4464204"/>
              <a:gd name="connsiteX9276" fmla="*/ 1625665 w 10775908"/>
              <a:gd name="connsiteY9276" fmla="*/ 1548750 h 4464204"/>
              <a:gd name="connsiteX9277" fmla="*/ 1627598 w 10775908"/>
              <a:gd name="connsiteY9277" fmla="*/ 1562157 h 4464204"/>
              <a:gd name="connsiteX9278" fmla="*/ 1613820 w 10775908"/>
              <a:gd name="connsiteY9278" fmla="*/ 1563705 h 4464204"/>
              <a:gd name="connsiteX9279" fmla="*/ 1625665 w 10775908"/>
              <a:gd name="connsiteY9279" fmla="*/ 1548750 h 4464204"/>
              <a:gd name="connsiteX9280" fmla="*/ 2384407 w 10775908"/>
              <a:gd name="connsiteY9280" fmla="*/ 1547692 h 4464204"/>
              <a:gd name="connsiteX9281" fmla="*/ 2380971 w 10775908"/>
              <a:gd name="connsiteY9281" fmla="*/ 1557516 h 4464204"/>
              <a:gd name="connsiteX9282" fmla="*/ 2384407 w 10775908"/>
              <a:gd name="connsiteY9282" fmla="*/ 1547692 h 4464204"/>
              <a:gd name="connsiteX9283" fmla="*/ 2827999 w 10775908"/>
              <a:gd name="connsiteY9283" fmla="*/ 1544578 h 4464204"/>
              <a:gd name="connsiteX9284" fmla="*/ 2839175 w 10775908"/>
              <a:gd name="connsiteY9284" fmla="*/ 1548485 h 4464204"/>
              <a:gd name="connsiteX9285" fmla="*/ 2835754 w 10775908"/>
              <a:gd name="connsiteY9285" fmla="*/ 1558270 h 4464204"/>
              <a:gd name="connsiteX9286" fmla="*/ 2824580 w 10775908"/>
              <a:gd name="connsiteY9286" fmla="*/ 1554364 h 4464204"/>
              <a:gd name="connsiteX9287" fmla="*/ 2827999 w 10775908"/>
              <a:gd name="connsiteY9287" fmla="*/ 1544578 h 4464204"/>
              <a:gd name="connsiteX9288" fmla="*/ 8436768 w 10775908"/>
              <a:gd name="connsiteY9288" fmla="*/ 1544395 h 4464204"/>
              <a:gd name="connsiteX9289" fmla="*/ 8446390 w 10775908"/>
              <a:gd name="connsiteY9289" fmla="*/ 1556579 h 4464204"/>
              <a:gd name="connsiteX9290" fmla="*/ 8436768 w 10775908"/>
              <a:gd name="connsiteY9290" fmla="*/ 1544395 h 4464204"/>
              <a:gd name="connsiteX9291" fmla="*/ 2550606 w 10775908"/>
              <a:gd name="connsiteY9291" fmla="*/ 1542615 h 4464204"/>
              <a:gd name="connsiteX9292" fmla="*/ 2558453 w 10775908"/>
              <a:gd name="connsiteY9292" fmla="*/ 1544833 h 4464204"/>
              <a:gd name="connsiteX9293" fmla="*/ 2544001 w 10775908"/>
              <a:gd name="connsiteY9293" fmla="*/ 1550294 h 4464204"/>
              <a:gd name="connsiteX9294" fmla="*/ 2550606 w 10775908"/>
              <a:gd name="connsiteY9294" fmla="*/ 1542615 h 4464204"/>
              <a:gd name="connsiteX9295" fmla="*/ 605117 w 10775908"/>
              <a:gd name="connsiteY9295" fmla="*/ 1542116 h 4464204"/>
              <a:gd name="connsiteX9296" fmla="*/ 605163 w 10775908"/>
              <a:gd name="connsiteY9296" fmla="*/ 1548721 h 4464204"/>
              <a:gd name="connsiteX9297" fmla="*/ 603794 w 10775908"/>
              <a:gd name="connsiteY9297" fmla="*/ 1552633 h 4464204"/>
              <a:gd name="connsiteX9298" fmla="*/ 605117 w 10775908"/>
              <a:gd name="connsiteY9298" fmla="*/ 1542116 h 4464204"/>
              <a:gd name="connsiteX9299" fmla="*/ 890534 w 10775908"/>
              <a:gd name="connsiteY9299" fmla="*/ 1541573 h 4464204"/>
              <a:gd name="connsiteX9300" fmla="*/ 921391 w 10775908"/>
              <a:gd name="connsiteY9300" fmla="*/ 1567490 h 4464204"/>
              <a:gd name="connsiteX9301" fmla="*/ 910955 w 10775908"/>
              <a:gd name="connsiteY9301" fmla="*/ 1570579 h 4464204"/>
              <a:gd name="connsiteX9302" fmla="*/ 887841 w 10775908"/>
              <a:gd name="connsiteY9302" fmla="*/ 1549277 h 4464204"/>
              <a:gd name="connsiteX9303" fmla="*/ 890534 w 10775908"/>
              <a:gd name="connsiteY9303" fmla="*/ 1541573 h 4464204"/>
              <a:gd name="connsiteX9304" fmla="*/ 2577758 w 10775908"/>
              <a:gd name="connsiteY9304" fmla="*/ 1541388 h 4464204"/>
              <a:gd name="connsiteX9305" fmla="*/ 2591784 w 10775908"/>
              <a:gd name="connsiteY9305" fmla="*/ 1546291 h 4464204"/>
              <a:gd name="connsiteX9306" fmla="*/ 2588363 w 10775908"/>
              <a:gd name="connsiteY9306" fmla="*/ 1556077 h 4464204"/>
              <a:gd name="connsiteX9307" fmla="*/ 2574338 w 10775908"/>
              <a:gd name="connsiteY9307" fmla="*/ 1551172 h 4464204"/>
              <a:gd name="connsiteX9308" fmla="*/ 2577758 w 10775908"/>
              <a:gd name="connsiteY9308" fmla="*/ 1541388 h 4464204"/>
              <a:gd name="connsiteX9309" fmla="*/ 1575009 w 10775908"/>
              <a:gd name="connsiteY9309" fmla="*/ 1540331 h 4464204"/>
              <a:gd name="connsiteX9310" fmla="*/ 1575746 w 10775908"/>
              <a:gd name="connsiteY9310" fmla="*/ 1544098 h 4464204"/>
              <a:gd name="connsiteX9311" fmla="*/ 1575276 w 10775908"/>
              <a:gd name="connsiteY9311" fmla="*/ 1541707 h 4464204"/>
              <a:gd name="connsiteX9312" fmla="*/ 2573117 w 10775908"/>
              <a:gd name="connsiteY9312" fmla="*/ 1539765 h 4464204"/>
              <a:gd name="connsiteX9313" fmla="*/ 2564256 w 10775908"/>
              <a:gd name="connsiteY9313" fmla="*/ 1547649 h 4464204"/>
              <a:gd name="connsiteX9314" fmla="*/ 2573117 w 10775908"/>
              <a:gd name="connsiteY9314" fmla="*/ 1539765 h 4464204"/>
              <a:gd name="connsiteX9315" fmla="*/ 1574711 w 10775908"/>
              <a:gd name="connsiteY9315" fmla="*/ 1538831 h 4464204"/>
              <a:gd name="connsiteX9316" fmla="*/ 1574825 w 10775908"/>
              <a:gd name="connsiteY9316" fmla="*/ 1539407 h 4464204"/>
              <a:gd name="connsiteX9317" fmla="*/ 1574787 w 10775908"/>
              <a:gd name="connsiteY9317" fmla="*/ 1539217 h 4464204"/>
              <a:gd name="connsiteX9318" fmla="*/ 2664065 w 10775908"/>
              <a:gd name="connsiteY9318" fmla="*/ 1538747 h 4464204"/>
              <a:gd name="connsiteX9319" fmla="*/ 2674725 w 10775908"/>
              <a:gd name="connsiteY9319" fmla="*/ 1542194 h 4464204"/>
              <a:gd name="connsiteX9320" fmla="*/ 2677506 w 10775908"/>
              <a:gd name="connsiteY9320" fmla="*/ 1554607 h 4464204"/>
              <a:gd name="connsiteX9321" fmla="*/ 2666582 w 10775908"/>
              <a:gd name="connsiteY9321" fmla="*/ 1551906 h 4464204"/>
              <a:gd name="connsiteX9322" fmla="*/ 2664065 w 10775908"/>
              <a:gd name="connsiteY9322" fmla="*/ 1538747 h 4464204"/>
              <a:gd name="connsiteX9323" fmla="*/ 1425910 w 10775908"/>
              <a:gd name="connsiteY9323" fmla="*/ 1537496 h 4464204"/>
              <a:gd name="connsiteX9324" fmla="*/ 1428766 w 10775908"/>
              <a:gd name="connsiteY9324" fmla="*/ 1550485 h 4464204"/>
              <a:gd name="connsiteX9325" fmla="*/ 1440056 w 10775908"/>
              <a:gd name="connsiteY9325" fmla="*/ 1553465 h 4464204"/>
              <a:gd name="connsiteX9326" fmla="*/ 1440923 w 10775908"/>
              <a:gd name="connsiteY9326" fmla="*/ 1545239 h 4464204"/>
              <a:gd name="connsiteX9327" fmla="*/ 1432368 w 10775908"/>
              <a:gd name="connsiteY9327" fmla="*/ 1539124 h 4464204"/>
              <a:gd name="connsiteX9328" fmla="*/ 3586641 w 10775908"/>
              <a:gd name="connsiteY9328" fmla="*/ 1537283 h 4464204"/>
              <a:gd name="connsiteX9329" fmla="*/ 3584996 w 10775908"/>
              <a:gd name="connsiteY9329" fmla="*/ 1538114 h 4464204"/>
              <a:gd name="connsiteX9330" fmla="*/ 3588243 w 10775908"/>
              <a:gd name="connsiteY9330" fmla="*/ 1539360 h 4464204"/>
              <a:gd name="connsiteX9331" fmla="*/ 3596248 w 10775908"/>
              <a:gd name="connsiteY9331" fmla="*/ 1539046 h 4464204"/>
              <a:gd name="connsiteX9332" fmla="*/ 3595483 w 10775908"/>
              <a:gd name="connsiteY9332" fmla="*/ 1538810 h 4464204"/>
              <a:gd name="connsiteX9333" fmla="*/ 1574267 w 10775908"/>
              <a:gd name="connsiteY9333" fmla="*/ 1536565 h 4464204"/>
              <a:gd name="connsiteX9334" fmla="*/ 1574495 w 10775908"/>
              <a:gd name="connsiteY9334" fmla="*/ 1537723 h 4464204"/>
              <a:gd name="connsiteX9335" fmla="*/ 1574711 w 10775908"/>
              <a:gd name="connsiteY9335" fmla="*/ 1538831 h 4464204"/>
              <a:gd name="connsiteX9336" fmla="*/ 1576166 w 10775908"/>
              <a:gd name="connsiteY9336" fmla="*/ 1536518 h 4464204"/>
              <a:gd name="connsiteX9337" fmla="*/ 1575009 w 10775908"/>
              <a:gd name="connsiteY9337" fmla="*/ 1540331 h 4464204"/>
              <a:gd name="connsiteX9338" fmla="*/ 1572429 w 10775908"/>
              <a:gd name="connsiteY9338" fmla="*/ 1548802 h 4464204"/>
              <a:gd name="connsiteX9339" fmla="*/ 1565711 w 10775908"/>
              <a:gd name="connsiteY9339" fmla="*/ 1560042 h 4464204"/>
              <a:gd name="connsiteX9340" fmla="*/ 1574843 w 10775908"/>
              <a:gd name="connsiteY9340" fmla="*/ 1539494 h 4464204"/>
              <a:gd name="connsiteX9341" fmla="*/ 2808182 w 10775908"/>
              <a:gd name="connsiteY9341" fmla="*/ 1535945 h 4464204"/>
              <a:gd name="connsiteX9342" fmla="*/ 2821662 w 10775908"/>
              <a:gd name="connsiteY9342" fmla="*/ 1543271 h 4464204"/>
              <a:gd name="connsiteX9343" fmla="*/ 2808608 w 10775908"/>
              <a:gd name="connsiteY9343" fmla="*/ 1551633 h 4464204"/>
              <a:gd name="connsiteX9344" fmla="*/ 2794159 w 10775908"/>
              <a:gd name="connsiteY9344" fmla="*/ 1544656 h 4464204"/>
              <a:gd name="connsiteX9345" fmla="*/ 2808182 w 10775908"/>
              <a:gd name="connsiteY9345" fmla="*/ 1535945 h 4464204"/>
              <a:gd name="connsiteX9346" fmla="*/ 3176424 w 10775908"/>
              <a:gd name="connsiteY9346" fmla="*/ 1534183 h 4464204"/>
              <a:gd name="connsiteX9347" fmla="*/ 3175714 w 10775908"/>
              <a:gd name="connsiteY9347" fmla="*/ 1535421 h 4464204"/>
              <a:gd name="connsiteX9348" fmla="*/ 3176109 w 10775908"/>
              <a:gd name="connsiteY9348" fmla="*/ 1534733 h 4464204"/>
              <a:gd name="connsiteX9349" fmla="*/ 3176424 w 10775908"/>
              <a:gd name="connsiteY9349" fmla="*/ 1534183 h 4464204"/>
              <a:gd name="connsiteX9350" fmla="*/ 3144666 w 10775908"/>
              <a:gd name="connsiteY9350" fmla="*/ 1533715 h 4464204"/>
              <a:gd name="connsiteX9351" fmla="*/ 3142635 w 10775908"/>
              <a:gd name="connsiteY9351" fmla="*/ 1538798 h 4464204"/>
              <a:gd name="connsiteX9352" fmla="*/ 3153128 w 10775908"/>
              <a:gd name="connsiteY9352" fmla="*/ 1537921 h 4464204"/>
              <a:gd name="connsiteX9353" fmla="*/ 3162992 w 10775908"/>
              <a:gd name="connsiteY9353" fmla="*/ 1537153 h 4464204"/>
              <a:gd name="connsiteX9354" fmla="*/ 393893 w 10775908"/>
              <a:gd name="connsiteY9354" fmla="*/ 1531495 h 4464204"/>
              <a:gd name="connsiteX9355" fmla="*/ 426473 w 10775908"/>
              <a:gd name="connsiteY9355" fmla="*/ 1553964 h 4464204"/>
              <a:gd name="connsiteX9356" fmla="*/ 416159 w 10775908"/>
              <a:gd name="connsiteY9356" fmla="*/ 1556731 h 4464204"/>
              <a:gd name="connsiteX9357" fmla="*/ 393893 w 10775908"/>
              <a:gd name="connsiteY9357" fmla="*/ 1531495 h 4464204"/>
              <a:gd name="connsiteX9358" fmla="*/ 886244 w 10775908"/>
              <a:gd name="connsiteY9358" fmla="*/ 1531019 h 4464204"/>
              <a:gd name="connsiteX9359" fmla="*/ 894564 w 10775908"/>
              <a:gd name="connsiteY9359" fmla="*/ 1533251 h 4464204"/>
              <a:gd name="connsiteX9360" fmla="*/ 879402 w 10775908"/>
              <a:gd name="connsiteY9360" fmla="*/ 1538758 h 4464204"/>
              <a:gd name="connsiteX9361" fmla="*/ 886244 w 10775908"/>
              <a:gd name="connsiteY9361" fmla="*/ 1531019 h 4464204"/>
              <a:gd name="connsiteX9362" fmla="*/ 502899 w 10775908"/>
              <a:gd name="connsiteY9362" fmla="*/ 1530060 h 4464204"/>
              <a:gd name="connsiteX9363" fmla="*/ 504942 w 10775908"/>
              <a:gd name="connsiteY9363" fmla="*/ 1533813 h 4464204"/>
              <a:gd name="connsiteX9364" fmla="*/ 499743 w 10775908"/>
              <a:gd name="connsiteY9364" fmla="*/ 1535711 h 4464204"/>
              <a:gd name="connsiteX9365" fmla="*/ 499216 w 10775908"/>
              <a:gd name="connsiteY9365" fmla="*/ 1531812 h 4464204"/>
              <a:gd name="connsiteX9366" fmla="*/ 500608 w 10775908"/>
              <a:gd name="connsiteY9366" fmla="*/ 1531150 h 4464204"/>
              <a:gd name="connsiteX9367" fmla="*/ 482448 w 10775908"/>
              <a:gd name="connsiteY9367" fmla="*/ 1529698 h 4464204"/>
              <a:gd name="connsiteX9368" fmla="*/ 481662 w 10775908"/>
              <a:gd name="connsiteY9368" fmla="*/ 1530207 h 4464204"/>
              <a:gd name="connsiteX9369" fmla="*/ 481745 w 10775908"/>
              <a:gd name="connsiteY9369" fmla="*/ 1530152 h 4464204"/>
              <a:gd name="connsiteX9370" fmla="*/ 3513148 w 10775908"/>
              <a:gd name="connsiteY9370" fmla="*/ 1528719 h 4464204"/>
              <a:gd name="connsiteX9371" fmla="*/ 3506661 w 10775908"/>
              <a:gd name="connsiteY9371" fmla="*/ 1530344 h 4464204"/>
              <a:gd name="connsiteX9372" fmla="*/ 3509820 w 10775908"/>
              <a:gd name="connsiteY9372" fmla="*/ 1532760 h 4464204"/>
              <a:gd name="connsiteX9373" fmla="*/ 3512364 w 10775908"/>
              <a:gd name="connsiteY9373" fmla="*/ 1533345 h 4464204"/>
              <a:gd name="connsiteX9374" fmla="*/ 3512222 w 10775908"/>
              <a:gd name="connsiteY9374" fmla="*/ 1532524 h 4464204"/>
              <a:gd name="connsiteX9375" fmla="*/ 3513252 w 10775908"/>
              <a:gd name="connsiteY9375" fmla="*/ 1533549 h 4464204"/>
              <a:gd name="connsiteX9376" fmla="*/ 3517829 w 10775908"/>
              <a:gd name="connsiteY9376" fmla="*/ 1534600 h 4464204"/>
              <a:gd name="connsiteX9377" fmla="*/ 3553551 w 10775908"/>
              <a:gd name="connsiteY9377" fmla="*/ 1535538 h 4464204"/>
              <a:gd name="connsiteX9378" fmla="*/ 3557328 w 10775908"/>
              <a:gd name="connsiteY9378" fmla="*/ 1533674 h 4464204"/>
              <a:gd name="connsiteX9379" fmla="*/ 3557264 w 10775908"/>
              <a:gd name="connsiteY9379" fmla="*/ 1532833 h 4464204"/>
              <a:gd name="connsiteX9380" fmla="*/ 3543733 w 10775908"/>
              <a:gd name="connsiteY9380" fmla="*/ 1531571 h 4464204"/>
              <a:gd name="connsiteX9381" fmla="*/ 3538357 w 10775908"/>
              <a:gd name="connsiteY9381" fmla="*/ 1531939 h 4464204"/>
              <a:gd name="connsiteX9382" fmla="*/ 3534904 w 10775908"/>
              <a:gd name="connsiteY9382" fmla="*/ 1530748 h 4464204"/>
              <a:gd name="connsiteX9383" fmla="*/ 484618 w 10775908"/>
              <a:gd name="connsiteY9383" fmla="*/ 1528296 h 4464204"/>
              <a:gd name="connsiteX9384" fmla="*/ 482448 w 10775908"/>
              <a:gd name="connsiteY9384" fmla="*/ 1529698 h 4464204"/>
              <a:gd name="connsiteX9385" fmla="*/ 483664 w 10775908"/>
              <a:gd name="connsiteY9385" fmla="*/ 1528912 h 4464204"/>
              <a:gd name="connsiteX9386" fmla="*/ 487003 w 10775908"/>
              <a:gd name="connsiteY9386" fmla="*/ 1526755 h 4464204"/>
              <a:gd name="connsiteX9387" fmla="*/ 484618 w 10775908"/>
              <a:gd name="connsiteY9387" fmla="*/ 1528296 h 4464204"/>
              <a:gd name="connsiteX9388" fmla="*/ 485917 w 10775908"/>
              <a:gd name="connsiteY9388" fmla="*/ 1527456 h 4464204"/>
              <a:gd name="connsiteX9389" fmla="*/ 487003 w 10775908"/>
              <a:gd name="connsiteY9389" fmla="*/ 1526755 h 4464204"/>
              <a:gd name="connsiteX9390" fmla="*/ 1108934 w 10775908"/>
              <a:gd name="connsiteY9390" fmla="*/ 1525149 h 4464204"/>
              <a:gd name="connsiteX9391" fmla="*/ 1146058 w 10775908"/>
              <a:gd name="connsiteY9391" fmla="*/ 1548955 h 4464204"/>
              <a:gd name="connsiteX9392" fmla="*/ 1147044 w 10775908"/>
              <a:gd name="connsiteY9392" fmla="*/ 1545343 h 4464204"/>
              <a:gd name="connsiteX9393" fmla="*/ 1149584 w 10775908"/>
              <a:gd name="connsiteY9393" fmla="*/ 1549251 h 4464204"/>
              <a:gd name="connsiteX9394" fmla="*/ 1149188 w 10775908"/>
              <a:gd name="connsiteY9394" fmla="*/ 1550706 h 4464204"/>
              <a:gd name="connsiteX9395" fmla="*/ 1158258 w 10775908"/>
              <a:gd name="connsiteY9395" fmla="*/ 1555577 h 4464204"/>
              <a:gd name="connsiteX9396" fmla="*/ 1169183 w 10775908"/>
              <a:gd name="connsiteY9396" fmla="*/ 1563485 h 4464204"/>
              <a:gd name="connsiteX9397" fmla="*/ 1169183 w 10775908"/>
              <a:gd name="connsiteY9397" fmla="*/ 1583332 h 4464204"/>
              <a:gd name="connsiteX9398" fmla="*/ 1176059 w 10775908"/>
              <a:gd name="connsiteY9398" fmla="*/ 1596762 h 4464204"/>
              <a:gd name="connsiteX9399" fmla="*/ 1204920 w 10775908"/>
              <a:gd name="connsiteY9399" fmla="*/ 1613469 h 4464204"/>
              <a:gd name="connsiteX9400" fmla="*/ 1304688 w 10775908"/>
              <a:gd name="connsiteY9400" fmla="*/ 1683264 h 4464204"/>
              <a:gd name="connsiteX9401" fmla="*/ 1437913 w 10775908"/>
              <a:gd name="connsiteY9401" fmla="*/ 1780388 h 4464204"/>
              <a:gd name="connsiteX9402" fmla="*/ 1459742 w 10775908"/>
              <a:gd name="connsiteY9402" fmla="*/ 1794878 h 4464204"/>
              <a:gd name="connsiteX9403" fmla="*/ 1468983 w 10775908"/>
              <a:gd name="connsiteY9403" fmla="*/ 1800541 h 4464204"/>
              <a:gd name="connsiteX9404" fmla="*/ 1477461 w 10775908"/>
              <a:gd name="connsiteY9404" fmla="*/ 1804539 h 4464204"/>
              <a:gd name="connsiteX9405" fmla="*/ 1487956 w 10775908"/>
              <a:gd name="connsiteY9405" fmla="*/ 1810917 h 4464204"/>
              <a:gd name="connsiteX9406" fmla="*/ 1492079 w 10775908"/>
              <a:gd name="connsiteY9406" fmla="*/ 1818976 h 4464204"/>
              <a:gd name="connsiteX9407" fmla="*/ 1490500 w 10775908"/>
              <a:gd name="connsiteY9407" fmla="*/ 1823494 h 4464204"/>
              <a:gd name="connsiteX9408" fmla="*/ 1505578 w 10775908"/>
              <a:gd name="connsiteY9408" fmla="*/ 1835193 h 4464204"/>
              <a:gd name="connsiteX9409" fmla="*/ 1496278 w 10775908"/>
              <a:gd name="connsiteY9409" fmla="*/ 1842973 h 4464204"/>
              <a:gd name="connsiteX9410" fmla="*/ 1496759 w 10775908"/>
              <a:gd name="connsiteY9410" fmla="*/ 1843174 h 4464204"/>
              <a:gd name="connsiteX9411" fmla="*/ 1509607 w 10775908"/>
              <a:gd name="connsiteY9411" fmla="*/ 1847157 h 4464204"/>
              <a:gd name="connsiteX9412" fmla="*/ 1517353 w 10775908"/>
              <a:gd name="connsiteY9412" fmla="*/ 1851777 h 4464204"/>
              <a:gd name="connsiteX9413" fmla="*/ 1561028 w 10775908"/>
              <a:gd name="connsiteY9413" fmla="*/ 1870022 h 4464204"/>
              <a:gd name="connsiteX9414" fmla="*/ 1557991 w 10775908"/>
              <a:gd name="connsiteY9414" fmla="*/ 1875847 h 4464204"/>
              <a:gd name="connsiteX9415" fmla="*/ 1591731 w 10775908"/>
              <a:gd name="connsiteY9415" fmla="*/ 1895714 h 4464204"/>
              <a:gd name="connsiteX9416" fmla="*/ 1592312 w 10775908"/>
              <a:gd name="connsiteY9416" fmla="*/ 1896034 h 4464204"/>
              <a:gd name="connsiteX9417" fmla="*/ 1599002 w 10775908"/>
              <a:gd name="connsiteY9417" fmla="*/ 1898374 h 4464204"/>
              <a:gd name="connsiteX9418" fmla="*/ 1596574 w 10775908"/>
              <a:gd name="connsiteY9418" fmla="*/ 1886494 h 4464204"/>
              <a:gd name="connsiteX9419" fmla="*/ 1627152 w 10775908"/>
              <a:gd name="connsiteY9419" fmla="*/ 1893139 h 4464204"/>
              <a:gd name="connsiteX9420" fmla="*/ 1621081 w 10775908"/>
              <a:gd name="connsiteY9420" fmla="*/ 1910504 h 4464204"/>
              <a:gd name="connsiteX9421" fmla="*/ 1612105 w 10775908"/>
              <a:gd name="connsiteY9421" fmla="*/ 1898542 h 4464204"/>
              <a:gd name="connsiteX9422" fmla="*/ 1607552 w 10775908"/>
              <a:gd name="connsiteY9422" fmla="*/ 1904451 h 4464204"/>
              <a:gd name="connsiteX9423" fmla="*/ 1634020 w 10775908"/>
              <a:gd name="connsiteY9423" fmla="*/ 1919071 h 4464204"/>
              <a:gd name="connsiteX9424" fmla="*/ 1633679 w 10775908"/>
              <a:gd name="connsiteY9424" fmla="*/ 1916288 h 4464204"/>
              <a:gd name="connsiteX9425" fmla="*/ 1626943 w 10775908"/>
              <a:gd name="connsiteY9425" fmla="*/ 1912554 h 4464204"/>
              <a:gd name="connsiteX9426" fmla="*/ 1641781 w 10775908"/>
              <a:gd name="connsiteY9426" fmla="*/ 1906711 h 4464204"/>
              <a:gd name="connsiteX9427" fmla="*/ 1643208 w 10775908"/>
              <a:gd name="connsiteY9427" fmla="*/ 1908944 h 4464204"/>
              <a:gd name="connsiteX9428" fmla="*/ 1646040 w 10775908"/>
              <a:gd name="connsiteY9428" fmla="*/ 1904177 h 4464204"/>
              <a:gd name="connsiteX9429" fmla="*/ 1651287 w 10775908"/>
              <a:gd name="connsiteY9429" fmla="*/ 1902992 h 4464204"/>
              <a:gd name="connsiteX9430" fmla="*/ 1647371 w 10775908"/>
              <a:gd name="connsiteY9430" fmla="*/ 1909584 h 4464204"/>
              <a:gd name="connsiteX9431" fmla="*/ 1644090 w 10775908"/>
              <a:gd name="connsiteY9431" fmla="*/ 1910327 h 4464204"/>
              <a:gd name="connsiteX9432" fmla="*/ 1647450 w 10775908"/>
              <a:gd name="connsiteY9432" fmla="*/ 1915585 h 4464204"/>
              <a:gd name="connsiteX9433" fmla="*/ 1645531 w 10775908"/>
              <a:gd name="connsiteY9433" fmla="*/ 1925428 h 4464204"/>
              <a:gd name="connsiteX9434" fmla="*/ 1648615 w 10775908"/>
              <a:gd name="connsiteY9434" fmla="*/ 1927133 h 4464204"/>
              <a:gd name="connsiteX9435" fmla="*/ 1704554 w 10775908"/>
              <a:gd name="connsiteY9435" fmla="*/ 1961252 h 4464204"/>
              <a:gd name="connsiteX9436" fmla="*/ 1713490 w 10775908"/>
              <a:gd name="connsiteY9436" fmla="*/ 1972094 h 4464204"/>
              <a:gd name="connsiteX9437" fmla="*/ 1720385 w 10775908"/>
              <a:gd name="connsiteY9437" fmla="*/ 1980461 h 4464204"/>
              <a:gd name="connsiteX9438" fmla="*/ 1739256 w 10775908"/>
              <a:gd name="connsiteY9438" fmla="*/ 1990977 h 4464204"/>
              <a:gd name="connsiteX9439" fmla="*/ 1840451 w 10775908"/>
              <a:gd name="connsiteY9439" fmla="*/ 2037938 h 4464204"/>
              <a:gd name="connsiteX9440" fmla="*/ 1854168 w 10775908"/>
              <a:gd name="connsiteY9440" fmla="*/ 2049871 h 4464204"/>
              <a:gd name="connsiteX9441" fmla="*/ 1855522 w 10775908"/>
              <a:gd name="connsiteY9441" fmla="*/ 2050690 h 4464204"/>
              <a:gd name="connsiteX9442" fmla="*/ 1853829 w 10775908"/>
              <a:gd name="connsiteY9442" fmla="*/ 2044995 h 4464204"/>
              <a:gd name="connsiteX9443" fmla="*/ 1858503 w 10775908"/>
              <a:gd name="connsiteY9443" fmla="*/ 2045729 h 4464204"/>
              <a:gd name="connsiteX9444" fmla="*/ 1856347 w 10775908"/>
              <a:gd name="connsiteY9444" fmla="*/ 2051190 h 4464204"/>
              <a:gd name="connsiteX9445" fmla="*/ 1859314 w 10775908"/>
              <a:gd name="connsiteY9445" fmla="*/ 2052991 h 4464204"/>
              <a:gd name="connsiteX9446" fmla="*/ 1885664 w 10775908"/>
              <a:gd name="connsiteY9446" fmla="*/ 2064407 h 4464204"/>
              <a:gd name="connsiteX9447" fmla="*/ 1934777 w 10775908"/>
              <a:gd name="connsiteY9447" fmla="*/ 2085990 h 4464204"/>
              <a:gd name="connsiteX9448" fmla="*/ 1972369 w 10775908"/>
              <a:gd name="connsiteY9448" fmla="*/ 2102310 h 4464204"/>
              <a:gd name="connsiteX9449" fmla="*/ 1981140 w 10775908"/>
              <a:gd name="connsiteY9449" fmla="*/ 2102585 h 4464204"/>
              <a:gd name="connsiteX9450" fmla="*/ 1980067 w 10775908"/>
              <a:gd name="connsiteY9450" fmla="*/ 2105651 h 4464204"/>
              <a:gd name="connsiteX9451" fmla="*/ 1993640 w 10775908"/>
              <a:gd name="connsiteY9451" fmla="*/ 2111543 h 4464204"/>
              <a:gd name="connsiteX9452" fmla="*/ 1997838 w 10775908"/>
              <a:gd name="connsiteY9452" fmla="*/ 2107069 h 4464204"/>
              <a:gd name="connsiteX9453" fmla="*/ 2007374 w 10775908"/>
              <a:gd name="connsiteY9453" fmla="*/ 2104059 h 4464204"/>
              <a:gd name="connsiteX9454" fmla="*/ 2010729 w 10775908"/>
              <a:gd name="connsiteY9454" fmla="*/ 2101920 h 4464204"/>
              <a:gd name="connsiteX9455" fmla="*/ 1912698 w 10775908"/>
              <a:gd name="connsiteY9455" fmla="*/ 2067118 h 4464204"/>
              <a:gd name="connsiteX9456" fmla="*/ 1866711 w 10775908"/>
              <a:gd name="connsiteY9456" fmla="*/ 2049204 h 4464204"/>
              <a:gd name="connsiteX9457" fmla="*/ 1847970 w 10775908"/>
              <a:gd name="connsiteY9457" fmla="*/ 2033831 h 4464204"/>
              <a:gd name="connsiteX9458" fmla="*/ 1827747 w 10775908"/>
              <a:gd name="connsiteY9458" fmla="*/ 2028967 h 4464204"/>
              <a:gd name="connsiteX9459" fmla="*/ 1810704 w 10775908"/>
              <a:gd name="connsiteY9459" fmla="*/ 2009779 h 4464204"/>
              <a:gd name="connsiteX9460" fmla="*/ 1786683 w 10775908"/>
              <a:gd name="connsiteY9460" fmla="*/ 1996970 h 4464204"/>
              <a:gd name="connsiteX9461" fmla="*/ 1754014 w 10775908"/>
              <a:gd name="connsiteY9461" fmla="*/ 1972318 h 4464204"/>
              <a:gd name="connsiteX9462" fmla="*/ 1801707 w 10775908"/>
              <a:gd name="connsiteY9462" fmla="*/ 1992022 h 4464204"/>
              <a:gd name="connsiteX9463" fmla="*/ 1808797 w 10775908"/>
              <a:gd name="connsiteY9463" fmla="*/ 1977482 h 4464204"/>
              <a:gd name="connsiteX9464" fmla="*/ 1805712 w 10775908"/>
              <a:gd name="connsiteY9464" fmla="*/ 1959042 h 4464204"/>
              <a:gd name="connsiteX9465" fmla="*/ 1784404 w 10775908"/>
              <a:gd name="connsiteY9465" fmla="*/ 1980329 h 4464204"/>
              <a:gd name="connsiteX9466" fmla="*/ 1788413 w 10775908"/>
              <a:gd name="connsiteY9466" fmla="*/ 1968861 h 4464204"/>
              <a:gd name="connsiteX9467" fmla="*/ 1781754 w 10775908"/>
              <a:gd name="connsiteY9467" fmla="*/ 1967208 h 4464204"/>
              <a:gd name="connsiteX9468" fmla="*/ 1779199 w 10775908"/>
              <a:gd name="connsiteY9468" fmla="*/ 1954159 h 4464204"/>
              <a:gd name="connsiteX9469" fmla="*/ 1790072 w 10775908"/>
              <a:gd name="connsiteY9469" fmla="*/ 1956992 h 4464204"/>
              <a:gd name="connsiteX9470" fmla="*/ 1791832 w 10775908"/>
              <a:gd name="connsiteY9470" fmla="*/ 1959083 h 4464204"/>
              <a:gd name="connsiteX9471" fmla="*/ 1794045 w 10775908"/>
              <a:gd name="connsiteY9471" fmla="*/ 1952754 h 4464204"/>
              <a:gd name="connsiteX9472" fmla="*/ 1783065 w 10775908"/>
              <a:gd name="connsiteY9472" fmla="*/ 1944496 h 4464204"/>
              <a:gd name="connsiteX9473" fmla="*/ 1758713 w 10775908"/>
              <a:gd name="connsiteY9473" fmla="*/ 1922718 h 4464204"/>
              <a:gd name="connsiteX9474" fmla="*/ 1798259 w 10775908"/>
              <a:gd name="connsiteY9474" fmla="*/ 1944003 h 4464204"/>
              <a:gd name="connsiteX9475" fmla="*/ 1817791 w 10775908"/>
              <a:gd name="connsiteY9475" fmla="*/ 1953661 h 4464204"/>
              <a:gd name="connsiteX9476" fmla="*/ 1816661 w 10775908"/>
              <a:gd name="connsiteY9476" fmla="*/ 1952637 h 4464204"/>
              <a:gd name="connsiteX9477" fmla="*/ 1791549 w 10775908"/>
              <a:gd name="connsiteY9477" fmla="*/ 1932880 h 4464204"/>
              <a:gd name="connsiteX9478" fmla="*/ 1728604 w 10775908"/>
              <a:gd name="connsiteY9478" fmla="*/ 1897367 h 4464204"/>
              <a:gd name="connsiteX9479" fmla="*/ 1725436 w 10775908"/>
              <a:gd name="connsiteY9479" fmla="*/ 1895509 h 4464204"/>
              <a:gd name="connsiteX9480" fmla="*/ 1724548 w 10775908"/>
              <a:gd name="connsiteY9480" fmla="*/ 1908139 h 4464204"/>
              <a:gd name="connsiteX9481" fmla="*/ 1718473 w 10775908"/>
              <a:gd name="connsiteY9481" fmla="*/ 1921405 h 4464204"/>
              <a:gd name="connsiteX9482" fmla="*/ 1714589 w 10775908"/>
              <a:gd name="connsiteY9482" fmla="*/ 1922652 h 4464204"/>
              <a:gd name="connsiteX9483" fmla="*/ 1707571 w 10775908"/>
              <a:gd name="connsiteY9483" fmla="*/ 1918349 h 4464204"/>
              <a:gd name="connsiteX9484" fmla="*/ 1706786 w 10775908"/>
              <a:gd name="connsiteY9484" fmla="*/ 1920591 h 4464204"/>
              <a:gd name="connsiteX9485" fmla="*/ 1687683 w 10775908"/>
              <a:gd name="connsiteY9485" fmla="*/ 1913912 h 4464204"/>
              <a:gd name="connsiteX9486" fmla="*/ 1674084 w 10775908"/>
              <a:gd name="connsiteY9486" fmla="*/ 1909159 h 4464204"/>
              <a:gd name="connsiteX9487" fmla="*/ 1674641 w 10775908"/>
              <a:gd name="connsiteY9487" fmla="*/ 1907563 h 4464204"/>
              <a:gd name="connsiteX9488" fmla="*/ 1669926 w 10775908"/>
              <a:gd name="connsiteY9488" fmla="*/ 1909142 h 4464204"/>
              <a:gd name="connsiteX9489" fmla="*/ 1683041 w 10775908"/>
              <a:gd name="connsiteY9489" fmla="*/ 1891405 h 4464204"/>
              <a:gd name="connsiteX9490" fmla="*/ 1682990 w 10775908"/>
              <a:gd name="connsiteY9490" fmla="*/ 1901292 h 4464204"/>
              <a:gd name="connsiteX9491" fmla="*/ 1698876 w 10775908"/>
              <a:gd name="connsiteY9491" fmla="*/ 1906845 h 4464204"/>
              <a:gd name="connsiteX9492" fmla="*/ 1700579 w 10775908"/>
              <a:gd name="connsiteY9492" fmla="*/ 1907440 h 4464204"/>
              <a:gd name="connsiteX9493" fmla="*/ 1697130 w 10775908"/>
              <a:gd name="connsiteY9493" fmla="*/ 1884843 h 4464204"/>
              <a:gd name="connsiteX9494" fmla="*/ 1712376 w 10775908"/>
              <a:gd name="connsiteY9494" fmla="*/ 1887844 h 4464204"/>
              <a:gd name="connsiteX9495" fmla="*/ 1693866 w 10775908"/>
              <a:gd name="connsiteY9495" fmla="*/ 1876982 h 4464204"/>
              <a:gd name="connsiteX9496" fmla="*/ 1691063 w 10775908"/>
              <a:gd name="connsiteY9496" fmla="*/ 1881891 h 4464204"/>
              <a:gd name="connsiteX9497" fmla="*/ 1686065 w 10775908"/>
              <a:gd name="connsiteY9497" fmla="*/ 1882364 h 4464204"/>
              <a:gd name="connsiteX9498" fmla="*/ 1689958 w 10775908"/>
              <a:gd name="connsiteY9498" fmla="*/ 1875830 h 4464204"/>
              <a:gd name="connsiteX9499" fmla="*/ 1691352 w 10775908"/>
              <a:gd name="connsiteY9499" fmla="*/ 1875504 h 4464204"/>
              <a:gd name="connsiteX9500" fmla="*/ 1664709 w 10775908"/>
              <a:gd name="connsiteY9500" fmla="*/ 1859868 h 4464204"/>
              <a:gd name="connsiteX9501" fmla="*/ 1633904 w 10775908"/>
              <a:gd name="connsiteY9501" fmla="*/ 1841382 h 4464204"/>
              <a:gd name="connsiteX9502" fmla="*/ 1609819 w 10775908"/>
              <a:gd name="connsiteY9502" fmla="*/ 1826927 h 4464204"/>
              <a:gd name="connsiteX9503" fmla="*/ 1636243 w 10775908"/>
              <a:gd name="connsiteY9503" fmla="*/ 1848736 h 4464204"/>
              <a:gd name="connsiteX9504" fmla="*/ 1602052 w 10775908"/>
              <a:gd name="connsiteY9504" fmla="*/ 1833387 h 4464204"/>
              <a:gd name="connsiteX9505" fmla="*/ 1579071 w 10775908"/>
              <a:gd name="connsiteY9505" fmla="*/ 1823153 h 4464204"/>
              <a:gd name="connsiteX9506" fmla="*/ 1575316 w 10775908"/>
              <a:gd name="connsiteY9506" fmla="*/ 1826267 h 4464204"/>
              <a:gd name="connsiteX9507" fmla="*/ 1587732 w 10775908"/>
              <a:gd name="connsiteY9507" fmla="*/ 1841687 h 4464204"/>
              <a:gd name="connsiteX9508" fmla="*/ 1577368 w 10775908"/>
              <a:gd name="connsiteY9508" fmla="*/ 1836988 h 4464204"/>
              <a:gd name="connsiteX9509" fmla="*/ 1563341 w 10775908"/>
              <a:gd name="connsiteY9509" fmla="*/ 1850807 h 4464204"/>
              <a:gd name="connsiteX9510" fmla="*/ 1544027 w 10775908"/>
              <a:gd name="connsiteY9510" fmla="*/ 1821740 h 4464204"/>
              <a:gd name="connsiteX9511" fmla="*/ 1560606 w 10775908"/>
              <a:gd name="connsiteY9511" fmla="*/ 1827535 h 4464204"/>
              <a:gd name="connsiteX9512" fmla="*/ 1545564 w 10775908"/>
              <a:gd name="connsiteY9512" fmla="*/ 1815865 h 4464204"/>
              <a:gd name="connsiteX9513" fmla="*/ 1558038 w 10775908"/>
              <a:gd name="connsiteY9513" fmla="*/ 1814408 h 4464204"/>
              <a:gd name="connsiteX9514" fmla="*/ 1558856 w 10775908"/>
              <a:gd name="connsiteY9514" fmla="*/ 1814163 h 4464204"/>
              <a:gd name="connsiteX9515" fmla="*/ 1548554 w 10775908"/>
              <a:gd name="connsiteY9515" fmla="*/ 1809589 h 4464204"/>
              <a:gd name="connsiteX9516" fmla="*/ 1542012 w 10775908"/>
              <a:gd name="connsiteY9516" fmla="*/ 1788614 h 4464204"/>
              <a:gd name="connsiteX9517" fmla="*/ 1560628 w 10775908"/>
              <a:gd name="connsiteY9517" fmla="*/ 1795122 h 4464204"/>
              <a:gd name="connsiteX9518" fmla="*/ 1565774 w 10775908"/>
              <a:gd name="connsiteY9518" fmla="*/ 1793122 h 4464204"/>
              <a:gd name="connsiteX9519" fmla="*/ 1569839 w 10775908"/>
              <a:gd name="connsiteY9519" fmla="*/ 1787378 h 4464204"/>
              <a:gd name="connsiteX9520" fmla="*/ 1417917 w 10775908"/>
              <a:gd name="connsiteY9520" fmla="*/ 1679505 h 4464204"/>
              <a:gd name="connsiteX9521" fmla="*/ 1345809 w 10775908"/>
              <a:gd name="connsiteY9521" fmla="*/ 1623424 h 4464204"/>
              <a:gd name="connsiteX9522" fmla="*/ 1314512 w 10775908"/>
              <a:gd name="connsiteY9522" fmla="*/ 1594841 h 4464204"/>
              <a:gd name="connsiteX9523" fmla="*/ 1312187 w 10775908"/>
              <a:gd name="connsiteY9523" fmla="*/ 1570140 h 4464204"/>
              <a:gd name="connsiteX9524" fmla="*/ 1298884 w 10775908"/>
              <a:gd name="connsiteY9524" fmla="*/ 1589378 h 4464204"/>
              <a:gd name="connsiteX9525" fmla="*/ 1286839 w 10775908"/>
              <a:gd name="connsiteY9525" fmla="*/ 1605015 h 4464204"/>
              <a:gd name="connsiteX9526" fmla="*/ 1234601 w 10775908"/>
              <a:gd name="connsiteY9526" fmla="*/ 1580687 h 4464204"/>
              <a:gd name="connsiteX9527" fmla="*/ 1192106 w 10775908"/>
              <a:gd name="connsiteY9527" fmla="*/ 1551583 h 4464204"/>
              <a:gd name="connsiteX9528" fmla="*/ 1188308 w 10775908"/>
              <a:gd name="connsiteY9528" fmla="*/ 1561718 h 4464204"/>
              <a:gd name="connsiteX9529" fmla="*/ 1108934 w 10775908"/>
              <a:gd name="connsiteY9529" fmla="*/ 1525149 h 4464204"/>
              <a:gd name="connsiteX9530" fmla="*/ 3468762 w 10775908"/>
              <a:gd name="connsiteY9530" fmla="*/ 1524591 h 4464204"/>
              <a:gd name="connsiteX9531" fmla="*/ 3467177 w 10775908"/>
              <a:gd name="connsiteY9531" fmla="*/ 1527938 h 4464204"/>
              <a:gd name="connsiteX9532" fmla="*/ 3477317 w 10775908"/>
              <a:gd name="connsiteY9532" fmla="*/ 1529154 h 4464204"/>
              <a:gd name="connsiteX9533" fmla="*/ 3487072 w 10775908"/>
              <a:gd name="connsiteY9533" fmla="*/ 1528678 h 4464204"/>
              <a:gd name="connsiteX9534" fmla="*/ 3493437 w 10775908"/>
              <a:gd name="connsiteY9534" fmla="*/ 1526882 h 4464204"/>
              <a:gd name="connsiteX9535" fmla="*/ 3493185 w 10775908"/>
              <a:gd name="connsiteY9535" fmla="*/ 1526858 h 4464204"/>
              <a:gd name="connsiteX9536" fmla="*/ 1805052 w 10775908"/>
              <a:gd name="connsiteY9536" fmla="*/ 1523329 h 4464204"/>
              <a:gd name="connsiteX9537" fmla="*/ 1813341 w 10775908"/>
              <a:gd name="connsiteY9537" fmla="*/ 1524788 h 4464204"/>
              <a:gd name="connsiteX9538" fmla="*/ 1828160 w 10775908"/>
              <a:gd name="connsiteY9538" fmla="*/ 1533259 h 4464204"/>
              <a:gd name="connsiteX9539" fmla="*/ 1810639 w 10775908"/>
              <a:gd name="connsiteY9539" fmla="*/ 1564429 h 4464204"/>
              <a:gd name="connsiteX9540" fmla="*/ 1800838 w 10775908"/>
              <a:gd name="connsiteY9540" fmla="*/ 1545644 h 4464204"/>
              <a:gd name="connsiteX9541" fmla="*/ 1797287 w 10775908"/>
              <a:gd name="connsiteY9541" fmla="*/ 1529047 h 4464204"/>
              <a:gd name="connsiteX9542" fmla="*/ 1805052 w 10775908"/>
              <a:gd name="connsiteY9542" fmla="*/ 1523329 h 4464204"/>
              <a:gd name="connsiteX9543" fmla="*/ 2103565 w 10775908"/>
              <a:gd name="connsiteY9543" fmla="*/ 1522001 h 4464204"/>
              <a:gd name="connsiteX9544" fmla="*/ 2114345 w 10775908"/>
              <a:gd name="connsiteY9544" fmla="*/ 1526988 h 4464204"/>
              <a:gd name="connsiteX9545" fmla="*/ 2104018 w 10775908"/>
              <a:gd name="connsiteY9545" fmla="*/ 1535037 h 4464204"/>
              <a:gd name="connsiteX9546" fmla="*/ 2093236 w 10775908"/>
              <a:gd name="connsiteY9546" fmla="*/ 1530053 h 4464204"/>
              <a:gd name="connsiteX9547" fmla="*/ 2103565 w 10775908"/>
              <a:gd name="connsiteY9547" fmla="*/ 1522001 h 4464204"/>
              <a:gd name="connsiteX9548" fmla="*/ 2003170 w 10775908"/>
              <a:gd name="connsiteY9548" fmla="*/ 1520912 h 4464204"/>
              <a:gd name="connsiteX9549" fmla="*/ 2011727 w 10775908"/>
              <a:gd name="connsiteY9549" fmla="*/ 1532314 h 4464204"/>
              <a:gd name="connsiteX9550" fmla="*/ 2003170 w 10775908"/>
              <a:gd name="connsiteY9550" fmla="*/ 1520912 h 4464204"/>
              <a:gd name="connsiteX9551" fmla="*/ 2584189 w 10775908"/>
              <a:gd name="connsiteY9551" fmla="*/ 1519713 h 4464204"/>
              <a:gd name="connsiteX9552" fmla="*/ 2598638 w 10775908"/>
              <a:gd name="connsiteY9552" fmla="*/ 1526690 h 4464204"/>
              <a:gd name="connsiteX9553" fmla="*/ 2584617 w 10775908"/>
              <a:gd name="connsiteY9553" fmla="*/ 1535398 h 4464204"/>
              <a:gd name="connsiteX9554" fmla="*/ 2571135 w 10775908"/>
              <a:gd name="connsiteY9554" fmla="*/ 1528072 h 4464204"/>
              <a:gd name="connsiteX9555" fmla="*/ 2584189 w 10775908"/>
              <a:gd name="connsiteY9555" fmla="*/ 1519713 h 4464204"/>
              <a:gd name="connsiteX9556" fmla="*/ 1400303 w 10775908"/>
              <a:gd name="connsiteY9556" fmla="*/ 1517973 h 4464204"/>
              <a:gd name="connsiteX9557" fmla="*/ 1399372 w 10775908"/>
              <a:gd name="connsiteY9557" fmla="*/ 1524497 h 4464204"/>
              <a:gd name="connsiteX9558" fmla="*/ 1403227 w 10775908"/>
              <a:gd name="connsiteY9558" fmla="*/ 1529565 h 4464204"/>
              <a:gd name="connsiteX9559" fmla="*/ 1408652 w 10775908"/>
              <a:gd name="connsiteY9559" fmla="*/ 1531462 h 4464204"/>
              <a:gd name="connsiteX9560" fmla="*/ 1408077 w 10775908"/>
              <a:gd name="connsiteY9560" fmla="*/ 1522793 h 4464204"/>
              <a:gd name="connsiteX9561" fmla="*/ 1759289 w 10775908"/>
              <a:gd name="connsiteY9561" fmla="*/ 1517867 h 4464204"/>
              <a:gd name="connsiteX9562" fmla="*/ 1761315 w 10775908"/>
              <a:gd name="connsiteY9562" fmla="*/ 1529542 h 4464204"/>
              <a:gd name="connsiteX9563" fmla="*/ 1759289 w 10775908"/>
              <a:gd name="connsiteY9563" fmla="*/ 1517867 h 4464204"/>
              <a:gd name="connsiteX9564" fmla="*/ 2265591 w 10775908"/>
              <a:gd name="connsiteY9564" fmla="*/ 1517014 h 4464204"/>
              <a:gd name="connsiteX9565" fmla="*/ 2274139 w 10775908"/>
              <a:gd name="connsiteY9565" fmla="*/ 1528414 h 4464204"/>
              <a:gd name="connsiteX9566" fmla="*/ 2265591 w 10775908"/>
              <a:gd name="connsiteY9566" fmla="*/ 1517014 h 4464204"/>
              <a:gd name="connsiteX9567" fmla="*/ 3380307 w 10775908"/>
              <a:gd name="connsiteY9567" fmla="*/ 1516379 h 4464204"/>
              <a:gd name="connsiteX9568" fmla="*/ 3390359 w 10775908"/>
              <a:gd name="connsiteY9568" fmla="*/ 1518718 h 4464204"/>
              <a:gd name="connsiteX9569" fmla="*/ 3464710 w 10775908"/>
              <a:gd name="connsiteY9569" fmla="*/ 1527642 h 4464204"/>
              <a:gd name="connsiteX9570" fmla="*/ 3465070 w 10775908"/>
              <a:gd name="connsiteY9570" fmla="*/ 1524248 h 4464204"/>
              <a:gd name="connsiteX9571" fmla="*/ 1568738 w 10775908"/>
              <a:gd name="connsiteY9571" fmla="*/ 1514470 h 4464204"/>
              <a:gd name="connsiteX9572" fmla="*/ 1570744 w 10775908"/>
              <a:gd name="connsiteY9572" fmla="*/ 1526140 h 4464204"/>
              <a:gd name="connsiteX9573" fmla="*/ 1568738 w 10775908"/>
              <a:gd name="connsiteY9573" fmla="*/ 1514470 h 4464204"/>
              <a:gd name="connsiteX9574" fmla="*/ 3453454 w 10775908"/>
              <a:gd name="connsiteY9574" fmla="*/ 1513775 h 4464204"/>
              <a:gd name="connsiteX9575" fmla="*/ 3452186 w 10775908"/>
              <a:gd name="connsiteY9575" fmla="*/ 1517182 h 4464204"/>
              <a:gd name="connsiteX9576" fmla="*/ 3465305 w 10775908"/>
              <a:gd name="connsiteY9576" fmla="*/ 1518742 h 4464204"/>
              <a:gd name="connsiteX9577" fmla="*/ 3470800 w 10775908"/>
              <a:gd name="connsiteY9577" fmla="*/ 1519038 h 4464204"/>
              <a:gd name="connsiteX9578" fmla="*/ 3471718 w 10775908"/>
              <a:gd name="connsiteY9578" fmla="*/ 1518354 h 4464204"/>
              <a:gd name="connsiteX9579" fmla="*/ 3471380 w 10775908"/>
              <a:gd name="connsiteY9579" fmla="*/ 1519069 h 4464204"/>
              <a:gd name="connsiteX9580" fmla="*/ 3485249 w 10775908"/>
              <a:gd name="connsiteY9580" fmla="*/ 1519815 h 4464204"/>
              <a:gd name="connsiteX9581" fmla="*/ 3479368 w 10775908"/>
              <a:gd name="connsiteY9581" fmla="*/ 1515928 h 4464204"/>
              <a:gd name="connsiteX9582" fmla="*/ 3479767 w 10775908"/>
              <a:gd name="connsiteY9582" fmla="*/ 1515761 h 4464204"/>
              <a:gd name="connsiteX9583" fmla="*/ 3440604 w 10775908"/>
              <a:gd name="connsiteY9583" fmla="*/ 1512805 h 4464204"/>
              <a:gd name="connsiteX9584" fmla="*/ 3422060 w 10775908"/>
              <a:gd name="connsiteY9584" fmla="*/ 1512896 h 4464204"/>
              <a:gd name="connsiteX9585" fmla="*/ 3421824 w 10775908"/>
              <a:gd name="connsiteY9585" fmla="*/ 1513571 h 4464204"/>
              <a:gd name="connsiteX9586" fmla="*/ 3449504 w 10775908"/>
              <a:gd name="connsiteY9586" fmla="*/ 1516863 h 4464204"/>
              <a:gd name="connsiteX9587" fmla="*/ 3448873 w 10775908"/>
              <a:gd name="connsiteY9587" fmla="*/ 1513429 h 4464204"/>
              <a:gd name="connsiteX9588" fmla="*/ 1557165 w 10775908"/>
              <a:gd name="connsiteY9588" fmla="*/ 1511846 h 4464204"/>
              <a:gd name="connsiteX9589" fmla="*/ 1553745 w 10775908"/>
              <a:gd name="connsiteY9589" fmla="*/ 1521631 h 4464204"/>
              <a:gd name="connsiteX9590" fmla="*/ 1557165 w 10775908"/>
              <a:gd name="connsiteY9590" fmla="*/ 1511846 h 4464204"/>
              <a:gd name="connsiteX9591" fmla="*/ 385824 w 10775908"/>
              <a:gd name="connsiteY9591" fmla="*/ 1510841 h 4464204"/>
              <a:gd name="connsiteX9592" fmla="*/ 382403 w 10775908"/>
              <a:gd name="connsiteY9592" fmla="*/ 1520624 h 4464204"/>
              <a:gd name="connsiteX9593" fmla="*/ 385824 w 10775908"/>
              <a:gd name="connsiteY9593" fmla="*/ 1510841 h 4464204"/>
              <a:gd name="connsiteX9594" fmla="*/ 2519212 w 10775908"/>
              <a:gd name="connsiteY9594" fmla="*/ 1509585 h 4464204"/>
              <a:gd name="connsiteX9595" fmla="*/ 2510354 w 10775908"/>
              <a:gd name="connsiteY9595" fmla="*/ 1517457 h 4464204"/>
              <a:gd name="connsiteX9596" fmla="*/ 2519212 w 10775908"/>
              <a:gd name="connsiteY9596" fmla="*/ 1509585 h 4464204"/>
              <a:gd name="connsiteX9597" fmla="*/ 857368 w 10775908"/>
              <a:gd name="connsiteY9597" fmla="*/ 1507291 h 4464204"/>
              <a:gd name="connsiteX9598" fmla="*/ 859389 w 10775908"/>
              <a:gd name="connsiteY9598" fmla="*/ 1518978 h 4464204"/>
              <a:gd name="connsiteX9599" fmla="*/ 857368 w 10775908"/>
              <a:gd name="connsiteY9599" fmla="*/ 1507291 h 4464204"/>
              <a:gd name="connsiteX9600" fmla="*/ 8146201 w 10775908"/>
              <a:gd name="connsiteY9600" fmla="*/ 1506392 h 4464204"/>
              <a:gd name="connsiteX9601" fmla="*/ 8145651 w 10775908"/>
              <a:gd name="connsiteY9601" fmla="*/ 1512514 h 4464204"/>
              <a:gd name="connsiteX9602" fmla="*/ 8149913 w 10775908"/>
              <a:gd name="connsiteY9602" fmla="*/ 1513352 h 4464204"/>
              <a:gd name="connsiteX9603" fmla="*/ 8150241 w 10775908"/>
              <a:gd name="connsiteY9603" fmla="*/ 1509734 h 4464204"/>
              <a:gd name="connsiteX9604" fmla="*/ 8146201 w 10775908"/>
              <a:gd name="connsiteY9604" fmla="*/ 1506392 h 4464204"/>
              <a:gd name="connsiteX9605" fmla="*/ 785467 w 10775908"/>
              <a:gd name="connsiteY9605" fmla="*/ 1505225 h 4464204"/>
              <a:gd name="connsiteX9606" fmla="*/ 796283 w 10775908"/>
              <a:gd name="connsiteY9606" fmla="*/ 1506862 h 4464204"/>
              <a:gd name="connsiteX9607" fmla="*/ 814804 w 10775908"/>
              <a:gd name="connsiteY9607" fmla="*/ 1520497 h 4464204"/>
              <a:gd name="connsiteX9608" fmla="*/ 805979 w 10775908"/>
              <a:gd name="connsiteY9608" fmla="*/ 1539024 h 4464204"/>
              <a:gd name="connsiteX9609" fmla="*/ 777558 w 10775908"/>
              <a:gd name="connsiteY9609" fmla="*/ 1513961 h 4464204"/>
              <a:gd name="connsiteX9610" fmla="*/ 785467 w 10775908"/>
              <a:gd name="connsiteY9610" fmla="*/ 1505225 h 4464204"/>
              <a:gd name="connsiteX9611" fmla="*/ 3342620 w 10775908"/>
              <a:gd name="connsiteY9611" fmla="*/ 1501021 h 4464204"/>
              <a:gd name="connsiteX9612" fmla="*/ 3374752 w 10775908"/>
              <a:gd name="connsiteY9612" fmla="*/ 1507974 h 4464204"/>
              <a:gd name="connsiteX9613" fmla="*/ 3389959 w 10775908"/>
              <a:gd name="connsiteY9613" fmla="*/ 1509781 h 4464204"/>
              <a:gd name="connsiteX9614" fmla="*/ 3380046 w 10775908"/>
              <a:gd name="connsiteY9614" fmla="*/ 1507992 h 4464204"/>
              <a:gd name="connsiteX9615" fmla="*/ 3379621 w 10775908"/>
              <a:gd name="connsiteY9615" fmla="*/ 1508353 h 4464204"/>
              <a:gd name="connsiteX9616" fmla="*/ 3379847 w 10775908"/>
              <a:gd name="connsiteY9616" fmla="*/ 1507956 h 4464204"/>
              <a:gd name="connsiteX9617" fmla="*/ 3366340 w 10775908"/>
              <a:gd name="connsiteY9617" fmla="*/ 1505517 h 4464204"/>
              <a:gd name="connsiteX9618" fmla="*/ 911500 w 10775908"/>
              <a:gd name="connsiteY9618" fmla="*/ 1500505 h 4464204"/>
              <a:gd name="connsiteX9619" fmla="*/ 956716 w 10775908"/>
              <a:gd name="connsiteY9619" fmla="*/ 1502940 h 4464204"/>
              <a:gd name="connsiteX9620" fmla="*/ 973597 w 10775908"/>
              <a:gd name="connsiteY9620" fmla="*/ 1526904 h 4464204"/>
              <a:gd name="connsiteX9621" fmla="*/ 984757 w 10775908"/>
              <a:gd name="connsiteY9621" fmla="*/ 1553577 h 4464204"/>
              <a:gd name="connsiteX9622" fmla="*/ 990690 w 10775908"/>
              <a:gd name="connsiteY9622" fmla="*/ 1548864 h 4464204"/>
              <a:gd name="connsiteX9623" fmla="*/ 990337 w 10775908"/>
              <a:gd name="connsiteY9623" fmla="*/ 1550649 h 4464204"/>
              <a:gd name="connsiteX9624" fmla="*/ 1001623 w 10775908"/>
              <a:gd name="connsiteY9624" fmla="*/ 1558342 h 4464204"/>
              <a:gd name="connsiteX9625" fmla="*/ 1014329 w 10775908"/>
              <a:gd name="connsiteY9625" fmla="*/ 1565217 h 4464204"/>
              <a:gd name="connsiteX9626" fmla="*/ 998242 w 10775908"/>
              <a:gd name="connsiteY9626" fmla="*/ 1578682 h 4464204"/>
              <a:gd name="connsiteX9627" fmla="*/ 989501 w 10775908"/>
              <a:gd name="connsiteY9627" fmla="*/ 1556536 h 4464204"/>
              <a:gd name="connsiteX9628" fmla="*/ 989478 w 10775908"/>
              <a:gd name="connsiteY9628" fmla="*/ 1554468 h 4464204"/>
              <a:gd name="connsiteX9629" fmla="*/ 987274 w 10775908"/>
              <a:gd name="connsiteY9629" fmla="*/ 1558639 h 4464204"/>
              <a:gd name="connsiteX9630" fmla="*/ 986321 w 10775908"/>
              <a:gd name="connsiteY9630" fmla="*/ 1557542 h 4464204"/>
              <a:gd name="connsiteX9631" fmla="*/ 973384 w 10775908"/>
              <a:gd name="connsiteY9631" fmla="*/ 1559965 h 4464204"/>
              <a:gd name="connsiteX9632" fmla="*/ 962067 w 10775908"/>
              <a:gd name="connsiteY9632" fmla="*/ 1557674 h 4464204"/>
              <a:gd name="connsiteX9633" fmla="*/ 911500 w 10775908"/>
              <a:gd name="connsiteY9633" fmla="*/ 1500505 h 4464204"/>
              <a:gd name="connsiteX9634" fmla="*/ 2348319 w 10775908"/>
              <a:gd name="connsiteY9634" fmla="*/ 1500363 h 4464204"/>
              <a:gd name="connsiteX9635" fmla="*/ 2350902 w 10775908"/>
              <a:gd name="connsiteY9635" fmla="*/ 1502433 h 4464204"/>
              <a:gd name="connsiteX9636" fmla="*/ 2347634 w 10775908"/>
              <a:gd name="connsiteY9636" fmla="*/ 1505959 h 4464204"/>
              <a:gd name="connsiteX9637" fmla="*/ 2348319 w 10775908"/>
              <a:gd name="connsiteY9637" fmla="*/ 1500363 h 4464204"/>
              <a:gd name="connsiteX9638" fmla="*/ 1345482 w 10775908"/>
              <a:gd name="connsiteY9638" fmla="*/ 1499440 h 4464204"/>
              <a:gd name="connsiteX9639" fmla="*/ 1347804 w 10775908"/>
              <a:gd name="connsiteY9639" fmla="*/ 1511231 h 4464204"/>
              <a:gd name="connsiteX9640" fmla="*/ 1345482 w 10775908"/>
              <a:gd name="connsiteY9640" fmla="*/ 1499440 h 4464204"/>
              <a:gd name="connsiteX9641" fmla="*/ 3503787 w 10775908"/>
              <a:gd name="connsiteY9641" fmla="*/ 1497882 h 4464204"/>
              <a:gd name="connsiteX9642" fmla="*/ 3500886 w 10775908"/>
              <a:gd name="connsiteY9642" fmla="*/ 1498557 h 4464204"/>
              <a:gd name="connsiteX9643" fmla="*/ 3501730 w 10775908"/>
              <a:gd name="connsiteY9643" fmla="*/ 1499019 h 4464204"/>
              <a:gd name="connsiteX9644" fmla="*/ 3482105 w 10775908"/>
              <a:gd name="connsiteY9644" fmla="*/ 1497160 h 4464204"/>
              <a:gd name="connsiteX9645" fmla="*/ 3481741 w 10775908"/>
              <a:gd name="connsiteY9645" fmla="*/ 1497212 h 4464204"/>
              <a:gd name="connsiteX9646" fmla="*/ 3474827 w 10775908"/>
              <a:gd name="connsiteY9646" fmla="*/ 1497936 h 4464204"/>
              <a:gd name="connsiteX9647" fmla="*/ 3488584 w 10775908"/>
              <a:gd name="connsiteY9647" fmla="*/ 1498598 h 4464204"/>
              <a:gd name="connsiteX9648" fmla="*/ 519414 w 10775908"/>
              <a:gd name="connsiteY9648" fmla="*/ 1496301 h 4464204"/>
              <a:gd name="connsiteX9649" fmla="*/ 522168 w 10775908"/>
              <a:gd name="connsiteY9649" fmla="*/ 1508288 h 4464204"/>
              <a:gd name="connsiteX9650" fmla="*/ 519414 w 10775908"/>
              <a:gd name="connsiteY9650" fmla="*/ 1496301 h 4464204"/>
              <a:gd name="connsiteX9651" fmla="*/ 1952267 w 10775908"/>
              <a:gd name="connsiteY9651" fmla="*/ 1495975 h 4464204"/>
              <a:gd name="connsiteX9652" fmla="*/ 1959498 w 10775908"/>
              <a:gd name="connsiteY9652" fmla="*/ 1497714 h 4464204"/>
              <a:gd name="connsiteX9653" fmla="*/ 1961479 w 10775908"/>
              <a:gd name="connsiteY9653" fmla="*/ 1505503 h 4464204"/>
              <a:gd name="connsiteX9654" fmla="*/ 1955889 w 10775908"/>
              <a:gd name="connsiteY9654" fmla="*/ 1503551 h 4464204"/>
              <a:gd name="connsiteX9655" fmla="*/ 1952267 w 10775908"/>
              <a:gd name="connsiteY9655" fmla="*/ 1495975 h 4464204"/>
              <a:gd name="connsiteX9656" fmla="*/ 367342 w 10775908"/>
              <a:gd name="connsiteY9656" fmla="*/ 1495601 h 4464204"/>
              <a:gd name="connsiteX9657" fmla="*/ 385587 w 10775908"/>
              <a:gd name="connsiteY9657" fmla="*/ 1510391 h 4464204"/>
              <a:gd name="connsiteX9658" fmla="*/ 367342 w 10775908"/>
              <a:gd name="connsiteY9658" fmla="*/ 1495601 h 4464204"/>
              <a:gd name="connsiteX9659" fmla="*/ 2876064 w 10775908"/>
              <a:gd name="connsiteY9659" fmla="*/ 1494160 h 4464204"/>
              <a:gd name="connsiteX9660" fmla="*/ 2877597 w 10775908"/>
              <a:gd name="connsiteY9660" fmla="*/ 1498508 h 4464204"/>
              <a:gd name="connsiteX9661" fmla="*/ 2874712 w 10775908"/>
              <a:gd name="connsiteY9661" fmla="*/ 1500753 h 4464204"/>
              <a:gd name="connsiteX9662" fmla="*/ 2874106 w 10775908"/>
              <a:gd name="connsiteY9662" fmla="*/ 1500936 h 4464204"/>
              <a:gd name="connsiteX9663" fmla="*/ 2873646 w 10775908"/>
              <a:gd name="connsiteY9663" fmla="*/ 1501071 h 4464204"/>
              <a:gd name="connsiteX9664" fmla="*/ 2872706 w 10775908"/>
              <a:gd name="connsiteY9664" fmla="*/ 1498258 h 4464204"/>
              <a:gd name="connsiteX9665" fmla="*/ 2872154 w 10775908"/>
              <a:gd name="connsiteY9665" fmla="*/ 1496606 h 4464204"/>
              <a:gd name="connsiteX9666" fmla="*/ 2876064 w 10775908"/>
              <a:gd name="connsiteY9666" fmla="*/ 1494160 h 4464204"/>
              <a:gd name="connsiteX9667" fmla="*/ 2877873 w 10775908"/>
              <a:gd name="connsiteY9667" fmla="*/ 1494140 h 4464204"/>
              <a:gd name="connsiteX9668" fmla="*/ 2901172 w 10775908"/>
              <a:gd name="connsiteY9668" fmla="*/ 1495600 h 4464204"/>
              <a:gd name="connsiteX9669" fmla="*/ 2889981 w 10775908"/>
              <a:gd name="connsiteY9669" fmla="*/ 1503621 h 4464204"/>
              <a:gd name="connsiteX9670" fmla="*/ 2878528 w 10775908"/>
              <a:gd name="connsiteY9670" fmla="*/ 1498455 h 4464204"/>
              <a:gd name="connsiteX9671" fmla="*/ 2877873 w 10775908"/>
              <a:gd name="connsiteY9671" fmla="*/ 1494140 h 4464204"/>
              <a:gd name="connsiteX9672" fmla="*/ 3266608 w 10775908"/>
              <a:gd name="connsiteY9672" fmla="*/ 1491996 h 4464204"/>
              <a:gd name="connsiteX9673" fmla="*/ 3266009 w 10775908"/>
              <a:gd name="connsiteY9673" fmla="*/ 1493779 h 4464204"/>
              <a:gd name="connsiteX9674" fmla="*/ 3269201 w 10775908"/>
              <a:gd name="connsiteY9674" fmla="*/ 1492594 h 4464204"/>
              <a:gd name="connsiteX9675" fmla="*/ 843673 w 10775908"/>
              <a:gd name="connsiteY9675" fmla="*/ 1491156 h 4464204"/>
              <a:gd name="connsiteX9676" fmla="*/ 847069 w 10775908"/>
              <a:gd name="connsiteY9676" fmla="*/ 1494540 h 4464204"/>
              <a:gd name="connsiteX9677" fmla="*/ 846059 w 10775908"/>
              <a:gd name="connsiteY9677" fmla="*/ 1500639 h 4464204"/>
              <a:gd name="connsiteX9678" fmla="*/ 849460 w 10775908"/>
              <a:gd name="connsiteY9678" fmla="*/ 1497535 h 4464204"/>
              <a:gd name="connsiteX9679" fmla="*/ 857242 w 10775908"/>
              <a:gd name="connsiteY9679" fmla="*/ 1498941 h 4464204"/>
              <a:gd name="connsiteX9680" fmla="*/ 842171 w 10775908"/>
              <a:gd name="connsiteY9680" fmla="*/ 1504187 h 4464204"/>
              <a:gd name="connsiteX9681" fmla="*/ 844790 w 10775908"/>
              <a:gd name="connsiteY9681" fmla="*/ 1501797 h 4464204"/>
              <a:gd name="connsiteX9682" fmla="*/ 842978 w 10775908"/>
              <a:gd name="connsiteY9682" fmla="*/ 1499698 h 4464204"/>
              <a:gd name="connsiteX9683" fmla="*/ 843673 w 10775908"/>
              <a:gd name="connsiteY9683" fmla="*/ 1491156 h 4464204"/>
              <a:gd name="connsiteX9684" fmla="*/ 2824187 w 10775908"/>
              <a:gd name="connsiteY9684" fmla="*/ 1491009 h 4464204"/>
              <a:gd name="connsiteX9685" fmla="*/ 2864614 w 10775908"/>
              <a:gd name="connsiteY9685" fmla="*/ 1494161 h 4464204"/>
              <a:gd name="connsiteX9686" fmla="*/ 2824187 w 10775908"/>
              <a:gd name="connsiteY9686" fmla="*/ 1491009 h 4464204"/>
              <a:gd name="connsiteX9687" fmla="*/ 1747129 w 10775908"/>
              <a:gd name="connsiteY9687" fmla="*/ 1490718 h 4464204"/>
              <a:gd name="connsiteX9688" fmla="*/ 1771106 w 10775908"/>
              <a:gd name="connsiteY9688" fmla="*/ 1501277 h 4464204"/>
              <a:gd name="connsiteX9689" fmla="*/ 1772611 w 10775908"/>
              <a:gd name="connsiteY9689" fmla="*/ 1517046 h 4464204"/>
              <a:gd name="connsiteX9690" fmla="*/ 1751354 w 10775908"/>
              <a:gd name="connsiteY9690" fmla="*/ 1511518 h 4464204"/>
              <a:gd name="connsiteX9691" fmla="*/ 1732641 w 10775908"/>
              <a:gd name="connsiteY9691" fmla="*/ 1498716 h 4464204"/>
              <a:gd name="connsiteX9692" fmla="*/ 1747129 w 10775908"/>
              <a:gd name="connsiteY9692" fmla="*/ 1490718 h 4464204"/>
              <a:gd name="connsiteX9693" fmla="*/ 1945215 w 10775908"/>
              <a:gd name="connsiteY9693" fmla="*/ 1488812 h 4464204"/>
              <a:gd name="connsiteX9694" fmla="*/ 1946398 w 10775908"/>
              <a:gd name="connsiteY9694" fmla="*/ 1493320 h 4464204"/>
              <a:gd name="connsiteX9695" fmla="*/ 1943927 w 10775908"/>
              <a:gd name="connsiteY9695" fmla="*/ 1493480 h 4464204"/>
              <a:gd name="connsiteX9696" fmla="*/ 1944636 w 10775908"/>
              <a:gd name="connsiteY9696" fmla="*/ 1490902 h 4464204"/>
              <a:gd name="connsiteX9697" fmla="*/ 1943388 w 10775908"/>
              <a:gd name="connsiteY9697" fmla="*/ 1488757 h 4464204"/>
              <a:gd name="connsiteX9698" fmla="*/ 1943708 w 10775908"/>
              <a:gd name="connsiteY9698" fmla="*/ 1489307 h 4464204"/>
              <a:gd name="connsiteX9699" fmla="*/ 1944636 w 10775908"/>
              <a:gd name="connsiteY9699" fmla="*/ 1490902 h 4464204"/>
              <a:gd name="connsiteX9700" fmla="*/ 1706722 w 10775908"/>
              <a:gd name="connsiteY9700" fmla="*/ 1488542 h 4464204"/>
              <a:gd name="connsiteX9701" fmla="*/ 1723522 w 10775908"/>
              <a:gd name="connsiteY9701" fmla="*/ 1490794 h 4464204"/>
              <a:gd name="connsiteX9702" fmla="*/ 1730208 w 10775908"/>
              <a:gd name="connsiteY9702" fmla="*/ 1507896 h 4464204"/>
              <a:gd name="connsiteX9703" fmla="*/ 1713713 w 10775908"/>
              <a:gd name="connsiteY9703" fmla="*/ 1504776 h 4464204"/>
              <a:gd name="connsiteX9704" fmla="*/ 1706722 w 10775908"/>
              <a:gd name="connsiteY9704" fmla="*/ 1488542 h 4464204"/>
              <a:gd name="connsiteX9705" fmla="*/ 1993753 w 10775908"/>
              <a:gd name="connsiteY9705" fmla="*/ 1487976 h 4464204"/>
              <a:gd name="connsiteX9706" fmla="*/ 2068971 w 10775908"/>
              <a:gd name="connsiteY9706" fmla="*/ 1527535 h 4464204"/>
              <a:gd name="connsiteX9707" fmla="*/ 2068973 w 10775908"/>
              <a:gd name="connsiteY9707" fmla="*/ 1565112 h 4464204"/>
              <a:gd name="connsiteX9708" fmla="*/ 2049178 w 10775908"/>
              <a:gd name="connsiteY9708" fmla="*/ 1570579 h 4464204"/>
              <a:gd name="connsiteX9709" fmla="*/ 2031535 w 10775908"/>
              <a:gd name="connsiteY9709" fmla="*/ 1560497 h 4464204"/>
              <a:gd name="connsiteX9710" fmla="*/ 2037962 w 10775908"/>
              <a:gd name="connsiteY9710" fmla="*/ 1523326 h 4464204"/>
              <a:gd name="connsiteX9711" fmla="*/ 2017302 w 10775908"/>
              <a:gd name="connsiteY9711" fmla="*/ 1544837 h 4464204"/>
              <a:gd name="connsiteX9712" fmla="*/ 2026944 w 10775908"/>
              <a:gd name="connsiteY9712" fmla="*/ 1517261 h 4464204"/>
              <a:gd name="connsiteX9713" fmla="*/ 2016612 w 10775908"/>
              <a:gd name="connsiteY9713" fmla="*/ 1509231 h 4464204"/>
              <a:gd name="connsiteX9714" fmla="*/ 1993753 w 10775908"/>
              <a:gd name="connsiteY9714" fmla="*/ 1487976 h 4464204"/>
              <a:gd name="connsiteX9715" fmla="*/ 2028663 w 10775908"/>
              <a:gd name="connsiteY9715" fmla="*/ 1487052 h 4464204"/>
              <a:gd name="connsiteX9716" fmla="*/ 2030543 w 10775908"/>
              <a:gd name="connsiteY9716" fmla="*/ 1494297 h 4464204"/>
              <a:gd name="connsiteX9717" fmla="*/ 2017379 w 10775908"/>
              <a:gd name="connsiteY9717" fmla="*/ 1494088 h 4464204"/>
              <a:gd name="connsiteX9718" fmla="*/ 2028663 w 10775908"/>
              <a:gd name="connsiteY9718" fmla="*/ 1487052 h 4464204"/>
              <a:gd name="connsiteX9719" fmla="*/ 1520771 w 10775908"/>
              <a:gd name="connsiteY9719" fmla="*/ 1486709 h 4464204"/>
              <a:gd name="connsiteX9720" fmla="*/ 1526389 w 10775908"/>
              <a:gd name="connsiteY9720" fmla="*/ 1500909 h 4464204"/>
              <a:gd name="connsiteX9721" fmla="*/ 1521297 w 10775908"/>
              <a:gd name="connsiteY9721" fmla="*/ 1497535 h 4464204"/>
              <a:gd name="connsiteX9722" fmla="*/ 1517923 w 10775908"/>
              <a:gd name="connsiteY9722" fmla="*/ 1492428 h 4464204"/>
              <a:gd name="connsiteX9723" fmla="*/ 1519569 w 10775908"/>
              <a:gd name="connsiteY9723" fmla="*/ 1497374 h 4464204"/>
              <a:gd name="connsiteX9724" fmla="*/ 1515822 w 10775908"/>
              <a:gd name="connsiteY9724" fmla="*/ 1499358 h 4464204"/>
              <a:gd name="connsiteX9725" fmla="*/ 1514126 w 10775908"/>
              <a:gd name="connsiteY9725" fmla="*/ 1495470 h 4464204"/>
              <a:gd name="connsiteX9726" fmla="*/ 1517580 w 10775908"/>
              <a:gd name="connsiteY9726" fmla="*/ 1491911 h 4464204"/>
              <a:gd name="connsiteX9727" fmla="*/ 1517196 w 10775908"/>
              <a:gd name="connsiteY9727" fmla="*/ 1491328 h 4464204"/>
              <a:gd name="connsiteX9728" fmla="*/ 1520771 w 10775908"/>
              <a:gd name="connsiteY9728" fmla="*/ 1486709 h 4464204"/>
              <a:gd name="connsiteX9729" fmla="*/ 2034390 w 10775908"/>
              <a:gd name="connsiteY9729" fmla="*/ 1486113 h 4464204"/>
              <a:gd name="connsiteX9730" fmla="*/ 2035772 w 10775908"/>
              <a:gd name="connsiteY9730" fmla="*/ 1489067 h 4464204"/>
              <a:gd name="connsiteX9731" fmla="*/ 2031806 w 10775908"/>
              <a:gd name="connsiteY9731" fmla="*/ 1494269 h 4464204"/>
              <a:gd name="connsiteX9732" fmla="*/ 2030030 w 10775908"/>
              <a:gd name="connsiteY9732" fmla="*/ 1487060 h 4464204"/>
              <a:gd name="connsiteX9733" fmla="*/ 2034390 w 10775908"/>
              <a:gd name="connsiteY9733" fmla="*/ 1486113 h 4464204"/>
              <a:gd name="connsiteX9734" fmla="*/ 3274032 w 10775908"/>
              <a:gd name="connsiteY9734" fmla="*/ 1484930 h 4464204"/>
              <a:gd name="connsiteX9735" fmla="*/ 3272726 w 10775908"/>
              <a:gd name="connsiteY9735" fmla="*/ 1485897 h 4464204"/>
              <a:gd name="connsiteX9736" fmla="*/ 3273776 w 10775908"/>
              <a:gd name="connsiteY9736" fmla="*/ 1486124 h 4464204"/>
              <a:gd name="connsiteX9737" fmla="*/ 3020782 w 10775908"/>
              <a:gd name="connsiteY9737" fmla="*/ 1480136 h 4464204"/>
              <a:gd name="connsiteX9738" fmla="*/ 3018707 w 10775908"/>
              <a:gd name="connsiteY9738" fmla="*/ 1482281 h 4464204"/>
              <a:gd name="connsiteX9739" fmla="*/ 3014463 w 10775908"/>
              <a:gd name="connsiteY9739" fmla="*/ 1486668 h 4464204"/>
              <a:gd name="connsiteX9740" fmla="*/ 3018411 w 10775908"/>
              <a:gd name="connsiteY9740" fmla="*/ 1482586 h 4464204"/>
              <a:gd name="connsiteX9741" fmla="*/ 3018707 w 10775908"/>
              <a:gd name="connsiteY9741" fmla="*/ 1482281 h 4464204"/>
              <a:gd name="connsiteX9742" fmla="*/ 3020684 w 10775908"/>
              <a:gd name="connsiteY9742" fmla="*/ 1480239 h 4464204"/>
              <a:gd name="connsiteX9743" fmla="*/ 3020782 w 10775908"/>
              <a:gd name="connsiteY9743" fmla="*/ 1480136 h 4464204"/>
              <a:gd name="connsiteX9744" fmla="*/ 1785955 w 10775908"/>
              <a:gd name="connsiteY9744" fmla="*/ 1475129 h 4464204"/>
              <a:gd name="connsiteX9745" fmla="*/ 1782540 w 10775908"/>
              <a:gd name="connsiteY9745" fmla="*/ 1484902 h 4464204"/>
              <a:gd name="connsiteX9746" fmla="*/ 1785955 w 10775908"/>
              <a:gd name="connsiteY9746" fmla="*/ 1475129 h 4464204"/>
              <a:gd name="connsiteX9747" fmla="*/ 3192716 w 10775908"/>
              <a:gd name="connsiteY9747" fmla="*/ 1474946 h 4464204"/>
              <a:gd name="connsiteX9748" fmla="*/ 3198460 w 10775908"/>
              <a:gd name="connsiteY9748" fmla="*/ 1479034 h 4464204"/>
              <a:gd name="connsiteX9749" fmla="*/ 3199912 w 10775908"/>
              <a:gd name="connsiteY9749" fmla="*/ 1476606 h 4464204"/>
              <a:gd name="connsiteX9750" fmla="*/ 621192 w 10775908"/>
              <a:gd name="connsiteY9750" fmla="*/ 1474796 h 4464204"/>
              <a:gd name="connsiteX9751" fmla="*/ 686574 w 10775908"/>
              <a:gd name="connsiteY9751" fmla="*/ 1506542 h 4464204"/>
              <a:gd name="connsiteX9752" fmla="*/ 680345 w 10775908"/>
              <a:gd name="connsiteY9752" fmla="*/ 1511036 h 4464204"/>
              <a:gd name="connsiteX9753" fmla="*/ 696257 w 10775908"/>
              <a:gd name="connsiteY9753" fmla="*/ 1518823 h 4464204"/>
              <a:gd name="connsiteX9754" fmla="*/ 694983 w 10775908"/>
              <a:gd name="connsiteY9754" fmla="*/ 1542460 h 4464204"/>
              <a:gd name="connsiteX9755" fmla="*/ 706056 w 10775908"/>
              <a:gd name="connsiteY9755" fmla="*/ 1530771 h 4464204"/>
              <a:gd name="connsiteX9756" fmla="*/ 712976 w 10775908"/>
              <a:gd name="connsiteY9756" fmla="*/ 1544304 h 4464204"/>
              <a:gd name="connsiteX9757" fmla="*/ 706738 w 10775908"/>
              <a:gd name="connsiteY9757" fmla="*/ 1568798 h 4464204"/>
              <a:gd name="connsiteX9758" fmla="*/ 694281 w 10775908"/>
              <a:gd name="connsiteY9758" fmla="*/ 1577782 h 4464204"/>
              <a:gd name="connsiteX9759" fmla="*/ 671344 w 10775908"/>
              <a:gd name="connsiteY9759" fmla="*/ 1523451 h 4464204"/>
              <a:gd name="connsiteX9760" fmla="*/ 621192 w 10775908"/>
              <a:gd name="connsiteY9760" fmla="*/ 1474796 h 4464204"/>
              <a:gd name="connsiteX9761" fmla="*/ 2561694 w 10775908"/>
              <a:gd name="connsiteY9761" fmla="*/ 1473853 h 4464204"/>
              <a:gd name="connsiteX9762" fmla="*/ 2569840 w 10775908"/>
              <a:gd name="connsiteY9762" fmla="*/ 1475386 h 4464204"/>
              <a:gd name="connsiteX9763" fmla="*/ 2555398 w 10775908"/>
              <a:gd name="connsiteY9763" fmla="*/ 1480850 h 4464204"/>
              <a:gd name="connsiteX9764" fmla="*/ 2561694 w 10775908"/>
              <a:gd name="connsiteY9764" fmla="*/ 1473853 h 4464204"/>
              <a:gd name="connsiteX9765" fmla="*/ 449035 w 10775908"/>
              <a:gd name="connsiteY9765" fmla="*/ 1470443 h 4464204"/>
              <a:gd name="connsiteX9766" fmla="*/ 459147 w 10775908"/>
              <a:gd name="connsiteY9766" fmla="*/ 1475095 h 4464204"/>
              <a:gd name="connsiteX9767" fmla="*/ 444336 w 10775908"/>
              <a:gd name="connsiteY9767" fmla="*/ 1481530 h 4464204"/>
              <a:gd name="connsiteX9768" fmla="*/ 439341 w 10775908"/>
              <a:gd name="connsiteY9768" fmla="*/ 1479330 h 4464204"/>
              <a:gd name="connsiteX9769" fmla="*/ 449035 w 10775908"/>
              <a:gd name="connsiteY9769" fmla="*/ 1470443 h 4464204"/>
              <a:gd name="connsiteX9770" fmla="*/ 701887 w 10775908"/>
              <a:gd name="connsiteY9770" fmla="*/ 1464216 h 4464204"/>
              <a:gd name="connsiteX9771" fmla="*/ 723208 w 10775908"/>
              <a:gd name="connsiteY9771" fmla="*/ 1486213 h 4464204"/>
              <a:gd name="connsiteX9772" fmla="*/ 761711 w 10775908"/>
              <a:gd name="connsiteY9772" fmla="*/ 1525710 h 4464204"/>
              <a:gd name="connsiteX9773" fmla="*/ 850223 w 10775908"/>
              <a:gd name="connsiteY9773" fmla="*/ 1609459 h 4464204"/>
              <a:gd name="connsiteX9774" fmla="*/ 873535 w 10775908"/>
              <a:gd name="connsiteY9774" fmla="*/ 1631880 h 4464204"/>
              <a:gd name="connsiteX9775" fmla="*/ 884626 w 10775908"/>
              <a:gd name="connsiteY9775" fmla="*/ 1639503 h 4464204"/>
              <a:gd name="connsiteX9776" fmla="*/ 882697 w 10775908"/>
              <a:gd name="connsiteY9776" fmla="*/ 1640690 h 4464204"/>
              <a:gd name="connsiteX9777" fmla="*/ 1025158 w 10775908"/>
              <a:gd name="connsiteY9777" fmla="*/ 1777696 h 4464204"/>
              <a:gd name="connsiteX9778" fmla="*/ 999793 w 10775908"/>
              <a:gd name="connsiteY9778" fmla="*/ 1778180 h 4464204"/>
              <a:gd name="connsiteX9779" fmla="*/ 979815 w 10775908"/>
              <a:gd name="connsiteY9779" fmla="*/ 1764045 h 4464204"/>
              <a:gd name="connsiteX9780" fmla="*/ 965741 w 10775908"/>
              <a:gd name="connsiteY9780" fmla="*/ 1741522 h 4464204"/>
              <a:gd name="connsiteX9781" fmla="*/ 941673 w 10775908"/>
              <a:gd name="connsiteY9781" fmla="*/ 1722475 h 4464204"/>
              <a:gd name="connsiteX9782" fmla="*/ 853746 w 10775908"/>
              <a:gd name="connsiteY9782" fmla="*/ 1643327 h 4464204"/>
              <a:gd name="connsiteX9783" fmla="*/ 765807 w 10775908"/>
              <a:gd name="connsiteY9783" fmla="*/ 1557945 h 4464204"/>
              <a:gd name="connsiteX9784" fmla="*/ 722121 w 10775908"/>
              <a:gd name="connsiteY9784" fmla="*/ 1514437 h 4464204"/>
              <a:gd name="connsiteX9785" fmla="*/ 699537 w 10775908"/>
              <a:gd name="connsiteY9785" fmla="*/ 1491138 h 4464204"/>
              <a:gd name="connsiteX9786" fmla="*/ 687904 w 10775908"/>
              <a:gd name="connsiteY9786" fmla="*/ 1480472 h 4464204"/>
              <a:gd name="connsiteX9787" fmla="*/ 692702 w 10775908"/>
              <a:gd name="connsiteY9787" fmla="*/ 1466747 h 4464204"/>
              <a:gd name="connsiteX9788" fmla="*/ 701887 w 10775908"/>
              <a:gd name="connsiteY9788" fmla="*/ 1464216 h 4464204"/>
              <a:gd name="connsiteX9789" fmla="*/ 249092 w 10775908"/>
              <a:gd name="connsiteY9789" fmla="*/ 1463040 h 4464204"/>
              <a:gd name="connsiteX9790" fmla="*/ 236944 w 10775908"/>
              <a:gd name="connsiteY9790" fmla="*/ 1469772 h 4464204"/>
              <a:gd name="connsiteX9791" fmla="*/ 249092 w 10775908"/>
              <a:gd name="connsiteY9791" fmla="*/ 1463040 h 4464204"/>
              <a:gd name="connsiteX9792" fmla="*/ 2276507 w 10775908"/>
              <a:gd name="connsiteY9792" fmla="*/ 1462780 h 4464204"/>
              <a:gd name="connsiteX9793" fmla="*/ 2320438 w 10775908"/>
              <a:gd name="connsiteY9793" fmla="*/ 1469727 h 4464204"/>
              <a:gd name="connsiteX9794" fmla="*/ 2276507 w 10775908"/>
              <a:gd name="connsiteY9794" fmla="*/ 1462780 h 4464204"/>
              <a:gd name="connsiteX9795" fmla="*/ 905722 w 10775908"/>
              <a:gd name="connsiteY9795" fmla="*/ 1462419 h 4464204"/>
              <a:gd name="connsiteX9796" fmla="*/ 897601 w 10775908"/>
              <a:gd name="connsiteY9796" fmla="*/ 1472674 h 4464204"/>
              <a:gd name="connsiteX9797" fmla="*/ 902810 w 10775908"/>
              <a:gd name="connsiteY9797" fmla="*/ 1490205 h 4464204"/>
              <a:gd name="connsiteX9798" fmla="*/ 870274 w 10775908"/>
              <a:gd name="connsiteY9798" fmla="*/ 1467609 h 4464204"/>
              <a:gd name="connsiteX9799" fmla="*/ 905722 w 10775908"/>
              <a:gd name="connsiteY9799" fmla="*/ 1462419 h 4464204"/>
              <a:gd name="connsiteX9800" fmla="*/ 1034366 w 10775908"/>
              <a:gd name="connsiteY9800" fmla="*/ 1461589 h 4464204"/>
              <a:gd name="connsiteX9801" fmla="*/ 1061169 w 10775908"/>
              <a:gd name="connsiteY9801" fmla="*/ 1490807 h 4464204"/>
              <a:gd name="connsiteX9802" fmla="*/ 1101372 w 10775908"/>
              <a:gd name="connsiteY9802" fmla="*/ 1520298 h 4464204"/>
              <a:gd name="connsiteX9803" fmla="*/ 1107556 w 10775908"/>
              <a:gd name="connsiteY9803" fmla="*/ 1502613 h 4464204"/>
              <a:gd name="connsiteX9804" fmla="*/ 1099652 w 10775908"/>
              <a:gd name="connsiteY9804" fmla="*/ 1499850 h 4464204"/>
              <a:gd name="connsiteX9805" fmla="*/ 1083160 w 10775908"/>
              <a:gd name="connsiteY9805" fmla="*/ 1494084 h 4464204"/>
              <a:gd name="connsiteX9806" fmla="*/ 1066289 w 10775908"/>
              <a:gd name="connsiteY9806" fmla="*/ 1480226 h 4464204"/>
              <a:gd name="connsiteX9807" fmla="*/ 1066465 w 10775908"/>
              <a:gd name="connsiteY9807" fmla="*/ 1484387 h 4464204"/>
              <a:gd name="connsiteX9808" fmla="*/ 1061416 w 10775908"/>
              <a:gd name="connsiteY9808" fmla="*/ 1480580 h 4464204"/>
              <a:gd name="connsiteX9809" fmla="*/ 1061225 w 10775908"/>
              <a:gd name="connsiteY9809" fmla="*/ 1476065 h 4464204"/>
              <a:gd name="connsiteX9810" fmla="*/ 1059794 w 10775908"/>
              <a:gd name="connsiteY9810" fmla="*/ 1474889 h 4464204"/>
              <a:gd name="connsiteX9811" fmla="*/ 1034366 w 10775908"/>
              <a:gd name="connsiteY9811" fmla="*/ 1461589 h 4464204"/>
              <a:gd name="connsiteX9812" fmla="*/ 1922123 w 10775908"/>
              <a:gd name="connsiteY9812" fmla="*/ 1458077 h 4464204"/>
              <a:gd name="connsiteX9813" fmla="*/ 1921844 w 10775908"/>
              <a:gd name="connsiteY9813" fmla="*/ 1471370 h 4464204"/>
              <a:gd name="connsiteX9814" fmla="*/ 1909335 w 10775908"/>
              <a:gd name="connsiteY9814" fmla="*/ 1475926 h 4464204"/>
              <a:gd name="connsiteX9815" fmla="*/ 1922123 w 10775908"/>
              <a:gd name="connsiteY9815" fmla="*/ 1458077 h 4464204"/>
              <a:gd name="connsiteX9816" fmla="*/ 677747 w 10775908"/>
              <a:gd name="connsiteY9816" fmla="*/ 1457983 h 4464204"/>
              <a:gd name="connsiteX9817" fmla="*/ 679048 w 10775908"/>
              <a:gd name="connsiteY9817" fmla="*/ 1468713 h 4464204"/>
              <a:gd name="connsiteX9818" fmla="*/ 669427 w 10775908"/>
              <a:gd name="connsiteY9818" fmla="*/ 1458403 h 4464204"/>
              <a:gd name="connsiteX9819" fmla="*/ 677747 w 10775908"/>
              <a:gd name="connsiteY9819" fmla="*/ 1457983 h 4464204"/>
              <a:gd name="connsiteX9820" fmla="*/ 440020 w 10775908"/>
              <a:gd name="connsiteY9820" fmla="*/ 1456842 h 4464204"/>
              <a:gd name="connsiteX9821" fmla="*/ 430856 w 10775908"/>
              <a:gd name="connsiteY9821" fmla="*/ 1464619 h 4464204"/>
              <a:gd name="connsiteX9822" fmla="*/ 440020 w 10775908"/>
              <a:gd name="connsiteY9822" fmla="*/ 1456842 h 4464204"/>
              <a:gd name="connsiteX9823" fmla="*/ 614259 w 10775908"/>
              <a:gd name="connsiteY9823" fmla="*/ 1455262 h 4464204"/>
              <a:gd name="connsiteX9824" fmla="*/ 621454 w 10775908"/>
              <a:gd name="connsiteY9824" fmla="*/ 1458344 h 4464204"/>
              <a:gd name="connsiteX9825" fmla="*/ 606841 w 10775908"/>
              <a:gd name="connsiteY9825" fmla="*/ 1462281 h 4464204"/>
              <a:gd name="connsiteX9826" fmla="*/ 614259 w 10775908"/>
              <a:gd name="connsiteY9826" fmla="*/ 1455262 h 4464204"/>
              <a:gd name="connsiteX9827" fmla="*/ 341286 w 10775908"/>
              <a:gd name="connsiteY9827" fmla="*/ 1454767 h 4464204"/>
              <a:gd name="connsiteX9828" fmla="*/ 348206 w 10775908"/>
              <a:gd name="connsiteY9828" fmla="*/ 1466524 h 4464204"/>
              <a:gd name="connsiteX9829" fmla="*/ 337865 w 10775908"/>
              <a:gd name="connsiteY9829" fmla="*/ 1458241 h 4464204"/>
              <a:gd name="connsiteX9830" fmla="*/ 341286 w 10775908"/>
              <a:gd name="connsiteY9830" fmla="*/ 1454767 h 4464204"/>
              <a:gd name="connsiteX9831" fmla="*/ 2039788 w 10775908"/>
              <a:gd name="connsiteY9831" fmla="*/ 1453076 h 4464204"/>
              <a:gd name="connsiteX9832" fmla="*/ 2054081 w 10775908"/>
              <a:gd name="connsiteY9832" fmla="*/ 1453304 h 4464204"/>
              <a:gd name="connsiteX9833" fmla="*/ 2068249 w 10775908"/>
              <a:gd name="connsiteY9833" fmla="*/ 1458538 h 4464204"/>
              <a:gd name="connsiteX9834" fmla="*/ 2086228 w 10775908"/>
              <a:gd name="connsiteY9834" fmla="*/ 1480536 h 4464204"/>
              <a:gd name="connsiteX9835" fmla="*/ 2059520 w 10775908"/>
              <a:gd name="connsiteY9835" fmla="*/ 1474849 h 4464204"/>
              <a:gd name="connsiteX9836" fmla="*/ 2039788 w 10775908"/>
              <a:gd name="connsiteY9836" fmla="*/ 1453076 h 4464204"/>
              <a:gd name="connsiteX9837" fmla="*/ 1685439 w 10775908"/>
              <a:gd name="connsiteY9837" fmla="*/ 1452932 h 4464204"/>
              <a:gd name="connsiteX9838" fmla="*/ 1672945 w 10775908"/>
              <a:gd name="connsiteY9838" fmla="*/ 1467661 h 4464204"/>
              <a:gd name="connsiteX9839" fmla="*/ 1685439 w 10775908"/>
              <a:gd name="connsiteY9839" fmla="*/ 1452932 h 4464204"/>
              <a:gd name="connsiteX9840" fmla="*/ 1150153 w 10775908"/>
              <a:gd name="connsiteY9840" fmla="*/ 1452419 h 4464204"/>
              <a:gd name="connsiteX9841" fmla="*/ 1148335 w 10775908"/>
              <a:gd name="connsiteY9841" fmla="*/ 1455156 h 4464204"/>
              <a:gd name="connsiteX9842" fmla="*/ 1148829 w 10775908"/>
              <a:gd name="connsiteY9842" fmla="*/ 1454411 h 4464204"/>
              <a:gd name="connsiteX9843" fmla="*/ 1150153 w 10775908"/>
              <a:gd name="connsiteY9843" fmla="*/ 1452419 h 4464204"/>
              <a:gd name="connsiteX9844" fmla="*/ 2687676 w 10775908"/>
              <a:gd name="connsiteY9844" fmla="*/ 1451761 h 4464204"/>
              <a:gd name="connsiteX9845" fmla="*/ 2674519 w 10775908"/>
              <a:gd name="connsiteY9845" fmla="*/ 1469484 h 4464204"/>
              <a:gd name="connsiteX9846" fmla="*/ 2687676 w 10775908"/>
              <a:gd name="connsiteY9846" fmla="*/ 1451761 h 4464204"/>
              <a:gd name="connsiteX9847" fmla="*/ 1935663 w 10775908"/>
              <a:gd name="connsiteY9847" fmla="*/ 1451322 h 4464204"/>
              <a:gd name="connsiteX9848" fmla="*/ 1950448 w 10775908"/>
              <a:gd name="connsiteY9848" fmla="*/ 1454113 h 4464204"/>
              <a:gd name="connsiteX9849" fmla="*/ 1962536 w 10775908"/>
              <a:gd name="connsiteY9849" fmla="*/ 1460717 h 4464204"/>
              <a:gd name="connsiteX9850" fmla="*/ 1955413 w 10775908"/>
              <a:gd name="connsiteY9850" fmla="*/ 1487327 h 4464204"/>
              <a:gd name="connsiteX9851" fmla="*/ 1951692 w 10775908"/>
              <a:gd name="connsiteY9851" fmla="*/ 1488630 h 4464204"/>
              <a:gd name="connsiteX9852" fmla="*/ 1935663 w 10775908"/>
              <a:gd name="connsiteY9852" fmla="*/ 1451322 h 4464204"/>
              <a:gd name="connsiteX9853" fmla="*/ 2277421 w 10775908"/>
              <a:gd name="connsiteY9853" fmla="*/ 1450954 h 4464204"/>
              <a:gd name="connsiteX9854" fmla="*/ 2281396 w 10775908"/>
              <a:gd name="connsiteY9854" fmla="*/ 1452345 h 4464204"/>
              <a:gd name="connsiteX9855" fmla="*/ 2277495 w 10775908"/>
              <a:gd name="connsiteY9855" fmla="*/ 1457123 h 4464204"/>
              <a:gd name="connsiteX9856" fmla="*/ 2277451 w 10775908"/>
              <a:gd name="connsiteY9856" fmla="*/ 1453454 h 4464204"/>
              <a:gd name="connsiteX9857" fmla="*/ 2276179 w 10775908"/>
              <a:gd name="connsiteY9857" fmla="*/ 1457570 h 4464204"/>
              <a:gd name="connsiteX9858" fmla="*/ 2272324 w 10775908"/>
              <a:gd name="connsiteY9858" fmla="*/ 1456221 h 4464204"/>
              <a:gd name="connsiteX9859" fmla="*/ 2277431 w 10775908"/>
              <a:gd name="connsiteY9859" fmla="*/ 1451852 h 4464204"/>
              <a:gd name="connsiteX9860" fmla="*/ 2646600 w 10775908"/>
              <a:gd name="connsiteY9860" fmla="*/ 1450042 h 4464204"/>
              <a:gd name="connsiteX9861" fmla="*/ 2653994 w 10775908"/>
              <a:gd name="connsiteY9861" fmla="*/ 1451312 h 4464204"/>
              <a:gd name="connsiteX9862" fmla="*/ 2639542 w 10775908"/>
              <a:gd name="connsiteY9862" fmla="*/ 1456775 h 4464204"/>
              <a:gd name="connsiteX9863" fmla="*/ 2646600 w 10775908"/>
              <a:gd name="connsiteY9863" fmla="*/ 1450042 h 4464204"/>
              <a:gd name="connsiteX9864" fmla="*/ 1150023 w 10775908"/>
              <a:gd name="connsiteY9864" fmla="*/ 1447661 h 4464204"/>
              <a:gd name="connsiteX9865" fmla="*/ 1145972 w 10775908"/>
              <a:gd name="connsiteY9865" fmla="*/ 1452785 h 4464204"/>
              <a:gd name="connsiteX9866" fmla="*/ 1147547 w 10775908"/>
              <a:gd name="connsiteY9866" fmla="*/ 1456342 h 4464204"/>
              <a:gd name="connsiteX9867" fmla="*/ 1148154 w 10775908"/>
              <a:gd name="connsiteY9867" fmla="*/ 1457710 h 4464204"/>
              <a:gd name="connsiteX9868" fmla="*/ 1157049 w 10775908"/>
              <a:gd name="connsiteY9868" fmla="*/ 1465187 h 4464204"/>
              <a:gd name="connsiteX9869" fmla="*/ 1150023 w 10775908"/>
              <a:gd name="connsiteY9869" fmla="*/ 1447661 h 4464204"/>
              <a:gd name="connsiteX9870" fmla="*/ 1885626 w 10775908"/>
              <a:gd name="connsiteY9870" fmla="*/ 1446529 h 4464204"/>
              <a:gd name="connsiteX9871" fmla="*/ 1892788 w 10775908"/>
              <a:gd name="connsiteY9871" fmla="*/ 1448467 h 4464204"/>
              <a:gd name="connsiteX9872" fmla="*/ 1878089 w 10775908"/>
              <a:gd name="connsiteY9872" fmla="*/ 1454637 h 4464204"/>
              <a:gd name="connsiteX9873" fmla="*/ 1885626 w 10775908"/>
              <a:gd name="connsiteY9873" fmla="*/ 1446529 h 4464204"/>
              <a:gd name="connsiteX9874" fmla="*/ 2124339 w 10775908"/>
              <a:gd name="connsiteY9874" fmla="*/ 1446268 h 4464204"/>
              <a:gd name="connsiteX9875" fmla="*/ 2132151 w 10775908"/>
              <a:gd name="connsiteY9875" fmla="*/ 1459804 h 4464204"/>
              <a:gd name="connsiteX9876" fmla="*/ 2124339 w 10775908"/>
              <a:gd name="connsiteY9876" fmla="*/ 1446268 h 4464204"/>
              <a:gd name="connsiteX9877" fmla="*/ 854474 w 10775908"/>
              <a:gd name="connsiteY9877" fmla="*/ 1444280 h 4464204"/>
              <a:gd name="connsiteX9878" fmla="*/ 861964 w 10775908"/>
              <a:gd name="connsiteY9878" fmla="*/ 1446523 h 4464204"/>
              <a:gd name="connsiteX9879" fmla="*/ 846762 w 10775908"/>
              <a:gd name="connsiteY9879" fmla="*/ 1452138 h 4464204"/>
              <a:gd name="connsiteX9880" fmla="*/ 854474 w 10775908"/>
              <a:gd name="connsiteY9880" fmla="*/ 1444280 h 4464204"/>
              <a:gd name="connsiteX9881" fmla="*/ 1244924 w 10775908"/>
              <a:gd name="connsiteY9881" fmla="*/ 1443788 h 4464204"/>
              <a:gd name="connsiteX9882" fmla="*/ 1255742 w 10775908"/>
              <a:gd name="connsiteY9882" fmla="*/ 1448659 h 4464204"/>
              <a:gd name="connsiteX9883" fmla="*/ 1245319 w 10775908"/>
              <a:gd name="connsiteY9883" fmla="*/ 1456991 h 4464204"/>
              <a:gd name="connsiteX9884" fmla="*/ 1234497 w 10775908"/>
              <a:gd name="connsiteY9884" fmla="*/ 1452119 h 4464204"/>
              <a:gd name="connsiteX9885" fmla="*/ 1244924 w 10775908"/>
              <a:gd name="connsiteY9885" fmla="*/ 1443788 h 4464204"/>
              <a:gd name="connsiteX9886" fmla="*/ 459166 w 10775908"/>
              <a:gd name="connsiteY9886" fmla="*/ 1441462 h 4464204"/>
              <a:gd name="connsiteX9887" fmla="*/ 469268 w 10775908"/>
              <a:gd name="connsiteY9887" fmla="*/ 1446145 h 4464204"/>
              <a:gd name="connsiteX9888" fmla="*/ 459712 w 10775908"/>
              <a:gd name="connsiteY9888" fmla="*/ 1454638 h 4464204"/>
              <a:gd name="connsiteX9889" fmla="*/ 449612 w 10775908"/>
              <a:gd name="connsiteY9889" fmla="*/ 1449956 h 4464204"/>
              <a:gd name="connsiteX9890" fmla="*/ 459166 w 10775908"/>
              <a:gd name="connsiteY9890" fmla="*/ 1441462 h 4464204"/>
              <a:gd name="connsiteX9891" fmla="*/ 1934014 w 10775908"/>
              <a:gd name="connsiteY9891" fmla="*/ 1441169 h 4464204"/>
              <a:gd name="connsiteX9892" fmla="*/ 1925157 w 10775908"/>
              <a:gd name="connsiteY9892" fmla="*/ 1449038 h 4464204"/>
              <a:gd name="connsiteX9893" fmla="*/ 1934014 w 10775908"/>
              <a:gd name="connsiteY9893" fmla="*/ 1441169 h 4464204"/>
              <a:gd name="connsiteX9894" fmla="*/ 2031278 w 10775908"/>
              <a:gd name="connsiteY9894" fmla="*/ 1439516 h 4464204"/>
              <a:gd name="connsiteX9895" fmla="*/ 2022103 w 10775908"/>
              <a:gd name="connsiteY9895" fmla="*/ 1443312 h 4464204"/>
              <a:gd name="connsiteX9896" fmla="*/ 2013630 w 10775908"/>
              <a:gd name="connsiteY9896" fmla="*/ 1440349 h 4464204"/>
              <a:gd name="connsiteX9897" fmla="*/ 2031278 w 10775908"/>
              <a:gd name="connsiteY9897" fmla="*/ 1439516 h 4464204"/>
              <a:gd name="connsiteX9898" fmla="*/ 589711 w 10775908"/>
              <a:gd name="connsiteY9898" fmla="*/ 1438316 h 4464204"/>
              <a:gd name="connsiteX9899" fmla="*/ 598231 w 10775908"/>
              <a:gd name="connsiteY9899" fmla="*/ 1451808 h 4464204"/>
              <a:gd name="connsiteX9900" fmla="*/ 589711 w 10775908"/>
              <a:gd name="connsiteY9900" fmla="*/ 1438316 h 4464204"/>
              <a:gd name="connsiteX9901" fmla="*/ 2312741 w 10775908"/>
              <a:gd name="connsiteY9901" fmla="*/ 1437404 h 4464204"/>
              <a:gd name="connsiteX9902" fmla="*/ 2314766 w 10775908"/>
              <a:gd name="connsiteY9902" fmla="*/ 1449080 h 4464204"/>
              <a:gd name="connsiteX9903" fmla="*/ 2312741 w 10775908"/>
              <a:gd name="connsiteY9903" fmla="*/ 1437404 h 4464204"/>
              <a:gd name="connsiteX9904" fmla="*/ 2565118 w 10775908"/>
              <a:gd name="connsiteY9904" fmla="*/ 1435548 h 4464204"/>
              <a:gd name="connsiteX9905" fmla="*/ 2594664 w 10775908"/>
              <a:gd name="connsiteY9905" fmla="*/ 1440905 h 4464204"/>
              <a:gd name="connsiteX9906" fmla="*/ 2599491 w 10775908"/>
              <a:gd name="connsiteY9906" fmla="*/ 1464327 h 4464204"/>
              <a:gd name="connsiteX9907" fmla="*/ 2568564 w 10775908"/>
              <a:gd name="connsiteY9907" fmla="*/ 1453513 h 4464204"/>
              <a:gd name="connsiteX9908" fmla="*/ 2556062 w 10775908"/>
              <a:gd name="connsiteY9908" fmla="*/ 1440670 h 4464204"/>
              <a:gd name="connsiteX9909" fmla="*/ 2565118 w 10775908"/>
              <a:gd name="connsiteY9909" fmla="*/ 1435548 h 4464204"/>
              <a:gd name="connsiteX9910" fmla="*/ 2212259 w 10775908"/>
              <a:gd name="connsiteY9910" fmla="*/ 1434955 h 4464204"/>
              <a:gd name="connsiteX9911" fmla="*/ 2215676 w 10775908"/>
              <a:gd name="connsiteY9911" fmla="*/ 1446349 h 4464204"/>
              <a:gd name="connsiteX9912" fmla="*/ 2227094 w 10775908"/>
              <a:gd name="connsiteY9912" fmla="*/ 1448960 h 4464204"/>
              <a:gd name="connsiteX9913" fmla="*/ 2223679 w 10775908"/>
              <a:gd name="connsiteY9913" fmla="*/ 1437568 h 4464204"/>
              <a:gd name="connsiteX9914" fmla="*/ 2212259 w 10775908"/>
              <a:gd name="connsiteY9914" fmla="*/ 1434955 h 4464204"/>
              <a:gd name="connsiteX9915" fmla="*/ 2056276 w 10775908"/>
              <a:gd name="connsiteY9915" fmla="*/ 1433645 h 4464204"/>
              <a:gd name="connsiteX9916" fmla="*/ 2061125 w 10775908"/>
              <a:gd name="connsiteY9916" fmla="*/ 1446321 h 4464204"/>
              <a:gd name="connsiteX9917" fmla="*/ 2056276 w 10775908"/>
              <a:gd name="connsiteY9917" fmla="*/ 1433645 h 4464204"/>
              <a:gd name="connsiteX9918" fmla="*/ 3126698 w 10775908"/>
              <a:gd name="connsiteY9918" fmla="*/ 1433113 h 4464204"/>
              <a:gd name="connsiteX9919" fmla="*/ 3121659 w 10775908"/>
              <a:gd name="connsiteY9919" fmla="*/ 1438024 h 4464204"/>
              <a:gd name="connsiteX9920" fmla="*/ 3129313 w 10775908"/>
              <a:gd name="connsiteY9920" fmla="*/ 1440431 h 4464204"/>
              <a:gd name="connsiteX9921" fmla="*/ 3136789 w 10775908"/>
              <a:gd name="connsiteY9921" fmla="*/ 1440552 h 4464204"/>
              <a:gd name="connsiteX9922" fmla="*/ 3139098 w 10775908"/>
              <a:gd name="connsiteY9922" fmla="*/ 1438527 h 4464204"/>
              <a:gd name="connsiteX9923" fmla="*/ 3137461 w 10775908"/>
              <a:gd name="connsiteY9923" fmla="*/ 1434233 h 4464204"/>
              <a:gd name="connsiteX9924" fmla="*/ 3126698 w 10775908"/>
              <a:gd name="connsiteY9924" fmla="*/ 1433113 h 4464204"/>
              <a:gd name="connsiteX9925" fmla="*/ 318134 w 10775908"/>
              <a:gd name="connsiteY9925" fmla="*/ 1432074 h 4464204"/>
              <a:gd name="connsiteX9926" fmla="*/ 340718 w 10775908"/>
              <a:gd name="connsiteY9926" fmla="*/ 1449029 h 4464204"/>
              <a:gd name="connsiteX9927" fmla="*/ 332428 w 10775908"/>
              <a:gd name="connsiteY9927" fmla="*/ 1453313 h 4464204"/>
              <a:gd name="connsiteX9928" fmla="*/ 318134 w 10775908"/>
              <a:gd name="connsiteY9928" fmla="*/ 1432074 h 4464204"/>
              <a:gd name="connsiteX9929" fmla="*/ 1413714 w 10775908"/>
              <a:gd name="connsiteY9929" fmla="*/ 1427849 h 4464204"/>
              <a:gd name="connsiteX9930" fmla="*/ 1496950 w 10775908"/>
              <a:gd name="connsiteY9930" fmla="*/ 1483713 h 4464204"/>
              <a:gd name="connsiteX9931" fmla="*/ 1478875 w 10775908"/>
              <a:gd name="connsiteY9931" fmla="*/ 1487747 h 4464204"/>
              <a:gd name="connsiteX9932" fmla="*/ 1474616 w 10775908"/>
              <a:gd name="connsiteY9932" fmla="*/ 1484828 h 4464204"/>
              <a:gd name="connsiteX9933" fmla="*/ 1447134 w 10775908"/>
              <a:gd name="connsiteY9933" fmla="*/ 1464068 h 4464204"/>
              <a:gd name="connsiteX9934" fmla="*/ 1416671 w 10775908"/>
              <a:gd name="connsiteY9934" fmla="*/ 1444496 h 4464204"/>
              <a:gd name="connsiteX9935" fmla="*/ 1413714 w 10775908"/>
              <a:gd name="connsiteY9935" fmla="*/ 1427849 h 4464204"/>
              <a:gd name="connsiteX9936" fmla="*/ 1866716 w 10775908"/>
              <a:gd name="connsiteY9936" fmla="*/ 1427359 h 4464204"/>
              <a:gd name="connsiteX9937" fmla="*/ 1865963 w 10775908"/>
              <a:gd name="connsiteY9937" fmla="*/ 1449418 h 4464204"/>
              <a:gd name="connsiteX9938" fmla="*/ 1866716 w 10775908"/>
              <a:gd name="connsiteY9938" fmla="*/ 1427359 h 4464204"/>
              <a:gd name="connsiteX9939" fmla="*/ 1863498 w 10775908"/>
              <a:gd name="connsiteY9939" fmla="*/ 1426235 h 4464204"/>
              <a:gd name="connsiteX9940" fmla="*/ 1856544 w 10775908"/>
              <a:gd name="connsiteY9940" fmla="*/ 1446125 h 4464204"/>
              <a:gd name="connsiteX9941" fmla="*/ 1850296 w 10775908"/>
              <a:gd name="connsiteY9941" fmla="*/ 1432779 h 4464204"/>
              <a:gd name="connsiteX9942" fmla="*/ 1863498 w 10775908"/>
              <a:gd name="connsiteY9942" fmla="*/ 1426235 h 4464204"/>
              <a:gd name="connsiteX9943" fmla="*/ 582357 w 10775908"/>
              <a:gd name="connsiteY9943" fmla="*/ 1424645 h 4464204"/>
              <a:gd name="connsiteX9944" fmla="*/ 583581 w 10775908"/>
              <a:gd name="connsiteY9944" fmla="*/ 1435339 h 4464204"/>
              <a:gd name="connsiteX9945" fmla="*/ 573807 w 10775908"/>
              <a:gd name="connsiteY9945" fmla="*/ 1425438 h 4464204"/>
              <a:gd name="connsiteX9946" fmla="*/ 582357 w 10775908"/>
              <a:gd name="connsiteY9946" fmla="*/ 1424645 h 4464204"/>
              <a:gd name="connsiteX9947" fmla="*/ 651098 w 10775908"/>
              <a:gd name="connsiteY9947" fmla="*/ 1424420 h 4464204"/>
              <a:gd name="connsiteX9948" fmla="*/ 672924 w 10775908"/>
              <a:gd name="connsiteY9948" fmla="*/ 1430691 h 4464204"/>
              <a:gd name="connsiteX9949" fmla="*/ 682770 w 10775908"/>
              <a:gd name="connsiteY9949" fmla="*/ 1457232 h 4464204"/>
              <a:gd name="connsiteX9950" fmla="*/ 670372 w 10775908"/>
              <a:gd name="connsiteY9950" fmla="*/ 1449520 h 4464204"/>
              <a:gd name="connsiteX9951" fmla="*/ 665952 w 10775908"/>
              <a:gd name="connsiteY9951" fmla="*/ 1451144 h 4464204"/>
              <a:gd name="connsiteX9952" fmla="*/ 652823 w 10775908"/>
              <a:gd name="connsiteY9952" fmla="*/ 1437831 h 4464204"/>
              <a:gd name="connsiteX9953" fmla="*/ 658187 w 10775908"/>
              <a:gd name="connsiteY9953" fmla="*/ 1439539 h 4464204"/>
              <a:gd name="connsiteX9954" fmla="*/ 655891 w 10775908"/>
              <a:gd name="connsiteY9954" fmla="*/ 1437136 h 4464204"/>
              <a:gd name="connsiteX9955" fmla="*/ 651098 w 10775908"/>
              <a:gd name="connsiteY9955" fmla="*/ 1424420 h 4464204"/>
              <a:gd name="connsiteX9956" fmla="*/ 2542632 w 10775908"/>
              <a:gd name="connsiteY9956" fmla="*/ 1422131 h 4464204"/>
              <a:gd name="connsiteX9957" fmla="*/ 2529475 w 10775908"/>
              <a:gd name="connsiteY9957" fmla="*/ 1439847 h 4464204"/>
              <a:gd name="connsiteX9958" fmla="*/ 2542632 w 10775908"/>
              <a:gd name="connsiteY9958" fmla="*/ 1422131 h 4464204"/>
              <a:gd name="connsiteX9959" fmla="*/ 452649 w 10775908"/>
              <a:gd name="connsiteY9959" fmla="*/ 1420719 h 4464204"/>
              <a:gd name="connsiteX9960" fmla="*/ 440955 w 10775908"/>
              <a:gd name="connsiteY9960" fmla="*/ 1435731 h 4464204"/>
              <a:gd name="connsiteX9961" fmla="*/ 452649 w 10775908"/>
              <a:gd name="connsiteY9961" fmla="*/ 1420719 h 4464204"/>
              <a:gd name="connsiteX9962" fmla="*/ 2500957 w 10775908"/>
              <a:gd name="connsiteY9962" fmla="*/ 1418912 h 4464204"/>
              <a:gd name="connsiteX9963" fmla="*/ 2492099 w 10775908"/>
              <a:gd name="connsiteY9963" fmla="*/ 1426782 h 4464204"/>
              <a:gd name="connsiteX9964" fmla="*/ 2500957 w 10775908"/>
              <a:gd name="connsiteY9964" fmla="*/ 1418912 h 4464204"/>
              <a:gd name="connsiteX9965" fmla="*/ 1636063 w 10775908"/>
              <a:gd name="connsiteY9965" fmla="*/ 1414602 h 4464204"/>
              <a:gd name="connsiteX9966" fmla="*/ 1632170 w 10775908"/>
              <a:gd name="connsiteY9966" fmla="*/ 1432333 h 4464204"/>
              <a:gd name="connsiteX9967" fmla="*/ 1623139 w 10775908"/>
              <a:gd name="connsiteY9967" fmla="*/ 1425213 h 4464204"/>
              <a:gd name="connsiteX9968" fmla="*/ 1636063 w 10775908"/>
              <a:gd name="connsiteY9968" fmla="*/ 1414602 h 4464204"/>
              <a:gd name="connsiteX9969" fmla="*/ 1556574 w 10775908"/>
              <a:gd name="connsiteY9969" fmla="*/ 1414566 h 4464204"/>
              <a:gd name="connsiteX9970" fmla="*/ 1547713 w 10775908"/>
              <a:gd name="connsiteY9970" fmla="*/ 1422450 h 4464204"/>
              <a:gd name="connsiteX9971" fmla="*/ 1556574 w 10775908"/>
              <a:gd name="connsiteY9971" fmla="*/ 1414566 h 4464204"/>
              <a:gd name="connsiteX9972" fmla="*/ 2849396 w 10775908"/>
              <a:gd name="connsiteY9972" fmla="*/ 1414269 h 4464204"/>
              <a:gd name="connsiteX9973" fmla="*/ 2858256 w 10775908"/>
              <a:gd name="connsiteY9973" fmla="*/ 1417367 h 4464204"/>
              <a:gd name="connsiteX9974" fmla="*/ 2911860 w 10775908"/>
              <a:gd name="connsiteY9974" fmla="*/ 1426547 h 4464204"/>
              <a:gd name="connsiteX9975" fmla="*/ 2913347 w 10775908"/>
              <a:gd name="connsiteY9975" fmla="*/ 1424891 h 4464204"/>
              <a:gd name="connsiteX9976" fmla="*/ 2923809 w 10775908"/>
              <a:gd name="connsiteY9976" fmla="*/ 1426663 h 4464204"/>
              <a:gd name="connsiteX9977" fmla="*/ 2928211 w 10775908"/>
              <a:gd name="connsiteY9977" fmla="*/ 1429348 h 4464204"/>
              <a:gd name="connsiteX9978" fmla="*/ 2946241 w 10775908"/>
              <a:gd name="connsiteY9978" fmla="*/ 1432436 h 4464204"/>
              <a:gd name="connsiteX9979" fmla="*/ 2935502 w 10775908"/>
              <a:gd name="connsiteY9979" fmla="*/ 1432552 h 4464204"/>
              <a:gd name="connsiteX9980" fmla="*/ 2933351 w 10775908"/>
              <a:gd name="connsiteY9980" fmla="*/ 1432482 h 4464204"/>
              <a:gd name="connsiteX9981" fmla="*/ 2933954 w 10775908"/>
              <a:gd name="connsiteY9981" fmla="*/ 1432848 h 4464204"/>
              <a:gd name="connsiteX9982" fmla="*/ 2940892 w 10775908"/>
              <a:gd name="connsiteY9982" fmla="*/ 1437296 h 4464204"/>
              <a:gd name="connsiteX9983" fmla="*/ 2922842 w 10775908"/>
              <a:gd name="connsiteY9983" fmla="*/ 1443459 h 4464204"/>
              <a:gd name="connsiteX9984" fmla="*/ 2905459 w 10775908"/>
              <a:gd name="connsiteY9984" fmla="*/ 1433681 h 4464204"/>
              <a:gd name="connsiteX9985" fmla="*/ 2907307 w 10775908"/>
              <a:gd name="connsiteY9985" fmla="*/ 1431621 h 4464204"/>
              <a:gd name="connsiteX9986" fmla="*/ 2884292 w 10775908"/>
              <a:gd name="connsiteY9986" fmla="*/ 1430861 h 4464204"/>
              <a:gd name="connsiteX9987" fmla="*/ 2872069 w 10775908"/>
              <a:gd name="connsiteY9987" fmla="*/ 1428496 h 4464204"/>
              <a:gd name="connsiteX9988" fmla="*/ 2872934 w 10775908"/>
              <a:gd name="connsiteY9988" fmla="*/ 1433483 h 4464204"/>
              <a:gd name="connsiteX9989" fmla="*/ 2869545 w 10775908"/>
              <a:gd name="connsiteY9989" fmla="*/ 1430077 h 4464204"/>
              <a:gd name="connsiteX9990" fmla="*/ 2869877 w 10775908"/>
              <a:gd name="connsiteY9990" fmla="*/ 1428071 h 4464204"/>
              <a:gd name="connsiteX9991" fmla="*/ 2859639 w 10775908"/>
              <a:gd name="connsiteY9991" fmla="*/ 1426090 h 4464204"/>
              <a:gd name="connsiteX9992" fmla="*/ 2856323 w 10775908"/>
              <a:gd name="connsiteY9992" fmla="*/ 1430153 h 4464204"/>
              <a:gd name="connsiteX9993" fmla="*/ 2847316 w 10775908"/>
              <a:gd name="connsiteY9993" fmla="*/ 1432633 h 4464204"/>
              <a:gd name="connsiteX9994" fmla="*/ 2848306 w 10775908"/>
              <a:gd name="connsiteY9994" fmla="*/ 1423896 h 4464204"/>
              <a:gd name="connsiteX9995" fmla="*/ 2837065 w 10775908"/>
              <a:gd name="connsiteY9995" fmla="*/ 1421720 h 4464204"/>
              <a:gd name="connsiteX9996" fmla="*/ 2844621 w 10775908"/>
              <a:gd name="connsiteY9996" fmla="*/ 1416940 h 4464204"/>
              <a:gd name="connsiteX9997" fmla="*/ 2849198 w 10775908"/>
              <a:gd name="connsiteY9997" fmla="*/ 1415815 h 4464204"/>
              <a:gd name="connsiteX9998" fmla="*/ 2849221 w 10775908"/>
              <a:gd name="connsiteY9998" fmla="*/ 1415819 h 4464204"/>
              <a:gd name="connsiteX9999" fmla="*/ 770504 w 10775908"/>
              <a:gd name="connsiteY9999" fmla="*/ 1413705 h 4464204"/>
              <a:gd name="connsiteX10000" fmla="*/ 761657 w 10775908"/>
              <a:gd name="connsiteY10000" fmla="*/ 1421593 h 4464204"/>
              <a:gd name="connsiteX10001" fmla="*/ 770504 w 10775908"/>
              <a:gd name="connsiteY10001" fmla="*/ 1413705 h 4464204"/>
              <a:gd name="connsiteX10002" fmla="*/ 308621 w 10775908"/>
              <a:gd name="connsiteY10002" fmla="*/ 1412502 h 4464204"/>
              <a:gd name="connsiteX10003" fmla="*/ 308337 w 10775908"/>
              <a:gd name="connsiteY10003" fmla="*/ 1417522 h 4464204"/>
              <a:gd name="connsiteX10004" fmla="*/ 305246 w 10775908"/>
              <a:gd name="connsiteY10004" fmla="*/ 1415417 h 4464204"/>
              <a:gd name="connsiteX10005" fmla="*/ 308621 w 10775908"/>
              <a:gd name="connsiteY10005" fmla="*/ 1412502 h 4464204"/>
              <a:gd name="connsiteX10006" fmla="*/ 1984399 w 10775908"/>
              <a:gd name="connsiteY10006" fmla="*/ 1405998 h 4464204"/>
              <a:gd name="connsiteX10007" fmla="*/ 1994624 w 10775908"/>
              <a:gd name="connsiteY10007" fmla="*/ 1410690 h 4464204"/>
              <a:gd name="connsiteX10008" fmla="*/ 1979110 w 10775908"/>
              <a:gd name="connsiteY10008" fmla="*/ 1416880 h 4464204"/>
              <a:gd name="connsiteX10009" fmla="*/ 1974231 w 10775908"/>
              <a:gd name="connsiteY10009" fmla="*/ 1414720 h 4464204"/>
              <a:gd name="connsiteX10010" fmla="*/ 1984399 w 10775908"/>
              <a:gd name="connsiteY10010" fmla="*/ 1405998 h 4464204"/>
              <a:gd name="connsiteX10011" fmla="*/ 828940 w 10775908"/>
              <a:gd name="connsiteY10011" fmla="*/ 1404781 h 4464204"/>
              <a:gd name="connsiteX10012" fmla="*/ 807681 w 10775908"/>
              <a:gd name="connsiteY10012" fmla="*/ 1413179 h 4464204"/>
              <a:gd name="connsiteX10013" fmla="*/ 828940 w 10775908"/>
              <a:gd name="connsiteY10013" fmla="*/ 1404781 h 4464204"/>
              <a:gd name="connsiteX10014" fmla="*/ 2781241 w 10775908"/>
              <a:gd name="connsiteY10014" fmla="*/ 1401793 h 4464204"/>
              <a:gd name="connsiteX10015" fmla="*/ 2803896 w 10775908"/>
              <a:gd name="connsiteY10015" fmla="*/ 1409713 h 4464204"/>
              <a:gd name="connsiteX10016" fmla="*/ 2777820 w 10775908"/>
              <a:gd name="connsiteY10016" fmla="*/ 1411579 h 4464204"/>
              <a:gd name="connsiteX10017" fmla="*/ 2781241 w 10775908"/>
              <a:gd name="connsiteY10017" fmla="*/ 1401793 h 4464204"/>
              <a:gd name="connsiteX10018" fmla="*/ 2809307 w 10775908"/>
              <a:gd name="connsiteY10018" fmla="*/ 1400271 h 4464204"/>
              <a:gd name="connsiteX10019" fmla="*/ 2834710 w 10775908"/>
              <a:gd name="connsiteY10019" fmla="*/ 1409152 h 4464204"/>
              <a:gd name="connsiteX10020" fmla="*/ 2820718 w 10775908"/>
              <a:gd name="connsiteY10020" fmla="*/ 1420950 h 4464204"/>
              <a:gd name="connsiteX10021" fmla="*/ 2807138 w 10775908"/>
              <a:gd name="connsiteY10021" fmla="*/ 1412749 h 4464204"/>
              <a:gd name="connsiteX10022" fmla="*/ 2809307 w 10775908"/>
              <a:gd name="connsiteY10022" fmla="*/ 1400271 h 4464204"/>
              <a:gd name="connsiteX10023" fmla="*/ 1949620 w 10775908"/>
              <a:gd name="connsiteY10023" fmla="*/ 1397014 h 4464204"/>
              <a:gd name="connsiteX10024" fmla="*/ 1971714 w 10775908"/>
              <a:gd name="connsiteY10024" fmla="*/ 1402473 h 4464204"/>
              <a:gd name="connsiteX10025" fmla="*/ 1957796 w 10775908"/>
              <a:gd name="connsiteY10025" fmla="*/ 1417989 h 4464204"/>
              <a:gd name="connsiteX10026" fmla="*/ 1946478 w 10775908"/>
              <a:gd name="connsiteY10026" fmla="*/ 1416298 h 4464204"/>
              <a:gd name="connsiteX10027" fmla="*/ 1938756 w 10775908"/>
              <a:gd name="connsiteY10027" fmla="*/ 1409069 h 4464204"/>
              <a:gd name="connsiteX10028" fmla="*/ 1949620 w 10775908"/>
              <a:gd name="connsiteY10028" fmla="*/ 1397014 h 4464204"/>
              <a:gd name="connsiteX10029" fmla="*/ 753202 w 10775908"/>
              <a:gd name="connsiteY10029" fmla="*/ 1396920 h 4464204"/>
              <a:gd name="connsiteX10030" fmla="*/ 756257 w 10775908"/>
              <a:gd name="connsiteY10030" fmla="*/ 1408359 h 4464204"/>
              <a:gd name="connsiteX10031" fmla="*/ 742144 w 10775908"/>
              <a:gd name="connsiteY10031" fmla="*/ 1399058 h 4464204"/>
              <a:gd name="connsiteX10032" fmla="*/ 753202 w 10775908"/>
              <a:gd name="connsiteY10032" fmla="*/ 1396920 h 4464204"/>
              <a:gd name="connsiteX10033" fmla="*/ 416790 w 10775908"/>
              <a:gd name="connsiteY10033" fmla="*/ 1396823 h 4464204"/>
              <a:gd name="connsiteX10034" fmla="*/ 410679 w 10775908"/>
              <a:gd name="connsiteY10034" fmla="*/ 1400829 h 4464204"/>
              <a:gd name="connsiteX10035" fmla="*/ 416790 w 10775908"/>
              <a:gd name="connsiteY10035" fmla="*/ 1396823 h 4464204"/>
              <a:gd name="connsiteX10036" fmla="*/ 295815 w 10775908"/>
              <a:gd name="connsiteY10036" fmla="*/ 1396700 h 4464204"/>
              <a:gd name="connsiteX10037" fmla="*/ 308342 w 10775908"/>
              <a:gd name="connsiteY10037" fmla="*/ 1405445 h 4464204"/>
              <a:gd name="connsiteX10038" fmla="*/ 298117 w 10775908"/>
              <a:gd name="connsiteY10038" fmla="*/ 1408421 h 4464204"/>
              <a:gd name="connsiteX10039" fmla="*/ 290486 w 10775908"/>
              <a:gd name="connsiteY10039" fmla="*/ 1399203 h 4464204"/>
              <a:gd name="connsiteX10040" fmla="*/ 295815 w 10775908"/>
              <a:gd name="connsiteY10040" fmla="*/ 1396700 h 4464204"/>
              <a:gd name="connsiteX10041" fmla="*/ 2953834 w 10775908"/>
              <a:gd name="connsiteY10041" fmla="*/ 1395669 h 4464204"/>
              <a:gd name="connsiteX10042" fmla="*/ 2949320 w 10775908"/>
              <a:gd name="connsiteY10042" fmla="*/ 1396007 h 4464204"/>
              <a:gd name="connsiteX10043" fmla="*/ 2949261 w 10775908"/>
              <a:gd name="connsiteY10043" fmla="*/ 1395989 h 4464204"/>
              <a:gd name="connsiteX10044" fmla="*/ 2945317 w 10775908"/>
              <a:gd name="connsiteY10044" fmla="*/ 1394882 h 4464204"/>
              <a:gd name="connsiteX10045" fmla="*/ 2949261 w 10775908"/>
              <a:gd name="connsiteY10045" fmla="*/ 1395989 h 4464204"/>
              <a:gd name="connsiteX10046" fmla="*/ 2945601 w 10775908"/>
              <a:gd name="connsiteY10046" fmla="*/ 1396246 h 4464204"/>
              <a:gd name="connsiteX10047" fmla="*/ 2944094 w 10775908"/>
              <a:gd name="connsiteY10047" fmla="*/ 1395957 h 4464204"/>
              <a:gd name="connsiteX10048" fmla="*/ 774013 w 10775908"/>
              <a:gd name="connsiteY10048" fmla="*/ 1394622 h 4464204"/>
              <a:gd name="connsiteX10049" fmla="*/ 785123 w 10775908"/>
              <a:gd name="connsiteY10049" fmla="*/ 1398786 h 4464204"/>
              <a:gd name="connsiteX10050" fmla="*/ 774520 w 10775908"/>
              <a:gd name="connsiteY10050" fmla="*/ 1407356 h 4464204"/>
              <a:gd name="connsiteX10051" fmla="*/ 763798 w 10775908"/>
              <a:gd name="connsiteY10051" fmla="*/ 1402490 h 4464204"/>
              <a:gd name="connsiteX10052" fmla="*/ 774013 w 10775908"/>
              <a:gd name="connsiteY10052" fmla="*/ 1394622 h 4464204"/>
              <a:gd name="connsiteX10053" fmla="*/ 2860992 w 10775908"/>
              <a:gd name="connsiteY10053" fmla="*/ 1391710 h 4464204"/>
              <a:gd name="connsiteX10054" fmla="*/ 2854557 w 10775908"/>
              <a:gd name="connsiteY10054" fmla="*/ 1396068 h 4464204"/>
              <a:gd name="connsiteX10055" fmla="*/ 2860992 w 10775908"/>
              <a:gd name="connsiteY10055" fmla="*/ 1391710 h 4464204"/>
              <a:gd name="connsiteX10056" fmla="*/ 1790742 w 10775908"/>
              <a:gd name="connsiteY10056" fmla="*/ 1391080 h 4464204"/>
              <a:gd name="connsiteX10057" fmla="*/ 1824885 w 10775908"/>
              <a:gd name="connsiteY10057" fmla="*/ 1403016 h 4464204"/>
              <a:gd name="connsiteX10058" fmla="*/ 1808681 w 10775908"/>
              <a:gd name="connsiteY10058" fmla="*/ 1419665 h 4464204"/>
              <a:gd name="connsiteX10059" fmla="*/ 1790742 w 10775908"/>
              <a:gd name="connsiteY10059" fmla="*/ 1391080 h 4464204"/>
              <a:gd name="connsiteX10060" fmla="*/ 636250 w 10775908"/>
              <a:gd name="connsiteY10060" fmla="*/ 1389452 h 4464204"/>
              <a:gd name="connsiteX10061" fmla="*/ 648356 w 10775908"/>
              <a:gd name="connsiteY10061" fmla="*/ 1412784 h 4464204"/>
              <a:gd name="connsiteX10062" fmla="*/ 624281 w 10775908"/>
              <a:gd name="connsiteY10062" fmla="*/ 1404368 h 4464204"/>
              <a:gd name="connsiteX10063" fmla="*/ 636250 w 10775908"/>
              <a:gd name="connsiteY10063" fmla="*/ 1389452 h 4464204"/>
              <a:gd name="connsiteX10064" fmla="*/ 2834733 w 10775908"/>
              <a:gd name="connsiteY10064" fmla="*/ 1387118 h 4464204"/>
              <a:gd name="connsiteX10065" fmla="*/ 2828556 w 10775908"/>
              <a:gd name="connsiteY10065" fmla="*/ 1391191 h 4464204"/>
              <a:gd name="connsiteX10066" fmla="*/ 2834733 w 10775908"/>
              <a:gd name="connsiteY10066" fmla="*/ 1387118 h 4464204"/>
              <a:gd name="connsiteX10067" fmla="*/ 2402740 w 10775908"/>
              <a:gd name="connsiteY10067" fmla="*/ 1385999 h 4464204"/>
              <a:gd name="connsiteX10068" fmla="*/ 2410093 w 10775908"/>
              <a:gd name="connsiteY10068" fmla="*/ 1388790 h 4464204"/>
              <a:gd name="connsiteX10069" fmla="*/ 2410512 w 10775908"/>
              <a:gd name="connsiteY10069" fmla="*/ 1388236 h 4464204"/>
              <a:gd name="connsiteX10070" fmla="*/ 2418306 w 10775908"/>
              <a:gd name="connsiteY10070" fmla="*/ 1387522 h 4464204"/>
              <a:gd name="connsiteX10071" fmla="*/ 2432038 w 10775908"/>
              <a:gd name="connsiteY10071" fmla="*/ 1393179 h 4464204"/>
              <a:gd name="connsiteX10072" fmla="*/ 2482127 w 10775908"/>
              <a:gd name="connsiteY10072" fmla="*/ 1412851 h 4464204"/>
              <a:gd name="connsiteX10073" fmla="*/ 2468699 w 10775908"/>
              <a:gd name="connsiteY10073" fmla="*/ 1419725 h 4464204"/>
              <a:gd name="connsiteX10074" fmla="*/ 2453330 w 10775908"/>
              <a:gd name="connsiteY10074" fmla="*/ 1413229 h 4464204"/>
              <a:gd name="connsiteX10075" fmla="*/ 2412732 w 10775908"/>
              <a:gd name="connsiteY10075" fmla="*/ 1399036 h 4464204"/>
              <a:gd name="connsiteX10076" fmla="*/ 2320016 w 10775908"/>
              <a:gd name="connsiteY10076" fmla="*/ 1402127 h 4464204"/>
              <a:gd name="connsiteX10077" fmla="*/ 2306865 w 10775908"/>
              <a:gd name="connsiteY10077" fmla="*/ 1398905 h 4464204"/>
              <a:gd name="connsiteX10078" fmla="*/ 2291699 w 10775908"/>
              <a:gd name="connsiteY10078" fmla="*/ 1394071 h 4464204"/>
              <a:gd name="connsiteX10079" fmla="*/ 2348488 w 10775908"/>
              <a:gd name="connsiteY10079" fmla="*/ 1388888 h 4464204"/>
              <a:gd name="connsiteX10080" fmla="*/ 1163831 w 10775908"/>
              <a:gd name="connsiteY10080" fmla="*/ 1385656 h 4464204"/>
              <a:gd name="connsiteX10081" fmla="*/ 1161912 w 10775908"/>
              <a:gd name="connsiteY10081" fmla="*/ 1390105 h 4464204"/>
              <a:gd name="connsiteX10082" fmla="*/ 1159958 w 10775908"/>
              <a:gd name="connsiteY10082" fmla="*/ 1388399 h 4464204"/>
              <a:gd name="connsiteX10083" fmla="*/ 1163831 w 10775908"/>
              <a:gd name="connsiteY10083" fmla="*/ 1385656 h 4464204"/>
              <a:gd name="connsiteX10084" fmla="*/ 729884 w 10775908"/>
              <a:gd name="connsiteY10084" fmla="*/ 1383399 h 4464204"/>
              <a:gd name="connsiteX10085" fmla="*/ 739369 w 10775908"/>
              <a:gd name="connsiteY10085" fmla="*/ 1383422 h 4464204"/>
              <a:gd name="connsiteX10086" fmla="*/ 746802 w 10775908"/>
              <a:gd name="connsiteY10086" fmla="*/ 1389315 h 4464204"/>
              <a:gd name="connsiteX10087" fmla="*/ 741674 w 10775908"/>
              <a:gd name="connsiteY10087" fmla="*/ 1391914 h 4464204"/>
              <a:gd name="connsiteX10088" fmla="*/ 729884 w 10775908"/>
              <a:gd name="connsiteY10088" fmla="*/ 1383399 h 4464204"/>
              <a:gd name="connsiteX10089" fmla="*/ 2122652 w 10775908"/>
              <a:gd name="connsiteY10089" fmla="*/ 1378005 h 4464204"/>
              <a:gd name="connsiteX10090" fmla="*/ 2139688 w 10775908"/>
              <a:gd name="connsiteY10090" fmla="*/ 1385504 h 4464204"/>
              <a:gd name="connsiteX10091" fmla="*/ 2168185 w 10775908"/>
              <a:gd name="connsiteY10091" fmla="*/ 1397712 h 4464204"/>
              <a:gd name="connsiteX10092" fmla="*/ 2191465 w 10775908"/>
              <a:gd name="connsiteY10092" fmla="*/ 1423806 h 4464204"/>
              <a:gd name="connsiteX10093" fmla="*/ 2106296 w 10775908"/>
              <a:gd name="connsiteY10093" fmla="*/ 1387299 h 4464204"/>
              <a:gd name="connsiteX10094" fmla="*/ 2122652 w 10775908"/>
              <a:gd name="connsiteY10094" fmla="*/ 1378005 h 4464204"/>
              <a:gd name="connsiteX10095" fmla="*/ 1927400 w 10775908"/>
              <a:gd name="connsiteY10095" fmla="*/ 1377247 h 4464204"/>
              <a:gd name="connsiteX10096" fmla="*/ 1946084 w 10775908"/>
              <a:gd name="connsiteY10096" fmla="*/ 1388209 h 4464204"/>
              <a:gd name="connsiteX10097" fmla="*/ 1928458 w 10775908"/>
              <a:gd name="connsiteY10097" fmla="*/ 1406424 h 4464204"/>
              <a:gd name="connsiteX10098" fmla="*/ 1916485 w 10775908"/>
              <a:gd name="connsiteY10098" fmla="*/ 1395589 h 4464204"/>
              <a:gd name="connsiteX10099" fmla="*/ 1927400 w 10775908"/>
              <a:gd name="connsiteY10099" fmla="*/ 1377247 h 4464204"/>
              <a:gd name="connsiteX10100" fmla="*/ 2657072 w 10775908"/>
              <a:gd name="connsiteY10100" fmla="*/ 1376384 h 4464204"/>
              <a:gd name="connsiteX10101" fmla="*/ 2707152 w 10775908"/>
              <a:gd name="connsiteY10101" fmla="*/ 1389962 h 4464204"/>
              <a:gd name="connsiteX10102" fmla="*/ 2775969 w 10775908"/>
              <a:gd name="connsiteY10102" fmla="*/ 1403138 h 4464204"/>
              <a:gd name="connsiteX10103" fmla="*/ 2746153 w 10775908"/>
              <a:gd name="connsiteY10103" fmla="*/ 1404638 h 4464204"/>
              <a:gd name="connsiteX10104" fmla="*/ 2608678 w 10775908"/>
              <a:gd name="connsiteY10104" fmla="*/ 1395577 h 4464204"/>
              <a:gd name="connsiteX10105" fmla="*/ 2540701 w 10775908"/>
              <a:gd name="connsiteY10105" fmla="*/ 1396434 h 4464204"/>
              <a:gd name="connsiteX10106" fmla="*/ 2541978 w 10775908"/>
              <a:gd name="connsiteY10106" fmla="*/ 1395403 h 4464204"/>
              <a:gd name="connsiteX10107" fmla="*/ 2508062 w 10775908"/>
              <a:gd name="connsiteY10107" fmla="*/ 1384813 h 4464204"/>
              <a:gd name="connsiteX10108" fmla="*/ 2495295 w 10775908"/>
              <a:gd name="connsiteY10108" fmla="*/ 1381073 h 4464204"/>
              <a:gd name="connsiteX10109" fmla="*/ 2516816 w 10775908"/>
              <a:gd name="connsiteY10109" fmla="*/ 1379927 h 4464204"/>
              <a:gd name="connsiteX10110" fmla="*/ 2314345 w 10775908"/>
              <a:gd name="connsiteY10110" fmla="*/ 1376343 h 4464204"/>
              <a:gd name="connsiteX10111" fmla="*/ 2303010 w 10775908"/>
              <a:gd name="connsiteY10111" fmla="*/ 1391478 h 4464204"/>
              <a:gd name="connsiteX10112" fmla="*/ 2314345 w 10775908"/>
              <a:gd name="connsiteY10112" fmla="*/ 1376343 h 4464204"/>
              <a:gd name="connsiteX10113" fmla="*/ 539939 w 10775908"/>
              <a:gd name="connsiteY10113" fmla="*/ 1376278 h 4464204"/>
              <a:gd name="connsiteX10114" fmla="*/ 547397 w 10775908"/>
              <a:gd name="connsiteY10114" fmla="*/ 1378320 h 4464204"/>
              <a:gd name="connsiteX10115" fmla="*/ 532089 w 10775908"/>
              <a:gd name="connsiteY10115" fmla="*/ 1384275 h 4464204"/>
              <a:gd name="connsiteX10116" fmla="*/ 539939 w 10775908"/>
              <a:gd name="connsiteY10116" fmla="*/ 1376278 h 4464204"/>
              <a:gd name="connsiteX10117" fmla="*/ 1584067 w 10775908"/>
              <a:gd name="connsiteY10117" fmla="*/ 1375359 h 4464204"/>
              <a:gd name="connsiteX10118" fmla="*/ 1574904 w 10775908"/>
              <a:gd name="connsiteY10118" fmla="*/ 1383133 h 4464204"/>
              <a:gd name="connsiteX10119" fmla="*/ 1584067 w 10775908"/>
              <a:gd name="connsiteY10119" fmla="*/ 1375359 h 4464204"/>
              <a:gd name="connsiteX10120" fmla="*/ 1344948 w 10775908"/>
              <a:gd name="connsiteY10120" fmla="*/ 1374598 h 4464204"/>
              <a:gd name="connsiteX10121" fmla="*/ 1342871 w 10775908"/>
              <a:gd name="connsiteY10121" fmla="*/ 1378948 h 4464204"/>
              <a:gd name="connsiteX10122" fmla="*/ 1339801 w 10775908"/>
              <a:gd name="connsiteY10122" fmla="*/ 1376553 h 4464204"/>
              <a:gd name="connsiteX10123" fmla="*/ 1344948 w 10775908"/>
              <a:gd name="connsiteY10123" fmla="*/ 1374598 h 4464204"/>
              <a:gd name="connsiteX10124" fmla="*/ 388331 w 10775908"/>
              <a:gd name="connsiteY10124" fmla="*/ 1372308 h 4464204"/>
              <a:gd name="connsiteX10125" fmla="*/ 413389 w 10775908"/>
              <a:gd name="connsiteY10125" fmla="*/ 1391955 h 4464204"/>
              <a:gd name="connsiteX10126" fmla="*/ 405252 w 10775908"/>
              <a:gd name="connsiteY10126" fmla="*/ 1393533 h 4464204"/>
              <a:gd name="connsiteX10127" fmla="*/ 388331 w 10775908"/>
              <a:gd name="connsiteY10127" fmla="*/ 1372308 h 4464204"/>
              <a:gd name="connsiteX10128" fmla="*/ 1910300 w 10775908"/>
              <a:gd name="connsiteY10128" fmla="*/ 1371272 h 4464204"/>
              <a:gd name="connsiteX10129" fmla="*/ 1899211 w 10775908"/>
              <a:gd name="connsiteY10129" fmla="*/ 1389717 h 4464204"/>
              <a:gd name="connsiteX10130" fmla="*/ 1904776 w 10775908"/>
              <a:gd name="connsiteY10130" fmla="*/ 1373805 h 4464204"/>
              <a:gd name="connsiteX10131" fmla="*/ 1910300 w 10775908"/>
              <a:gd name="connsiteY10131" fmla="*/ 1371272 h 4464204"/>
              <a:gd name="connsiteX10132" fmla="*/ 277403 w 10775908"/>
              <a:gd name="connsiteY10132" fmla="*/ 1370129 h 4464204"/>
              <a:gd name="connsiteX10133" fmla="*/ 287270 w 10775908"/>
              <a:gd name="connsiteY10133" fmla="*/ 1373296 h 4464204"/>
              <a:gd name="connsiteX10134" fmla="*/ 279253 w 10775908"/>
              <a:gd name="connsiteY10134" fmla="*/ 1380104 h 4464204"/>
              <a:gd name="connsiteX10135" fmla="*/ 269651 w 10775908"/>
              <a:gd name="connsiteY10135" fmla="*/ 1376181 h 4464204"/>
              <a:gd name="connsiteX10136" fmla="*/ 277403 w 10775908"/>
              <a:gd name="connsiteY10136" fmla="*/ 1370129 h 4464204"/>
              <a:gd name="connsiteX10137" fmla="*/ 3622603 w 10775908"/>
              <a:gd name="connsiteY10137" fmla="*/ 1369589 h 4464204"/>
              <a:gd name="connsiteX10138" fmla="*/ 3622532 w 10775908"/>
              <a:gd name="connsiteY10138" fmla="*/ 1369755 h 4464204"/>
              <a:gd name="connsiteX10139" fmla="*/ 3622640 w 10775908"/>
              <a:gd name="connsiteY10139" fmla="*/ 1369766 h 4464204"/>
              <a:gd name="connsiteX10140" fmla="*/ 1248062 w 10775908"/>
              <a:gd name="connsiteY10140" fmla="*/ 1368887 h 4464204"/>
              <a:gd name="connsiteX10141" fmla="*/ 1258297 w 10775908"/>
              <a:gd name="connsiteY10141" fmla="*/ 1373553 h 4464204"/>
              <a:gd name="connsiteX10142" fmla="*/ 1248222 w 10775908"/>
              <a:gd name="connsiteY10142" fmla="*/ 1382006 h 4464204"/>
              <a:gd name="connsiteX10143" fmla="*/ 1237986 w 10775908"/>
              <a:gd name="connsiteY10143" fmla="*/ 1377341 h 4464204"/>
              <a:gd name="connsiteX10144" fmla="*/ 1248062 w 10775908"/>
              <a:gd name="connsiteY10144" fmla="*/ 1368887 h 4464204"/>
              <a:gd name="connsiteX10145" fmla="*/ 1324949 w 10775908"/>
              <a:gd name="connsiteY10145" fmla="*/ 1367442 h 4464204"/>
              <a:gd name="connsiteX10146" fmla="*/ 1315785 w 10775908"/>
              <a:gd name="connsiteY10146" fmla="*/ 1375218 h 4464204"/>
              <a:gd name="connsiteX10147" fmla="*/ 1324949 w 10775908"/>
              <a:gd name="connsiteY10147" fmla="*/ 1367442 h 4464204"/>
              <a:gd name="connsiteX10148" fmla="*/ 2017969 w 10775908"/>
              <a:gd name="connsiteY10148" fmla="*/ 1367334 h 4464204"/>
              <a:gd name="connsiteX10149" fmla="*/ 2019423 w 10775908"/>
              <a:gd name="connsiteY10149" fmla="*/ 1376628 h 4464204"/>
              <a:gd name="connsiteX10150" fmla="*/ 2009615 w 10775908"/>
              <a:gd name="connsiteY10150" fmla="*/ 1368808 h 4464204"/>
              <a:gd name="connsiteX10151" fmla="*/ 2017969 w 10775908"/>
              <a:gd name="connsiteY10151" fmla="*/ 1367334 h 4464204"/>
              <a:gd name="connsiteX10152" fmla="*/ 714562 w 10775908"/>
              <a:gd name="connsiteY10152" fmla="*/ 1367307 h 4464204"/>
              <a:gd name="connsiteX10153" fmla="*/ 723694 w 10775908"/>
              <a:gd name="connsiteY10153" fmla="*/ 1368338 h 4464204"/>
              <a:gd name="connsiteX10154" fmla="*/ 731480 w 10775908"/>
              <a:gd name="connsiteY10154" fmla="*/ 1373222 h 4464204"/>
              <a:gd name="connsiteX10155" fmla="*/ 721717 w 10775908"/>
              <a:gd name="connsiteY10155" fmla="*/ 1373994 h 4464204"/>
              <a:gd name="connsiteX10156" fmla="*/ 714562 w 10775908"/>
              <a:gd name="connsiteY10156" fmla="*/ 1367307 h 4464204"/>
              <a:gd name="connsiteX10157" fmla="*/ 666069 w 10775908"/>
              <a:gd name="connsiteY10157" fmla="*/ 1367289 h 4464204"/>
              <a:gd name="connsiteX10158" fmla="*/ 688134 w 10775908"/>
              <a:gd name="connsiteY10158" fmla="*/ 1403808 h 4464204"/>
              <a:gd name="connsiteX10159" fmla="*/ 641970 w 10775908"/>
              <a:gd name="connsiteY10159" fmla="*/ 1376445 h 4464204"/>
              <a:gd name="connsiteX10160" fmla="*/ 666069 w 10775908"/>
              <a:gd name="connsiteY10160" fmla="*/ 1367289 h 4464204"/>
              <a:gd name="connsiteX10161" fmla="*/ 7558940 w 10775908"/>
              <a:gd name="connsiteY10161" fmla="*/ 1367104 h 4464204"/>
              <a:gd name="connsiteX10162" fmla="*/ 7572745 w 10775908"/>
              <a:gd name="connsiteY10162" fmla="*/ 1367459 h 4464204"/>
              <a:gd name="connsiteX10163" fmla="*/ 7582808 w 10775908"/>
              <a:gd name="connsiteY10163" fmla="*/ 1373198 h 4464204"/>
              <a:gd name="connsiteX10164" fmla="*/ 7560078 w 10775908"/>
              <a:gd name="connsiteY10164" fmla="*/ 1371209 h 4464204"/>
              <a:gd name="connsiteX10165" fmla="*/ 7558940 w 10775908"/>
              <a:gd name="connsiteY10165" fmla="*/ 1367104 h 4464204"/>
              <a:gd name="connsiteX10166" fmla="*/ 3629455 w 10775908"/>
              <a:gd name="connsiteY10166" fmla="*/ 1366045 h 4464204"/>
              <a:gd name="connsiteX10167" fmla="*/ 3628216 w 10775908"/>
              <a:gd name="connsiteY10167" fmla="*/ 1370349 h 4464204"/>
              <a:gd name="connsiteX10168" fmla="*/ 3635912 w 10775908"/>
              <a:gd name="connsiteY10168" fmla="*/ 1371153 h 4464204"/>
              <a:gd name="connsiteX10169" fmla="*/ 3649030 w 10775908"/>
              <a:gd name="connsiteY10169" fmla="*/ 1370285 h 4464204"/>
              <a:gd name="connsiteX10170" fmla="*/ 3662237 w 10775908"/>
              <a:gd name="connsiteY10170" fmla="*/ 1367115 h 4464204"/>
              <a:gd name="connsiteX10171" fmla="*/ 3645529 w 10775908"/>
              <a:gd name="connsiteY10171" fmla="*/ 1366119 h 4464204"/>
              <a:gd name="connsiteX10172" fmla="*/ 1913925 w 10775908"/>
              <a:gd name="connsiteY10172" fmla="*/ 1366025 h 4464204"/>
              <a:gd name="connsiteX10173" fmla="*/ 1916917 w 10775908"/>
              <a:gd name="connsiteY10173" fmla="*/ 1367838 h 4464204"/>
              <a:gd name="connsiteX10174" fmla="*/ 1914218 w 10775908"/>
              <a:gd name="connsiteY10174" fmla="*/ 1371869 h 4464204"/>
              <a:gd name="connsiteX10175" fmla="*/ 1914404 w 10775908"/>
              <a:gd name="connsiteY10175" fmla="*/ 1372805 h 4464204"/>
              <a:gd name="connsiteX10176" fmla="*/ 1911047 w 10775908"/>
              <a:gd name="connsiteY10176" fmla="*/ 1376023 h 4464204"/>
              <a:gd name="connsiteX10177" fmla="*/ 1913821 w 10775908"/>
              <a:gd name="connsiteY10177" fmla="*/ 1369889 h 4464204"/>
              <a:gd name="connsiteX10178" fmla="*/ 1913981 w 10775908"/>
              <a:gd name="connsiteY10178" fmla="*/ 1370697 h 4464204"/>
              <a:gd name="connsiteX10179" fmla="*/ 2281553 w 10775908"/>
              <a:gd name="connsiteY10179" fmla="*/ 1365358 h 4464204"/>
              <a:gd name="connsiteX10180" fmla="*/ 2288660 w 10775908"/>
              <a:gd name="connsiteY10180" fmla="*/ 1376252 h 4464204"/>
              <a:gd name="connsiteX10181" fmla="*/ 2281553 w 10775908"/>
              <a:gd name="connsiteY10181" fmla="*/ 1365358 h 4464204"/>
              <a:gd name="connsiteX10182" fmla="*/ 3576599 w 10775908"/>
              <a:gd name="connsiteY10182" fmla="*/ 1364643 h 4464204"/>
              <a:gd name="connsiteX10183" fmla="*/ 3576551 w 10775908"/>
              <a:gd name="connsiteY10183" fmla="*/ 1364948 h 4464204"/>
              <a:gd name="connsiteX10184" fmla="*/ 3577013 w 10775908"/>
              <a:gd name="connsiteY10184" fmla="*/ 1364997 h 4464204"/>
              <a:gd name="connsiteX10185" fmla="*/ 3576738 w 10775908"/>
              <a:gd name="connsiteY10185" fmla="*/ 1364647 h 4464204"/>
              <a:gd name="connsiteX10186" fmla="*/ 1769210 w 10775908"/>
              <a:gd name="connsiteY10186" fmla="*/ 1364074 h 4464204"/>
              <a:gd name="connsiteX10187" fmla="*/ 1763259 w 10775908"/>
              <a:gd name="connsiteY10187" fmla="*/ 1381095 h 4464204"/>
              <a:gd name="connsiteX10188" fmla="*/ 1738943 w 10775908"/>
              <a:gd name="connsiteY10188" fmla="*/ 1364107 h 4464204"/>
              <a:gd name="connsiteX10189" fmla="*/ 1769210 w 10775908"/>
              <a:gd name="connsiteY10189" fmla="*/ 1364074 h 4464204"/>
              <a:gd name="connsiteX10190" fmla="*/ 1391696 w 10775908"/>
              <a:gd name="connsiteY10190" fmla="*/ 1359656 h 4464204"/>
              <a:gd name="connsiteX10191" fmla="*/ 1400215 w 10775908"/>
              <a:gd name="connsiteY10191" fmla="*/ 1361320 h 4464204"/>
              <a:gd name="connsiteX10192" fmla="*/ 1385146 w 10775908"/>
              <a:gd name="connsiteY10192" fmla="*/ 1366566 h 4464204"/>
              <a:gd name="connsiteX10193" fmla="*/ 1391696 w 10775908"/>
              <a:gd name="connsiteY10193" fmla="*/ 1359656 h 4464204"/>
              <a:gd name="connsiteX10194" fmla="*/ 1789361 w 10775908"/>
              <a:gd name="connsiteY10194" fmla="*/ 1358176 h 4464204"/>
              <a:gd name="connsiteX10195" fmla="*/ 1824513 w 10775908"/>
              <a:gd name="connsiteY10195" fmla="*/ 1370465 h 4464204"/>
              <a:gd name="connsiteX10196" fmla="*/ 1857363 w 10775908"/>
              <a:gd name="connsiteY10196" fmla="*/ 1398574 h 4464204"/>
              <a:gd name="connsiteX10197" fmla="*/ 1857535 w 10775908"/>
              <a:gd name="connsiteY10197" fmla="*/ 1398311 h 4464204"/>
              <a:gd name="connsiteX10198" fmla="*/ 1873971 w 10775908"/>
              <a:gd name="connsiteY10198" fmla="*/ 1402220 h 4464204"/>
              <a:gd name="connsiteX10199" fmla="*/ 1869584 w 10775908"/>
              <a:gd name="connsiteY10199" fmla="*/ 1409035 h 4464204"/>
              <a:gd name="connsiteX10200" fmla="*/ 1878210 w 10775908"/>
              <a:gd name="connsiteY10200" fmla="*/ 1416415 h 4464204"/>
              <a:gd name="connsiteX10201" fmla="*/ 1864862 w 10775908"/>
              <a:gd name="connsiteY10201" fmla="*/ 1410348 h 4464204"/>
              <a:gd name="connsiteX10202" fmla="*/ 1863589 w 10775908"/>
              <a:gd name="connsiteY10202" fmla="*/ 1410565 h 4464204"/>
              <a:gd name="connsiteX10203" fmla="*/ 1852733 w 10775908"/>
              <a:gd name="connsiteY10203" fmla="*/ 1405681 h 4464204"/>
              <a:gd name="connsiteX10204" fmla="*/ 1853160 w 10775908"/>
              <a:gd name="connsiteY10204" fmla="*/ 1405027 h 4464204"/>
              <a:gd name="connsiteX10205" fmla="*/ 1845866 w 10775908"/>
              <a:gd name="connsiteY10205" fmla="*/ 1401713 h 4464204"/>
              <a:gd name="connsiteX10206" fmla="*/ 1812304 w 10775908"/>
              <a:gd name="connsiteY10206" fmla="*/ 1386584 h 4464204"/>
              <a:gd name="connsiteX10207" fmla="*/ 1789361 w 10775908"/>
              <a:gd name="connsiteY10207" fmla="*/ 1358176 h 4464204"/>
              <a:gd name="connsiteX10208" fmla="*/ 1333504 w 10775908"/>
              <a:gd name="connsiteY10208" fmla="*/ 1357656 h 4464204"/>
              <a:gd name="connsiteX10209" fmla="*/ 1342620 w 10775908"/>
              <a:gd name="connsiteY10209" fmla="*/ 1367431 h 4464204"/>
              <a:gd name="connsiteX10210" fmla="*/ 1339657 w 10775908"/>
              <a:gd name="connsiteY10210" fmla="*/ 1370785 h 4464204"/>
              <a:gd name="connsiteX10211" fmla="*/ 1333504 w 10775908"/>
              <a:gd name="connsiteY10211" fmla="*/ 1357656 h 4464204"/>
              <a:gd name="connsiteX10212" fmla="*/ 7982844 w 10775908"/>
              <a:gd name="connsiteY10212" fmla="*/ 1356229 h 4464204"/>
              <a:gd name="connsiteX10213" fmla="*/ 7976419 w 10775908"/>
              <a:gd name="connsiteY10213" fmla="*/ 1360117 h 4464204"/>
              <a:gd name="connsiteX10214" fmla="*/ 7982844 w 10775908"/>
              <a:gd name="connsiteY10214" fmla="*/ 1356229 h 4464204"/>
              <a:gd name="connsiteX10215" fmla="*/ 2090500 w 10775908"/>
              <a:gd name="connsiteY10215" fmla="*/ 1355926 h 4464204"/>
              <a:gd name="connsiteX10216" fmla="*/ 2097941 w 10775908"/>
              <a:gd name="connsiteY10216" fmla="*/ 1373278 h 4464204"/>
              <a:gd name="connsiteX10217" fmla="*/ 2072395 w 10775908"/>
              <a:gd name="connsiteY10217" fmla="*/ 1359808 h 4464204"/>
              <a:gd name="connsiteX10218" fmla="*/ 2090500 w 10775908"/>
              <a:gd name="connsiteY10218" fmla="*/ 1355926 h 4464204"/>
              <a:gd name="connsiteX10219" fmla="*/ 7960203 w 10775908"/>
              <a:gd name="connsiteY10219" fmla="*/ 1355799 h 4464204"/>
              <a:gd name="connsiteX10220" fmla="*/ 7976419 w 10775908"/>
              <a:gd name="connsiteY10220" fmla="*/ 1360117 h 4464204"/>
              <a:gd name="connsiteX10221" fmla="*/ 7955639 w 10775908"/>
              <a:gd name="connsiteY10221" fmla="*/ 1356031 h 4464204"/>
              <a:gd name="connsiteX10222" fmla="*/ 2319889 w 10775908"/>
              <a:gd name="connsiteY10222" fmla="*/ 1354912 h 4464204"/>
              <a:gd name="connsiteX10223" fmla="*/ 2329107 w 10775908"/>
              <a:gd name="connsiteY10223" fmla="*/ 1355563 h 4464204"/>
              <a:gd name="connsiteX10224" fmla="*/ 2344318 w 10775908"/>
              <a:gd name="connsiteY10224" fmla="*/ 1364550 h 4464204"/>
              <a:gd name="connsiteX10225" fmla="*/ 2328633 w 10775908"/>
              <a:gd name="connsiteY10225" fmla="*/ 1372667 h 4464204"/>
              <a:gd name="connsiteX10226" fmla="*/ 2312562 w 10775908"/>
              <a:gd name="connsiteY10226" fmla="*/ 1364219 h 4464204"/>
              <a:gd name="connsiteX10227" fmla="*/ 2319889 w 10775908"/>
              <a:gd name="connsiteY10227" fmla="*/ 1354912 h 4464204"/>
              <a:gd name="connsiteX10228" fmla="*/ 1893873 w 10775908"/>
              <a:gd name="connsiteY10228" fmla="*/ 1354196 h 4464204"/>
              <a:gd name="connsiteX10229" fmla="*/ 1909467 w 10775908"/>
              <a:gd name="connsiteY10229" fmla="*/ 1363891 h 4464204"/>
              <a:gd name="connsiteX10230" fmla="*/ 1897303 w 10775908"/>
              <a:gd name="connsiteY10230" fmla="*/ 1366924 h 4464204"/>
              <a:gd name="connsiteX10231" fmla="*/ 1893873 w 10775908"/>
              <a:gd name="connsiteY10231" fmla="*/ 1354196 h 4464204"/>
              <a:gd name="connsiteX10232" fmla="*/ 171804 w 10775908"/>
              <a:gd name="connsiteY10232" fmla="*/ 1353347 h 4464204"/>
              <a:gd name="connsiteX10233" fmla="*/ 162642 w 10775908"/>
              <a:gd name="connsiteY10233" fmla="*/ 1361125 h 4464204"/>
              <a:gd name="connsiteX10234" fmla="*/ 171804 w 10775908"/>
              <a:gd name="connsiteY10234" fmla="*/ 1353347 h 4464204"/>
              <a:gd name="connsiteX10235" fmla="*/ 739959 w 10775908"/>
              <a:gd name="connsiteY10235" fmla="*/ 1350981 h 4464204"/>
              <a:gd name="connsiteX10236" fmla="*/ 760867 w 10775908"/>
              <a:gd name="connsiteY10236" fmla="*/ 1385468 h 4464204"/>
              <a:gd name="connsiteX10237" fmla="*/ 736394 w 10775908"/>
              <a:gd name="connsiteY10237" fmla="*/ 1374648 h 4464204"/>
              <a:gd name="connsiteX10238" fmla="*/ 739959 w 10775908"/>
              <a:gd name="connsiteY10238" fmla="*/ 1350981 h 4464204"/>
              <a:gd name="connsiteX10239" fmla="*/ 7475476 w 10775908"/>
              <a:gd name="connsiteY10239" fmla="*/ 1350868 h 4464204"/>
              <a:gd name="connsiteX10240" fmla="*/ 7464514 w 10775908"/>
              <a:gd name="connsiteY10240" fmla="*/ 1354283 h 4464204"/>
              <a:gd name="connsiteX10241" fmla="*/ 7475476 w 10775908"/>
              <a:gd name="connsiteY10241" fmla="*/ 1350868 h 4464204"/>
              <a:gd name="connsiteX10242" fmla="*/ 705433 w 10775908"/>
              <a:gd name="connsiteY10242" fmla="*/ 1350417 h 4464204"/>
              <a:gd name="connsiteX10243" fmla="*/ 717204 w 10775908"/>
              <a:gd name="connsiteY10243" fmla="*/ 1358738 h 4464204"/>
              <a:gd name="connsiteX10244" fmla="*/ 708359 w 10775908"/>
              <a:gd name="connsiteY10244" fmla="*/ 1359587 h 4464204"/>
              <a:gd name="connsiteX10245" fmla="*/ 700293 w 10775908"/>
              <a:gd name="connsiteY10245" fmla="*/ 1352826 h 4464204"/>
              <a:gd name="connsiteX10246" fmla="*/ 705433 w 10775908"/>
              <a:gd name="connsiteY10246" fmla="*/ 1350417 h 4464204"/>
              <a:gd name="connsiteX10247" fmla="*/ 1880637 w 10775908"/>
              <a:gd name="connsiteY10247" fmla="*/ 1349560 h 4464204"/>
              <a:gd name="connsiteX10248" fmla="*/ 1871777 w 10775908"/>
              <a:gd name="connsiteY10248" fmla="*/ 1357431 h 4464204"/>
              <a:gd name="connsiteX10249" fmla="*/ 1880637 w 10775908"/>
              <a:gd name="connsiteY10249" fmla="*/ 1349560 h 4464204"/>
              <a:gd name="connsiteX10250" fmla="*/ 1336885 w 10775908"/>
              <a:gd name="connsiteY10250" fmla="*/ 1348921 h 4464204"/>
              <a:gd name="connsiteX10251" fmla="*/ 1339207 w 10775908"/>
              <a:gd name="connsiteY10251" fmla="*/ 1360714 h 4464204"/>
              <a:gd name="connsiteX10252" fmla="*/ 1336885 w 10775908"/>
              <a:gd name="connsiteY10252" fmla="*/ 1348921 h 4464204"/>
              <a:gd name="connsiteX10253" fmla="*/ 1600547 w 10775908"/>
              <a:gd name="connsiteY10253" fmla="*/ 1348720 h 4464204"/>
              <a:gd name="connsiteX10254" fmla="*/ 1612343 w 10775908"/>
              <a:gd name="connsiteY10254" fmla="*/ 1352844 h 4464204"/>
              <a:gd name="connsiteX10255" fmla="*/ 1602023 w 10775908"/>
              <a:gd name="connsiteY10255" fmla="*/ 1363436 h 4464204"/>
              <a:gd name="connsiteX10256" fmla="*/ 1600547 w 10775908"/>
              <a:gd name="connsiteY10256" fmla="*/ 1348720 h 4464204"/>
              <a:gd name="connsiteX10257" fmla="*/ 1332018 w 10775908"/>
              <a:gd name="connsiteY10257" fmla="*/ 1347220 h 4464204"/>
              <a:gd name="connsiteX10258" fmla="*/ 1322856 w 10775908"/>
              <a:gd name="connsiteY10258" fmla="*/ 1354997 h 4464204"/>
              <a:gd name="connsiteX10259" fmla="*/ 1332018 w 10775908"/>
              <a:gd name="connsiteY10259" fmla="*/ 1347220 h 4464204"/>
              <a:gd name="connsiteX10260" fmla="*/ 2671250 w 10775908"/>
              <a:gd name="connsiteY10260" fmla="*/ 1342933 h 4464204"/>
              <a:gd name="connsiteX10261" fmla="*/ 2677975 w 10775908"/>
              <a:gd name="connsiteY10261" fmla="*/ 1345842 h 4464204"/>
              <a:gd name="connsiteX10262" fmla="*/ 2670920 w 10775908"/>
              <a:gd name="connsiteY10262" fmla="*/ 1352708 h 4464204"/>
              <a:gd name="connsiteX10263" fmla="*/ 2664032 w 10775908"/>
              <a:gd name="connsiteY10263" fmla="*/ 1349881 h 4464204"/>
              <a:gd name="connsiteX10264" fmla="*/ 2671250 w 10775908"/>
              <a:gd name="connsiteY10264" fmla="*/ 1342933 h 4464204"/>
              <a:gd name="connsiteX10265" fmla="*/ 2642294 w 10775908"/>
              <a:gd name="connsiteY10265" fmla="*/ 1341885 h 4464204"/>
              <a:gd name="connsiteX10266" fmla="*/ 2633438 w 10775908"/>
              <a:gd name="connsiteY10266" fmla="*/ 1349757 h 4464204"/>
              <a:gd name="connsiteX10267" fmla="*/ 2642294 w 10775908"/>
              <a:gd name="connsiteY10267" fmla="*/ 1341885 h 4464204"/>
              <a:gd name="connsiteX10268" fmla="*/ 713264 w 10775908"/>
              <a:gd name="connsiteY10268" fmla="*/ 1341659 h 4464204"/>
              <a:gd name="connsiteX10269" fmla="*/ 710485 w 10775908"/>
              <a:gd name="connsiteY10269" fmla="*/ 1348563 h 4464204"/>
              <a:gd name="connsiteX10270" fmla="*/ 708485 w 10775908"/>
              <a:gd name="connsiteY10270" fmla="*/ 1346989 h 4464204"/>
              <a:gd name="connsiteX10271" fmla="*/ 713264 w 10775908"/>
              <a:gd name="connsiteY10271" fmla="*/ 1341659 h 4464204"/>
              <a:gd name="connsiteX10272" fmla="*/ 1374314 w 10775908"/>
              <a:gd name="connsiteY10272" fmla="*/ 1341091 h 4464204"/>
              <a:gd name="connsiteX10273" fmla="*/ 1385124 w 10775908"/>
              <a:gd name="connsiteY10273" fmla="*/ 1346113 h 4464204"/>
              <a:gd name="connsiteX10274" fmla="*/ 1375029 w 10775908"/>
              <a:gd name="connsiteY10274" fmla="*/ 1353636 h 4464204"/>
              <a:gd name="connsiteX10275" fmla="*/ 1364519 w 10775908"/>
              <a:gd name="connsiteY10275" fmla="*/ 1347753 h 4464204"/>
              <a:gd name="connsiteX10276" fmla="*/ 1374314 w 10775908"/>
              <a:gd name="connsiteY10276" fmla="*/ 1341091 h 4464204"/>
              <a:gd name="connsiteX10277" fmla="*/ 2700085 w 10775908"/>
              <a:gd name="connsiteY10277" fmla="*/ 1339807 h 4464204"/>
              <a:gd name="connsiteX10278" fmla="*/ 2736704 w 10775908"/>
              <a:gd name="connsiteY10278" fmla="*/ 1348229 h 4464204"/>
              <a:gd name="connsiteX10279" fmla="*/ 2809616 w 10775908"/>
              <a:gd name="connsiteY10279" fmla="*/ 1364958 h 4464204"/>
              <a:gd name="connsiteX10280" fmla="*/ 2886799 w 10775908"/>
              <a:gd name="connsiteY10280" fmla="*/ 1380993 h 4464204"/>
              <a:gd name="connsiteX10281" fmla="*/ 2923417 w 10775908"/>
              <a:gd name="connsiteY10281" fmla="*/ 1389414 h 4464204"/>
              <a:gd name="connsiteX10282" fmla="*/ 2937982 w 10775908"/>
              <a:gd name="connsiteY10282" fmla="*/ 1394779 h 4464204"/>
              <a:gd name="connsiteX10283" fmla="*/ 2944094 w 10775908"/>
              <a:gd name="connsiteY10283" fmla="*/ 1395957 h 4464204"/>
              <a:gd name="connsiteX10284" fmla="*/ 2939105 w 10775908"/>
              <a:gd name="connsiteY10284" fmla="*/ 1400341 h 4464204"/>
              <a:gd name="connsiteX10285" fmla="*/ 2921284 w 10775908"/>
              <a:gd name="connsiteY10285" fmla="*/ 1401809 h 4464204"/>
              <a:gd name="connsiteX10286" fmla="*/ 2890541 w 10775908"/>
              <a:gd name="connsiteY10286" fmla="*/ 1395440 h 4464204"/>
              <a:gd name="connsiteX10287" fmla="*/ 2820864 w 10775908"/>
              <a:gd name="connsiteY10287" fmla="*/ 1382031 h 4464204"/>
              <a:gd name="connsiteX10288" fmla="*/ 2681512 w 10775908"/>
              <a:gd name="connsiteY10288" fmla="*/ 1355213 h 4464204"/>
              <a:gd name="connsiteX10289" fmla="*/ 2700085 w 10775908"/>
              <a:gd name="connsiteY10289" fmla="*/ 1339807 h 4464204"/>
              <a:gd name="connsiteX10290" fmla="*/ 1875496 w 10775908"/>
              <a:gd name="connsiteY10290" fmla="*/ 1339490 h 4464204"/>
              <a:gd name="connsiteX10291" fmla="*/ 1866333 w 10775908"/>
              <a:gd name="connsiteY10291" fmla="*/ 1347268 h 4464204"/>
              <a:gd name="connsiteX10292" fmla="*/ 1875496 w 10775908"/>
              <a:gd name="connsiteY10292" fmla="*/ 1339490 h 4464204"/>
              <a:gd name="connsiteX10293" fmla="*/ 1547708 w 10775908"/>
              <a:gd name="connsiteY10293" fmla="*/ 1338522 h 4464204"/>
              <a:gd name="connsiteX10294" fmla="*/ 1538846 w 10775908"/>
              <a:gd name="connsiteY10294" fmla="*/ 1346404 h 4464204"/>
              <a:gd name="connsiteX10295" fmla="*/ 1547708 w 10775908"/>
              <a:gd name="connsiteY10295" fmla="*/ 1338522 h 4464204"/>
              <a:gd name="connsiteX10296" fmla="*/ 66742 w 10775908"/>
              <a:gd name="connsiteY10296" fmla="*/ 1337691 h 4464204"/>
              <a:gd name="connsiteX10297" fmla="*/ 57580 w 10775908"/>
              <a:gd name="connsiteY10297" fmla="*/ 1345468 h 4464204"/>
              <a:gd name="connsiteX10298" fmla="*/ 66742 w 10775908"/>
              <a:gd name="connsiteY10298" fmla="*/ 1337691 h 4464204"/>
              <a:gd name="connsiteX10299" fmla="*/ 1909240 w 10775908"/>
              <a:gd name="connsiteY10299" fmla="*/ 1336876 h 4464204"/>
              <a:gd name="connsiteX10300" fmla="*/ 1906290 w 10775908"/>
              <a:gd name="connsiteY10300" fmla="*/ 1343721 h 4464204"/>
              <a:gd name="connsiteX10301" fmla="*/ 1903083 w 10775908"/>
              <a:gd name="connsiteY10301" fmla="*/ 1341726 h 4464204"/>
              <a:gd name="connsiteX10302" fmla="*/ 1909240 w 10775908"/>
              <a:gd name="connsiteY10302" fmla="*/ 1336876 h 4464204"/>
              <a:gd name="connsiteX10303" fmla="*/ 581630 w 10775908"/>
              <a:gd name="connsiteY10303" fmla="*/ 1336304 h 4464204"/>
              <a:gd name="connsiteX10304" fmla="*/ 575740 w 10775908"/>
              <a:gd name="connsiteY10304" fmla="*/ 1340388 h 4464204"/>
              <a:gd name="connsiteX10305" fmla="*/ 581630 w 10775908"/>
              <a:gd name="connsiteY10305" fmla="*/ 1336304 h 4464204"/>
              <a:gd name="connsiteX10306" fmla="*/ 1827815 w 10775908"/>
              <a:gd name="connsiteY10306" fmla="*/ 1335468 h 4464204"/>
              <a:gd name="connsiteX10307" fmla="*/ 1835597 w 10775908"/>
              <a:gd name="connsiteY10307" fmla="*/ 1336875 h 4464204"/>
              <a:gd name="connsiteX10308" fmla="*/ 1820526 w 10775908"/>
              <a:gd name="connsiteY10308" fmla="*/ 1342118 h 4464204"/>
              <a:gd name="connsiteX10309" fmla="*/ 1827815 w 10775908"/>
              <a:gd name="connsiteY10309" fmla="*/ 1335468 h 4464204"/>
              <a:gd name="connsiteX10310" fmla="*/ 2053534 w 10775908"/>
              <a:gd name="connsiteY10310" fmla="*/ 1335439 h 4464204"/>
              <a:gd name="connsiteX10311" fmla="*/ 2075491 w 10775908"/>
              <a:gd name="connsiteY10311" fmla="*/ 1349923 h 4464204"/>
              <a:gd name="connsiteX10312" fmla="*/ 2061685 w 10775908"/>
              <a:gd name="connsiteY10312" fmla="*/ 1353179 h 4464204"/>
              <a:gd name="connsiteX10313" fmla="*/ 2050001 w 10775908"/>
              <a:gd name="connsiteY10313" fmla="*/ 1345549 h 4464204"/>
              <a:gd name="connsiteX10314" fmla="*/ 2053534 w 10775908"/>
              <a:gd name="connsiteY10314" fmla="*/ 1335439 h 4464204"/>
              <a:gd name="connsiteX10315" fmla="*/ 3387437 w 10775908"/>
              <a:gd name="connsiteY10315" fmla="*/ 1335283 h 4464204"/>
              <a:gd name="connsiteX10316" fmla="*/ 3372188 w 10775908"/>
              <a:gd name="connsiteY10316" fmla="*/ 1335662 h 4464204"/>
              <a:gd name="connsiteX10317" fmla="*/ 3389339 w 10775908"/>
              <a:gd name="connsiteY10317" fmla="*/ 1338260 h 4464204"/>
              <a:gd name="connsiteX10318" fmla="*/ 3431539 w 10775908"/>
              <a:gd name="connsiteY10318" fmla="*/ 1345029 h 4464204"/>
              <a:gd name="connsiteX10319" fmla="*/ 3440281 w 10775908"/>
              <a:gd name="connsiteY10319" fmla="*/ 1344641 h 4464204"/>
              <a:gd name="connsiteX10320" fmla="*/ 3444107 w 10775908"/>
              <a:gd name="connsiteY10320" fmla="*/ 1347046 h 4464204"/>
              <a:gd name="connsiteX10321" fmla="*/ 3473889 w 10775908"/>
              <a:gd name="connsiteY10321" fmla="*/ 1351824 h 4464204"/>
              <a:gd name="connsiteX10322" fmla="*/ 3487621 w 10775908"/>
              <a:gd name="connsiteY10322" fmla="*/ 1348815 h 4464204"/>
              <a:gd name="connsiteX10323" fmla="*/ 3473048 w 10775908"/>
              <a:gd name="connsiteY10323" fmla="*/ 1345891 h 4464204"/>
              <a:gd name="connsiteX10324" fmla="*/ 3391308 w 10775908"/>
              <a:gd name="connsiteY10324" fmla="*/ 1336598 h 4464204"/>
              <a:gd name="connsiteX10325" fmla="*/ 3389705 w 10775908"/>
              <a:gd name="connsiteY10325" fmla="*/ 1335320 h 4464204"/>
              <a:gd name="connsiteX10326" fmla="*/ 2228751 w 10775908"/>
              <a:gd name="connsiteY10326" fmla="*/ 1333805 h 4464204"/>
              <a:gd name="connsiteX10327" fmla="*/ 2229796 w 10775908"/>
              <a:gd name="connsiteY10327" fmla="*/ 1346430 h 4464204"/>
              <a:gd name="connsiteX10328" fmla="*/ 2220068 w 10775908"/>
              <a:gd name="connsiteY10328" fmla="*/ 1343029 h 4464204"/>
              <a:gd name="connsiteX10329" fmla="*/ 2228751 w 10775908"/>
              <a:gd name="connsiteY10329" fmla="*/ 1333805 h 4464204"/>
              <a:gd name="connsiteX10330" fmla="*/ 694140 w 10775908"/>
              <a:gd name="connsiteY10330" fmla="*/ 1333527 h 4464204"/>
              <a:gd name="connsiteX10331" fmla="*/ 703907 w 10775908"/>
              <a:gd name="connsiteY10331" fmla="*/ 1341465 h 4464204"/>
              <a:gd name="connsiteX10332" fmla="*/ 695683 w 10775908"/>
              <a:gd name="connsiteY10332" fmla="*/ 1344809 h 4464204"/>
              <a:gd name="connsiteX10333" fmla="*/ 694140 w 10775908"/>
              <a:gd name="connsiteY10333" fmla="*/ 1333527 h 4464204"/>
              <a:gd name="connsiteX10334" fmla="*/ 299887 w 10775908"/>
              <a:gd name="connsiteY10334" fmla="*/ 1332853 h 4464204"/>
              <a:gd name="connsiteX10335" fmla="*/ 301666 w 10775908"/>
              <a:gd name="connsiteY10335" fmla="*/ 1336978 h 4464204"/>
              <a:gd name="connsiteX10336" fmla="*/ 299516 w 10775908"/>
              <a:gd name="connsiteY10336" fmla="*/ 1338524 h 4464204"/>
              <a:gd name="connsiteX10337" fmla="*/ 298433 w 10775908"/>
              <a:gd name="connsiteY10337" fmla="*/ 1338374 h 4464204"/>
              <a:gd name="connsiteX10338" fmla="*/ 299123 w 10775908"/>
              <a:gd name="connsiteY10338" fmla="*/ 1339385 h 4464204"/>
              <a:gd name="connsiteX10339" fmla="*/ 287050 w 10775908"/>
              <a:gd name="connsiteY10339" fmla="*/ 1347788 h 4464204"/>
              <a:gd name="connsiteX10340" fmla="*/ 274636 w 10775908"/>
              <a:gd name="connsiteY10340" fmla="*/ 1337558 h 4464204"/>
              <a:gd name="connsiteX10341" fmla="*/ 295251 w 10775908"/>
              <a:gd name="connsiteY10341" fmla="*/ 1333718 h 4464204"/>
              <a:gd name="connsiteX10342" fmla="*/ 296058 w 10775908"/>
              <a:gd name="connsiteY10342" fmla="*/ 1334899 h 4464204"/>
              <a:gd name="connsiteX10343" fmla="*/ 2041719 w 10775908"/>
              <a:gd name="connsiteY10343" fmla="*/ 1331295 h 4464204"/>
              <a:gd name="connsiteX10344" fmla="*/ 2032856 w 10775908"/>
              <a:gd name="connsiteY10344" fmla="*/ 1339178 h 4464204"/>
              <a:gd name="connsiteX10345" fmla="*/ 2041719 w 10775908"/>
              <a:gd name="connsiteY10345" fmla="*/ 1331295 h 4464204"/>
              <a:gd name="connsiteX10346" fmla="*/ 2667024 w 10775908"/>
              <a:gd name="connsiteY10346" fmla="*/ 1331076 h 4464204"/>
              <a:gd name="connsiteX10347" fmla="*/ 2657383 w 10775908"/>
              <a:gd name="connsiteY10347" fmla="*/ 1340713 h 4464204"/>
              <a:gd name="connsiteX10348" fmla="*/ 2653028 w 10775908"/>
              <a:gd name="connsiteY10348" fmla="*/ 1335229 h 4464204"/>
              <a:gd name="connsiteX10349" fmla="*/ 2667024 w 10775908"/>
              <a:gd name="connsiteY10349" fmla="*/ 1331076 h 4464204"/>
              <a:gd name="connsiteX10350" fmla="*/ 1850959 w 10775908"/>
              <a:gd name="connsiteY10350" fmla="*/ 1329431 h 4464204"/>
              <a:gd name="connsiteX10351" fmla="*/ 1858859 w 10775908"/>
              <a:gd name="connsiteY10351" fmla="*/ 1342708 h 4464204"/>
              <a:gd name="connsiteX10352" fmla="*/ 1850959 w 10775908"/>
              <a:gd name="connsiteY10352" fmla="*/ 1329431 h 4464204"/>
              <a:gd name="connsiteX10353" fmla="*/ 1343602 w 10775908"/>
              <a:gd name="connsiteY10353" fmla="*/ 1328766 h 4464204"/>
              <a:gd name="connsiteX10354" fmla="*/ 1345608 w 10775908"/>
              <a:gd name="connsiteY10354" fmla="*/ 1340446 h 4464204"/>
              <a:gd name="connsiteX10355" fmla="*/ 1343602 w 10775908"/>
              <a:gd name="connsiteY10355" fmla="*/ 1328766 h 4464204"/>
              <a:gd name="connsiteX10356" fmla="*/ 1478392 w 10775908"/>
              <a:gd name="connsiteY10356" fmla="*/ 1328060 h 4464204"/>
              <a:gd name="connsiteX10357" fmla="*/ 1485687 w 10775908"/>
              <a:gd name="connsiteY10357" fmla="*/ 1330101 h 4464204"/>
              <a:gd name="connsiteX10358" fmla="*/ 1485763 w 10775908"/>
              <a:gd name="connsiteY10358" fmla="*/ 1330345 h 4464204"/>
              <a:gd name="connsiteX10359" fmla="*/ 1479376 w 10775908"/>
              <a:gd name="connsiteY10359" fmla="*/ 1337078 h 4464204"/>
              <a:gd name="connsiteX10360" fmla="*/ 1470858 w 10775908"/>
              <a:gd name="connsiteY10360" fmla="*/ 1335414 h 4464204"/>
              <a:gd name="connsiteX10361" fmla="*/ 1478392 w 10775908"/>
              <a:gd name="connsiteY10361" fmla="*/ 1328060 h 4464204"/>
              <a:gd name="connsiteX10362" fmla="*/ 7961177 w 10775908"/>
              <a:gd name="connsiteY10362" fmla="*/ 1326631 h 4464204"/>
              <a:gd name="connsiteX10363" fmla="*/ 7955002 w 10775908"/>
              <a:gd name="connsiteY10363" fmla="*/ 1330703 h 4464204"/>
              <a:gd name="connsiteX10364" fmla="*/ 7961177 w 10775908"/>
              <a:gd name="connsiteY10364" fmla="*/ 1326631 h 4464204"/>
              <a:gd name="connsiteX10365" fmla="*/ 1899175 w 10775908"/>
              <a:gd name="connsiteY10365" fmla="*/ 1325229 h 4464204"/>
              <a:gd name="connsiteX10366" fmla="*/ 1907531 w 10775908"/>
              <a:gd name="connsiteY10366" fmla="*/ 1332544 h 4464204"/>
              <a:gd name="connsiteX10367" fmla="*/ 1900571 w 10775908"/>
              <a:gd name="connsiteY10367" fmla="*/ 1334502 h 4464204"/>
              <a:gd name="connsiteX10368" fmla="*/ 1899175 w 10775908"/>
              <a:gd name="connsiteY10368" fmla="*/ 1325229 h 4464204"/>
              <a:gd name="connsiteX10369" fmla="*/ 2500397 w 10775908"/>
              <a:gd name="connsiteY10369" fmla="*/ 1324686 h 4464204"/>
              <a:gd name="connsiteX10370" fmla="*/ 2502419 w 10775908"/>
              <a:gd name="connsiteY10370" fmla="*/ 1336373 h 4464204"/>
              <a:gd name="connsiteX10371" fmla="*/ 2500397 w 10775908"/>
              <a:gd name="connsiteY10371" fmla="*/ 1324686 h 4464204"/>
              <a:gd name="connsiteX10372" fmla="*/ 1771945 w 10775908"/>
              <a:gd name="connsiteY10372" fmla="*/ 1324372 h 4464204"/>
              <a:gd name="connsiteX10373" fmla="*/ 1761757 w 10775908"/>
              <a:gd name="connsiteY10373" fmla="*/ 1331944 h 4464204"/>
              <a:gd name="connsiteX10374" fmla="*/ 1754656 w 10775908"/>
              <a:gd name="connsiteY10374" fmla="*/ 1330618 h 4464204"/>
              <a:gd name="connsiteX10375" fmla="*/ 1751984 w 10775908"/>
              <a:gd name="connsiteY10375" fmla="*/ 1335226 h 4464204"/>
              <a:gd name="connsiteX10376" fmla="*/ 1746961 w 10775908"/>
              <a:gd name="connsiteY10376" fmla="*/ 1336489 h 4464204"/>
              <a:gd name="connsiteX10377" fmla="*/ 1750878 w 10775908"/>
              <a:gd name="connsiteY10377" fmla="*/ 1329463 h 4464204"/>
              <a:gd name="connsiteX10378" fmla="*/ 1746039 w 10775908"/>
              <a:gd name="connsiteY10378" fmla="*/ 1326625 h 4464204"/>
              <a:gd name="connsiteX10379" fmla="*/ 1771945 w 10775908"/>
              <a:gd name="connsiteY10379" fmla="*/ 1324372 h 4464204"/>
              <a:gd name="connsiteX10380" fmla="*/ 1562839 w 10775908"/>
              <a:gd name="connsiteY10380" fmla="*/ 1324201 h 4464204"/>
              <a:gd name="connsiteX10381" fmla="*/ 1553676 w 10775908"/>
              <a:gd name="connsiteY10381" fmla="*/ 1331978 h 4464204"/>
              <a:gd name="connsiteX10382" fmla="*/ 1562839 w 10775908"/>
              <a:gd name="connsiteY10382" fmla="*/ 1324201 h 4464204"/>
              <a:gd name="connsiteX10383" fmla="*/ 59671 w 10775908"/>
              <a:gd name="connsiteY10383" fmla="*/ 1323871 h 4464204"/>
              <a:gd name="connsiteX10384" fmla="*/ 50523 w 10775908"/>
              <a:gd name="connsiteY10384" fmla="*/ 1331655 h 4464204"/>
              <a:gd name="connsiteX10385" fmla="*/ 59671 w 10775908"/>
              <a:gd name="connsiteY10385" fmla="*/ 1323871 h 4464204"/>
              <a:gd name="connsiteX10386" fmla="*/ 684391 w 10775908"/>
              <a:gd name="connsiteY10386" fmla="*/ 1321680 h 4464204"/>
              <a:gd name="connsiteX10387" fmla="*/ 691123 w 10775908"/>
              <a:gd name="connsiteY10387" fmla="*/ 1322720 h 4464204"/>
              <a:gd name="connsiteX10388" fmla="*/ 678119 w 10775908"/>
              <a:gd name="connsiteY10388" fmla="*/ 1328688 h 4464204"/>
              <a:gd name="connsiteX10389" fmla="*/ 684391 w 10775908"/>
              <a:gd name="connsiteY10389" fmla="*/ 1321680 h 4464204"/>
              <a:gd name="connsiteX10390" fmla="*/ 1719801 w 10775908"/>
              <a:gd name="connsiteY10390" fmla="*/ 1319256 h 4464204"/>
              <a:gd name="connsiteX10391" fmla="*/ 1719786 w 10775908"/>
              <a:gd name="connsiteY10391" fmla="*/ 1320604 h 4464204"/>
              <a:gd name="connsiteX10392" fmla="*/ 1730034 w 10775908"/>
              <a:gd name="connsiteY10392" fmla="*/ 1333845 h 4464204"/>
              <a:gd name="connsiteX10393" fmla="*/ 1735477 w 10775908"/>
              <a:gd name="connsiteY10393" fmla="*/ 1354542 h 4464204"/>
              <a:gd name="connsiteX10394" fmla="*/ 1725849 w 10775908"/>
              <a:gd name="connsiteY10394" fmla="*/ 1351843 h 4464204"/>
              <a:gd name="connsiteX10395" fmla="*/ 1704063 w 10775908"/>
              <a:gd name="connsiteY10395" fmla="*/ 1325608 h 4464204"/>
              <a:gd name="connsiteX10396" fmla="*/ 1718405 w 10775908"/>
              <a:gd name="connsiteY10396" fmla="*/ 1329673 h 4464204"/>
              <a:gd name="connsiteX10397" fmla="*/ 1718881 w 10775908"/>
              <a:gd name="connsiteY10397" fmla="*/ 1326760 h 4464204"/>
              <a:gd name="connsiteX10398" fmla="*/ 1717062 w 10775908"/>
              <a:gd name="connsiteY10398" fmla="*/ 1327084 h 4464204"/>
              <a:gd name="connsiteX10399" fmla="*/ 1718996 w 10775908"/>
              <a:gd name="connsiteY10399" fmla="*/ 1320656 h 4464204"/>
              <a:gd name="connsiteX10400" fmla="*/ 1719003 w 10775908"/>
              <a:gd name="connsiteY10400" fmla="*/ 1320642 h 4464204"/>
              <a:gd name="connsiteX10401" fmla="*/ 1719022 w 10775908"/>
              <a:gd name="connsiteY10401" fmla="*/ 1319617 h 4464204"/>
              <a:gd name="connsiteX10402" fmla="*/ 1719350 w 10775908"/>
              <a:gd name="connsiteY10402" fmla="*/ 1320041 h 4464204"/>
              <a:gd name="connsiteX10403" fmla="*/ 264952 w 10775908"/>
              <a:gd name="connsiteY10403" fmla="*/ 1313817 h 4464204"/>
              <a:gd name="connsiteX10404" fmla="*/ 273270 w 10775908"/>
              <a:gd name="connsiteY10404" fmla="*/ 1316051 h 4464204"/>
              <a:gd name="connsiteX10405" fmla="*/ 258110 w 10775908"/>
              <a:gd name="connsiteY10405" fmla="*/ 1321555 h 4464204"/>
              <a:gd name="connsiteX10406" fmla="*/ 264952 w 10775908"/>
              <a:gd name="connsiteY10406" fmla="*/ 1313817 h 4464204"/>
              <a:gd name="connsiteX10407" fmla="*/ 2198279 w 10775908"/>
              <a:gd name="connsiteY10407" fmla="*/ 1313097 h 4464204"/>
              <a:gd name="connsiteX10408" fmla="*/ 2203722 w 10775908"/>
              <a:gd name="connsiteY10408" fmla="*/ 1314999 h 4464204"/>
              <a:gd name="connsiteX10409" fmla="*/ 2196770 w 10775908"/>
              <a:gd name="connsiteY10409" fmla="*/ 1334884 h 4464204"/>
              <a:gd name="connsiteX10410" fmla="*/ 2191329 w 10775908"/>
              <a:gd name="connsiteY10410" fmla="*/ 1332983 h 4464204"/>
              <a:gd name="connsiteX10411" fmla="*/ 2198279 w 10775908"/>
              <a:gd name="connsiteY10411" fmla="*/ 1313097 h 4464204"/>
              <a:gd name="connsiteX10412" fmla="*/ 230106 w 10775908"/>
              <a:gd name="connsiteY10412" fmla="*/ 1312130 h 4464204"/>
              <a:gd name="connsiteX10413" fmla="*/ 234547 w 10775908"/>
              <a:gd name="connsiteY10413" fmla="*/ 1324664 h 4464204"/>
              <a:gd name="connsiteX10414" fmla="*/ 224804 w 10775908"/>
              <a:gd name="connsiteY10414" fmla="*/ 1314670 h 4464204"/>
              <a:gd name="connsiteX10415" fmla="*/ 230106 w 10775908"/>
              <a:gd name="connsiteY10415" fmla="*/ 1312130 h 4464204"/>
              <a:gd name="connsiteX10416" fmla="*/ 1283799 w 10775908"/>
              <a:gd name="connsiteY10416" fmla="*/ 1311085 h 4464204"/>
              <a:gd name="connsiteX10417" fmla="*/ 1292900 w 10775908"/>
              <a:gd name="connsiteY10417" fmla="*/ 1322912 h 4464204"/>
              <a:gd name="connsiteX10418" fmla="*/ 1283799 w 10775908"/>
              <a:gd name="connsiteY10418" fmla="*/ 1311085 h 4464204"/>
              <a:gd name="connsiteX10419" fmla="*/ 731383 w 10775908"/>
              <a:gd name="connsiteY10419" fmla="*/ 1307421 h 4464204"/>
              <a:gd name="connsiteX10420" fmla="*/ 731099 w 10775908"/>
              <a:gd name="connsiteY10420" fmla="*/ 1312440 h 4464204"/>
              <a:gd name="connsiteX10421" fmla="*/ 728008 w 10775908"/>
              <a:gd name="connsiteY10421" fmla="*/ 1310337 h 4464204"/>
              <a:gd name="connsiteX10422" fmla="*/ 731383 w 10775908"/>
              <a:gd name="connsiteY10422" fmla="*/ 1307421 h 4464204"/>
              <a:gd name="connsiteX10423" fmla="*/ 1814274 w 10775908"/>
              <a:gd name="connsiteY10423" fmla="*/ 1305276 h 4464204"/>
              <a:gd name="connsiteX10424" fmla="*/ 1816295 w 10775908"/>
              <a:gd name="connsiteY10424" fmla="*/ 1316963 h 4464204"/>
              <a:gd name="connsiteX10425" fmla="*/ 1814274 w 10775908"/>
              <a:gd name="connsiteY10425" fmla="*/ 1305276 h 4464204"/>
              <a:gd name="connsiteX10426" fmla="*/ 789032 w 10775908"/>
              <a:gd name="connsiteY10426" fmla="*/ 1304906 h 4464204"/>
              <a:gd name="connsiteX10427" fmla="*/ 779868 w 10775908"/>
              <a:gd name="connsiteY10427" fmla="*/ 1312682 h 4464204"/>
              <a:gd name="connsiteX10428" fmla="*/ 789032 w 10775908"/>
              <a:gd name="connsiteY10428" fmla="*/ 1304906 h 4464204"/>
              <a:gd name="connsiteX10429" fmla="*/ 1684105 w 10775908"/>
              <a:gd name="connsiteY10429" fmla="*/ 1302532 h 4464204"/>
              <a:gd name="connsiteX10430" fmla="*/ 1693091 w 10775908"/>
              <a:gd name="connsiteY10430" fmla="*/ 1319064 h 4464204"/>
              <a:gd name="connsiteX10431" fmla="*/ 1674089 w 10775908"/>
              <a:gd name="connsiteY10431" fmla="*/ 1319117 h 4464204"/>
              <a:gd name="connsiteX10432" fmla="*/ 1684105 w 10775908"/>
              <a:gd name="connsiteY10432" fmla="*/ 1302532 h 4464204"/>
              <a:gd name="connsiteX10433" fmla="*/ 7441455 w 10775908"/>
              <a:gd name="connsiteY10433" fmla="*/ 1301660 h 4464204"/>
              <a:gd name="connsiteX10434" fmla="*/ 7454432 w 10775908"/>
              <a:gd name="connsiteY10434" fmla="*/ 1306967 h 4464204"/>
              <a:gd name="connsiteX10435" fmla="*/ 7428791 w 10775908"/>
              <a:gd name="connsiteY10435" fmla="*/ 1301695 h 4464204"/>
              <a:gd name="connsiteX10436" fmla="*/ 7441455 w 10775908"/>
              <a:gd name="connsiteY10436" fmla="*/ 1301660 h 4464204"/>
              <a:gd name="connsiteX10437" fmla="*/ 1773527 w 10775908"/>
              <a:gd name="connsiteY10437" fmla="*/ 1300901 h 4464204"/>
              <a:gd name="connsiteX10438" fmla="*/ 1775630 w 10775908"/>
              <a:gd name="connsiteY10438" fmla="*/ 1304107 h 4464204"/>
              <a:gd name="connsiteX10439" fmla="*/ 1771662 w 10775908"/>
              <a:gd name="connsiteY10439" fmla="*/ 1309306 h 4464204"/>
              <a:gd name="connsiteX10440" fmla="*/ 1769886 w 10775908"/>
              <a:gd name="connsiteY10440" fmla="*/ 1302098 h 4464204"/>
              <a:gd name="connsiteX10441" fmla="*/ 1773527 w 10775908"/>
              <a:gd name="connsiteY10441" fmla="*/ 1300901 h 4464204"/>
              <a:gd name="connsiteX10442" fmla="*/ 460011 w 10775908"/>
              <a:gd name="connsiteY10442" fmla="*/ 1298166 h 4464204"/>
              <a:gd name="connsiteX10443" fmla="*/ 467792 w 10775908"/>
              <a:gd name="connsiteY10443" fmla="*/ 1299571 h 4464204"/>
              <a:gd name="connsiteX10444" fmla="*/ 452723 w 10775908"/>
              <a:gd name="connsiteY10444" fmla="*/ 1304816 h 4464204"/>
              <a:gd name="connsiteX10445" fmla="*/ 460011 w 10775908"/>
              <a:gd name="connsiteY10445" fmla="*/ 1298166 h 4464204"/>
              <a:gd name="connsiteX10446" fmla="*/ 1700803 w 10775908"/>
              <a:gd name="connsiteY10446" fmla="*/ 1298029 h 4464204"/>
              <a:gd name="connsiteX10447" fmla="*/ 1707460 w 10775908"/>
              <a:gd name="connsiteY10447" fmla="*/ 1315868 h 4464204"/>
              <a:gd name="connsiteX10448" fmla="*/ 1702667 w 10775908"/>
              <a:gd name="connsiteY10448" fmla="*/ 1318624 h 4464204"/>
              <a:gd name="connsiteX10449" fmla="*/ 1700803 w 10775908"/>
              <a:gd name="connsiteY10449" fmla="*/ 1298029 h 4464204"/>
              <a:gd name="connsiteX10450" fmla="*/ 2150841 w 10775908"/>
              <a:gd name="connsiteY10450" fmla="*/ 1296718 h 4464204"/>
              <a:gd name="connsiteX10451" fmla="*/ 2161778 w 10775908"/>
              <a:gd name="connsiteY10451" fmla="*/ 1299378 h 4464204"/>
              <a:gd name="connsiteX10452" fmla="*/ 2164399 w 10775908"/>
              <a:gd name="connsiteY10452" fmla="*/ 1312245 h 4464204"/>
              <a:gd name="connsiteX10453" fmla="*/ 2159217 w 10775908"/>
              <a:gd name="connsiteY10453" fmla="*/ 1310946 h 4464204"/>
              <a:gd name="connsiteX10454" fmla="*/ 2150841 w 10775908"/>
              <a:gd name="connsiteY10454" fmla="*/ 1296718 h 4464204"/>
              <a:gd name="connsiteX10455" fmla="*/ 217591 w 10775908"/>
              <a:gd name="connsiteY10455" fmla="*/ 1296394 h 4464204"/>
              <a:gd name="connsiteX10456" fmla="*/ 228075 w 10775908"/>
              <a:gd name="connsiteY10456" fmla="*/ 1304266 h 4464204"/>
              <a:gd name="connsiteX10457" fmla="*/ 219148 w 10775908"/>
              <a:gd name="connsiteY10457" fmla="*/ 1306138 h 4464204"/>
              <a:gd name="connsiteX10458" fmla="*/ 217591 w 10775908"/>
              <a:gd name="connsiteY10458" fmla="*/ 1296394 h 4464204"/>
              <a:gd name="connsiteX10459" fmla="*/ 1098930 w 10775908"/>
              <a:gd name="connsiteY10459" fmla="*/ 1295129 h 4464204"/>
              <a:gd name="connsiteX10460" fmla="*/ 1110852 w 10775908"/>
              <a:gd name="connsiteY10460" fmla="*/ 1297065 h 4464204"/>
              <a:gd name="connsiteX10461" fmla="*/ 1110390 w 10775908"/>
              <a:gd name="connsiteY10461" fmla="*/ 1314761 h 4464204"/>
              <a:gd name="connsiteX10462" fmla="*/ 1098930 w 10775908"/>
              <a:gd name="connsiteY10462" fmla="*/ 1295129 h 4464204"/>
              <a:gd name="connsiteX10463" fmla="*/ 1403874 w 10775908"/>
              <a:gd name="connsiteY10463" fmla="*/ 1287341 h 4464204"/>
              <a:gd name="connsiteX10464" fmla="*/ 1414099 w 10775908"/>
              <a:gd name="connsiteY10464" fmla="*/ 1292031 h 4464204"/>
              <a:gd name="connsiteX10465" fmla="*/ 1398586 w 10775908"/>
              <a:gd name="connsiteY10465" fmla="*/ 1298222 h 4464204"/>
              <a:gd name="connsiteX10466" fmla="*/ 1393704 w 10775908"/>
              <a:gd name="connsiteY10466" fmla="*/ 1296062 h 4464204"/>
              <a:gd name="connsiteX10467" fmla="*/ 1403874 w 10775908"/>
              <a:gd name="connsiteY10467" fmla="*/ 1287341 h 4464204"/>
              <a:gd name="connsiteX10468" fmla="*/ 214730 w 10775908"/>
              <a:gd name="connsiteY10468" fmla="*/ 1284072 h 4464204"/>
              <a:gd name="connsiteX10469" fmla="*/ 205569 w 10775908"/>
              <a:gd name="connsiteY10469" fmla="*/ 1291840 h 4464204"/>
              <a:gd name="connsiteX10470" fmla="*/ 214730 w 10775908"/>
              <a:gd name="connsiteY10470" fmla="*/ 1284072 h 4464204"/>
              <a:gd name="connsiteX10471" fmla="*/ 272647 w 10775908"/>
              <a:gd name="connsiteY10471" fmla="*/ 1281626 h 4464204"/>
              <a:gd name="connsiteX10472" fmla="*/ 286359 w 10775908"/>
              <a:gd name="connsiteY10472" fmla="*/ 1293205 h 4464204"/>
              <a:gd name="connsiteX10473" fmla="*/ 276241 w 10775908"/>
              <a:gd name="connsiteY10473" fmla="*/ 1293909 h 4464204"/>
              <a:gd name="connsiteX10474" fmla="*/ 268511 w 10775908"/>
              <a:gd name="connsiteY10474" fmla="*/ 1286967 h 4464204"/>
              <a:gd name="connsiteX10475" fmla="*/ 272647 w 10775908"/>
              <a:gd name="connsiteY10475" fmla="*/ 1281626 h 4464204"/>
              <a:gd name="connsiteX10476" fmla="*/ 683972 w 10775908"/>
              <a:gd name="connsiteY10476" fmla="*/ 1279522 h 4464204"/>
              <a:gd name="connsiteX10477" fmla="*/ 674806 w 10775908"/>
              <a:gd name="connsiteY10477" fmla="*/ 1287298 h 4464204"/>
              <a:gd name="connsiteX10478" fmla="*/ 683972 w 10775908"/>
              <a:gd name="connsiteY10478" fmla="*/ 1279522 h 4464204"/>
              <a:gd name="connsiteX10479" fmla="*/ 2120013 w 10775908"/>
              <a:gd name="connsiteY10479" fmla="*/ 1278923 h 4464204"/>
              <a:gd name="connsiteX10480" fmla="*/ 2148384 w 10775908"/>
              <a:gd name="connsiteY10480" fmla="*/ 1284304 h 4464204"/>
              <a:gd name="connsiteX10481" fmla="*/ 2141431 w 10775908"/>
              <a:gd name="connsiteY10481" fmla="*/ 1304189 h 4464204"/>
              <a:gd name="connsiteX10482" fmla="*/ 2120013 w 10775908"/>
              <a:gd name="connsiteY10482" fmla="*/ 1278923 h 4464204"/>
              <a:gd name="connsiteX10483" fmla="*/ 558014 w 10775908"/>
              <a:gd name="connsiteY10483" fmla="*/ 1277820 h 4464204"/>
              <a:gd name="connsiteX10484" fmla="*/ 593681 w 10775908"/>
              <a:gd name="connsiteY10484" fmla="*/ 1324882 h 4464204"/>
              <a:gd name="connsiteX10485" fmla="*/ 575601 w 10775908"/>
              <a:gd name="connsiteY10485" fmla="*/ 1333854 h 4464204"/>
              <a:gd name="connsiteX10486" fmla="*/ 562053 w 10775908"/>
              <a:gd name="connsiteY10486" fmla="*/ 1322564 h 4464204"/>
              <a:gd name="connsiteX10487" fmla="*/ 545454 w 10775908"/>
              <a:gd name="connsiteY10487" fmla="*/ 1288723 h 4464204"/>
              <a:gd name="connsiteX10488" fmla="*/ 558014 w 10775908"/>
              <a:gd name="connsiteY10488" fmla="*/ 1277820 h 4464204"/>
              <a:gd name="connsiteX10489" fmla="*/ 2601526 w 10775908"/>
              <a:gd name="connsiteY10489" fmla="*/ 1274130 h 4464204"/>
              <a:gd name="connsiteX10490" fmla="*/ 2589131 w 10775908"/>
              <a:gd name="connsiteY10490" fmla="*/ 1292119 h 4464204"/>
              <a:gd name="connsiteX10491" fmla="*/ 2601526 w 10775908"/>
              <a:gd name="connsiteY10491" fmla="*/ 1274130 h 4464204"/>
              <a:gd name="connsiteX10492" fmla="*/ 1235870 w 10775908"/>
              <a:gd name="connsiteY10492" fmla="*/ 1273127 h 4464204"/>
              <a:gd name="connsiteX10493" fmla="*/ 1246716 w 10775908"/>
              <a:gd name="connsiteY10493" fmla="*/ 1275829 h 4464204"/>
              <a:gd name="connsiteX10494" fmla="*/ 1248802 w 10775908"/>
              <a:gd name="connsiteY10494" fmla="*/ 1288534 h 4464204"/>
              <a:gd name="connsiteX10495" fmla="*/ 1238868 w 10775908"/>
              <a:gd name="connsiteY10495" fmla="*/ 1286149 h 4464204"/>
              <a:gd name="connsiteX10496" fmla="*/ 1235870 w 10775908"/>
              <a:gd name="connsiteY10496" fmla="*/ 1273127 h 4464204"/>
              <a:gd name="connsiteX10497" fmla="*/ 270896 w 10775908"/>
              <a:gd name="connsiteY10497" fmla="*/ 1272922 h 4464204"/>
              <a:gd name="connsiteX10498" fmla="*/ 271356 w 10775908"/>
              <a:gd name="connsiteY10498" fmla="*/ 1277750 h 4464204"/>
              <a:gd name="connsiteX10499" fmla="*/ 267666 w 10775908"/>
              <a:gd name="connsiteY10499" fmla="*/ 1279086 h 4464204"/>
              <a:gd name="connsiteX10500" fmla="*/ 265614 w 10775908"/>
              <a:gd name="connsiteY10500" fmla="*/ 1275743 h 4464204"/>
              <a:gd name="connsiteX10501" fmla="*/ 270896 w 10775908"/>
              <a:gd name="connsiteY10501" fmla="*/ 1272922 h 4464204"/>
              <a:gd name="connsiteX10502" fmla="*/ 309492 w 10775908"/>
              <a:gd name="connsiteY10502" fmla="*/ 1271170 h 4464204"/>
              <a:gd name="connsiteX10503" fmla="*/ 308654 w 10775908"/>
              <a:gd name="connsiteY10503" fmla="*/ 1272392 h 4464204"/>
              <a:gd name="connsiteX10504" fmla="*/ 309107 w 10775908"/>
              <a:gd name="connsiteY10504" fmla="*/ 1271730 h 4464204"/>
              <a:gd name="connsiteX10505" fmla="*/ 1676986 w 10775908"/>
              <a:gd name="connsiteY10505" fmla="*/ 1270091 h 4464204"/>
              <a:gd name="connsiteX10506" fmla="*/ 1667823 w 10775908"/>
              <a:gd name="connsiteY10506" fmla="*/ 1277867 h 4464204"/>
              <a:gd name="connsiteX10507" fmla="*/ 1676986 w 10775908"/>
              <a:gd name="connsiteY10507" fmla="*/ 1270091 h 4464204"/>
              <a:gd name="connsiteX10508" fmla="*/ 7803037 w 10775908"/>
              <a:gd name="connsiteY10508" fmla="*/ 1269513 h 4464204"/>
              <a:gd name="connsiteX10509" fmla="*/ 7811958 w 10775908"/>
              <a:gd name="connsiteY10509" fmla="*/ 1275236 h 4464204"/>
              <a:gd name="connsiteX10510" fmla="*/ 7797077 w 10775908"/>
              <a:gd name="connsiteY10510" fmla="*/ 1271080 h 4464204"/>
              <a:gd name="connsiteX10511" fmla="*/ 7803037 w 10775908"/>
              <a:gd name="connsiteY10511" fmla="*/ 1269513 h 4464204"/>
              <a:gd name="connsiteX10512" fmla="*/ 2101554 w 10775908"/>
              <a:gd name="connsiteY10512" fmla="*/ 1269139 h 4464204"/>
              <a:gd name="connsiteX10513" fmla="*/ 2109414 w 10775908"/>
              <a:gd name="connsiteY10513" fmla="*/ 1271321 h 4464204"/>
              <a:gd name="connsiteX10514" fmla="*/ 2094714 w 10775908"/>
              <a:gd name="connsiteY10514" fmla="*/ 1277491 h 4464204"/>
              <a:gd name="connsiteX10515" fmla="*/ 2101554 w 10775908"/>
              <a:gd name="connsiteY10515" fmla="*/ 1269139 h 4464204"/>
              <a:gd name="connsiteX10516" fmla="*/ 310930 w 10775908"/>
              <a:gd name="connsiteY10516" fmla="*/ 1269064 h 4464204"/>
              <a:gd name="connsiteX10517" fmla="*/ 309492 w 10775908"/>
              <a:gd name="connsiteY10517" fmla="*/ 1271170 h 4464204"/>
              <a:gd name="connsiteX10518" fmla="*/ 309954 w 10775908"/>
              <a:gd name="connsiteY10518" fmla="*/ 1270492 h 4464204"/>
              <a:gd name="connsiteX10519" fmla="*/ 2340708 w 10775908"/>
              <a:gd name="connsiteY10519" fmla="*/ 1268860 h 4464204"/>
              <a:gd name="connsiteX10520" fmla="*/ 2331847 w 10775908"/>
              <a:gd name="connsiteY10520" fmla="*/ 1276740 h 4464204"/>
              <a:gd name="connsiteX10521" fmla="*/ 2340708 w 10775908"/>
              <a:gd name="connsiteY10521" fmla="*/ 1268860 h 4464204"/>
              <a:gd name="connsiteX10522" fmla="*/ 1122183 w 10775908"/>
              <a:gd name="connsiteY10522" fmla="*/ 1268757 h 4464204"/>
              <a:gd name="connsiteX10523" fmla="*/ 1120995 w 10775908"/>
              <a:gd name="connsiteY10523" fmla="*/ 1270333 h 4464204"/>
              <a:gd name="connsiteX10524" fmla="*/ 1121529 w 10775908"/>
              <a:gd name="connsiteY10524" fmla="*/ 1269625 h 4464204"/>
              <a:gd name="connsiteX10525" fmla="*/ 1123094 w 10775908"/>
              <a:gd name="connsiteY10525" fmla="*/ 1267548 h 4464204"/>
              <a:gd name="connsiteX10526" fmla="*/ 1122530 w 10775908"/>
              <a:gd name="connsiteY10526" fmla="*/ 1268297 h 4464204"/>
              <a:gd name="connsiteX10527" fmla="*/ 1122499 w 10775908"/>
              <a:gd name="connsiteY10527" fmla="*/ 1268336 h 4464204"/>
              <a:gd name="connsiteX10528" fmla="*/ 2581418 w 10775908"/>
              <a:gd name="connsiteY10528" fmla="*/ 1267119 h 4464204"/>
              <a:gd name="connsiteX10529" fmla="*/ 2578466 w 10775908"/>
              <a:gd name="connsiteY10529" fmla="*/ 1273964 h 4464204"/>
              <a:gd name="connsiteX10530" fmla="*/ 2575260 w 10775908"/>
              <a:gd name="connsiteY10530" fmla="*/ 1271968 h 4464204"/>
              <a:gd name="connsiteX10531" fmla="*/ 2581418 w 10775908"/>
              <a:gd name="connsiteY10531" fmla="*/ 1267119 h 4464204"/>
              <a:gd name="connsiteX10532" fmla="*/ 1102014 w 10775908"/>
              <a:gd name="connsiteY10532" fmla="*/ 1266811 h 4464204"/>
              <a:gd name="connsiteX10533" fmla="*/ 1113808 w 10775908"/>
              <a:gd name="connsiteY10533" fmla="*/ 1270934 h 4464204"/>
              <a:gd name="connsiteX10534" fmla="*/ 1110387 w 10775908"/>
              <a:gd name="connsiteY10534" fmla="*/ 1280718 h 4464204"/>
              <a:gd name="connsiteX10535" fmla="*/ 1098593 w 10775908"/>
              <a:gd name="connsiteY10535" fmla="*/ 1276595 h 4464204"/>
              <a:gd name="connsiteX10536" fmla="*/ 1102014 w 10775908"/>
              <a:gd name="connsiteY10536" fmla="*/ 1266811 h 4464204"/>
              <a:gd name="connsiteX10537" fmla="*/ 312722 w 10775908"/>
              <a:gd name="connsiteY10537" fmla="*/ 1266443 h 4464204"/>
              <a:gd name="connsiteX10538" fmla="*/ 310930 w 10775908"/>
              <a:gd name="connsiteY10538" fmla="*/ 1269064 h 4464204"/>
              <a:gd name="connsiteX10539" fmla="*/ 311366 w 10775908"/>
              <a:gd name="connsiteY10539" fmla="*/ 1268427 h 4464204"/>
              <a:gd name="connsiteX10540" fmla="*/ 312722 w 10775908"/>
              <a:gd name="connsiteY10540" fmla="*/ 1266443 h 4464204"/>
              <a:gd name="connsiteX10541" fmla="*/ 3040477 w 10775908"/>
              <a:gd name="connsiteY10541" fmla="*/ 1265767 h 4464204"/>
              <a:gd name="connsiteX10542" fmla="*/ 3035652 w 10775908"/>
              <a:gd name="connsiteY10542" fmla="*/ 1273489 h 4464204"/>
              <a:gd name="connsiteX10543" fmla="*/ 3138098 w 10775908"/>
              <a:gd name="connsiteY10543" fmla="*/ 1293892 h 4464204"/>
              <a:gd name="connsiteX10544" fmla="*/ 3186905 w 10775908"/>
              <a:gd name="connsiteY10544" fmla="*/ 1307438 h 4464204"/>
              <a:gd name="connsiteX10545" fmla="*/ 3206270 w 10775908"/>
              <a:gd name="connsiteY10545" fmla="*/ 1311567 h 4464204"/>
              <a:gd name="connsiteX10546" fmla="*/ 3205220 w 10775908"/>
              <a:gd name="connsiteY10546" fmla="*/ 1309080 h 4464204"/>
              <a:gd name="connsiteX10547" fmla="*/ 3215383 w 10775908"/>
              <a:gd name="connsiteY10547" fmla="*/ 1313341 h 4464204"/>
              <a:gd name="connsiteX10548" fmla="*/ 3220271 w 10775908"/>
              <a:gd name="connsiteY10548" fmla="*/ 1312931 h 4464204"/>
              <a:gd name="connsiteX10549" fmla="*/ 3223576 w 10775908"/>
              <a:gd name="connsiteY10549" fmla="*/ 1308454 h 4464204"/>
              <a:gd name="connsiteX10550" fmla="*/ 3223625 w 10775908"/>
              <a:gd name="connsiteY10550" fmla="*/ 1312650 h 4464204"/>
              <a:gd name="connsiteX10551" fmla="*/ 3227841 w 10775908"/>
              <a:gd name="connsiteY10551" fmla="*/ 1312296 h 4464204"/>
              <a:gd name="connsiteX10552" fmla="*/ 3224808 w 10775908"/>
              <a:gd name="connsiteY10552" fmla="*/ 1308383 h 4464204"/>
              <a:gd name="connsiteX10553" fmla="*/ 3227939 w 10775908"/>
              <a:gd name="connsiteY10553" fmla="*/ 1308909 h 4464204"/>
              <a:gd name="connsiteX10554" fmla="*/ 3225527 w 10775908"/>
              <a:gd name="connsiteY10554" fmla="*/ 1305989 h 4464204"/>
              <a:gd name="connsiteX10555" fmla="*/ 3174702 w 10775908"/>
              <a:gd name="connsiteY10555" fmla="*/ 1292482 h 4464204"/>
              <a:gd name="connsiteX10556" fmla="*/ 3154655 w 10775908"/>
              <a:gd name="connsiteY10556" fmla="*/ 1288492 h 4464204"/>
              <a:gd name="connsiteX10557" fmla="*/ 3133362 w 10775908"/>
              <a:gd name="connsiteY10557" fmla="*/ 1288088 h 4464204"/>
              <a:gd name="connsiteX10558" fmla="*/ 3104208 w 10775908"/>
              <a:gd name="connsiteY10558" fmla="*/ 1284589 h 4464204"/>
              <a:gd name="connsiteX10559" fmla="*/ 3089118 w 10775908"/>
              <a:gd name="connsiteY10559" fmla="*/ 1283775 h 4464204"/>
              <a:gd name="connsiteX10560" fmla="*/ 3086052 w 10775908"/>
              <a:gd name="connsiteY10560" fmla="*/ 1274838 h 4464204"/>
              <a:gd name="connsiteX10561" fmla="*/ 7788158 w 10775908"/>
              <a:gd name="connsiteY10561" fmla="*/ 1265359 h 4464204"/>
              <a:gd name="connsiteX10562" fmla="*/ 7797077 w 10775908"/>
              <a:gd name="connsiteY10562" fmla="*/ 1271080 h 4464204"/>
              <a:gd name="connsiteX10563" fmla="*/ 7782196 w 10775908"/>
              <a:gd name="connsiteY10563" fmla="*/ 1266926 h 4464204"/>
              <a:gd name="connsiteX10564" fmla="*/ 7788158 w 10775908"/>
              <a:gd name="connsiteY10564" fmla="*/ 1265359 h 4464204"/>
              <a:gd name="connsiteX10565" fmla="*/ 307274 w 10775908"/>
              <a:gd name="connsiteY10565" fmla="*/ 1264543 h 4464204"/>
              <a:gd name="connsiteX10566" fmla="*/ 303244 w 10775908"/>
              <a:gd name="connsiteY10566" fmla="*/ 1270546 h 4464204"/>
              <a:gd name="connsiteX10567" fmla="*/ 297358 w 10775908"/>
              <a:gd name="connsiteY10567" fmla="*/ 1267663 h 4464204"/>
              <a:gd name="connsiteX10568" fmla="*/ 307274 w 10775908"/>
              <a:gd name="connsiteY10568" fmla="*/ 1264543 h 4464204"/>
              <a:gd name="connsiteX10569" fmla="*/ 1125801 w 10775908"/>
              <a:gd name="connsiteY10569" fmla="*/ 1263956 h 4464204"/>
              <a:gd name="connsiteX10570" fmla="*/ 1124199 w 10775908"/>
              <a:gd name="connsiteY10570" fmla="*/ 1266082 h 4464204"/>
              <a:gd name="connsiteX10571" fmla="*/ 1123094 w 10775908"/>
              <a:gd name="connsiteY10571" fmla="*/ 1267548 h 4464204"/>
              <a:gd name="connsiteX10572" fmla="*/ 1120393 w 10775908"/>
              <a:gd name="connsiteY10572" fmla="*/ 1262054 h 4464204"/>
              <a:gd name="connsiteX10573" fmla="*/ 1122343 w 10775908"/>
              <a:gd name="connsiteY10573" fmla="*/ 1268545 h 4464204"/>
              <a:gd name="connsiteX10574" fmla="*/ 1122344 w 10775908"/>
              <a:gd name="connsiteY10574" fmla="*/ 1268544 h 4464204"/>
              <a:gd name="connsiteX10575" fmla="*/ 1122456 w 10775908"/>
              <a:gd name="connsiteY10575" fmla="*/ 1268917 h 4464204"/>
              <a:gd name="connsiteX10576" fmla="*/ 1122183 w 10775908"/>
              <a:gd name="connsiteY10576" fmla="*/ 1268757 h 4464204"/>
              <a:gd name="connsiteX10577" fmla="*/ 1119216 w 10775908"/>
              <a:gd name="connsiteY10577" fmla="*/ 1267018 h 4464204"/>
              <a:gd name="connsiteX10578" fmla="*/ 1120393 w 10775908"/>
              <a:gd name="connsiteY10578" fmla="*/ 1262054 h 4464204"/>
              <a:gd name="connsiteX10579" fmla="*/ 1082434 w 10775908"/>
              <a:gd name="connsiteY10579" fmla="*/ 1261584 h 4464204"/>
              <a:gd name="connsiteX10580" fmla="*/ 1089702 w 10775908"/>
              <a:gd name="connsiteY10580" fmla="*/ 1281518 h 4464204"/>
              <a:gd name="connsiteX10581" fmla="*/ 1070837 w 10775908"/>
              <a:gd name="connsiteY10581" fmla="*/ 1287965 h 4464204"/>
              <a:gd name="connsiteX10582" fmla="*/ 1082434 w 10775908"/>
              <a:gd name="connsiteY10582" fmla="*/ 1261584 h 4464204"/>
              <a:gd name="connsiteX10583" fmla="*/ 1145123 w 10775908"/>
              <a:gd name="connsiteY10583" fmla="*/ 1259389 h 4464204"/>
              <a:gd name="connsiteX10584" fmla="*/ 1141601 w 10775908"/>
              <a:gd name="connsiteY10584" fmla="*/ 1269466 h 4464204"/>
              <a:gd name="connsiteX10585" fmla="*/ 1132085 w 10775908"/>
              <a:gd name="connsiteY10585" fmla="*/ 1267270 h 4464204"/>
              <a:gd name="connsiteX10586" fmla="*/ 1126093 w 10775908"/>
              <a:gd name="connsiteY10586" fmla="*/ 1259520 h 4464204"/>
              <a:gd name="connsiteX10587" fmla="*/ 1145123 w 10775908"/>
              <a:gd name="connsiteY10587" fmla="*/ 1259389 h 4464204"/>
              <a:gd name="connsiteX10588" fmla="*/ 228814 w 10775908"/>
              <a:gd name="connsiteY10588" fmla="*/ 1258916 h 4464204"/>
              <a:gd name="connsiteX10589" fmla="*/ 236304 w 10775908"/>
              <a:gd name="connsiteY10589" fmla="*/ 1261271 h 4464204"/>
              <a:gd name="connsiteX10590" fmla="*/ 221898 w 10775908"/>
              <a:gd name="connsiteY10590" fmla="*/ 1264646 h 4464204"/>
              <a:gd name="connsiteX10591" fmla="*/ 228814 w 10775908"/>
              <a:gd name="connsiteY10591" fmla="*/ 1258916 h 4464204"/>
              <a:gd name="connsiteX10592" fmla="*/ 7741647 w 10775908"/>
              <a:gd name="connsiteY10592" fmla="*/ 1258616 h 4464204"/>
              <a:gd name="connsiteX10593" fmla="*/ 7760674 w 10775908"/>
              <a:gd name="connsiteY10593" fmla="*/ 1258870 h 4464204"/>
              <a:gd name="connsiteX10594" fmla="*/ 7782196 w 10775908"/>
              <a:gd name="connsiteY10594" fmla="*/ 1266926 h 4464204"/>
              <a:gd name="connsiteX10595" fmla="*/ 7741647 w 10775908"/>
              <a:gd name="connsiteY10595" fmla="*/ 1258616 h 4464204"/>
              <a:gd name="connsiteX10596" fmla="*/ 1821562 w 10775908"/>
              <a:gd name="connsiteY10596" fmla="*/ 1257550 h 4464204"/>
              <a:gd name="connsiteX10597" fmla="*/ 1827276 w 10775908"/>
              <a:gd name="connsiteY10597" fmla="*/ 1261803 h 4464204"/>
              <a:gd name="connsiteX10598" fmla="*/ 1831010 w 10775908"/>
              <a:gd name="connsiteY10598" fmla="*/ 1282363 h 4464204"/>
              <a:gd name="connsiteX10599" fmla="*/ 1854276 w 10775908"/>
              <a:gd name="connsiteY10599" fmla="*/ 1297035 h 4464204"/>
              <a:gd name="connsiteX10600" fmla="*/ 1877129 w 10775908"/>
              <a:gd name="connsiteY10600" fmla="*/ 1318105 h 4464204"/>
              <a:gd name="connsiteX10601" fmla="*/ 1829424 w 10775908"/>
              <a:gd name="connsiteY10601" fmla="*/ 1305516 h 4464204"/>
              <a:gd name="connsiteX10602" fmla="*/ 1798011 w 10775908"/>
              <a:gd name="connsiteY10602" fmla="*/ 1264287 h 4464204"/>
              <a:gd name="connsiteX10603" fmla="*/ 1821562 w 10775908"/>
              <a:gd name="connsiteY10603" fmla="*/ 1257550 h 4464204"/>
              <a:gd name="connsiteX10604" fmla="*/ 1829378 w 10775908"/>
              <a:gd name="connsiteY10604" fmla="*/ 1257464 h 4464204"/>
              <a:gd name="connsiteX10605" fmla="*/ 1834821 w 10775908"/>
              <a:gd name="connsiteY10605" fmla="*/ 1259365 h 4464204"/>
              <a:gd name="connsiteX10606" fmla="*/ 1831144 w 10775908"/>
              <a:gd name="connsiteY10606" fmla="*/ 1261153 h 4464204"/>
              <a:gd name="connsiteX10607" fmla="*/ 1829378 w 10775908"/>
              <a:gd name="connsiteY10607" fmla="*/ 1257464 h 4464204"/>
              <a:gd name="connsiteX10608" fmla="*/ 258493 w 10775908"/>
              <a:gd name="connsiteY10608" fmla="*/ 1257226 h 4464204"/>
              <a:gd name="connsiteX10609" fmla="*/ 268879 w 10775908"/>
              <a:gd name="connsiteY10609" fmla="*/ 1265379 h 4464204"/>
              <a:gd name="connsiteX10610" fmla="*/ 259568 w 10775908"/>
              <a:gd name="connsiteY10610" fmla="*/ 1268345 h 4464204"/>
              <a:gd name="connsiteX10611" fmla="*/ 258493 w 10775908"/>
              <a:gd name="connsiteY10611" fmla="*/ 1257226 h 4464204"/>
              <a:gd name="connsiteX10612" fmla="*/ 556492 w 10775908"/>
              <a:gd name="connsiteY10612" fmla="*/ 1256043 h 4464204"/>
              <a:gd name="connsiteX10613" fmla="*/ 558818 w 10775908"/>
              <a:gd name="connsiteY10613" fmla="*/ 1267822 h 4464204"/>
              <a:gd name="connsiteX10614" fmla="*/ 556492 w 10775908"/>
              <a:gd name="connsiteY10614" fmla="*/ 1256043 h 4464204"/>
              <a:gd name="connsiteX10615" fmla="*/ 7533 w 10775908"/>
              <a:gd name="connsiteY10615" fmla="*/ 1254766 h 4464204"/>
              <a:gd name="connsiteX10616" fmla="*/ 15069 w 10775908"/>
              <a:gd name="connsiteY10616" fmla="*/ 1256874 h 4464204"/>
              <a:gd name="connsiteX10617" fmla="*/ 0 w 10775908"/>
              <a:gd name="connsiteY10617" fmla="*/ 1262120 h 4464204"/>
              <a:gd name="connsiteX10618" fmla="*/ 7533 w 10775908"/>
              <a:gd name="connsiteY10618" fmla="*/ 1254766 h 4464204"/>
              <a:gd name="connsiteX10619" fmla="*/ 1832020 w 10775908"/>
              <a:gd name="connsiteY10619" fmla="*/ 1254553 h 4464204"/>
              <a:gd name="connsiteX10620" fmla="*/ 1850902 w 10775908"/>
              <a:gd name="connsiteY10620" fmla="*/ 1254845 h 4464204"/>
              <a:gd name="connsiteX10621" fmla="*/ 1835451 w 10775908"/>
              <a:gd name="connsiteY10621" fmla="*/ 1258315 h 4464204"/>
              <a:gd name="connsiteX10622" fmla="*/ 1832020 w 10775908"/>
              <a:gd name="connsiteY10622" fmla="*/ 1254553 h 4464204"/>
              <a:gd name="connsiteX10623" fmla="*/ 2506395 w 10775908"/>
              <a:gd name="connsiteY10623" fmla="*/ 1252216 h 4464204"/>
              <a:gd name="connsiteX10624" fmla="*/ 2508416 w 10775908"/>
              <a:gd name="connsiteY10624" fmla="*/ 1263902 h 4464204"/>
              <a:gd name="connsiteX10625" fmla="*/ 2506395 w 10775908"/>
              <a:gd name="connsiteY10625" fmla="*/ 1252216 h 4464204"/>
              <a:gd name="connsiteX10626" fmla="*/ 1411304 w 10775908"/>
              <a:gd name="connsiteY10626" fmla="*/ 1251772 h 4464204"/>
              <a:gd name="connsiteX10627" fmla="*/ 1410302 w 10775908"/>
              <a:gd name="connsiteY10627" fmla="*/ 1253439 h 4464204"/>
              <a:gd name="connsiteX10628" fmla="*/ 1441897 w 10775908"/>
              <a:gd name="connsiteY10628" fmla="*/ 1269668 h 4464204"/>
              <a:gd name="connsiteX10629" fmla="*/ 1530732 w 10775908"/>
              <a:gd name="connsiteY10629" fmla="*/ 1347831 h 4464204"/>
              <a:gd name="connsiteX10630" fmla="*/ 1508323 w 10775908"/>
              <a:gd name="connsiteY10630" fmla="*/ 1355425 h 4464204"/>
              <a:gd name="connsiteX10631" fmla="*/ 1512828 w 10775908"/>
              <a:gd name="connsiteY10631" fmla="*/ 1355484 h 4464204"/>
              <a:gd name="connsiteX10632" fmla="*/ 1513194 w 10775908"/>
              <a:gd name="connsiteY10632" fmla="*/ 1350567 h 4464204"/>
              <a:gd name="connsiteX10633" fmla="*/ 1530912 w 10775908"/>
              <a:gd name="connsiteY10633" fmla="*/ 1356762 h 4464204"/>
              <a:gd name="connsiteX10634" fmla="*/ 1532454 w 10775908"/>
              <a:gd name="connsiteY10634" fmla="*/ 1357040 h 4464204"/>
              <a:gd name="connsiteX10635" fmla="*/ 1533164 w 10775908"/>
              <a:gd name="connsiteY10635" fmla="*/ 1357549 h 4464204"/>
              <a:gd name="connsiteX10636" fmla="*/ 1535578 w 10775908"/>
              <a:gd name="connsiteY10636" fmla="*/ 1358394 h 4464204"/>
              <a:gd name="connsiteX10637" fmla="*/ 1535256 w 10775908"/>
              <a:gd name="connsiteY10637" fmla="*/ 1359048 h 4464204"/>
              <a:gd name="connsiteX10638" fmla="*/ 1539038 w 10775908"/>
              <a:gd name="connsiteY10638" fmla="*/ 1361753 h 4464204"/>
              <a:gd name="connsiteX10639" fmla="*/ 1530364 w 10775908"/>
              <a:gd name="connsiteY10639" fmla="*/ 1368997 h 4464204"/>
              <a:gd name="connsiteX10640" fmla="*/ 1529998 w 10775908"/>
              <a:gd name="connsiteY10640" fmla="*/ 1369737 h 4464204"/>
              <a:gd name="connsiteX10641" fmla="*/ 1636624 w 10775908"/>
              <a:gd name="connsiteY10641" fmla="*/ 1457625 h 4464204"/>
              <a:gd name="connsiteX10642" fmla="*/ 1746170 w 10775908"/>
              <a:gd name="connsiteY10642" fmla="*/ 1543624 h 4464204"/>
              <a:gd name="connsiteX10643" fmla="*/ 1799027 w 10775908"/>
              <a:gd name="connsiteY10643" fmla="*/ 1579735 h 4464204"/>
              <a:gd name="connsiteX10644" fmla="*/ 1817214 w 10775908"/>
              <a:gd name="connsiteY10644" fmla="*/ 1590501 h 4464204"/>
              <a:gd name="connsiteX10645" fmla="*/ 1832487 w 10775908"/>
              <a:gd name="connsiteY10645" fmla="*/ 1578209 h 4464204"/>
              <a:gd name="connsiteX10646" fmla="*/ 1882016 w 10775908"/>
              <a:gd name="connsiteY10646" fmla="*/ 1617564 h 4464204"/>
              <a:gd name="connsiteX10647" fmla="*/ 1935574 w 10775908"/>
              <a:gd name="connsiteY10647" fmla="*/ 1657959 h 4464204"/>
              <a:gd name="connsiteX10648" fmla="*/ 1858932 w 10775908"/>
              <a:gd name="connsiteY10648" fmla="*/ 1633368 h 4464204"/>
              <a:gd name="connsiteX10649" fmla="*/ 1850135 w 10775908"/>
              <a:gd name="connsiteY10649" fmla="*/ 1616558 h 4464204"/>
              <a:gd name="connsiteX10650" fmla="*/ 1837035 w 10775908"/>
              <a:gd name="connsiteY10650" fmla="*/ 1607702 h 4464204"/>
              <a:gd name="connsiteX10651" fmla="*/ 1838206 w 10775908"/>
              <a:gd name="connsiteY10651" fmla="*/ 1600044 h 4464204"/>
              <a:gd name="connsiteX10652" fmla="*/ 1834491 w 10775908"/>
              <a:gd name="connsiteY10652" fmla="*/ 1596541 h 4464204"/>
              <a:gd name="connsiteX10653" fmla="*/ 1833470 w 10775908"/>
              <a:gd name="connsiteY10653" fmla="*/ 1604173 h 4464204"/>
              <a:gd name="connsiteX10654" fmla="*/ 1835502 w 10775908"/>
              <a:gd name="connsiteY10654" fmla="*/ 1606666 h 4464204"/>
              <a:gd name="connsiteX10655" fmla="*/ 1834966 w 10775908"/>
              <a:gd name="connsiteY10655" fmla="*/ 1606302 h 4464204"/>
              <a:gd name="connsiteX10656" fmla="*/ 1802732 w 10775908"/>
              <a:gd name="connsiteY10656" fmla="*/ 1594254 h 4464204"/>
              <a:gd name="connsiteX10657" fmla="*/ 1731000 w 10775908"/>
              <a:gd name="connsiteY10657" fmla="*/ 1549342 h 4464204"/>
              <a:gd name="connsiteX10658" fmla="*/ 1662466 w 10775908"/>
              <a:gd name="connsiteY10658" fmla="*/ 1498155 h 4464204"/>
              <a:gd name="connsiteX10659" fmla="*/ 1615782 w 10775908"/>
              <a:gd name="connsiteY10659" fmla="*/ 1460100 h 4464204"/>
              <a:gd name="connsiteX10660" fmla="*/ 1616363 w 10775908"/>
              <a:gd name="connsiteY10660" fmla="*/ 1462855 h 4464204"/>
              <a:gd name="connsiteX10661" fmla="*/ 1611508 w 10775908"/>
              <a:gd name="connsiteY10661" fmla="*/ 1465825 h 4464204"/>
              <a:gd name="connsiteX10662" fmla="*/ 1613220 w 10775908"/>
              <a:gd name="connsiteY10662" fmla="*/ 1460933 h 4464204"/>
              <a:gd name="connsiteX10663" fmla="*/ 1614016 w 10775908"/>
              <a:gd name="connsiteY10663" fmla="*/ 1458658 h 4464204"/>
              <a:gd name="connsiteX10664" fmla="*/ 1593926 w 10775908"/>
              <a:gd name="connsiteY10664" fmla="*/ 1442283 h 4464204"/>
              <a:gd name="connsiteX10665" fmla="*/ 1528270 w 10775908"/>
              <a:gd name="connsiteY10665" fmla="*/ 1386273 h 4464204"/>
              <a:gd name="connsiteX10666" fmla="*/ 1494425 w 10775908"/>
              <a:gd name="connsiteY10666" fmla="*/ 1363787 h 4464204"/>
              <a:gd name="connsiteX10667" fmla="*/ 1490138 w 10775908"/>
              <a:gd name="connsiteY10667" fmla="*/ 1344658 h 4464204"/>
              <a:gd name="connsiteX10668" fmla="*/ 1485763 w 10775908"/>
              <a:gd name="connsiteY10668" fmla="*/ 1330345 h 4464204"/>
              <a:gd name="connsiteX10669" fmla="*/ 1485927 w 10775908"/>
              <a:gd name="connsiteY10669" fmla="*/ 1330169 h 4464204"/>
              <a:gd name="connsiteX10670" fmla="*/ 1485687 w 10775908"/>
              <a:gd name="connsiteY10670" fmla="*/ 1330101 h 4464204"/>
              <a:gd name="connsiteX10671" fmla="*/ 1485423 w 10775908"/>
              <a:gd name="connsiteY10671" fmla="*/ 1329236 h 4464204"/>
              <a:gd name="connsiteX10672" fmla="*/ 1474440 w 10775908"/>
              <a:gd name="connsiteY10672" fmla="*/ 1321539 h 4464204"/>
              <a:gd name="connsiteX10673" fmla="*/ 1444623 w 10775908"/>
              <a:gd name="connsiteY10673" fmla="*/ 1300096 h 4464204"/>
              <a:gd name="connsiteX10674" fmla="*/ 1430881 w 10775908"/>
              <a:gd name="connsiteY10674" fmla="*/ 1277661 h 4464204"/>
              <a:gd name="connsiteX10675" fmla="*/ 1421386 w 10775908"/>
              <a:gd name="connsiteY10675" fmla="*/ 1263231 h 4464204"/>
              <a:gd name="connsiteX10676" fmla="*/ 1410116 w 10775908"/>
              <a:gd name="connsiteY10676" fmla="*/ 1253748 h 4464204"/>
              <a:gd name="connsiteX10677" fmla="*/ 1407350 w 10775908"/>
              <a:gd name="connsiteY10677" fmla="*/ 1258352 h 4464204"/>
              <a:gd name="connsiteX10678" fmla="*/ 1402158 w 10775908"/>
              <a:gd name="connsiteY10678" fmla="*/ 1259557 h 4464204"/>
              <a:gd name="connsiteX10679" fmla="*/ 1411304 w 10775908"/>
              <a:gd name="connsiteY10679" fmla="*/ 1251772 h 4464204"/>
              <a:gd name="connsiteX10680" fmla="*/ 2078981 w 10775908"/>
              <a:gd name="connsiteY10680" fmla="*/ 1250309 h 4464204"/>
              <a:gd name="connsiteX10681" fmla="*/ 2088236 w 10775908"/>
              <a:gd name="connsiteY10681" fmla="*/ 1253545 h 4464204"/>
              <a:gd name="connsiteX10682" fmla="*/ 2081282 w 10775908"/>
              <a:gd name="connsiteY10682" fmla="*/ 1273436 h 4464204"/>
              <a:gd name="connsiteX10683" fmla="*/ 2060711 w 10775908"/>
              <a:gd name="connsiteY10683" fmla="*/ 1259548 h 4464204"/>
              <a:gd name="connsiteX10684" fmla="*/ 2078981 w 10775908"/>
              <a:gd name="connsiteY10684" fmla="*/ 1250309 h 4464204"/>
              <a:gd name="connsiteX10685" fmla="*/ 1223639 w 10775908"/>
              <a:gd name="connsiteY10685" fmla="*/ 1249340 h 4464204"/>
              <a:gd name="connsiteX10686" fmla="*/ 1229591 w 10775908"/>
              <a:gd name="connsiteY10686" fmla="*/ 1270520 h 4464204"/>
              <a:gd name="connsiteX10687" fmla="*/ 1211736 w 10775908"/>
              <a:gd name="connsiteY10687" fmla="*/ 1264279 h 4464204"/>
              <a:gd name="connsiteX10688" fmla="*/ 1223639 w 10775908"/>
              <a:gd name="connsiteY10688" fmla="*/ 1249340 h 4464204"/>
              <a:gd name="connsiteX10689" fmla="*/ 2570491 w 10775908"/>
              <a:gd name="connsiteY10689" fmla="*/ 1248705 h 4464204"/>
              <a:gd name="connsiteX10690" fmla="*/ 2575232 w 10775908"/>
              <a:gd name="connsiteY10690" fmla="*/ 1266186 h 4464204"/>
              <a:gd name="connsiteX10691" fmla="*/ 2570491 w 10775908"/>
              <a:gd name="connsiteY10691" fmla="*/ 1248705 h 4464204"/>
              <a:gd name="connsiteX10692" fmla="*/ 2791623 w 10775908"/>
              <a:gd name="connsiteY10692" fmla="*/ 1246621 h 4464204"/>
              <a:gd name="connsiteX10693" fmla="*/ 2782794 w 10775908"/>
              <a:gd name="connsiteY10693" fmla="*/ 1254458 h 4464204"/>
              <a:gd name="connsiteX10694" fmla="*/ 2791623 w 10775908"/>
              <a:gd name="connsiteY10694" fmla="*/ 1246621 h 4464204"/>
              <a:gd name="connsiteX10695" fmla="*/ 285268 w 10775908"/>
              <a:gd name="connsiteY10695" fmla="*/ 1245523 h 4464204"/>
              <a:gd name="connsiteX10696" fmla="*/ 299051 w 10775908"/>
              <a:gd name="connsiteY10696" fmla="*/ 1256903 h 4464204"/>
              <a:gd name="connsiteX10697" fmla="*/ 293482 w 10775908"/>
              <a:gd name="connsiteY10697" fmla="*/ 1258863 h 4464204"/>
              <a:gd name="connsiteX10698" fmla="*/ 281203 w 10775908"/>
              <a:gd name="connsiteY10698" fmla="*/ 1250662 h 4464204"/>
              <a:gd name="connsiteX10699" fmla="*/ 285268 w 10775908"/>
              <a:gd name="connsiteY10699" fmla="*/ 1245523 h 4464204"/>
              <a:gd name="connsiteX10700" fmla="*/ 1469493 w 10775908"/>
              <a:gd name="connsiteY10700" fmla="*/ 1244561 h 4464204"/>
              <a:gd name="connsiteX10701" fmla="*/ 1469462 w 10775908"/>
              <a:gd name="connsiteY10701" fmla="*/ 1246146 h 4464204"/>
              <a:gd name="connsiteX10702" fmla="*/ 1472427 w 10775908"/>
              <a:gd name="connsiteY10702" fmla="*/ 1247181 h 4464204"/>
              <a:gd name="connsiteX10703" fmla="*/ 1469362 w 10775908"/>
              <a:gd name="connsiteY10703" fmla="*/ 1250802 h 4464204"/>
              <a:gd name="connsiteX10704" fmla="*/ 1469356 w 10775908"/>
              <a:gd name="connsiteY10704" fmla="*/ 1251100 h 4464204"/>
              <a:gd name="connsiteX10705" fmla="*/ 1469015 w 10775908"/>
              <a:gd name="connsiteY10705" fmla="*/ 1251212 h 4464204"/>
              <a:gd name="connsiteX10706" fmla="*/ 1468414 w 10775908"/>
              <a:gd name="connsiteY10706" fmla="*/ 1251923 h 4464204"/>
              <a:gd name="connsiteX10707" fmla="*/ 1468399 w 10775908"/>
              <a:gd name="connsiteY10707" fmla="*/ 1251415 h 4464204"/>
              <a:gd name="connsiteX10708" fmla="*/ 1465714 w 10775908"/>
              <a:gd name="connsiteY10708" fmla="*/ 1252298 h 4464204"/>
              <a:gd name="connsiteX10709" fmla="*/ 1463613 w 10775908"/>
              <a:gd name="connsiteY10709" fmla="*/ 1249093 h 4464204"/>
              <a:gd name="connsiteX10710" fmla="*/ 1469493 w 10775908"/>
              <a:gd name="connsiteY10710" fmla="*/ 1244561 h 4464204"/>
              <a:gd name="connsiteX10711" fmla="*/ 221799 w 10775908"/>
              <a:gd name="connsiteY10711" fmla="*/ 1244387 h 4464204"/>
              <a:gd name="connsiteX10712" fmla="*/ 212637 w 10775908"/>
              <a:gd name="connsiteY10712" fmla="*/ 1252165 h 4464204"/>
              <a:gd name="connsiteX10713" fmla="*/ 221799 w 10775908"/>
              <a:gd name="connsiteY10713" fmla="*/ 1244387 h 4464204"/>
              <a:gd name="connsiteX10714" fmla="*/ 2354025 w 10775908"/>
              <a:gd name="connsiteY10714" fmla="*/ 1244341 h 4464204"/>
              <a:gd name="connsiteX10715" fmla="*/ 2363457 w 10775908"/>
              <a:gd name="connsiteY10715" fmla="*/ 1247640 h 4464204"/>
              <a:gd name="connsiteX10716" fmla="*/ 2382280 w 10775908"/>
              <a:gd name="connsiteY10716" fmla="*/ 1256449 h 4464204"/>
              <a:gd name="connsiteX10717" fmla="*/ 2421549 w 10775908"/>
              <a:gd name="connsiteY10717" fmla="*/ 1274640 h 4464204"/>
              <a:gd name="connsiteX10718" fmla="*/ 2505013 w 10775908"/>
              <a:gd name="connsiteY10718" fmla="*/ 1310510 h 4464204"/>
              <a:gd name="connsiteX10719" fmla="*/ 2423798 w 10775908"/>
              <a:gd name="connsiteY10719" fmla="*/ 1293270 h 4464204"/>
              <a:gd name="connsiteX10720" fmla="*/ 2380492 w 10775908"/>
              <a:gd name="connsiteY10720" fmla="*/ 1280362 h 4464204"/>
              <a:gd name="connsiteX10721" fmla="*/ 2367522 w 10775908"/>
              <a:gd name="connsiteY10721" fmla="*/ 1273598 h 4464204"/>
              <a:gd name="connsiteX10722" fmla="*/ 2373941 w 10775908"/>
              <a:gd name="connsiteY10722" fmla="*/ 1280303 h 4464204"/>
              <a:gd name="connsiteX10723" fmla="*/ 2370465 w 10775908"/>
              <a:gd name="connsiteY10723" fmla="*/ 1290240 h 4464204"/>
              <a:gd name="connsiteX10724" fmla="*/ 2344562 w 10775908"/>
              <a:gd name="connsiteY10724" fmla="*/ 1258878 h 4464204"/>
              <a:gd name="connsiteX10725" fmla="*/ 2354025 w 10775908"/>
              <a:gd name="connsiteY10725" fmla="*/ 1244341 h 4464204"/>
              <a:gd name="connsiteX10726" fmla="*/ 2924963 w 10775908"/>
              <a:gd name="connsiteY10726" fmla="*/ 1243690 h 4464204"/>
              <a:gd name="connsiteX10727" fmla="*/ 2932064 w 10775908"/>
              <a:gd name="connsiteY10727" fmla="*/ 1245910 h 4464204"/>
              <a:gd name="connsiteX10728" fmla="*/ 2918277 w 10775908"/>
              <a:gd name="connsiteY10728" fmla="*/ 1249502 h 4464204"/>
              <a:gd name="connsiteX10729" fmla="*/ 2924963 w 10775908"/>
              <a:gd name="connsiteY10729" fmla="*/ 1243690 h 4464204"/>
              <a:gd name="connsiteX10730" fmla="*/ 2810771 w 10775908"/>
              <a:gd name="connsiteY10730" fmla="*/ 1243548 h 4464204"/>
              <a:gd name="connsiteX10731" fmla="*/ 2818672 w 10775908"/>
              <a:gd name="connsiteY10731" fmla="*/ 1256825 h 4464204"/>
              <a:gd name="connsiteX10732" fmla="*/ 2810771 w 10775908"/>
              <a:gd name="connsiteY10732" fmla="*/ 1243548 h 4464204"/>
              <a:gd name="connsiteX10733" fmla="*/ 944817 w 10775908"/>
              <a:gd name="connsiteY10733" fmla="*/ 1243144 h 4464204"/>
              <a:gd name="connsiteX10734" fmla="*/ 953296 w 10775908"/>
              <a:gd name="connsiteY10734" fmla="*/ 1246383 h 4464204"/>
              <a:gd name="connsiteX10735" fmla="*/ 947304 w 10775908"/>
              <a:gd name="connsiteY10735" fmla="*/ 1249777 h 4464204"/>
              <a:gd name="connsiteX10736" fmla="*/ 936263 w 10775908"/>
              <a:gd name="connsiteY10736" fmla="*/ 1244820 h 4464204"/>
              <a:gd name="connsiteX10737" fmla="*/ 944817 w 10775908"/>
              <a:gd name="connsiteY10737" fmla="*/ 1243144 h 4464204"/>
              <a:gd name="connsiteX10738" fmla="*/ 1202873 w 10775908"/>
              <a:gd name="connsiteY10738" fmla="*/ 1243085 h 4464204"/>
              <a:gd name="connsiteX10739" fmla="*/ 1211146 w 10775908"/>
              <a:gd name="connsiteY10739" fmla="*/ 1245451 h 4464204"/>
              <a:gd name="connsiteX10740" fmla="*/ 1196077 w 10775908"/>
              <a:gd name="connsiteY10740" fmla="*/ 1250696 h 4464204"/>
              <a:gd name="connsiteX10741" fmla="*/ 1202873 w 10775908"/>
              <a:gd name="connsiteY10741" fmla="*/ 1243085 h 4464204"/>
              <a:gd name="connsiteX10742" fmla="*/ 545006 w 10775908"/>
              <a:gd name="connsiteY10742" fmla="*/ 1241885 h 4464204"/>
              <a:gd name="connsiteX10743" fmla="*/ 554962 w 10775908"/>
              <a:gd name="connsiteY10743" fmla="*/ 1244800 h 4464204"/>
              <a:gd name="connsiteX10744" fmla="*/ 536638 w 10775908"/>
              <a:gd name="connsiteY10744" fmla="*/ 1249702 h 4464204"/>
              <a:gd name="connsiteX10745" fmla="*/ 545006 w 10775908"/>
              <a:gd name="connsiteY10745" fmla="*/ 1241885 h 4464204"/>
              <a:gd name="connsiteX10746" fmla="*/ 1771419 w 10775908"/>
              <a:gd name="connsiteY10746" fmla="*/ 1239676 h 4464204"/>
              <a:gd name="connsiteX10747" fmla="*/ 1784224 w 10775908"/>
              <a:gd name="connsiteY10747" fmla="*/ 1241345 h 4464204"/>
              <a:gd name="connsiteX10748" fmla="*/ 1795977 w 10775908"/>
              <a:gd name="connsiteY10748" fmla="*/ 1246016 h 4464204"/>
              <a:gd name="connsiteX10749" fmla="*/ 1772531 w 10775908"/>
              <a:gd name="connsiteY10749" fmla="*/ 1259228 h 4464204"/>
              <a:gd name="connsiteX10750" fmla="*/ 1766643 w 10775908"/>
              <a:gd name="connsiteY10750" fmla="*/ 1253341 h 4464204"/>
              <a:gd name="connsiteX10751" fmla="*/ 1771419 w 10775908"/>
              <a:gd name="connsiteY10751" fmla="*/ 1239676 h 4464204"/>
              <a:gd name="connsiteX10752" fmla="*/ 2461015 w 10775908"/>
              <a:gd name="connsiteY10752" fmla="*/ 1238919 h 4464204"/>
              <a:gd name="connsiteX10753" fmla="*/ 2463904 w 10775908"/>
              <a:gd name="connsiteY10753" fmla="*/ 1248341 h 4464204"/>
              <a:gd name="connsiteX10754" fmla="*/ 2451189 w 10775908"/>
              <a:gd name="connsiteY10754" fmla="*/ 1239687 h 4464204"/>
              <a:gd name="connsiteX10755" fmla="*/ 2461015 w 10775908"/>
              <a:gd name="connsiteY10755" fmla="*/ 1238919 h 4464204"/>
              <a:gd name="connsiteX10756" fmla="*/ 1361640 w 10775908"/>
              <a:gd name="connsiteY10756" fmla="*/ 1234417 h 4464204"/>
              <a:gd name="connsiteX10757" fmla="*/ 1386515 w 10775908"/>
              <a:gd name="connsiteY10757" fmla="*/ 1263230 h 4464204"/>
              <a:gd name="connsiteX10758" fmla="*/ 1392949 w 10775908"/>
              <a:gd name="connsiteY10758" fmla="*/ 1284817 h 4464204"/>
              <a:gd name="connsiteX10759" fmla="*/ 1382135 w 10775908"/>
              <a:gd name="connsiteY10759" fmla="*/ 1289709 h 4464204"/>
              <a:gd name="connsiteX10760" fmla="*/ 1362272 w 10775908"/>
              <a:gd name="connsiteY10760" fmla="*/ 1265930 h 4464204"/>
              <a:gd name="connsiteX10761" fmla="*/ 1358593 w 10775908"/>
              <a:gd name="connsiteY10761" fmla="*/ 1254538 h 4464204"/>
              <a:gd name="connsiteX10762" fmla="*/ 1354819 w 10775908"/>
              <a:gd name="connsiteY10762" fmla="*/ 1259917 h 4464204"/>
              <a:gd name="connsiteX10763" fmla="*/ 1349832 w 10775908"/>
              <a:gd name="connsiteY10763" fmla="*/ 1259996 h 4464204"/>
              <a:gd name="connsiteX10764" fmla="*/ 1339000 w 10775908"/>
              <a:gd name="connsiteY10764" fmla="*/ 1254386 h 4464204"/>
              <a:gd name="connsiteX10765" fmla="*/ 1349462 w 10775908"/>
              <a:gd name="connsiteY10765" fmla="*/ 1243501 h 4464204"/>
              <a:gd name="connsiteX10766" fmla="*/ 1359964 w 10775908"/>
              <a:gd name="connsiteY10766" fmla="*/ 1242125 h 4464204"/>
              <a:gd name="connsiteX10767" fmla="*/ 246546 w 10775908"/>
              <a:gd name="connsiteY10767" fmla="*/ 1231977 h 4464204"/>
              <a:gd name="connsiteX10768" fmla="*/ 237385 w 10775908"/>
              <a:gd name="connsiteY10768" fmla="*/ 1239742 h 4464204"/>
              <a:gd name="connsiteX10769" fmla="*/ 246546 w 10775908"/>
              <a:gd name="connsiteY10769" fmla="*/ 1231977 h 4464204"/>
              <a:gd name="connsiteX10770" fmla="*/ 1390401 w 10775908"/>
              <a:gd name="connsiteY10770" fmla="*/ 1231229 h 4464204"/>
              <a:gd name="connsiteX10771" fmla="*/ 1401741 w 10775908"/>
              <a:gd name="connsiteY10771" fmla="*/ 1235193 h 4464204"/>
              <a:gd name="connsiteX10772" fmla="*/ 1384878 w 10775908"/>
              <a:gd name="connsiteY10772" fmla="*/ 1246748 h 4464204"/>
              <a:gd name="connsiteX10773" fmla="*/ 1382260 w 10775908"/>
              <a:gd name="connsiteY10773" fmla="*/ 1241680 h 4464204"/>
              <a:gd name="connsiteX10774" fmla="*/ 1390401 w 10775908"/>
              <a:gd name="connsiteY10774" fmla="*/ 1231229 h 4464204"/>
              <a:gd name="connsiteX10775" fmla="*/ 1750226 w 10775908"/>
              <a:gd name="connsiteY10775" fmla="*/ 1229390 h 4464204"/>
              <a:gd name="connsiteX10776" fmla="*/ 1741362 w 10775908"/>
              <a:gd name="connsiteY10776" fmla="*/ 1237272 h 4464204"/>
              <a:gd name="connsiteX10777" fmla="*/ 1750226 w 10775908"/>
              <a:gd name="connsiteY10777" fmla="*/ 1229390 h 4464204"/>
              <a:gd name="connsiteX10778" fmla="*/ 540012 w 10775908"/>
              <a:gd name="connsiteY10778" fmla="*/ 1229193 h 4464204"/>
              <a:gd name="connsiteX10779" fmla="*/ 530849 w 10775908"/>
              <a:gd name="connsiteY10779" fmla="*/ 1236972 h 4464204"/>
              <a:gd name="connsiteX10780" fmla="*/ 540012 w 10775908"/>
              <a:gd name="connsiteY10780" fmla="*/ 1229193 h 4464204"/>
              <a:gd name="connsiteX10781" fmla="*/ 1326235 w 10775908"/>
              <a:gd name="connsiteY10781" fmla="*/ 1228301 h 4464204"/>
              <a:gd name="connsiteX10782" fmla="*/ 1334085 w 10775908"/>
              <a:gd name="connsiteY10782" fmla="*/ 1230514 h 4464204"/>
              <a:gd name="connsiteX10783" fmla="*/ 1319421 w 10775908"/>
              <a:gd name="connsiteY10783" fmla="*/ 1236581 h 4464204"/>
              <a:gd name="connsiteX10784" fmla="*/ 1326235 w 10775908"/>
              <a:gd name="connsiteY10784" fmla="*/ 1228301 h 4464204"/>
              <a:gd name="connsiteX10785" fmla="*/ 204570 w 10775908"/>
              <a:gd name="connsiteY10785" fmla="*/ 1228232 h 4464204"/>
              <a:gd name="connsiteX10786" fmla="*/ 214526 w 10775908"/>
              <a:gd name="connsiteY10786" fmla="*/ 1231148 h 4464204"/>
              <a:gd name="connsiteX10787" fmla="*/ 196200 w 10775908"/>
              <a:gd name="connsiteY10787" fmla="*/ 1236051 h 4464204"/>
              <a:gd name="connsiteX10788" fmla="*/ 204570 w 10775908"/>
              <a:gd name="connsiteY10788" fmla="*/ 1228232 h 4464204"/>
              <a:gd name="connsiteX10789" fmla="*/ 1169235 w 10775908"/>
              <a:gd name="connsiteY10789" fmla="*/ 1227857 h 4464204"/>
              <a:gd name="connsiteX10790" fmla="*/ 1170631 w 10775908"/>
              <a:gd name="connsiteY10790" fmla="*/ 1237131 h 4464204"/>
              <a:gd name="connsiteX10791" fmla="*/ 1162272 w 10775908"/>
              <a:gd name="connsiteY10791" fmla="*/ 1229814 h 4464204"/>
              <a:gd name="connsiteX10792" fmla="*/ 1169235 w 10775908"/>
              <a:gd name="connsiteY10792" fmla="*/ 1227857 h 4464204"/>
              <a:gd name="connsiteX10793" fmla="*/ 2803465 w 10775908"/>
              <a:gd name="connsiteY10793" fmla="*/ 1227112 h 4464204"/>
              <a:gd name="connsiteX10794" fmla="*/ 2875654 w 10775908"/>
              <a:gd name="connsiteY10794" fmla="*/ 1241579 h 4464204"/>
              <a:gd name="connsiteX10795" fmla="*/ 2784798 w 10775908"/>
              <a:gd name="connsiteY10795" fmla="*/ 1237896 h 4464204"/>
              <a:gd name="connsiteX10796" fmla="*/ 2676544 w 10775908"/>
              <a:gd name="connsiteY10796" fmla="*/ 1244819 h 4464204"/>
              <a:gd name="connsiteX10797" fmla="*/ 2669137 w 10775908"/>
              <a:gd name="connsiteY10797" fmla="*/ 1244598 h 4464204"/>
              <a:gd name="connsiteX10798" fmla="*/ 2668484 w 10775908"/>
              <a:gd name="connsiteY10798" fmla="*/ 1248535 h 4464204"/>
              <a:gd name="connsiteX10799" fmla="*/ 2667797 w 10775908"/>
              <a:gd name="connsiteY10799" fmla="*/ 1244557 h 4464204"/>
              <a:gd name="connsiteX10800" fmla="*/ 2644463 w 10775908"/>
              <a:gd name="connsiteY10800" fmla="*/ 1243859 h 4464204"/>
              <a:gd name="connsiteX10801" fmla="*/ 2640984 w 10775908"/>
              <a:gd name="connsiteY10801" fmla="*/ 1242493 h 4464204"/>
              <a:gd name="connsiteX10802" fmla="*/ 2634707 w 10775908"/>
              <a:gd name="connsiteY10802" fmla="*/ 1238477 h 4464204"/>
              <a:gd name="connsiteX10803" fmla="*/ 2725539 w 10775908"/>
              <a:gd name="connsiteY10803" fmla="*/ 1231251 h 4464204"/>
              <a:gd name="connsiteX10804" fmla="*/ 2793561 w 10775908"/>
              <a:gd name="connsiteY10804" fmla="*/ 1227939 h 4464204"/>
              <a:gd name="connsiteX10805" fmla="*/ 2039808 w 10775908"/>
              <a:gd name="connsiteY10805" fmla="*/ 1225273 h 4464204"/>
              <a:gd name="connsiteX10806" fmla="*/ 2040888 w 10775908"/>
              <a:gd name="connsiteY10806" fmla="*/ 1241484 h 4464204"/>
              <a:gd name="connsiteX10807" fmla="*/ 2027565 w 10775908"/>
              <a:gd name="connsiteY10807" fmla="*/ 1234564 h 4464204"/>
              <a:gd name="connsiteX10808" fmla="*/ 2039808 w 10775908"/>
              <a:gd name="connsiteY10808" fmla="*/ 1225273 h 4464204"/>
              <a:gd name="connsiteX10809" fmla="*/ 4066895 w 10775908"/>
              <a:gd name="connsiteY10809" fmla="*/ 1219167 h 4464204"/>
              <a:gd name="connsiteX10810" fmla="*/ 4048835 w 10775908"/>
              <a:gd name="connsiteY10810" fmla="*/ 1221365 h 4464204"/>
              <a:gd name="connsiteX10811" fmla="*/ 4080018 w 10775908"/>
              <a:gd name="connsiteY10811" fmla="*/ 1220496 h 4464204"/>
              <a:gd name="connsiteX10812" fmla="*/ 2334195 w 10775908"/>
              <a:gd name="connsiteY10812" fmla="*/ 1214709 h 4464204"/>
              <a:gd name="connsiteX10813" fmla="*/ 2336216 w 10775908"/>
              <a:gd name="connsiteY10813" fmla="*/ 1226396 h 4464204"/>
              <a:gd name="connsiteX10814" fmla="*/ 2334195 w 10775908"/>
              <a:gd name="connsiteY10814" fmla="*/ 1214709 h 4464204"/>
              <a:gd name="connsiteX10815" fmla="*/ 1372270 w 10775908"/>
              <a:gd name="connsiteY10815" fmla="*/ 1214524 h 4464204"/>
              <a:gd name="connsiteX10816" fmla="*/ 1379497 w 10775908"/>
              <a:gd name="connsiteY10816" fmla="*/ 1216506 h 4464204"/>
              <a:gd name="connsiteX10817" fmla="*/ 1386930 w 10775908"/>
              <a:gd name="connsiteY10817" fmla="*/ 1221828 h 4464204"/>
              <a:gd name="connsiteX10818" fmla="*/ 1365485 w 10775908"/>
              <a:gd name="connsiteY10818" fmla="*/ 1233927 h 4464204"/>
              <a:gd name="connsiteX10819" fmla="*/ 1372270 w 10775908"/>
              <a:gd name="connsiteY10819" fmla="*/ 1214524 h 4464204"/>
              <a:gd name="connsiteX10820" fmla="*/ 882580 w 10775908"/>
              <a:gd name="connsiteY10820" fmla="*/ 1212956 h 4464204"/>
              <a:gd name="connsiteX10821" fmla="*/ 880504 w 10775908"/>
              <a:gd name="connsiteY10821" fmla="*/ 1217306 h 4464204"/>
              <a:gd name="connsiteX10822" fmla="*/ 877436 w 10775908"/>
              <a:gd name="connsiteY10822" fmla="*/ 1214911 h 4464204"/>
              <a:gd name="connsiteX10823" fmla="*/ 882580 w 10775908"/>
              <a:gd name="connsiteY10823" fmla="*/ 1212956 h 4464204"/>
              <a:gd name="connsiteX10824" fmla="*/ 1731094 w 10775908"/>
              <a:gd name="connsiteY10824" fmla="*/ 1211355 h 4464204"/>
              <a:gd name="connsiteX10825" fmla="*/ 1742273 w 10775908"/>
              <a:gd name="connsiteY10825" fmla="*/ 1215263 h 4464204"/>
              <a:gd name="connsiteX10826" fmla="*/ 1738852 w 10775908"/>
              <a:gd name="connsiteY10826" fmla="*/ 1225048 h 4464204"/>
              <a:gd name="connsiteX10827" fmla="*/ 1727674 w 10775908"/>
              <a:gd name="connsiteY10827" fmla="*/ 1221141 h 4464204"/>
              <a:gd name="connsiteX10828" fmla="*/ 1731094 w 10775908"/>
              <a:gd name="connsiteY10828" fmla="*/ 1211355 h 4464204"/>
              <a:gd name="connsiteX10829" fmla="*/ 2466803 w 10775908"/>
              <a:gd name="connsiteY10829" fmla="*/ 1210740 h 4464204"/>
              <a:gd name="connsiteX10830" fmla="*/ 2483426 w 10775908"/>
              <a:gd name="connsiteY10830" fmla="*/ 1215918 h 4464204"/>
              <a:gd name="connsiteX10831" fmla="*/ 2532921 w 10775908"/>
              <a:gd name="connsiteY10831" fmla="*/ 1230685 h 4464204"/>
              <a:gd name="connsiteX10832" fmla="*/ 2526824 w 10775908"/>
              <a:gd name="connsiteY10832" fmla="*/ 1248121 h 4464204"/>
              <a:gd name="connsiteX10833" fmla="*/ 2516343 w 10775908"/>
              <a:gd name="connsiteY10833" fmla="*/ 1246629 h 4464204"/>
              <a:gd name="connsiteX10834" fmla="*/ 2499017 w 10775908"/>
              <a:gd name="connsiteY10834" fmla="*/ 1240572 h 4464204"/>
              <a:gd name="connsiteX10835" fmla="*/ 2454514 w 10775908"/>
              <a:gd name="connsiteY10835" fmla="*/ 1229363 h 4464204"/>
              <a:gd name="connsiteX10836" fmla="*/ 2451199 w 10775908"/>
              <a:gd name="connsiteY10836" fmla="*/ 1232552 h 4464204"/>
              <a:gd name="connsiteX10837" fmla="*/ 2448094 w 10775908"/>
              <a:gd name="connsiteY10837" fmla="*/ 1216249 h 4464204"/>
              <a:gd name="connsiteX10838" fmla="*/ 2466803 w 10775908"/>
              <a:gd name="connsiteY10838" fmla="*/ 1210740 h 4464204"/>
              <a:gd name="connsiteX10839" fmla="*/ 1847725 w 10775908"/>
              <a:gd name="connsiteY10839" fmla="*/ 1209987 h 4464204"/>
              <a:gd name="connsiteX10840" fmla="*/ 1861361 w 10775908"/>
              <a:gd name="connsiteY10840" fmla="*/ 1214755 h 4464204"/>
              <a:gd name="connsiteX10841" fmla="*/ 1887618 w 10775908"/>
              <a:gd name="connsiteY10841" fmla="*/ 1226154 h 4464204"/>
              <a:gd name="connsiteX10842" fmla="*/ 1935503 w 10775908"/>
              <a:gd name="connsiteY10842" fmla="*/ 1251773 h 4464204"/>
              <a:gd name="connsiteX10843" fmla="*/ 2031187 w 10775908"/>
              <a:gd name="connsiteY10843" fmla="*/ 1307424 h 4464204"/>
              <a:gd name="connsiteX10844" fmla="*/ 2005909 w 10775908"/>
              <a:gd name="connsiteY10844" fmla="*/ 1335957 h 4464204"/>
              <a:gd name="connsiteX10845" fmla="*/ 1975063 w 10775908"/>
              <a:gd name="connsiteY10845" fmla="*/ 1325173 h 4464204"/>
              <a:gd name="connsiteX10846" fmla="*/ 1991327 w 10775908"/>
              <a:gd name="connsiteY10846" fmla="*/ 1346399 h 4464204"/>
              <a:gd name="connsiteX10847" fmla="*/ 2000629 w 10775908"/>
              <a:gd name="connsiteY10847" fmla="*/ 1338551 h 4464204"/>
              <a:gd name="connsiteX10848" fmla="*/ 2005655 w 10775908"/>
              <a:gd name="connsiteY10848" fmla="*/ 1349188 h 4464204"/>
              <a:gd name="connsiteX10849" fmla="*/ 2019556 w 10775908"/>
              <a:gd name="connsiteY10849" fmla="*/ 1334438 h 4464204"/>
              <a:gd name="connsiteX10850" fmla="*/ 2003454 w 10775908"/>
              <a:gd name="connsiteY10850" fmla="*/ 1361739 h 4464204"/>
              <a:gd name="connsiteX10851" fmla="*/ 1980204 w 10775908"/>
              <a:gd name="connsiteY10851" fmla="*/ 1346949 h 4464204"/>
              <a:gd name="connsiteX10852" fmla="*/ 1907205 w 10775908"/>
              <a:gd name="connsiteY10852" fmla="*/ 1301450 h 4464204"/>
              <a:gd name="connsiteX10853" fmla="*/ 1968793 w 10775908"/>
              <a:gd name="connsiteY10853" fmla="*/ 1305592 h 4464204"/>
              <a:gd name="connsiteX10854" fmla="*/ 1883400 w 10775908"/>
              <a:gd name="connsiteY10854" fmla="*/ 1275738 h 4464204"/>
              <a:gd name="connsiteX10855" fmla="*/ 1895528 w 10775908"/>
              <a:gd name="connsiteY10855" fmla="*/ 1291077 h 4464204"/>
              <a:gd name="connsiteX10856" fmla="*/ 1869638 w 10775908"/>
              <a:gd name="connsiteY10856" fmla="*/ 1277587 h 4464204"/>
              <a:gd name="connsiteX10857" fmla="*/ 1864186 w 10775908"/>
              <a:gd name="connsiteY10857" fmla="*/ 1237942 h 4464204"/>
              <a:gd name="connsiteX10858" fmla="*/ 1876934 w 10775908"/>
              <a:gd name="connsiteY10858" fmla="*/ 1237958 h 4464204"/>
              <a:gd name="connsiteX10859" fmla="*/ 1870284 w 10775908"/>
              <a:gd name="connsiteY10859" fmla="*/ 1226752 h 4464204"/>
              <a:gd name="connsiteX10860" fmla="*/ 1834964 w 10775908"/>
              <a:gd name="connsiteY10860" fmla="*/ 1227725 h 4464204"/>
              <a:gd name="connsiteX10861" fmla="*/ 1847725 w 10775908"/>
              <a:gd name="connsiteY10861" fmla="*/ 1209987 h 4464204"/>
              <a:gd name="connsiteX10862" fmla="*/ 3883942 w 10775908"/>
              <a:gd name="connsiteY10862" fmla="*/ 1208177 h 4464204"/>
              <a:gd name="connsiteX10863" fmla="*/ 3899641 w 10775908"/>
              <a:gd name="connsiteY10863" fmla="*/ 1210936 h 4464204"/>
              <a:gd name="connsiteX10864" fmla="*/ 3890404 w 10775908"/>
              <a:gd name="connsiteY10864" fmla="*/ 1213450 h 4464204"/>
              <a:gd name="connsiteX10865" fmla="*/ 3865817 w 10775908"/>
              <a:gd name="connsiteY10865" fmla="*/ 1211091 h 4464204"/>
              <a:gd name="connsiteX10866" fmla="*/ 3865703 w 10775908"/>
              <a:gd name="connsiteY10866" fmla="*/ 1209148 h 4464204"/>
              <a:gd name="connsiteX10867" fmla="*/ 3883942 w 10775908"/>
              <a:gd name="connsiteY10867" fmla="*/ 1208177 h 4464204"/>
              <a:gd name="connsiteX10868" fmla="*/ 1717677 w 10775908"/>
              <a:gd name="connsiteY10868" fmla="*/ 1207881 h 4464204"/>
              <a:gd name="connsiteX10869" fmla="*/ 1724837 w 10775908"/>
              <a:gd name="connsiteY10869" fmla="*/ 1209817 h 4464204"/>
              <a:gd name="connsiteX10870" fmla="*/ 1710138 w 10775908"/>
              <a:gd name="connsiteY10870" fmla="*/ 1215989 h 4464204"/>
              <a:gd name="connsiteX10871" fmla="*/ 1717677 w 10775908"/>
              <a:gd name="connsiteY10871" fmla="*/ 1207881 h 4464204"/>
              <a:gd name="connsiteX10872" fmla="*/ 197047 w 10775908"/>
              <a:gd name="connsiteY10872" fmla="*/ 1203313 h 4464204"/>
              <a:gd name="connsiteX10873" fmla="*/ 187883 w 10775908"/>
              <a:gd name="connsiteY10873" fmla="*/ 1211090 h 4464204"/>
              <a:gd name="connsiteX10874" fmla="*/ 197047 w 10775908"/>
              <a:gd name="connsiteY10874" fmla="*/ 1203313 h 4464204"/>
              <a:gd name="connsiteX10875" fmla="*/ 2429114 w 10775908"/>
              <a:gd name="connsiteY10875" fmla="*/ 1203292 h 4464204"/>
              <a:gd name="connsiteX10876" fmla="*/ 2439643 w 10775908"/>
              <a:gd name="connsiteY10876" fmla="*/ 1207114 h 4464204"/>
              <a:gd name="connsiteX10877" fmla="*/ 2429410 w 10775908"/>
              <a:gd name="connsiteY10877" fmla="*/ 1216017 h 4464204"/>
              <a:gd name="connsiteX10878" fmla="*/ 2419190 w 10775908"/>
              <a:gd name="connsiteY10878" fmla="*/ 1211311 h 4464204"/>
              <a:gd name="connsiteX10879" fmla="*/ 2429114 w 10775908"/>
              <a:gd name="connsiteY10879" fmla="*/ 1203292 h 4464204"/>
              <a:gd name="connsiteX10880" fmla="*/ 1305723 w 10775908"/>
              <a:gd name="connsiteY10880" fmla="*/ 1202041 h 4464204"/>
              <a:gd name="connsiteX10881" fmla="*/ 1317210 w 10775908"/>
              <a:gd name="connsiteY10881" fmla="*/ 1206056 h 4464204"/>
              <a:gd name="connsiteX10882" fmla="*/ 1317449 w 10775908"/>
              <a:gd name="connsiteY10882" fmla="*/ 1208232 h 4464204"/>
              <a:gd name="connsiteX10883" fmla="*/ 1320659 w 10775908"/>
              <a:gd name="connsiteY10883" fmla="*/ 1207694 h 4464204"/>
              <a:gd name="connsiteX10884" fmla="*/ 1331479 w 10775908"/>
              <a:gd name="connsiteY10884" fmla="*/ 1212565 h 4464204"/>
              <a:gd name="connsiteX10885" fmla="*/ 1321053 w 10775908"/>
              <a:gd name="connsiteY10885" fmla="*/ 1220895 h 4464204"/>
              <a:gd name="connsiteX10886" fmla="*/ 1317475 w 10775908"/>
              <a:gd name="connsiteY10886" fmla="*/ 1219284 h 4464204"/>
              <a:gd name="connsiteX10887" fmla="*/ 1299773 w 10775908"/>
              <a:gd name="connsiteY10887" fmla="*/ 1219060 h 4464204"/>
              <a:gd name="connsiteX10888" fmla="*/ 1305723 w 10775908"/>
              <a:gd name="connsiteY10888" fmla="*/ 1202041 h 4464204"/>
              <a:gd name="connsiteX10889" fmla="*/ 7448863 w 10775908"/>
              <a:gd name="connsiteY10889" fmla="*/ 1200871 h 4464204"/>
              <a:gd name="connsiteX10890" fmla="*/ 7449295 w 10775908"/>
              <a:gd name="connsiteY10890" fmla="*/ 1204386 h 4464204"/>
              <a:gd name="connsiteX10891" fmla="*/ 7475110 w 10775908"/>
              <a:gd name="connsiteY10891" fmla="*/ 1202973 h 4464204"/>
              <a:gd name="connsiteX10892" fmla="*/ 7464150 w 10775908"/>
              <a:gd name="connsiteY10892" fmla="*/ 1201361 h 4464204"/>
              <a:gd name="connsiteX10893" fmla="*/ 7448863 w 10775908"/>
              <a:gd name="connsiteY10893" fmla="*/ 1200871 h 4464204"/>
              <a:gd name="connsiteX10894" fmla="*/ 157140 w 10775908"/>
              <a:gd name="connsiteY10894" fmla="*/ 1200721 h 4464204"/>
              <a:gd name="connsiteX10895" fmla="*/ 147979 w 10775908"/>
              <a:gd name="connsiteY10895" fmla="*/ 1208486 h 4464204"/>
              <a:gd name="connsiteX10896" fmla="*/ 157140 w 10775908"/>
              <a:gd name="connsiteY10896" fmla="*/ 1200721 h 4464204"/>
              <a:gd name="connsiteX10897" fmla="*/ 2241412 w 10775908"/>
              <a:gd name="connsiteY10897" fmla="*/ 1200122 h 4464204"/>
              <a:gd name="connsiteX10898" fmla="*/ 2253175 w 10775908"/>
              <a:gd name="connsiteY10898" fmla="*/ 1201208 h 4464204"/>
              <a:gd name="connsiteX10899" fmla="*/ 2272833 w 10775908"/>
              <a:gd name="connsiteY10899" fmla="*/ 1213471 h 4464204"/>
              <a:gd name="connsiteX10900" fmla="*/ 2309662 w 10775908"/>
              <a:gd name="connsiteY10900" fmla="*/ 1232561 h 4464204"/>
              <a:gd name="connsiteX10901" fmla="*/ 2339474 w 10775908"/>
              <a:gd name="connsiteY10901" fmla="*/ 1253949 h 4464204"/>
              <a:gd name="connsiteX10902" fmla="*/ 2250479 w 10775908"/>
              <a:gd name="connsiteY10902" fmla="*/ 1227222 h 4464204"/>
              <a:gd name="connsiteX10903" fmla="*/ 2232722 w 10775908"/>
              <a:gd name="connsiteY10903" fmla="*/ 1210048 h 4464204"/>
              <a:gd name="connsiteX10904" fmla="*/ 2241412 w 10775908"/>
              <a:gd name="connsiteY10904" fmla="*/ 1200122 h 4464204"/>
              <a:gd name="connsiteX10905" fmla="*/ 1659303 w 10775908"/>
              <a:gd name="connsiteY10905" fmla="*/ 1199070 h 4464204"/>
              <a:gd name="connsiteX10906" fmla="*/ 1650136 w 10775908"/>
              <a:gd name="connsiteY10906" fmla="*/ 1206848 h 4464204"/>
              <a:gd name="connsiteX10907" fmla="*/ 1659303 w 10775908"/>
              <a:gd name="connsiteY10907" fmla="*/ 1199070 h 4464204"/>
              <a:gd name="connsiteX10908" fmla="*/ 887952 w 10775908"/>
              <a:gd name="connsiteY10908" fmla="*/ 1198649 h 4464204"/>
              <a:gd name="connsiteX10909" fmla="*/ 925838 w 10775908"/>
              <a:gd name="connsiteY10909" fmla="*/ 1222894 h 4464204"/>
              <a:gd name="connsiteX10910" fmla="*/ 913826 w 10775908"/>
              <a:gd name="connsiteY10910" fmla="*/ 1225792 h 4464204"/>
              <a:gd name="connsiteX10911" fmla="*/ 887952 w 10775908"/>
              <a:gd name="connsiteY10911" fmla="*/ 1198649 h 4464204"/>
              <a:gd name="connsiteX10912" fmla="*/ 1835476 w 10775908"/>
              <a:gd name="connsiteY10912" fmla="*/ 1197569 h 4464204"/>
              <a:gd name="connsiteX10913" fmla="*/ 1833369 w 10775908"/>
              <a:gd name="connsiteY10913" fmla="*/ 1201999 h 4464204"/>
              <a:gd name="connsiteX10914" fmla="*/ 1830115 w 10775908"/>
              <a:gd name="connsiteY10914" fmla="*/ 1200137 h 4464204"/>
              <a:gd name="connsiteX10915" fmla="*/ 1835476 w 10775908"/>
              <a:gd name="connsiteY10915" fmla="*/ 1197569 h 4464204"/>
              <a:gd name="connsiteX10916" fmla="*/ 2688057 w 10775908"/>
              <a:gd name="connsiteY10916" fmla="*/ 1192548 h 4464204"/>
              <a:gd name="connsiteX10917" fmla="*/ 2682110 w 10775908"/>
              <a:gd name="connsiteY10917" fmla="*/ 1209566 h 4464204"/>
              <a:gd name="connsiteX10918" fmla="*/ 2675027 w 10775908"/>
              <a:gd name="connsiteY10918" fmla="*/ 1198601 h 4464204"/>
              <a:gd name="connsiteX10919" fmla="*/ 2688057 w 10775908"/>
              <a:gd name="connsiteY10919" fmla="*/ 1192548 h 4464204"/>
              <a:gd name="connsiteX10920" fmla="*/ 2216293 w 10775908"/>
              <a:gd name="connsiteY10920" fmla="*/ 1191667 h 4464204"/>
              <a:gd name="connsiteX10921" fmla="*/ 2229975 w 10775908"/>
              <a:gd name="connsiteY10921" fmla="*/ 1198422 h 4464204"/>
              <a:gd name="connsiteX10922" fmla="*/ 2216010 w 10775908"/>
              <a:gd name="connsiteY10922" fmla="*/ 1206968 h 4464204"/>
              <a:gd name="connsiteX10923" fmla="*/ 2202585 w 10775908"/>
              <a:gd name="connsiteY10923" fmla="*/ 1199479 h 4464204"/>
              <a:gd name="connsiteX10924" fmla="*/ 2216293 w 10775908"/>
              <a:gd name="connsiteY10924" fmla="*/ 1191667 h 4464204"/>
              <a:gd name="connsiteX10925" fmla="*/ 3951586 w 10775908"/>
              <a:gd name="connsiteY10925" fmla="*/ 1190979 h 4464204"/>
              <a:gd name="connsiteX10926" fmla="*/ 3955496 w 10775908"/>
              <a:gd name="connsiteY10926" fmla="*/ 1191313 h 4464204"/>
              <a:gd name="connsiteX10927" fmla="*/ 3962534 w 10775908"/>
              <a:gd name="connsiteY10927" fmla="*/ 1191227 h 4464204"/>
              <a:gd name="connsiteX10928" fmla="*/ 3957414 w 10775908"/>
              <a:gd name="connsiteY10928" fmla="*/ 1191181 h 4464204"/>
              <a:gd name="connsiteX10929" fmla="*/ 1534594 w 10775908"/>
              <a:gd name="connsiteY10929" fmla="*/ 1190234 h 4464204"/>
              <a:gd name="connsiteX10930" fmla="*/ 1552600 w 10775908"/>
              <a:gd name="connsiteY10930" fmla="*/ 1194340 h 4464204"/>
              <a:gd name="connsiteX10931" fmla="*/ 1585175 w 10775908"/>
              <a:gd name="connsiteY10931" fmla="*/ 1214480 h 4464204"/>
              <a:gd name="connsiteX10932" fmla="*/ 1593448 w 10775908"/>
              <a:gd name="connsiteY10932" fmla="*/ 1234879 h 4464204"/>
              <a:gd name="connsiteX10933" fmla="*/ 1612155 w 10775908"/>
              <a:gd name="connsiteY10933" fmla="*/ 1241419 h 4464204"/>
              <a:gd name="connsiteX10934" fmla="*/ 1619119 w 10775908"/>
              <a:gd name="connsiteY10934" fmla="*/ 1230398 h 4464204"/>
              <a:gd name="connsiteX10935" fmla="*/ 1622258 w 10775908"/>
              <a:gd name="connsiteY10935" fmla="*/ 1245910 h 4464204"/>
              <a:gd name="connsiteX10936" fmla="*/ 1631746 w 10775908"/>
              <a:gd name="connsiteY10936" fmla="*/ 1250183 h 4464204"/>
              <a:gd name="connsiteX10937" fmla="*/ 1649226 w 10775908"/>
              <a:gd name="connsiteY10937" fmla="*/ 1263133 h 4464204"/>
              <a:gd name="connsiteX10938" fmla="*/ 1643261 w 10775908"/>
              <a:gd name="connsiteY10938" fmla="*/ 1267611 h 4464204"/>
              <a:gd name="connsiteX10939" fmla="*/ 1663257 w 10775908"/>
              <a:gd name="connsiteY10939" fmla="*/ 1278615 h 4464204"/>
              <a:gd name="connsiteX10940" fmla="*/ 1674089 w 10775908"/>
              <a:gd name="connsiteY10940" fmla="*/ 1304283 h 4464204"/>
              <a:gd name="connsiteX10941" fmla="*/ 1650199 w 10775908"/>
              <a:gd name="connsiteY10941" fmla="*/ 1304720 h 4464204"/>
              <a:gd name="connsiteX10942" fmla="*/ 1633832 w 10775908"/>
              <a:gd name="connsiteY10942" fmla="*/ 1299070 h 4464204"/>
              <a:gd name="connsiteX10943" fmla="*/ 1590853 w 10775908"/>
              <a:gd name="connsiteY10943" fmla="*/ 1266432 h 4464204"/>
              <a:gd name="connsiteX10944" fmla="*/ 1521296 w 10775908"/>
              <a:gd name="connsiteY10944" fmla="*/ 1203089 h 4464204"/>
              <a:gd name="connsiteX10945" fmla="*/ 1534594 w 10775908"/>
              <a:gd name="connsiteY10945" fmla="*/ 1190234 h 4464204"/>
              <a:gd name="connsiteX10946" fmla="*/ 1032995 w 10775908"/>
              <a:gd name="connsiteY10946" fmla="*/ 1189383 h 4464204"/>
              <a:gd name="connsiteX10947" fmla="*/ 1052316 w 10775908"/>
              <a:gd name="connsiteY10947" fmla="*/ 1196138 h 4464204"/>
              <a:gd name="connsiteX10948" fmla="*/ 1063871 w 10775908"/>
              <a:gd name="connsiteY10948" fmla="*/ 1213550 h 4464204"/>
              <a:gd name="connsiteX10949" fmla="*/ 1097730 w 10775908"/>
              <a:gd name="connsiteY10949" fmla="*/ 1242848 h 4464204"/>
              <a:gd name="connsiteX10950" fmla="*/ 1086856 w 10775908"/>
              <a:gd name="connsiteY10950" fmla="*/ 1261335 h 4464204"/>
              <a:gd name="connsiteX10951" fmla="*/ 1075878 w 10775908"/>
              <a:gd name="connsiteY10951" fmla="*/ 1248581 h 4464204"/>
              <a:gd name="connsiteX10952" fmla="*/ 1057738 w 10775908"/>
              <a:gd name="connsiteY10952" fmla="*/ 1231095 h 4464204"/>
              <a:gd name="connsiteX10953" fmla="*/ 1040286 w 10775908"/>
              <a:gd name="connsiteY10953" fmla="*/ 1211622 h 4464204"/>
              <a:gd name="connsiteX10954" fmla="*/ 1029522 w 10775908"/>
              <a:gd name="connsiteY10954" fmla="*/ 1199313 h 4464204"/>
              <a:gd name="connsiteX10955" fmla="*/ 1032995 w 10775908"/>
              <a:gd name="connsiteY10955" fmla="*/ 1189383 h 4464204"/>
              <a:gd name="connsiteX10956" fmla="*/ 1180932 w 10775908"/>
              <a:gd name="connsiteY10956" fmla="*/ 1189226 h 4464204"/>
              <a:gd name="connsiteX10957" fmla="*/ 1178667 w 10775908"/>
              <a:gd name="connsiteY10957" fmla="*/ 1194490 h 4464204"/>
              <a:gd name="connsiteX10958" fmla="*/ 1183438 w 10775908"/>
              <a:gd name="connsiteY10958" fmla="*/ 1193759 h 4464204"/>
              <a:gd name="connsiteX10959" fmla="*/ 1185126 w 10775908"/>
              <a:gd name="connsiteY10959" fmla="*/ 1203134 h 4464204"/>
              <a:gd name="connsiteX10960" fmla="*/ 1176633 w 10775908"/>
              <a:gd name="connsiteY10960" fmla="*/ 1196587 h 4464204"/>
              <a:gd name="connsiteX10961" fmla="*/ 1173535 w 10775908"/>
              <a:gd name="connsiteY10961" fmla="*/ 1197621 h 4464204"/>
              <a:gd name="connsiteX10962" fmla="*/ 1180932 w 10775908"/>
              <a:gd name="connsiteY10962" fmla="*/ 1189226 h 4464204"/>
              <a:gd name="connsiteX10963" fmla="*/ 1349198 w 10775908"/>
              <a:gd name="connsiteY10963" fmla="*/ 1186448 h 4464204"/>
              <a:gd name="connsiteX10964" fmla="*/ 1351465 w 10775908"/>
              <a:gd name="connsiteY10964" fmla="*/ 1217675 h 4464204"/>
              <a:gd name="connsiteX10965" fmla="*/ 1327690 w 10775908"/>
              <a:gd name="connsiteY10965" fmla="*/ 1205017 h 4464204"/>
              <a:gd name="connsiteX10966" fmla="*/ 1349198 w 10775908"/>
              <a:gd name="connsiteY10966" fmla="*/ 1186448 h 4464204"/>
              <a:gd name="connsiteX10967" fmla="*/ 1401521 w 10775908"/>
              <a:gd name="connsiteY10967" fmla="*/ 1183524 h 4464204"/>
              <a:gd name="connsiteX10968" fmla="*/ 1408888 w 10775908"/>
              <a:gd name="connsiteY10968" fmla="*/ 1219765 h 4464204"/>
              <a:gd name="connsiteX10969" fmla="*/ 1401521 w 10775908"/>
              <a:gd name="connsiteY10969" fmla="*/ 1183524 h 4464204"/>
              <a:gd name="connsiteX10970" fmla="*/ 1826398 w 10775908"/>
              <a:gd name="connsiteY10970" fmla="*/ 1183088 h 4464204"/>
              <a:gd name="connsiteX10971" fmla="*/ 1834711 w 10775908"/>
              <a:gd name="connsiteY10971" fmla="*/ 1190533 h 4464204"/>
              <a:gd name="connsiteX10972" fmla="*/ 1830764 w 10775908"/>
              <a:gd name="connsiteY10972" fmla="*/ 1195581 h 4464204"/>
              <a:gd name="connsiteX10973" fmla="*/ 1826398 w 10775908"/>
              <a:gd name="connsiteY10973" fmla="*/ 1183088 h 4464204"/>
              <a:gd name="connsiteX10974" fmla="*/ 898198 w 10775908"/>
              <a:gd name="connsiteY10974" fmla="*/ 1180189 h 4464204"/>
              <a:gd name="connsiteX10975" fmla="*/ 897654 w 10775908"/>
              <a:gd name="connsiteY10975" fmla="*/ 1180906 h 4464204"/>
              <a:gd name="connsiteX10976" fmla="*/ 898189 w 10775908"/>
              <a:gd name="connsiteY10976" fmla="*/ 1180199 h 4464204"/>
              <a:gd name="connsiteX10977" fmla="*/ 1966074 w 10775908"/>
              <a:gd name="connsiteY10977" fmla="*/ 1180021 h 4464204"/>
              <a:gd name="connsiteX10978" fmla="*/ 1966327 w 10775908"/>
              <a:gd name="connsiteY10978" fmla="*/ 1199208 h 4464204"/>
              <a:gd name="connsiteX10979" fmla="*/ 1966074 w 10775908"/>
              <a:gd name="connsiteY10979" fmla="*/ 1180021 h 4464204"/>
              <a:gd name="connsiteX10980" fmla="*/ 2357580 w 10775908"/>
              <a:gd name="connsiteY10980" fmla="*/ 1179113 h 4464204"/>
              <a:gd name="connsiteX10981" fmla="*/ 2348132 w 10775908"/>
              <a:gd name="connsiteY10981" fmla="*/ 1193278 h 4464204"/>
              <a:gd name="connsiteX10982" fmla="*/ 2340153 w 10775908"/>
              <a:gd name="connsiteY10982" fmla="*/ 1183938 h 4464204"/>
              <a:gd name="connsiteX10983" fmla="*/ 2357580 w 10775908"/>
              <a:gd name="connsiteY10983" fmla="*/ 1179113 h 4464204"/>
              <a:gd name="connsiteX10984" fmla="*/ 3956337 w 10775908"/>
              <a:gd name="connsiteY10984" fmla="*/ 1178544 h 4464204"/>
              <a:gd name="connsiteX10985" fmla="*/ 3955700 w 10775908"/>
              <a:gd name="connsiteY10985" fmla="*/ 1179502 h 4464204"/>
              <a:gd name="connsiteX10986" fmla="*/ 3956141 w 10775908"/>
              <a:gd name="connsiteY10986" fmla="*/ 1178839 h 4464204"/>
              <a:gd name="connsiteX10987" fmla="*/ 1053695 w 10775908"/>
              <a:gd name="connsiteY10987" fmla="*/ 1178418 h 4464204"/>
              <a:gd name="connsiteX10988" fmla="*/ 1061509 w 10775908"/>
              <a:gd name="connsiteY10988" fmla="*/ 1185130 h 4464204"/>
              <a:gd name="connsiteX10989" fmla="*/ 1056301 w 10775908"/>
              <a:gd name="connsiteY10989" fmla="*/ 1188083 h 4464204"/>
              <a:gd name="connsiteX10990" fmla="*/ 1052688 w 10775908"/>
              <a:gd name="connsiteY10990" fmla="*/ 1187136 h 4464204"/>
              <a:gd name="connsiteX10991" fmla="*/ 1044597 w 10775908"/>
              <a:gd name="connsiteY10991" fmla="*/ 1179217 h 4464204"/>
              <a:gd name="connsiteX10992" fmla="*/ 1053695 w 10775908"/>
              <a:gd name="connsiteY10992" fmla="*/ 1178418 h 4464204"/>
              <a:gd name="connsiteX10993" fmla="*/ 899754 w 10775908"/>
              <a:gd name="connsiteY10993" fmla="*/ 1178123 h 4464204"/>
              <a:gd name="connsiteX10994" fmla="*/ 898198 w 10775908"/>
              <a:gd name="connsiteY10994" fmla="*/ 1180189 h 4464204"/>
              <a:gd name="connsiteX10995" fmla="*/ 899189 w 10775908"/>
              <a:gd name="connsiteY10995" fmla="*/ 1178871 h 4464204"/>
              <a:gd name="connsiteX10996" fmla="*/ 1024509 w 10775908"/>
              <a:gd name="connsiteY10996" fmla="*/ 1176150 h 4464204"/>
              <a:gd name="connsiteX10997" fmla="*/ 1028475 w 10775908"/>
              <a:gd name="connsiteY10997" fmla="*/ 1187432 h 4464204"/>
              <a:gd name="connsiteX10998" fmla="*/ 1012967 w 10775908"/>
              <a:gd name="connsiteY10998" fmla="*/ 1177486 h 4464204"/>
              <a:gd name="connsiteX10999" fmla="*/ 1024509 w 10775908"/>
              <a:gd name="connsiteY10999" fmla="*/ 1176150 h 4464204"/>
              <a:gd name="connsiteX11000" fmla="*/ 171263 w 10775908"/>
              <a:gd name="connsiteY11000" fmla="*/ 1175576 h 4464204"/>
              <a:gd name="connsiteX11001" fmla="*/ 178716 w 10775908"/>
              <a:gd name="connsiteY11001" fmla="*/ 1177919 h 4464204"/>
              <a:gd name="connsiteX11002" fmla="*/ 164301 w 10775908"/>
              <a:gd name="connsiteY11002" fmla="*/ 1181291 h 4464204"/>
              <a:gd name="connsiteX11003" fmla="*/ 171263 w 10775908"/>
              <a:gd name="connsiteY11003" fmla="*/ 1175576 h 4464204"/>
              <a:gd name="connsiteX11004" fmla="*/ 902360 w 10775908"/>
              <a:gd name="connsiteY11004" fmla="*/ 1174664 h 4464204"/>
              <a:gd name="connsiteX11005" fmla="*/ 899754 w 10775908"/>
              <a:gd name="connsiteY11005" fmla="*/ 1178123 h 4464204"/>
              <a:gd name="connsiteX11006" fmla="*/ 900858 w 10775908"/>
              <a:gd name="connsiteY11006" fmla="*/ 1176656 h 4464204"/>
              <a:gd name="connsiteX11007" fmla="*/ 1005204 w 10775908"/>
              <a:gd name="connsiteY11007" fmla="*/ 1172988 h 4464204"/>
              <a:gd name="connsiteX11008" fmla="*/ 996044 w 10775908"/>
              <a:gd name="connsiteY11008" fmla="*/ 1180764 h 4464204"/>
              <a:gd name="connsiteX11009" fmla="*/ 1005204 w 10775908"/>
              <a:gd name="connsiteY11009" fmla="*/ 1172988 h 4464204"/>
              <a:gd name="connsiteX11010" fmla="*/ 1764540 w 10775908"/>
              <a:gd name="connsiteY11010" fmla="*/ 1172513 h 4464204"/>
              <a:gd name="connsiteX11011" fmla="*/ 1770102 w 10775908"/>
              <a:gd name="connsiteY11011" fmla="*/ 1194318 h 4464204"/>
              <a:gd name="connsiteX11012" fmla="*/ 1788038 w 10775908"/>
              <a:gd name="connsiteY11012" fmla="*/ 1180728 h 4464204"/>
              <a:gd name="connsiteX11013" fmla="*/ 1764540 w 10775908"/>
              <a:gd name="connsiteY11013" fmla="*/ 1172513 h 4464204"/>
              <a:gd name="connsiteX11014" fmla="*/ 1152532 w 10775908"/>
              <a:gd name="connsiteY11014" fmla="*/ 1171031 h 4464204"/>
              <a:gd name="connsiteX11015" fmla="*/ 1157455 w 10775908"/>
              <a:gd name="connsiteY11015" fmla="*/ 1173646 h 4464204"/>
              <a:gd name="connsiteX11016" fmla="*/ 1157886 w 10775908"/>
              <a:gd name="connsiteY11016" fmla="*/ 1172908 h 4464204"/>
              <a:gd name="connsiteX11017" fmla="*/ 1162925 w 10775908"/>
              <a:gd name="connsiteY11017" fmla="*/ 1171597 h 4464204"/>
              <a:gd name="connsiteX11018" fmla="*/ 1160793 w 10775908"/>
              <a:gd name="connsiteY11018" fmla="*/ 1175418 h 4464204"/>
              <a:gd name="connsiteX11019" fmla="*/ 1176580 w 10775908"/>
              <a:gd name="connsiteY11019" fmla="*/ 1183803 h 4464204"/>
              <a:gd name="connsiteX11020" fmla="*/ 1173103 w 10775908"/>
              <a:gd name="connsiteY11020" fmla="*/ 1186955 h 4464204"/>
              <a:gd name="connsiteX11021" fmla="*/ 1158396 w 10775908"/>
              <a:gd name="connsiteY11021" fmla="*/ 1183998 h 4464204"/>
              <a:gd name="connsiteX11022" fmla="*/ 1152532 w 10775908"/>
              <a:gd name="connsiteY11022" fmla="*/ 1171031 h 4464204"/>
              <a:gd name="connsiteX11023" fmla="*/ 899794 w 10775908"/>
              <a:gd name="connsiteY11023" fmla="*/ 1169350 h 4464204"/>
              <a:gd name="connsiteX11024" fmla="*/ 917675 w 10775908"/>
              <a:gd name="connsiteY11024" fmla="*/ 1170701 h 4464204"/>
              <a:gd name="connsiteX11025" fmla="*/ 933939 w 10775908"/>
              <a:gd name="connsiteY11025" fmla="*/ 1181287 h 4464204"/>
              <a:gd name="connsiteX11026" fmla="*/ 915561 w 10775908"/>
              <a:gd name="connsiteY11026" fmla="*/ 1185204 h 4464204"/>
              <a:gd name="connsiteX11027" fmla="*/ 908381 w 10775908"/>
              <a:gd name="connsiteY11027" fmla="*/ 1180925 h 4464204"/>
              <a:gd name="connsiteX11028" fmla="*/ 902360 w 10775908"/>
              <a:gd name="connsiteY11028" fmla="*/ 1174664 h 4464204"/>
              <a:gd name="connsiteX11029" fmla="*/ 902267 w 10775908"/>
              <a:gd name="connsiteY11029" fmla="*/ 1174568 h 4464204"/>
              <a:gd name="connsiteX11030" fmla="*/ 899794 w 10775908"/>
              <a:gd name="connsiteY11030" fmla="*/ 1169350 h 4464204"/>
              <a:gd name="connsiteX11031" fmla="*/ 1256079 w 10775908"/>
              <a:gd name="connsiteY11031" fmla="*/ 1166704 h 4464204"/>
              <a:gd name="connsiteX11032" fmla="*/ 1269644 w 10775908"/>
              <a:gd name="connsiteY11032" fmla="*/ 1175407 h 4464204"/>
              <a:gd name="connsiteX11033" fmla="*/ 1263707 w 10775908"/>
              <a:gd name="connsiteY11033" fmla="*/ 1176231 h 4464204"/>
              <a:gd name="connsiteX11034" fmla="*/ 1270945 w 10775908"/>
              <a:gd name="connsiteY11034" fmla="*/ 1182438 h 4464204"/>
              <a:gd name="connsiteX11035" fmla="*/ 1275937 w 10775908"/>
              <a:gd name="connsiteY11035" fmla="*/ 1180203 h 4464204"/>
              <a:gd name="connsiteX11036" fmla="*/ 1296792 w 10775908"/>
              <a:gd name="connsiteY11036" fmla="*/ 1190175 h 4464204"/>
              <a:gd name="connsiteX11037" fmla="*/ 1291462 w 10775908"/>
              <a:gd name="connsiteY11037" fmla="*/ 1198174 h 4464204"/>
              <a:gd name="connsiteX11038" fmla="*/ 1291590 w 10775908"/>
              <a:gd name="connsiteY11038" fmla="*/ 1198103 h 4464204"/>
              <a:gd name="connsiteX11039" fmla="*/ 1298075 w 10775908"/>
              <a:gd name="connsiteY11039" fmla="*/ 1199845 h 4464204"/>
              <a:gd name="connsiteX11040" fmla="*/ 1285072 w 10775908"/>
              <a:gd name="connsiteY11040" fmla="*/ 1205815 h 4464204"/>
              <a:gd name="connsiteX11041" fmla="*/ 1286158 w 10775908"/>
              <a:gd name="connsiteY11041" fmla="*/ 1203791 h 4464204"/>
              <a:gd name="connsiteX11042" fmla="*/ 1278216 w 10775908"/>
              <a:gd name="connsiteY11042" fmla="*/ 1195706 h 4464204"/>
              <a:gd name="connsiteX11043" fmla="*/ 1277193 w 10775908"/>
              <a:gd name="connsiteY11043" fmla="*/ 1198065 h 4464204"/>
              <a:gd name="connsiteX11044" fmla="*/ 1274622 w 10775908"/>
              <a:gd name="connsiteY11044" fmla="*/ 1194247 h 4464204"/>
              <a:gd name="connsiteX11045" fmla="*/ 1276061 w 10775908"/>
              <a:gd name="connsiteY11045" fmla="*/ 1193512 h 4464204"/>
              <a:gd name="connsiteX11046" fmla="*/ 1271328 w 10775908"/>
              <a:gd name="connsiteY11046" fmla="*/ 1188694 h 4464204"/>
              <a:gd name="connsiteX11047" fmla="*/ 1267288 w 10775908"/>
              <a:gd name="connsiteY11047" fmla="*/ 1189720 h 4464204"/>
              <a:gd name="connsiteX11048" fmla="*/ 1259782 w 10775908"/>
              <a:gd name="connsiteY11048" fmla="*/ 1185964 h 4464204"/>
              <a:gd name="connsiteX11049" fmla="*/ 1263157 w 10775908"/>
              <a:gd name="connsiteY11049" fmla="*/ 1176309 h 4464204"/>
              <a:gd name="connsiteX11050" fmla="*/ 1259044 w 10775908"/>
              <a:gd name="connsiteY11050" fmla="*/ 1176879 h 4464204"/>
              <a:gd name="connsiteX11051" fmla="*/ 1256079 w 10775908"/>
              <a:gd name="connsiteY11051" fmla="*/ 1166704 h 4464204"/>
              <a:gd name="connsiteX11052" fmla="*/ 7094730 w 10775908"/>
              <a:gd name="connsiteY11052" fmla="*/ 1162794 h 4464204"/>
              <a:gd name="connsiteX11053" fmla="*/ 7104211 w 10775908"/>
              <a:gd name="connsiteY11053" fmla="*/ 1162997 h 4464204"/>
              <a:gd name="connsiteX11054" fmla="*/ 7254916 w 10775908"/>
              <a:gd name="connsiteY11054" fmla="*/ 1181356 h 4464204"/>
              <a:gd name="connsiteX11055" fmla="*/ 7173052 w 10775908"/>
              <a:gd name="connsiteY11055" fmla="*/ 1170984 h 4464204"/>
              <a:gd name="connsiteX11056" fmla="*/ 7172876 w 10775908"/>
              <a:gd name="connsiteY11056" fmla="*/ 1177669 h 4464204"/>
              <a:gd name="connsiteX11057" fmla="*/ 7094730 w 10775908"/>
              <a:gd name="connsiteY11057" fmla="*/ 1162794 h 4464204"/>
              <a:gd name="connsiteX11058" fmla="*/ 1369372 w 10775908"/>
              <a:gd name="connsiteY11058" fmla="*/ 1162549 h 4464204"/>
              <a:gd name="connsiteX11059" fmla="*/ 1360225 w 10775908"/>
              <a:gd name="connsiteY11059" fmla="*/ 1170334 h 4464204"/>
              <a:gd name="connsiteX11060" fmla="*/ 1369372 w 10775908"/>
              <a:gd name="connsiteY11060" fmla="*/ 1162549 h 4464204"/>
              <a:gd name="connsiteX11061" fmla="*/ 975239 w 10775908"/>
              <a:gd name="connsiteY11061" fmla="*/ 1162511 h 4464204"/>
              <a:gd name="connsiteX11062" fmla="*/ 998166 w 10775908"/>
              <a:gd name="connsiteY11062" fmla="*/ 1194558 h 4464204"/>
              <a:gd name="connsiteX11063" fmla="*/ 972000 w 10775908"/>
              <a:gd name="connsiteY11063" fmla="*/ 1211264 h 4464204"/>
              <a:gd name="connsiteX11064" fmla="*/ 975239 w 10775908"/>
              <a:gd name="connsiteY11064" fmla="*/ 1162511 h 4464204"/>
              <a:gd name="connsiteX11065" fmla="*/ 2184303 w 10775908"/>
              <a:gd name="connsiteY11065" fmla="*/ 1162308 h 4464204"/>
              <a:gd name="connsiteX11066" fmla="*/ 2192310 w 10775908"/>
              <a:gd name="connsiteY11066" fmla="*/ 1195538 h 4464204"/>
              <a:gd name="connsiteX11067" fmla="*/ 2159605 w 10775908"/>
              <a:gd name="connsiteY11067" fmla="*/ 1184105 h 4464204"/>
              <a:gd name="connsiteX11068" fmla="*/ 2184303 w 10775908"/>
              <a:gd name="connsiteY11068" fmla="*/ 1162308 h 4464204"/>
              <a:gd name="connsiteX11069" fmla="*/ 1037766 w 10775908"/>
              <a:gd name="connsiteY11069" fmla="*/ 1161853 h 4464204"/>
              <a:gd name="connsiteX11070" fmla="*/ 1046977 w 10775908"/>
              <a:gd name="connsiteY11070" fmla="*/ 1171382 h 4464204"/>
              <a:gd name="connsiteX11071" fmla="*/ 1042676 w 10775908"/>
              <a:gd name="connsiteY11071" fmla="*/ 1173032 h 4464204"/>
              <a:gd name="connsiteX11072" fmla="*/ 1037766 w 10775908"/>
              <a:gd name="connsiteY11072" fmla="*/ 1161853 h 4464204"/>
              <a:gd name="connsiteX11073" fmla="*/ 1677194 w 10775908"/>
              <a:gd name="connsiteY11073" fmla="*/ 1161735 h 4464204"/>
              <a:gd name="connsiteX11074" fmla="*/ 1674242 w 10775908"/>
              <a:gd name="connsiteY11074" fmla="*/ 1168580 h 4464204"/>
              <a:gd name="connsiteX11075" fmla="*/ 1671034 w 10775908"/>
              <a:gd name="connsiteY11075" fmla="*/ 1166583 h 4464204"/>
              <a:gd name="connsiteX11076" fmla="*/ 1677194 w 10775908"/>
              <a:gd name="connsiteY11076" fmla="*/ 1161735 h 4464204"/>
              <a:gd name="connsiteX11077" fmla="*/ 1006013 w 10775908"/>
              <a:gd name="connsiteY11077" fmla="*/ 1160494 h 4464204"/>
              <a:gd name="connsiteX11078" fmla="*/ 1015821 w 10775908"/>
              <a:gd name="connsiteY11078" fmla="*/ 1168315 h 4464204"/>
              <a:gd name="connsiteX11079" fmla="*/ 1011906 w 10775908"/>
              <a:gd name="connsiteY11079" fmla="*/ 1173536 h 4464204"/>
              <a:gd name="connsiteX11080" fmla="*/ 1006013 w 10775908"/>
              <a:gd name="connsiteY11080" fmla="*/ 1160494 h 4464204"/>
              <a:gd name="connsiteX11081" fmla="*/ 1316375 w 10775908"/>
              <a:gd name="connsiteY11081" fmla="*/ 1159576 h 4464204"/>
              <a:gd name="connsiteX11082" fmla="*/ 1320853 w 10775908"/>
              <a:gd name="connsiteY11082" fmla="*/ 1176175 h 4464204"/>
              <a:gd name="connsiteX11083" fmla="*/ 1301757 w 10775908"/>
              <a:gd name="connsiteY11083" fmla="*/ 1162692 h 4464204"/>
              <a:gd name="connsiteX11084" fmla="*/ 1316375 w 10775908"/>
              <a:gd name="connsiteY11084" fmla="*/ 1159576 h 4464204"/>
              <a:gd name="connsiteX11085" fmla="*/ 959489 w 10775908"/>
              <a:gd name="connsiteY11085" fmla="*/ 1158606 h 4464204"/>
              <a:gd name="connsiteX11086" fmla="*/ 956703 w 10775908"/>
              <a:gd name="connsiteY11086" fmla="*/ 1160150 h 4464204"/>
              <a:gd name="connsiteX11087" fmla="*/ 956420 w 10775908"/>
              <a:gd name="connsiteY11087" fmla="*/ 1160307 h 4464204"/>
              <a:gd name="connsiteX11088" fmla="*/ 961260 w 10775908"/>
              <a:gd name="connsiteY11088" fmla="*/ 1157625 h 4464204"/>
              <a:gd name="connsiteX11089" fmla="*/ 959551 w 10775908"/>
              <a:gd name="connsiteY11089" fmla="*/ 1158572 h 4464204"/>
              <a:gd name="connsiteX11090" fmla="*/ 959489 w 10775908"/>
              <a:gd name="connsiteY11090" fmla="*/ 1158606 h 4464204"/>
              <a:gd name="connsiteX11091" fmla="*/ 1026769 w 10775908"/>
              <a:gd name="connsiteY11091" fmla="*/ 1156403 h 4464204"/>
              <a:gd name="connsiteX11092" fmla="*/ 1028791 w 10775908"/>
              <a:gd name="connsiteY11092" fmla="*/ 1168090 h 4464204"/>
              <a:gd name="connsiteX11093" fmla="*/ 1026769 w 10775908"/>
              <a:gd name="connsiteY11093" fmla="*/ 1156403 h 4464204"/>
              <a:gd name="connsiteX11094" fmla="*/ 2983273 w 10775908"/>
              <a:gd name="connsiteY11094" fmla="*/ 1156104 h 4464204"/>
              <a:gd name="connsiteX11095" fmla="*/ 2994392 w 10775908"/>
              <a:gd name="connsiteY11095" fmla="*/ 1159771 h 4464204"/>
              <a:gd name="connsiteX11096" fmla="*/ 2989117 w 10775908"/>
              <a:gd name="connsiteY11096" fmla="*/ 1166090 h 4464204"/>
              <a:gd name="connsiteX11097" fmla="*/ 2983273 w 10775908"/>
              <a:gd name="connsiteY11097" fmla="*/ 1156104 h 4464204"/>
              <a:gd name="connsiteX11098" fmla="*/ 709861 w 10775908"/>
              <a:gd name="connsiteY11098" fmla="*/ 1151848 h 4464204"/>
              <a:gd name="connsiteX11099" fmla="*/ 710080 w 10775908"/>
              <a:gd name="connsiteY11099" fmla="*/ 1153413 h 4464204"/>
              <a:gd name="connsiteX11100" fmla="*/ 709970 w 10775908"/>
              <a:gd name="connsiteY11100" fmla="*/ 1152628 h 4464204"/>
              <a:gd name="connsiteX11101" fmla="*/ 709861 w 10775908"/>
              <a:gd name="connsiteY11101" fmla="*/ 1151848 h 4464204"/>
              <a:gd name="connsiteX11102" fmla="*/ 1705880 w 10775908"/>
              <a:gd name="connsiteY11102" fmla="*/ 1151544 h 4464204"/>
              <a:gd name="connsiteX11103" fmla="*/ 1714634 w 10775908"/>
              <a:gd name="connsiteY11103" fmla="*/ 1151906 h 4464204"/>
              <a:gd name="connsiteX11104" fmla="*/ 1729196 w 10775908"/>
              <a:gd name="connsiteY11104" fmla="*/ 1160479 h 4464204"/>
              <a:gd name="connsiteX11105" fmla="*/ 1713543 w 10775908"/>
              <a:gd name="connsiteY11105" fmla="*/ 1168937 h 4464204"/>
              <a:gd name="connsiteX11106" fmla="*/ 1698763 w 10775908"/>
              <a:gd name="connsiteY11106" fmla="*/ 1160983 h 4464204"/>
              <a:gd name="connsiteX11107" fmla="*/ 1705880 w 10775908"/>
              <a:gd name="connsiteY11107" fmla="*/ 1151544 h 4464204"/>
              <a:gd name="connsiteX11108" fmla="*/ 2533475 w 10775908"/>
              <a:gd name="connsiteY11108" fmla="*/ 1146612 h 4464204"/>
              <a:gd name="connsiteX11109" fmla="*/ 2570659 w 10775908"/>
              <a:gd name="connsiteY11109" fmla="*/ 1159614 h 4464204"/>
              <a:gd name="connsiteX11110" fmla="*/ 2554344 w 10775908"/>
              <a:gd name="connsiteY11110" fmla="*/ 1174592 h 4464204"/>
              <a:gd name="connsiteX11111" fmla="*/ 2517159 w 10775908"/>
              <a:gd name="connsiteY11111" fmla="*/ 1161593 h 4464204"/>
              <a:gd name="connsiteX11112" fmla="*/ 2533475 w 10775908"/>
              <a:gd name="connsiteY11112" fmla="*/ 1146612 h 4464204"/>
              <a:gd name="connsiteX11113" fmla="*/ 475068 w 10775908"/>
              <a:gd name="connsiteY11113" fmla="*/ 1145623 h 4464204"/>
              <a:gd name="connsiteX11114" fmla="*/ 475468 w 10775908"/>
              <a:gd name="connsiteY11114" fmla="*/ 1156013 h 4464204"/>
              <a:gd name="connsiteX11115" fmla="*/ 467167 w 10775908"/>
              <a:gd name="connsiteY11115" fmla="*/ 1146802 h 4464204"/>
              <a:gd name="connsiteX11116" fmla="*/ 475068 w 10775908"/>
              <a:gd name="connsiteY11116" fmla="*/ 1145623 h 4464204"/>
              <a:gd name="connsiteX11117" fmla="*/ 2105510 w 10775908"/>
              <a:gd name="connsiteY11117" fmla="*/ 1145261 h 4464204"/>
              <a:gd name="connsiteX11118" fmla="*/ 2151895 w 10775908"/>
              <a:gd name="connsiteY11118" fmla="*/ 1150963 h 4464204"/>
              <a:gd name="connsiteX11119" fmla="*/ 2151914 w 10775908"/>
              <a:gd name="connsiteY11119" fmla="*/ 1163585 h 4464204"/>
              <a:gd name="connsiteX11120" fmla="*/ 2105510 w 10775908"/>
              <a:gd name="connsiteY11120" fmla="*/ 1145261 h 4464204"/>
              <a:gd name="connsiteX11121" fmla="*/ 1229156 w 10775908"/>
              <a:gd name="connsiteY11121" fmla="*/ 1144472 h 4464204"/>
              <a:gd name="connsiteX11122" fmla="*/ 1234085 w 10775908"/>
              <a:gd name="connsiteY11122" fmla="*/ 1148294 h 4464204"/>
              <a:gd name="connsiteX11123" fmla="*/ 1239763 w 10775908"/>
              <a:gd name="connsiteY11123" fmla="*/ 1147238 h 4464204"/>
              <a:gd name="connsiteX11124" fmla="*/ 1250566 w 10775908"/>
              <a:gd name="connsiteY11124" fmla="*/ 1152150 h 4464204"/>
              <a:gd name="connsiteX11125" fmla="*/ 1243487 w 10775908"/>
              <a:gd name="connsiteY11125" fmla="*/ 1159735 h 4464204"/>
              <a:gd name="connsiteX11126" fmla="*/ 1248175 w 10775908"/>
              <a:gd name="connsiteY11126" fmla="*/ 1158629 h 4464204"/>
              <a:gd name="connsiteX11127" fmla="*/ 1251615 w 10775908"/>
              <a:gd name="connsiteY11127" fmla="*/ 1171423 h 4464204"/>
              <a:gd name="connsiteX11128" fmla="*/ 1236103 w 10775908"/>
              <a:gd name="connsiteY11128" fmla="*/ 1161477 h 4464204"/>
              <a:gd name="connsiteX11129" fmla="*/ 1242777 w 10775908"/>
              <a:gd name="connsiteY11129" fmla="*/ 1159903 h 4464204"/>
              <a:gd name="connsiteX11130" fmla="*/ 1234350 w 10775908"/>
              <a:gd name="connsiteY11130" fmla="*/ 1158236 h 4464204"/>
              <a:gd name="connsiteX11131" fmla="*/ 1229178 w 10775908"/>
              <a:gd name="connsiteY11131" fmla="*/ 1156020 h 4464204"/>
              <a:gd name="connsiteX11132" fmla="*/ 1230944 w 10775908"/>
              <a:gd name="connsiteY11132" fmla="*/ 1153230 h 4464204"/>
              <a:gd name="connsiteX11133" fmla="*/ 498918 w 10775908"/>
              <a:gd name="connsiteY11133" fmla="*/ 1143100 h 4464204"/>
              <a:gd name="connsiteX11134" fmla="*/ 506467 w 10775908"/>
              <a:gd name="connsiteY11134" fmla="*/ 1145174 h 4464204"/>
              <a:gd name="connsiteX11135" fmla="*/ 491148 w 10775908"/>
              <a:gd name="connsiteY11135" fmla="*/ 1151127 h 4464204"/>
              <a:gd name="connsiteX11136" fmla="*/ 498918 w 10775908"/>
              <a:gd name="connsiteY11136" fmla="*/ 1143100 h 4464204"/>
              <a:gd name="connsiteX11137" fmla="*/ 1119852 w 10775908"/>
              <a:gd name="connsiteY11137" fmla="*/ 1141412 h 4464204"/>
              <a:gd name="connsiteX11138" fmla="*/ 1128813 w 10775908"/>
              <a:gd name="connsiteY11138" fmla="*/ 1148524 h 4464204"/>
              <a:gd name="connsiteX11139" fmla="*/ 1150272 w 10775908"/>
              <a:gd name="connsiteY11139" fmla="*/ 1166634 h 4464204"/>
              <a:gd name="connsiteX11140" fmla="*/ 1109981 w 10775908"/>
              <a:gd name="connsiteY11140" fmla="*/ 1141941 h 4464204"/>
              <a:gd name="connsiteX11141" fmla="*/ 1119852 w 10775908"/>
              <a:gd name="connsiteY11141" fmla="*/ 1141412 h 4464204"/>
              <a:gd name="connsiteX11142" fmla="*/ 1471700 w 10775908"/>
              <a:gd name="connsiteY11142" fmla="*/ 1140617 h 4464204"/>
              <a:gd name="connsiteX11143" fmla="*/ 1502887 w 10775908"/>
              <a:gd name="connsiteY11143" fmla="*/ 1171732 h 4464204"/>
              <a:gd name="connsiteX11144" fmla="*/ 1457849 w 10775908"/>
              <a:gd name="connsiteY11144" fmla="*/ 1149503 h 4464204"/>
              <a:gd name="connsiteX11145" fmla="*/ 1471700 w 10775908"/>
              <a:gd name="connsiteY11145" fmla="*/ 1140617 h 4464204"/>
              <a:gd name="connsiteX11146" fmla="*/ 1087558 w 10775908"/>
              <a:gd name="connsiteY11146" fmla="*/ 1139213 h 4464204"/>
              <a:gd name="connsiteX11147" fmla="*/ 1098316 w 10775908"/>
              <a:gd name="connsiteY11147" fmla="*/ 1140739 h 4464204"/>
              <a:gd name="connsiteX11148" fmla="*/ 1182616 w 10775908"/>
              <a:gd name="connsiteY11148" fmla="*/ 1229777 h 4464204"/>
              <a:gd name="connsiteX11149" fmla="*/ 1164742 w 10775908"/>
              <a:gd name="connsiteY11149" fmla="*/ 1220891 h 4464204"/>
              <a:gd name="connsiteX11150" fmla="*/ 1159470 w 10775908"/>
              <a:gd name="connsiteY11150" fmla="*/ 1224329 h 4464204"/>
              <a:gd name="connsiteX11151" fmla="*/ 1154660 w 10775908"/>
              <a:gd name="connsiteY11151" fmla="*/ 1223214 h 4464204"/>
              <a:gd name="connsiteX11152" fmla="*/ 1152724 w 10775908"/>
              <a:gd name="connsiteY11152" fmla="*/ 1212925 h 4464204"/>
              <a:gd name="connsiteX11153" fmla="*/ 1141729 w 10775908"/>
              <a:gd name="connsiteY11153" fmla="*/ 1204837 h 4464204"/>
              <a:gd name="connsiteX11154" fmla="*/ 1102320 w 10775908"/>
              <a:gd name="connsiteY11154" fmla="*/ 1175665 h 4464204"/>
              <a:gd name="connsiteX11155" fmla="*/ 1080362 w 10775908"/>
              <a:gd name="connsiteY11155" fmla="*/ 1152343 h 4464204"/>
              <a:gd name="connsiteX11156" fmla="*/ 1087558 w 10775908"/>
              <a:gd name="connsiteY11156" fmla="*/ 1139213 h 4464204"/>
              <a:gd name="connsiteX11157" fmla="*/ 1224238 w 10775908"/>
              <a:gd name="connsiteY11157" fmla="*/ 1137744 h 4464204"/>
              <a:gd name="connsiteX11158" fmla="*/ 1222501 w 10775908"/>
              <a:gd name="connsiteY11158" fmla="*/ 1154604 h 4464204"/>
              <a:gd name="connsiteX11159" fmla="*/ 1212755 w 10775908"/>
              <a:gd name="connsiteY11159" fmla="*/ 1144647 h 4464204"/>
              <a:gd name="connsiteX11160" fmla="*/ 1224238 w 10775908"/>
              <a:gd name="connsiteY11160" fmla="*/ 1137744 h 4464204"/>
              <a:gd name="connsiteX11161" fmla="*/ 2205030 w 10775908"/>
              <a:gd name="connsiteY11161" fmla="*/ 1136728 h 4464204"/>
              <a:gd name="connsiteX11162" fmla="*/ 2212191 w 10775908"/>
              <a:gd name="connsiteY11162" fmla="*/ 1138667 h 4464204"/>
              <a:gd name="connsiteX11163" fmla="*/ 2197491 w 10775908"/>
              <a:gd name="connsiteY11163" fmla="*/ 1144837 h 4464204"/>
              <a:gd name="connsiteX11164" fmla="*/ 2205030 w 10775908"/>
              <a:gd name="connsiteY11164" fmla="*/ 1136728 h 4464204"/>
              <a:gd name="connsiteX11165" fmla="*/ 3827757 w 10775908"/>
              <a:gd name="connsiteY11165" fmla="*/ 1134493 h 4464204"/>
              <a:gd name="connsiteX11166" fmla="*/ 3806969 w 10775908"/>
              <a:gd name="connsiteY11166" fmla="*/ 1138478 h 4464204"/>
              <a:gd name="connsiteX11167" fmla="*/ 3815935 w 10775908"/>
              <a:gd name="connsiteY11167" fmla="*/ 1142727 h 4464204"/>
              <a:gd name="connsiteX11168" fmla="*/ 3825941 w 10775908"/>
              <a:gd name="connsiteY11168" fmla="*/ 1143803 h 4464204"/>
              <a:gd name="connsiteX11169" fmla="*/ 3848283 w 10775908"/>
              <a:gd name="connsiteY11169" fmla="*/ 1140538 h 4464204"/>
              <a:gd name="connsiteX11170" fmla="*/ 3827757 w 10775908"/>
              <a:gd name="connsiteY11170" fmla="*/ 1134493 h 4464204"/>
              <a:gd name="connsiteX11171" fmla="*/ 493028 w 10775908"/>
              <a:gd name="connsiteY11171" fmla="*/ 1130099 h 4464204"/>
              <a:gd name="connsiteX11172" fmla="*/ 482349 w 10775908"/>
              <a:gd name="connsiteY11172" fmla="*/ 1137345 h 4464204"/>
              <a:gd name="connsiteX11173" fmla="*/ 493028 w 10775908"/>
              <a:gd name="connsiteY11173" fmla="*/ 1130099 h 4464204"/>
              <a:gd name="connsiteX11174" fmla="*/ 1685441 w 10775908"/>
              <a:gd name="connsiteY11174" fmla="*/ 1129788 h 4464204"/>
              <a:gd name="connsiteX11175" fmla="*/ 1690552 w 10775908"/>
              <a:gd name="connsiteY11175" fmla="*/ 1146562 h 4464204"/>
              <a:gd name="connsiteX11176" fmla="*/ 1668480 w 10775908"/>
              <a:gd name="connsiteY11176" fmla="*/ 1132417 h 4464204"/>
              <a:gd name="connsiteX11177" fmla="*/ 1685441 w 10775908"/>
              <a:gd name="connsiteY11177" fmla="*/ 1129788 h 4464204"/>
              <a:gd name="connsiteX11178" fmla="*/ 2075740 w 10775908"/>
              <a:gd name="connsiteY11178" fmla="*/ 1124359 h 4464204"/>
              <a:gd name="connsiteX11179" fmla="*/ 2092657 w 10775908"/>
              <a:gd name="connsiteY11179" fmla="*/ 1130274 h 4464204"/>
              <a:gd name="connsiteX11180" fmla="*/ 2083459 w 10775908"/>
              <a:gd name="connsiteY11180" fmla="*/ 1144517 h 4464204"/>
              <a:gd name="connsiteX11181" fmla="*/ 2075740 w 10775908"/>
              <a:gd name="connsiteY11181" fmla="*/ 1124359 h 4464204"/>
              <a:gd name="connsiteX11182" fmla="*/ 1104518 w 10775908"/>
              <a:gd name="connsiteY11182" fmla="*/ 1123449 h 4464204"/>
              <a:gd name="connsiteX11183" fmla="*/ 1114944 w 10775908"/>
              <a:gd name="connsiteY11183" fmla="*/ 1131486 h 4464204"/>
              <a:gd name="connsiteX11184" fmla="*/ 1106204 w 10775908"/>
              <a:gd name="connsiteY11184" fmla="*/ 1132823 h 4464204"/>
              <a:gd name="connsiteX11185" fmla="*/ 1104518 w 10775908"/>
              <a:gd name="connsiteY11185" fmla="*/ 1123449 h 4464204"/>
              <a:gd name="connsiteX11186" fmla="*/ 617284 w 10775908"/>
              <a:gd name="connsiteY11186" fmla="*/ 1120044 h 4464204"/>
              <a:gd name="connsiteX11187" fmla="*/ 608121 w 10775908"/>
              <a:gd name="connsiteY11187" fmla="*/ 1127823 h 4464204"/>
              <a:gd name="connsiteX11188" fmla="*/ 617284 w 10775908"/>
              <a:gd name="connsiteY11188" fmla="*/ 1120044 h 4464204"/>
              <a:gd name="connsiteX11189" fmla="*/ 1873024 w 10775908"/>
              <a:gd name="connsiteY11189" fmla="*/ 1118313 h 4464204"/>
              <a:gd name="connsiteX11190" fmla="*/ 1874648 w 10775908"/>
              <a:gd name="connsiteY11190" fmla="*/ 1131612 h 4464204"/>
              <a:gd name="connsiteX11191" fmla="*/ 1861487 w 10775908"/>
              <a:gd name="connsiteY11191" fmla="*/ 1133376 h 4464204"/>
              <a:gd name="connsiteX11192" fmla="*/ 1873024 w 10775908"/>
              <a:gd name="connsiteY11192" fmla="*/ 1118313 h 4464204"/>
              <a:gd name="connsiteX11193" fmla="*/ 802999 w 10775908"/>
              <a:gd name="connsiteY11193" fmla="*/ 1118064 h 4464204"/>
              <a:gd name="connsiteX11194" fmla="*/ 804887 w 10775908"/>
              <a:gd name="connsiteY11194" fmla="*/ 1121761 h 4464204"/>
              <a:gd name="connsiteX11195" fmla="*/ 799901 w 10775908"/>
              <a:gd name="connsiteY11195" fmla="*/ 1123733 h 4464204"/>
              <a:gd name="connsiteX11196" fmla="*/ 799461 w 10775908"/>
              <a:gd name="connsiteY11196" fmla="*/ 1119864 h 4464204"/>
              <a:gd name="connsiteX11197" fmla="*/ 800798 w 10775908"/>
              <a:gd name="connsiteY11197" fmla="*/ 1119185 h 4464204"/>
              <a:gd name="connsiteX11198" fmla="*/ 783510 w 10775908"/>
              <a:gd name="connsiteY11198" fmla="*/ 1118037 h 4464204"/>
              <a:gd name="connsiteX11199" fmla="*/ 782753 w 10775908"/>
              <a:gd name="connsiteY11199" fmla="*/ 1118556 h 4464204"/>
              <a:gd name="connsiteX11200" fmla="*/ 782833 w 10775908"/>
              <a:gd name="connsiteY11200" fmla="*/ 1118500 h 4464204"/>
              <a:gd name="connsiteX11201" fmla="*/ 785602 w 10775908"/>
              <a:gd name="connsiteY11201" fmla="*/ 1116607 h 4464204"/>
              <a:gd name="connsiteX11202" fmla="*/ 783510 w 10775908"/>
              <a:gd name="connsiteY11202" fmla="*/ 1118037 h 4464204"/>
              <a:gd name="connsiteX11203" fmla="*/ 784682 w 10775908"/>
              <a:gd name="connsiteY11203" fmla="*/ 1117236 h 4464204"/>
              <a:gd name="connsiteX11204" fmla="*/ 787899 w 10775908"/>
              <a:gd name="connsiteY11204" fmla="*/ 1115036 h 4464204"/>
              <a:gd name="connsiteX11205" fmla="*/ 785602 w 10775908"/>
              <a:gd name="connsiteY11205" fmla="*/ 1116607 h 4464204"/>
              <a:gd name="connsiteX11206" fmla="*/ 786854 w 10775908"/>
              <a:gd name="connsiteY11206" fmla="*/ 1115750 h 4464204"/>
              <a:gd name="connsiteX11207" fmla="*/ 787899 w 10775908"/>
              <a:gd name="connsiteY11207" fmla="*/ 1115036 h 4464204"/>
              <a:gd name="connsiteX11208" fmla="*/ 3584986 w 10775908"/>
              <a:gd name="connsiteY11208" fmla="*/ 1114132 h 4464204"/>
              <a:gd name="connsiteX11209" fmla="*/ 3581910 w 10775908"/>
              <a:gd name="connsiteY11209" fmla="*/ 1120942 h 4464204"/>
              <a:gd name="connsiteX11210" fmla="*/ 3595730 w 10775908"/>
              <a:gd name="connsiteY11210" fmla="*/ 1123593 h 4464204"/>
              <a:gd name="connsiteX11211" fmla="*/ 3777595 w 10775908"/>
              <a:gd name="connsiteY11211" fmla="*/ 1138403 h 4464204"/>
              <a:gd name="connsiteX11212" fmla="*/ 3622336 w 10775908"/>
              <a:gd name="connsiteY11212" fmla="*/ 1114814 h 4464204"/>
              <a:gd name="connsiteX11213" fmla="*/ 3584986 w 10775908"/>
              <a:gd name="connsiteY11213" fmla="*/ 1114132 h 4464204"/>
              <a:gd name="connsiteX11214" fmla="*/ 1188072 w 10775908"/>
              <a:gd name="connsiteY11214" fmla="*/ 1113761 h 4464204"/>
              <a:gd name="connsiteX11215" fmla="*/ 1197808 w 10775908"/>
              <a:gd name="connsiteY11215" fmla="*/ 1119379 h 4464204"/>
              <a:gd name="connsiteX11216" fmla="*/ 1215899 w 10775908"/>
              <a:gd name="connsiteY11216" fmla="*/ 1134567 h 4464204"/>
              <a:gd name="connsiteX11217" fmla="*/ 1194808 w 10775908"/>
              <a:gd name="connsiteY11217" fmla="*/ 1137166 h 4464204"/>
              <a:gd name="connsiteX11218" fmla="*/ 1176293 w 10775908"/>
              <a:gd name="connsiteY11218" fmla="*/ 1127369 h 4464204"/>
              <a:gd name="connsiteX11219" fmla="*/ 1188072 w 10775908"/>
              <a:gd name="connsiteY11219" fmla="*/ 1113761 h 4464204"/>
              <a:gd name="connsiteX11220" fmla="*/ 1045950 w 10775908"/>
              <a:gd name="connsiteY11220" fmla="*/ 1104592 h 4464204"/>
              <a:gd name="connsiteX11221" fmla="*/ 1064174 w 10775908"/>
              <a:gd name="connsiteY11221" fmla="*/ 1119658 h 4464204"/>
              <a:gd name="connsiteX11222" fmla="*/ 1076732 w 10775908"/>
              <a:gd name="connsiteY11222" fmla="*/ 1124049 h 4464204"/>
              <a:gd name="connsiteX11223" fmla="*/ 1069959 w 10775908"/>
              <a:gd name="connsiteY11223" fmla="*/ 1143421 h 4464204"/>
              <a:gd name="connsiteX11224" fmla="*/ 1045950 w 10775908"/>
              <a:gd name="connsiteY11224" fmla="*/ 1104592 h 4464204"/>
              <a:gd name="connsiteX11225" fmla="*/ 505894 w 10775908"/>
              <a:gd name="connsiteY11225" fmla="*/ 1102562 h 4464204"/>
              <a:gd name="connsiteX11226" fmla="*/ 515315 w 10775908"/>
              <a:gd name="connsiteY11226" fmla="*/ 1108920 h 4464204"/>
              <a:gd name="connsiteX11227" fmla="*/ 542402 w 10775908"/>
              <a:gd name="connsiteY11227" fmla="*/ 1125076 h 4464204"/>
              <a:gd name="connsiteX11228" fmla="*/ 535574 w 10775908"/>
              <a:gd name="connsiteY11228" fmla="*/ 1144606 h 4464204"/>
              <a:gd name="connsiteX11229" fmla="*/ 494132 w 10775908"/>
              <a:gd name="connsiteY11229" fmla="*/ 1103743 h 4464204"/>
              <a:gd name="connsiteX11230" fmla="*/ 505894 w 10775908"/>
              <a:gd name="connsiteY11230" fmla="*/ 1102562 h 4464204"/>
              <a:gd name="connsiteX11231" fmla="*/ 185255 w 10775908"/>
              <a:gd name="connsiteY11231" fmla="*/ 1101928 h 4464204"/>
              <a:gd name="connsiteX11232" fmla="*/ 218577 w 10775908"/>
              <a:gd name="connsiteY11232" fmla="*/ 1122272 h 4464204"/>
              <a:gd name="connsiteX11233" fmla="*/ 208901 w 10775908"/>
              <a:gd name="connsiteY11233" fmla="*/ 1127314 h 4464204"/>
              <a:gd name="connsiteX11234" fmla="*/ 185255 w 10775908"/>
              <a:gd name="connsiteY11234" fmla="*/ 1101928 h 4464204"/>
              <a:gd name="connsiteX11235" fmla="*/ 564725 w 10775908"/>
              <a:gd name="connsiteY11235" fmla="*/ 1101677 h 4464204"/>
              <a:gd name="connsiteX11236" fmla="*/ 573960 w 10775908"/>
              <a:gd name="connsiteY11236" fmla="*/ 1127226 h 4464204"/>
              <a:gd name="connsiteX11237" fmla="*/ 551573 w 10775908"/>
              <a:gd name="connsiteY11237" fmla="*/ 1119399 h 4464204"/>
              <a:gd name="connsiteX11238" fmla="*/ 564725 w 10775908"/>
              <a:gd name="connsiteY11238" fmla="*/ 1101677 h 4464204"/>
              <a:gd name="connsiteX11239" fmla="*/ 542941 w 10775908"/>
              <a:gd name="connsiteY11239" fmla="*/ 1094878 h 4464204"/>
              <a:gd name="connsiteX11240" fmla="*/ 552125 w 10775908"/>
              <a:gd name="connsiteY11240" fmla="*/ 1097264 h 4464204"/>
              <a:gd name="connsiteX11241" fmla="*/ 548703 w 10775908"/>
              <a:gd name="connsiteY11241" fmla="*/ 1107050 h 4464204"/>
              <a:gd name="connsiteX11242" fmla="*/ 532218 w 10775908"/>
              <a:gd name="connsiteY11242" fmla="*/ 1096893 h 4464204"/>
              <a:gd name="connsiteX11243" fmla="*/ 542941 w 10775908"/>
              <a:gd name="connsiteY11243" fmla="*/ 1094878 h 4464204"/>
              <a:gd name="connsiteX11244" fmla="*/ 1632588 w 10775908"/>
              <a:gd name="connsiteY11244" fmla="*/ 1094206 h 4464204"/>
              <a:gd name="connsiteX11245" fmla="*/ 1646444 w 10775908"/>
              <a:gd name="connsiteY11245" fmla="*/ 1105906 h 4464204"/>
              <a:gd name="connsiteX11246" fmla="*/ 1672679 w 10775908"/>
              <a:gd name="connsiteY11246" fmla="*/ 1123942 h 4464204"/>
              <a:gd name="connsiteX11247" fmla="*/ 1668675 w 10775908"/>
              <a:gd name="connsiteY11247" fmla="*/ 1129188 h 4464204"/>
              <a:gd name="connsiteX11248" fmla="*/ 1626195 w 10775908"/>
              <a:gd name="connsiteY11248" fmla="*/ 1096611 h 4464204"/>
              <a:gd name="connsiteX11249" fmla="*/ 1632588 w 10775908"/>
              <a:gd name="connsiteY11249" fmla="*/ 1094206 h 4464204"/>
              <a:gd name="connsiteX11250" fmla="*/ 2137541 w 10775908"/>
              <a:gd name="connsiteY11250" fmla="*/ 1094074 h 4464204"/>
              <a:gd name="connsiteX11251" fmla="*/ 2131591 w 10775908"/>
              <a:gd name="connsiteY11251" fmla="*/ 1111092 h 4464204"/>
              <a:gd name="connsiteX11252" fmla="*/ 2121746 w 10775908"/>
              <a:gd name="connsiteY11252" fmla="*/ 1103405 h 4464204"/>
              <a:gd name="connsiteX11253" fmla="*/ 2137541 w 10775908"/>
              <a:gd name="connsiteY11253" fmla="*/ 1094074 h 4464204"/>
              <a:gd name="connsiteX11254" fmla="*/ 249659 w 10775908"/>
              <a:gd name="connsiteY11254" fmla="*/ 1091786 h 4464204"/>
              <a:gd name="connsiteX11255" fmla="*/ 249490 w 10775908"/>
              <a:gd name="connsiteY11255" fmla="*/ 1092035 h 4464204"/>
              <a:gd name="connsiteX11256" fmla="*/ 249037 w 10775908"/>
              <a:gd name="connsiteY11256" fmla="*/ 1092696 h 4464204"/>
              <a:gd name="connsiteX11257" fmla="*/ 2044447 w 10775908"/>
              <a:gd name="connsiteY11257" fmla="*/ 1090112 h 4464204"/>
              <a:gd name="connsiteX11258" fmla="*/ 2052326 w 10775908"/>
              <a:gd name="connsiteY11258" fmla="*/ 1091426 h 4464204"/>
              <a:gd name="connsiteX11259" fmla="*/ 2066316 w 10775908"/>
              <a:gd name="connsiteY11259" fmla="*/ 1099605 h 4464204"/>
              <a:gd name="connsiteX11260" fmla="*/ 2049102 w 10775908"/>
              <a:gd name="connsiteY11260" fmla="*/ 1130884 h 4464204"/>
              <a:gd name="connsiteX11261" fmla="*/ 2040067 w 10775908"/>
              <a:gd name="connsiteY11261" fmla="*/ 1112369 h 4464204"/>
              <a:gd name="connsiteX11262" fmla="*/ 2036952 w 10775908"/>
              <a:gd name="connsiteY11262" fmla="*/ 1095925 h 4464204"/>
              <a:gd name="connsiteX11263" fmla="*/ 2044447 w 10775908"/>
              <a:gd name="connsiteY11263" fmla="*/ 1090112 h 4464204"/>
              <a:gd name="connsiteX11264" fmla="*/ 251275 w 10775908"/>
              <a:gd name="connsiteY11264" fmla="*/ 1089422 h 4464204"/>
              <a:gd name="connsiteX11265" fmla="*/ 249659 w 10775908"/>
              <a:gd name="connsiteY11265" fmla="*/ 1091786 h 4464204"/>
              <a:gd name="connsiteX11266" fmla="*/ 250334 w 10775908"/>
              <a:gd name="connsiteY11266" fmla="*/ 1090795 h 4464204"/>
              <a:gd name="connsiteX11267" fmla="*/ 1072778 w 10775908"/>
              <a:gd name="connsiteY11267" fmla="*/ 1088758 h 4464204"/>
              <a:gd name="connsiteX11268" fmla="*/ 1083062 w 10775908"/>
              <a:gd name="connsiteY11268" fmla="*/ 1090209 h 4464204"/>
              <a:gd name="connsiteX11269" fmla="*/ 1100494 w 10775908"/>
              <a:gd name="connsiteY11269" fmla="*/ 1103463 h 4464204"/>
              <a:gd name="connsiteX11270" fmla="*/ 1091779 w 10775908"/>
              <a:gd name="connsiteY11270" fmla="*/ 1122027 h 4464204"/>
              <a:gd name="connsiteX11271" fmla="*/ 1082773 w 10775908"/>
              <a:gd name="connsiteY11271" fmla="*/ 1114979 h 4464204"/>
              <a:gd name="connsiteX11272" fmla="*/ 1082680 w 10775908"/>
              <a:gd name="connsiteY11272" fmla="*/ 1115089 h 4464204"/>
              <a:gd name="connsiteX11273" fmla="*/ 1074680 w 10775908"/>
              <a:gd name="connsiteY11273" fmla="*/ 1113443 h 4464204"/>
              <a:gd name="connsiteX11274" fmla="*/ 1069691 w 10775908"/>
              <a:gd name="connsiteY11274" fmla="*/ 1111233 h 4464204"/>
              <a:gd name="connsiteX11275" fmla="*/ 1072913 w 10775908"/>
              <a:gd name="connsiteY11275" fmla="*/ 1105846 h 4464204"/>
              <a:gd name="connsiteX11276" fmla="*/ 1065095 w 10775908"/>
              <a:gd name="connsiteY11276" fmla="*/ 1097571 h 4464204"/>
              <a:gd name="connsiteX11277" fmla="*/ 1072778 w 10775908"/>
              <a:gd name="connsiteY11277" fmla="*/ 1088758 h 4464204"/>
              <a:gd name="connsiteX11278" fmla="*/ 1030270 w 10775908"/>
              <a:gd name="connsiteY11278" fmla="*/ 1087761 h 4464204"/>
              <a:gd name="connsiteX11279" fmla="*/ 1046889 w 10775908"/>
              <a:gd name="connsiteY11279" fmla="*/ 1097533 h 4464204"/>
              <a:gd name="connsiteX11280" fmla="*/ 1040920 w 10775908"/>
              <a:gd name="connsiteY11280" fmla="*/ 1102071 h 4464204"/>
              <a:gd name="connsiteX11281" fmla="*/ 1037190 w 10775908"/>
              <a:gd name="connsiteY11281" fmla="*/ 1100792 h 4464204"/>
              <a:gd name="connsiteX11282" fmla="*/ 1030270 w 10775908"/>
              <a:gd name="connsiteY11282" fmla="*/ 1087761 h 4464204"/>
              <a:gd name="connsiteX11283" fmla="*/ 1158077 w 10775908"/>
              <a:gd name="connsiteY11283" fmla="*/ 1087073 h 4464204"/>
              <a:gd name="connsiteX11284" fmla="*/ 1176819 w 10775908"/>
              <a:gd name="connsiteY11284" fmla="*/ 1093625 h 4464204"/>
              <a:gd name="connsiteX11285" fmla="*/ 1171731 w 10775908"/>
              <a:gd name="connsiteY11285" fmla="*/ 1113631 h 4464204"/>
              <a:gd name="connsiteX11286" fmla="*/ 1176322 w 10775908"/>
              <a:gd name="connsiteY11286" fmla="*/ 1114842 h 4464204"/>
              <a:gd name="connsiteX11287" fmla="*/ 1161777 w 10775908"/>
              <a:gd name="connsiteY11287" fmla="*/ 1120563 h 4464204"/>
              <a:gd name="connsiteX11288" fmla="*/ 1164920 w 10775908"/>
              <a:gd name="connsiteY11288" fmla="*/ 1114655 h 4464204"/>
              <a:gd name="connsiteX11289" fmla="*/ 1166540 w 10775908"/>
              <a:gd name="connsiteY11289" fmla="*/ 1113779 h 4464204"/>
              <a:gd name="connsiteX11290" fmla="*/ 1159769 w 10775908"/>
              <a:gd name="connsiteY11290" fmla="*/ 1105498 h 4464204"/>
              <a:gd name="connsiteX11291" fmla="*/ 1158077 w 10775908"/>
              <a:gd name="connsiteY11291" fmla="*/ 1087073 h 4464204"/>
              <a:gd name="connsiteX11292" fmla="*/ 240284 w 10775908"/>
              <a:gd name="connsiteY11292" fmla="*/ 1086226 h 4464204"/>
              <a:gd name="connsiteX11293" fmla="*/ 244181 w 10775908"/>
              <a:gd name="connsiteY11293" fmla="*/ 1092808 h 4464204"/>
              <a:gd name="connsiteX11294" fmla="*/ 236127 w 10775908"/>
              <a:gd name="connsiteY11294" fmla="*/ 1087828 h 4464204"/>
              <a:gd name="connsiteX11295" fmla="*/ 240284 w 10775908"/>
              <a:gd name="connsiteY11295" fmla="*/ 1086226 h 4464204"/>
              <a:gd name="connsiteX11296" fmla="*/ 819295 w 10775908"/>
              <a:gd name="connsiteY11296" fmla="*/ 1084228 h 4464204"/>
              <a:gd name="connsiteX11297" fmla="*/ 821724 w 10775908"/>
              <a:gd name="connsiteY11297" fmla="*/ 1096101 h 4464204"/>
              <a:gd name="connsiteX11298" fmla="*/ 819295 w 10775908"/>
              <a:gd name="connsiteY11298" fmla="*/ 1084228 h 4464204"/>
              <a:gd name="connsiteX11299" fmla="*/ 2329042 w 10775908"/>
              <a:gd name="connsiteY11299" fmla="*/ 1083915 h 4464204"/>
              <a:gd name="connsiteX11300" fmla="*/ 2339236 w 10775908"/>
              <a:gd name="connsiteY11300" fmla="*/ 1088699 h 4464204"/>
              <a:gd name="connsiteX11301" fmla="*/ 2329259 w 10775908"/>
              <a:gd name="connsiteY11301" fmla="*/ 1096869 h 4464204"/>
              <a:gd name="connsiteX11302" fmla="*/ 2319067 w 10775908"/>
              <a:gd name="connsiteY11302" fmla="*/ 1092090 h 4464204"/>
              <a:gd name="connsiteX11303" fmla="*/ 2329042 w 10775908"/>
              <a:gd name="connsiteY11303" fmla="*/ 1083915 h 4464204"/>
              <a:gd name="connsiteX11304" fmla="*/ 571152 w 10775908"/>
              <a:gd name="connsiteY11304" fmla="*/ 1082828 h 4464204"/>
              <a:gd name="connsiteX11305" fmla="*/ 579663 w 10775908"/>
              <a:gd name="connsiteY11305" fmla="*/ 1096318 h 4464204"/>
              <a:gd name="connsiteX11306" fmla="*/ 571152 w 10775908"/>
              <a:gd name="connsiteY11306" fmla="*/ 1082828 h 4464204"/>
              <a:gd name="connsiteX11307" fmla="*/ 1808328 w 10775908"/>
              <a:gd name="connsiteY11307" fmla="*/ 1082740 h 4464204"/>
              <a:gd name="connsiteX11308" fmla="*/ 1804906 w 10775908"/>
              <a:gd name="connsiteY11308" fmla="*/ 1092524 h 4464204"/>
              <a:gd name="connsiteX11309" fmla="*/ 1808328 w 10775908"/>
              <a:gd name="connsiteY11309" fmla="*/ 1082740 h 4464204"/>
              <a:gd name="connsiteX11310" fmla="*/ 1193002 w 10775908"/>
              <a:gd name="connsiteY11310" fmla="*/ 1082007 h 4464204"/>
              <a:gd name="connsiteX11311" fmla="*/ 1206239 w 10775908"/>
              <a:gd name="connsiteY11311" fmla="*/ 1088346 h 4464204"/>
              <a:gd name="connsiteX11312" fmla="*/ 1217886 w 10775908"/>
              <a:gd name="connsiteY11312" fmla="*/ 1087937 h 4464204"/>
              <a:gd name="connsiteX11313" fmla="*/ 1221223 w 10775908"/>
              <a:gd name="connsiteY11313" fmla="*/ 1091233 h 4464204"/>
              <a:gd name="connsiteX11314" fmla="*/ 1223827 w 10775908"/>
              <a:gd name="connsiteY11314" fmla="*/ 1091215 h 4464204"/>
              <a:gd name="connsiteX11315" fmla="*/ 1236066 w 10775908"/>
              <a:gd name="connsiteY11315" fmla="*/ 1083689 h 4464204"/>
              <a:gd name="connsiteX11316" fmla="*/ 1251767 w 10775908"/>
              <a:gd name="connsiteY11316" fmla="*/ 1107241 h 4464204"/>
              <a:gd name="connsiteX11317" fmla="*/ 1261970 w 10775908"/>
              <a:gd name="connsiteY11317" fmla="*/ 1133579 h 4464204"/>
              <a:gd name="connsiteX11318" fmla="*/ 1267703 w 10775908"/>
              <a:gd name="connsiteY11318" fmla="*/ 1128794 h 4464204"/>
              <a:gd name="connsiteX11319" fmla="*/ 1267339 w 10775908"/>
              <a:gd name="connsiteY11319" fmla="*/ 1130577 h 4464204"/>
              <a:gd name="connsiteX11320" fmla="*/ 1277970 w 10775908"/>
              <a:gd name="connsiteY11320" fmla="*/ 1138042 h 4464204"/>
              <a:gd name="connsiteX11321" fmla="*/ 1289970 w 10775908"/>
              <a:gd name="connsiteY11321" fmla="*/ 1144668 h 4464204"/>
              <a:gd name="connsiteX11322" fmla="*/ 1274416 w 10775908"/>
              <a:gd name="connsiteY11322" fmla="*/ 1158321 h 4464204"/>
              <a:gd name="connsiteX11323" fmla="*/ 1266446 w 10775908"/>
              <a:gd name="connsiteY11323" fmla="*/ 1136444 h 4464204"/>
              <a:gd name="connsiteX11324" fmla="*/ 1266454 w 10775908"/>
              <a:gd name="connsiteY11324" fmla="*/ 1134386 h 4464204"/>
              <a:gd name="connsiteX11325" fmla="*/ 1264286 w 10775908"/>
              <a:gd name="connsiteY11325" fmla="*/ 1138570 h 4464204"/>
              <a:gd name="connsiteX11326" fmla="*/ 1263398 w 10775908"/>
              <a:gd name="connsiteY11326" fmla="*/ 1137494 h 4464204"/>
              <a:gd name="connsiteX11327" fmla="*/ 1251024 w 10775908"/>
              <a:gd name="connsiteY11327" fmla="*/ 1140116 h 4464204"/>
              <a:gd name="connsiteX11328" fmla="*/ 1240272 w 10775908"/>
              <a:gd name="connsiteY11328" fmla="*/ 1138023 h 4464204"/>
              <a:gd name="connsiteX11329" fmla="*/ 1193002 w 10775908"/>
              <a:gd name="connsiteY11329" fmla="*/ 1082007 h 4464204"/>
              <a:gd name="connsiteX11330" fmla="*/ 1133906 w 10775908"/>
              <a:gd name="connsiteY11330" fmla="*/ 1080065 h 4464204"/>
              <a:gd name="connsiteX11331" fmla="*/ 1141302 w 10775908"/>
              <a:gd name="connsiteY11331" fmla="*/ 1081337 h 4464204"/>
              <a:gd name="connsiteX11332" fmla="*/ 1126848 w 10775908"/>
              <a:gd name="connsiteY11332" fmla="*/ 1086799 h 4464204"/>
              <a:gd name="connsiteX11333" fmla="*/ 1133906 w 10775908"/>
              <a:gd name="connsiteY11333" fmla="*/ 1080065 h 4464204"/>
              <a:gd name="connsiteX11334" fmla="*/ 1618227 w 10775908"/>
              <a:gd name="connsiteY11334" fmla="*/ 1077880 h 4464204"/>
              <a:gd name="connsiteX11335" fmla="*/ 1627353 w 10775908"/>
              <a:gd name="connsiteY11335" fmla="*/ 1087658 h 4464204"/>
              <a:gd name="connsiteX11336" fmla="*/ 1622259 w 10775908"/>
              <a:gd name="connsiteY11336" fmla="*/ 1090269 h 4464204"/>
              <a:gd name="connsiteX11337" fmla="*/ 1618227 w 10775908"/>
              <a:gd name="connsiteY11337" fmla="*/ 1077880 h 4464204"/>
              <a:gd name="connsiteX11338" fmla="*/ 267721 w 10775908"/>
              <a:gd name="connsiteY11338" fmla="*/ 1077270 h 4464204"/>
              <a:gd name="connsiteX11339" fmla="*/ 264979 w 10775908"/>
              <a:gd name="connsiteY11339" fmla="*/ 1098354 h 4464204"/>
              <a:gd name="connsiteX11340" fmla="*/ 260972 w 10775908"/>
              <a:gd name="connsiteY11340" fmla="*/ 1103199 h 4464204"/>
              <a:gd name="connsiteX11341" fmla="*/ 264409 w 10775908"/>
              <a:gd name="connsiteY11341" fmla="*/ 1106606 h 4464204"/>
              <a:gd name="connsiteX11342" fmla="*/ 284697 w 10775908"/>
              <a:gd name="connsiteY11342" fmla="*/ 1120314 h 4464204"/>
              <a:gd name="connsiteX11343" fmla="*/ 338697 w 10775908"/>
              <a:gd name="connsiteY11343" fmla="*/ 1196513 h 4464204"/>
              <a:gd name="connsiteX11344" fmla="*/ 396256 w 10775908"/>
              <a:gd name="connsiteY11344" fmla="*/ 1275784 h 4464204"/>
              <a:gd name="connsiteX11345" fmla="*/ 422855 w 10775908"/>
              <a:gd name="connsiteY11345" fmla="*/ 1311170 h 4464204"/>
              <a:gd name="connsiteX11346" fmla="*/ 437985 w 10775908"/>
              <a:gd name="connsiteY11346" fmla="*/ 1327482 h 4464204"/>
              <a:gd name="connsiteX11347" fmla="*/ 435932 w 10775908"/>
              <a:gd name="connsiteY11347" fmla="*/ 1346604 h 4464204"/>
              <a:gd name="connsiteX11348" fmla="*/ 457258 w 10775908"/>
              <a:gd name="connsiteY11348" fmla="*/ 1378309 h 4464204"/>
              <a:gd name="connsiteX11349" fmla="*/ 483854 w 10775908"/>
              <a:gd name="connsiteY11349" fmla="*/ 1407080 h 4464204"/>
              <a:gd name="connsiteX11350" fmla="*/ 546106 w 10775908"/>
              <a:gd name="connsiteY11350" fmla="*/ 1479548 h 4464204"/>
              <a:gd name="connsiteX11351" fmla="*/ 600221 w 10775908"/>
              <a:gd name="connsiteY11351" fmla="*/ 1548801 h 4464204"/>
              <a:gd name="connsiteX11352" fmla="*/ 607220 w 10775908"/>
              <a:gd name="connsiteY11352" fmla="*/ 1575130 h 4464204"/>
              <a:gd name="connsiteX11353" fmla="*/ 590722 w 10775908"/>
              <a:gd name="connsiteY11353" fmla="*/ 1582591 h 4464204"/>
              <a:gd name="connsiteX11354" fmla="*/ 601038 w 10775908"/>
              <a:gd name="connsiteY11354" fmla="*/ 1592810 h 4464204"/>
              <a:gd name="connsiteX11355" fmla="*/ 587288 w 10775908"/>
              <a:gd name="connsiteY11355" fmla="*/ 1592413 h 4464204"/>
              <a:gd name="connsiteX11356" fmla="*/ 579051 w 10775908"/>
              <a:gd name="connsiteY11356" fmla="*/ 1622600 h 4464204"/>
              <a:gd name="connsiteX11357" fmla="*/ 575381 w 10775908"/>
              <a:gd name="connsiteY11357" fmla="*/ 1621507 h 4464204"/>
              <a:gd name="connsiteX11358" fmla="*/ 576292 w 10775908"/>
              <a:gd name="connsiteY11358" fmla="*/ 1603999 h 4464204"/>
              <a:gd name="connsiteX11359" fmla="*/ 561840 w 10775908"/>
              <a:gd name="connsiteY11359" fmla="*/ 1572494 h 4464204"/>
              <a:gd name="connsiteX11360" fmla="*/ 574903 w 10775908"/>
              <a:gd name="connsiteY11360" fmla="*/ 1568242 h 4464204"/>
              <a:gd name="connsiteX11361" fmla="*/ 566647 w 10775908"/>
              <a:gd name="connsiteY11361" fmla="*/ 1558743 h 4464204"/>
              <a:gd name="connsiteX11362" fmla="*/ 563441 w 10775908"/>
              <a:gd name="connsiteY11362" fmla="*/ 1555783 h 4464204"/>
              <a:gd name="connsiteX11363" fmla="*/ 523674 w 10775908"/>
              <a:gd name="connsiteY11363" fmla="*/ 1550332 h 4464204"/>
              <a:gd name="connsiteX11364" fmla="*/ 518905 w 10775908"/>
              <a:gd name="connsiteY11364" fmla="*/ 1546046 h 4464204"/>
              <a:gd name="connsiteX11365" fmla="*/ 519800 w 10775908"/>
              <a:gd name="connsiteY11365" fmla="*/ 1549676 h 4464204"/>
              <a:gd name="connsiteX11366" fmla="*/ 514605 w 10775908"/>
              <a:gd name="connsiteY11366" fmla="*/ 1552254 h 4464204"/>
              <a:gd name="connsiteX11367" fmla="*/ 514878 w 10775908"/>
              <a:gd name="connsiteY11367" fmla="*/ 1546859 h 4464204"/>
              <a:gd name="connsiteX11368" fmla="*/ 516811 w 10775908"/>
              <a:gd name="connsiteY11368" fmla="*/ 1544161 h 4464204"/>
              <a:gd name="connsiteX11369" fmla="*/ 514648 w 10775908"/>
              <a:gd name="connsiteY11369" fmla="*/ 1542216 h 4464204"/>
              <a:gd name="connsiteX11370" fmla="*/ 505102 w 10775908"/>
              <a:gd name="connsiteY11370" fmla="*/ 1530615 h 4464204"/>
              <a:gd name="connsiteX11371" fmla="*/ 492266 w 10775908"/>
              <a:gd name="connsiteY11371" fmla="*/ 1522084 h 4464204"/>
              <a:gd name="connsiteX11372" fmla="*/ 460627 w 10775908"/>
              <a:gd name="connsiteY11372" fmla="*/ 1493387 h 4464204"/>
              <a:gd name="connsiteX11373" fmla="*/ 502562 w 10775908"/>
              <a:gd name="connsiteY11373" fmla="*/ 1479390 h 4464204"/>
              <a:gd name="connsiteX11374" fmla="*/ 449815 w 10775908"/>
              <a:gd name="connsiteY11374" fmla="*/ 1392976 h 4464204"/>
              <a:gd name="connsiteX11375" fmla="*/ 421494 w 10775908"/>
              <a:gd name="connsiteY11375" fmla="*/ 1348170 h 4464204"/>
              <a:gd name="connsiteX11376" fmla="*/ 398451 w 10775908"/>
              <a:gd name="connsiteY11376" fmla="*/ 1322479 h 4464204"/>
              <a:gd name="connsiteX11377" fmla="*/ 397206 w 10775908"/>
              <a:gd name="connsiteY11377" fmla="*/ 1359152 h 4464204"/>
              <a:gd name="connsiteX11378" fmla="*/ 371080 w 10775908"/>
              <a:gd name="connsiteY11378" fmla="*/ 1361041 h 4464204"/>
              <a:gd name="connsiteX11379" fmla="*/ 381267 w 10775908"/>
              <a:gd name="connsiteY11379" fmla="*/ 1331902 h 4464204"/>
              <a:gd name="connsiteX11380" fmla="*/ 360644 w 10775908"/>
              <a:gd name="connsiteY11380" fmla="*/ 1337918 h 4464204"/>
              <a:gd name="connsiteX11381" fmla="*/ 339662 w 10775908"/>
              <a:gd name="connsiteY11381" fmla="*/ 1312949 h 4464204"/>
              <a:gd name="connsiteX11382" fmla="*/ 347984 w 10775908"/>
              <a:gd name="connsiteY11382" fmla="*/ 1298928 h 4464204"/>
              <a:gd name="connsiteX11383" fmla="*/ 346622 w 10775908"/>
              <a:gd name="connsiteY11383" fmla="*/ 1294071 h 4464204"/>
              <a:gd name="connsiteX11384" fmla="*/ 344466 w 10775908"/>
              <a:gd name="connsiteY11384" fmla="*/ 1286381 h 4464204"/>
              <a:gd name="connsiteX11385" fmla="*/ 325905 w 10775908"/>
              <a:gd name="connsiteY11385" fmla="*/ 1292706 h 4464204"/>
              <a:gd name="connsiteX11386" fmla="*/ 343096 w 10775908"/>
              <a:gd name="connsiteY11386" fmla="*/ 1303127 h 4464204"/>
              <a:gd name="connsiteX11387" fmla="*/ 303211 w 10775908"/>
              <a:gd name="connsiteY11387" fmla="*/ 1278161 h 4464204"/>
              <a:gd name="connsiteX11388" fmla="*/ 322458 w 10775908"/>
              <a:gd name="connsiteY11388" fmla="*/ 1269457 h 4464204"/>
              <a:gd name="connsiteX11389" fmla="*/ 307203 w 10775908"/>
              <a:gd name="connsiteY11389" fmla="*/ 1233629 h 4464204"/>
              <a:gd name="connsiteX11390" fmla="*/ 285532 w 10775908"/>
              <a:gd name="connsiteY11390" fmla="*/ 1197395 h 4464204"/>
              <a:gd name="connsiteX11391" fmla="*/ 214227 w 10775908"/>
              <a:gd name="connsiteY11391" fmla="*/ 1130949 h 4464204"/>
              <a:gd name="connsiteX11392" fmla="*/ 227971 w 10775908"/>
              <a:gd name="connsiteY11392" fmla="*/ 1111504 h 4464204"/>
              <a:gd name="connsiteX11393" fmla="*/ 245158 w 10775908"/>
              <a:gd name="connsiteY11393" fmla="*/ 1108695 h 4464204"/>
              <a:gd name="connsiteX11394" fmla="*/ 243780 w 10775908"/>
              <a:gd name="connsiteY11394" fmla="*/ 1099394 h 4464204"/>
              <a:gd name="connsiteX11395" fmla="*/ 249280 w 10775908"/>
              <a:gd name="connsiteY11395" fmla="*/ 1096909 h 4464204"/>
              <a:gd name="connsiteX11396" fmla="*/ 251451 w 10775908"/>
              <a:gd name="connsiteY11396" fmla="*/ 1089164 h 4464204"/>
              <a:gd name="connsiteX11397" fmla="*/ 251626 w 10775908"/>
              <a:gd name="connsiteY11397" fmla="*/ 1088543 h 4464204"/>
              <a:gd name="connsiteX11398" fmla="*/ 249847 w 10775908"/>
              <a:gd name="connsiteY11398" fmla="*/ 1082041 h 4464204"/>
              <a:gd name="connsiteX11399" fmla="*/ 267721 w 10775908"/>
              <a:gd name="connsiteY11399" fmla="*/ 1077270 h 4464204"/>
              <a:gd name="connsiteX11400" fmla="*/ 334249 w 10775908"/>
              <a:gd name="connsiteY11400" fmla="*/ 1074185 h 4464204"/>
              <a:gd name="connsiteX11401" fmla="*/ 341797 w 10775908"/>
              <a:gd name="connsiteY11401" fmla="*/ 1076259 h 4464204"/>
              <a:gd name="connsiteX11402" fmla="*/ 326479 w 10775908"/>
              <a:gd name="connsiteY11402" fmla="*/ 1082213 h 4464204"/>
              <a:gd name="connsiteX11403" fmla="*/ 334249 w 10775908"/>
              <a:gd name="connsiteY11403" fmla="*/ 1074185 h 4464204"/>
              <a:gd name="connsiteX11404" fmla="*/ 1606733 w 10775908"/>
              <a:gd name="connsiteY11404" fmla="*/ 1073861 h 4464204"/>
              <a:gd name="connsiteX11405" fmla="*/ 1608754 w 10775908"/>
              <a:gd name="connsiteY11405" fmla="*/ 1085547 h 4464204"/>
              <a:gd name="connsiteX11406" fmla="*/ 1606733 w 10775908"/>
              <a:gd name="connsiteY11406" fmla="*/ 1073861 h 4464204"/>
              <a:gd name="connsiteX11407" fmla="*/ 2079845 w 10775908"/>
              <a:gd name="connsiteY11407" fmla="*/ 1072874 h 4464204"/>
              <a:gd name="connsiteX11408" fmla="*/ 2086294 w 10775908"/>
              <a:gd name="connsiteY11408" fmla="*/ 1074724 h 4464204"/>
              <a:gd name="connsiteX11409" fmla="*/ 2073873 w 10775908"/>
              <a:gd name="connsiteY11409" fmla="*/ 1079025 h 4464204"/>
              <a:gd name="connsiteX11410" fmla="*/ 2079845 w 10775908"/>
              <a:gd name="connsiteY11410" fmla="*/ 1072874 h 4464204"/>
              <a:gd name="connsiteX11411" fmla="*/ 1019835 w 10775908"/>
              <a:gd name="connsiteY11411" fmla="*/ 1072770 h 4464204"/>
              <a:gd name="connsiteX11412" fmla="*/ 1010670 w 10775908"/>
              <a:gd name="connsiteY11412" fmla="*/ 1080548 h 4464204"/>
              <a:gd name="connsiteX11413" fmla="*/ 1019835 w 10775908"/>
              <a:gd name="connsiteY11413" fmla="*/ 1072770 h 4464204"/>
              <a:gd name="connsiteX11414" fmla="*/ 232154 w 10775908"/>
              <a:gd name="connsiteY11414" fmla="*/ 1071339 h 4464204"/>
              <a:gd name="connsiteX11415" fmla="*/ 240530 w 10775908"/>
              <a:gd name="connsiteY11415" fmla="*/ 1078938 h 4464204"/>
              <a:gd name="connsiteX11416" fmla="*/ 233814 w 10775908"/>
              <a:gd name="connsiteY11416" fmla="*/ 1079216 h 4464204"/>
              <a:gd name="connsiteX11417" fmla="*/ 228735 w 10775908"/>
              <a:gd name="connsiteY11417" fmla="*/ 1074812 h 4464204"/>
              <a:gd name="connsiteX11418" fmla="*/ 232154 w 10775908"/>
              <a:gd name="connsiteY11418" fmla="*/ 1071339 h 4464204"/>
              <a:gd name="connsiteX11419" fmla="*/ 678925 w 10775908"/>
              <a:gd name="connsiteY11419" fmla="*/ 1069758 h 4464204"/>
              <a:gd name="connsiteX11420" fmla="*/ 705729 w 10775908"/>
              <a:gd name="connsiteY11420" fmla="*/ 1098975 h 4464204"/>
              <a:gd name="connsiteX11421" fmla="*/ 721194 w 10775908"/>
              <a:gd name="connsiteY11421" fmla="*/ 1119819 h 4464204"/>
              <a:gd name="connsiteX11422" fmla="*/ 724608 w 10775908"/>
              <a:gd name="connsiteY11422" fmla="*/ 1113226 h 4464204"/>
              <a:gd name="connsiteX11423" fmla="*/ 723974 w 10775908"/>
              <a:gd name="connsiteY11423" fmla="*/ 1111050 h 4464204"/>
              <a:gd name="connsiteX11424" fmla="*/ 722096 w 10775908"/>
              <a:gd name="connsiteY11424" fmla="*/ 1115284 h 4464204"/>
              <a:gd name="connsiteX11425" fmla="*/ 718763 w 10775908"/>
              <a:gd name="connsiteY11425" fmla="*/ 1113111 h 4464204"/>
              <a:gd name="connsiteX11426" fmla="*/ 721374 w 10775908"/>
              <a:gd name="connsiteY11426" fmla="*/ 1111874 h 4464204"/>
              <a:gd name="connsiteX11427" fmla="*/ 723667 w 10775908"/>
              <a:gd name="connsiteY11427" fmla="*/ 1110004 h 4464204"/>
              <a:gd name="connsiteX11428" fmla="*/ 722479 w 10775908"/>
              <a:gd name="connsiteY11428" fmla="*/ 1105935 h 4464204"/>
              <a:gd name="connsiteX11429" fmla="*/ 713976 w 10775908"/>
              <a:gd name="connsiteY11429" fmla="*/ 1095242 h 4464204"/>
              <a:gd name="connsiteX11430" fmla="*/ 678925 w 10775908"/>
              <a:gd name="connsiteY11430" fmla="*/ 1069758 h 4464204"/>
              <a:gd name="connsiteX11431" fmla="*/ 2874834 w 10775908"/>
              <a:gd name="connsiteY11431" fmla="*/ 1069184 h 4464204"/>
              <a:gd name="connsiteX11432" fmla="*/ 2955835 w 10775908"/>
              <a:gd name="connsiteY11432" fmla="*/ 1086300 h 4464204"/>
              <a:gd name="connsiteX11433" fmla="*/ 2954124 w 10775908"/>
              <a:gd name="connsiteY11433" fmla="*/ 1086305 h 4464204"/>
              <a:gd name="connsiteX11434" fmla="*/ 2860548 w 10775908"/>
              <a:gd name="connsiteY11434" fmla="*/ 1082350 h 4464204"/>
              <a:gd name="connsiteX11435" fmla="*/ 2849888 w 10775908"/>
              <a:gd name="connsiteY11435" fmla="*/ 1080114 h 4464204"/>
              <a:gd name="connsiteX11436" fmla="*/ 2845353 w 10775908"/>
              <a:gd name="connsiteY11436" fmla="*/ 1077304 h 4464204"/>
              <a:gd name="connsiteX11437" fmla="*/ 2854796 w 10775908"/>
              <a:gd name="connsiteY11437" fmla="*/ 1072392 h 4464204"/>
              <a:gd name="connsiteX11438" fmla="*/ 429818 w 10775908"/>
              <a:gd name="connsiteY11438" fmla="*/ 1065829 h 4464204"/>
              <a:gd name="connsiteX11439" fmla="*/ 429532 w 10775908"/>
              <a:gd name="connsiteY11439" fmla="*/ 1070850 h 4464204"/>
              <a:gd name="connsiteX11440" fmla="*/ 426444 w 10775908"/>
              <a:gd name="connsiteY11440" fmla="*/ 1068744 h 4464204"/>
              <a:gd name="connsiteX11441" fmla="*/ 429818 w 10775908"/>
              <a:gd name="connsiteY11441" fmla="*/ 1065829 h 4464204"/>
              <a:gd name="connsiteX11442" fmla="*/ 916672 w 10775908"/>
              <a:gd name="connsiteY11442" fmla="*/ 1061183 h 4464204"/>
              <a:gd name="connsiteX11443" fmla="*/ 978481 w 10775908"/>
              <a:gd name="connsiteY11443" fmla="*/ 1091680 h 4464204"/>
              <a:gd name="connsiteX11444" fmla="*/ 972471 w 10775908"/>
              <a:gd name="connsiteY11444" fmla="*/ 1096252 h 4464204"/>
              <a:gd name="connsiteX11445" fmla="*/ 987512 w 10775908"/>
              <a:gd name="connsiteY11445" fmla="*/ 1103734 h 4464204"/>
              <a:gd name="connsiteX11446" fmla="*/ 985911 w 10775908"/>
              <a:gd name="connsiteY11446" fmla="*/ 1127255 h 4464204"/>
              <a:gd name="connsiteX11447" fmla="*/ 996659 w 10775908"/>
              <a:gd name="connsiteY11447" fmla="*/ 1115453 h 4464204"/>
              <a:gd name="connsiteX11448" fmla="*/ 1003031 w 10775908"/>
              <a:gd name="connsiteY11448" fmla="*/ 1128794 h 4464204"/>
              <a:gd name="connsiteX11449" fmla="*/ 996688 w 10775908"/>
              <a:gd name="connsiteY11449" fmla="*/ 1153253 h 4464204"/>
              <a:gd name="connsiteX11450" fmla="*/ 984665 w 10775908"/>
              <a:gd name="connsiteY11450" fmla="*/ 1162388 h 4464204"/>
              <a:gd name="connsiteX11451" fmla="*/ 963686 w 10775908"/>
              <a:gd name="connsiteY11451" fmla="*/ 1108741 h 4464204"/>
              <a:gd name="connsiteX11452" fmla="*/ 916672 w 10775908"/>
              <a:gd name="connsiteY11452" fmla="*/ 1061183 h 4464204"/>
              <a:gd name="connsiteX11453" fmla="*/ 476696 w 10775908"/>
              <a:gd name="connsiteY11453" fmla="*/ 1061164 h 4464204"/>
              <a:gd name="connsiteX11454" fmla="*/ 501769 w 10775908"/>
              <a:gd name="connsiteY11454" fmla="*/ 1080782 h 4464204"/>
              <a:gd name="connsiteX11455" fmla="*/ 487240 w 10775908"/>
              <a:gd name="connsiteY11455" fmla="*/ 1093442 h 4464204"/>
              <a:gd name="connsiteX11456" fmla="*/ 476696 w 10775908"/>
              <a:gd name="connsiteY11456" fmla="*/ 1061164 h 4464204"/>
              <a:gd name="connsiteX11457" fmla="*/ 752625 w 10775908"/>
              <a:gd name="connsiteY11457" fmla="*/ 1059665 h 4464204"/>
              <a:gd name="connsiteX11458" fmla="*/ 762190 w 10775908"/>
              <a:gd name="connsiteY11458" fmla="*/ 1064125 h 4464204"/>
              <a:gd name="connsiteX11459" fmla="*/ 747964 w 10775908"/>
              <a:gd name="connsiteY11459" fmla="*/ 1070766 h 4464204"/>
              <a:gd name="connsiteX11460" fmla="*/ 743239 w 10775908"/>
              <a:gd name="connsiteY11460" fmla="*/ 1068661 h 4464204"/>
              <a:gd name="connsiteX11461" fmla="*/ 752625 w 10775908"/>
              <a:gd name="connsiteY11461" fmla="*/ 1059665 h 4464204"/>
              <a:gd name="connsiteX11462" fmla="*/ 1989764 w 10775908"/>
              <a:gd name="connsiteY11462" fmla="*/ 1058631 h 4464204"/>
              <a:gd name="connsiteX11463" fmla="*/ 2012449 w 10775908"/>
              <a:gd name="connsiteY11463" fmla="*/ 1068739 h 4464204"/>
              <a:gd name="connsiteX11464" fmla="*/ 2013623 w 10775908"/>
              <a:gd name="connsiteY11464" fmla="*/ 1084391 h 4464204"/>
              <a:gd name="connsiteX11465" fmla="*/ 1993449 w 10775908"/>
              <a:gd name="connsiteY11465" fmla="*/ 1079242 h 4464204"/>
              <a:gd name="connsiteX11466" fmla="*/ 1975821 w 10775908"/>
              <a:gd name="connsiteY11466" fmla="*/ 1066820 h 4464204"/>
              <a:gd name="connsiteX11467" fmla="*/ 1989764 w 10775908"/>
              <a:gd name="connsiteY11467" fmla="*/ 1058631 h 4464204"/>
              <a:gd name="connsiteX11468" fmla="*/ 4045262 w 10775908"/>
              <a:gd name="connsiteY11468" fmla="*/ 1057556 h 4464204"/>
              <a:gd name="connsiteX11469" fmla="*/ 4049890 w 10775908"/>
              <a:gd name="connsiteY11469" fmla="*/ 1059467 h 4464204"/>
              <a:gd name="connsiteX11470" fmla="*/ 4075840 w 10775908"/>
              <a:gd name="connsiteY11470" fmla="*/ 1071592 h 4464204"/>
              <a:gd name="connsiteX11471" fmla="*/ 4081193 w 10775908"/>
              <a:gd name="connsiteY11471" fmla="*/ 1078515 h 4464204"/>
              <a:gd name="connsiteX11472" fmla="*/ 4169335 w 10775908"/>
              <a:gd name="connsiteY11472" fmla="*/ 1081924 h 4464204"/>
              <a:gd name="connsiteX11473" fmla="*/ 4254658 w 10775908"/>
              <a:gd name="connsiteY11473" fmla="*/ 1074408 h 4464204"/>
              <a:gd name="connsiteX11474" fmla="*/ 4221339 w 10775908"/>
              <a:gd name="connsiteY11474" fmla="*/ 1064613 h 4464204"/>
              <a:gd name="connsiteX11475" fmla="*/ 255122 w 10775908"/>
              <a:gd name="connsiteY11475" fmla="*/ 1056654 h 4464204"/>
              <a:gd name="connsiteX11476" fmla="*/ 245958 w 10775908"/>
              <a:gd name="connsiteY11476" fmla="*/ 1064432 h 4464204"/>
              <a:gd name="connsiteX11477" fmla="*/ 255122 w 10775908"/>
              <a:gd name="connsiteY11477" fmla="*/ 1056654 h 4464204"/>
              <a:gd name="connsiteX11478" fmla="*/ 1122940 w 10775908"/>
              <a:gd name="connsiteY11478" fmla="*/ 1056388 h 4464204"/>
              <a:gd name="connsiteX11479" fmla="*/ 1131047 w 10775908"/>
              <a:gd name="connsiteY11479" fmla="*/ 1056456 h 4464204"/>
              <a:gd name="connsiteX11480" fmla="*/ 1145319 w 10775908"/>
              <a:gd name="connsiteY11480" fmla="*/ 1064057 h 4464204"/>
              <a:gd name="connsiteX11481" fmla="*/ 1130972 w 10775908"/>
              <a:gd name="connsiteY11481" fmla="*/ 1071967 h 4464204"/>
              <a:gd name="connsiteX11482" fmla="*/ 1116484 w 10775908"/>
              <a:gd name="connsiteY11482" fmla="*/ 1064977 h 4464204"/>
              <a:gd name="connsiteX11483" fmla="*/ 1122940 w 10775908"/>
              <a:gd name="connsiteY11483" fmla="*/ 1056388 h 4464204"/>
              <a:gd name="connsiteX11484" fmla="*/ 221615 w 10775908"/>
              <a:gd name="connsiteY11484" fmla="*/ 1056295 h 4464204"/>
              <a:gd name="connsiteX11485" fmla="*/ 231991 w 10775908"/>
              <a:gd name="connsiteY11485" fmla="*/ 1064447 h 4464204"/>
              <a:gd name="connsiteX11486" fmla="*/ 223403 w 10775908"/>
              <a:gd name="connsiteY11486" fmla="*/ 1067664 h 4464204"/>
              <a:gd name="connsiteX11487" fmla="*/ 221615 w 10775908"/>
              <a:gd name="connsiteY11487" fmla="*/ 1056295 h 4464204"/>
              <a:gd name="connsiteX11488" fmla="*/ 562143 w 10775908"/>
              <a:gd name="connsiteY11488" fmla="*/ 1055569 h 4464204"/>
              <a:gd name="connsiteX11489" fmla="*/ 550451 w 10775908"/>
              <a:gd name="connsiteY11489" fmla="*/ 1062463 h 4464204"/>
              <a:gd name="connsiteX11490" fmla="*/ 562143 w 10775908"/>
              <a:gd name="connsiteY11490" fmla="*/ 1055569 h 4464204"/>
              <a:gd name="connsiteX11491" fmla="*/ 1639846 w 10775908"/>
              <a:gd name="connsiteY11491" fmla="*/ 1054641 h 4464204"/>
              <a:gd name="connsiteX11492" fmla="*/ 1818877 w 10775908"/>
              <a:gd name="connsiteY11492" fmla="*/ 1174227 h 4464204"/>
              <a:gd name="connsiteX11493" fmla="*/ 1796039 w 10775908"/>
              <a:gd name="connsiteY11493" fmla="*/ 1214418 h 4464204"/>
              <a:gd name="connsiteX11494" fmla="*/ 1804454 w 10775908"/>
              <a:gd name="connsiteY11494" fmla="*/ 1221771 h 4464204"/>
              <a:gd name="connsiteX11495" fmla="*/ 1793640 w 10775908"/>
              <a:gd name="connsiteY11495" fmla="*/ 1225990 h 4464204"/>
              <a:gd name="connsiteX11496" fmla="*/ 1783498 w 10775908"/>
              <a:gd name="connsiteY11496" fmla="*/ 1218858 h 4464204"/>
              <a:gd name="connsiteX11497" fmla="*/ 1749369 w 10775908"/>
              <a:gd name="connsiteY11497" fmla="*/ 1198103 h 4464204"/>
              <a:gd name="connsiteX11498" fmla="*/ 1748027 w 10775908"/>
              <a:gd name="connsiteY11498" fmla="*/ 1151664 h 4464204"/>
              <a:gd name="connsiteX11499" fmla="*/ 1698337 w 10775908"/>
              <a:gd name="connsiteY11499" fmla="*/ 1118848 h 4464204"/>
              <a:gd name="connsiteX11500" fmla="*/ 1652237 w 10775908"/>
              <a:gd name="connsiteY11500" fmla="*/ 1087287 h 4464204"/>
              <a:gd name="connsiteX11501" fmla="*/ 1636317 w 10775908"/>
              <a:gd name="connsiteY11501" fmla="*/ 1077308 h 4464204"/>
              <a:gd name="connsiteX11502" fmla="*/ 1639846 w 10775908"/>
              <a:gd name="connsiteY11502" fmla="*/ 1054641 h 4464204"/>
              <a:gd name="connsiteX11503" fmla="*/ 1402697 w 10775908"/>
              <a:gd name="connsiteY11503" fmla="*/ 1054410 h 4464204"/>
              <a:gd name="connsiteX11504" fmla="*/ 1402605 w 10775908"/>
              <a:gd name="connsiteY11504" fmla="*/ 1057570 h 4464204"/>
              <a:gd name="connsiteX11505" fmla="*/ 1400991 w 10775908"/>
              <a:gd name="connsiteY11505" fmla="*/ 1059275 h 4464204"/>
              <a:gd name="connsiteX11506" fmla="*/ 1400031 w 10775908"/>
              <a:gd name="connsiteY11506" fmla="*/ 1060288 h 4464204"/>
              <a:gd name="connsiteX11507" fmla="*/ 1400174 w 10775908"/>
              <a:gd name="connsiteY11507" fmla="*/ 1060436 h 4464204"/>
              <a:gd name="connsiteX11508" fmla="*/ 1405007 w 10775908"/>
              <a:gd name="connsiteY11508" fmla="*/ 1065433 h 4464204"/>
              <a:gd name="connsiteX11509" fmla="*/ 1414085 w 10775908"/>
              <a:gd name="connsiteY11509" fmla="*/ 1070812 h 4464204"/>
              <a:gd name="connsiteX11510" fmla="*/ 1405111 w 10775908"/>
              <a:gd name="connsiteY11510" fmla="*/ 1058854 h 4464204"/>
              <a:gd name="connsiteX11511" fmla="*/ 2258209 w 10775908"/>
              <a:gd name="connsiteY11511" fmla="*/ 1050389 h 4464204"/>
              <a:gd name="connsiteX11512" fmla="*/ 2259882 w 10775908"/>
              <a:gd name="connsiteY11512" fmla="*/ 1057561 h 4464204"/>
              <a:gd name="connsiteX11513" fmla="*/ 2247337 w 10775908"/>
              <a:gd name="connsiteY11513" fmla="*/ 1057569 h 4464204"/>
              <a:gd name="connsiteX11514" fmla="*/ 2258209 w 10775908"/>
              <a:gd name="connsiteY11514" fmla="*/ 1050389 h 4464204"/>
              <a:gd name="connsiteX11515" fmla="*/ 2263682 w 10775908"/>
              <a:gd name="connsiteY11515" fmla="*/ 1049363 h 4464204"/>
              <a:gd name="connsiteX11516" fmla="*/ 2264952 w 10775908"/>
              <a:gd name="connsiteY11516" fmla="*/ 1052277 h 4464204"/>
              <a:gd name="connsiteX11517" fmla="*/ 2261087 w 10775908"/>
              <a:gd name="connsiteY11517" fmla="*/ 1057513 h 4464204"/>
              <a:gd name="connsiteX11518" fmla="*/ 2259511 w 10775908"/>
              <a:gd name="connsiteY11518" fmla="*/ 1050374 h 4464204"/>
              <a:gd name="connsiteX11519" fmla="*/ 2263682 w 10775908"/>
              <a:gd name="connsiteY11519" fmla="*/ 1049363 h 4464204"/>
              <a:gd name="connsiteX11520" fmla="*/ 1622995 w 10775908"/>
              <a:gd name="connsiteY11520" fmla="*/ 1047744 h 4464204"/>
              <a:gd name="connsiteX11521" fmla="*/ 1633209 w 10775908"/>
              <a:gd name="connsiteY11521" fmla="*/ 1052468 h 4464204"/>
              <a:gd name="connsiteX11522" fmla="*/ 1623179 w 10775908"/>
              <a:gd name="connsiteY11522" fmla="*/ 1060794 h 4464204"/>
              <a:gd name="connsiteX11523" fmla="*/ 1612963 w 10775908"/>
              <a:gd name="connsiteY11523" fmla="*/ 1056072 h 4464204"/>
              <a:gd name="connsiteX11524" fmla="*/ 1622995 w 10775908"/>
              <a:gd name="connsiteY11524" fmla="*/ 1047744 h 4464204"/>
              <a:gd name="connsiteX11525" fmla="*/ 744255 w 10775908"/>
              <a:gd name="connsiteY11525" fmla="*/ 1046290 h 4464204"/>
              <a:gd name="connsiteX11526" fmla="*/ 735392 w 10775908"/>
              <a:gd name="connsiteY11526" fmla="*/ 1054171 h 4464204"/>
              <a:gd name="connsiteX11527" fmla="*/ 744255 w 10775908"/>
              <a:gd name="connsiteY11527" fmla="*/ 1046290 h 4464204"/>
              <a:gd name="connsiteX11528" fmla="*/ 1188114 w 10775908"/>
              <a:gd name="connsiteY11528" fmla="*/ 1044232 h 4464204"/>
              <a:gd name="connsiteX11529" fmla="*/ 1180889 w 10775908"/>
              <a:gd name="connsiteY11529" fmla="*/ 1053671 h 4464204"/>
              <a:gd name="connsiteX11530" fmla="*/ 1182775 w 10775908"/>
              <a:gd name="connsiteY11530" fmla="*/ 1054202 h 4464204"/>
              <a:gd name="connsiteX11531" fmla="*/ 1180957 w 10775908"/>
              <a:gd name="connsiteY11531" fmla="*/ 1057342 h 4464204"/>
              <a:gd name="connsiteX11532" fmla="*/ 1184885 w 10775908"/>
              <a:gd name="connsiteY11532" fmla="*/ 1071906 h 4464204"/>
              <a:gd name="connsiteX11533" fmla="*/ 1169101 w 10775908"/>
              <a:gd name="connsiteY11533" fmla="*/ 1060607 h 4464204"/>
              <a:gd name="connsiteX11534" fmla="*/ 1167468 w 10775908"/>
              <a:gd name="connsiteY11534" fmla="*/ 1060159 h 4464204"/>
              <a:gd name="connsiteX11535" fmla="*/ 1167743 w 10775908"/>
              <a:gd name="connsiteY11535" fmla="*/ 1059636 h 4464204"/>
              <a:gd name="connsiteX11536" fmla="*/ 1154239 w 10775908"/>
              <a:gd name="connsiteY11536" fmla="*/ 1049971 h 4464204"/>
              <a:gd name="connsiteX11537" fmla="*/ 1188114 w 10775908"/>
              <a:gd name="connsiteY11537" fmla="*/ 1044232 h 4464204"/>
              <a:gd name="connsiteX11538" fmla="*/ 2027030 w 10775908"/>
              <a:gd name="connsiteY11538" fmla="*/ 1042496 h 4464204"/>
              <a:gd name="connsiteX11539" fmla="*/ 2023614 w 10775908"/>
              <a:gd name="connsiteY11539" fmla="*/ 1052269 h 4464204"/>
              <a:gd name="connsiteX11540" fmla="*/ 2027030 w 10775908"/>
              <a:gd name="connsiteY11540" fmla="*/ 1042496 h 4464204"/>
              <a:gd name="connsiteX11541" fmla="*/ 6397042 w 10775908"/>
              <a:gd name="connsiteY11541" fmla="*/ 1041891 h 4464204"/>
              <a:gd name="connsiteX11542" fmla="*/ 6389019 w 10775908"/>
              <a:gd name="connsiteY11542" fmla="*/ 1050740 h 4464204"/>
              <a:gd name="connsiteX11543" fmla="*/ 6388784 w 10775908"/>
              <a:gd name="connsiteY11543" fmla="*/ 1048259 h 4464204"/>
              <a:gd name="connsiteX11544" fmla="*/ 6391708 w 10775908"/>
              <a:gd name="connsiteY11544" fmla="*/ 1045340 h 4464204"/>
              <a:gd name="connsiteX11545" fmla="*/ 6397042 w 10775908"/>
              <a:gd name="connsiteY11545" fmla="*/ 1041891 h 4464204"/>
              <a:gd name="connsiteX11546" fmla="*/ 910381 w 10775908"/>
              <a:gd name="connsiteY11546" fmla="*/ 1041875 h 4464204"/>
              <a:gd name="connsiteX11547" fmla="*/ 917189 w 10775908"/>
              <a:gd name="connsiteY11547" fmla="*/ 1044822 h 4464204"/>
              <a:gd name="connsiteX11548" fmla="*/ 903194 w 10775908"/>
              <a:gd name="connsiteY11548" fmla="*/ 1048975 h 4464204"/>
              <a:gd name="connsiteX11549" fmla="*/ 910381 w 10775908"/>
              <a:gd name="connsiteY11549" fmla="*/ 1041875 h 4464204"/>
              <a:gd name="connsiteX11550" fmla="*/ 1387059 w 10775908"/>
              <a:gd name="connsiteY11550" fmla="*/ 1041514 h 4464204"/>
              <a:gd name="connsiteX11551" fmla="*/ 1395344 w 10775908"/>
              <a:gd name="connsiteY11551" fmla="*/ 1055440 h 4464204"/>
              <a:gd name="connsiteX11552" fmla="*/ 1399304 w 10775908"/>
              <a:gd name="connsiteY11552" fmla="*/ 1059535 h 4464204"/>
              <a:gd name="connsiteX11553" fmla="*/ 1399089 w 10775908"/>
              <a:gd name="connsiteY11553" fmla="*/ 1055253 h 4464204"/>
              <a:gd name="connsiteX11554" fmla="*/ 1401507 w 10775908"/>
              <a:gd name="connsiteY11554" fmla="*/ 1052611 h 4464204"/>
              <a:gd name="connsiteX11555" fmla="*/ 1397980 w 10775908"/>
              <a:gd name="connsiteY11555" fmla="*/ 1047900 h 4464204"/>
              <a:gd name="connsiteX11556" fmla="*/ 1387059 w 10775908"/>
              <a:gd name="connsiteY11556" fmla="*/ 1041514 h 4464204"/>
              <a:gd name="connsiteX11557" fmla="*/ 1310762 w 10775908"/>
              <a:gd name="connsiteY11557" fmla="*/ 1041306 h 4464204"/>
              <a:gd name="connsiteX11558" fmla="*/ 1335840 w 10775908"/>
              <a:gd name="connsiteY11558" fmla="*/ 1069918 h 4464204"/>
              <a:gd name="connsiteX11559" fmla="*/ 1373683 w 10775908"/>
              <a:gd name="connsiteY11559" fmla="*/ 1098587 h 4464204"/>
              <a:gd name="connsiteX11560" fmla="*/ 1376466 w 10775908"/>
              <a:gd name="connsiteY11560" fmla="*/ 1090627 h 4464204"/>
              <a:gd name="connsiteX11561" fmla="*/ 1372476 w 10775908"/>
              <a:gd name="connsiteY11561" fmla="*/ 1090327 h 4464204"/>
              <a:gd name="connsiteX11562" fmla="*/ 1374794 w 10775908"/>
              <a:gd name="connsiteY11562" fmla="*/ 1079519 h 4464204"/>
              <a:gd name="connsiteX11563" fmla="*/ 1375049 w 10775908"/>
              <a:gd name="connsiteY11563" fmla="*/ 1079217 h 4464204"/>
              <a:gd name="connsiteX11564" fmla="*/ 1372377 w 10775908"/>
              <a:gd name="connsiteY11564" fmla="*/ 1078283 h 4464204"/>
              <a:gd name="connsiteX11565" fmla="*/ 1356748 w 10775908"/>
              <a:gd name="connsiteY11565" fmla="*/ 1072819 h 4464204"/>
              <a:gd name="connsiteX11566" fmla="*/ 1337279 w 10775908"/>
              <a:gd name="connsiteY11566" fmla="*/ 1056238 h 4464204"/>
              <a:gd name="connsiteX11567" fmla="*/ 1331079 w 10775908"/>
              <a:gd name="connsiteY11567" fmla="*/ 1054240 h 4464204"/>
              <a:gd name="connsiteX11568" fmla="*/ 1332640 w 10775908"/>
              <a:gd name="connsiteY11568" fmla="*/ 1052971 h 4464204"/>
              <a:gd name="connsiteX11569" fmla="*/ 2907304 w 10775908"/>
              <a:gd name="connsiteY11569" fmla="*/ 1038616 h 4464204"/>
              <a:gd name="connsiteX11570" fmla="*/ 2964014 w 10775908"/>
              <a:gd name="connsiteY11570" fmla="*/ 1050888 h 4464204"/>
              <a:gd name="connsiteX11571" fmla="*/ 2971982 w 10775908"/>
              <a:gd name="connsiteY11571" fmla="*/ 1053292 h 4464204"/>
              <a:gd name="connsiteX11572" fmla="*/ 2948874 w 10775908"/>
              <a:gd name="connsiteY11572" fmla="*/ 1054211 h 4464204"/>
              <a:gd name="connsiteX11573" fmla="*/ 2931532 w 10775908"/>
              <a:gd name="connsiteY11573" fmla="*/ 1055163 h 4464204"/>
              <a:gd name="connsiteX11574" fmla="*/ 2916650 w 10775908"/>
              <a:gd name="connsiteY11574" fmla="*/ 1051038 h 4464204"/>
              <a:gd name="connsiteX11575" fmla="*/ 2907304 w 10775908"/>
              <a:gd name="connsiteY11575" fmla="*/ 1038616 h 4464204"/>
              <a:gd name="connsiteX11576" fmla="*/ 6322488 w 10775908"/>
              <a:gd name="connsiteY11576" fmla="*/ 1038609 h 4464204"/>
              <a:gd name="connsiteX11577" fmla="*/ 6363378 w 10775908"/>
              <a:gd name="connsiteY11577" fmla="*/ 1045467 h 4464204"/>
              <a:gd name="connsiteX11578" fmla="*/ 6281340 w 10775908"/>
              <a:gd name="connsiteY11578" fmla="*/ 1041779 h 4464204"/>
              <a:gd name="connsiteX11579" fmla="*/ 6322488 w 10775908"/>
              <a:gd name="connsiteY11579" fmla="*/ 1038609 h 4464204"/>
              <a:gd name="connsiteX11580" fmla="*/ 537290 w 10775908"/>
              <a:gd name="connsiteY11580" fmla="*/ 1038596 h 4464204"/>
              <a:gd name="connsiteX11581" fmla="*/ 547676 w 10775908"/>
              <a:gd name="connsiteY11581" fmla="*/ 1046750 h 4464204"/>
              <a:gd name="connsiteX11582" fmla="*/ 539148 w 10775908"/>
              <a:gd name="connsiteY11582" fmla="*/ 1049847 h 4464204"/>
              <a:gd name="connsiteX11583" fmla="*/ 537290 w 10775908"/>
              <a:gd name="connsiteY11583" fmla="*/ 1038596 h 4464204"/>
              <a:gd name="connsiteX11584" fmla="*/ 416248 w 10775908"/>
              <a:gd name="connsiteY11584" fmla="*/ 1038415 h 4464204"/>
              <a:gd name="connsiteX11585" fmla="*/ 407084 w 10775908"/>
              <a:gd name="connsiteY11585" fmla="*/ 1046191 h 4464204"/>
              <a:gd name="connsiteX11586" fmla="*/ 416248 w 10775908"/>
              <a:gd name="connsiteY11586" fmla="*/ 1038415 h 4464204"/>
              <a:gd name="connsiteX11587" fmla="*/ 1095592 w 10775908"/>
              <a:gd name="connsiteY11587" fmla="*/ 1036053 h 4464204"/>
              <a:gd name="connsiteX11588" fmla="*/ 1086433 w 10775908"/>
              <a:gd name="connsiteY11588" fmla="*/ 1043817 h 4464204"/>
              <a:gd name="connsiteX11589" fmla="*/ 1095592 w 10775908"/>
              <a:gd name="connsiteY11589" fmla="*/ 1036053 h 4464204"/>
              <a:gd name="connsiteX11590" fmla="*/ 4970887 w 10775908"/>
              <a:gd name="connsiteY11590" fmla="*/ 1032604 h 4464204"/>
              <a:gd name="connsiteX11591" fmla="*/ 4970901 w 10775908"/>
              <a:gd name="connsiteY11591" fmla="*/ 1032755 h 4464204"/>
              <a:gd name="connsiteX11592" fmla="*/ 4967833 w 10775908"/>
              <a:gd name="connsiteY11592" fmla="*/ 1034976 h 4464204"/>
              <a:gd name="connsiteX11593" fmla="*/ 4967266 w 10775908"/>
              <a:gd name="connsiteY11593" fmla="*/ 1033990 h 4464204"/>
              <a:gd name="connsiteX11594" fmla="*/ 4968187 w 10775908"/>
              <a:gd name="connsiteY11594" fmla="*/ 1035910 h 4464204"/>
              <a:gd name="connsiteX11595" fmla="*/ 4966952 w 10775908"/>
              <a:gd name="connsiteY11595" fmla="*/ 1036274 h 4464204"/>
              <a:gd name="connsiteX11596" fmla="*/ 4978953 w 10775908"/>
              <a:gd name="connsiteY11596" fmla="*/ 1036237 h 4464204"/>
              <a:gd name="connsiteX11597" fmla="*/ 4985414 w 10775908"/>
              <a:gd name="connsiteY11597" fmla="*/ 1033003 h 4464204"/>
              <a:gd name="connsiteX11598" fmla="*/ 301085 w 10775908"/>
              <a:gd name="connsiteY11598" fmla="*/ 1032190 h 4464204"/>
              <a:gd name="connsiteX11599" fmla="*/ 298963 w 10775908"/>
              <a:gd name="connsiteY11599" fmla="*/ 1036581 h 4464204"/>
              <a:gd name="connsiteX11600" fmla="*/ 295541 w 10775908"/>
              <a:gd name="connsiteY11600" fmla="*/ 1034575 h 4464204"/>
              <a:gd name="connsiteX11601" fmla="*/ 301085 w 10775908"/>
              <a:gd name="connsiteY11601" fmla="*/ 1032190 h 4464204"/>
              <a:gd name="connsiteX11602" fmla="*/ 4906733 w 10775908"/>
              <a:gd name="connsiteY11602" fmla="*/ 1031958 h 4464204"/>
              <a:gd name="connsiteX11603" fmla="*/ 4911426 w 10775908"/>
              <a:gd name="connsiteY11603" fmla="*/ 1033087 h 4464204"/>
              <a:gd name="connsiteX11604" fmla="*/ 4932871 w 10775908"/>
              <a:gd name="connsiteY11604" fmla="*/ 1032078 h 4464204"/>
              <a:gd name="connsiteX11605" fmla="*/ 4933152 w 10775908"/>
              <a:gd name="connsiteY11605" fmla="*/ 1032012 h 4464204"/>
              <a:gd name="connsiteX11606" fmla="*/ 762757 w 10775908"/>
              <a:gd name="connsiteY11606" fmla="*/ 1030684 h 4464204"/>
              <a:gd name="connsiteX11607" fmla="*/ 772311 w 10775908"/>
              <a:gd name="connsiteY11607" fmla="*/ 1035177 h 4464204"/>
              <a:gd name="connsiteX11608" fmla="*/ 763063 w 10775908"/>
              <a:gd name="connsiteY11608" fmla="*/ 1043777 h 4464204"/>
              <a:gd name="connsiteX11609" fmla="*/ 753508 w 10775908"/>
              <a:gd name="connsiteY11609" fmla="*/ 1039286 h 4464204"/>
              <a:gd name="connsiteX11610" fmla="*/ 762757 w 10775908"/>
              <a:gd name="connsiteY11610" fmla="*/ 1030684 h 4464204"/>
              <a:gd name="connsiteX11611" fmla="*/ 208036 w 10775908"/>
              <a:gd name="connsiteY11611" fmla="*/ 1028855 h 4464204"/>
              <a:gd name="connsiteX11612" fmla="*/ 217353 w 10775908"/>
              <a:gd name="connsiteY11612" fmla="*/ 1047944 h 4464204"/>
              <a:gd name="connsiteX11613" fmla="*/ 208036 w 10775908"/>
              <a:gd name="connsiteY11613" fmla="*/ 1028855 h 4464204"/>
              <a:gd name="connsiteX11614" fmla="*/ 1139557 w 10775908"/>
              <a:gd name="connsiteY11614" fmla="*/ 1027032 h 4464204"/>
              <a:gd name="connsiteX11615" fmla="*/ 1146661 w 10775908"/>
              <a:gd name="connsiteY11615" fmla="*/ 1029139 h 4464204"/>
              <a:gd name="connsiteX11616" fmla="*/ 1132076 w 10775908"/>
              <a:gd name="connsiteY11616" fmla="*/ 1034974 h 4464204"/>
              <a:gd name="connsiteX11617" fmla="*/ 1139557 w 10775908"/>
              <a:gd name="connsiteY11617" fmla="*/ 1027032 h 4464204"/>
              <a:gd name="connsiteX11618" fmla="*/ 131771 w 10775908"/>
              <a:gd name="connsiteY11618" fmla="*/ 1025606 h 4464204"/>
              <a:gd name="connsiteX11619" fmla="*/ 133001 w 10775908"/>
              <a:gd name="connsiteY11619" fmla="*/ 1036288 h 4464204"/>
              <a:gd name="connsiteX11620" fmla="*/ 123170 w 10775908"/>
              <a:gd name="connsiteY11620" fmla="*/ 1026542 h 4464204"/>
              <a:gd name="connsiteX11621" fmla="*/ 131771 w 10775908"/>
              <a:gd name="connsiteY11621" fmla="*/ 1025606 h 4464204"/>
              <a:gd name="connsiteX11622" fmla="*/ 887258 w 10775908"/>
              <a:gd name="connsiteY11622" fmla="*/ 1025425 h 4464204"/>
              <a:gd name="connsiteX11623" fmla="*/ 895158 w 10775908"/>
              <a:gd name="connsiteY11623" fmla="*/ 1038701 h 4464204"/>
              <a:gd name="connsiteX11624" fmla="*/ 887258 w 10775908"/>
              <a:gd name="connsiteY11624" fmla="*/ 1025425 h 4464204"/>
              <a:gd name="connsiteX11625" fmla="*/ 433219 w 10775908"/>
              <a:gd name="connsiteY11625" fmla="*/ 1024574 h 4464204"/>
              <a:gd name="connsiteX11626" fmla="*/ 441002 w 10775908"/>
              <a:gd name="connsiteY11626" fmla="*/ 1025981 h 4464204"/>
              <a:gd name="connsiteX11627" fmla="*/ 425930 w 10775908"/>
              <a:gd name="connsiteY11627" fmla="*/ 1031227 h 4464204"/>
              <a:gd name="connsiteX11628" fmla="*/ 433219 w 10775908"/>
              <a:gd name="connsiteY11628" fmla="*/ 1024574 h 4464204"/>
              <a:gd name="connsiteX11629" fmla="*/ 403432 w 10775908"/>
              <a:gd name="connsiteY11629" fmla="*/ 1022588 h 4464204"/>
              <a:gd name="connsiteX11630" fmla="*/ 405753 w 10775908"/>
              <a:gd name="connsiteY11630" fmla="*/ 1034380 h 4464204"/>
              <a:gd name="connsiteX11631" fmla="*/ 403432 w 10775908"/>
              <a:gd name="connsiteY11631" fmla="*/ 1022588 h 4464204"/>
              <a:gd name="connsiteX11632" fmla="*/ 1931573 w 10775908"/>
              <a:gd name="connsiteY11632" fmla="*/ 1022067 h 4464204"/>
              <a:gd name="connsiteX11633" fmla="*/ 1919419 w 10775908"/>
              <a:gd name="connsiteY11633" fmla="*/ 1036916 h 4464204"/>
              <a:gd name="connsiteX11634" fmla="*/ 1931573 w 10775908"/>
              <a:gd name="connsiteY11634" fmla="*/ 1022067 h 4464204"/>
              <a:gd name="connsiteX11635" fmla="*/ 1511778 w 10775908"/>
              <a:gd name="connsiteY11635" fmla="*/ 1020169 h 4464204"/>
              <a:gd name="connsiteX11636" fmla="*/ 1522013 w 10775908"/>
              <a:gd name="connsiteY11636" fmla="*/ 1024835 h 4464204"/>
              <a:gd name="connsiteX11637" fmla="*/ 1511939 w 10775908"/>
              <a:gd name="connsiteY11637" fmla="*/ 1033288 h 4464204"/>
              <a:gd name="connsiteX11638" fmla="*/ 1501703 w 10775908"/>
              <a:gd name="connsiteY11638" fmla="*/ 1028622 h 4464204"/>
              <a:gd name="connsiteX11639" fmla="*/ 1511778 w 10775908"/>
              <a:gd name="connsiteY11639" fmla="*/ 1020169 h 4464204"/>
              <a:gd name="connsiteX11640" fmla="*/ 4847575 w 10775908"/>
              <a:gd name="connsiteY11640" fmla="*/ 1017739 h 4464204"/>
              <a:gd name="connsiteX11641" fmla="*/ 4864080 w 10775908"/>
              <a:gd name="connsiteY11641" fmla="*/ 1021706 h 4464204"/>
              <a:gd name="connsiteX11642" fmla="*/ 5075534 w 10775908"/>
              <a:gd name="connsiteY11642" fmla="*/ 1023233 h 4464204"/>
              <a:gd name="connsiteX11643" fmla="*/ 5086630 w 10775908"/>
              <a:gd name="connsiteY11643" fmla="*/ 1022473 h 4464204"/>
              <a:gd name="connsiteX11644" fmla="*/ 5039331 w 10775908"/>
              <a:gd name="connsiteY11644" fmla="*/ 1021177 h 4464204"/>
              <a:gd name="connsiteX11645" fmla="*/ 952993 w 10775908"/>
              <a:gd name="connsiteY11645" fmla="*/ 1016984 h 4464204"/>
              <a:gd name="connsiteX11646" fmla="*/ 961204 w 10775908"/>
              <a:gd name="connsiteY11646" fmla="*/ 1026444 h 4464204"/>
              <a:gd name="connsiteX11647" fmla="*/ 959028 w 10775908"/>
              <a:gd name="connsiteY11647" fmla="*/ 1028478 h 4464204"/>
              <a:gd name="connsiteX11648" fmla="*/ 965916 w 10775908"/>
              <a:gd name="connsiteY11648" fmla="*/ 1034457 h 4464204"/>
              <a:gd name="connsiteX11649" fmla="*/ 968978 w 10775908"/>
              <a:gd name="connsiteY11649" fmla="*/ 1034648 h 4464204"/>
              <a:gd name="connsiteX11650" fmla="*/ 991467 w 10775908"/>
              <a:gd name="connsiteY11650" fmla="*/ 1051760 h 4464204"/>
              <a:gd name="connsiteX11651" fmla="*/ 982088 w 10775908"/>
              <a:gd name="connsiteY11651" fmla="*/ 1050173 h 4464204"/>
              <a:gd name="connsiteX11652" fmla="*/ 971779 w 10775908"/>
              <a:gd name="connsiteY11652" fmla="*/ 1044729 h 4464204"/>
              <a:gd name="connsiteX11653" fmla="*/ 973193 w 10775908"/>
              <a:gd name="connsiteY11653" fmla="*/ 1046547 h 4464204"/>
              <a:gd name="connsiteX11654" fmla="*/ 971926 w 10775908"/>
              <a:gd name="connsiteY11654" fmla="*/ 1054191 h 4464204"/>
              <a:gd name="connsiteX11655" fmla="*/ 962922 w 10775908"/>
              <a:gd name="connsiteY11655" fmla="*/ 1044097 h 4464204"/>
              <a:gd name="connsiteX11656" fmla="*/ 969866 w 10775908"/>
              <a:gd name="connsiteY11656" fmla="*/ 1043611 h 4464204"/>
              <a:gd name="connsiteX11657" fmla="*/ 961469 w 10775908"/>
              <a:gd name="connsiteY11657" fmla="*/ 1036242 h 4464204"/>
              <a:gd name="connsiteX11658" fmla="*/ 959728 w 10775908"/>
              <a:gd name="connsiteY11658" fmla="*/ 1036937 h 4464204"/>
              <a:gd name="connsiteX11659" fmla="*/ 947428 w 10775908"/>
              <a:gd name="connsiteY11659" fmla="*/ 1023915 h 4464204"/>
              <a:gd name="connsiteX11660" fmla="*/ 952824 w 10775908"/>
              <a:gd name="connsiteY11660" fmla="*/ 1025624 h 4464204"/>
              <a:gd name="connsiteX11661" fmla="*/ 289804 w 10775908"/>
              <a:gd name="connsiteY11661" fmla="*/ 1016917 h 4464204"/>
              <a:gd name="connsiteX11662" fmla="*/ 298659 w 10775908"/>
              <a:gd name="connsiteY11662" fmla="*/ 1024536 h 4464204"/>
              <a:gd name="connsiteX11663" fmla="*/ 290819 w 10775908"/>
              <a:gd name="connsiteY11663" fmla="*/ 1028013 h 4464204"/>
              <a:gd name="connsiteX11664" fmla="*/ 289804 w 10775908"/>
              <a:gd name="connsiteY11664" fmla="*/ 1016917 h 4464204"/>
              <a:gd name="connsiteX11665" fmla="*/ 1133302 w 10775908"/>
              <a:gd name="connsiteY11665" fmla="*/ 1016398 h 4464204"/>
              <a:gd name="connsiteX11666" fmla="*/ 1140848 w 10775908"/>
              <a:gd name="connsiteY11666" fmla="*/ 1018472 h 4464204"/>
              <a:gd name="connsiteX11667" fmla="*/ 1125531 w 10775908"/>
              <a:gd name="connsiteY11667" fmla="*/ 1024426 h 4464204"/>
              <a:gd name="connsiteX11668" fmla="*/ 1133302 w 10775908"/>
              <a:gd name="connsiteY11668" fmla="*/ 1016398 h 4464204"/>
              <a:gd name="connsiteX11669" fmla="*/ 3888451 w 10775908"/>
              <a:gd name="connsiteY11669" fmla="*/ 1013151 h 4464204"/>
              <a:gd name="connsiteX11670" fmla="*/ 3847368 w 10775908"/>
              <a:gd name="connsiteY11670" fmla="*/ 1013814 h 4464204"/>
              <a:gd name="connsiteX11671" fmla="*/ 3929404 w 10775908"/>
              <a:gd name="connsiteY11671" fmla="*/ 1017501 h 4464204"/>
              <a:gd name="connsiteX11672" fmla="*/ 3888451 w 10775908"/>
              <a:gd name="connsiteY11672" fmla="*/ 1013151 h 4464204"/>
              <a:gd name="connsiteX11673" fmla="*/ 880468 w 10775908"/>
              <a:gd name="connsiteY11673" fmla="*/ 1011953 h 4464204"/>
              <a:gd name="connsiteX11674" fmla="*/ 881461 w 10775908"/>
              <a:gd name="connsiteY11674" fmla="*/ 1022565 h 4464204"/>
              <a:gd name="connsiteX11675" fmla="*/ 872305 w 10775908"/>
              <a:gd name="connsiteY11675" fmla="*/ 1012881 h 4464204"/>
              <a:gd name="connsiteX11676" fmla="*/ 880468 w 10775908"/>
              <a:gd name="connsiteY11676" fmla="*/ 1011953 h 4464204"/>
              <a:gd name="connsiteX11677" fmla="*/ 4379856 w 10775908"/>
              <a:gd name="connsiteY11677" fmla="*/ 1010658 h 4464204"/>
              <a:gd name="connsiteX11678" fmla="*/ 4394374 w 10775908"/>
              <a:gd name="connsiteY11678" fmla="*/ 1024004 h 4464204"/>
              <a:gd name="connsiteX11679" fmla="*/ 4459118 w 10775908"/>
              <a:gd name="connsiteY11679" fmla="*/ 1028814 h 4464204"/>
              <a:gd name="connsiteX11680" fmla="*/ 4445749 w 10775908"/>
              <a:gd name="connsiteY11680" fmla="*/ 1014603 h 4464204"/>
              <a:gd name="connsiteX11681" fmla="*/ 4415809 w 10775908"/>
              <a:gd name="connsiteY11681" fmla="*/ 1013292 h 4464204"/>
              <a:gd name="connsiteX11682" fmla="*/ 4422166 w 10775908"/>
              <a:gd name="connsiteY11682" fmla="*/ 1019202 h 4464204"/>
              <a:gd name="connsiteX11683" fmla="*/ 4425256 w 10775908"/>
              <a:gd name="connsiteY11683" fmla="*/ 1022630 h 4464204"/>
              <a:gd name="connsiteX11684" fmla="*/ 4414283 w 10775908"/>
              <a:gd name="connsiteY11684" fmla="*/ 1017286 h 4464204"/>
              <a:gd name="connsiteX11685" fmla="*/ 4405982 w 10775908"/>
              <a:gd name="connsiteY11685" fmla="*/ 1013425 h 4464204"/>
              <a:gd name="connsiteX11686" fmla="*/ 4405425 w 10775908"/>
              <a:gd name="connsiteY11686" fmla="*/ 1012837 h 4464204"/>
              <a:gd name="connsiteX11687" fmla="*/ 4390558 w 10775908"/>
              <a:gd name="connsiteY11687" fmla="*/ 1012187 h 4464204"/>
              <a:gd name="connsiteX11688" fmla="*/ 756883 w 10775908"/>
              <a:gd name="connsiteY11688" fmla="*/ 1010167 h 4464204"/>
              <a:gd name="connsiteX11689" fmla="*/ 745490 w 10775908"/>
              <a:gd name="connsiteY11689" fmla="*/ 1025284 h 4464204"/>
              <a:gd name="connsiteX11690" fmla="*/ 756883 w 10775908"/>
              <a:gd name="connsiteY11690" fmla="*/ 1010167 h 4464204"/>
              <a:gd name="connsiteX11691" fmla="*/ 4285392 w 10775908"/>
              <a:gd name="connsiteY11691" fmla="*/ 1009461 h 4464204"/>
              <a:gd name="connsiteX11692" fmla="*/ 4285055 w 10775908"/>
              <a:gd name="connsiteY11692" fmla="*/ 1009908 h 4464204"/>
              <a:gd name="connsiteX11693" fmla="*/ 4284979 w 10775908"/>
              <a:gd name="connsiteY11693" fmla="*/ 1010007 h 4464204"/>
              <a:gd name="connsiteX11694" fmla="*/ 119968 w 10775908"/>
              <a:gd name="connsiteY11694" fmla="*/ 1009405 h 4464204"/>
              <a:gd name="connsiteX11695" fmla="*/ 126464 w 10775908"/>
              <a:gd name="connsiteY11695" fmla="*/ 1016068 h 4464204"/>
              <a:gd name="connsiteX11696" fmla="*/ 119540 w 10775908"/>
              <a:gd name="connsiteY11696" fmla="*/ 1016941 h 4464204"/>
              <a:gd name="connsiteX11697" fmla="*/ 114668 w 10775908"/>
              <a:gd name="connsiteY11697" fmla="*/ 1011943 h 4464204"/>
              <a:gd name="connsiteX11698" fmla="*/ 119968 w 10775908"/>
              <a:gd name="connsiteY11698" fmla="*/ 1009405 h 4464204"/>
              <a:gd name="connsiteX11699" fmla="*/ 1982003 w 10775908"/>
              <a:gd name="connsiteY11699" fmla="*/ 1008899 h 4464204"/>
              <a:gd name="connsiteX11700" fmla="*/ 1969852 w 10775908"/>
              <a:gd name="connsiteY11700" fmla="*/ 1023749 h 4464204"/>
              <a:gd name="connsiteX11701" fmla="*/ 1982003 w 10775908"/>
              <a:gd name="connsiteY11701" fmla="*/ 1008899 h 4464204"/>
              <a:gd name="connsiteX11702" fmla="*/ 3821724 w 10775908"/>
              <a:gd name="connsiteY11702" fmla="*/ 1008541 h 4464204"/>
              <a:gd name="connsiteX11703" fmla="*/ 3813703 w 10775908"/>
              <a:gd name="connsiteY11703" fmla="*/ 1017391 h 4464204"/>
              <a:gd name="connsiteX11704" fmla="*/ 3819037 w 10775908"/>
              <a:gd name="connsiteY11704" fmla="*/ 1013941 h 4464204"/>
              <a:gd name="connsiteX11705" fmla="*/ 3821961 w 10775908"/>
              <a:gd name="connsiteY11705" fmla="*/ 1011022 h 4464204"/>
              <a:gd name="connsiteX11706" fmla="*/ 3821724 w 10775908"/>
              <a:gd name="connsiteY11706" fmla="*/ 1008541 h 4464204"/>
              <a:gd name="connsiteX11707" fmla="*/ 4288494 w 10775908"/>
              <a:gd name="connsiteY11707" fmla="*/ 1005345 h 4464204"/>
              <a:gd name="connsiteX11708" fmla="*/ 4286515 w 10775908"/>
              <a:gd name="connsiteY11708" fmla="*/ 1007972 h 4464204"/>
              <a:gd name="connsiteX11709" fmla="*/ 4285392 w 10775908"/>
              <a:gd name="connsiteY11709" fmla="*/ 1009461 h 4464204"/>
              <a:gd name="connsiteX11710" fmla="*/ 4286780 w 10775908"/>
              <a:gd name="connsiteY11710" fmla="*/ 1007618 h 4464204"/>
              <a:gd name="connsiteX11711" fmla="*/ 4342638 w 10775908"/>
              <a:gd name="connsiteY11711" fmla="*/ 1004902 h 4464204"/>
              <a:gd name="connsiteX11712" fmla="*/ 4358378 w 10775908"/>
              <a:gd name="connsiteY11712" fmla="*/ 1017188 h 4464204"/>
              <a:gd name="connsiteX11713" fmla="*/ 4342638 w 10775908"/>
              <a:gd name="connsiteY11713" fmla="*/ 1004902 h 4464204"/>
              <a:gd name="connsiteX11714" fmla="*/ 619715 w 10775908"/>
              <a:gd name="connsiteY11714" fmla="*/ 1004347 h 4464204"/>
              <a:gd name="connsiteX11715" fmla="*/ 619363 w 10775908"/>
              <a:gd name="connsiteY11715" fmla="*/ 1009344 h 4464204"/>
              <a:gd name="connsiteX11716" fmla="*/ 616450 w 10775908"/>
              <a:gd name="connsiteY11716" fmla="*/ 1007301 h 4464204"/>
              <a:gd name="connsiteX11717" fmla="*/ 619715 w 10775908"/>
              <a:gd name="connsiteY11717" fmla="*/ 1004347 h 4464204"/>
              <a:gd name="connsiteX11718" fmla="*/ 191926 w 10775908"/>
              <a:gd name="connsiteY11718" fmla="*/ 1004327 h 4464204"/>
              <a:gd name="connsiteX11719" fmla="*/ 193609 w 10775908"/>
              <a:gd name="connsiteY11719" fmla="*/ 1013709 h 4464204"/>
              <a:gd name="connsiteX11720" fmla="*/ 183230 w 10775908"/>
              <a:gd name="connsiteY11720" fmla="*/ 1005541 h 4464204"/>
              <a:gd name="connsiteX11721" fmla="*/ 191926 w 10775908"/>
              <a:gd name="connsiteY11721" fmla="*/ 1004327 h 4464204"/>
              <a:gd name="connsiteX11722" fmla="*/ 4289785 w 10775908"/>
              <a:gd name="connsiteY11722" fmla="*/ 1003632 h 4464204"/>
              <a:gd name="connsiteX11723" fmla="*/ 4288494 w 10775908"/>
              <a:gd name="connsiteY11723" fmla="*/ 1005345 h 4464204"/>
              <a:gd name="connsiteX11724" fmla="*/ 4288809 w 10775908"/>
              <a:gd name="connsiteY11724" fmla="*/ 1004927 h 4464204"/>
              <a:gd name="connsiteX11725" fmla="*/ 4289785 w 10775908"/>
              <a:gd name="connsiteY11725" fmla="*/ 1003632 h 4464204"/>
              <a:gd name="connsiteX11726" fmla="*/ 4276814 w 10775908"/>
              <a:gd name="connsiteY11726" fmla="*/ 1001300 h 4464204"/>
              <a:gd name="connsiteX11727" fmla="*/ 4283559 w 10775908"/>
              <a:gd name="connsiteY11727" fmla="*/ 1001462 h 4464204"/>
              <a:gd name="connsiteX11728" fmla="*/ 4283537 w 10775908"/>
              <a:gd name="connsiteY11728" fmla="*/ 1007676 h 4464204"/>
              <a:gd name="connsiteX11729" fmla="*/ 4270886 w 10775908"/>
              <a:gd name="connsiteY11729" fmla="*/ 1008012 h 4464204"/>
              <a:gd name="connsiteX11730" fmla="*/ 4276814 w 10775908"/>
              <a:gd name="connsiteY11730" fmla="*/ 1001300 h 4464204"/>
              <a:gd name="connsiteX11731" fmla="*/ 4235365 w 10775908"/>
              <a:gd name="connsiteY11731" fmla="*/ 1000809 h 4464204"/>
              <a:gd name="connsiteX11732" fmla="*/ 4235387 w 10775908"/>
              <a:gd name="connsiteY11732" fmla="*/ 1007124 h 4464204"/>
              <a:gd name="connsiteX11733" fmla="*/ 4233494 w 10775908"/>
              <a:gd name="connsiteY11733" fmla="*/ 1009353 h 4464204"/>
              <a:gd name="connsiteX11734" fmla="*/ 4232494 w 10775908"/>
              <a:gd name="connsiteY11734" fmla="*/ 1009939 h 4464204"/>
              <a:gd name="connsiteX11735" fmla="*/ 4232687 w 10775908"/>
              <a:gd name="connsiteY11735" fmla="*/ 1010238 h 4464204"/>
              <a:gd name="connsiteX11736" fmla="*/ 4222249 w 10775908"/>
              <a:gd name="connsiteY11736" fmla="*/ 1010682 h 4464204"/>
              <a:gd name="connsiteX11737" fmla="*/ 4215769 w 10775908"/>
              <a:gd name="connsiteY11737" fmla="*/ 1004324 h 4464204"/>
              <a:gd name="connsiteX11738" fmla="*/ 4229605 w 10775908"/>
              <a:gd name="connsiteY11738" fmla="*/ 1005477 h 4464204"/>
              <a:gd name="connsiteX11739" fmla="*/ 4231694 w 10775908"/>
              <a:gd name="connsiteY11739" fmla="*/ 1008700 h 4464204"/>
              <a:gd name="connsiteX11740" fmla="*/ 4232488 w 10775908"/>
              <a:gd name="connsiteY11740" fmla="*/ 1006637 h 4464204"/>
              <a:gd name="connsiteX11741" fmla="*/ 4235365 w 10775908"/>
              <a:gd name="connsiteY11741" fmla="*/ 1000809 h 4464204"/>
              <a:gd name="connsiteX11742" fmla="*/ 939495 w 10775908"/>
              <a:gd name="connsiteY11742" fmla="*/ 999454 h 4464204"/>
              <a:gd name="connsiteX11743" fmla="*/ 938008 w 10775908"/>
              <a:gd name="connsiteY11743" fmla="*/ 1002017 h 4464204"/>
              <a:gd name="connsiteX11744" fmla="*/ 949620 w 10775908"/>
              <a:gd name="connsiteY11744" fmla="*/ 1006078 h 4464204"/>
              <a:gd name="connsiteX11745" fmla="*/ 932277 w 10775908"/>
              <a:gd name="connsiteY11745" fmla="*/ 1017482 h 4464204"/>
              <a:gd name="connsiteX11746" fmla="*/ 931021 w 10775908"/>
              <a:gd name="connsiteY11746" fmla="*/ 1009129 h 4464204"/>
              <a:gd name="connsiteX11747" fmla="*/ 931178 w 10775908"/>
              <a:gd name="connsiteY11747" fmla="*/ 1007200 h 4464204"/>
              <a:gd name="connsiteX11748" fmla="*/ 930633 w 10775908"/>
              <a:gd name="connsiteY11748" fmla="*/ 1007337 h 4464204"/>
              <a:gd name="connsiteX11749" fmla="*/ 931252 w 10775908"/>
              <a:gd name="connsiteY11749" fmla="*/ 1006273 h 4464204"/>
              <a:gd name="connsiteX11750" fmla="*/ 931768 w 10775908"/>
              <a:gd name="connsiteY11750" fmla="*/ 999835 h 4464204"/>
              <a:gd name="connsiteX11751" fmla="*/ 934443 w 10775908"/>
              <a:gd name="connsiteY11751" fmla="*/ 1000772 h 4464204"/>
              <a:gd name="connsiteX11752" fmla="*/ 934474 w 10775908"/>
              <a:gd name="connsiteY11752" fmla="*/ 1000719 h 4464204"/>
              <a:gd name="connsiteX11753" fmla="*/ 939495 w 10775908"/>
              <a:gd name="connsiteY11753" fmla="*/ 999454 h 4464204"/>
              <a:gd name="connsiteX11754" fmla="*/ 4247975 w 10775908"/>
              <a:gd name="connsiteY11754" fmla="*/ 998769 h 4464204"/>
              <a:gd name="connsiteX11755" fmla="*/ 4240250 w 10775908"/>
              <a:gd name="connsiteY11755" fmla="*/ 1007597 h 4464204"/>
              <a:gd name="connsiteX11756" fmla="*/ 4236929 w 10775908"/>
              <a:gd name="connsiteY11756" fmla="*/ 999152 h 4464204"/>
              <a:gd name="connsiteX11757" fmla="*/ 4247975 w 10775908"/>
              <a:gd name="connsiteY11757" fmla="*/ 998769 h 4464204"/>
              <a:gd name="connsiteX11758" fmla="*/ 108910 w 10775908"/>
              <a:gd name="connsiteY11758" fmla="*/ 995812 h 4464204"/>
              <a:gd name="connsiteX11759" fmla="*/ 117371 w 10775908"/>
              <a:gd name="connsiteY11759" fmla="*/ 1003163 h 4464204"/>
              <a:gd name="connsiteX11760" fmla="*/ 110448 w 10775908"/>
              <a:gd name="connsiteY11760" fmla="*/ 1004035 h 4464204"/>
              <a:gd name="connsiteX11761" fmla="*/ 105578 w 10775908"/>
              <a:gd name="connsiteY11761" fmla="*/ 999039 h 4464204"/>
              <a:gd name="connsiteX11762" fmla="*/ 108910 w 10775908"/>
              <a:gd name="connsiteY11762" fmla="*/ 995812 h 4464204"/>
              <a:gd name="connsiteX11763" fmla="*/ 3005048 w 10775908"/>
              <a:gd name="connsiteY11763" fmla="*/ 991421 h 4464204"/>
              <a:gd name="connsiteX11764" fmla="*/ 3008642 w 10775908"/>
              <a:gd name="connsiteY11764" fmla="*/ 991516 h 4464204"/>
              <a:gd name="connsiteX11765" fmla="*/ 3012107 w 10775908"/>
              <a:gd name="connsiteY11765" fmla="*/ 996625 h 4464204"/>
              <a:gd name="connsiteX11766" fmla="*/ 3008513 w 10775908"/>
              <a:gd name="connsiteY11766" fmla="*/ 996530 h 4464204"/>
              <a:gd name="connsiteX11767" fmla="*/ 3005048 w 10775908"/>
              <a:gd name="connsiteY11767" fmla="*/ 991421 h 4464204"/>
              <a:gd name="connsiteX11768" fmla="*/ 819126 w 10775908"/>
              <a:gd name="connsiteY11768" fmla="*/ 991257 h 4464204"/>
              <a:gd name="connsiteX11769" fmla="*/ 829551 w 10775908"/>
              <a:gd name="connsiteY11769" fmla="*/ 999295 h 4464204"/>
              <a:gd name="connsiteX11770" fmla="*/ 820812 w 10775908"/>
              <a:gd name="connsiteY11770" fmla="*/ 1000631 h 4464204"/>
              <a:gd name="connsiteX11771" fmla="*/ 819126 w 10775908"/>
              <a:gd name="connsiteY11771" fmla="*/ 991257 h 4464204"/>
              <a:gd name="connsiteX11772" fmla="*/ 607764 w 10775908"/>
              <a:gd name="connsiteY11772" fmla="*/ 988845 h 4464204"/>
              <a:gd name="connsiteX11773" fmla="*/ 619563 w 10775908"/>
              <a:gd name="connsiteY11773" fmla="*/ 997336 h 4464204"/>
              <a:gd name="connsiteX11774" fmla="*/ 609768 w 10775908"/>
              <a:gd name="connsiteY11774" fmla="*/ 1000462 h 4464204"/>
              <a:gd name="connsiteX11775" fmla="*/ 602646 w 10775908"/>
              <a:gd name="connsiteY11775" fmla="*/ 991422 h 4464204"/>
              <a:gd name="connsiteX11776" fmla="*/ 607764 w 10775908"/>
              <a:gd name="connsiteY11776" fmla="*/ 988845 h 4464204"/>
              <a:gd name="connsiteX11777" fmla="*/ 1115860 w 10775908"/>
              <a:gd name="connsiteY11777" fmla="*/ 988175 h 4464204"/>
              <a:gd name="connsiteX11778" fmla="*/ 1095456 w 10775908"/>
              <a:gd name="connsiteY11778" fmla="*/ 996875 h 4464204"/>
              <a:gd name="connsiteX11779" fmla="*/ 1115860 w 10775908"/>
              <a:gd name="connsiteY11779" fmla="*/ 988175 h 4464204"/>
              <a:gd name="connsiteX11780" fmla="*/ 272290 w 10775908"/>
              <a:gd name="connsiteY11780" fmla="*/ 988088 h 4464204"/>
              <a:gd name="connsiteX11781" fmla="*/ 263126 w 10775908"/>
              <a:gd name="connsiteY11781" fmla="*/ 995864 h 4464204"/>
              <a:gd name="connsiteX11782" fmla="*/ 272290 w 10775908"/>
              <a:gd name="connsiteY11782" fmla="*/ 988088 h 4464204"/>
              <a:gd name="connsiteX11783" fmla="*/ 723089 w 10775908"/>
              <a:gd name="connsiteY11783" fmla="*/ 986992 h 4464204"/>
              <a:gd name="connsiteX11784" fmla="*/ 717197 w 10775908"/>
              <a:gd name="connsiteY11784" fmla="*/ 991076 h 4464204"/>
              <a:gd name="connsiteX11785" fmla="*/ 723089 w 10775908"/>
              <a:gd name="connsiteY11785" fmla="*/ 986992 h 4464204"/>
              <a:gd name="connsiteX11786" fmla="*/ 1830605 w 10775908"/>
              <a:gd name="connsiteY11786" fmla="*/ 985774 h 4464204"/>
              <a:gd name="connsiteX11787" fmla="*/ 1832148 w 10775908"/>
              <a:gd name="connsiteY11787" fmla="*/ 995060 h 4464204"/>
              <a:gd name="connsiteX11788" fmla="*/ 1822275 w 10775908"/>
              <a:gd name="connsiteY11788" fmla="*/ 987448 h 4464204"/>
              <a:gd name="connsiteX11789" fmla="*/ 1830605 w 10775908"/>
              <a:gd name="connsiteY11789" fmla="*/ 985774 h 4464204"/>
              <a:gd name="connsiteX11790" fmla="*/ 2996127 w 10775908"/>
              <a:gd name="connsiteY11790" fmla="*/ 985699 h 4464204"/>
              <a:gd name="connsiteX11791" fmla="*/ 3005048 w 10775908"/>
              <a:gd name="connsiteY11791" fmla="*/ 991421 h 4464204"/>
              <a:gd name="connsiteX11792" fmla="*/ 2995469 w 10775908"/>
              <a:gd name="connsiteY11792" fmla="*/ 994676 h 4464204"/>
              <a:gd name="connsiteX11793" fmla="*/ 2996234 w 10775908"/>
              <a:gd name="connsiteY11793" fmla="*/ 993907 h 4464204"/>
              <a:gd name="connsiteX11794" fmla="*/ 2994008 w 10775908"/>
              <a:gd name="connsiteY11794" fmla="*/ 993657 h 4464204"/>
              <a:gd name="connsiteX11795" fmla="*/ 2990167 w 10775908"/>
              <a:gd name="connsiteY11795" fmla="*/ 987267 h 4464204"/>
              <a:gd name="connsiteX11796" fmla="*/ 2996127 w 10775908"/>
              <a:gd name="connsiteY11796" fmla="*/ 985699 h 4464204"/>
              <a:gd name="connsiteX11797" fmla="*/ 4672631 w 10775908"/>
              <a:gd name="connsiteY11797" fmla="*/ 985024 h 4464204"/>
              <a:gd name="connsiteX11798" fmla="*/ 4680001 w 10775908"/>
              <a:gd name="connsiteY11798" fmla="*/ 987317 h 4464204"/>
              <a:gd name="connsiteX11799" fmla="*/ 4665396 w 10775908"/>
              <a:gd name="connsiteY11799" fmla="*/ 991259 h 4464204"/>
              <a:gd name="connsiteX11800" fmla="*/ 4672631 w 10775908"/>
              <a:gd name="connsiteY11800" fmla="*/ 985024 h 4464204"/>
              <a:gd name="connsiteX11801" fmla="*/ 1885128 w 10775908"/>
              <a:gd name="connsiteY11801" fmla="*/ 984763 h 4464204"/>
              <a:gd name="connsiteX11802" fmla="*/ 1881126 w 10775908"/>
              <a:gd name="connsiteY11802" fmla="*/ 1002456 h 4464204"/>
              <a:gd name="connsiteX11803" fmla="*/ 1872633 w 10775908"/>
              <a:gd name="connsiteY11803" fmla="*/ 995523 h 4464204"/>
              <a:gd name="connsiteX11804" fmla="*/ 1885128 w 10775908"/>
              <a:gd name="connsiteY11804" fmla="*/ 984763 h 4464204"/>
              <a:gd name="connsiteX11805" fmla="*/ 910505 w 10775908"/>
              <a:gd name="connsiteY11805" fmla="*/ 979873 h 4464204"/>
              <a:gd name="connsiteX11806" fmla="*/ 921400 w 10775908"/>
              <a:gd name="connsiteY11806" fmla="*/ 984649 h 4464204"/>
              <a:gd name="connsiteX11807" fmla="*/ 910961 w 10775908"/>
              <a:gd name="connsiteY11807" fmla="*/ 993157 h 4464204"/>
              <a:gd name="connsiteX11808" fmla="*/ 900111 w 10775908"/>
              <a:gd name="connsiteY11808" fmla="*/ 988259 h 4464204"/>
              <a:gd name="connsiteX11809" fmla="*/ 910505 w 10775908"/>
              <a:gd name="connsiteY11809" fmla="*/ 979873 h 4464204"/>
              <a:gd name="connsiteX11810" fmla="*/ 98860 w 10775908"/>
              <a:gd name="connsiteY11810" fmla="*/ 979341 h 4464204"/>
              <a:gd name="connsiteX11811" fmla="*/ 109243 w 10775908"/>
              <a:gd name="connsiteY11811" fmla="*/ 987496 h 4464204"/>
              <a:gd name="connsiteX11812" fmla="*/ 100671 w 10775908"/>
              <a:gd name="connsiteY11812" fmla="*/ 990718 h 4464204"/>
              <a:gd name="connsiteX11813" fmla="*/ 98860 w 10775908"/>
              <a:gd name="connsiteY11813" fmla="*/ 979341 h 4464204"/>
              <a:gd name="connsiteX11814" fmla="*/ 1063663 w 10775908"/>
              <a:gd name="connsiteY11814" fmla="*/ 978970 h 4464204"/>
              <a:gd name="connsiteX11815" fmla="*/ 1074186 w 10775908"/>
              <a:gd name="connsiteY11815" fmla="*/ 982928 h 4464204"/>
              <a:gd name="connsiteX11816" fmla="*/ 1063940 w 10775908"/>
              <a:gd name="connsiteY11816" fmla="*/ 991624 h 4464204"/>
              <a:gd name="connsiteX11817" fmla="*/ 1053799 w 10775908"/>
              <a:gd name="connsiteY11817" fmla="*/ 986961 h 4464204"/>
              <a:gd name="connsiteX11818" fmla="*/ 1063663 w 10775908"/>
              <a:gd name="connsiteY11818" fmla="*/ 978970 h 4464204"/>
              <a:gd name="connsiteX11819" fmla="*/ 1086972 w 10775908"/>
              <a:gd name="connsiteY11819" fmla="*/ 978490 h 4464204"/>
              <a:gd name="connsiteX11820" fmla="*/ 1097093 w 10775908"/>
              <a:gd name="connsiteY11820" fmla="*/ 983116 h 4464204"/>
              <a:gd name="connsiteX11821" fmla="*/ 1087494 w 10775908"/>
              <a:gd name="connsiteY11821" fmla="*/ 991738 h 4464204"/>
              <a:gd name="connsiteX11822" fmla="*/ 1077373 w 10775908"/>
              <a:gd name="connsiteY11822" fmla="*/ 987109 h 4464204"/>
              <a:gd name="connsiteX11823" fmla="*/ 1086972 w 10775908"/>
              <a:gd name="connsiteY11823" fmla="*/ 978490 h 4464204"/>
              <a:gd name="connsiteX11824" fmla="*/ 4390819 w 10775908"/>
              <a:gd name="connsiteY11824" fmla="*/ 977365 h 4464204"/>
              <a:gd name="connsiteX11825" fmla="*/ 4307188 w 10775908"/>
              <a:gd name="connsiteY11825" fmla="*/ 996388 h 4464204"/>
              <a:gd name="connsiteX11826" fmla="*/ 4390819 w 10775908"/>
              <a:gd name="connsiteY11826" fmla="*/ 977365 h 4464204"/>
              <a:gd name="connsiteX11827" fmla="*/ 172446 w 10775908"/>
              <a:gd name="connsiteY11827" fmla="*/ 975473 h 4464204"/>
              <a:gd name="connsiteX11828" fmla="*/ 180662 w 10775908"/>
              <a:gd name="connsiteY11828" fmla="*/ 977781 h 4464204"/>
              <a:gd name="connsiteX11829" fmla="*/ 165354 w 10775908"/>
              <a:gd name="connsiteY11829" fmla="*/ 983737 h 4464204"/>
              <a:gd name="connsiteX11830" fmla="*/ 172446 w 10775908"/>
              <a:gd name="connsiteY11830" fmla="*/ 975473 h 4464204"/>
              <a:gd name="connsiteX11831" fmla="*/ 840822 w 10775908"/>
              <a:gd name="connsiteY11831" fmla="*/ 964555 h 4464204"/>
              <a:gd name="connsiteX11832" fmla="*/ 847897 w 10775908"/>
              <a:gd name="connsiteY11832" fmla="*/ 966464 h 4464204"/>
              <a:gd name="connsiteX11833" fmla="*/ 833208 w 10775908"/>
              <a:gd name="connsiteY11833" fmla="*/ 972635 h 4464204"/>
              <a:gd name="connsiteX11834" fmla="*/ 840822 w 10775908"/>
              <a:gd name="connsiteY11834" fmla="*/ 964555 h 4464204"/>
              <a:gd name="connsiteX11835" fmla="*/ 2101975 w 10775908"/>
              <a:gd name="connsiteY11835" fmla="*/ 963929 h 4464204"/>
              <a:gd name="connsiteX11836" fmla="*/ 2112126 w 10775908"/>
              <a:gd name="connsiteY11836" fmla="*/ 968566 h 4464204"/>
              <a:gd name="connsiteX11837" fmla="*/ 2102093 w 10775908"/>
              <a:gd name="connsiteY11837" fmla="*/ 977034 h 4464204"/>
              <a:gd name="connsiteX11838" fmla="*/ 2091823 w 10775908"/>
              <a:gd name="connsiteY11838" fmla="*/ 972355 h 4464204"/>
              <a:gd name="connsiteX11839" fmla="*/ 2101975 w 10775908"/>
              <a:gd name="connsiteY11839" fmla="*/ 963929 h 4464204"/>
              <a:gd name="connsiteX11840" fmla="*/ 1435422 w 10775908"/>
              <a:gd name="connsiteY11840" fmla="*/ 963693 h 4464204"/>
              <a:gd name="connsiteX11841" fmla="*/ 1433519 w 10775908"/>
              <a:gd name="connsiteY11841" fmla="*/ 968149 h 4464204"/>
              <a:gd name="connsiteX11842" fmla="*/ 1431684 w 10775908"/>
              <a:gd name="connsiteY11842" fmla="*/ 966483 h 4464204"/>
              <a:gd name="connsiteX11843" fmla="*/ 1435422 w 10775908"/>
              <a:gd name="connsiteY11843" fmla="*/ 963693 h 4464204"/>
              <a:gd name="connsiteX11844" fmla="*/ 696360 w 10775908"/>
              <a:gd name="connsiteY11844" fmla="*/ 963083 h 4464204"/>
              <a:gd name="connsiteX11845" fmla="*/ 719926 w 10775908"/>
              <a:gd name="connsiteY11845" fmla="*/ 982208 h 4464204"/>
              <a:gd name="connsiteX11846" fmla="*/ 712144 w 10775908"/>
              <a:gd name="connsiteY11846" fmla="*/ 983910 h 4464204"/>
              <a:gd name="connsiteX11847" fmla="*/ 696360 w 10775908"/>
              <a:gd name="connsiteY11847" fmla="*/ 963083 h 4464204"/>
              <a:gd name="connsiteX11848" fmla="*/ 590647 w 10775908"/>
              <a:gd name="connsiteY11848" fmla="*/ 962727 h 4464204"/>
              <a:gd name="connsiteX11849" fmla="*/ 600003 w 10775908"/>
              <a:gd name="connsiteY11849" fmla="*/ 965715 h 4464204"/>
              <a:gd name="connsiteX11850" fmla="*/ 592247 w 10775908"/>
              <a:gd name="connsiteY11850" fmla="*/ 972615 h 4464204"/>
              <a:gd name="connsiteX11851" fmla="*/ 583159 w 10775908"/>
              <a:gd name="connsiteY11851" fmla="*/ 968873 h 4464204"/>
              <a:gd name="connsiteX11852" fmla="*/ 590647 w 10775908"/>
              <a:gd name="connsiteY11852" fmla="*/ 962727 h 4464204"/>
              <a:gd name="connsiteX11853" fmla="*/ 1001737 w 10775908"/>
              <a:gd name="connsiteY11853" fmla="*/ 960244 h 4464204"/>
              <a:gd name="connsiteX11854" fmla="*/ 1026832 w 10775908"/>
              <a:gd name="connsiteY11854" fmla="*/ 967109 h 4464204"/>
              <a:gd name="connsiteX11855" fmla="*/ 1082072 w 10775908"/>
              <a:gd name="connsiteY11855" fmla="*/ 1026082 h 4464204"/>
              <a:gd name="connsiteX11856" fmla="*/ 1031081 w 10775908"/>
              <a:gd name="connsiteY11856" fmla="*/ 1001594 h 4464204"/>
              <a:gd name="connsiteX11857" fmla="*/ 1001737 w 10775908"/>
              <a:gd name="connsiteY11857" fmla="*/ 960244 h 4464204"/>
              <a:gd name="connsiteX11858" fmla="*/ 340467 w 10775908"/>
              <a:gd name="connsiteY11858" fmla="*/ 958451 h 4464204"/>
              <a:gd name="connsiteX11859" fmla="*/ 337489 w 10775908"/>
              <a:gd name="connsiteY11859" fmla="*/ 965288 h 4464204"/>
              <a:gd name="connsiteX11860" fmla="*/ 334090 w 10775908"/>
              <a:gd name="connsiteY11860" fmla="*/ 963223 h 4464204"/>
              <a:gd name="connsiteX11861" fmla="*/ 340467 w 10775908"/>
              <a:gd name="connsiteY11861" fmla="*/ 958451 h 4464204"/>
              <a:gd name="connsiteX11862" fmla="*/ 1505176 w 10775908"/>
              <a:gd name="connsiteY11862" fmla="*/ 955635 h 4464204"/>
              <a:gd name="connsiteX11863" fmla="*/ 1534611 w 10775908"/>
              <a:gd name="connsiteY11863" fmla="*/ 974907 h 4464204"/>
              <a:gd name="connsiteX11864" fmla="*/ 1587991 w 10775908"/>
              <a:gd name="connsiteY11864" fmla="*/ 995770 h 4464204"/>
              <a:gd name="connsiteX11865" fmla="*/ 1581131 w 10775908"/>
              <a:gd name="connsiteY11865" fmla="*/ 1015392 h 4464204"/>
              <a:gd name="connsiteX11866" fmla="*/ 1607548 w 10775908"/>
              <a:gd name="connsiteY11866" fmla="*/ 1013615 h 4464204"/>
              <a:gd name="connsiteX11867" fmla="*/ 1586498 w 10775908"/>
              <a:gd name="connsiteY11867" fmla="*/ 1043693 h 4464204"/>
              <a:gd name="connsiteX11868" fmla="*/ 1562038 w 10775908"/>
              <a:gd name="connsiteY11868" fmla="*/ 1070009 h 4464204"/>
              <a:gd name="connsiteX11869" fmla="*/ 1548111 w 10775908"/>
              <a:gd name="connsiteY11869" fmla="*/ 1074773 h 4464204"/>
              <a:gd name="connsiteX11870" fmla="*/ 1537357 w 10775908"/>
              <a:gd name="connsiteY11870" fmla="*/ 1065783 h 4464204"/>
              <a:gd name="connsiteX11871" fmla="*/ 1546043 w 10775908"/>
              <a:gd name="connsiteY11871" fmla="*/ 1053406 h 4464204"/>
              <a:gd name="connsiteX11872" fmla="*/ 1560443 w 10775908"/>
              <a:gd name="connsiteY11872" fmla="*/ 1049632 h 4464204"/>
              <a:gd name="connsiteX11873" fmla="*/ 1529347 w 10775908"/>
              <a:gd name="connsiteY11873" fmla="*/ 1021144 h 4464204"/>
              <a:gd name="connsiteX11874" fmla="*/ 1495871 w 10775908"/>
              <a:gd name="connsiteY11874" fmla="*/ 992192 h 4464204"/>
              <a:gd name="connsiteX11875" fmla="*/ 1493249 w 10775908"/>
              <a:gd name="connsiteY11875" fmla="*/ 956043 h 4464204"/>
              <a:gd name="connsiteX11876" fmla="*/ 1505176 w 10775908"/>
              <a:gd name="connsiteY11876" fmla="*/ 955635 h 4464204"/>
              <a:gd name="connsiteX11877" fmla="*/ 920311 w 10775908"/>
              <a:gd name="connsiteY11877" fmla="*/ 953847 h 4464204"/>
              <a:gd name="connsiteX11878" fmla="*/ 921949 w 10775908"/>
              <a:gd name="connsiteY11878" fmla="*/ 963620 h 4464204"/>
              <a:gd name="connsiteX11879" fmla="*/ 911474 w 10775908"/>
              <a:gd name="connsiteY11879" fmla="*/ 955753 h 4464204"/>
              <a:gd name="connsiteX11880" fmla="*/ 920311 w 10775908"/>
              <a:gd name="connsiteY11880" fmla="*/ 953847 h 4464204"/>
              <a:gd name="connsiteX11881" fmla="*/ 961208 w 10775908"/>
              <a:gd name="connsiteY11881" fmla="*/ 953559 h 4464204"/>
              <a:gd name="connsiteX11882" fmla="*/ 981646 w 10775908"/>
              <a:gd name="connsiteY11882" fmla="*/ 989507 h 4464204"/>
              <a:gd name="connsiteX11883" fmla="*/ 938084 w 10775908"/>
              <a:gd name="connsiteY11883" fmla="*/ 963055 h 4464204"/>
              <a:gd name="connsiteX11884" fmla="*/ 961208 w 10775908"/>
              <a:gd name="connsiteY11884" fmla="*/ 953559 h 4464204"/>
              <a:gd name="connsiteX11885" fmla="*/ 1836201 w 10775908"/>
              <a:gd name="connsiteY11885" fmla="*/ 946591 h 4464204"/>
              <a:gd name="connsiteX11886" fmla="*/ 1827336 w 10775908"/>
              <a:gd name="connsiteY11886" fmla="*/ 954472 h 4464204"/>
              <a:gd name="connsiteX11887" fmla="*/ 1836201 w 10775908"/>
              <a:gd name="connsiteY11887" fmla="*/ 946591 h 4464204"/>
              <a:gd name="connsiteX11888" fmla="*/ 1589314 w 10775908"/>
              <a:gd name="connsiteY11888" fmla="*/ 942952 h 4464204"/>
              <a:gd name="connsiteX11889" fmla="*/ 1580449 w 10775908"/>
              <a:gd name="connsiteY11889" fmla="*/ 950834 h 4464204"/>
              <a:gd name="connsiteX11890" fmla="*/ 1589314 w 10775908"/>
              <a:gd name="connsiteY11890" fmla="*/ 942952 h 4464204"/>
              <a:gd name="connsiteX11891" fmla="*/ 1890656 w 10775908"/>
              <a:gd name="connsiteY11891" fmla="*/ 942935 h 4464204"/>
              <a:gd name="connsiteX11892" fmla="*/ 1881792 w 10775908"/>
              <a:gd name="connsiteY11892" fmla="*/ 950816 h 4464204"/>
              <a:gd name="connsiteX11893" fmla="*/ 1890656 w 10775908"/>
              <a:gd name="connsiteY11893" fmla="*/ 942935 h 4464204"/>
              <a:gd name="connsiteX11894" fmla="*/ 4648774 w 10775908"/>
              <a:gd name="connsiteY11894" fmla="*/ 938445 h 4464204"/>
              <a:gd name="connsiteX11895" fmla="*/ 4659008 w 10775908"/>
              <a:gd name="connsiteY11895" fmla="*/ 943112 h 4464204"/>
              <a:gd name="connsiteX11896" fmla="*/ 4648934 w 10775908"/>
              <a:gd name="connsiteY11896" fmla="*/ 951565 h 4464204"/>
              <a:gd name="connsiteX11897" fmla="*/ 4638699 w 10775908"/>
              <a:gd name="connsiteY11897" fmla="*/ 946897 h 4464204"/>
              <a:gd name="connsiteX11898" fmla="*/ 4648774 w 10775908"/>
              <a:gd name="connsiteY11898" fmla="*/ 938445 h 4464204"/>
              <a:gd name="connsiteX11899" fmla="*/ 1087504 w 10775908"/>
              <a:gd name="connsiteY11899" fmla="*/ 937574 h 4464204"/>
              <a:gd name="connsiteX11900" fmla="*/ 1078343 w 10775908"/>
              <a:gd name="connsiteY11900" fmla="*/ 945352 h 4464204"/>
              <a:gd name="connsiteX11901" fmla="*/ 1087504 w 10775908"/>
              <a:gd name="connsiteY11901" fmla="*/ 937574 h 4464204"/>
              <a:gd name="connsiteX11902" fmla="*/ 1031914 w 10775908"/>
              <a:gd name="connsiteY11902" fmla="*/ 936135 h 4464204"/>
              <a:gd name="connsiteX11903" fmla="*/ 1051281 w 10775908"/>
              <a:gd name="connsiteY11903" fmla="*/ 970086 h 4464204"/>
              <a:gd name="connsiteX11904" fmla="*/ 1028129 w 10775908"/>
              <a:gd name="connsiteY11904" fmla="*/ 959726 h 4464204"/>
              <a:gd name="connsiteX11905" fmla="*/ 1031914 w 10775908"/>
              <a:gd name="connsiteY11905" fmla="*/ 936135 h 4464204"/>
              <a:gd name="connsiteX11906" fmla="*/ 906517 w 10775908"/>
              <a:gd name="connsiteY11906" fmla="*/ 935899 h 4464204"/>
              <a:gd name="connsiteX11907" fmla="*/ 914729 w 10775908"/>
              <a:gd name="connsiteY11907" fmla="*/ 945357 h 4464204"/>
              <a:gd name="connsiteX11908" fmla="*/ 911308 w 10775908"/>
              <a:gd name="connsiteY11908" fmla="*/ 948554 h 4464204"/>
              <a:gd name="connsiteX11909" fmla="*/ 906517 w 10775908"/>
              <a:gd name="connsiteY11909" fmla="*/ 935899 h 4464204"/>
              <a:gd name="connsiteX11910" fmla="*/ 4689490 w 10775908"/>
              <a:gd name="connsiteY11910" fmla="*/ 934284 h 4464204"/>
              <a:gd name="connsiteX11911" fmla="*/ 4680631 w 10775908"/>
              <a:gd name="connsiteY11911" fmla="*/ 942154 h 4464204"/>
              <a:gd name="connsiteX11912" fmla="*/ 4689490 w 10775908"/>
              <a:gd name="connsiteY11912" fmla="*/ 934284 h 4464204"/>
              <a:gd name="connsiteX11913" fmla="*/ 4497556 w 10775908"/>
              <a:gd name="connsiteY11913" fmla="*/ 934141 h 4464204"/>
              <a:gd name="connsiteX11914" fmla="*/ 4500320 w 10775908"/>
              <a:gd name="connsiteY11914" fmla="*/ 934774 h 4464204"/>
              <a:gd name="connsiteX11915" fmla="*/ 4500185 w 10775908"/>
              <a:gd name="connsiteY11915" fmla="*/ 935733 h 4464204"/>
              <a:gd name="connsiteX11916" fmla="*/ 1653069 w 10775908"/>
              <a:gd name="connsiteY11916" fmla="*/ 934121 h 4464204"/>
              <a:gd name="connsiteX11917" fmla="*/ 1661162 w 10775908"/>
              <a:gd name="connsiteY11917" fmla="*/ 935636 h 4464204"/>
              <a:gd name="connsiteX11918" fmla="*/ 1646710 w 10775908"/>
              <a:gd name="connsiteY11918" fmla="*/ 941096 h 4464204"/>
              <a:gd name="connsiteX11919" fmla="*/ 1653069 w 10775908"/>
              <a:gd name="connsiteY11919" fmla="*/ 934121 h 4464204"/>
              <a:gd name="connsiteX11920" fmla="*/ 4747073 w 10775908"/>
              <a:gd name="connsiteY11920" fmla="*/ 934057 h 4464204"/>
              <a:gd name="connsiteX11921" fmla="*/ 4750933 w 10775908"/>
              <a:gd name="connsiteY11921" fmla="*/ 938291 h 4464204"/>
              <a:gd name="connsiteX11922" fmla="*/ 4733406 w 10775908"/>
              <a:gd name="connsiteY11922" fmla="*/ 940222 h 4464204"/>
              <a:gd name="connsiteX11923" fmla="*/ 4729176 w 10775908"/>
              <a:gd name="connsiteY11923" fmla="*/ 937051 h 4464204"/>
              <a:gd name="connsiteX11924" fmla="*/ 4747073 w 10775908"/>
              <a:gd name="connsiteY11924" fmla="*/ 934057 h 4464204"/>
              <a:gd name="connsiteX11925" fmla="*/ 390356 w 10775908"/>
              <a:gd name="connsiteY11925" fmla="*/ 933914 h 4464204"/>
              <a:gd name="connsiteX11926" fmla="*/ 381494 w 10775908"/>
              <a:gd name="connsiteY11926" fmla="*/ 941797 h 4464204"/>
              <a:gd name="connsiteX11927" fmla="*/ 390356 w 10775908"/>
              <a:gd name="connsiteY11927" fmla="*/ 933914 h 4464204"/>
              <a:gd name="connsiteX11928" fmla="*/ 6043495 w 10775908"/>
              <a:gd name="connsiteY11928" fmla="*/ 933507 h 4464204"/>
              <a:gd name="connsiteX11929" fmla="*/ 6068910 w 10775908"/>
              <a:gd name="connsiteY11929" fmla="*/ 934033 h 4464204"/>
              <a:gd name="connsiteX11930" fmla="*/ 6319949 w 10775908"/>
              <a:gd name="connsiteY11930" fmla="*/ 941454 h 4464204"/>
              <a:gd name="connsiteX11931" fmla="*/ 6625620 w 10775908"/>
              <a:gd name="connsiteY11931" fmla="*/ 982589 h 4464204"/>
              <a:gd name="connsiteX11932" fmla="*/ 6432802 w 10775908"/>
              <a:gd name="connsiteY11932" fmla="*/ 961752 h 4464204"/>
              <a:gd name="connsiteX11933" fmla="*/ 6190880 w 10775908"/>
              <a:gd name="connsiteY11933" fmla="*/ 946715 h 4464204"/>
              <a:gd name="connsiteX11934" fmla="*/ 6050125 w 10775908"/>
              <a:gd name="connsiteY11934" fmla="*/ 941765 h 4464204"/>
              <a:gd name="connsiteX11935" fmla="*/ 6034344 w 10775908"/>
              <a:gd name="connsiteY11935" fmla="*/ 937301 h 4464204"/>
              <a:gd name="connsiteX11936" fmla="*/ 6043495 w 10775908"/>
              <a:gd name="connsiteY11936" fmla="*/ 933507 h 4464204"/>
              <a:gd name="connsiteX11937" fmla="*/ 267731 w 10775908"/>
              <a:gd name="connsiteY11937" fmla="*/ 933023 h 4464204"/>
              <a:gd name="connsiteX11938" fmla="*/ 264757 w 10775908"/>
              <a:gd name="connsiteY11938" fmla="*/ 939861 h 4464204"/>
              <a:gd name="connsiteX11939" fmla="*/ 261383 w 10775908"/>
              <a:gd name="connsiteY11939" fmla="*/ 937805 h 4464204"/>
              <a:gd name="connsiteX11940" fmla="*/ 267731 w 10775908"/>
              <a:gd name="connsiteY11940" fmla="*/ 933023 h 4464204"/>
              <a:gd name="connsiteX11941" fmla="*/ 4696864 w 10775908"/>
              <a:gd name="connsiteY11941" fmla="*/ 929319 h 4464204"/>
              <a:gd name="connsiteX11942" fmla="*/ 4704010 w 10775908"/>
              <a:gd name="connsiteY11942" fmla="*/ 929621 h 4464204"/>
              <a:gd name="connsiteX11943" fmla="*/ 4692320 w 10775908"/>
              <a:gd name="connsiteY11943" fmla="*/ 936514 h 4464204"/>
              <a:gd name="connsiteX11944" fmla="*/ 4696864 w 10775908"/>
              <a:gd name="connsiteY11944" fmla="*/ 929319 h 4464204"/>
              <a:gd name="connsiteX11945" fmla="*/ 1006615 w 10775908"/>
              <a:gd name="connsiteY11945" fmla="*/ 927303 h 4464204"/>
              <a:gd name="connsiteX11946" fmla="*/ 1003854 w 10775908"/>
              <a:gd name="connsiteY11946" fmla="*/ 934215 h 4464204"/>
              <a:gd name="connsiteX11947" fmla="*/ 1001974 w 10775908"/>
              <a:gd name="connsiteY11947" fmla="*/ 932682 h 4464204"/>
              <a:gd name="connsiteX11948" fmla="*/ 1006615 w 10775908"/>
              <a:gd name="connsiteY11948" fmla="*/ 927303 h 4464204"/>
              <a:gd name="connsiteX11949" fmla="*/ 612689 w 10775908"/>
              <a:gd name="connsiteY11949" fmla="*/ 925298 h 4464204"/>
              <a:gd name="connsiteX11950" fmla="*/ 614321 w 10775908"/>
              <a:gd name="connsiteY11950" fmla="*/ 929369 h 4464204"/>
              <a:gd name="connsiteX11951" fmla="*/ 612244 w 10775908"/>
              <a:gd name="connsiteY11951" fmla="*/ 930941 h 4464204"/>
              <a:gd name="connsiteX11952" fmla="*/ 611213 w 10775908"/>
              <a:gd name="connsiteY11952" fmla="*/ 930811 h 4464204"/>
              <a:gd name="connsiteX11953" fmla="*/ 611855 w 10775908"/>
              <a:gd name="connsiteY11953" fmla="*/ 931804 h 4464204"/>
              <a:gd name="connsiteX11954" fmla="*/ 600208 w 10775908"/>
              <a:gd name="connsiteY11954" fmla="*/ 940358 h 4464204"/>
              <a:gd name="connsiteX11955" fmla="*/ 588541 w 10775908"/>
              <a:gd name="connsiteY11955" fmla="*/ 930386 h 4464204"/>
              <a:gd name="connsiteX11956" fmla="*/ 608258 w 10775908"/>
              <a:gd name="connsiteY11956" fmla="*/ 926234 h 4464204"/>
              <a:gd name="connsiteX11957" fmla="*/ 609006 w 10775908"/>
              <a:gd name="connsiteY11957" fmla="*/ 927393 h 4464204"/>
              <a:gd name="connsiteX11958" fmla="*/ 1600993 w 10775908"/>
              <a:gd name="connsiteY11958" fmla="*/ 924342 h 4464204"/>
              <a:gd name="connsiteX11959" fmla="*/ 1603016 w 10775908"/>
              <a:gd name="connsiteY11959" fmla="*/ 936029 h 4464204"/>
              <a:gd name="connsiteX11960" fmla="*/ 1600993 w 10775908"/>
              <a:gd name="connsiteY11960" fmla="*/ 924342 h 4464204"/>
              <a:gd name="connsiteX11961" fmla="*/ 4780943 w 10775908"/>
              <a:gd name="connsiteY11961" fmla="*/ 923913 h 4464204"/>
              <a:gd name="connsiteX11962" fmla="*/ 4785633 w 10775908"/>
              <a:gd name="connsiteY11962" fmla="*/ 931223 h 4464204"/>
              <a:gd name="connsiteX11963" fmla="*/ 4756320 w 10775908"/>
              <a:gd name="connsiteY11963" fmla="*/ 936195 h 4464204"/>
              <a:gd name="connsiteX11964" fmla="*/ 4755566 w 10775908"/>
              <a:gd name="connsiteY11964" fmla="*/ 933193 h 4464204"/>
              <a:gd name="connsiteX11965" fmla="*/ 4756334 w 10775908"/>
              <a:gd name="connsiteY11965" fmla="*/ 936671 h 4464204"/>
              <a:gd name="connsiteX11966" fmla="*/ 4752587 w 10775908"/>
              <a:gd name="connsiteY11966" fmla="*/ 938655 h 4464204"/>
              <a:gd name="connsiteX11967" fmla="*/ 4750893 w 10775908"/>
              <a:gd name="connsiteY11967" fmla="*/ 934768 h 4464204"/>
              <a:gd name="connsiteX11968" fmla="*/ 4752569 w 10775908"/>
              <a:gd name="connsiteY11968" fmla="*/ 932884 h 4464204"/>
              <a:gd name="connsiteX11969" fmla="*/ 4754677 w 10775908"/>
              <a:gd name="connsiteY11969" fmla="*/ 929658 h 4464204"/>
              <a:gd name="connsiteX11970" fmla="*/ 4754524 w 10775908"/>
              <a:gd name="connsiteY11970" fmla="*/ 929046 h 4464204"/>
              <a:gd name="connsiteX11971" fmla="*/ 4780943 w 10775908"/>
              <a:gd name="connsiteY11971" fmla="*/ 923913 h 4464204"/>
              <a:gd name="connsiteX11972" fmla="*/ 1769042 w 10775908"/>
              <a:gd name="connsiteY11972" fmla="*/ 923102 h 4464204"/>
              <a:gd name="connsiteX11973" fmla="*/ 1790253 w 10775908"/>
              <a:gd name="connsiteY11973" fmla="*/ 930516 h 4464204"/>
              <a:gd name="connsiteX11974" fmla="*/ 1782346 w 10775908"/>
              <a:gd name="connsiteY11974" fmla="*/ 946849 h 4464204"/>
              <a:gd name="connsiteX11975" fmla="*/ 1781710 w 10775908"/>
              <a:gd name="connsiteY11975" fmla="*/ 942383 h 4464204"/>
              <a:gd name="connsiteX11976" fmla="*/ 1769042 w 10775908"/>
              <a:gd name="connsiteY11976" fmla="*/ 923102 h 4464204"/>
              <a:gd name="connsiteX11977" fmla="*/ 1596382 w 10775908"/>
              <a:gd name="connsiteY11977" fmla="*/ 922730 h 4464204"/>
              <a:gd name="connsiteX11978" fmla="*/ 1587519 w 10775908"/>
              <a:gd name="connsiteY11978" fmla="*/ 930612 h 4464204"/>
              <a:gd name="connsiteX11979" fmla="*/ 1596382 w 10775908"/>
              <a:gd name="connsiteY11979" fmla="*/ 922730 h 4464204"/>
              <a:gd name="connsiteX11980" fmla="*/ 4788804 w 10775908"/>
              <a:gd name="connsiteY11980" fmla="*/ 922283 h 4464204"/>
              <a:gd name="connsiteX11981" fmla="*/ 4790865 w 10775908"/>
              <a:gd name="connsiteY11981" fmla="*/ 925474 h 4464204"/>
              <a:gd name="connsiteX11982" fmla="*/ 4786897 w 10775908"/>
              <a:gd name="connsiteY11982" fmla="*/ 930676 h 4464204"/>
              <a:gd name="connsiteX11983" fmla="*/ 4785441 w 10775908"/>
              <a:gd name="connsiteY11983" fmla="*/ 923580 h 4464204"/>
              <a:gd name="connsiteX11984" fmla="*/ 4788804 w 10775908"/>
              <a:gd name="connsiteY11984" fmla="*/ 922283 h 4464204"/>
              <a:gd name="connsiteX11985" fmla="*/ 383839 w 10775908"/>
              <a:gd name="connsiteY11985" fmla="*/ 920290 h 4464204"/>
              <a:gd name="connsiteX11986" fmla="*/ 381603 w 10775908"/>
              <a:gd name="connsiteY11986" fmla="*/ 923557 h 4464204"/>
              <a:gd name="connsiteX11987" fmla="*/ 387942 w 10775908"/>
              <a:gd name="connsiteY11987" fmla="*/ 924810 h 4464204"/>
              <a:gd name="connsiteX11988" fmla="*/ 372924 w 10775908"/>
              <a:gd name="connsiteY11988" fmla="*/ 929904 h 4464204"/>
              <a:gd name="connsiteX11989" fmla="*/ 375530 w 10775908"/>
              <a:gd name="connsiteY11989" fmla="*/ 927190 h 4464204"/>
              <a:gd name="connsiteX11990" fmla="*/ 379006 w 10775908"/>
              <a:gd name="connsiteY11990" fmla="*/ 920796 h 4464204"/>
              <a:gd name="connsiteX11991" fmla="*/ 383839 w 10775908"/>
              <a:gd name="connsiteY11991" fmla="*/ 920290 h 4464204"/>
              <a:gd name="connsiteX11992" fmla="*/ 1852346 w 10775908"/>
              <a:gd name="connsiteY11992" fmla="*/ 919836 h 4464204"/>
              <a:gd name="connsiteX11993" fmla="*/ 1863522 w 10775908"/>
              <a:gd name="connsiteY11993" fmla="*/ 923745 h 4464204"/>
              <a:gd name="connsiteX11994" fmla="*/ 1853512 w 10775908"/>
              <a:gd name="connsiteY11994" fmla="*/ 934446 h 4464204"/>
              <a:gd name="connsiteX11995" fmla="*/ 1852346 w 10775908"/>
              <a:gd name="connsiteY11995" fmla="*/ 919836 h 4464204"/>
              <a:gd name="connsiteX11996" fmla="*/ 858819 w 10775908"/>
              <a:gd name="connsiteY11996" fmla="*/ 918551 h 4464204"/>
              <a:gd name="connsiteX11997" fmla="*/ 869931 w 10775908"/>
              <a:gd name="connsiteY11997" fmla="*/ 922715 h 4464204"/>
              <a:gd name="connsiteX11998" fmla="*/ 859453 w 10775908"/>
              <a:gd name="connsiteY11998" fmla="*/ 931328 h 4464204"/>
              <a:gd name="connsiteX11999" fmla="*/ 848607 w 10775908"/>
              <a:gd name="connsiteY11999" fmla="*/ 926421 h 4464204"/>
              <a:gd name="connsiteX12000" fmla="*/ 858819 w 10775908"/>
              <a:gd name="connsiteY12000" fmla="*/ 918551 h 4464204"/>
              <a:gd name="connsiteX12001" fmla="*/ 1452440 w 10775908"/>
              <a:gd name="connsiteY12001" fmla="*/ 917800 h 4464204"/>
              <a:gd name="connsiteX12002" fmla="*/ 1495673 w 10775908"/>
              <a:gd name="connsiteY12002" fmla="*/ 948071 h 4464204"/>
              <a:gd name="connsiteX12003" fmla="*/ 1472130 w 10775908"/>
              <a:gd name="connsiteY12003" fmla="*/ 942059 h 4464204"/>
              <a:gd name="connsiteX12004" fmla="*/ 1452944 w 10775908"/>
              <a:gd name="connsiteY12004" fmla="*/ 959751 h 4464204"/>
              <a:gd name="connsiteX12005" fmla="*/ 1462502 w 10775908"/>
              <a:gd name="connsiteY12005" fmla="*/ 932408 h 4464204"/>
              <a:gd name="connsiteX12006" fmla="*/ 1445909 w 10775908"/>
              <a:gd name="connsiteY12006" fmla="*/ 955073 h 4464204"/>
              <a:gd name="connsiteX12007" fmla="*/ 1436539 w 10775908"/>
              <a:gd name="connsiteY12007" fmla="*/ 938487 h 4464204"/>
              <a:gd name="connsiteX12008" fmla="*/ 1446479 w 10775908"/>
              <a:gd name="connsiteY12008" fmla="*/ 928655 h 4464204"/>
              <a:gd name="connsiteX12009" fmla="*/ 1452440 w 10775908"/>
              <a:gd name="connsiteY12009" fmla="*/ 917800 h 4464204"/>
              <a:gd name="connsiteX12010" fmla="*/ 1636803 w 10775908"/>
              <a:gd name="connsiteY12010" fmla="*/ 915945 h 4464204"/>
              <a:gd name="connsiteX12011" fmla="*/ 1647025 w 10775908"/>
              <a:gd name="connsiteY12011" fmla="*/ 920762 h 4464204"/>
              <a:gd name="connsiteX12012" fmla="*/ 1637279 w 10775908"/>
              <a:gd name="connsiteY12012" fmla="*/ 928408 h 4464204"/>
              <a:gd name="connsiteX12013" fmla="*/ 1627359 w 10775908"/>
              <a:gd name="connsiteY12013" fmla="*/ 922730 h 4464204"/>
              <a:gd name="connsiteX12014" fmla="*/ 1636803 w 10775908"/>
              <a:gd name="connsiteY12014" fmla="*/ 915945 h 4464204"/>
              <a:gd name="connsiteX12015" fmla="*/ 4889655 w 10775908"/>
              <a:gd name="connsiteY12015" fmla="*/ 910231 h 4464204"/>
              <a:gd name="connsiteX12016" fmla="*/ 4827057 w 10775908"/>
              <a:gd name="connsiteY12016" fmla="*/ 938234 h 4464204"/>
              <a:gd name="connsiteX12017" fmla="*/ 4850294 w 10775908"/>
              <a:gd name="connsiteY12017" fmla="*/ 916133 h 4464204"/>
              <a:gd name="connsiteX12018" fmla="*/ 4889655 w 10775908"/>
              <a:gd name="connsiteY12018" fmla="*/ 910231 h 4464204"/>
              <a:gd name="connsiteX12019" fmla="*/ 4918910 w 10775908"/>
              <a:gd name="connsiteY12019" fmla="*/ 909843 h 4464204"/>
              <a:gd name="connsiteX12020" fmla="*/ 4926197 w 10775908"/>
              <a:gd name="connsiteY12020" fmla="*/ 916332 h 4464204"/>
              <a:gd name="connsiteX12021" fmla="*/ 4910206 w 10775908"/>
              <a:gd name="connsiteY12021" fmla="*/ 917050 h 4464204"/>
              <a:gd name="connsiteX12022" fmla="*/ 4918910 w 10775908"/>
              <a:gd name="connsiteY12022" fmla="*/ 909843 h 4464204"/>
              <a:gd name="connsiteX12023" fmla="*/ 4993859 w 10775908"/>
              <a:gd name="connsiteY12023" fmla="*/ 909643 h 4464204"/>
              <a:gd name="connsiteX12024" fmla="*/ 4993542 w 10775908"/>
              <a:gd name="connsiteY12024" fmla="*/ 910042 h 4464204"/>
              <a:gd name="connsiteX12025" fmla="*/ 4993470 w 10775908"/>
              <a:gd name="connsiteY12025" fmla="*/ 910132 h 4464204"/>
              <a:gd name="connsiteX12026" fmla="*/ 4927918 w 10775908"/>
              <a:gd name="connsiteY12026" fmla="*/ 907701 h 4464204"/>
              <a:gd name="connsiteX12027" fmla="*/ 4929741 w 10775908"/>
              <a:gd name="connsiteY12027" fmla="*/ 910809 h 4464204"/>
              <a:gd name="connsiteX12028" fmla="*/ 4926094 w 10775908"/>
              <a:gd name="connsiteY12028" fmla="*/ 916121 h 4464204"/>
              <a:gd name="connsiteX12029" fmla="*/ 4924316 w 10775908"/>
              <a:gd name="connsiteY12029" fmla="*/ 908911 h 4464204"/>
              <a:gd name="connsiteX12030" fmla="*/ 4927918 w 10775908"/>
              <a:gd name="connsiteY12030" fmla="*/ 907701 h 4464204"/>
              <a:gd name="connsiteX12031" fmla="*/ 579697 w 10775908"/>
              <a:gd name="connsiteY12031" fmla="*/ 906940 h 4464204"/>
              <a:gd name="connsiteX12032" fmla="*/ 587590 w 10775908"/>
              <a:gd name="connsiteY12032" fmla="*/ 909024 h 4464204"/>
              <a:gd name="connsiteX12033" fmla="*/ 573049 w 10775908"/>
              <a:gd name="connsiteY12033" fmla="*/ 914745 h 4464204"/>
              <a:gd name="connsiteX12034" fmla="*/ 579697 w 10775908"/>
              <a:gd name="connsiteY12034" fmla="*/ 906940 h 4464204"/>
              <a:gd name="connsiteX12035" fmla="*/ 2114603 w 10775908"/>
              <a:gd name="connsiteY12035" fmla="*/ 906169 h 4464204"/>
              <a:gd name="connsiteX12036" fmla="*/ 2105741 w 10775908"/>
              <a:gd name="connsiteY12036" fmla="*/ 914051 h 4464204"/>
              <a:gd name="connsiteX12037" fmla="*/ 2114603 w 10775908"/>
              <a:gd name="connsiteY12037" fmla="*/ 906169 h 4464204"/>
              <a:gd name="connsiteX12038" fmla="*/ 4996647 w 10775908"/>
              <a:gd name="connsiteY12038" fmla="*/ 906143 h 4464204"/>
              <a:gd name="connsiteX12039" fmla="*/ 4994937 w 10775908"/>
              <a:gd name="connsiteY12039" fmla="*/ 908292 h 4464204"/>
              <a:gd name="connsiteX12040" fmla="*/ 4993859 w 10775908"/>
              <a:gd name="connsiteY12040" fmla="*/ 909643 h 4464204"/>
              <a:gd name="connsiteX12041" fmla="*/ 4995190 w 10775908"/>
              <a:gd name="connsiteY12041" fmla="*/ 907971 h 4464204"/>
              <a:gd name="connsiteX12042" fmla="*/ 546506 w 10775908"/>
              <a:gd name="connsiteY12042" fmla="*/ 905832 h 4464204"/>
              <a:gd name="connsiteX12043" fmla="*/ 550537 w 10775908"/>
              <a:gd name="connsiteY12043" fmla="*/ 918223 h 4464204"/>
              <a:gd name="connsiteX12044" fmla="*/ 541410 w 10775908"/>
              <a:gd name="connsiteY12044" fmla="*/ 908444 h 4464204"/>
              <a:gd name="connsiteX12045" fmla="*/ 546506 w 10775908"/>
              <a:gd name="connsiteY12045" fmla="*/ 905832 h 4464204"/>
              <a:gd name="connsiteX12046" fmla="*/ 4998060 w 10775908"/>
              <a:gd name="connsiteY12046" fmla="*/ 904371 h 4464204"/>
              <a:gd name="connsiteX12047" fmla="*/ 4997127 w 10775908"/>
              <a:gd name="connsiteY12047" fmla="*/ 905540 h 4464204"/>
              <a:gd name="connsiteX12048" fmla="*/ 4996647 w 10775908"/>
              <a:gd name="connsiteY12048" fmla="*/ 906143 h 4464204"/>
              <a:gd name="connsiteX12049" fmla="*/ 2069217 w 10775908"/>
              <a:gd name="connsiteY12049" fmla="*/ 902949 h 4464204"/>
              <a:gd name="connsiteX12050" fmla="*/ 2076613 w 10775908"/>
              <a:gd name="connsiteY12050" fmla="*/ 904220 h 4464204"/>
              <a:gd name="connsiteX12051" fmla="*/ 2062158 w 10775908"/>
              <a:gd name="connsiteY12051" fmla="*/ 909681 h 4464204"/>
              <a:gd name="connsiteX12052" fmla="*/ 2069217 w 10775908"/>
              <a:gd name="connsiteY12052" fmla="*/ 902949 h 4464204"/>
              <a:gd name="connsiteX12053" fmla="*/ 5048840 w 10775908"/>
              <a:gd name="connsiteY12053" fmla="*/ 902494 h 4464204"/>
              <a:gd name="connsiteX12054" fmla="*/ 5054281 w 10775908"/>
              <a:gd name="connsiteY12054" fmla="*/ 904396 h 4464204"/>
              <a:gd name="connsiteX12055" fmla="*/ 5050470 w 10775908"/>
              <a:gd name="connsiteY12055" fmla="*/ 906564 h 4464204"/>
              <a:gd name="connsiteX12056" fmla="*/ 5048840 w 10775908"/>
              <a:gd name="connsiteY12056" fmla="*/ 902494 h 4464204"/>
              <a:gd name="connsiteX12057" fmla="*/ 4979872 w 10775908"/>
              <a:gd name="connsiteY12057" fmla="*/ 902320 h 4464204"/>
              <a:gd name="connsiteX12058" fmla="*/ 4989704 w 10775908"/>
              <a:gd name="connsiteY12058" fmla="*/ 903069 h 4464204"/>
              <a:gd name="connsiteX12059" fmla="*/ 4993243 w 10775908"/>
              <a:gd name="connsiteY12059" fmla="*/ 908928 h 4464204"/>
              <a:gd name="connsiteX12060" fmla="*/ 4940331 w 10775908"/>
              <a:gd name="connsiteY12060" fmla="*/ 920365 h 4464204"/>
              <a:gd name="connsiteX12061" fmla="*/ 4931451 w 10775908"/>
              <a:gd name="connsiteY12061" fmla="*/ 906947 h 4464204"/>
              <a:gd name="connsiteX12062" fmla="*/ 4968801 w 10775908"/>
              <a:gd name="connsiteY12062" fmla="*/ 904457 h 4464204"/>
              <a:gd name="connsiteX12063" fmla="*/ 4979872 w 10775908"/>
              <a:gd name="connsiteY12063" fmla="*/ 902320 h 4464204"/>
              <a:gd name="connsiteX12064" fmla="*/ 1736233 w 10775908"/>
              <a:gd name="connsiteY12064" fmla="*/ 901288 h 4464204"/>
              <a:gd name="connsiteX12065" fmla="*/ 1743382 w 10775908"/>
              <a:gd name="connsiteY12065" fmla="*/ 903262 h 4464204"/>
              <a:gd name="connsiteX12066" fmla="*/ 1728932 w 10775908"/>
              <a:gd name="connsiteY12066" fmla="*/ 908724 h 4464204"/>
              <a:gd name="connsiteX12067" fmla="*/ 1736233 w 10775908"/>
              <a:gd name="connsiteY12067" fmla="*/ 901288 h 4464204"/>
              <a:gd name="connsiteX12068" fmla="*/ 426061 w 10775908"/>
              <a:gd name="connsiteY12068" fmla="*/ 899008 h 4464204"/>
              <a:gd name="connsiteX12069" fmla="*/ 429473 w 10775908"/>
              <a:gd name="connsiteY12069" fmla="*/ 908161 h 4464204"/>
              <a:gd name="connsiteX12070" fmla="*/ 419056 w 10775908"/>
              <a:gd name="connsiteY12070" fmla="*/ 900126 h 4464204"/>
              <a:gd name="connsiteX12071" fmla="*/ 426061 w 10775908"/>
              <a:gd name="connsiteY12071" fmla="*/ 899008 h 4464204"/>
              <a:gd name="connsiteX12072" fmla="*/ 1816798 w 10775908"/>
              <a:gd name="connsiteY12072" fmla="*/ 896072 h 4464204"/>
              <a:gd name="connsiteX12073" fmla="*/ 1807938 w 10775908"/>
              <a:gd name="connsiteY12073" fmla="*/ 903955 h 4464204"/>
              <a:gd name="connsiteX12074" fmla="*/ 1816798 w 10775908"/>
              <a:gd name="connsiteY12074" fmla="*/ 896072 h 4464204"/>
              <a:gd name="connsiteX12075" fmla="*/ 359519 w 10775908"/>
              <a:gd name="connsiteY12075" fmla="*/ 894371 h 4464204"/>
              <a:gd name="connsiteX12076" fmla="*/ 361285 w 10775908"/>
              <a:gd name="connsiteY12076" fmla="*/ 903774 h 4464204"/>
              <a:gd name="connsiteX12077" fmla="*/ 350868 w 10775908"/>
              <a:gd name="connsiteY12077" fmla="*/ 895738 h 4464204"/>
              <a:gd name="connsiteX12078" fmla="*/ 359519 w 10775908"/>
              <a:gd name="connsiteY12078" fmla="*/ 894371 h 4464204"/>
              <a:gd name="connsiteX12079" fmla="*/ 5200814 w 10775908"/>
              <a:gd name="connsiteY12079" fmla="*/ 893878 h 4464204"/>
              <a:gd name="connsiteX12080" fmla="*/ 5208905 w 10775908"/>
              <a:gd name="connsiteY12080" fmla="*/ 895393 h 4464204"/>
              <a:gd name="connsiteX12081" fmla="*/ 5194455 w 10775908"/>
              <a:gd name="connsiteY12081" fmla="*/ 900853 h 4464204"/>
              <a:gd name="connsiteX12082" fmla="*/ 5200814 w 10775908"/>
              <a:gd name="connsiteY12082" fmla="*/ 893878 h 4464204"/>
              <a:gd name="connsiteX12083" fmla="*/ 5020190 w 10775908"/>
              <a:gd name="connsiteY12083" fmla="*/ 893355 h 4464204"/>
              <a:gd name="connsiteX12084" fmla="*/ 5042096 w 10775908"/>
              <a:gd name="connsiteY12084" fmla="*/ 893570 h 4464204"/>
              <a:gd name="connsiteX12085" fmla="*/ 5050090 w 10775908"/>
              <a:gd name="connsiteY12085" fmla="*/ 907162 h 4464204"/>
              <a:gd name="connsiteX12086" fmla="*/ 5007098 w 10775908"/>
              <a:gd name="connsiteY12086" fmla="*/ 908900 h 4464204"/>
              <a:gd name="connsiteX12087" fmla="*/ 4996836 w 10775908"/>
              <a:gd name="connsiteY12087" fmla="*/ 899688 h 4464204"/>
              <a:gd name="connsiteX12088" fmla="*/ 5020190 w 10775908"/>
              <a:gd name="connsiteY12088" fmla="*/ 893355 h 4464204"/>
              <a:gd name="connsiteX12089" fmla="*/ 1024447 w 10775908"/>
              <a:gd name="connsiteY12089" fmla="*/ 892965 h 4464204"/>
              <a:gd name="connsiteX12090" fmla="*/ 1024094 w 10775908"/>
              <a:gd name="connsiteY12090" fmla="*/ 897959 h 4464204"/>
              <a:gd name="connsiteX12091" fmla="*/ 1021185 w 10775908"/>
              <a:gd name="connsiteY12091" fmla="*/ 895920 h 4464204"/>
              <a:gd name="connsiteX12092" fmla="*/ 1024447 w 10775908"/>
              <a:gd name="connsiteY12092" fmla="*/ 892965 h 4464204"/>
              <a:gd name="connsiteX12093" fmla="*/ 2016136 w 10775908"/>
              <a:gd name="connsiteY12093" fmla="*/ 892829 h 4464204"/>
              <a:gd name="connsiteX12094" fmla="*/ 1997030 w 10775908"/>
              <a:gd name="connsiteY12094" fmla="*/ 898872 h 4464204"/>
              <a:gd name="connsiteX12095" fmla="*/ 1991401 w 10775908"/>
              <a:gd name="connsiteY12095" fmla="*/ 895492 h 4464204"/>
              <a:gd name="connsiteX12096" fmla="*/ 2016136 w 10775908"/>
              <a:gd name="connsiteY12096" fmla="*/ 892829 h 4464204"/>
              <a:gd name="connsiteX12097" fmla="*/ 5228851 w 10775908"/>
              <a:gd name="connsiteY12097" fmla="*/ 891893 h 4464204"/>
              <a:gd name="connsiteX12098" fmla="*/ 5241153 w 10775908"/>
              <a:gd name="connsiteY12098" fmla="*/ 895346 h 4464204"/>
              <a:gd name="connsiteX12099" fmla="*/ 5230683 w 10775908"/>
              <a:gd name="connsiteY12099" fmla="*/ 903559 h 4464204"/>
              <a:gd name="connsiteX12100" fmla="*/ 5220982 w 10775908"/>
              <a:gd name="connsiteY12100" fmla="*/ 895080 h 4464204"/>
              <a:gd name="connsiteX12101" fmla="*/ 5228851 w 10775908"/>
              <a:gd name="connsiteY12101" fmla="*/ 891893 h 4464204"/>
              <a:gd name="connsiteX12102" fmla="*/ 5141098 w 10775908"/>
              <a:gd name="connsiteY12102" fmla="*/ 891152 h 4464204"/>
              <a:gd name="connsiteX12103" fmla="*/ 5134377 w 10775908"/>
              <a:gd name="connsiteY12103" fmla="*/ 910368 h 4464204"/>
              <a:gd name="connsiteX12104" fmla="*/ 5113490 w 10775908"/>
              <a:gd name="connsiteY12104" fmla="*/ 908275 h 4464204"/>
              <a:gd name="connsiteX12105" fmla="*/ 5100174 w 10775908"/>
              <a:gd name="connsiteY12105" fmla="*/ 894024 h 4464204"/>
              <a:gd name="connsiteX12106" fmla="*/ 5141098 w 10775908"/>
              <a:gd name="connsiteY12106" fmla="*/ 891152 h 4464204"/>
              <a:gd name="connsiteX12107" fmla="*/ 5085479 w 10775908"/>
              <a:gd name="connsiteY12107" fmla="*/ 890693 h 4464204"/>
              <a:gd name="connsiteX12108" fmla="*/ 5093650 w 10775908"/>
              <a:gd name="connsiteY12108" fmla="*/ 896538 h 4464204"/>
              <a:gd name="connsiteX12109" fmla="*/ 5095754 w 10775908"/>
              <a:gd name="connsiteY12109" fmla="*/ 901993 h 4464204"/>
              <a:gd name="connsiteX12110" fmla="*/ 5095888 w 10775908"/>
              <a:gd name="connsiteY12110" fmla="*/ 898669 h 4464204"/>
              <a:gd name="connsiteX12111" fmla="*/ 5099090 w 10775908"/>
              <a:gd name="connsiteY12111" fmla="*/ 894298 h 4464204"/>
              <a:gd name="connsiteX12112" fmla="*/ 5099710 w 10775908"/>
              <a:gd name="connsiteY12112" fmla="*/ 898906 h 4464204"/>
              <a:gd name="connsiteX12113" fmla="*/ 5096264 w 10775908"/>
              <a:gd name="connsiteY12113" fmla="*/ 903319 h 4464204"/>
              <a:gd name="connsiteX12114" fmla="*/ 5096418 w 10775908"/>
              <a:gd name="connsiteY12114" fmla="*/ 903714 h 4464204"/>
              <a:gd name="connsiteX12115" fmla="*/ 5095813 w 10775908"/>
              <a:gd name="connsiteY12115" fmla="*/ 903897 h 4464204"/>
              <a:gd name="connsiteX12116" fmla="*/ 5095669 w 10775908"/>
              <a:gd name="connsiteY12116" fmla="*/ 904082 h 4464204"/>
              <a:gd name="connsiteX12117" fmla="*/ 5095675 w 10775908"/>
              <a:gd name="connsiteY12117" fmla="*/ 903940 h 4464204"/>
              <a:gd name="connsiteX12118" fmla="*/ 5084466 w 10775908"/>
              <a:gd name="connsiteY12118" fmla="*/ 907335 h 4464204"/>
              <a:gd name="connsiteX12119" fmla="*/ 5060989 w 10775908"/>
              <a:gd name="connsiteY12119" fmla="*/ 906588 h 4464204"/>
              <a:gd name="connsiteX12120" fmla="*/ 5051724 w 10775908"/>
              <a:gd name="connsiteY12120" fmla="*/ 898941 h 4464204"/>
              <a:gd name="connsiteX12121" fmla="*/ 5085479 w 10775908"/>
              <a:gd name="connsiteY12121" fmla="*/ 890693 h 4464204"/>
              <a:gd name="connsiteX12122" fmla="*/ 534832 w 10775908"/>
              <a:gd name="connsiteY12122" fmla="*/ 890388 h 4464204"/>
              <a:gd name="connsiteX12123" fmla="*/ 544699 w 10775908"/>
              <a:gd name="connsiteY12123" fmla="*/ 898044 h 4464204"/>
              <a:gd name="connsiteX12124" fmla="*/ 536157 w 10775908"/>
              <a:gd name="connsiteY12124" fmla="*/ 900053 h 4464204"/>
              <a:gd name="connsiteX12125" fmla="*/ 534832 w 10775908"/>
              <a:gd name="connsiteY12125" fmla="*/ 890388 h 4464204"/>
              <a:gd name="connsiteX12126" fmla="*/ 1079446 w 10775908"/>
              <a:gd name="connsiteY12126" fmla="*/ 889522 h 4464204"/>
              <a:gd name="connsiteX12127" fmla="*/ 1070585 w 10775908"/>
              <a:gd name="connsiteY12127" fmla="*/ 897404 h 4464204"/>
              <a:gd name="connsiteX12128" fmla="*/ 1079446 w 10775908"/>
              <a:gd name="connsiteY12128" fmla="*/ 889522 h 4464204"/>
              <a:gd name="connsiteX12129" fmla="*/ 765903 w 10775908"/>
              <a:gd name="connsiteY12129" fmla="*/ 888193 h 4464204"/>
              <a:gd name="connsiteX12130" fmla="*/ 773297 w 10775908"/>
              <a:gd name="connsiteY12130" fmla="*/ 889464 h 4464204"/>
              <a:gd name="connsiteX12131" fmla="*/ 758844 w 10775908"/>
              <a:gd name="connsiteY12131" fmla="*/ 894925 h 4464204"/>
              <a:gd name="connsiteX12132" fmla="*/ 765903 w 10775908"/>
              <a:gd name="connsiteY12132" fmla="*/ 888193 h 4464204"/>
              <a:gd name="connsiteX12133" fmla="*/ 1551006 w 10775908"/>
              <a:gd name="connsiteY12133" fmla="*/ 887589 h 4464204"/>
              <a:gd name="connsiteX12134" fmla="*/ 1559490 w 10775908"/>
              <a:gd name="connsiteY12134" fmla="*/ 899199 h 4464204"/>
              <a:gd name="connsiteX12135" fmla="*/ 1551006 w 10775908"/>
              <a:gd name="connsiteY12135" fmla="*/ 887589 h 4464204"/>
              <a:gd name="connsiteX12136" fmla="*/ 5695627 w 10775908"/>
              <a:gd name="connsiteY12136" fmla="*/ 887083 h 4464204"/>
              <a:gd name="connsiteX12137" fmla="*/ 5751930 w 10775908"/>
              <a:gd name="connsiteY12137" fmla="*/ 900189 h 4464204"/>
              <a:gd name="connsiteX12138" fmla="*/ 5776361 w 10775908"/>
              <a:gd name="connsiteY12138" fmla="*/ 904343 h 4464204"/>
              <a:gd name="connsiteX12139" fmla="*/ 5793019 w 10775908"/>
              <a:gd name="connsiteY12139" fmla="*/ 925518 h 4464204"/>
              <a:gd name="connsiteX12140" fmla="*/ 5728906 w 10775908"/>
              <a:gd name="connsiteY12140" fmla="*/ 910708 h 4464204"/>
              <a:gd name="connsiteX12141" fmla="*/ 5695627 w 10775908"/>
              <a:gd name="connsiteY12141" fmla="*/ 887083 h 4464204"/>
              <a:gd name="connsiteX12142" fmla="*/ 411999 w 10775908"/>
              <a:gd name="connsiteY12142" fmla="*/ 881369 h 4464204"/>
              <a:gd name="connsiteX12143" fmla="*/ 422340 w 10775908"/>
              <a:gd name="connsiteY12143" fmla="*/ 889651 h 4464204"/>
              <a:gd name="connsiteX12144" fmla="*/ 416953 w 10775908"/>
              <a:gd name="connsiteY12144" fmla="*/ 892438 h 4464204"/>
              <a:gd name="connsiteX12145" fmla="*/ 411999 w 10775908"/>
              <a:gd name="connsiteY12145" fmla="*/ 881369 h 4464204"/>
              <a:gd name="connsiteX12146" fmla="*/ 346957 w 10775908"/>
              <a:gd name="connsiteY12146" fmla="*/ 879634 h 4464204"/>
              <a:gd name="connsiteX12147" fmla="*/ 353800 w 10775908"/>
              <a:gd name="connsiteY12147" fmla="*/ 886267 h 4464204"/>
              <a:gd name="connsiteX12148" fmla="*/ 349644 w 10775908"/>
              <a:gd name="connsiteY12148" fmla="*/ 891601 h 4464204"/>
              <a:gd name="connsiteX12149" fmla="*/ 337471 w 10775908"/>
              <a:gd name="connsiteY12149" fmla="*/ 880559 h 4464204"/>
              <a:gd name="connsiteX12150" fmla="*/ 346957 w 10775908"/>
              <a:gd name="connsiteY12150" fmla="*/ 879634 h 4464204"/>
              <a:gd name="connsiteX12151" fmla="*/ 4517669 w 10775908"/>
              <a:gd name="connsiteY12151" fmla="*/ 878750 h 4464204"/>
              <a:gd name="connsiteX12152" fmla="*/ 4538703 w 10775908"/>
              <a:gd name="connsiteY12152" fmla="*/ 883937 h 4464204"/>
              <a:gd name="connsiteX12153" fmla="*/ 4591643 w 10775908"/>
              <a:gd name="connsiteY12153" fmla="*/ 924410 h 4464204"/>
              <a:gd name="connsiteX12154" fmla="*/ 4661618 w 10775908"/>
              <a:gd name="connsiteY12154" fmla="*/ 981504 h 4464204"/>
              <a:gd name="connsiteX12155" fmla="*/ 4621952 w 10775908"/>
              <a:gd name="connsiteY12155" fmla="*/ 964543 h 4464204"/>
              <a:gd name="connsiteX12156" fmla="*/ 4615529 w 10775908"/>
              <a:gd name="connsiteY12156" fmla="*/ 956072 h 4464204"/>
              <a:gd name="connsiteX12157" fmla="*/ 4595438 w 10775908"/>
              <a:gd name="connsiteY12157" fmla="*/ 964317 h 4464204"/>
              <a:gd name="connsiteX12158" fmla="*/ 4566697 w 10775908"/>
              <a:gd name="connsiteY12158" fmla="*/ 963921 h 4464204"/>
              <a:gd name="connsiteX12159" fmla="*/ 4588668 w 10775908"/>
              <a:gd name="connsiteY12159" fmla="*/ 945131 h 4464204"/>
              <a:gd name="connsiteX12160" fmla="*/ 4605330 w 10775908"/>
              <a:gd name="connsiteY12160" fmla="*/ 946150 h 4464204"/>
              <a:gd name="connsiteX12161" fmla="*/ 4590594 w 10775908"/>
              <a:gd name="connsiteY12161" fmla="*/ 932859 h 4464204"/>
              <a:gd name="connsiteX12162" fmla="*/ 4517669 w 10775908"/>
              <a:gd name="connsiteY12162" fmla="*/ 878750 h 4464204"/>
              <a:gd name="connsiteX12163" fmla="*/ 532305 w 10775908"/>
              <a:gd name="connsiteY12163" fmla="*/ 878186 h 4464204"/>
              <a:gd name="connsiteX12164" fmla="*/ 523446 w 10775908"/>
              <a:gd name="connsiteY12164" fmla="*/ 886058 h 4464204"/>
              <a:gd name="connsiteX12165" fmla="*/ 532305 w 10775908"/>
              <a:gd name="connsiteY12165" fmla="*/ 878186 h 4464204"/>
              <a:gd name="connsiteX12166" fmla="*/ 587559 w 10775908"/>
              <a:gd name="connsiteY12166" fmla="*/ 874807 h 4464204"/>
              <a:gd name="connsiteX12167" fmla="*/ 600441 w 10775908"/>
              <a:gd name="connsiteY12167" fmla="*/ 886096 h 4464204"/>
              <a:gd name="connsiteX12168" fmla="*/ 590784 w 10775908"/>
              <a:gd name="connsiteY12168" fmla="*/ 886960 h 4464204"/>
              <a:gd name="connsiteX12169" fmla="*/ 583530 w 10775908"/>
              <a:gd name="connsiteY12169" fmla="*/ 880185 h 4464204"/>
              <a:gd name="connsiteX12170" fmla="*/ 587559 w 10775908"/>
              <a:gd name="connsiteY12170" fmla="*/ 874807 h 4464204"/>
              <a:gd name="connsiteX12171" fmla="*/ 3035495 w 10775908"/>
              <a:gd name="connsiteY12171" fmla="*/ 874756 h 4464204"/>
              <a:gd name="connsiteX12172" fmla="*/ 3035990 w 10775908"/>
              <a:gd name="connsiteY12172" fmla="*/ 876186 h 4464204"/>
              <a:gd name="connsiteX12173" fmla="*/ 3030219 w 10775908"/>
              <a:gd name="connsiteY12173" fmla="*/ 875976 h 4464204"/>
              <a:gd name="connsiteX12174" fmla="*/ 3035495 w 10775908"/>
              <a:gd name="connsiteY12174" fmla="*/ 874756 h 4464204"/>
              <a:gd name="connsiteX12175" fmla="*/ 1375032 w 10775908"/>
              <a:gd name="connsiteY12175" fmla="*/ 874741 h 4464204"/>
              <a:gd name="connsiteX12176" fmla="*/ 1386364 w 10775908"/>
              <a:gd name="connsiteY12176" fmla="*/ 876471 h 4464204"/>
              <a:gd name="connsiteX12177" fmla="*/ 1385636 w 10775908"/>
              <a:gd name="connsiteY12177" fmla="*/ 894074 h 4464204"/>
              <a:gd name="connsiteX12178" fmla="*/ 1375032 w 10775908"/>
              <a:gd name="connsiteY12178" fmla="*/ 874741 h 4464204"/>
              <a:gd name="connsiteX12179" fmla="*/ 1393928 w 10775908"/>
              <a:gd name="connsiteY12179" fmla="*/ 871402 h 4464204"/>
              <a:gd name="connsiteX12180" fmla="*/ 1452100 w 10775908"/>
              <a:gd name="connsiteY12180" fmla="*/ 911378 h 4464204"/>
              <a:gd name="connsiteX12181" fmla="*/ 1438314 w 10775908"/>
              <a:gd name="connsiteY12181" fmla="*/ 913103 h 4464204"/>
              <a:gd name="connsiteX12182" fmla="*/ 1428911 w 10775908"/>
              <a:gd name="connsiteY12182" fmla="*/ 940000 h 4464204"/>
              <a:gd name="connsiteX12183" fmla="*/ 1411095 w 10775908"/>
              <a:gd name="connsiteY12183" fmla="*/ 922862 h 4464204"/>
              <a:gd name="connsiteX12184" fmla="*/ 1409267 w 10775908"/>
              <a:gd name="connsiteY12184" fmla="*/ 902949 h 4464204"/>
              <a:gd name="connsiteX12185" fmla="*/ 1398068 w 10775908"/>
              <a:gd name="connsiteY12185" fmla="*/ 916125 h 4464204"/>
              <a:gd name="connsiteX12186" fmla="*/ 1396690 w 10775908"/>
              <a:gd name="connsiteY12186" fmla="*/ 894142 h 4464204"/>
              <a:gd name="connsiteX12187" fmla="*/ 1394430 w 10775908"/>
              <a:gd name="connsiteY12187" fmla="*/ 875533 h 4464204"/>
              <a:gd name="connsiteX12188" fmla="*/ 1391367 w 10775908"/>
              <a:gd name="connsiteY12188" fmla="*/ 879868 h 4464204"/>
              <a:gd name="connsiteX12189" fmla="*/ 1391516 w 10775908"/>
              <a:gd name="connsiteY12189" fmla="*/ 873612 h 4464204"/>
              <a:gd name="connsiteX12190" fmla="*/ 1394075 w 10775908"/>
              <a:gd name="connsiteY12190" fmla="*/ 872594 h 4464204"/>
              <a:gd name="connsiteX12191" fmla="*/ 2941771 w 10775908"/>
              <a:gd name="connsiteY12191" fmla="*/ 871308 h 4464204"/>
              <a:gd name="connsiteX12192" fmla="*/ 3037866 w 10775908"/>
              <a:gd name="connsiteY12192" fmla="*/ 881612 h 4464204"/>
              <a:gd name="connsiteX12193" fmla="*/ 3037692 w 10775908"/>
              <a:gd name="connsiteY12193" fmla="*/ 888297 h 4464204"/>
              <a:gd name="connsiteX12194" fmla="*/ 2955829 w 10775908"/>
              <a:gd name="connsiteY12194" fmla="*/ 877924 h 4464204"/>
              <a:gd name="connsiteX12195" fmla="*/ 3037866 w 10775908"/>
              <a:gd name="connsiteY12195" fmla="*/ 881612 h 4464204"/>
              <a:gd name="connsiteX12196" fmla="*/ 3035990 w 10775908"/>
              <a:gd name="connsiteY12196" fmla="*/ 876186 h 4464204"/>
              <a:gd name="connsiteX12197" fmla="*/ 3068785 w 10775908"/>
              <a:gd name="connsiteY12197" fmla="*/ 877379 h 4464204"/>
              <a:gd name="connsiteX12198" fmla="*/ 3185305 w 10775908"/>
              <a:gd name="connsiteY12198" fmla="*/ 906252 h 4464204"/>
              <a:gd name="connsiteX12199" fmla="*/ 3974005 w 10775908"/>
              <a:gd name="connsiteY12199" fmla="*/ 1008357 h 4464204"/>
              <a:gd name="connsiteX12200" fmla="*/ 4103664 w 10775908"/>
              <a:gd name="connsiteY12200" fmla="*/ 1011591 h 4464204"/>
              <a:gd name="connsiteX12201" fmla="*/ 4106714 w 10775908"/>
              <a:gd name="connsiteY12201" fmla="*/ 1002867 h 4464204"/>
              <a:gd name="connsiteX12202" fmla="*/ 4117031 w 10775908"/>
              <a:gd name="connsiteY12202" fmla="*/ 1011924 h 4464204"/>
              <a:gd name="connsiteX12203" fmla="*/ 4185929 w 10775908"/>
              <a:gd name="connsiteY12203" fmla="*/ 1013642 h 4464204"/>
              <a:gd name="connsiteX12204" fmla="*/ 4209801 w 10775908"/>
              <a:gd name="connsiteY12204" fmla="*/ 1008094 h 4464204"/>
              <a:gd name="connsiteX12205" fmla="*/ 4211332 w 10775908"/>
              <a:gd name="connsiteY12205" fmla="*/ 1014233 h 4464204"/>
              <a:gd name="connsiteX12206" fmla="*/ 4215102 w 10775908"/>
              <a:gd name="connsiteY12206" fmla="*/ 1003448 h 4464204"/>
              <a:gd name="connsiteX12207" fmla="*/ 4215127 w 10775908"/>
              <a:gd name="connsiteY12207" fmla="*/ 1009767 h 4464204"/>
              <a:gd name="connsiteX12208" fmla="*/ 4211504 w 10775908"/>
              <a:gd name="connsiteY12208" fmla="*/ 1014280 h 4464204"/>
              <a:gd name="connsiteX12209" fmla="*/ 4289737 w 10775908"/>
              <a:gd name="connsiteY12209" fmla="*/ 1016230 h 4464204"/>
              <a:gd name="connsiteX12210" fmla="*/ 4384154 w 10775908"/>
              <a:gd name="connsiteY12210" fmla="*/ 1023245 h 4464204"/>
              <a:gd name="connsiteX12211" fmla="*/ 4366057 w 10775908"/>
              <a:gd name="connsiteY12211" fmla="*/ 1011196 h 4464204"/>
              <a:gd name="connsiteX12212" fmla="*/ 4362812 w 10775908"/>
              <a:gd name="connsiteY12212" fmla="*/ 1008225 h 4464204"/>
              <a:gd name="connsiteX12213" fmla="*/ 4357241 w 10775908"/>
              <a:gd name="connsiteY12213" fmla="*/ 1007430 h 4464204"/>
              <a:gd name="connsiteX12214" fmla="*/ 4360794 w 10775908"/>
              <a:gd name="connsiteY12214" fmla="*/ 1005416 h 4464204"/>
              <a:gd name="connsiteX12215" fmla="*/ 4360284 w 10775908"/>
              <a:gd name="connsiteY12215" fmla="*/ 1004391 h 4464204"/>
              <a:gd name="connsiteX12216" fmla="*/ 4365925 w 10775908"/>
              <a:gd name="connsiteY12216" fmla="*/ 1003932 h 4464204"/>
              <a:gd name="connsiteX12217" fmla="*/ 4367900 w 10775908"/>
              <a:gd name="connsiteY12217" fmla="*/ 1004562 h 4464204"/>
              <a:gd name="connsiteX12218" fmla="*/ 4385543 w 10775908"/>
              <a:gd name="connsiteY12218" fmla="*/ 1004018 h 4464204"/>
              <a:gd name="connsiteX12219" fmla="*/ 4398324 w 10775908"/>
              <a:gd name="connsiteY12219" fmla="*/ 1004635 h 4464204"/>
              <a:gd name="connsiteX12220" fmla="*/ 4393996 w 10775908"/>
              <a:gd name="connsiteY12220" fmla="*/ 998366 h 4464204"/>
              <a:gd name="connsiteX12221" fmla="*/ 4398945 w 10775908"/>
              <a:gd name="connsiteY12221" fmla="*/ 997617 h 4464204"/>
              <a:gd name="connsiteX12222" fmla="*/ 4406942 w 10775908"/>
              <a:gd name="connsiteY12222" fmla="*/ 1005051 h 4464204"/>
              <a:gd name="connsiteX12223" fmla="*/ 4408727 w 10775908"/>
              <a:gd name="connsiteY12223" fmla="*/ 1005138 h 4464204"/>
              <a:gd name="connsiteX12224" fmla="*/ 4437755 w 10775908"/>
              <a:gd name="connsiteY12224" fmla="*/ 1006104 h 4464204"/>
              <a:gd name="connsiteX12225" fmla="*/ 4373189 w 10775908"/>
              <a:gd name="connsiteY12225" fmla="*/ 937471 h 4464204"/>
              <a:gd name="connsiteX12226" fmla="*/ 4429029 w 10775908"/>
              <a:gd name="connsiteY12226" fmla="*/ 938721 h 4464204"/>
              <a:gd name="connsiteX12227" fmla="*/ 4423536 w 10775908"/>
              <a:gd name="connsiteY12227" fmla="*/ 930276 h 4464204"/>
              <a:gd name="connsiteX12228" fmla="*/ 4405836 w 10775908"/>
              <a:gd name="connsiteY12228" fmla="*/ 912698 h 4464204"/>
              <a:gd name="connsiteX12229" fmla="*/ 4399649 w 10775908"/>
              <a:gd name="connsiteY12229" fmla="*/ 897406 h 4464204"/>
              <a:gd name="connsiteX12230" fmla="*/ 4436932 w 10775908"/>
              <a:gd name="connsiteY12230" fmla="*/ 927567 h 4464204"/>
              <a:gd name="connsiteX12231" fmla="*/ 4449256 w 10775908"/>
              <a:gd name="connsiteY12231" fmla="*/ 939172 h 4464204"/>
              <a:gd name="connsiteX12232" fmla="*/ 4455589 w 10775908"/>
              <a:gd name="connsiteY12232" fmla="*/ 939312 h 4464204"/>
              <a:gd name="connsiteX12233" fmla="*/ 4470086 w 10775908"/>
              <a:gd name="connsiteY12233" fmla="*/ 942132 h 4464204"/>
              <a:gd name="connsiteX12234" fmla="*/ 4458268 w 10775908"/>
              <a:gd name="connsiteY12234" fmla="*/ 930714 h 4464204"/>
              <a:gd name="connsiteX12235" fmla="*/ 4458570 w 10775908"/>
              <a:gd name="connsiteY12235" fmla="*/ 923190 h 4464204"/>
              <a:gd name="connsiteX12236" fmla="*/ 4458741 w 10775908"/>
              <a:gd name="connsiteY12236" fmla="*/ 922388 h 4464204"/>
              <a:gd name="connsiteX12237" fmla="*/ 4455790 w 10775908"/>
              <a:gd name="connsiteY12237" fmla="*/ 925562 h 4464204"/>
              <a:gd name="connsiteX12238" fmla="*/ 4448629 w 10775908"/>
              <a:gd name="connsiteY12238" fmla="*/ 923623 h 4464204"/>
              <a:gd name="connsiteX12239" fmla="*/ 4455469 w 10775908"/>
              <a:gd name="connsiteY12239" fmla="*/ 915272 h 4464204"/>
              <a:gd name="connsiteX12240" fmla="*/ 4459000 w 10775908"/>
              <a:gd name="connsiteY12240" fmla="*/ 916250 h 4464204"/>
              <a:gd name="connsiteX12241" fmla="*/ 4456856 w 10775908"/>
              <a:gd name="connsiteY12241" fmla="*/ 911724 h 4464204"/>
              <a:gd name="connsiteX12242" fmla="*/ 4451916 w 10775908"/>
              <a:gd name="connsiteY12242" fmla="*/ 906745 h 4464204"/>
              <a:gd name="connsiteX12243" fmla="*/ 4499672 w 10775908"/>
              <a:gd name="connsiteY12243" fmla="*/ 939373 h 4464204"/>
              <a:gd name="connsiteX12244" fmla="*/ 4497894 w 10775908"/>
              <a:gd name="connsiteY12244" fmla="*/ 943205 h 4464204"/>
              <a:gd name="connsiteX12245" fmla="*/ 4497752 w 10775908"/>
              <a:gd name="connsiteY12245" fmla="*/ 943098 h 4464204"/>
              <a:gd name="connsiteX12246" fmla="*/ 4484567 w 10775908"/>
              <a:gd name="connsiteY12246" fmla="*/ 930792 h 4464204"/>
              <a:gd name="connsiteX12247" fmla="*/ 4462488 w 10775908"/>
              <a:gd name="connsiteY12247" fmla="*/ 916344 h 4464204"/>
              <a:gd name="connsiteX12248" fmla="*/ 4497752 w 10775908"/>
              <a:gd name="connsiteY12248" fmla="*/ 943098 h 4464204"/>
              <a:gd name="connsiteX12249" fmla="*/ 4497885 w 10775908"/>
              <a:gd name="connsiteY12249" fmla="*/ 943222 h 4464204"/>
              <a:gd name="connsiteX12250" fmla="*/ 4497894 w 10775908"/>
              <a:gd name="connsiteY12250" fmla="*/ 943205 h 4464204"/>
              <a:gd name="connsiteX12251" fmla="*/ 4505575 w 10775908"/>
              <a:gd name="connsiteY12251" fmla="*/ 949033 h 4464204"/>
              <a:gd name="connsiteX12252" fmla="*/ 4512832 w 10775908"/>
              <a:gd name="connsiteY12252" fmla="*/ 950445 h 4464204"/>
              <a:gd name="connsiteX12253" fmla="*/ 4499672 w 10775908"/>
              <a:gd name="connsiteY12253" fmla="*/ 939373 h 4464204"/>
              <a:gd name="connsiteX12254" fmla="*/ 4500185 w 10775908"/>
              <a:gd name="connsiteY12254" fmla="*/ 935733 h 4464204"/>
              <a:gd name="connsiteX12255" fmla="*/ 4515121 w 10775908"/>
              <a:gd name="connsiteY12255" fmla="*/ 944775 h 4464204"/>
              <a:gd name="connsiteX12256" fmla="*/ 4523351 w 10775908"/>
              <a:gd name="connsiteY12256" fmla="*/ 952489 h 4464204"/>
              <a:gd name="connsiteX12257" fmla="*/ 4535247 w 10775908"/>
              <a:gd name="connsiteY12257" fmla="*/ 954804 h 4464204"/>
              <a:gd name="connsiteX12258" fmla="*/ 4610838 w 10775908"/>
              <a:gd name="connsiteY12258" fmla="*/ 987845 h 4464204"/>
              <a:gd name="connsiteX12259" fmla="*/ 4645199 w 10775908"/>
              <a:gd name="connsiteY12259" fmla="*/ 1008678 h 4464204"/>
              <a:gd name="connsiteX12260" fmla="*/ 4662967 w 10775908"/>
              <a:gd name="connsiteY12260" fmla="*/ 1013844 h 4464204"/>
              <a:gd name="connsiteX12261" fmla="*/ 4667718 w 10775908"/>
              <a:gd name="connsiteY12261" fmla="*/ 1014041 h 4464204"/>
              <a:gd name="connsiteX12262" fmla="*/ 4684715 w 10775908"/>
              <a:gd name="connsiteY12262" fmla="*/ 1013672 h 4464204"/>
              <a:gd name="connsiteX12263" fmla="*/ 4684527 w 10775908"/>
              <a:gd name="connsiteY12263" fmla="*/ 1012852 h 4464204"/>
              <a:gd name="connsiteX12264" fmla="*/ 4677831 w 10775908"/>
              <a:gd name="connsiteY12264" fmla="*/ 1012504 h 4464204"/>
              <a:gd name="connsiteX12265" fmla="*/ 4667914 w 10775908"/>
              <a:gd name="connsiteY12265" fmla="*/ 1004768 h 4464204"/>
              <a:gd name="connsiteX12266" fmla="*/ 4682318 w 10775908"/>
              <a:gd name="connsiteY12266" fmla="*/ 1003228 h 4464204"/>
              <a:gd name="connsiteX12267" fmla="*/ 4681964 w 10775908"/>
              <a:gd name="connsiteY12267" fmla="*/ 1001686 h 4464204"/>
              <a:gd name="connsiteX12268" fmla="*/ 4686548 w 10775908"/>
              <a:gd name="connsiteY12268" fmla="*/ 1002776 h 4464204"/>
              <a:gd name="connsiteX12269" fmla="*/ 4699700 w 10775908"/>
              <a:gd name="connsiteY12269" fmla="*/ 1001369 h 4464204"/>
              <a:gd name="connsiteX12270" fmla="*/ 4818931 w 10775908"/>
              <a:gd name="connsiteY12270" fmla="*/ 1004082 h 4464204"/>
              <a:gd name="connsiteX12271" fmla="*/ 5294794 w 10775908"/>
              <a:gd name="connsiteY12271" fmla="*/ 1009606 h 4464204"/>
              <a:gd name="connsiteX12272" fmla="*/ 5613455 w 10775908"/>
              <a:gd name="connsiteY12272" fmla="*/ 1020202 h 4464204"/>
              <a:gd name="connsiteX12273" fmla="*/ 5617484 w 10775908"/>
              <a:gd name="connsiteY12273" fmla="*/ 1020501 h 4464204"/>
              <a:gd name="connsiteX12274" fmla="*/ 5716870 w 10775908"/>
              <a:gd name="connsiteY12274" fmla="*/ 1019162 h 4464204"/>
              <a:gd name="connsiteX12275" fmla="*/ 5842927 w 10775908"/>
              <a:gd name="connsiteY12275" fmla="*/ 1020907 h 4464204"/>
              <a:gd name="connsiteX12276" fmla="*/ 5943720 w 10775908"/>
              <a:gd name="connsiteY12276" fmla="*/ 1023875 h 4464204"/>
              <a:gd name="connsiteX12277" fmla="*/ 5922223 w 10775908"/>
              <a:gd name="connsiteY12277" fmla="*/ 1014930 h 4464204"/>
              <a:gd name="connsiteX12278" fmla="*/ 5695779 w 10775908"/>
              <a:gd name="connsiteY12278" fmla="*/ 944585 h 4464204"/>
              <a:gd name="connsiteX12279" fmla="*/ 5647743 w 10775908"/>
              <a:gd name="connsiteY12279" fmla="*/ 945066 h 4464204"/>
              <a:gd name="connsiteX12280" fmla="*/ 5603607 w 10775908"/>
              <a:gd name="connsiteY12280" fmla="*/ 940663 h 4464204"/>
              <a:gd name="connsiteX12281" fmla="*/ 5557879 w 10775908"/>
              <a:gd name="connsiteY12281" fmla="*/ 933496 h 4464204"/>
              <a:gd name="connsiteX12282" fmla="*/ 5502021 w 10775908"/>
              <a:gd name="connsiteY12282" fmla="*/ 924994 h 4464204"/>
              <a:gd name="connsiteX12283" fmla="*/ 5256101 w 10775908"/>
              <a:gd name="connsiteY12283" fmla="*/ 911424 h 4464204"/>
              <a:gd name="connsiteX12284" fmla="*/ 5307791 w 10775908"/>
              <a:gd name="connsiteY12284" fmla="*/ 894213 h 4464204"/>
              <a:gd name="connsiteX12285" fmla="*/ 5382600 w 10775908"/>
              <a:gd name="connsiteY12285" fmla="*/ 898681 h 4464204"/>
              <a:gd name="connsiteX12286" fmla="*/ 5533708 w 10775908"/>
              <a:gd name="connsiteY12286" fmla="*/ 909611 h 4464204"/>
              <a:gd name="connsiteX12287" fmla="*/ 5831260 w 10775908"/>
              <a:gd name="connsiteY12287" fmla="*/ 950052 h 4464204"/>
              <a:gd name="connsiteX12288" fmla="*/ 5811103 w 10775908"/>
              <a:gd name="connsiteY12288" fmla="*/ 920954 h 4464204"/>
              <a:gd name="connsiteX12289" fmla="*/ 6075774 w 10775908"/>
              <a:gd name="connsiteY12289" fmla="*/ 964006 h 4464204"/>
              <a:gd name="connsiteX12290" fmla="*/ 6110249 w 10775908"/>
              <a:gd name="connsiteY12290" fmla="*/ 980020 h 4464204"/>
              <a:gd name="connsiteX12291" fmla="*/ 6170472 w 10775908"/>
              <a:gd name="connsiteY12291" fmla="*/ 982349 h 4464204"/>
              <a:gd name="connsiteX12292" fmla="*/ 6290431 w 10775908"/>
              <a:gd name="connsiteY12292" fmla="*/ 991701 h 4464204"/>
              <a:gd name="connsiteX12293" fmla="*/ 6627758 w 10775908"/>
              <a:gd name="connsiteY12293" fmla="*/ 1022299 h 4464204"/>
              <a:gd name="connsiteX12294" fmla="*/ 6779298 w 10775908"/>
              <a:gd name="connsiteY12294" fmla="*/ 1045579 h 4464204"/>
              <a:gd name="connsiteX12295" fmla="*/ 6885516 w 10775908"/>
              <a:gd name="connsiteY12295" fmla="*/ 1065244 h 4464204"/>
              <a:gd name="connsiteX12296" fmla="*/ 6875109 w 10775908"/>
              <a:gd name="connsiteY12296" fmla="*/ 1065246 h 4464204"/>
              <a:gd name="connsiteX12297" fmla="*/ 6792500 w 10775908"/>
              <a:gd name="connsiteY12297" fmla="*/ 1059080 h 4464204"/>
              <a:gd name="connsiteX12298" fmla="*/ 6784408 w 10775908"/>
              <a:gd name="connsiteY12298" fmla="*/ 1059007 h 4464204"/>
              <a:gd name="connsiteX12299" fmla="*/ 6741452 w 10775908"/>
              <a:gd name="connsiteY12299" fmla="*/ 1051079 h 4464204"/>
              <a:gd name="connsiteX12300" fmla="*/ 6601153 w 10775908"/>
              <a:gd name="connsiteY12300" fmla="*/ 1031081 h 4464204"/>
              <a:gd name="connsiteX12301" fmla="*/ 6298352 w 10775908"/>
              <a:gd name="connsiteY12301" fmla="*/ 1007050 h 4464204"/>
              <a:gd name="connsiteX12302" fmla="*/ 6156171 w 10775908"/>
              <a:gd name="connsiteY12302" fmla="*/ 1001351 h 4464204"/>
              <a:gd name="connsiteX12303" fmla="*/ 6198247 w 10775908"/>
              <a:gd name="connsiteY12303" fmla="*/ 1020897 h 4464204"/>
              <a:gd name="connsiteX12304" fmla="*/ 6252279 w 10775908"/>
              <a:gd name="connsiteY12304" fmla="*/ 1052056 h 4464204"/>
              <a:gd name="connsiteX12305" fmla="*/ 6434120 w 10775908"/>
              <a:gd name="connsiteY12305" fmla="*/ 1065316 h 4464204"/>
              <a:gd name="connsiteX12306" fmla="*/ 7025437 w 10775908"/>
              <a:gd name="connsiteY12306" fmla="*/ 1153030 h 4464204"/>
              <a:gd name="connsiteX12307" fmla="*/ 7141960 w 10775908"/>
              <a:gd name="connsiteY12307" fmla="*/ 1181903 h 4464204"/>
              <a:gd name="connsiteX12308" fmla="*/ 7174756 w 10775908"/>
              <a:gd name="connsiteY12308" fmla="*/ 1183096 h 4464204"/>
              <a:gd name="connsiteX12309" fmla="*/ 7175250 w 10775908"/>
              <a:gd name="connsiteY12309" fmla="*/ 1184526 h 4464204"/>
              <a:gd name="connsiteX12310" fmla="*/ 7180524 w 10775908"/>
              <a:gd name="connsiteY12310" fmla="*/ 1183306 h 4464204"/>
              <a:gd name="connsiteX12311" fmla="*/ 7174756 w 10775908"/>
              <a:gd name="connsiteY12311" fmla="*/ 1183096 h 4464204"/>
              <a:gd name="connsiteX12312" fmla="*/ 7172876 w 10775908"/>
              <a:gd name="connsiteY12312" fmla="*/ 1177669 h 4464204"/>
              <a:gd name="connsiteX12313" fmla="*/ 7280557 w 10775908"/>
              <a:gd name="connsiteY12313" fmla="*/ 1186628 h 4464204"/>
              <a:gd name="connsiteX12314" fmla="*/ 7258620 w 10775908"/>
              <a:gd name="connsiteY12314" fmla="*/ 1177272 h 4464204"/>
              <a:gd name="connsiteX12315" fmla="*/ 7251317 w 10775908"/>
              <a:gd name="connsiteY12315" fmla="*/ 1158263 h 4464204"/>
              <a:gd name="connsiteX12316" fmla="*/ 7166714 w 10775908"/>
              <a:gd name="connsiteY12316" fmla="*/ 1137921 h 4464204"/>
              <a:gd name="connsiteX12317" fmla="*/ 7029040 w 10775908"/>
              <a:gd name="connsiteY12317" fmla="*/ 1107722 h 4464204"/>
              <a:gd name="connsiteX12318" fmla="*/ 6909292 w 10775908"/>
              <a:gd name="connsiteY12318" fmla="*/ 1082645 h 4464204"/>
              <a:gd name="connsiteX12319" fmla="*/ 6939933 w 10775908"/>
              <a:gd name="connsiteY12319" fmla="*/ 1086161 h 4464204"/>
              <a:gd name="connsiteX12320" fmla="*/ 7094798 w 10775908"/>
              <a:gd name="connsiteY12320" fmla="*/ 1119114 h 4464204"/>
              <a:gd name="connsiteX12321" fmla="*/ 7416940 w 10775908"/>
              <a:gd name="connsiteY12321" fmla="*/ 1180538 h 4464204"/>
              <a:gd name="connsiteX12322" fmla="*/ 7586041 w 10775908"/>
              <a:gd name="connsiteY12322" fmla="*/ 1219440 h 4464204"/>
              <a:gd name="connsiteX12323" fmla="*/ 7741647 w 10775908"/>
              <a:gd name="connsiteY12323" fmla="*/ 1258616 h 4464204"/>
              <a:gd name="connsiteX12324" fmla="*/ 7556800 w 10775908"/>
              <a:gd name="connsiteY12324" fmla="*/ 1220031 h 4464204"/>
              <a:gd name="connsiteX12325" fmla="*/ 7494136 w 10775908"/>
              <a:gd name="connsiteY12325" fmla="*/ 1209047 h 4464204"/>
              <a:gd name="connsiteX12326" fmla="*/ 7545074 w 10775908"/>
              <a:gd name="connsiteY12326" fmla="*/ 1232963 h 4464204"/>
              <a:gd name="connsiteX12327" fmla="*/ 7955002 w 10775908"/>
              <a:gd name="connsiteY12327" fmla="*/ 1330703 h 4464204"/>
              <a:gd name="connsiteX12328" fmla="*/ 7570959 w 10775908"/>
              <a:gd name="connsiteY12328" fmla="*/ 1252042 h 4464204"/>
              <a:gd name="connsiteX12329" fmla="*/ 7540997 w 10775908"/>
              <a:gd name="connsiteY12329" fmla="*/ 1251535 h 4464204"/>
              <a:gd name="connsiteX12330" fmla="*/ 7567257 w 10775908"/>
              <a:gd name="connsiteY12330" fmla="*/ 1256126 h 4464204"/>
              <a:gd name="connsiteX12331" fmla="*/ 7777482 w 10775908"/>
              <a:gd name="connsiteY12331" fmla="*/ 1307173 h 4464204"/>
              <a:gd name="connsiteX12332" fmla="*/ 7911241 w 10775908"/>
              <a:gd name="connsiteY12332" fmla="*/ 1342769 h 4464204"/>
              <a:gd name="connsiteX12333" fmla="*/ 7890895 w 10775908"/>
              <a:gd name="connsiteY12333" fmla="*/ 1343031 h 4464204"/>
              <a:gd name="connsiteX12334" fmla="*/ 7889999 w 10775908"/>
              <a:gd name="connsiteY12334" fmla="*/ 1343124 h 4464204"/>
              <a:gd name="connsiteX12335" fmla="*/ 7883969 w 10775908"/>
              <a:gd name="connsiteY12335" fmla="*/ 1341940 h 4464204"/>
              <a:gd name="connsiteX12336" fmla="*/ 7788604 w 10775908"/>
              <a:gd name="connsiteY12336" fmla="*/ 1320479 h 4464204"/>
              <a:gd name="connsiteX12337" fmla="*/ 7850304 w 10775908"/>
              <a:gd name="connsiteY12337" fmla="*/ 1345515 h 4464204"/>
              <a:gd name="connsiteX12338" fmla="*/ 7857165 w 10775908"/>
              <a:gd name="connsiteY12338" fmla="*/ 1346921 h 4464204"/>
              <a:gd name="connsiteX12339" fmla="*/ 7849503 w 10775908"/>
              <a:gd name="connsiteY12339" fmla="*/ 1353983 h 4464204"/>
              <a:gd name="connsiteX12340" fmla="*/ 7873033 w 10775908"/>
              <a:gd name="connsiteY12340" fmla="*/ 1356856 h 4464204"/>
              <a:gd name="connsiteX12341" fmla="*/ 7901844 w 10775908"/>
              <a:gd name="connsiteY12341" fmla="*/ 1357007 h 4464204"/>
              <a:gd name="connsiteX12342" fmla="*/ 7920614 w 10775908"/>
              <a:gd name="connsiteY12342" fmla="*/ 1362137 h 4464204"/>
              <a:gd name="connsiteX12343" fmla="*/ 7857189 w 10775908"/>
              <a:gd name="connsiteY12343" fmla="*/ 1357406 h 4464204"/>
              <a:gd name="connsiteX12344" fmla="*/ 7496051 w 10775908"/>
              <a:gd name="connsiteY12344" fmla="*/ 1274051 h 4464204"/>
              <a:gd name="connsiteX12345" fmla="*/ 7351524 w 10775908"/>
              <a:gd name="connsiteY12345" fmla="*/ 1252693 h 4464204"/>
              <a:gd name="connsiteX12346" fmla="*/ 7370551 w 10775908"/>
              <a:gd name="connsiteY12346" fmla="*/ 1258769 h 4464204"/>
              <a:gd name="connsiteX12347" fmla="*/ 7665497 w 10775908"/>
              <a:gd name="connsiteY12347" fmla="*/ 1328536 h 4464204"/>
              <a:gd name="connsiteX12348" fmla="*/ 7776948 w 10775908"/>
              <a:gd name="connsiteY12348" fmla="*/ 1353904 h 4464204"/>
              <a:gd name="connsiteX12349" fmla="*/ 7709374 w 10775908"/>
              <a:gd name="connsiteY12349" fmla="*/ 1347251 h 4464204"/>
              <a:gd name="connsiteX12350" fmla="*/ 7376646 w 10775908"/>
              <a:gd name="connsiteY12350" fmla="*/ 1278023 h 4464204"/>
              <a:gd name="connsiteX12351" fmla="*/ 7243499 w 10775908"/>
              <a:gd name="connsiteY12351" fmla="*/ 1257104 h 4464204"/>
              <a:gd name="connsiteX12352" fmla="*/ 7336540 w 10775908"/>
              <a:gd name="connsiteY12352" fmla="*/ 1275716 h 4464204"/>
              <a:gd name="connsiteX12353" fmla="*/ 7428791 w 10775908"/>
              <a:gd name="connsiteY12353" fmla="*/ 1301695 h 4464204"/>
              <a:gd name="connsiteX12354" fmla="*/ 7261737 w 10775908"/>
              <a:gd name="connsiteY12354" fmla="*/ 1270546 h 4464204"/>
              <a:gd name="connsiteX12355" fmla="*/ 7205958 w 10775908"/>
              <a:gd name="connsiteY12355" fmla="*/ 1271453 h 4464204"/>
              <a:gd name="connsiteX12356" fmla="*/ 7013677 w 10775908"/>
              <a:gd name="connsiteY12356" fmla="*/ 1242151 h 4464204"/>
              <a:gd name="connsiteX12357" fmla="*/ 6983715 w 10775908"/>
              <a:gd name="connsiteY12357" fmla="*/ 1241642 h 4464204"/>
              <a:gd name="connsiteX12358" fmla="*/ 7031913 w 10775908"/>
              <a:gd name="connsiteY12358" fmla="*/ 1255592 h 4464204"/>
              <a:gd name="connsiteX12359" fmla="*/ 7434954 w 10775908"/>
              <a:gd name="connsiteY12359" fmla="*/ 1341440 h 4464204"/>
              <a:gd name="connsiteX12360" fmla="*/ 7094201 w 10775908"/>
              <a:gd name="connsiteY12360" fmla="*/ 1281061 h 4464204"/>
              <a:gd name="connsiteX12361" fmla="*/ 7049603 w 10775908"/>
              <a:gd name="connsiteY12361" fmla="*/ 1290204 h 4464204"/>
              <a:gd name="connsiteX12362" fmla="*/ 7448523 w 10775908"/>
              <a:gd name="connsiteY12362" fmla="*/ 1373018 h 4464204"/>
              <a:gd name="connsiteX12363" fmla="*/ 7477938 w 10775908"/>
              <a:gd name="connsiteY12363" fmla="*/ 1394698 h 4464204"/>
              <a:gd name="connsiteX12364" fmla="*/ 7208114 w 10775908"/>
              <a:gd name="connsiteY12364" fmla="*/ 1350259 h 4464204"/>
              <a:gd name="connsiteX12365" fmla="*/ 7159568 w 10775908"/>
              <a:gd name="connsiteY12365" fmla="*/ 1349683 h 4464204"/>
              <a:gd name="connsiteX12366" fmla="*/ 7383339 w 10775908"/>
              <a:gd name="connsiteY12366" fmla="*/ 1395803 h 4464204"/>
              <a:gd name="connsiteX12367" fmla="*/ 7458191 w 10775908"/>
              <a:gd name="connsiteY12367" fmla="*/ 1410385 h 4464204"/>
              <a:gd name="connsiteX12368" fmla="*/ 7584539 w 10775908"/>
              <a:gd name="connsiteY12368" fmla="*/ 1408898 h 4464204"/>
              <a:gd name="connsiteX12369" fmla="*/ 8121683 w 10775908"/>
              <a:gd name="connsiteY12369" fmla="*/ 1425421 h 4464204"/>
              <a:gd name="connsiteX12370" fmla="*/ 8384073 w 10775908"/>
              <a:gd name="connsiteY12370" fmla="*/ 1457981 h 4464204"/>
              <a:gd name="connsiteX12371" fmla="*/ 8642342 w 10775908"/>
              <a:gd name="connsiteY12371" fmla="*/ 1515561 h 4464204"/>
              <a:gd name="connsiteX12372" fmla="*/ 8897637 w 10775908"/>
              <a:gd name="connsiteY12372" fmla="*/ 1582761 h 4464204"/>
              <a:gd name="connsiteX12373" fmla="*/ 8930964 w 10775908"/>
              <a:gd name="connsiteY12373" fmla="*/ 1592208 h 4464204"/>
              <a:gd name="connsiteX12374" fmla="*/ 8956391 w 10775908"/>
              <a:gd name="connsiteY12374" fmla="*/ 1598892 h 4464204"/>
              <a:gd name="connsiteX12375" fmla="*/ 8961205 w 10775908"/>
              <a:gd name="connsiteY12375" fmla="*/ 1611600 h 4464204"/>
              <a:gd name="connsiteX12376" fmla="*/ 8977352 w 10775908"/>
              <a:gd name="connsiteY12376" fmla="*/ 1617246 h 4464204"/>
              <a:gd name="connsiteX12377" fmla="*/ 9006214 w 10775908"/>
              <a:gd name="connsiteY12377" fmla="*/ 1627336 h 4464204"/>
              <a:gd name="connsiteX12378" fmla="*/ 9118232 w 10775908"/>
              <a:gd name="connsiteY12378" fmla="*/ 1688547 h 4464204"/>
              <a:gd name="connsiteX12379" fmla="*/ 9125102 w 10775908"/>
              <a:gd name="connsiteY12379" fmla="*/ 1668899 h 4464204"/>
              <a:gd name="connsiteX12380" fmla="*/ 9142968 w 10775908"/>
              <a:gd name="connsiteY12380" fmla="*/ 1677350 h 4464204"/>
              <a:gd name="connsiteX12381" fmla="*/ 9262543 w 10775908"/>
              <a:gd name="connsiteY12381" fmla="*/ 1730178 h 4464204"/>
              <a:gd name="connsiteX12382" fmla="*/ 9317291 w 10775908"/>
              <a:gd name="connsiteY12382" fmla="*/ 1764387 h 4464204"/>
              <a:gd name="connsiteX12383" fmla="*/ 9362994 w 10775908"/>
              <a:gd name="connsiteY12383" fmla="*/ 1804621 h 4464204"/>
              <a:gd name="connsiteX12384" fmla="*/ 9477073 w 10775908"/>
              <a:gd name="connsiteY12384" fmla="*/ 1866554 h 4464204"/>
              <a:gd name="connsiteX12385" fmla="*/ 9589548 w 10775908"/>
              <a:gd name="connsiteY12385" fmla="*/ 1934173 h 4464204"/>
              <a:gd name="connsiteX12386" fmla="*/ 9702940 w 10775908"/>
              <a:gd name="connsiteY12386" fmla="*/ 2004686 h 4464204"/>
              <a:gd name="connsiteX12387" fmla="*/ 9811637 w 10775908"/>
              <a:gd name="connsiteY12387" fmla="*/ 2075395 h 4464204"/>
              <a:gd name="connsiteX12388" fmla="*/ 9914036 w 10775908"/>
              <a:gd name="connsiteY12388" fmla="*/ 2164115 h 4464204"/>
              <a:gd name="connsiteX12389" fmla="*/ 9965350 w 10775908"/>
              <a:gd name="connsiteY12389" fmla="*/ 2208150 h 4464204"/>
              <a:gd name="connsiteX12390" fmla="*/ 9981159 w 10775908"/>
              <a:gd name="connsiteY12390" fmla="*/ 2242342 h 4464204"/>
              <a:gd name="connsiteX12391" fmla="*/ 9923775 w 10775908"/>
              <a:gd name="connsiteY12391" fmla="*/ 2202435 h 4464204"/>
              <a:gd name="connsiteX12392" fmla="*/ 9474443 w 10775908"/>
              <a:gd name="connsiteY12392" fmla="*/ 1913780 h 4464204"/>
              <a:gd name="connsiteX12393" fmla="*/ 8996715 w 10775908"/>
              <a:gd name="connsiteY12393" fmla="*/ 1687597 h 4464204"/>
              <a:gd name="connsiteX12394" fmla="*/ 8985723 w 10775908"/>
              <a:gd name="connsiteY12394" fmla="*/ 1705803 h 4464204"/>
              <a:gd name="connsiteX12395" fmla="*/ 8986407 w 10775908"/>
              <a:gd name="connsiteY12395" fmla="*/ 1683992 h 4464204"/>
              <a:gd name="connsiteX12396" fmla="*/ 8918718 w 10775908"/>
              <a:gd name="connsiteY12396" fmla="*/ 1660328 h 4464204"/>
              <a:gd name="connsiteX12397" fmla="*/ 8885047 w 10775908"/>
              <a:gd name="connsiteY12397" fmla="*/ 1657377 h 4464204"/>
              <a:gd name="connsiteX12398" fmla="*/ 8880010 w 10775908"/>
              <a:gd name="connsiteY12398" fmla="*/ 1654288 h 4464204"/>
              <a:gd name="connsiteX12399" fmla="*/ 8880712 w 10775908"/>
              <a:gd name="connsiteY12399" fmla="*/ 1657520 h 4464204"/>
              <a:gd name="connsiteX12400" fmla="*/ 8877979 w 10775908"/>
              <a:gd name="connsiteY12400" fmla="*/ 1659191 h 4464204"/>
              <a:gd name="connsiteX12401" fmla="*/ 8877061 w 10775908"/>
              <a:gd name="connsiteY12401" fmla="*/ 1658638 h 4464204"/>
              <a:gd name="connsiteX12402" fmla="*/ 8877145 w 10775908"/>
              <a:gd name="connsiteY12402" fmla="*/ 1661229 h 4464204"/>
              <a:gd name="connsiteX12403" fmla="*/ 8788151 w 10775908"/>
              <a:gd name="connsiteY12403" fmla="*/ 1625707 h 4464204"/>
              <a:gd name="connsiteX12404" fmla="*/ 8782656 w 10775908"/>
              <a:gd name="connsiteY12404" fmla="*/ 1641427 h 4464204"/>
              <a:gd name="connsiteX12405" fmla="*/ 8764902 w 10775908"/>
              <a:gd name="connsiteY12405" fmla="*/ 1639263 h 4464204"/>
              <a:gd name="connsiteX12406" fmla="*/ 8758602 w 10775908"/>
              <a:gd name="connsiteY12406" fmla="*/ 1617582 h 4464204"/>
              <a:gd name="connsiteX12407" fmla="*/ 8741766 w 10775908"/>
              <a:gd name="connsiteY12407" fmla="*/ 1620517 h 4464204"/>
              <a:gd name="connsiteX12408" fmla="*/ 8753791 w 10775908"/>
              <a:gd name="connsiteY12408" fmla="*/ 1624720 h 4464204"/>
              <a:gd name="connsiteX12409" fmla="*/ 8736729 w 10775908"/>
              <a:gd name="connsiteY12409" fmla="*/ 1627208 h 4464204"/>
              <a:gd name="connsiteX12410" fmla="*/ 8739015 w 10775908"/>
              <a:gd name="connsiteY12410" fmla="*/ 1608529 h 4464204"/>
              <a:gd name="connsiteX12411" fmla="*/ 8689538 w 10775908"/>
              <a:gd name="connsiteY12411" fmla="*/ 1604463 h 4464204"/>
              <a:gd name="connsiteX12412" fmla="*/ 8676138 w 10775908"/>
              <a:gd name="connsiteY12412" fmla="*/ 1604188 h 4464204"/>
              <a:gd name="connsiteX12413" fmla="*/ 8661137 w 10775908"/>
              <a:gd name="connsiteY12413" fmla="*/ 1614012 h 4464204"/>
              <a:gd name="connsiteX12414" fmla="*/ 8620593 w 10775908"/>
              <a:gd name="connsiteY12414" fmla="*/ 1604247 h 4464204"/>
              <a:gd name="connsiteX12415" fmla="*/ 8568709 w 10775908"/>
              <a:gd name="connsiteY12415" fmla="*/ 1594930 h 4464204"/>
              <a:gd name="connsiteX12416" fmla="*/ 8586027 w 10775908"/>
              <a:gd name="connsiteY12416" fmla="*/ 1600361 h 4464204"/>
              <a:gd name="connsiteX12417" fmla="*/ 8602286 w 10775908"/>
              <a:gd name="connsiteY12417" fmla="*/ 1604575 h 4464204"/>
              <a:gd name="connsiteX12418" fmla="*/ 8668756 w 10775908"/>
              <a:gd name="connsiteY12418" fmla="*/ 1626210 h 4464204"/>
              <a:gd name="connsiteX12419" fmla="*/ 8668945 w 10775908"/>
              <a:gd name="connsiteY12419" fmla="*/ 1626359 h 4464204"/>
              <a:gd name="connsiteX12420" fmla="*/ 8691031 w 10775908"/>
              <a:gd name="connsiteY12420" fmla="*/ 1633285 h 4464204"/>
              <a:gd name="connsiteX12421" fmla="*/ 8723331 w 10775908"/>
              <a:gd name="connsiteY12421" fmla="*/ 1646780 h 4464204"/>
              <a:gd name="connsiteX12422" fmla="*/ 8749099 w 10775908"/>
              <a:gd name="connsiteY12422" fmla="*/ 1644764 h 4464204"/>
              <a:gd name="connsiteX12423" fmla="*/ 8797205 w 10775908"/>
              <a:gd name="connsiteY12423" fmla="*/ 1659375 h 4464204"/>
              <a:gd name="connsiteX12424" fmla="*/ 8919525 w 10775908"/>
              <a:gd name="connsiteY12424" fmla="*/ 1704344 h 4464204"/>
              <a:gd name="connsiteX12425" fmla="*/ 9019170 w 10775908"/>
              <a:gd name="connsiteY12425" fmla="*/ 1748000 h 4464204"/>
              <a:gd name="connsiteX12426" fmla="*/ 9037037 w 10775908"/>
              <a:gd name="connsiteY12426" fmla="*/ 1749837 h 4464204"/>
              <a:gd name="connsiteX12427" fmla="*/ 9049405 w 10775908"/>
              <a:gd name="connsiteY12427" fmla="*/ 1740931 h 4464204"/>
              <a:gd name="connsiteX12428" fmla="*/ 9078613 w 10775908"/>
              <a:gd name="connsiteY12428" fmla="*/ 1768782 h 4464204"/>
              <a:gd name="connsiteX12429" fmla="*/ 9133935 w 10775908"/>
              <a:gd name="connsiteY12429" fmla="*/ 1794738 h 4464204"/>
              <a:gd name="connsiteX12430" fmla="*/ 9191317 w 10775908"/>
              <a:gd name="connsiteY12430" fmla="*/ 1821413 h 4464204"/>
              <a:gd name="connsiteX12431" fmla="*/ 9310892 w 10775908"/>
              <a:gd name="connsiteY12431" fmla="*/ 1880858 h 4464204"/>
              <a:gd name="connsiteX12432" fmla="*/ 9356935 w 10775908"/>
              <a:gd name="connsiteY12432" fmla="*/ 1901364 h 4464204"/>
              <a:gd name="connsiteX12433" fmla="*/ 9374231 w 10775908"/>
              <a:gd name="connsiteY12433" fmla="*/ 1924683 h 4464204"/>
              <a:gd name="connsiteX12434" fmla="*/ 9261072 w 10775908"/>
              <a:gd name="connsiteY12434" fmla="*/ 1878876 h 4464204"/>
              <a:gd name="connsiteX12435" fmla="*/ 9246296 w 10775908"/>
              <a:gd name="connsiteY12435" fmla="*/ 1869300 h 4464204"/>
              <a:gd name="connsiteX12436" fmla="*/ 9232552 w 10775908"/>
              <a:gd name="connsiteY12436" fmla="*/ 1855675 h 4464204"/>
              <a:gd name="connsiteX12437" fmla="*/ 9176545 w 10775908"/>
              <a:gd name="connsiteY12437" fmla="*/ 1838300 h 4464204"/>
              <a:gd name="connsiteX12438" fmla="*/ 8934304 w 10775908"/>
              <a:gd name="connsiteY12438" fmla="*/ 1740383 h 4464204"/>
              <a:gd name="connsiteX12439" fmla="*/ 8809233 w 10775908"/>
              <a:gd name="connsiteY12439" fmla="*/ 1696659 h 4464204"/>
              <a:gd name="connsiteX12440" fmla="*/ 8758036 w 10775908"/>
              <a:gd name="connsiteY12440" fmla="*/ 1678760 h 4464204"/>
              <a:gd name="connsiteX12441" fmla="*/ 8740859 w 10775908"/>
              <a:gd name="connsiteY12441" fmla="*/ 1681575 h 4464204"/>
              <a:gd name="connsiteX12442" fmla="*/ 8727113 w 10775908"/>
              <a:gd name="connsiteY12442" fmla="*/ 1674564 h 4464204"/>
              <a:gd name="connsiteX12443" fmla="*/ 8615903 w 10775908"/>
              <a:gd name="connsiteY12443" fmla="*/ 1650753 h 4464204"/>
              <a:gd name="connsiteX12444" fmla="*/ 8488086 w 10775908"/>
              <a:gd name="connsiteY12444" fmla="*/ 1621504 h 4464204"/>
              <a:gd name="connsiteX12445" fmla="*/ 8421770 w 10775908"/>
              <a:gd name="connsiteY12445" fmla="*/ 1607141 h 4464204"/>
              <a:gd name="connsiteX12446" fmla="*/ 8397719 w 10775908"/>
              <a:gd name="connsiteY12446" fmla="*/ 1603143 h 4464204"/>
              <a:gd name="connsiteX12447" fmla="*/ 8396293 w 10775908"/>
              <a:gd name="connsiteY12447" fmla="*/ 1605971 h 4464204"/>
              <a:gd name="connsiteX12448" fmla="*/ 8403475 w 10775908"/>
              <a:gd name="connsiteY12448" fmla="*/ 1612499 h 4464204"/>
              <a:gd name="connsiteX12449" fmla="*/ 8417701 w 10775908"/>
              <a:gd name="connsiteY12449" fmla="*/ 1620232 h 4464204"/>
              <a:gd name="connsiteX12450" fmla="*/ 8479165 w 10775908"/>
              <a:gd name="connsiteY12450" fmla="*/ 1635905 h 4464204"/>
              <a:gd name="connsiteX12451" fmla="*/ 8447022 w 10775908"/>
              <a:gd name="connsiteY12451" fmla="*/ 1635764 h 4464204"/>
              <a:gd name="connsiteX12452" fmla="*/ 8404941 w 10775908"/>
              <a:gd name="connsiteY12452" fmla="*/ 1624805 h 4464204"/>
              <a:gd name="connsiteX12453" fmla="*/ 8387706 w 10775908"/>
              <a:gd name="connsiteY12453" fmla="*/ 1630525 h 4464204"/>
              <a:gd name="connsiteX12454" fmla="*/ 8332829 w 10775908"/>
              <a:gd name="connsiteY12454" fmla="*/ 1616679 h 4464204"/>
              <a:gd name="connsiteX12455" fmla="*/ 8307768 w 10775908"/>
              <a:gd name="connsiteY12455" fmla="*/ 1607575 h 4464204"/>
              <a:gd name="connsiteX12456" fmla="*/ 8297127 w 10775908"/>
              <a:gd name="connsiteY12456" fmla="*/ 1606683 h 4464204"/>
              <a:gd name="connsiteX12457" fmla="*/ 8352812 w 10775908"/>
              <a:gd name="connsiteY12457" fmla="*/ 1624041 h 4464204"/>
              <a:gd name="connsiteX12458" fmla="*/ 8422330 w 10775908"/>
              <a:gd name="connsiteY12458" fmla="*/ 1644774 h 4464204"/>
              <a:gd name="connsiteX12459" fmla="*/ 8440718 w 10775908"/>
              <a:gd name="connsiteY12459" fmla="*/ 1652968 h 4464204"/>
              <a:gd name="connsiteX12460" fmla="*/ 8444299 w 10775908"/>
              <a:gd name="connsiteY12460" fmla="*/ 1654722 h 4464204"/>
              <a:gd name="connsiteX12461" fmla="*/ 8450981 w 10775908"/>
              <a:gd name="connsiteY12461" fmla="*/ 1654841 h 4464204"/>
              <a:gd name="connsiteX12462" fmla="*/ 8477782 w 10775908"/>
              <a:gd name="connsiteY12462" fmla="*/ 1657594 h 4464204"/>
              <a:gd name="connsiteX12463" fmla="*/ 8589104 w 10775908"/>
              <a:gd name="connsiteY12463" fmla="*/ 1674461 h 4464204"/>
              <a:gd name="connsiteX12464" fmla="*/ 8638928 w 10775908"/>
              <a:gd name="connsiteY12464" fmla="*/ 1696290 h 4464204"/>
              <a:gd name="connsiteX12465" fmla="*/ 8655422 w 10775908"/>
              <a:gd name="connsiteY12465" fmla="*/ 1708672 h 4464204"/>
              <a:gd name="connsiteX12466" fmla="*/ 8644427 w 10775908"/>
              <a:gd name="connsiteY12466" fmla="*/ 1713649 h 4464204"/>
              <a:gd name="connsiteX12467" fmla="*/ 8606402 w 10775908"/>
              <a:gd name="connsiteY12467" fmla="*/ 1717628 h 4464204"/>
              <a:gd name="connsiteX12468" fmla="*/ 8599018 w 10775908"/>
              <a:gd name="connsiteY12468" fmla="*/ 1723866 h 4464204"/>
              <a:gd name="connsiteX12469" fmla="*/ 8590706 w 10775908"/>
              <a:gd name="connsiteY12469" fmla="*/ 1723138 h 4464204"/>
              <a:gd name="connsiteX12470" fmla="*/ 8609354 w 10775908"/>
              <a:gd name="connsiteY12470" fmla="*/ 1727442 h 4464204"/>
              <a:gd name="connsiteX12471" fmla="*/ 8678391 w 10775908"/>
              <a:gd name="connsiteY12471" fmla="*/ 1745980 h 4464204"/>
              <a:gd name="connsiteX12472" fmla="*/ 8682981 w 10775908"/>
              <a:gd name="connsiteY12472" fmla="*/ 1732854 h 4464204"/>
              <a:gd name="connsiteX12473" fmla="*/ 8694773 w 10775908"/>
              <a:gd name="connsiteY12473" fmla="*/ 1736977 h 4464204"/>
              <a:gd name="connsiteX12474" fmla="*/ 8685138 w 10775908"/>
              <a:gd name="connsiteY12474" fmla="*/ 1747792 h 4464204"/>
              <a:gd name="connsiteX12475" fmla="*/ 8710463 w 10775908"/>
              <a:gd name="connsiteY12475" fmla="*/ 1754592 h 4464204"/>
              <a:gd name="connsiteX12476" fmla="*/ 8711051 w 10775908"/>
              <a:gd name="connsiteY12476" fmla="*/ 1756126 h 4464204"/>
              <a:gd name="connsiteX12477" fmla="*/ 8712692 w 10775908"/>
              <a:gd name="connsiteY12477" fmla="*/ 1761424 h 4464204"/>
              <a:gd name="connsiteX12478" fmla="*/ 8679920 w 10775908"/>
              <a:gd name="connsiteY12478" fmla="*/ 1753646 h 4464204"/>
              <a:gd name="connsiteX12479" fmla="*/ 8672993 w 10775908"/>
              <a:gd name="connsiteY12479" fmla="*/ 1761420 h 4464204"/>
              <a:gd name="connsiteX12480" fmla="*/ 8676033 w 10775908"/>
              <a:gd name="connsiteY12480" fmla="*/ 1752724 h 4464204"/>
              <a:gd name="connsiteX12481" fmla="*/ 8648885 w 10775908"/>
              <a:gd name="connsiteY12481" fmla="*/ 1746282 h 4464204"/>
              <a:gd name="connsiteX12482" fmla="*/ 8611992 w 10775908"/>
              <a:gd name="connsiteY12482" fmla="*/ 1737485 h 4464204"/>
              <a:gd name="connsiteX12483" fmla="*/ 8611547 w 10775908"/>
              <a:gd name="connsiteY12483" fmla="*/ 1741554 h 4464204"/>
              <a:gd name="connsiteX12484" fmla="*/ 8603706 w 10775908"/>
              <a:gd name="connsiteY12484" fmla="*/ 1735509 h 4464204"/>
              <a:gd name="connsiteX12485" fmla="*/ 8586437 w 10775908"/>
              <a:gd name="connsiteY12485" fmla="*/ 1731393 h 4464204"/>
              <a:gd name="connsiteX12486" fmla="*/ 8575486 w 10775908"/>
              <a:gd name="connsiteY12486" fmla="*/ 1753127 h 4464204"/>
              <a:gd name="connsiteX12487" fmla="*/ 8601600 w 10775908"/>
              <a:gd name="connsiteY12487" fmla="*/ 1764461 h 4464204"/>
              <a:gd name="connsiteX12488" fmla="*/ 8624621 w 10775908"/>
              <a:gd name="connsiteY12488" fmla="*/ 1776921 h 4464204"/>
              <a:gd name="connsiteX12489" fmla="*/ 8612597 w 10775908"/>
              <a:gd name="connsiteY12489" fmla="*/ 1785947 h 4464204"/>
              <a:gd name="connsiteX12490" fmla="*/ 8588545 w 10775908"/>
              <a:gd name="connsiteY12490" fmla="*/ 1775333 h 4464204"/>
              <a:gd name="connsiteX12491" fmla="*/ 8566553 w 10775908"/>
              <a:gd name="connsiteY12491" fmla="*/ 1772055 h 4464204"/>
              <a:gd name="connsiteX12492" fmla="*/ 8566421 w 10775908"/>
              <a:gd name="connsiteY12492" fmla="*/ 1772762 h 4464204"/>
              <a:gd name="connsiteX12493" fmla="*/ 8569681 w 10775908"/>
              <a:gd name="connsiteY12493" fmla="*/ 1773275 h 4464204"/>
              <a:gd name="connsiteX12494" fmla="*/ 8577187 w 10775908"/>
              <a:gd name="connsiteY12494" fmla="*/ 1779145 h 4464204"/>
              <a:gd name="connsiteX12495" fmla="*/ 8569482 w 10775908"/>
              <a:gd name="connsiteY12495" fmla="*/ 1779160 h 4464204"/>
              <a:gd name="connsiteX12496" fmla="*/ 8567155 w 10775908"/>
              <a:gd name="connsiteY12496" fmla="*/ 1779349 h 4464204"/>
              <a:gd name="connsiteX12497" fmla="*/ 8568632 w 10775908"/>
              <a:gd name="connsiteY12497" fmla="*/ 1781004 h 4464204"/>
              <a:gd name="connsiteX12498" fmla="*/ 8576290 w 10775908"/>
              <a:gd name="connsiteY12498" fmla="*/ 1783912 h 4464204"/>
              <a:gd name="connsiteX12499" fmla="*/ 8630237 w 10775908"/>
              <a:gd name="connsiteY12499" fmla="*/ 1800566 h 4464204"/>
              <a:gd name="connsiteX12500" fmla="*/ 8859417 w 10775908"/>
              <a:gd name="connsiteY12500" fmla="*/ 1876277 h 4464204"/>
              <a:gd name="connsiteX12501" fmla="*/ 9092266 w 10775908"/>
              <a:gd name="connsiteY12501" fmla="*/ 1960253 h 4464204"/>
              <a:gd name="connsiteX12502" fmla="*/ 9140829 w 10775908"/>
              <a:gd name="connsiteY12502" fmla="*/ 1979068 h 4464204"/>
              <a:gd name="connsiteX12503" fmla="*/ 9160759 w 10775908"/>
              <a:gd name="connsiteY12503" fmla="*/ 1994855 h 4464204"/>
              <a:gd name="connsiteX12504" fmla="*/ 9182062 w 10775908"/>
              <a:gd name="connsiteY12504" fmla="*/ 2000098 h 4464204"/>
              <a:gd name="connsiteX12505" fmla="*/ 9200273 w 10775908"/>
              <a:gd name="connsiteY12505" fmla="*/ 2019696 h 4464204"/>
              <a:gd name="connsiteX12506" fmla="*/ 9225701 w 10775908"/>
              <a:gd name="connsiteY12506" fmla="*/ 2032995 h 4464204"/>
              <a:gd name="connsiteX12507" fmla="*/ 9260406 w 10775908"/>
              <a:gd name="connsiteY12507" fmla="*/ 2058359 h 4464204"/>
              <a:gd name="connsiteX12508" fmla="*/ 8966625 w 10775908"/>
              <a:gd name="connsiteY12508" fmla="*/ 1944628 h 4464204"/>
              <a:gd name="connsiteX12509" fmla="*/ 9102005 w 10775908"/>
              <a:gd name="connsiteY12509" fmla="*/ 2018424 h 4464204"/>
              <a:gd name="connsiteX12510" fmla="*/ 9166946 w 10775908"/>
              <a:gd name="connsiteY12510" fmla="*/ 2056565 h 4464204"/>
              <a:gd name="connsiteX12511" fmla="*/ 9221697 w 10775908"/>
              <a:gd name="connsiteY12511" fmla="*/ 2097389 h 4464204"/>
              <a:gd name="connsiteX12512" fmla="*/ 9356049 w 10775908"/>
              <a:gd name="connsiteY12512" fmla="*/ 2173025 h 4464204"/>
              <a:gd name="connsiteX12513" fmla="*/ 9421334 w 10775908"/>
              <a:gd name="connsiteY12513" fmla="*/ 2211283 h 4464204"/>
              <a:gd name="connsiteX12514" fmla="*/ 9451343 w 10775908"/>
              <a:gd name="connsiteY12514" fmla="*/ 2230228 h 4464204"/>
              <a:gd name="connsiteX12515" fmla="*/ 9463712 w 10775908"/>
              <a:gd name="connsiteY12515" fmla="*/ 2227937 h 4464204"/>
              <a:gd name="connsiteX12516" fmla="*/ 9476081 w 10775908"/>
              <a:gd name="connsiteY12516" fmla="*/ 2232261 h 4464204"/>
              <a:gd name="connsiteX12517" fmla="*/ 9456842 w 10775908"/>
              <a:gd name="connsiteY12517" fmla="*/ 2247586 h 4464204"/>
              <a:gd name="connsiteX12518" fmla="*/ 9618112 w 10775908"/>
              <a:gd name="connsiteY12518" fmla="*/ 2358727 h 4464204"/>
              <a:gd name="connsiteX12519" fmla="*/ 9694739 w 10775908"/>
              <a:gd name="connsiteY12519" fmla="*/ 2416388 h 4464204"/>
              <a:gd name="connsiteX12520" fmla="*/ 9728073 w 10775908"/>
              <a:gd name="connsiteY12520" fmla="*/ 2445683 h 4464204"/>
              <a:gd name="connsiteX12521" fmla="*/ 9730937 w 10775908"/>
              <a:gd name="connsiteY12521" fmla="*/ 2470572 h 4464204"/>
              <a:gd name="connsiteX12522" fmla="*/ 9744564 w 10775908"/>
              <a:gd name="connsiteY12522" fmla="*/ 2451448 h 4464204"/>
              <a:gd name="connsiteX12523" fmla="*/ 9756931 w 10775908"/>
              <a:gd name="connsiteY12523" fmla="*/ 2435926 h 4464204"/>
              <a:gd name="connsiteX12524" fmla="*/ 9862762 w 10775908"/>
              <a:gd name="connsiteY12524" fmla="*/ 2494974 h 4464204"/>
              <a:gd name="connsiteX12525" fmla="*/ 9902738 w 10775908"/>
              <a:gd name="connsiteY12525" fmla="*/ 2539454 h 4464204"/>
              <a:gd name="connsiteX12526" fmla="*/ 9948440 w 10775908"/>
              <a:gd name="connsiteY12526" fmla="*/ 2566458 h 4464204"/>
              <a:gd name="connsiteX12527" fmla="*/ 10142354 w 10775908"/>
              <a:gd name="connsiteY12527" fmla="*/ 2715473 h 4464204"/>
              <a:gd name="connsiteX12528" fmla="*/ 10483007 w 10775908"/>
              <a:gd name="connsiteY12528" fmla="*/ 3104330 h 4464204"/>
              <a:gd name="connsiteX12529" fmla="*/ 10469952 w 10775908"/>
              <a:gd name="connsiteY12529" fmla="*/ 3115198 h 4464204"/>
              <a:gd name="connsiteX12530" fmla="*/ 10469740 w 10775908"/>
              <a:gd name="connsiteY12530" fmla="*/ 3115088 h 4464204"/>
              <a:gd name="connsiteX12531" fmla="*/ 10469438 w 10775908"/>
              <a:gd name="connsiteY12531" fmla="*/ 3116646 h 4464204"/>
              <a:gd name="connsiteX12532" fmla="*/ 10467009 w 10775908"/>
              <a:gd name="connsiteY12532" fmla="*/ 3121288 h 4464204"/>
              <a:gd name="connsiteX12533" fmla="*/ 10466568 w 10775908"/>
              <a:gd name="connsiteY12533" fmla="*/ 3115643 h 4464204"/>
              <a:gd name="connsiteX12534" fmla="*/ 10467962 w 10775908"/>
              <a:gd name="connsiteY12534" fmla="*/ 3114149 h 4464204"/>
              <a:gd name="connsiteX12535" fmla="*/ 10465313 w 10775908"/>
              <a:gd name="connsiteY12535" fmla="*/ 3112753 h 4464204"/>
              <a:gd name="connsiteX12536" fmla="*/ 10461706 w 10775908"/>
              <a:gd name="connsiteY12536" fmla="*/ 3112317 h 4464204"/>
              <a:gd name="connsiteX12537" fmla="*/ 10474077 w 10775908"/>
              <a:gd name="connsiteY12537" fmla="*/ 3136488 h 4464204"/>
              <a:gd name="connsiteX12538" fmla="*/ 10490688 w 10775908"/>
              <a:gd name="connsiteY12538" fmla="*/ 3161773 h 4464204"/>
              <a:gd name="connsiteX12539" fmla="*/ 10466635 w 10775908"/>
              <a:gd name="connsiteY12539" fmla="*/ 3137926 h 4464204"/>
              <a:gd name="connsiteX12540" fmla="*/ 10433186 w 10775908"/>
              <a:gd name="connsiteY12540" fmla="*/ 3102346 h 4464204"/>
              <a:gd name="connsiteX12541" fmla="*/ 10437307 w 10775908"/>
              <a:gd name="connsiteY12541" fmla="*/ 3077322 h 4464204"/>
              <a:gd name="connsiteX12542" fmla="*/ 10430435 w 10775908"/>
              <a:gd name="connsiteY12542" fmla="*/ 3057279 h 4464204"/>
              <a:gd name="connsiteX12543" fmla="*/ 10392176 w 10775908"/>
              <a:gd name="connsiteY12543" fmla="*/ 3022221 h 4464204"/>
              <a:gd name="connsiteX12544" fmla="*/ 10349568 w 10775908"/>
              <a:gd name="connsiteY12544" fmla="*/ 2985275 h 4464204"/>
              <a:gd name="connsiteX12545" fmla="*/ 10317612 w 10775908"/>
              <a:gd name="connsiteY12545" fmla="*/ 2945434 h 4464204"/>
              <a:gd name="connsiteX12546" fmla="*/ 10296877 w 10775908"/>
              <a:gd name="connsiteY12546" fmla="*/ 2925324 h 4464204"/>
              <a:gd name="connsiteX12547" fmla="*/ 10269045 w 10775908"/>
              <a:gd name="connsiteY12547" fmla="*/ 2893542 h 4464204"/>
              <a:gd name="connsiteX12548" fmla="*/ 10091964 w 10775908"/>
              <a:gd name="connsiteY12548" fmla="*/ 2734975 h 4464204"/>
              <a:gd name="connsiteX12549" fmla="*/ 10051169 w 10775908"/>
              <a:gd name="connsiteY12549" fmla="*/ 2698927 h 4464204"/>
              <a:gd name="connsiteX12550" fmla="*/ 10050581 w 10775908"/>
              <a:gd name="connsiteY12550" fmla="*/ 2699344 h 4464204"/>
              <a:gd name="connsiteX12551" fmla="*/ 10048346 w 10775908"/>
              <a:gd name="connsiteY12551" fmla="*/ 2696478 h 4464204"/>
              <a:gd name="connsiteX12552" fmla="*/ 10048446 w 10775908"/>
              <a:gd name="connsiteY12552" fmla="*/ 2696513 h 4464204"/>
              <a:gd name="connsiteX12553" fmla="*/ 10004226 w 10775908"/>
              <a:gd name="connsiteY12553" fmla="*/ 2656157 h 4464204"/>
              <a:gd name="connsiteX12554" fmla="*/ 9964021 w 10775908"/>
              <a:gd name="connsiteY12554" fmla="*/ 2620050 h 4464204"/>
              <a:gd name="connsiteX12555" fmla="*/ 9915572 w 10775908"/>
              <a:gd name="connsiteY12555" fmla="*/ 2607524 h 4464204"/>
              <a:gd name="connsiteX12556" fmla="*/ 10031145 w 10775908"/>
              <a:gd name="connsiteY12556" fmla="*/ 2711510 h 4464204"/>
              <a:gd name="connsiteX12557" fmla="*/ 10082346 w 10775908"/>
              <a:gd name="connsiteY12557" fmla="*/ 2762488 h 4464204"/>
              <a:gd name="connsiteX12558" fmla="*/ 10091280 w 10775908"/>
              <a:gd name="connsiteY12558" fmla="*/ 2776635 h 4464204"/>
              <a:gd name="connsiteX12559" fmla="*/ 10073416 w 10775908"/>
              <a:gd name="connsiteY12559" fmla="*/ 2788030 h 4464204"/>
              <a:gd name="connsiteX12560" fmla="*/ 10089337 w 10775908"/>
              <a:gd name="connsiteY12560" fmla="*/ 2802048 h 4464204"/>
              <a:gd name="connsiteX12561" fmla="*/ 10097466 w 10775908"/>
              <a:gd name="connsiteY12561" fmla="*/ 2785414 h 4464204"/>
              <a:gd name="connsiteX12562" fmla="*/ 10114990 w 10775908"/>
              <a:gd name="connsiteY12562" fmla="*/ 2787128 h 4464204"/>
              <a:gd name="connsiteX12563" fmla="*/ 10109021 w 10775908"/>
              <a:gd name="connsiteY12563" fmla="*/ 2800065 h 4464204"/>
              <a:gd name="connsiteX12564" fmla="*/ 10109284 w 10775908"/>
              <a:gd name="connsiteY12564" fmla="*/ 2800409 h 4464204"/>
              <a:gd name="connsiteX12565" fmla="*/ 10112670 w 10775908"/>
              <a:gd name="connsiteY12565" fmla="*/ 2796773 h 4464204"/>
              <a:gd name="connsiteX12566" fmla="*/ 10111716 w 10775908"/>
              <a:gd name="connsiteY12566" fmla="*/ 2801931 h 4464204"/>
              <a:gd name="connsiteX12567" fmla="*/ 10111195 w 10775908"/>
              <a:gd name="connsiteY12567" fmla="*/ 2802907 h 4464204"/>
              <a:gd name="connsiteX12568" fmla="*/ 10116367 w 10775908"/>
              <a:gd name="connsiteY12568" fmla="*/ 2809661 h 4464204"/>
              <a:gd name="connsiteX12569" fmla="*/ 10130109 w 10775908"/>
              <a:gd name="connsiteY12569" fmla="*/ 2810056 h 4464204"/>
              <a:gd name="connsiteX12570" fmla="*/ 10143167 w 10775908"/>
              <a:gd name="connsiteY12570" fmla="*/ 2819031 h 4464204"/>
              <a:gd name="connsiteX12571" fmla="*/ 10120607 w 10775908"/>
              <a:gd name="connsiteY12571" fmla="*/ 2830626 h 4464204"/>
              <a:gd name="connsiteX12572" fmla="*/ 10136416 w 10775908"/>
              <a:gd name="connsiteY12572" fmla="*/ 2858199 h 4464204"/>
              <a:gd name="connsiteX12573" fmla="*/ 10113737 w 10775908"/>
              <a:gd name="connsiteY12573" fmla="*/ 2843656 h 4464204"/>
              <a:gd name="connsiteX12574" fmla="*/ 10090025 w 10775908"/>
              <a:gd name="connsiteY12574" fmla="*/ 2819934 h 4464204"/>
              <a:gd name="connsiteX12575" fmla="*/ 10037337 w 10775908"/>
              <a:gd name="connsiteY12575" fmla="*/ 2766597 h 4464204"/>
              <a:gd name="connsiteX12576" fmla="*/ 9993352 w 10775908"/>
              <a:gd name="connsiteY12576" fmla="*/ 2720348 h 4464204"/>
              <a:gd name="connsiteX12577" fmla="*/ 9940092 w 10775908"/>
              <a:gd name="connsiteY12577" fmla="*/ 2681882 h 4464204"/>
              <a:gd name="connsiteX12578" fmla="*/ 9700019 w 10775908"/>
              <a:gd name="connsiteY12578" fmla="*/ 2506071 h 4464204"/>
              <a:gd name="connsiteX12579" fmla="*/ 9482737 w 10775908"/>
              <a:gd name="connsiteY12579" fmla="*/ 2351092 h 4464204"/>
              <a:gd name="connsiteX12580" fmla="*/ 9374842 w 10775908"/>
              <a:gd name="connsiteY12580" fmla="*/ 2278091 h 4464204"/>
              <a:gd name="connsiteX12581" fmla="*/ 9323530 w 10775908"/>
              <a:gd name="connsiteY12581" fmla="*/ 2240673 h 4464204"/>
              <a:gd name="connsiteX12582" fmla="*/ 9281608 w 10775908"/>
              <a:gd name="connsiteY12582" fmla="*/ 2208376 h 4464204"/>
              <a:gd name="connsiteX12583" fmla="*/ 9234534 w 10775908"/>
              <a:gd name="connsiteY12583" fmla="*/ 2185303 h 4464204"/>
              <a:gd name="connsiteX12584" fmla="*/ 9186771 w 10775908"/>
              <a:gd name="connsiteY12584" fmla="*/ 2150967 h 4464204"/>
              <a:gd name="connsiteX12585" fmla="*/ 9078880 w 10775908"/>
              <a:gd name="connsiteY12585" fmla="*/ 2097810 h 4464204"/>
              <a:gd name="connsiteX12586" fmla="*/ 8987825 w 10775908"/>
              <a:gd name="connsiteY12586" fmla="*/ 2061568 h 4464204"/>
              <a:gd name="connsiteX12587" fmla="*/ 9039021 w 10775908"/>
              <a:gd name="connsiteY12587" fmla="*/ 2079467 h 4464204"/>
              <a:gd name="connsiteX12588" fmla="*/ 9045760 w 10775908"/>
              <a:gd name="connsiteY12588" fmla="*/ 2085310 h 4464204"/>
              <a:gd name="connsiteX12589" fmla="*/ 9045889 w 10775908"/>
              <a:gd name="connsiteY12589" fmla="*/ 2081098 h 4464204"/>
              <a:gd name="connsiteX12590" fmla="*/ 9051632 w 10775908"/>
              <a:gd name="connsiteY12590" fmla="*/ 2083106 h 4464204"/>
              <a:gd name="connsiteX12591" fmla="*/ 9047242 w 10775908"/>
              <a:gd name="connsiteY12591" fmla="*/ 2086594 h 4464204"/>
              <a:gd name="connsiteX12592" fmla="*/ 9057662 w 10775908"/>
              <a:gd name="connsiteY12592" fmla="*/ 2095630 h 4464204"/>
              <a:gd name="connsiteX12593" fmla="*/ 9076820 w 10775908"/>
              <a:gd name="connsiteY12593" fmla="*/ 2110322 h 4464204"/>
              <a:gd name="connsiteX12594" fmla="*/ 9170282 w 10775908"/>
              <a:gd name="connsiteY12594" fmla="*/ 2171662 h 4464204"/>
              <a:gd name="connsiteX12595" fmla="*/ 9354231 w 10775908"/>
              <a:gd name="connsiteY12595" fmla="*/ 2297347 h 4464204"/>
              <a:gd name="connsiteX12596" fmla="*/ 9535431 w 10775908"/>
              <a:gd name="connsiteY12596" fmla="*/ 2424275 h 4464204"/>
              <a:gd name="connsiteX12597" fmla="*/ 9629580 w 10775908"/>
              <a:gd name="connsiteY12597" fmla="*/ 2490268 h 4464204"/>
              <a:gd name="connsiteX12598" fmla="*/ 9670929 w 10775908"/>
              <a:gd name="connsiteY12598" fmla="*/ 2517587 h 4464204"/>
              <a:gd name="connsiteX12599" fmla="*/ 9668184 w 10775908"/>
              <a:gd name="connsiteY12599" fmla="*/ 2551909 h 4464204"/>
              <a:gd name="connsiteX12600" fmla="*/ 9682272 w 10775908"/>
              <a:gd name="connsiteY12600" fmla="*/ 2556835 h 4464204"/>
              <a:gd name="connsiteX12601" fmla="*/ 9680898 w 10775908"/>
              <a:gd name="connsiteY12601" fmla="*/ 2567380 h 4464204"/>
              <a:gd name="connsiteX12602" fmla="*/ 9645507 w 10775908"/>
              <a:gd name="connsiteY12602" fmla="*/ 2543982 h 4464204"/>
              <a:gd name="connsiteX12603" fmla="*/ 9545857 w 10775908"/>
              <a:gd name="connsiteY12603" fmla="*/ 2473862 h 4464204"/>
              <a:gd name="connsiteX12604" fmla="*/ 9339233 w 10775908"/>
              <a:gd name="connsiteY12604" fmla="*/ 2353480 h 4464204"/>
              <a:gd name="connsiteX12605" fmla="*/ 9335787 w 10775908"/>
              <a:gd name="connsiteY12605" fmla="*/ 2361861 h 4464204"/>
              <a:gd name="connsiteX12606" fmla="*/ 9337693 w 10775908"/>
              <a:gd name="connsiteY12606" fmla="*/ 2363035 h 4464204"/>
              <a:gd name="connsiteX12607" fmla="*/ 9444639 w 10775908"/>
              <a:gd name="connsiteY12607" fmla="*/ 2431296 h 4464204"/>
              <a:gd name="connsiteX12608" fmla="*/ 9547103 w 10775908"/>
              <a:gd name="connsiteY12608" fmla="*/ 2499826 h 4464204"/>
              <a:gd name="connsiteX12609" fmla="*/ 9643272 w 10775908"/>
              <a:gd name="connsiteY12609" fmla="*/ 2586369 h 4464204"/>
              <a:gd name="connsiteX12610" fmla="*/ 9691470 w 10775908"/>
              <a:gd name="connsiteY12610" fmla="*/ 2629314 h 4464204"/>
              <a:gd name="connsiteX12611" fmla="*/ 9705983 w 10775908"/>
              <a:gd name="connsiteY12611" fmla="*/ 2663053 h 4464204"/>
              <a:gd name="connsiteX12612" fmla="*/ 9651931 w 10775908"/>
              <a:gd name="connsiteY12612" fmla="*/ 2624310 h 4464204"/>
              <a:gd name="connsiteX12613" fmla="*/ 9627264 w 10775908"/>
              <a:gd name="connsiteY12613" fmla="*/ 2607053 h 4464204"/>
              <a:gd name="connsiteX12614" fmla="*/ 9626855 w 10775908"/>
              <a:gd name="connsiteY12614" fmla="*/ 2611973 h 4464204"/>
              <a:gd name="connsiteX12615" fmla="*/ 9538558 w 10775908"/>
              <a:gd name="connsiteY12615" fmla="*/ 2554335 h 4464204"/>
              <a:gd name="connsiteX12616" fmla="*/ 9546129 w 10775908"/>
              <a:gd name="connsiteY12616" fmla="*/ 2550289 h 4464204"/>
              <a:gd name="connsiteX12617" fmla="*/ 9503165 w 10775908"/>
              <a:gd name="connsiteY12617" fmla="*/ 2520230 h 4464204"/>
              <a:gd name="connsiteX12618" fmla="*/ 9502626 w 10775908"/>
              <a:gd name="connsiteY12618" fmla="*/ 2524757 h 4464204"/>
              <a:gd name="connsiteX12619" fmla="*/ 9499001 w 10775908"/>
              <a:gd name="connsiteY12619" fmla="*/ 2521301 h 4464204"/>
              <a:gd name="connsiteX12620" fmla="*/ 9499422 w 10775908"/>
              <a:gd name="connsiteY12620" fmla="*/ 2517612 h 4464204"/>
              <a:gd name="connsiteX12621" fmla="*/ 9459196 w 10775908"/>
              <a:gd name="connsiteY12621" fmla="*/ 2489467 h 4464204"/>
              <a:gd name="connsiteX12622" fmla="*/ 9455863 w 10775908"/>
              <a:gd name="connsiteY12622" fmla="*/ 2496878 h 4464204"/>
              <a:gd name="connsiteX12623" fmla="*/ 9454526 w 10775908"/>
              <a:gd name="connsiteY12623" fmla="*/ 2499848 h 4464204"/>
              <a:gd name="connsiteX12624" fmla="*/ 9455676 w 10775908"/>
              <a:gd name="connsiteY12624" fmla="*/ 2496034 h 4464204"/>
              <a:gd name="connsiteX12625" fmla="*/ 9457927 w 10775908"/>
              <a:gd name="connsiteY12625" fmla="*/ 2488580 h 4464204"/>
              <a:gd name="connsiteX12626" fmla="*/ 9443123 w 10775908"/>
              <a:gd name="connsiteY12626" fmla="*/ 2478221 h 4464204"/>
              <a:gd name="connsiteX12627" fmla="*/ 9341963 w 10775908"/>
              <a:gd name="connsiteY12627" fmla="*/ 2415318 h 4464204"/>
              <a:gd name="connsiteX12628" fmla="*/ 9295373 w 10775908"/>
              <a:gd name="connsiteY12628" fmla="*/ 2392908 h 4464204"/>
              <a:gd name="connsiteX12629" fmla="*/ 9253797 w 10775908"/>
              <a:gd name="connsiteY12629" fmla="*/ 2373962 h 4464204"/>
              <a:gd name="connsiteX12630" fmla="*/ 9253097 w 10775908"/>
              <a:gd name="connsiteY12630" fmla="*/ 2371701 h 4464204"/>
              <a:gd name="connsiteX12631" fmla="*/ 9252590 w 10775908"/>
              <a:gd name="connsiteY12631" fmla="*/ 2374124 h 4464204"/>
              <a:gd name="connsiteX12632" fmla="*/ 9251442 w 10775908"/>
              <a:gd name="connsiteY12632" fmla="*/ 2373385 h 4464204"/>
              <a:gd name="connsiteX12633" fmla="*/ 9252068 w 10775908"/>
              <a:gd name="connsiteY12633" fmla="*/ 2375614 h 4464204"/>
              <a:gd name="connsiteX12634" fmla="*/ 9246325 w 10775908"/>
              <a:gd name="connsiteY12634" fmla="*/ 2373605 h 4464204"/>
              <a:gd name="connsiteX12635" fmla="*/ 9248905 w 10775908"/>
              <a:gd name="connsiteY12635" fmla="*/ 2371747 h 4464204"/>
              <a:gd name="connsiteX12636" fmla="*/ 9248646 w 10775908"/>
              <a:gd name="connsiteY12636" fmla="*/ 2371579 h 4464204"/>
              <a:gd name="connsiteX12637" fmla="*/ 9248431 w 10775908"/>
              <a:gd name="connsiteY12637" fmla="*/ 2368734 h 4464204"/>
              <a:gd name="connsiteX12638" fmla="*/ 9249568 w 10775908"/>
              <a:gd name="connsiteY12638" fmla="*/ 2364497 h 4464204"/>
              <a:gd name="connsiteX12639" fmla="*/ 9247495 w 10775908"/>
              <a:gd name="connsiteY12639" fmla="*/ 2365513 h 4464204"/>
              <a:gd name="connsiteX12640" fmla="*/ 9233865 w 10775908"/>
              <a:gd name="connsiteY12640" fmla="*/ 2364789 h 4464204"/>
              <a:gd name="connsiteX12641" fmla="*/ 9206036 w 10775908"/>
              <a:gd name="connsiteY12641" fmla="*/ 2352855 h 4464204"/>
              <a:gd name="connsiteX12642" fmla="*/ 9203856 w 10775908"/>
              <a:gd name="connsiteY12642" fmla="*/ 2332614 h 4464204"/>
              <a:gd name="connsiteX12643" fmla="*/ 9203204 w 10775908"/>
              <a:gd name="connsiteY12643" fmla="*/ 2331007 h 4464204"/>
              <a:gd name="connsiteX12644" fmla="*/ 9182289 w 10775908"/>
              <a:gd name="connsiteY12644" fmla="*/ 2319647 h 4464204"/>
              <a:gd name="connsiteX12645" fmla="*/ 9171559 w 10775908"/>
              <a:gd name="connsiteY12645" fmla="*/ 2325734 h 4464204"/>
              <a:gd name="connsiteX12646" fmla="*/ 9186793 w 10775908"/>
              <a:gd name="connsiteY12646" fmla="*/ 2341718 h 4464204"/>
              <a:gd name="connsiteX12647" fmla="*/ 9140805 w 10775908"/>
              <a:gd name="connsiteY12647" fmla="*/ 2315888 h 4464204"/>
              <a:gd name="connsiteX12648" fmla="*/ 9143858 w 10775908"/>
              <a:gd name="connsiteY12648" fmla="*/ 2319891 h 4464204"/>
              <a:gd name="connsiteX12649" fmla="*/ 9142739 w 10775908"/>
              <a:gd name="connsiteY12649" fmla="*/ 2327460 h 4464204"/>
              <a:gd name="connsiteX12650" fmla="*/ 9139483 w 10775908"/>
              <a:gd name="connsiteY12650" fmla="*/ 2323304 h 4464204"/>
              <a:gd name="connsiteX12651" fmla="*/ 9140708 w 10775908"/>
              <a:gd name="connsiteY12651" fmla="*/ 2315834 h 4464204"/>
              <a:gd name="connsiteX12652" fmla="*/ 9033616 w 10775908"/>
              <a:gd name="connsiteY12652" fmla="*/ 2255687 h 4464204"/>
              <a:gd name="connsiteX12653" fmla="*/ 8970063 w 10775908"/>
              <a:gd name="connsiteY12653" fmla="*/ 2226338 h 4464204"/>
              <a:gd name="connsiteX12654" fmla="*/ 8970981 w 10775908"/>
              <a:gd name="connsiteY12654" fmla="*/ 2227434 h 4464204"/>
              <a:gd name="connsiteX12655" fmla="*/ 8970001 w 10775908"/>
              <a:gd name="connsiteY12655" fmla="*/ 2236122 h 4464204"/>
              <a:gd name="connsiteX12656" fmla="*/ 8956531 w 10775908"/>
              <a:gd name="connsiteY12656" fmla="*/ 2220362 h 4464204"/>
              <a:gd name="connsiteX12657" fmla="*/ 8957889 w 10775908"/>
              <a:gd name="connsiteY12657" fmla="*/ 2220716 h 4464204"/>
              <a:gd name="connsiteX12658" fmla="*/ 8891087 w 10775908"/>
              <a:gd name="connsiteY12658" fmla="*/ 2189868 h 4464204"/>
              <a:gd name="connsiteX12659" fmla="*/ 8888751 w 10775908"/>
              <a:gd name="connsiteY12659" fmla="*/ 2196551 h 4464204"/>
              <a:gd name="connsiteX12660" fmla="*/ 8867014 w 10775908"/>
              <a:gd name="connsiteY12660" fmla="*/ 2188950 h 4464204"/>
              <a:gd name="connsiteX12661" fmla="*/ 8853181 w 10775908"/>
              <a:gd name="connsiteY12661" fmla="*/ 2184115 h 4464204"/>
              <a:gd name="connsiteX12662" fmla="*/ 8855600 w 10775908"/>
              <a:gd name="connsiteY12662" fmla="*/ 2177194 h 4464204"/>
              <a:gd name="connsiteX12663" fmla="*/ 8877337 w 10775908"/>
              <a:gd name="connsiteY12663" fmla="*/ 2184795 h 4464204"/>
              <a:gd name="connsiteX12664" fmla="*/ 8888712 w 10775908"/>
              <a:gd name="connsiteY12664" fmla="*/ 2188770 h 4464204"/>
              <a:gd name="connsiteX12665" fmla="*/ 8874339 w 10775908"/>
              <a:gd name="connsiteY12665" fmla="*/ 2182135 h 4464204"/>
              <a:gd name="connsiteX12666" fmla="*/ 8880502 w 10775908"/>
              <a:gd name="connsiteY12666" fmla="*/ 2173932 h 4464204"/>
              <a:gd name="connsiteX12667" fmla="*/ 8848899 w 10775908"/>
              <a:gd name="connsiteY12667" fmla="*/ 2159827 h 4464204"/>
              <a:gd name="connsiteX12668" fmla="*/ 8848967 w 10775908"/>
              <a:gd name="connsiteY12668" fmla="*/ 2171443 h 4464204"/>
              <a:gd name="connsiteX12669" fmla="*/ 8770128 w 10775908"/>
              <a:gd name="connsiteY12669" fmla="*/ 2143881 h 4464204"/>
              <a:gd name="connsiteX12670" fmla="*/ 8769664 w 10775908"/>
              <a:gd name="connsiteY12670" fmla="*/ 2144667 h 4464204"/>
              <a:gd name="connsiteX12671" fmla="*/ 8765799 w 10775908"/>
              <a:gd name="connsiteY12671" fmla="*/ 2145830 h 4464204"/>
              <a:gd name="connsiteX12672" fmla="*/ 8763564 w 10775908"/>
              <a:gd name="connsiteY12672" fmla="*/ 2142224 h 4464204"/>
              <a:gd name="connsiteX12673" fmla="*/ 8763639 w 10775908"/>
              <a:gd name="connsiteY12673" fmla="*/ 2141612 h 4464204"/>
              <a:gd name="connsiteX12674" fmla="*/ 8740205 w 10775908"/>
              <a:gd name="connsiteY12674" fmla="*/ 2133420 h 4464204"/>
              <a:gd name="connsiteX12675" fmla="*/ 8748988 w 10775908"/>
              <a:gd name="connsiteY12675" fmla="*/ 2124964 h 4464204"/>
              <a:gd name="connsiteX12676" fmla="*/ 8734182 w 10775908"/>
              <a:gd name="connsiteY12676" fmla="*/ 2116860 h 4464204"/>
              <a:gd name="connsiteX12677" fmla="*/ 8726236 w 10775908"/>
              <a:gd name="connsiteY12677" fmla="*/ 2111379 h 4464204"/>
              <a:gd name="connsiteX12678" fmla="*/ 8729425 w 10775908"/>
              <a:gd name="connsiteY12678" fmla="*/ 2119395 h 4464204"/>
              <a:gd name="connsiteX12679" fmla="*/ 8718651 w 10775908"/>
              <a:gd name="connsiteY12679" fmla="*/ 2124272 h 4464204"/>
              <a:gd name="connsiteX12680" fmla="*/ 8719393 w 10775908"/>
              <a:gd name="connsiteY12680" fmla="*/ 2115661 h 4464204"/>
              <a:gd name="connsiteX12681" fmla="*/ 8723301 w 10775908"/>
              <a:gd name="connsiteY12681" fmla="*/ 2109354 h 4464204"/>
              <a:gd name="connsiteX12682" fmla="*/ 8719295 w 10775908"/>
              <a:gd name="connsiteY12682" fmla="*/ 2106592 h 4464204"/>
              <a:gd name="connsiteX12683" fmla="*/ 8702666 w 10775908"/>
              <a:gd name="connsiteY12683" fmla="*/ 2101708 h 4464204"/>
              <a:gd name="connsiteX12684" fmla="*/ 8685610 w 10775908"/>
              <a:gd name="connsiteY12684" fmla="*/ 2103463 h 4464204"/>
              <a:gd name="connsiteX12685" fmla="*/ 8672887 w 10775908"/>
              <a:gd name="connsiteY12685" fmla="*/ 2099951 h 4464204"/>
              <a:gd name="connsiteX12686" fmla="*/ 8675409 w 10775908"/>
              <a:gd name="connsiteY12686" fmla="*/ 2101321 h 4464204"/>
              <a:gd name="connsiteX12687" fmla="*/ 8694343 w 10775908"/>
              <a:gd name="connsiteY12687" fmla="*/ 2117588 h 4464204"/>
              <a:gd name="connsiteX12688" fmla="*/ 8609382 w 10775908"/>
              <a:gd name="connsiteY12688" fmla="*/ 2099030 h 4464204"/>
              <a:gd name="connsiteX12689" fmla="*/ 8620571 w 10775908"/>
              <a:gd name="connsiteY12689" fmla="*/ 2093545 h 4464204"/>
              <a:gd name="connsiteX12690" fmla="*/ 8586194 w 10775908"/>
              <a:gd name="connsiteY12690" fmla="*/ 2086179 h 4464204"/>
              <a:gd name="connsiteX12691" fmla="*/ 8585797 w 10775908"/>
              <a:gd name="connsiteY12691" fmla="*/ 2090639 h 4464204"/>
              <a:gd name="connsiteX12692" fmla="*/ 8582218 w 10775908"/>
              <a:gd name="connsiteY12692" fmla="*/ 2087783 h 4464204"/>
              <a:gd name="connsiteX12693" fmla="*/ 8582442 w 10775908"/>
              <a:gd name="connsiteY12693" fmla="*/ 2085374 h 4464204"/>
              <a:gd name="connsiteX12694" fmla="*/ 8573986 w 10775908"/>
              <a:gd name="connsiteY12694" fmla="*/ 2083563 h 4464204"/>
              <a:gd name="connsiteX12695" fmla="*/ 8573266 w 10775908"/>
              <a:gd name="connsiteY12695" fmla="*/ 2085137 h 4464204"/>
              <a:gd name="connsiteX12696" fmla="*/ 8556378 w 10775908"/>
              <a:gd name="connsiteY12696" fmla="*/ 2083274 h 4464204"/>
              <a:gd name="connsiteX12697" fmla="*/ 8554460 w 10775908"/>
              <a:gd name="connsiteY12697" fmla="*/ 2079378 h 4464204"/>
              <a:gd name="connsiteX12698" fmla="*/ 8553865 w 10775908"/>
              <a:gd name="connsiteY12698" fmla="*/ 2079250 h 4464204"/>
              <a:gd name="connsiteX12699" fmla="*/ 8537982 w 10775908"/>
              <a:gd name="connsiteY12699" fmla="*/ 2075203 h 4464204"/>
              <a:gd name="connsiteX12700" fmla="*/ 8537953 w 10775908"/>
              <a:gd name="connsiteY12700" fmla="*/ 2075226 h 4464204"/>
              <a:gd name="connsiteX12701" fmla="*/ 8537776 w 10775908"/>
              <a:gd name="connsiteY12701" fmla="*/ 2075150 h 4464204"/>
              <a:gd name="connsiteX12702" fmla="*/ 8466162 w 10775908"/>
              <a:gd name="connsiteY12702" fmla="*/ 2056904 h 4464204"/>
              <a:gd name="connsiteX12703" fmla="*/ 8465713 w 10775908"/>
              <a:gd name="connsiteY12703" fmla="*/ 2057414 h 4464204"/>
              <a:gd name="connsiteX12704" fmla="*/ 8457869 w 10775908"/>
              <a:gd name="connsiteY12704" fmla="*/ 2059862 h 4464204"/>
              <a:gd name="connsiteX12705" fmla="*/ 8419380 w 10775908"/>
              <a:gd name="connsiteY12705" fmla="*/ 2050817 h 4464204"/>
              <a:gd name="connsiteX12706" fmla="*/ 8370071 w 10775908"/>
              <a:gd name="connsiteY12706" fmla="*/ 2042399 h 4464204"/>
              <a:gd name="connsiteX12707" fmla="*/ 8386492 w 10775908"/>
              <a:gd name="connsiteY12707" fmla="*/ 2047514 h 4464204"/>
              <a:gd name="connsiteX12708" fmla="*/ 8401920 w 10775908"/>
              <a:gd name="connsiteY12708" fmla="*/ 2051440 h 4464204"/>
              <a:gd name="connsiteX12709" fmla="*/ 8464934 w 10775908"/>
              <a:gd name="connsiteY12709" fmla="*/ 2071865 h 4464204"/>
              <a:gd name="connsiteX12710" fmla="*/ 8465112 w 10775908"/>
              <a:gd name="connsiteY12710" fmla="*/ 2072010 h 4464204"/>
              <a:gd name="connsiteX12711" fmla="*/ 8486053 w 10775908"/>
              <a:gd name="connsiteY12711" fmla="*/ 2078536 h 4464204"/>
              <a:gd name="connsiteX12712" fmla="*/ 8516624 w 10775908"/>
              <a:gd name="connsiteY12712" fmla="*/ 2091428 h 4464204"/>
              <a:gd name="connsiteX12713" fmla="*/ 8541222 w 10775908"/>
              <a:gd name="connsiteY12713" fmla="*/ 2089003 h 4464204"/>
              <a:gd name="connsiteX12714" fmla="*/ 8586843 w 10775908"/>
              <a:gd name="connsiteY12714" fmla="*/ 2102745 h 4464204"/>
              <a:gd name="connsiteX12715" fmla="*/ 8702717 w 10775908"/>
              <a:gd name="connsiteY12715" fmla="*/ 2145461 h 4464204"/>
              <a:gd name="connsiteX12716" fmla="*/ 8796995 w 10775908"/>
              <a:gd name="connsiteY12716" fmla="*/ 2187239 h 4464204"/>
              <a:gd name="connsiteX12717" fmla="*/ 8813996 w 10775908"/>
              <a:gd name="connsiteY12717" fmla="*/ 2188774 h 4464204"/>
              <a:gd name="connsiteX12718" fmla="*/ 8825933 w 10775908"/>
              <a:gd name="connsiteY12718" fmla="*/ 2179717 h 4464204"/>
              <a:gd name="connsiteX12719" fmla="*/ 8853323 w 10775908"/>
              <a:gd name="connsiteY12719" fmla="*/ 2206933 h 4464204"/>
              <a:gd name="connsiteX12720" fmla="*/ 8905634 w 10775908"/>
              <a:gd name="connsiteY12720" fmla="*/ 2231835 h 4464204"/>
              <a:gd name="connsiteX12721" fmla="*/ 8959902 w 10775908"/>
              <a:gd name="connsiteY12721" fmla="*/ 2257424 h 4464204"/>
              <a:gd name="connsiteX12722" fmla="*/ 9072924 w 10775908"/>
              <a:gd name="connsiteY12722" fmla="*/ 2314576 h 4464204"/>
              <a:gd name="connsiteX12723" fmla="*/ 9116480 w 10775908"/>
              <a:gd name="connsiteY12723" fmla="*/ 2334214 h 4464204"/>
              <a:gd name="connsiteX12724" fmla="*/ 9132589 w 10775908"/>
              <a:gd name="connsiteY12724" fmla="*/ 2357118 h 4464204"/>
              <a:gd name="connsiteX12725" fmla="*/ 9025462 w 10775908"/>
              <a:gd name="connsiteY12725" fmla="*/ 2313418 h 4464204"/>
              <a:gd name="connsiteX12726" fmla="*/ 9011532 w 10775908"/>
              <a:gd name="connsiteY12726" fmla="*/ 2304139 h 4464204"/>
              <a:gd name="connsiteX12727" fmla="*/ 8998651 w 10775908"/>
              <a:gd name="connsiteY12727" fmla="*/ 2290817 h 4464204"/>
              <a:gd name="connsiteX12728" fmla="*/ 8945544 w 10775908"/>
              <a:gd name="connsiteY12728" fmla="*/ 2274455 h 4464204"/>
              <a:gd name="connsiteX12729" fmla="*/ 8716215 w 10775908"/>
              <a:gd name="connsiteY12729" fmla="*/ 2181051 h 4464204"/>
              <a:gd name="connsiteX12730" fmla="*/ 8656604 w 10775908"/>
              <a:gd name="connsiteY12730" fmla="*/ 2159385 h 4464204"/>
              <a:gd name="connsiteX12731" fmla="*/ 8646162 w 10775908"/>
              <a:gd name="connsiteY12731" fmla="*/ 2155880 h 4464204"/>
              <a:gd name="connsiteX12732" fmla="*/ 8645690 w 10775908"/>
              <a:gd name="connsiteY12732" fmla="*/ 2164340 h 4464204"/>
              <a:gd name="connsiteX12733" fmla="*/ 8624960 w 10775908"/>
              <a:gd name="connsiteY12733" fmla="*/ 2156146 h 4464204"/>
              <a:gd name="connsiteX12734" fmla="*/ 8625188 w 10775908"/>
              <a:gd name="connsiteY12734" fmla="*/ 2148843 h 4464204"/>
              <a:gd name="connsiteX12735" fmla="*/ 8597700 w 10775908"/>
              <a:gd name="connsiteY12735" fmla="*/ 2139617 h 4464204"/>
              <a:gd name="connsiteX12736" fmla="*/ 8581111 w 10775908"/>
              <a:gd name="connsiteY12736" fmla="*/ 2132657 h 4464204"/>
              <a:gd name="connsiteX12737" fmla="*/ 8589782 w 10775908"/>
              <a:gd name="connsiteY12737" fmla="*/ 2144234 h 4464204"/>
              <a:gd name="connsiteX12738" fmla="*/ 8575967 w 10775908"/>
              <a:gd name="connsiteY12738" fmla="*/ 2147841 h 4464204"/>
              <a:gd name="connsiteX12739" fmla="*/ 8580651 w 10775908"/>
              <a:gd name="connsiteY12739" fmla="*/ 2152756 h 4464204"/>
              <a:gd name="connsiteX12740" fmla="*/ 8573847 w 10775908"/>
              <a:gd name="connsiteY12740" fmla="*/ 2172220 h 4464204"/>
              <a:gd name="connsiteX12741" fmla="*/ 8571720 w 10775908"/>
              <a:gd name="connsiteY12741" fmla="*/ 2174401 h 4464204"/>
              <a:gd name="connsiteX12742" fmla="*/ 8576217 w 10775908"/>
              <a:gd name="connsiteY12742" fmla="*/ 2174846 h 4464204"/>
              <a:gd name="connsiteX12743" fmla="*/ 8590652 w 10775908"/>
              <a:gd name="connsiteY12743" fmla="*/ 2177410 h 4464204"/>
              <a:gd name="connsiteX12744" fmla="*/ 8614701 w 10775908"/>
              <a:gd name="connsiteY12744" fmla="*/ 2181408 h 4464204"/>
              <a:gd name="connsiteX12745" fmla="*/ 8663836 w 10775908"/>
              <a:gd name="connsiteY12745" fmla="*/ 2191970 h 4464204"/>
              <a:gd name="connsiteX12746" fmla="*/ 8663722 w 10775908"/>
              <a:gd name="connsiteY12746" fmla="*/ 2181981 h 4464204"/>
              <a:gd name="connsiteX12747" fmla="*/ 8660194 w 10775908"/>
              <a:gd name="connsiteY12747" fmla="*/ 2180406 h 4464204"/>
              <a:gd name="connsiteX12748" fmla="*/ 8658704 w 10775908"/>
              <a:gd name="connsiteY12748" fmla="*/ 2176538 h 4464204"/>
              <a:gd name="connsiteX12749" fmla="*/ 8659667 w 10775908"/>
              <a:gd name="connsiteY12749" fmla="*/ 2171627 h 4464204"/>
              <a:gd name="connsiteX12750" fmla="*/ 8656274 w 10775908"/>
              <a:gd name="connsiteY12750" fmla="*/ 2167274 h 4464204"/>
              <a:gd name="connsiteX12751" fmla="*/ 8662134 w 10775908"/>
              <a:gd name="connsiteY12751" fmla="*/ 2170141 h 4464204"/>
              <a:gd name="connsiteX12752" fmla="*/ 8663446 w 10775908"/>
              <a:gd name="connsiteY12752" fmla="*/ 2170543 h 4464204"/>
              <a:gd name="connsiteX12753" fmla="*/ 8664310 w 10775908"/>
              <a:gd name="connsiteY12753" fmla="*/ 2171206 h 4464204"/>
              <a:gd name="connsiteX12754" fmla="*/ 8687887 w 10775908"/>
              <a:gd name="connsiteY12754" fmla="*/ 2182736 h 4464204"/>
              <a:gd name="connsiteX12755" fmla="*/ 8672081 w 10775908"/>
              <a:gd name="connsiteY12755" fmla="*/ 2188237 h 4464204"/>
              <a:gd name="connsiteX12756" fmla="*/ 8679642 w 10775908"/>
              <a:gd name="connsiteY12756" fmla="*/ 2206316 h 4464204"/>
              <a:gd name="connsiteX12757" fmla="*/ 8694417 w 10775908"/>
              <a:gd name="connsiteY12757" fmla="*/ 2202659 h 4464204"/>
              <a:gd name="connsiteX12758" fmla="*/ 8704038 w 10775908"/>
              <a:gd name="connsiteY12758" fmla="*/ 2214845 h 4464204"/>
              <a:gd name="connsiteX12759" fmla="*/ 8717783 w 10775908"/>
              <a:gd name="connsiteY12759" fmla="*/ 2221855 h 4464204"/>
              <a:gd name="connsiteX12760" fmla="*/ 8708850 w 10775908"/>
              <a:gd name="connsiteY12760" fmla="*/ 2227554 h 4464204"/>
              <a:gd name="connsiteX12761" fmla="*/ 8702564 w 10775908"/>
              <a:gd name="connsiteY12761" fmla="*/ 2226417 h 4464204"/>
              <a:gd name="connsiteX12762" fmla="*/ 8702484 w 10775908"/>
              <a:gd name="connsiteY12762" fmla="*/ 2227018 h 4464204"/>
              <a:gd name="connsiteX12763" fmla="*/ 8701676 w 10775908"/>
              <a:gd name="connsiteY12763" fmla="*/ 2226256 h 4464204"/>
              <a:gd name="connsiteX12764" fmla="*/ 8692529 w 10775908"/>
              <a:gd name="connsiteY12764" fmla="*/ 2224603 h 4464204"/>
              <a:gd name="connsiteX12765" fmla="*/ 8677239 w 10775908"/>
              <a:gd name="connsiteY12765" fmla="*/ 2218707 h 4464204"/>
              <a:gd name="connsiteX12766" fmla="*/ 8655135 w 10775908"/>
              <a:gd name="connsiteY12766" fmla="*/ 2212247 h 4464204"/>
              <a:gd name="connsiteX12767" fmla="*/ 8603041 w 10775908"/>
              <a:gd name="connsiteY12767" fmla="*/ 2203615 h 4464204"/>
              <a:gd name="connsiteX12768" fmla="*/ 8608218 w 10775908"/>
              <a:gd name="connsiteY12768" fmla="*/ 2198535 h 4464204"/>
              <a:gd name="connsiteX12769" fmla="*/ 8600273 w 10775908"/>
              <a:gd name="connsiteY12769" fmla="*/ 2196212 h 4464204"/>
              <a:gd name="connsiteX12770" fmla="*/ 8562476 w 10775908"/>
              <a:gd name="connsiteY12770" fmla="*/ 2185202 h 4464204"/>
              <a:gd name="connsiteX12771" fmla="*/ 8546757 w 10775908"/>
              <a:gd name="connsiteY12771" fmla="*/ 2181911 h 4464204"/>
              <a:gd name="connsiteX12772" fmla="*/ 8536307 w 10775908"/>
              <a:gd name="connsiteY12772" fmla="*/ 2183936 h 4464204"/>
              <a:gd name="connsiteX12773" fmla="*/ 8551847 w 10775908"/>
              <a:gd name="connsiteY12773" fmla="*/ 2187723 h 4464204"/>
              <a:gd name="connsiteX12774" fmla="*/ 8566814 w 10775908"/>
              <a:gd name="connsiteY12774" fmla="*/ 2209409 h 4464204"/>
              <a:gd name="connsiteX12775" fmla="*/ 8551937 w 10775908"/>
              <a:gd name="connsiteY12775" fmla="*/ 2207093 h 4464204"/>
              <a:gd name="connsiteX12776" fmla="*/ 8552286 w 10775908"/>
              <a:gd name="connsiteY12776" fmla="*/ 2207734 h 4464204"/>
              <a:gd name="connsiteX12777" fmla="*/ 8537512 w 10775908"/>
              <a:gd name="connsiteY12777" fmla="*/ 2211387 h 4464204"/>
              <a:gd name="connsiteX12778" fmla="*/ 8512774 w 10775908"/>
              <a:gd name="connsiteY12778" fmla="*/ 2202739 h 4464204"/>
              <a:gd name="connsiteX12779" fmla="*/ 8511842 w 10775908"/>
              <a:gd name="connsiteY12779" fmla="*/ 2200853 h 4464204"/>
              <a:gd name="connsiteX12780" fmla="*/ 8511533 w 10775908"/>
              <a:gd name="connsiteY12780" fmla="*/ 2200804 h 4464204"/>
              <a:gd name="connsiteX12781" fmla="*/ 8496666 w 10775908"/>
              <a:gd name="connsiteY12781" fmla="*/ 2176013 h 4464204"/>
              <a:gd name="connsiteX12782" fmla="*/ 8511960 w 10775908"/>
              <a:gd name="connsiteY12782" fmla="*/ 2178597 h 4464204"/>
              <a:gd name="connsiteX12783" fmla="*/ 8511970 w 10775908"/>
              <a:gd name="connsiteY12783" fmla="*/ 2178569 h 4464204"/>
              <a:gd name="connsiteX12784" fmla="*/ 8412066 w 10775908"/>
              <a:gd name="connsiteY12784" fmla="*/ 2155684 h 4464204"/>
              <a:gd name="connsiteX12785" fmla="*/ 8404001 w 10775908"/>
              <a:gd name="connsiteY12785" fmla="*/ 2163780 h 4464204"/>
              <a:gd name="connsiteX12786" fmla="*/ 8396860 w 10775908"/>
              <a:gd name="connsiteY12786" fmla="*/ 2170105 h 4464204"/>
              <a:gd name="connsiteX12787" fmla="*/ 8390995 w 10775908"/>
              <a:gd name="connsiteY12787" fmla="*/ 2169667 h 4464204"/>
              <a:gd name="connsiteX12788" fmla="*/ 8391484 w 10775908"/>
              <a:gd name="connsiteY12788" fmla="*/ 2170085 h 4464204"/>
              <a:gd name="connsiteX12789" fmla="*/ 8406655 w 10775908"/>
              <a:gd name="connsiteY12789" fmla="*/ 2173489 h 4464204"/>
              <a:gd name="connsiteX12790" fmla="*/ 8472163 w 10775908"/>
              <a:gd name="connsiteY12790" fmla="*/ 2190795 h 4464204"/>
              <a:gd name="connsiteX12791" fmla="*/ 8476753 w 10775908"/>
              <a:gd name="connsiteY12791" fmla="*/ 2177668 h 4464204"/>
              <a:gd name="connsiteX12792" fmla="*/ 8487929 w 10775908"/>
              <a:gd name="connsiteY12792" fmla="*/ 2181576 h 4464204"/>
              <a:gd name="connsiteX12793" fmla="*/ 8478564 w 10775908"/>
              <a:gd name="connsiteY12793" fmla="*/ 2192488 h 4464204"/>
              <a:gd name="connsiteX12794" fmla="*/ 8502598 w 10775908"/>
              <a:gd name="connsiteY12794" fmla="*/ 2198834 h 4464204"/>
              <a:gd name="connsiteX12795" fmla="*/ 8503133 w 10775908"/>
              <a:gd name="connsiteY12795" fmla="*/ 2200349 h 4464204"/>
              <a:gd name="connsiteX12796" fmla="*/ 8504609 w 10775908"/>
              <a:gd name="connsiteY12796" fmla="*/ 2205590 h 4464204"/>
              <a:gd name="connsiteX12797" fmla="*/ 8473497 w 10775908"/>
              <a:gd name="connsiteY12797" fmla="*/ 2198393 h 4464204"/>
              <a:gd name="connsiteX12798" fmla="*/ 8466765 w 10775908"/>
              <a:gd name="connsiteY12798" fmla="*/ 2206236 h 4464204"/>
              <a:gd name="connsiteX12799" fmla="*/ 8469807 w 10775908"/>
              <a:gd name="connsiteY12799" fmla="*/ 2197539 h 4464204"/>
              <a:gd name="connsiteX12800" fmla="*/ 8444030 w 10775908"/>
              <a:gd name="connsiteY12800" fmla="*/ 2191579 h 4464204"/>
              <a:gd name="connsiteX12801" fmla="*/ 8427375 w 10775908"/>
              <a:gd name="connsiteY12801" fmla="*/ 2187704 h 4464204"/>
              <a:gd name="connsiteX12802" fmla="*/ 8426729 w 10775908"/>
              <a:gd name="connsiteY12802" fmla="*/ 2192415 h 4464204"/>
              <a:gd name="connsiteX12803" fmla="*/ 8423363 w 10775908"/>
              <a:gd name="connsiteY12803" fmla="*/ 2188218 h 4464204"/>
              <a:gd name="connsiteX12804" fmla="*/ 8423555 w 10775908"/>
              <a:gd name="connsiteY12804" fmla="*/ 2186816 h 4464204"/>
              <a:gd name="connsiteX12805" fmla="*/ 8409205 w 10775908"/>
              <a:gd name="connsiteY12805" fmla="*/ 2183480 h 4464204"/>
              <a:gd name="connsiteX12806" fmla="*/ 8408830 w 10775908"/>
              <a:gd name="connsiteY12806" fmla="*/ 2184871 h 4464204"/>
              <a:gd name="connsiteX12807" fmla="*/ 8408515 w 10775908"/>
              <a:gd name="connsiteY12807" fmla="*/ 2187486 h 4464204"/>
              <a:gd name="connsiteX12808" fmla="*/ 8401138 w 10775908"/>
              <a:gd name="connsiteY12808" fmla="*/ 2181605 h 4464204"/>
              <a:gd name="connsiteX12809" fmla="*/ 8393507 w 10775908"/>
              <a:gd name="connsiteY12809" fmla="*/ 2179831 h 4464204"/>
              <a:gd name="connsiteX12810" fmla="*/ 8382601 w 10775908"/>
              <a:gd name="connsiteY12810" fmla="*/ 2188331 h 4464204"/>
              <a:gd name="connsiteX12811" fmla="*/ 8386169 w 10775908"/>
              <a:gd name="connsiteY12811" fmla="*/ 2178125 h 4464204"/>
              <a:gd name="connsiteX12812" fmla="*/ 8384741 w 10775908"/>
              <a:gd name="connsiteY12812" fmla="*/ 2177792 h 4464204"/>
              <a:gd name="connsiteX12813" fmla="*/ 8373948 w 10775908"/>
              <a:gd name="connsiteY12813" fmla="*/ 2199581 h 4464204"/>
              <a:gd name="connsiteX12814" fmla="*/ 8398655 w 10775908"/>
              <a:gd name="connsiteY12814" fmla="*/ 2210424 h 4464204"/>
              <a:gd name="connsiteX12815" fmla="*/ 8420400 w 10775908"/>
              <a:gd name="connsiteY12815" fmla="*/ 2222435 h 4464204"/>
              <a:gd name="connsiteX12816" fmla="*/ 8420352 w 10775908"/>
              <a:gd name="connsiteY12816" fmla="*/ 2222566 h 4464204"/>
              <a:gd name="connsiteX12817" fmla="*/ 8464153 w 10775908"/>
              <a:gd name="connsiteY12817" fmla="*/ 2234851 h 4464204"/>
              <a:gd name="connsiteX12818" fmla="*/ 8459462 w 10775908"/>
              <a:gd name="connsiteY12818" fmla="*/ 2227123 h 4464204"/>
              <a:gd name="connsiteX12819" fmla="*/ 8471205 w 10775908"/>
              <a:gd name="connsiteY12819" fmla="*/ 2231226 h 4464204"/>
              <a:gd name="connsiteX12820" fmla="*/ 8478016 w 10775908"/>
              <a:gd name="connsiteY12820" fmla="*/ 2211739 h 4464204"/>
              <a:gd name="connsiteX12821" fmla="*/ 8493940 w 10775908"/>
              <a:gd name="connsiteY12821" fmla="*/ 2221681 h 4464204"/>
              <a:gd name="connsiteX12822" fmla="*/ 8484662 w 10775908"/>
              <a:gd name="connsiteY12822" fmla="*/ 2229371 h 4464204"/>
              <a:gd name="connsiteX12823" fmla="*/ 8525755 w 10775908"/>
              <a:gd name="connsiteY12823" fmla="*/ 2243737 h 4464204"/>
              <a:gd name="connsiteX12824" fmla="*/ 8523291 w 10775908"/>
              <a:gd name="connsiteY12824" fmla="*/ 2231941 h 4464204"/>
              <a:gd name="connsiteX12825" fmla="*/ 8551544 w 10775908"/>
              <a:gd name="connsiteY12825" fmla="*/ 2226512 h 4464204"/>
              <a:gd name="connsiteX12826" fmla="*/ 8551463 w 10775908"/>
              <a:gd name="connsiteY12826" fmla="*/ 2257098 h 4464204"/>
              <a:gd name="connsiteX12827" fmla="*/ 8557099 w 10775908"/>
              <a:gd name="connsiteY12827" fmla="*/ 2260919 h 4464204"/>
              <a:gd name="connsiteX12828" fmla="*/ 8567125 w 10775908"/>
              <a:gd name="connsiteY12828" fmla="*/ 2263730 h 4464204"/>
              <a:gd name="connsiteX12829" fmla="*/ 8577179 w 10775908"/>
              <a:gd name="connsiteY12829" fmla="*/ 2267091 h 4464204"/>
              <a:gd name="connsiteX12830" fmla="*/ 8578098 w 10775908"/>
              <a:gd name="connsiteY12830" fmla="*/ 2265883 h 4464204"/>
              <a:gd name="connsiteX12831" fmla="*/ 8600745 w 10775908"/>
              <a:gd name="connsiteY12831" fmla="*/ 2269026 h 4464204"/>
              <a:gd name="connsiteX12832" fmla="*/ 8588918 w 10775908"/>
              <a:gd name="connsiteY12832" fmla="*/ 2271013 h 4464204"/>
              <a:gd name="connsiteX12833" fmla="*/ 8605672 w 10775908"/>
              <a:gd name="connsiteY12833" fmla="*/ 2276612 h 4464204"/>
              <a:gd name="connsiteX12834" fmla="*/ 8608433 w 10775908"/>
              <a:gd name="connsiteY12834" fmla="*/ 2272170 h 4464204"/>
              <a:gd name="connsiteX12835" fmla="*/ 8638013 w 10775908"/>
              <a:gd name="connsiteY12835" fmla="*/ 2276673 h 4464204"/>
              <a:gd name="connsiteX12836" fmla="*/ 8691376 w 10775908"/>
              <a:gd name="connsiteY12836" fmla="*/ 2267291 h 4464204"/>
              <a:gd name="connsiteX12837" fmla="*/ 8685870 w 10775908"/>
              <a:gd name="connsiteY12837" fmla="*/ 2295589 h 4464204"/>
              <a:gd name="connsiteX12838" fmla="*/ 8699552 w 10775908"/>
              <a:gd name="connsiteY12838" fmla="*/ 2300371 h 4464204"/>
              <a:gd name="connsiteX12839" fmla="*/ 8715187 w 10775908"/>
              <a:gd name="connsiteY12839" fmla="*/ 2305837 h 4464204"/>
              <a:gd name="connsiteX12840" fmla="*/ 8712882 w 10775908"/>
              <a:gd name="connsiteY12840" fmla="*/ 2312436 h 4464204"/>
              <a:gd name="connsiteX12841" fmla="*/ 8715846 w 10775908"/>
              <a:gd name="connsiteY12841" fmla="*/ 2313426 h 4464204"/>
              <a:gd name="connsiteX12842" fmla="*/ 8712745 w 10775908"/>
              <a:gd name="connsiteY12842" fmla="*/ 2312824 h 4464204"/>
              <a:gd name="connsiteX12843" fmla="*/ 8709064 w 10775908"/>
              <a:gd name="connsiteY12843" fmla="*/ 2323358 h 4464204"/>
              <a:gd name="connsiteX12844" fmla="*/ 8691011 w 10775908"/>
              <a:gd name="connsiteY12844" fmla="*/ 2313452 h 4464204"/>
              <a:gd name="connsiteX12845" fmla="*/ 8692598 w 10775908"/>
              <a:gd name="connsiteY12845" fmla="*/ 2320366 h 4464204"/>
              <a:gd name="connsiteX12846" fmla="*/ 8676019 w 10775908"/>
              <a:gd name="connsiteY12846" fmla="*/ 2323945 h 4464204"/>
              <a:gd name="connsiteX12847" fmla="*/ 8667594 w 10775908"/>
              <a:gd name="connsiteY12847" fmla="*/ 2326576 h 4464204"/>
              <a:gd name="connsiteX12848" fmla="*/ 8697411 w 10775908"/>
              <a:gd name="connsiteY12848" fmla="*/ 2337536 h 4464204"/>
              <a:gd name="connsiteX12849" fmla="*/ 8698096 w 10775908"/>
              <a:gd name="connsiteY12849" fmla="*/ 2336072 h 4464204"/>
              <a:gd name="connsiteX12850" fmla="*/ 8707028 w 10775908"/>
              <a:gd name="connsiteY12850" fmla="*/ 2325411 h 4464204"/>
              <a:gd name="connsiteX12851" fmla="*/ 8717335 w 10775908"/>
              <a:gd name="connsiteY12851" fmla="*/ 2322399 h 4464204"/>
              <a:gd name="connsiteX12852" fmla="*/ 8725809 w 10775908"/>
              <a:gd name="connsiteY12852" fmla="*/ 2310294 h 4464204"/>
              <a:gd name="connsiteX12853" fmla="*/ 8749861 w 10775908"/>
              <a:gd name="connsiteY12853" fmla="*/ 2314295 h 4464204"/>
              <a:gd name="connsiteX12854" fmla="*/ 8755779 w 10775908"/>
              <a:gd name="connsiteY12854" fmla="*/ 2315719 h 4464204"/>
              <a:gd name="connsiteX12855" fmla="*/ 8758642 w 10775908"/>
              <a:gd name="connsiteY12855" fmla="*/ 2314078 h 4464204"/>
              <a:gd name="connsiteX12856" fmla="*/ 8773225 w 10775908"/>
              <a:gd name="connsiteY12856" fmla="*/ 2303733 h 4464204"/>
              <a:gd name="connsiteX12857" fmla="*/ 8755636 w 10775908"/>
              <a:gd name="connsiteY12857" fmla="*/ 2297584 h 4464204"/>
              <a:gd name="connsiteX12858" fmla="*/ 8771751 w 10775908"/>
              <a:gd name="connsiteY12858" fmla="*/ 2282857 h 4464204"/>
              <a:gd name="connsiteX12859" fmla="*/ 8777300 w 10775908"/>
              <a:gd name="connsiteY12859" fmla="*/ 2282967 h 4464204"/>
              <a:gd name="connsiteX12860" fmla="*/ 8747018 w 10775908"/>
              <a:gd name="connsiteY12860" fmla="*/ 2272380 h 4464204"/>
              <a:gd name="connsiteX12861" fmla="*/ 8735375 w 10775908"/>
              <a:gd name="connsiteY12861" fmla="*/ 2271088 h 4464204"/>
              <a:gd name="connsiteX12862" fmla="*/ 8728326 w 10775908"/>
              <a:gd name="connsiteY12862" fmla="*/ 2268204 h 4464204"/>
              <a:gd name="connsiteX12863" fmla="*/ 8727557 w 10775908"/>
              <a:gd name="connsiteY12863" fmla="*/ 2268829 h 4464204"/>
              <a:gd name="connsiteX12864" fmla="*/ 8687564 w 10775908"/>
              <a:gd name="connsiteY12864" fmla="*/ 2252228 h 4464204"/>
              <a:gd name="connsiteX12865" fmla="*/ 8712082 w 10775908"/>
              <a:gd name="connsiteY12865" fmla="*/ 2248187 h 4464204"/>
              <a:gd name="connsiteX12866" fmla="*/ 8727228 w 10775908"/>
              <a:gd name="connsiteY12866" fmla="*/ 2255608 h 4464204"/>
              <a:gd name="connsiteX12867" fmla="*/ 8731352 w 10775908"/>
              <a:gd name="connsiteY12867" fmla="*/ 2257747 h 4464204"/>
              <a:gd name="connsiteX12868" fmla="*/ 8734222 w 10775908"/>
              <a:gd name="connsiteY12868" fmla="*/ 2257162 h 4464204"/>
              <a:gd name="connsiteX12869" fmla="*/ 8754520 w 10775908"/>
              <a:gd name="connsiteY12869" fmla="*/ 2250921 h 4464204"/>
              <a:gd name="connsiteX12870" fmla="*/ 8761478 w 10775908"/>
              <a:gd name="connsiteY12870" fmla="*/ 2217784 h 4464204"/>
              <a:gd name="connsiteX12871" fmla="*/ 8737784 w 10775908"/>
              <a:gd name="connsiteY12871" fmla="*/ 2207279 h 4464204"/>
              <a:gd name="connsiteX12872" fmla="*/ 8717339 w 10775908"/>
              <a:gd name="connsiteY12872" fmla="*/ 2202910 h 4464204"/>
              <a:gd name="connsiteX12873" fmla="*/ 8717195 w 10775908"/>
              <a:gd name="connsiteY12873" fmla="*/ 2202799 h 4464204"/>
              <a:gd name="connsiteX12874" fmla="*/ 8713882 w 10775908"/>
              <a:gd name="connsiteY12874" fmla="*/ 2208490 h 4464204"/>
              <a:gd name="connsiteX12875" fmla="*/ 8708842 w 10775908"/>
              <a:gd name="connsiteY12875" fmla="*/ 2209800 h 4464204"/>
              <a:gd name="connsiteX12876" fmla="*/ 8712972 w 10775908"/>
              <a:gd name="connsiteY12876" fmla="*/ 2202355 h 4464204"/>
              <a:gd name="connsiteX12877" fmla="*/ 8716220 w 10775908"/>
              <a:gd name="connsiteY12877" fmla="*/ 2202062 h 4464204"/>
              <a:gd name="connsiteX12878" fmla="*/ 8708996 w 10775908"/>
              <a:gd name="connsiteY12878" fmla="*/ 2196590 h 4464204"/>
              <a:gd name="connsiteX12879" fmla="*/ 8708273 w 10775908"/>
              <a:gd name="connsiteY12879" fmla="*/ 2185846 h 4464204"/>
              <a:gd name="connsiteX12880" fmla="*/ 8786243 w 10775908"/>
              <a:gd name="connsiteY12880" fmla="*/ 2213104 h 4464204"/>
              <a:gd name="connsiteX12881" fmla="*/ 8766935 w 10775908"/>
              <a:gd name="connsiteY12881" fmla="*/ 2235253 h 4464204"/>
              <a:gd name="connsiteX12882" fmla="*/ 8801277 w 10775908"/>
              <a:gd name="connsiteY12882" fmla="*/ 2249483 h 4464204"/>
              <a:gd name="connsiteX12883" fmla="*/ 8798689 w 10775908"/>
              <a:gd name="connsiteY12883" fmla="*/ 2256892 h 4464204"/>
              <a:gd name="connsiteX12884" fmla="*/ 8807212 w 10775908"/>
              <a:gd name="connsiteY12884" fmla="*/ 2254611 h 4464204"/>
              <a:gd name="connsiteX12885" fmla="*/ 8807784 w 10775908"/>
              <a:gd name="connsiteY12885" fmla="*/ 2251432 h 4464204"/>
              <a:gd name="connsiteX12886" fmla="*/ 8814783 w 10775908"/>
              <a:gd name="connsiteY12886" fmla="*/ 2255193 h 4464204"/>
              <a:gd name="connsiteX12887" fmla="*/ 8815046 w 10775908"/>
              <a:gd name="connsiteY12887" fmla="*/ 2256888 h 4464204"/>
              <a:gd name="connsiteX12888" fmla="*/ 8817658 w 10775908"/>
              <a:gd name="connsiteY12888" fmla="*/ 2257726 h 4464204"/>
              <a:gd name="connsiteX12889" fmla="*/ 8843679 w 10775908"/>
              <a:gd name="connsiteY12889" fmla="*/ 2274781 h 4464204"/>
              <a:gd name="connsiteX12890" fmla="*/ 8798013 w 10775908"/>
              <a:gd name="connsiteY12890" fmla="*/ 2258818 h 4464204"/>
              <a:gd name="connsiteX12891" fmla="*/ 8794353 w 10775908"/>
              <a:gd name="connsiteY12891" fmla="*/ 2269293 h 4464204"/>
              <a:gd name="connsiteX12892" fmla="*/ 8785753 w 10775908"/>
              <a:gd name="connsiteY12892" fmla="*/ 2263755 h 4464204"/>
              <a:gd name="connsiteX12893" fmla="*/ 8785592 w 10775908"/>
              <a:gd name="connsiteY12893" fmla="*/ 2265824 h 4464204"/>
              <a:gd name="connsiteX12894" fmla="*/ 8773983 w 10775908"/>
              <a:gd name="connsiteY12894" fmla="*/ 2258506 h 4464204"/>
              <a:gd name="connsiteX12895" fmla="*/ 8776291 w 10775908"/>
              <a:gd name="connsiteY12895" fmla="*/ 2262346 h 4464204"/>
              <a:gd name="connsiteX12896" fmla="*/ 8788614 w 10775908"/>
              <a:gd name="connsiteY12896" fmla="*/ 2276090 h 4464204"/>
              <a:gd name="connsiteX12897" fmla="*/ 8788362 w 10775908"/>
              <a:gd name="connsiteY12897" fmla="*/ 2283187 h 4464204"/>
              <a:gd name="connsiteX12898" fmla="*/ 8789175 w 10775908"/>
              <a:gd name="connsiteY12898" fmla="*/ 2283203 h 4464204"/>
              <a:gd name="connsiteX12899" fmla="*/ 8795726 w 10775908"/>
              <a:gd name="connsiteY12899" fmla="*/ 2283287 h 4464204"/>
              <a:gd name="connsiteX12900" fmla="*/ 8800215 w 10775908"/>
              <a:gd name="connsiteY12900" fmla="*/ 2289268 h 4464204"/>
              <a:gd name="connsiteX12901" fmla="*/ 8787113 w 10775908"/>
              <a:gd name="connsiteY12901" fmla="*/ 2289101 h 4464204"/>
              <a:gd name="connsiteX12902" fmla="*/ 8795403 w 10775908"/>
              <a:gd name="connsiteY12902" fmla="*/ 2303030 h 4464204"/>
              <a:gd name="connsiteX12903" fmla="*/ 8809453 w 10775908"/>
              <a:gd name="connsiteY12903" fmla="*/ 2311986 h 4464204"/>
              <a:gd name="connsiteX12904" fmla="*/ 8798633 w 10775908"/>
              <a:gd name="connsiteY12904" fmla="*/ 2312616 h 4464204"/>
              <a:gd name="connsiteX12905" fmla="*/ 8784951 w 10775908"/>
              <a:gd name="connsiteY12905" fmla="*/ 2307833 h 4464204"/>
              <a:gd name="connsiteX12906" fmla="*/ 8777522 w 10775908"/>
              <a:gd name="connsiteY12906" fmla="*/ 2320954 h 4464204"/>
              <a:gd name="connsiteX12907" fmla="*/ 8790406 w 10775908"/>
              <a:gd name="connsiteY12907" fmla="*/ 2324056 h 4464204"/>
              <a:gd name="connsiteX12908" fmla="*/ 8800234 w 10775908"/>
              <a:gd name="connsiteY12908" fmla="*/ 2325024 h 4464204"/>
              <a:gd name="connsiteX12909" fmla="*/ 8800733 w 10775908"/>
              <a:gd name="connsiteY12909" fmla="*/ 2324383 h 4464204"/>
              <a:gd name="connsiteX12910" fmla="*/ 8805659 w 10775908"/>
              <a:gd name="connsiteY12910" fmla="*/ 2323623 h 4464204"/>
              <a:gd name="connsiteX12911" fmla="*/ 8808438 w 10775908"/>
              <a:gd name="connsiteY12911" fmla="*/ 2326014 h 4464204"/>
              <a:gd name="connsiteX12912" fmla="*/ 8823735 w 10775908"/>
              <a:gd name="connsiteY12912" fmla="*/ 2333503 h 4464204"/>
              <a:gd name="connsiteX12913" fmla="*/ 8823149 w 10775908"/>
              <a:gd name="connsiteY12913" fmla="*/ 2346760 h 4464204"/>
              <a:gd name="connsiteX12914" fmla="*/ 8822586 w 10775908"/>
              <a:gd name="connsiteY12914" fmla="*/ 2348597 h 4464204"/>
              <a:gd name="connsiteX12915" fmla="*/ 8828798 w 10775908"/>
              <a:gd name="connsiteY12915" fmla="*/ 2346050 h 4464204"/>
              <a:gd name="connsiteX12916" fmla="*/ 8841883 w 10775908"/>
              <a:gd name="connsiteY12916" fmla="*/ 2332149 h 4464204"/>
              <a:gd name="connsiteX12917" fmla="*/ 8853754 w 10775908"/>
              <a:gd name="connsiteY12917" fmla="*/ 2347332 h 4464204"/>
              <a:gd name="connsiteX12918" fmla="*/ 8849639 w 10775908"/>
              <a:gd name="connsiteY12918" fmla="*/ 2350952 h 4464204"/>
              <a:gd name="connsiteX12919" fmla="*/ 8853859 w 10775908"/>
              <a:gd name="connsiteY12919" fmla="*/ 2352578 h 4464204"/>
              <a:gd name="connsiteX12920" fmla="*/ 8855699 w 10775908"/>
              <a:gd name="connsiteY12920" fmla="*/ 2361369 h 4464204"/>
              <a:gd name="connsiteX12921" fmla="*/ 8849620 w 10775908"/>
              <a:gd name="connsiteY12921" fmla="*/ 2359022 h 4464204"/>
              <a:gd name="connsiteX12922" fmla="*/ 8859985 w 10775908"/>
              <a:gd name="connsiteY12922" fmla="*/ 2367158 h 4464204"/>
              <a:gd name="connsiteX12923" fmla="*/ 8875361 w 10775908"/>
              <a:gd name="connsiteY12923" fmla="*/ 2348264 h 4464204"/>
              <a:gd name="connsiteX12924" fmla="*/ 8895592 w 10775908"/>
              <a:gd name="connsiteY12924" fmla="*/ 2353132 h 4464204"/>
              <a:gd name="connsiteX12925" fmla="*/ 8918034 w 10775908"/>
              <a:gd name="connsiteY12925" fmla="*/ 2363183 h 4464204"/>
              <a:gd name="connsiteX12926" fmla="*/ 8907211 w 10775908"/>
              <a:gd name="connsiteY12926" fmla="*/ 2363812 h 4464204"/>
              <a:gd name="connsiteX12927" fmla="*/ 8900626 w 10775908"/>
              <a:gd name="connsiteY12927" fmla="*/ 2370885 h 4464204"/>
              <a:gd name="connsiteX12928" fmla="*/ 8897080 w 10775908"/>
              <a:gd name="connsiteY12928" fmla="*/ 2376963 h 4464204"/>
              <a:gd name="connsiteX12929" fmla="*/ 8950150 w 10775908"/>
              <a:gd name="connsiteY12929" fmla="*/ 2403590 h 4464204"/>
              <a:gd name="connsiteX12930" fmla="*/ 8952862 w 10775908"/>
              <a:gd name="connsiteY12930" fmla="*/ 2396870 h 4464204"/>
              <a:gd name="connsiteX12931" fmla="*/ 8958860 w 10775908"/>
              <a:gd name="connsiteY12931" fmla="*/ 2390693 h 4464204"/>
              <a:gd name="connsiteX12932" fmla="*/ 8977029 w 10775908"/>
              <a:gd name="connsiteY12932" fmla="*/ 2401458 h 4464204"/>
              <a:gd name="connsiteX12933" fmla="*/ 8968907 w 10775908"/>
              <a:gd name="connsiteY12933" fmla="*/ 2413001 h 4464204"/>
              <a:gd name="connsiteX12934" fmla="*/ 8978987 w 10775908"/>
              <a:gd name="connsiteY12934" fmla="*/ 2418059 h 4464204"/>
              <a:gd name="connsiteX12935" fmla="*/ 8999215 w 10775908"/>
              <a:gd name="connsiteY12935" fmla="*/ 2428563 h 4464204"/>
              <a:gd name="connsiteX12936" fmla="*/ 9002248 w 10775908"/>
              <a:gd name="connsiteY12936" fmla="*/ 2428062 h 4464204"/>
              <a:gd name="connsiteX12937" fmla="*/ 9003286 w 10775908"/>
              <a:gd name="connsiteY12937" fmla="*/ 2430028 h 4464204"/>
              <a:gd name="connsiteX12938" fmla="*/ 9002350 w 10775908"/>
              <a:gd name="connsiteY12938" fmla="*/ 2425785 h 4464204"/>
              <a:gd name="connsiteX12939" fmla="*/ 9006097 w 10775908"/>
              <a:gd name="connsiteY12939" fmla="*/ 2423802 h 4464204"/>
              <a:gd name="connsiteX12940" fmla="*/ 9007336 w 10775908"/>
              <a:gd name="connsiteY12940" fmla="*/ 2426645 h 4464204"/>
              <a:gd name="connsiteX12941" fmla="*/ 9006235 w 10775908"/>
              <a:gd name="connsiteY12941" fmla="*/ 2429793 h 4464204"/>
              <a:gd name="connsiteX12942" fmla="*/ 9004946 w 10775908"/>
              <a:gd name="connsiteY12942" fmla="*/ 2431539 h 4464204"/>
              <a:gd name="connsiteX12943" fmla="*/ 9005520 w 10775908"/>
              <a:gd name="connsiteY12943" fmla="*/ 2431839 h 4464204"/>
              <a:gd name="connsiteX12944" fmla="*/ 9006235 w 10775908"/>
              <a:gd name="connsiteY12944" fmla="*/ 2429793 h 4464204"/>
              <a:gd name="connsiteX12945" fmla="*/ 9007790 w 10775908"/>
              <a:gd name="connsiteY12945" fmla="*/ 2427688 h 4464204"/>
              <a:gd name="connsiteX12946" fmla="*/ 9007336 w 10775908"/>
              <a:gd name="connsiteY12946" fmla="*/ 2426645 h 4464204"/>
              <a:gd name="connsiteX12947" fmla="*/ 9008446 w 10775908"/>
              <a:gd name="connsiteY12947" fmla="*/ 2423471 h 4464204"/>
              <a:gd name="connsiteX12948" fmla="*/ 9024081 w 10775908"/>
              <a:gd name="connsiteY12948" fmla="*/ 2428937 h 4464204"/>
              <a:gd name="connsiteX12949" fmla="*/ 9029403 w 10775908"/>
              <a:gd name="connsiteY12949" fmla="*/ 2444036 h 4464204"/>
              <a:gd name="connsiteX12950" fmla="*/ 9074936 w 10775908"/>
              <a:gd name="connsiteY12950" fmla="*/ 2464367 h 4464204"/>
              <a:gd name="connsiteX12951" fmla="*/ 9081120 w 10775908"/>
              <a:gd name="connsiteY12951" fmla="*/ 2446673 h 4464204"/>
              <a:gd name="connsiteX12952" fmla="*/ 9095055 w 10775908"/>
              <a:gd name="connsiteY12952" fmla="*/ 2455956 h 4464204"/>
              <a:gd name="connsiteX12953" fmla="*/ 9094457 w 10775908"/>
              <a:gd name="connsiteY12953" fmla="*/ 2468387 h 4464204"/>
              <a:gd name="connsiteX12954" fmla="*/ 9091023 w 10775908"/>
              <a:gd name="connsiteY12954" fmla="*/ 2476242 h 4464204"/>
              <a:gd name="connsiteX12955" fmla="*/ 9094028 w 10775908"/>
              <a:gd name="connsiteY12955" fmla="*/ 2477802 h 4464204"/>
              <a:gd name="connsiteX12956" fmla="*/ 9120417 w 10775908"/>
              <a:gd name="connsiteY12956" fmla="*/ 2491731 h 4464204"/>
              <a:gd name="connsiteX12957" fmla="*/ 9117344 w 10775908"/>
              <a:gd name="connsiteY12957" fmla="*/ 2489473 h 4464204"/>
              <a:gd name="connsiteX12958" fmla="*/ 9117913 w 10775908"/>
              <a:gd name="connsiteY12958" fmla="*/ 2477803 h 4464204"/>
              <a:gd name="connsiteX12959" fmla="*/ 9134444 w 10775908"/>
              <a:gd name="connsiteY12959" fmla="*/ 2480749 h 4464204"/>
              <a:gd name="connsiteX12960" fmla="*/ 9141518 w 10775908"/>
              <a:gd name="connsiteY12960" fmla="*/ 2496826 h 4464204"/>
              <a:gd name="connsiteX12961" fmla="*/ 9125928 w 10775908"/>
              <a:gd name="connsiteY12961" fmla="*/ 2494643 h 4464204"/>
              <a:gd name="connsiteX12962" fmla="*/ 9148148 w 10775908"/>
              <a:gd name="connsiteY12962" fmla="*/ 2506371 h 4464204"/>
              <a:gd name="connsiteX12963" fmla="*/ 9199177 w 10775908"/>
              <a:gd name="connsiteY12963" fmla="*/ 2538820 h 4464204"/>
              <a:gd name="connsiteX12964" fmla="*/ 9201438 w 10775908"/>
              <a:gd name="connsiteY12964" fmla="*/ 2540214 h 4464204"/>
              <a:gd name="connsiteX12965" fmla="*/ 9204096 w 10775908"/>
              <a:gd name="connsiteY12965" fmla="*/ 2539867 h 4464204"/>
              <a:gd name="connsiteX12966" fmla="*/ 9212984 w 10775908"/>
              <a:gd name="connsiteY12966" fmla="*/ 2543147 h 4464204"/>
              <a:gd name="connsiteX12967" fmla="*/ 9214330 w 10775908"/>
              <a:gd name="connsiteY12967" fmla="*/ 2548157 h 4464204"/>
              <a:gd name="connsiteX12968" fmla="*/ 9239983 w 10775908"/>
              <a:gd name="connsiteY12968" fmla="*/ 2563967 h 4464204"/>
              <a:gd name="connsiteX12969" fmla="*/ 9245415 w 10775908"/>
              <a:gd name="connsiteY12969" fmla="*/ 2563308 h 4464204"/>
              <a:gd name="connsiteX12970" fmla="*/ 9268867 w 10775908"/>
              <a:gd name="connsiteY12970" fmla="*/ 2571507 h 4464204"/>
              <a:gd name="connsiteX12971" fmla="*/ 9273723 w 10775908"/>
              <a:gd name="connsiteY12971" fmla="*/ 2583992 h 4464204"/>
              <a:gd name="connsiteX12972" fmla="*/ 9298792 w 10775908"/>
              <a:gd name="connsiteY12972" fmla="*/ 2598586 h 4464204"/>
              <a:gd name="connsiteX12973" fmla="*/ 9306831 w 10775908"/>
              <a:gd name="connsiteY12973" fmla="*/ 2592207 h 4464204"/>
              <a:gd name="connsiteX12974" fmla="*/ 9330930 w 10775908"/>
              <a:gd name="connsiteY12974" fmla="*/ 2595733 h 4464204"/>
              <a:gd name="connsiteX12975" fmla="*/ 9324824 w 10775908"/>
              <a:gd name="connsiteY12975" fmla="*/ 2613195 h 4464204"/>
              <a:gd name="connsiteX12976" fmla="*/ 9308449 w 10775908"/>
              <a:gd name="connsiteY12976" fmla="*/ 2604833 h 4464204"/>
              <a:gd name="connsiteX12977" fmla="*/ 9371976 w 10775908"/>
              <a:gd name="connsiteY12977" fmla="*/ 2650265 h 4464204"/>
              <a:gd name="connsiteX12978" fmla="*/ 9372663 w 10775908"/>
              <a:gd name="connsiteY12978" fmla="*/ 2648150 h 4464204"/>
              <a:gd name="connsiteX12979" fmla="*/ 9379079 w 10775908"/>
              <a:gd name="connsiteY12979" fmla="*/ 2643131 h 4464204"/>
              <a:gd name="connsiteX12980" fmla="*/ 9375662 w 10775908"/>
              <a:gd name="connsiteY12980" fmla="*/ 2652902 h 4464204"/>
              <a:gd name="connsiteX12981" fmla="*/ 9409087 w 10775908"/>
              <a:gd name="connsiteY12981" fmla="*/ 2676807 h 4464204"/>
              <a:gd name="connsiteX12982" fmla="*/ 9411084 w 10775908"/>
              <a:gd name="connsiteY12982" fmla="*/ 2676014 h 4464204"/>
              <a:gd name="connsiteX12983" fmla="*/ 9418422 w 10775908"/>
              <a:gd name="connsiteY12983" fmla="*/ 2661298 h 4464204"/>
              <a:gd name="connsiteX12984" fmla="*/ 9416552 w 10775908"/>
              <a:gd name="connsiteY12984" fmla="*/ 2682145 h 4464204"/>
              <a:gd name="connsiteX12985" fmla="*/ 9433285 w 10775908"/>
              <a:gd name="connsiteY12985" fmla="*/ 2694114 h 4464204"/>
              <a:gd name="connsiteX12986" fmla="*/ 9443975 w 10775908"/>
              <a:gd name="connsiteY12986" fmla="*/ 2701695 h 4464204"/>
              <a:gd name="connsiteX12987" fmla="*/ 9450533 w 10775908"/>
              <a:gd name="connsiteY12987" fmla="*/ 2687599 h 4464204"/>
              <a:gd name="connsiteX12988" fmla="*/ 9448367 w 10775908"/>
              <a:gd name="connsiteY12988" fmla="*/ 2704767 h 4464204"/>
              <a:gd name="connsiteX12989" fmla="*/ 9448369 w 10775908"/>
              <a:gd name="connsiteY12989" fmla="*/ 2704811 h 4464204"/>
              <a:gd name="connsiteX12990" fmla="*/ 9463596 w 10775908"/>
              <a:gd name="connsiteY12990" fmla="*/ 2715610 h 4464204"/>
              <a:gd name="connsiteX12991" fmla="*/ 9466736 w 10775908"/>
              <a:gd name="connsiteY12991" fmla="*/ 2717931 h 4464204"/>
              <a:gd name="connsiteX12992" fmla="*/ 9467402 w 10775908"/>
              <a:gd name="connsiteY12992" fmla="*/ 2717766 h 4464204"/>
              <a:gd name="connsiteX12993" fmla="*/ 9486184 w 10775908"/>
              <a:gd name="connsiteY12993" fmla="*/ 2711094 h 4464204"/>
              <a:gd name="connsiteX12994" fmla="*/ 9479531 w 10775908"/>
              <a:gd name="connsiteY12994" fmla="*/ 2722280 h 4464204"/>
              <a:gd name="connsiteX12995" fmla="*/ 9477563 w 10775908"/>
              <a:gd name="connsiteY12995" fmla="*/ 2725931 h 4464204"/>
              <a:gd name="connsiteX12996" fmla="*/ 9491589 w 10775908"/>
              <a:gd name="connsiteY12996" fmla="*/ 2736295 h 4464204"/>
              <a:gd name="connsiteX12997" fmla="*/ 9505578 w 10775908"/>
              <a:gd name="connsiteY12997" fmla="*/ 2748844 h 4464204"/>
              <a:gd name="connsiteX12998" fmla="*/ 9512795 w 10775908"/>
              <a:gd name="connsiteY12998" fmla="*/ 2758529 h 4464204"/>
              <a:gd name="connsiteX12999" fmla="*/ 9524302 w 10775908"/>
              <a:gd name="connsiteY12999" fmla="*/ 2764130 h 4464204"/>
              <a:gd name="connsiteX13000" fmla="*/ 9548809 w 10775908"/>
              <a:gd name="connsiteY13000" fmla="*/ 2774537 h 4464204"/>
              <a:gd name="connsiteX13001" fmla="*/ 9552335 w 10775908"/>
              <a:gd name="connsiteY13001" fmla="*/ 2780337 h 4464204"/>
              <a:gd name="connsiteX13002" fmla="*/ 9553333 w 10775908"/>
              <a:gd name="connsiteY13002" fmla="*/ 2785999 h 4464204"/>
              <a:gd name="connsiteX13003" fmla="*/ 9595609 w 10775908"/>
              <a:gd name="connsiteY13003" fmla="*/ 2820019 h 4464204"/>
              <a:gd name="connsiteX13004" fmla="*/ 9643832 w 10775908"/>
              <a:gd name="connsiteY13004" fmla="*/ 2860768 h 4464204"/>
              <a:gd name="connsiteX13005" fmla="*/ 9711181 w 10775908"/>
              <a:gd name="connsiteY13005" fmla="*/ 2910777 h 4464204"/>
              <a:gd name="connsiteX13006" fmla="*/ 9728363 w 10775908"/>
              <a:gd name="connsiteY13006" fmla="*/ 2921193 h 4464204"/>
              <a:gd name="connsiteX13007" fmla="*/ 9802244 w 10775908"/>
              <a:gd name="connsiteY13007" fmla="*/ 2980102 h 4464204"/>
              <a:gd name="connsiteX13008" fmla="*/ 9819197 w 10775908"/>
              <a:gd name="connsiteY13008" fmla="*/ 3003303 h 4464204"/>
              <a:gd name="connsiteX13009" fmla="*/ 9902700 w 10775908"/>
              <a:gd name="connsiteY13009" fmla="*/ 3074392 h 4464204"/>
              <a:gd name="connsiteX13010" fmla="*/ 9920682 w 10775908"/>
              <a:gd name="connsiteY13010" fmla="*/ 3089139 h 4464204"/>
              <a:gd name="connsiteX13011" fmla="*/ 9950582 w 10775908"/>
              <a:gd name="connsiteY13011" fmla="*/ 3134871 h 4464204"/>
              <a:gd name="connsiteX13012" fmla="*/ 10048976 w 10775908"/>
              <a:gd name="connsiteY13012" fmla="*/ 3235059 h 4464204"/>
              <a:gd name="connsiteX13013" fmla="*/ 10120911 w 10775908"/>
              <a:gd name="connsiteY13013" fmla="*/ 3312765 h 4464204"/>
              <a:gd name="connsiteX13014" fmla="*/ 10195252 w 10775908"/>
              <a:gd name="connsiteY13014" fmla="*/ 3395723 h 4464204"/>
              <a:gd name="connsiteX13015" fmla="*/ 10230990 w 10775908"/>
              <a:gd name="connsiteY13015" fmla="*/ 3432477 h 4464204"/>
              <a:gd name="connsiteX13016" fmla="*/ 10307964 w 10775908"/>
              <a:gd name="connsiteY13016" fmla="*/ 3494670 h 4464204"/>
              <a:gd name="connsiteX13017" fmla="*/ 10331571 w 10775908"/>
              <a:gd name="connsiteY13017" fmla="*/ 3526413 h 4464204"/>
              <a:gd name="connsiteX13018" fmla="*/ 10335010 w 10775908"/>
              <a:gd name="connsiteY13018" fmla="*/ 3562901 h 4464204"/>
              <a:gd name="connsiteX13019" fmla="*/ 10173610 w 10775908"/>
              <a:gd name="connsiteY13019" fmla="*/ 3425649 h 4464204"/>
              <a:gd name="connsiteX13020" fmla="*/ 10106484 w 10775908"/>
              <a:gd name="connsiteY13020" fmla="*/ 3360649 h 4464204"/>
              <a:gd name="connsiteX13021" fmla="*/ 10079078 w 10775908"/>
              <a:gd name="connsiteY13021" fmla="*/ 3322951 h 4464204"/>
              <a:gd name="connsiteX13022" fmla="*/ 10065827 w 10775908"/>
              <a:gd name="connsiteY13022" fmla="*/ 3310793 h 4464204"/>
              <a:gd name="connsiteX13023" fmla="*/ 10047036 w 10775908"/>
              <a:gd name="connsiteY13023" fmla="*/ 3293555 h 4464204"/>
              <a:gd name="connsiteX13024" fmla="*/ 10060095 w 10775908"/>
              <a:gd name="connsiteY13024" fmla="*/ 3315763 h 4464204"/>
              <a:gd name="connsiteX13025" fmla="*/ 10086556 w 10775908"/>
              <a:gd name="connsiteY13025" fmla="*/ 3351477 h 4464204"/>
              <a:gd name="connsiteX13026" fmla="*/ 10102635 w 10775908"/>
              <a:gd name="connsiteY13026" fmla="*/ 3368702 h 4464204"/>
              <a:gd name="connsiteX13027" fmla="*/ 10105992 w 10775908"/>
              <a:gd name="connsiteY13027" fmla="*/ 3373325 h 4464204"/>
              <a:gd name="connsiteX13028" fmla="*/ 10106015 w 10775908"/>
              <a:gd name="connsiteY13028" fmla="*/ 3368179 h 4464204"/>
              <a:gd name="connsiteX13029" fmla="*/ 10111754 w 10775908"/>
              <a:gd name="connsiteY13029" fmla="*/ 3370186 h 4464204"/>
              <a:gd name="connsiteX13030" fmla="*/ 10108456 w 10775908"/>
              <a:gd name="connsiteY13030" fmla="*/ 3371181 h 4464204"/>
              <a:gd name="connsiteX13031" fmla="*/ 10106389 w 10775908"/>
              <a:gd name="connsiteY13031" fmla="*/ 3373871 h 4464204"/>
              <a:gd name="connsiteX13032" fmla="*/ 10117070 w 10775908"/>
              <a:gd name="connsiteY13032" fmla="*/ 3388561 h 4464204"/>
              <a:gd name="connsiteX13033" fmla="*/ 10136365 w 10775908"/>
              <a:gd name="connsiteY13033" fmla="*/ 3420952 h 4464204"/>
              <a:gd name="connsiteX13034" fmla="*/ 10139065 w 10775908"/>
              <a:gd name="connsiteY13034" fmla="*/ 3422530 h 4464204"/>
              <a:gd name="connsiteX13035" fmla="*/ 10147444 w 10775908"/>
              <a:gd name="connsiteY13035" fmla="*/ 3440553 h 4464204"/>
              <a:gd name="connsiteX13036" fmla="*/ 10136503 w 10775908"/>
              <a:gd name="connsiteY13036" fmla="*/ 3432065 h 4464204"/>
              <a:gd name="connsiteX13037" fmla="*/ 10132738 w 10775908"/>
              <a:gd name="connsiteY13037" fmla="*/ 3431707 h 4464204"/>
              <a:gd name="connsiteX13038" fmla="*/ 10122195 w 10775908"/>
              <a:gd name="connsiteY13038" fmla="*/ 3440350 h 4464204"/>
              <a:gd name="connsiteX13039" fmla="*/ 10118603 w 10775908"/>
              <a:gd name="connsiteY13039" fmla="*/ 3445665 h 4464204"/>
              <a:gd name="connsiteX13040" fmla="*/ 10116831 w 10775908"/>
              <a:gd name="connsiteY13040" fmla="*/ 3445684 h 4464204"/>
              <a:gd name="connsiteX13041" fmla="*/ 10121311 w 10775908"/>
              <a:gd name="connsiteY13041" fmla="*/ 3451233 h 4464204"/>
              <a:gd name="connsiteX13042" fmla="*/ 10128317 w 10775908"/>
              <a:gd name="connsiteY13042" fmla="*/ 3448516 h 4464204"/>
              <a:gd name="connsiteX13043" fmla="*/ 10140123 w 10775908"/>
              <a:gd name="connsiteY13043" fmla="*/ 3468962 h 4464204"/>
              <a:gd name="connsiteX13044" fmla="*/ 10121899 w 10775908"/>
              <a:gd name="connsiteY13044" fmla="*/ 3451961 h 4464204"/>
              <a:gd name="connsiteX13045" fmla="*/ 10156629 w 10775908"/>
              <a:gd name="connsiteY13045" fmla="*/ 3494971 h 4464204"/>
              <a:gd name="connsiteX13046" fmla="*/ 10149944 w 10775908"/>
              <a:gd name="connsiteY13046" fmla="*/ 3480869 h 4464204"/>
              <a:gd name="connsiteX13047" fmla="*/ 10167791 w 10775908"/>
              <a:gd name="connsiteY13047" fmla="*/ 3487109 h 4464204"/>
              <a:gd name="connsiteX13048" fmla="*/ 10166012 w 10775908"/>
              <a:gd name="connsiteY13048" fmla="*/ 3506592 h 4464204"/>
              <a:gd name="connsiteX13049" fmla="*/ 10170320 w 10775908"/>
              <a:gd name="connsiteY13049" fmla="*/ 3511924 h 4464204"/>
              <a:gd name="connsiteX13050" fmla="*/ 10157697 w 10775908"/>
              <a:gd name="connsiteY13050" fmla="*/ 3522947 h 4464204"/>
              <a:gd name="connsiteX13051" fmla="*/ 10157496 w 10775908"/>
              <a:gd name="connsiteY13051" fmla="*/ 3522840 h 4464204"/>
              <a:gd name="connsiteX13052" fmla="*/ 10157184 w 10775908"/>
              <a:gd name="connsiteY13052" fmla="*/ 3524394 h 4464204"/>
              <a:gd name="connsiteX13053" fmla="*/ 10154791 w 10775908"/>
              <a:gd name="connsiteY13053" fmla="*/ 3529049 h 4464204"/>
              <a:gd name="connsiteX13054" fmla="*/ 10154463 w 10775908"/>
              <a:gd name="connsiteY13054" fmla="*/ 3523443 h 4464204"/>
              <a:gd name="connsiteX13055" fmla="*/ 10155817 w 10775908"/>
              <a:gd name="connsiteY13055" fmla="*/ 3521935 h 4464204"/>
              <a:gd name="connsiteX13056" fmla="*/ 10153313 w 10775908"/>
              <a:gd name="connsiteY13056" fmla="*/ 3520589 h 4464204"/>
              <a:gd name="connsiteX13057" fmla="*/ 10149884 w 10775908"/>
              <a:gd name="connsiteY13057" fmla="*/ 3520215 h 4464204"/>
              <a:gd name="connsiteX13058" fmla="*/ 10161282 w 10775908"/>
              <a:gd name="connsiteY13058" fmla="*/ 3544044 h 4464204"/>
              <a:gd name="connsiteX13059" fmla="*/ 10176704 w 10775908"/>
              <a:gd name="connsiteY13059" fmla="*/ 3568916 h 4464204"/>
              <a:gd name="connsiteX13060" fmla="*/ 10154163 w 10775908"/>
              <a:gd name="connsiteY13060" fmla="*/ 3545599 h 4464204"/>
              <a:gd name="connsiteX13061" fmla="*/ 10122857 w 10775908"/>
              <a:gd name="connsiteY13061" fmla="*/ 3510766 h 4464204"/>
              <a:gd name="connsiteX13062" fmla="*/ 10127196 w 10775908"/>
              <a:gd name="connsiteY13062" fmla="*/ 3485819 h 4464204"/>
              <a:gd name="connsiteX13063" fmla="*/ 10120972 w 10775908"/>
              <a:gd name="connsiteY13063" fmla="*/ 3466002 h 4464204"/>
              <a:gd name="connsiteX13064" fmla="*/ 10110833 w 10775908"/>
              <a:gd name="connsiteY13064" fmla="*/ 3455342 h 4464204"/>
              <a:gd name="connsiteX13065" fmla="*/ 10110318 w 10775908"/>
              <a:gd name="connsiteY13065" fmla="*/ 3461802 h 4464204"/>
              <a:gd name="connsiteX13066" fmla="*/ 10099841 w 10775908"/>
              <a:gd name="connsiteY13066" fmla="*/ 3453932 h 4464204"/>
              <a:gd name="connsiteX13067" fmla="*/ 10107531 w 10775908"/>
              <a:gd name="connsiteY13067" fmla="*/ 3451869 h 4464204"/>
              <a:gd name="connsiteX13068" fmla="*/ 10103372 w 10775908"/>
              <a:gd name="connsiteY13068" fmla="*/ 3447492 h 4464204"/>
              <a:gd name="connsiteX13069" fmla="*/ 10100432 w 10775908"/>
              <a:gd name="connsiteY13069" fmla="*/ 3444967 h 4464204"/>
              <a:gd name="connsiteX13070" fmla="*/ 10096015 w 10775908"/>
              <a:gd name="connsiteY13070" fmla="*/ 3446440 h 4464204"/>
              <a:gd name="connsiteX13071" fmla="*/ 10081422 w 10775908"/>
              <a:gd name="connsiteY13071" fmla="*/ 3432344 h 4464204"/>
              <a:gd name="connsiteX13072" fmla="*/ 10055751 w 10775908"/>
              <a:gd name="connsiteY13072" fmla="*/ 3406498 h 4464204"/>
              <a:gd name="connsiteX13073" fmla="*/ 10048929 w 10775908"/>
              <a:gd name="connsiteY13073" fmla="*/ 3399217 h 4464204"/>
              <a:gd name="connsiteX13074" fmla="*/ 10045056 w 10775908"/>
              <a:gd name="connsiteY13074" fmla="*/ 3395729 h 4464204"/>
              <a:gd name="connsiteX13075" fmla="*/ 10042416 w 10775908"/>
              <a:gd name="connsiteY13075" fmla="*/ 3392267 h 4464204"/>
              <a:gd name="connsiteX13076" fmla="*/ 10005409 w 10775908"/>
              <a:gd name="connsiteY13076" fmla="*/ 3352780 h 4464204"/>
              <a:gd name="connsiteX13077" fmla="*/ 9999800 w 10775908"/>
              <a:gd name="connsiteY13077" fmla="*/ 3351425 h 4464204"/>
              <a:gd name="connsiteX13078" fmla="*/ 9994796 w 10775908"/>
              <a:gd name="connsiteY13078" fmla="*/ 3347217 h 4464204"/>
              <a:gd name="connsiteX13079" fmla="*/ 9995292 w 10775908"/>
              <a:gd name="connsiteY13079" fmla="*/ 3342192 h 4464204"/>
              <a:gd name="connsiteX13080" fmla="*/ 9886911 w 10775908"/>
              <a:gd name="connsiteY13080" fmla="*/ 3230959 h 4464204"/>
              <a:gd name="connsiteX13081" fmla="*/ 9849699 w 10775908"/>
              <a:gd name="connsiteY13081" fmla="*/ 3194017 h 4464204"/>
              <a:gd name="connsiteX13082" fmla="*/ 9803570 w 10775908"/>
              <a:gd name="connsiteY13082" fmla="*/ 3151065 h 4464204"/>
              <a:gd name="connsiteX13083" fmla="*/ 9798314 w 10775908"/>
              <a:gd name="connsiteY13083" fmla="*/ 3146240 h 4464204"/>
              <a:gd name="connsiteX13084" fmla="*/ 9767899 w 10775908"/>
              <a:gd name="connsiteY13084" fmla="*/ 3123564 h 4464204"/>
              <a:gd name="connsiteX13085" fmla="*/ 9763036 w 10775908"/>
              <a:gd name="connsiteY13085" fmla="*/ 3120611 h 4464204"/>
              <a:gd name="connsiteX13086" fmla="*/ 9761761 w 10775908"/>
              <a:gd name="connsiteY13086" fmla="*/ 3122258 h 4464204"/>
              <a:gd name="connsiteX13087" fmla="*/ 9757760 w 10775908"/>
              <a:gd name="connsiteY13087" fmla="*/ 3122782 h 4464204"/>
              <a:gd name="connsiteX13088" fmla="*/ 9760091 w 10775908"/>
              <a:gd name="connsiteY13088" fmla="*/ 3118824 h 4464204"/>
              <a:gd name="connsiteX13089" fmla="*/ 9752908 w 10775908"/>
              <a:gd name="connsiteY13089" fmla="*/ 3114464 h 4464204"/>
              <a:gd name="connsiteX13090" fmla="*/ 9738689 w 10775908"/>
              <a:gd name="connsiteY13090" fmla="*/ 3102325 h 4464204"/>
              <a:gd name="connsiteX13091" fmla="*/ 9733350 w 10775908"/>
              <a:gd name="connsiteY13091" fmla="*/ 3088651 h 4464204"/>
              <a:gd name="connsiteX13092" fmla="*/ 9732220 w 10775908"/>
              <a:gd name="connsiteY13092" fmla="*/ 3084578 h 4464204"/>
              <a:gd name="connsiteX13093" fmla="*/ 9721215 w 10775908"/>
              <a:gd name="connsiteY13093" fmla="*/ 3074129 h 4464204"/>
              <a:gd name="connsiteX13094" fmla="*/ 9720232 w 10775908"/>
              <a:gd name="connsiteY13094" fmla="*/ 3073100 h 4464204"/>
              <a:gd name="connsiteX13095" fmla="*/ 9710399 w 10775908"/>
              <a:gd name="connsiteY13095" fmla="*/ 3077366 h 4464204"/>
              <a:gd name="connsiteX13096" fmla="*/ 9662505 w 10775908"/>
              <a:gd name="connsiteY13096" fmla="*/ 3037192 h 4464204"/>
              <a:gd name="connsiteX13097" fmla="*/ 9655453 w 10775908"/>
              <a:gd name="connsiteY13097" fmla="*/ 3030550 h 4464204"/>
              <a:gd name="connsiteX13098" fmla="*/ 9637498 w 10775908"/>
              <a:gd name="connsiteY13098" fmla="*/ 3027220 h 4464204"/>
              <a:gd name="connsiteX13099" fmla="*/ 9745975 w 10775908"/>
              <a:gd name="connsiteY13099" fmla="*/ 3128726 h 4464204"/>
              <a:gd name="connsiteX13100" fmla="*/ 9793952 w 10775908"/>
              <a:gd name="connsiteY13100" fmla="*/ 3178578 h 4464204"/>
              <a:gd name="connsiteX13101" fmla="*/ 9802238 w 10775908"/>
              <a:gd name="connsiteY13101" fmla="*/ 3192498 h 4464204"/>
              <a:gd name="connsiteX13102" fmla="*/ 9785022 w 10775908"/>
              <a:gd name="connsiteY13102" fmla="*/ 3204120 h 4464204"/>
              <a:gd name="connsiteX13103" fmla="*/ 9799971 w 10775908"/>
              <a:gd name="connsiteY13103" fmla="*/ 3217797 h 4464204"/>
              <a:gd name="connsiteX13104" fmla="*/ 9807991 w 10775908"/>
              <a:gd name="connsiteY13104" fmla="*/ 3201125 h 4464204"/>
              <a:gd name="connsiteX13105" fmla="*/ 9824669 w 10775908"/>
              <a:gd name="connsiteY13105" fmla="*/ 3202545 h 4464204"/>
              <a:gd name="connsiteX13106" fmla="*/ 9818768 w 10775908"/>
              <a:gd name="connsiteY13106" fmla="*/ 3215504 h 4464204"/>
              <a:gd name="connsiteX13107" fmla="*/ 9819012 w 10775908"/>
              <a:gd name="connsiteY13107" fmla="*/ 3215843 h 4464204"/>
              <a:gd name="connsiteX13108" fmla="*/ 9822301 w 10775908"/>
              <a:gd name="connsiteY13108" fmla="*/ 3212174 h 4464204"/>
              <a:gd name="connsiteX13109" fmla="*/ 9821306 w 10775908"/>
              <a:gd name="connsiteY13109" fmla="*/ 3217315 h 4464204"/>
              <a:gd name="connsiteX13110" fmla="*/ 9820796 w 10775908"/>
              <a:gd name="connsiteY13110" fmla="*/ 3218295 h 4464204"/>
              <a:gd name="connsiteX13111" fmla="*/ 9825613 w 10775908"/>
              <a:gd name="connsiteY13111" fmla="*/ 3224926 h 4464204"/>
              <a:gd name="connsiteX13112" fmla="*/ 9838709 w 10775908"/>
              <a:gd name="connsiteY13112" fmla="*/ 3225094 h 4464204"/>
              <a:gd name="connsiteX13113" fmla="*/ 9851010 w 10775908"/>
              <a:gd name="connsiteY13113" fmla="*/ 3233804 h 4464204"/>
              <a:gd name="connsiteX13114" fmla="*/ 9829313 w 10775908"/>
              <a:gd name="connsiteY13114" fmla="*/ 3245703 h 4464204"/>
              <a:gd name="connsiteX13115" fmla="*/ 9843933 w 10775908"/>
              <a:gd name="connsiteY13115" fmla="*/ 3272860 h 4464204"/>
              <a:gd name="connsiteX13116" fmla="*/ 9822552 w 10775908"/>
              <a:gd name="connsiteY13116" fmla="*/ 3258770 h 4464204"/>
              <a:gd name="connsiteX13117" fmla="*/ 9800334 w 10775908"/>
              <a:gd name="connsiteY13117" fmla="*/ 3235571 h 4464204"/>
              <a:gd name="connsiteX13118" fmla="*/ 9750978 w 10775908"/>
              <a:gd name="connsiteY13118" fmla="*/ 3183397 h 4464204"/>
              <a:gd name="connsiteX13119" fmla="*/ 9709804 w 10775908"/>
              <a:gd name="connsiteY13119" fmla="*/ 3138131 h 4464204"/>
              <a:gd name="connsiteX13120" fmla="*/ 9659658 w 10775908"/>
              <a:gd name="connsiteY13120" fmla="*/ 3100754 h 4464204"/>
              <a:gd name="connsiteX13121" fmla="*/ 9504161 w 10775908"/>
              <a:gd name="connsiteY13121" fmla="*/ 2983172 h 4464204"/>
              <a:gd name="connsiteX13122" fmla="*/ 9504287 w 10775908"/>
              <a:gd name="connsiteY13122" fmla="*/ 2984596 h 4464204"/>
              <a:gd name="connsiteX13123" fmla="*/ 9494458 w 10775908"/>
              <a:gd name="connsiteY13123" fmla="*/ 2986389 h 4464204"/>
              <a:gd name="connsiteX13124" fmla="*/ 9479414 w 10775908"/>
              <a:gd name="connsiteY13124" fmla="*/ 2989940 h 4464204"/>
              <a:gd name="connsiteX13125" fmla="*/ 9512533 w 10775908"/>
              <a:gd name="connsiteY13125" fmla="*/ 3019134 h 4464204"/>
              <a:gd name="connsiteX13126" fmla="*/ 9548160 w 10775908"/>
              <a:gd name="connsiteY13126" fmla="*/ 3048838 h 4464204"/>
              <a:gd name="connsiteX13127" fmla="*/ 9555051 w 10775908"/>
              <a:gd name="connsiteY13127" fmla="*/ 3072613 h 4464204"/>
              <a:gd name="connsiteX13128" fmla="*/ 9553063 w 10775908"/>
              <a:gd name="connsiteY13128" fmla="*/ 3079754 h 4464204"/>
              <a:gd name="connsiteX13129" fmla="*/ 9564277 w 10775908"/>
              <a:gd name="connsiteY13129" fmla="*/ 3085704 h 4464204"/>
              <a:gd name="connsiteX13130" fmla="*/ 9577694 w 10775908"/>
              <a:gd name="connsiteY13130" fmla="*/ 3097417 h 4464204"/>
              <a:gd name="connsiteX13131" fmla="*/ 9579906 w 10775908"/>
              <a:gd name="connsiteY13131" fmla="*/ 3096087 h 4464204"/>
              <a:gd name="connsiteX13132" fmla="*/ 9593760 w 10775908"/>
              <a:gd name="connsiteY13132" fmla="*/ 3082213 h 4464204"/>
              <a:gd name="connsiteX13133" fmla="*/ 9585932 w 10775908"/>
              <a:gd name="connsiteY13133" fmla="*/ 3104609 h 4464204"/>
              <a:gd name="connsiteX13134" fmla="*/ 9589477 w 10775908"/>
              <a:gd name="connsiteY13134" fmla="*/ 3107705 h 4464204"/>
              <a:gd name="connsiteX13135" fmla="*/ 9592685 w 10775908"/>
              <a:gd name="connsiteY13135" fmla="*/ 3103280 h 4464204"/>
              <a:gd name="connsiteX13136" fmla="*/ 9601221 w 10775908"/>
              <a:gd name="connsiteY13136" fmla="*/ 3087040 h 4464204"/>
              <a:gd name="connsiteX13137" fmla="*/ 9611341 w 10775908"/>
              <a:gd name="connsiteY13137" fmla="*/ 3103885 h 4464204"/>
              <a:gd name="connsiteX13138" fmla="*/ 9601081 w 10775908"/>
              <a:gd name="connsiteY13138" fmla="*/ 3113609 h 4464204"/>
              <a:gd name="connsiteX13139" fmla="*/ 9598867 w 10775908"/>
              <a:gd name="connsiteY13139" fmla="*/ 3117587 h 4464204"/>
              <a:gd name="connsiteX13140" fmla="*/ 9608840 w 10775908"/>
              <a:gd name="connsiteY13140" fmla="*/ 3129019 h 4464204"/>
              <a:gd name="connsiteX13141" fmla="*/ 9609914 w 10775908"/>
              <a:gd name="connsiteY13141" fmla="*/ 3129395 h 4464204"/>
              <a:gd name="connsiteX13142" fmla="*/ 9619319 w 10775908"/>
              <a:gd name="connsiteY13142" fmla="*/ 3102497 h 4464204"/>
              <a:gd name="connsiteX13143" fmla="*/ 9638307 w 10775908"/>
              <a:gd name="connsiteY13143" fmla="*/ 3120045 h 4464204"/>
              <a:gd name="connsiteX13144" fmla="*/ 9640566 w 10775908"/>
              <a:gd name="connsiteY13144" fmla="*/ 3140111 h 4464204"/>
              <a:gd name="connsiteX13145" fmla="*/ 9652091 w 10775908"/>
              <a:gd name="connsiteY13145" fmla="*/ 3127047 h 4464204"/>
              <a:gd name="connsiteX13146" fmla="*/ 9653916 w 10775908"/>
              <a:gd name="connsiteY13146" fmla="*/ 3149187 h 4464204"/>
              <a:gd name="connsiteX13147" fmla="*/ 9656609 w 10775908"/>
              <a:gd name="connsiteY13147" fmla="*/ 3167946 h 4464204"/>
              <a:gd name="connsiteX13148" fmla="*/ 9659751 w 10775908"/>
              <a:gd name="connsiteY13148" fmla="*/ 3163639 h 4464204"/>
              <a:gd name="connsiteX13149" fmla="*/ 9659700 w 10775908"/>
              <a:gd name="connsiteY13149" fmla="*/ 3169929 h 4464204"/>
              <a:gd name="connsiteX13150" fmla="*/ 9657033 w 10775908"/>
              <a:gd name="connsiteY13150" fmla="*/ 3170910 h 4464204"/>
              <a:gd name="connsiteX13151" fmla="*/ 9657206 w 10775908"/>
              <a:gd name="connsiteY13151" fmla="*/ 3172111 h 4464204"/>
              <a:gd name="connsiteX13152" fmla="*/ 9635329 w 10775908"/>
              <a:gd name="connsiteY13152" fmla="*/ 3159391 h 4464204"/>
              <a:gd name="connsiteX13153" fmla="*/ 9643162 w 10775908"/>
              <a:gd name="connsiteY13153" fmla="*/ 3168370 h 4464204"/>
              <a:gd name="connsiteX13154" fmla="*/ 9622479 w 10775908"/>
              <a:gd name="connsiteY13154" fmla="*/ 3172093 h 4464204"/>
              <a:gd name="connsiteX13155" fmla="*/ 9599109 w 10775908"/>
              <a:gd name="connsiteY13155" fmla="*/ 3157350 h 4464204"/>
              <a:gd name="connsiteX13156" fmla="*/ 9590200 w 10775908"/>
              <a:gd name="connsiteY13156" fmla="*/ 3138903 h 4464204"/>
              <a:gd name="connsiteX13157" fmla="*/ 9571808 w 10775908"/>
              <a:gd name="connsiteY13157" fmla="*/ 3135028 h 4464204"/>
              <a:gd name="connsiteX13158" fmla="*/ 9582448 w 10775908"/>
              <a:gd name="connsiteY13158" fmla="*/ 3123415 h 4464204"/>
              <a:gd name="connsiteX13159" fmla="*/ 9571898 w 10775908"/>
              <a:gd name="connsiteY13159" fmla="*/ 3128489 h 4464204"/>
              <a:gd name="connsiteX13160" fmla="*/ 9572935 w 10775908"/>
              <a:gd name="connsiteY13160" fmla="*/ 3116667 h 4464204"/>
              <a:gd name="connsiteX13161" fmla="*/ 9570566 w 10775908"/>
              <a:gd name="connsiteY13161" fmla="*/ 3107806 h 4464204"/>
              <a:gd name="connsiteX13162" fmla="*/ 9549126 w 10775908"/>
              <a:gd name="connsiteY13162" fmla="*/ 3093228 h 4464204"/>
              <a:gd name="connsiteX13163" fmla="*/ 9555989 w 10775908"/>
              <a:gd name="connsiteY13163" fmla="*/ 3090290 h 4464204"/>
              <a:gd name="connsiteX13164" fmla="*/ 9556865 w 10775908"/>
              <a:gd name="connsiteY13164" fmla="*/ 3090732 h 4464204"/>
              <a:gd name="connsiteX13165" fmla="*/ 9550710 w 10775908"/>
              <a:gd name="connsiteY13165" fmla="*/ 3085263 h 4464204"/>
              <a:gd name="connsiteX13166" fmla="*/ 9539025 w 10775908"/>
              <a:gd name="connsiteY13166" fmla="*/ 3085454 h 4464204"/>
              <a:gd name="connsiteX13167" fmla="*/ 9527868 w 10775908"/>
              <a:gd name="connsiteY13167" fmla="*/ 3080554 h 4464204"/>
              <a:gd name="connsiteX13168" fmla="*/ 9511745 w 10775908"/>
              <a:gd name="connsiteY13168" fmla="*/ 3068504 h 4464204"/>
              <a:gd name="connsiteX13169" fmla="*/ 9508668 w 10775908"/>
              <a:gd name="connsiteY13169" fmla="*/ 3074027 h 4464204"/>
              <a:gd name="connsiteX13170" fmla="*/ 9503901 w 10775908"/>
              <a:gd name="connsiteY13170" fmla="*/ 3074557 h 4464204"/>
              <a:gd name="connsiteX13171" fmla="*/ 9507997 w 10775908"/>
              <a:gd name="connsiteY13171" fmla="*/ 3067205 h 4464204"/>
              <a:gd name="connsiteX13172" fmla="*/ 9509749 w 10775908"/>
              <a:gd name="connsiteY13172" fmla="*/ 3067012 h 4464204"/>
              <a:gd name="connsiteX13173" fmla="*/ 9507807 w 10775908"/>
              <a:gd name="connsiteY13173" fmla="*/ 3065559 h 4464204"/>
              <a:gd name="connsiteX13174" fmla="*/ 9451435 w 10775908"/>
              <a:gd name="connsiteY13174" fmla="*/ 3043651 h 4464204"/>
              <a:gd name="connsiteX13175" fmla="*/ 9458296 w 10775908"/>
              <a:gd name="connsiteY13175" fmla="*/ 3024028 h 4464204"/>
              <a:gd name="connsiteX13176" fmla="*/ 9430606 w 10775908"/>
              <a:gd name="connsiteY13176" fmla="*/ 3025359 h 4464204"/>
              <a:gd name="connsiteX13177" fmla="*/ 9436330 w 10775908"/>
              <a:gd name="connsiteY13177" fmla="*/ 3010125 h 4464204"/>
              <a:gd name="connsiteX13178" fmla="*/ 9415156 w 10775908"/>
              <a:gd name="connsiteY13178" fmla="*/ 2996535 h 4464204"/>
              <a:gd name="connsiteX13179" fmla="*/ 9443571 w 10775908"/>
              <a:gd name="connsiteY13179" fmla="*/ 2992772 h 4464204"/>
              <a:gd name="connsiteX13180" fmla="*/ 9451781 w 10775908"/>
              <a:gd name="connsiteY13180" fmla="*/ 2995741 h 4464204"/>
              <a:gd name="connsiteX13181" fmla="*/ 9452178 w 10775908"/>
              <a:gd name="connsiteY13181" fmla="*/ 2995464 h 4464204"/>
              <a:gd name="connsiteX13182" fmla="*/ 9477389 w 10775908"/>
              <a:gd name="connsiteY13182" fmla="*/ 2969412 h 4464204"/>
              <a:gd name="connsiteX13183" fmla="*/ 9481710 w 10775908"/>
              <a:gd name="connsiteY13183" fmla="*/ 2966196 h 4464204"/>
              <a:gd name="connsiteX13184" fmla="*/ 9433665 w 10775908"/>
              <a:gd name="connsiteY13184" fmla="*/ 2929867 h 4464204"/>
              <a:gd name="connsiteX13185" fmla="*/ 9390404 w 10775908"/>
              <a:gd name="connsiteY13185" fmla="*/ 2897557 h 4464204"/>
              <a:gd name="connsiteX13186" fmla="*/ 9392068 w 10775908"/>
              <a:gd name="connsiteY13186" fmla="*/ 2899628 h 4464204"/>
              <a:gd name="connsiteX13187" fmla="*/ 9391023 w 10775908"/>
              <a:gd name="connsiteY13187" fmla="*/ 2907227 h 4464204"/>
              <a:gd name="connsiteX13188" fmla="*/ 9387441 w 10775908"/>
              <a:gd name="connsiteY13188" fmla="*/ 2903641 h 4464204"/>
              <a:gd name="connsiteX13189" fmla="*/ 9388584 w 10775908"/>
              <a:gd name="connsiteY13189" fmla="*/ 2896196 h 4464204"/>
              <a:gd name="connsiteX13190" fmla="*/ 9357689 w 10775908"/>
              <a:gd name="connsiteY13190" fmla="*/ 2873122 h 4464204"/>
              <a:gd name="connsiteX13191" fmla="*/ 9354979 w 10775908"/>
              <a:gd name="connsiteY13191" fmla="*/ 2875150 h 4464204"/>
              <a:gd name="connsiteX13192" fmla="*/ 9356311 w 10775908"/>
              <a:gd name="connsiteY13192" fmla="*/ 2872092 h 4464204"/>
              <a:gd name="connsiteX13193" fmla="*/ 9331789 w 10775908"/>
              <a:gd name="connsiteY13193" fmla="*/ 2853778 h 4464204"/>
              <a:gd name="connsiteX13194" fmla="*/ 9249910 w 10775908"/>
              <a:gd name="connsiteY13194" fmla="*/ 2794429 h 4464204"/>
              <a:gd name="connsiteX13195" fmla="*/ 9241301 w 10775908"/>
              <a:gd name="connsiteY13195" fmla="*/ 2793215 h 4464204"/>
              <a:gd name="connsiteX13196" fmla="*/ 9228886 w 10775908"/>
              <a:gd name="connsiteY13196" fmla="*/ 2788313 h 4464204"/>
              <a:gd name="connsiteX13197" fmla="*/ 9233696 w 10775908"/>
              <a:gd name="connsiteY13197" fmla="*/ 2782678 h 4464204"/>
              <a:gd name="connsiteX13198" fmla="*/ 9229064 w 10775908"/>
              <a:gd name="connsiteY13198" fmla="*/ 2779321 h 4464204"/>
              <a:gd name="connsiteX13199" fmla="*/ 9219140 w 10775908"/>
              <a:gd name="connsiteY13199" fmla="*/ 2772408 h 4464204"/>
              <a:gd name="connsiteX13200" fmla="*/ 9210390 w 10775908"/>
              <a:gd name="connsiteY13200" fmla="*/ 2775413 h 4464204"/>
              <a:gd name="connsiteX13201" fmla="*/ 9195772 w 10775908"/>
              <a:gd name="connsiteY13201" fmla="*/ 2771892 h 4464204"/>
              <a:gd name="connsiteX13202" fmla="*/ 9195432 w 10775908"/>
              <a:gd name="connsiteY13202" fmla="*/ 2761328 h 4464204"/>
              <a:gd name="connsiteX13203" fmla="*/ 9192561 w 10775908"/>
              <a:gd name="connsiteY13203" fmla="*/ 2753892 h 4464204"/>
              <a:gd name="connsiteX13204" fmla="*/ 9166913 w 10775908"/>
              <a:gd name="connsiteY13204" fmla="*/ 2736024 h 4464204"/>
              <a:gd name="connsiteX13205" fmla="*/ 9166834 w 10775908"/>
              <a:gd name="connsiteY13205" fmla="*/ 2735980 h 4464204"/>
              <a:gd name="connsiteX13206" fmla="*/ 9166703 w 10775908"/>
              <a:gd name="connsiteY13206" fmla="*/ 2735878 h 4464204"/>
              <a:gd name="connsiteX13207" fmla="*/ 9129565 w 10775908"/>
              <a:gd name="connsiteY13207" fmla="*/ 2710004 h 4464204"/>
              <a:gd name="connsiteX13208" fmla="*/ 9128679 w 10775908"/>
              <a:gd name="connsiteY13208" fmla="*/ 2710122 h 4464204"/>
              <a:gd name="connsiteX13209" fmla="*/ 9128997 w 10775908"/>
              <a:gd name="connsiteY13209" fmla="*/ 2709610 h 4464204"/>
              <a:gd name="connsiteX13210" fmla="*/ 9127402 w 10775908"/>
              <a:gd name="connsiteY13210" fmla="*/ 2708497 h 4464204"/>
              <a:gd name="connsiteX13211" fmla="*/ 9118556 w 10775908"/>
              <a:gd name="connsiteY13211" fmla="*/ 2702914 h 4464204"/>
              <a:gd name="connsiteX13212" fmla="*/ 9119240 w 10775908"/>
              <a:gd name="connsiteY13212" fmla="*/ 2706845 h 4464204"/>
              <a:gd name="connsiteX13213" fmla="*/ 9110344 w 10775908"/>
              <a:gd name="connsiteY13213" fmla="*/ 2699341 h 4464204"/>
              <a:gd name="connsiteX13214" fmla="*/ 9112161 w 10775908"/>
              <a:gd name="connsiteY13214" fmla="*/ 2698879 h 4464204"/>
              <a:gd name="connsiteX13215" fmla="*/ 9101620 w 10775908"/>
              <a:gd name="connsiteY13215" fmla="*/ 2692226 h 4464204"/>
              <a:gd name="connsiteX13216" fmla="*/ 9079095 w 10775908"/>
              <a:gd name="connsiteY13216" fmla="*/ 2672130 h 4464204"/>
              <a:gd name="connsiteX13217" fmla="*/ 9039659 w 10775908"/>
              <a:gd name="connsiteY13217" fmla="*/ 2640703 h 4464204"/>
              <a:gd name="connsiteX13218" fmla="*/ 8995160 w 10775908"/>
              <a:gd name="connsiteY13218" fmla="*/ 2618531 h 4464204"/>
              <a:gd name="connsiteX13219" fmla="*/ 8973190 w 10775908"/>
              <a:gd name="connsiteY13219" fmla="*/ 2600375 h 4464204"/>
              <a:gd name="connsiteX13220" fmla="*/ 8952023 w 10775908"/>
              <a:gd name="connsiteY13220" fmla="*/ 2586381 h 4464204"/>
              <a:gd name="connsiteX13221" fmla="*/ 8953097 w 10775908"/>
              <a:gd name="connsiteY13221" fmla="*/ 2587308 h 4464204"/>
              <a:gd name="connsiteX13222" fmla="*/ 8952527 w 10775908"/>
              <a:gd name="connsiteY13222" fmla="*/ 2595069 h 4464204"/>
              <a:gd name="connsiteX13223" fmla="*/ 8946391 w 10775908"/>
              <a:gd name="connsiteY13223" fmla="*/ 2590729 h 4464204"/>
              <a:gd name="connsiteX13224" fmla="*/ 8947090 w 10775908"/>
              <a:gd name="connsiteY13224" fmla="*/ 2583562 h 4464204"/>
              <a:gd name="connsiteX13225" fmla="*/ 8899454 w 10775908"/>
              <a:gd name="connsiteY13225" fmla="*/ 2558886 h 4464204"/>
              <a:gd name="connsiteX13226" fmla="*/ 8848202 w 10775908"/>
              <a:gd name="connsiteY13226" fmla="*/ 2534080 h 4464204"/>
              <a:gd name="connsiteX13227" fmla="*/ 8804741 w 10775908"/>
              <a:gd name="connsiteY13227" fmla="*/ 2506068 h 4464204"/>
              <a:gd name="connsiteX13228" fmla="*/ 8791889 w 10775908"/>
              <a:gd name="connsiteY13228" fmla="*/ 2500819 h 4464204"/>
              <a:gd name="connsiteX13229" fmla="*/ 8790941 w 10775908"/>
              <a:gd name="connsiteY13229" fmla="*/ 2507702 h 4464204"/>
              <a:gd name="connsiteX13230" fmla="*/ 8810505 w 10775908"/>
              <a:gd name="connsiteY13230" fmla="*/ 2516489 h 4464204"/>
              <a:gd name="connsiteX13231" fmla="*/ 8816836 w 10775908"/>
              <a:gd name="connsiteY13231" fmla="*/ 2522189 h 4464204"/>
              <a:gd name="connsiteX13232" fmla="*/ 8817026 w 10775908"/>
              <a:gd name="connsiteY13232" fmla="*/ 2518000 h 4464204"/>
              <a:gd name="connsiteX13233" fmla="*/ 8822468 w 10775908"/>
              <a:gd name="connsiteY13233" fmla="*/ 2519904 h 4464204"/>
              <a:gd name="connsiteX13234" fmla="*/ 8818226 w 10775908"/>
              <a:gd name="connsiteY13234" fmla="*/ 2523442 h 4464204"/>
              <a:gd name="connsiteX13235" fmla="*/ 8828012 w 10775908"/>
              <a:gd name="connsiteY13235" fmla="*/ 2532258 h 4464204"/>
              <a:gd name="connsiteX13236" fmla="*/ 8846036 w 10775908"/>
              <a:gd name="connsiteY13236" fmla="*/ 2546551 h 4464204"/>
              <a:gd name="connsiteX13237" fmla="*/ 8934131 w 10775908"/>
              <a:gd name="connsiteY13237" fmla="*/ 2606015 h 4464204"/>
              <a:gd name="connsiteX13238" fmla="*/ 9107436 w 10775908"/>
              <a:gd name="connsiteY13238" fmla="*/ 2727979 h 4464204"/>
              <a:gd name="connsiteX13239" fmla="*/ 9110608 w 10775908"/>
              <a:gd name="connsiteY13239" fmla="*/ 2730271 h 4464204"/>
              <a:gd name="connsiteX13240" fmla="*/ 9111224 w 10775908"/>
              <a:gd name="connsiteY13240" fmla="*/ 2730629 h 4464204"/>
              <a:gd name="connsiteX13241" fmla="*/ 9111147 w 10775908"/>
              <a:gd name="connsiteY13241" fmla="*/ 2730660 h 4464204"/>
              <a:gd name="connsiteX13242" fmla="*/ 9131130 w 10775908"/>
              <a:gd name="connsiteY13242" fmla="*/ 2745090 h 4464204"/>
              <a:gd name="connsiteX13243" fmla="*/ 9151052 w 10775908"/>
              <a:gd name="connsiteY13243" fmla="*/ 2755284 h 4464204"/>
              <a:gd name="connsiteX13244" fmla="*/ 9148921 w 10775908"/>
              <a:gd name="connsiteY13244" fmla="*/ 2757939 h 4464204"/>
              <a:gd name="connsiteX13245" fmla="*/ 9175175 w 10775908"/>
              <a:gd name="connsiteY13245" fmla="*/ 2776897 h 4464204"/>
              <a:gd name="connsiteX13246" fmla="*/ 9179800 w 10775908"/>
              <a:gd name="connsiteY13246" fmla="*/ 2775093 h 4464204"/>
              <a:gd name="connsiteX13247" fmla="*/ 9187258 w 10775908"/>
              <a:gd name="connsiteY13247" fmla="*/ 2775260 h 4464204"/>
              <a:gd name="connsiteX13248" fmla="*/ 9190921 w 10775908"/>
              <a:gd name="connsiteY13248" fmla="*/ 2779105 h 4464204"/>
              <a:gd name="connsiteX13249" fmla="*/ 9180767 w 10775908"/>
              <a:gd name="connsiteY13249" fmla="*/ 2779497 h 4464204"/>
              <a:gd name="connsiteX13250" fmla="*/ 9178438 w 10775908"/>
              <a:gd name="connsiteY13250" fmla="*/ 2779253 h 4464204"/>
              <a:gd name="connsiteX13251" fmla="*/ 9222260 w 10775908"/>
              <a:gd name="connsiteY13251" fmla="*/ 2810899 h 4464204"/>
              <a:gd name="connsiteX13252" fmla="*/ 9225691 w 10775908"/>
              <a:gd name="connsiteY13252" fmla="*/ 2807818 h 4464204"/>
              <a:gd name="connsiteX13253" fmla="*/ 9231685 w 10775908"/>
              <a:gd name="connsiteY13253" fmla="*/ 2808502 h 4464204"/>
              <a:gd name="connsiteX13254" fmla="*/ 9242450 w 10775908"/>
              <a:gd name="connsiteY13254" fmla="*/ 2815849 h 4464204"/>
              <a:gd name="connsiteX13255" fmla="*/ 9278617 w 10775908"/>
              <a:gd name="connsiteY13255" fmla="*/ 2837317 h 4464204"/>
              <a:gd name="connsiteX13256" fmla="*/ 9276532 w 10775908"/>
              <a:gd name="connsiteY13256" fmla="*/ 2850092 h 4464204"/>
              <a:gd name="connsiteX13257" fmla="*/ 9278102 w 10775908"/>
              <a:gd name="connsiteY13257" fmla="*/ 2851225 h 4464204"/>
              <a:gd name="connsiteX13258" fmla="*/ 9291852 w 10775908"/>
              <a:gd name="connsiteY13258" fmla="*/ 2861162 h 4464204"/>
              <a:gd name="connsiteX13259" fmla="*/ 9295548 w 10775908"/>
              <a:gd name="connsiteY13259" fmla="*/ 2855183 h 4464204"/>
              <a:gd name="connsiteX13260" fmla="*/ 9300492 w 10775908"/>
              <a:gd name="connsiteY13260" fmla="*/ 2854868 h 4464204"/>
              <a:gd name="connsiteX13261" fmla="*/ 9296066 w 10775908"/>
              <a:gd name="connsiteY13261" fmla="*/ 2860615 h 4464204"/>
              <a:gd name="connsiteX13262" fmla="*/ 9291871 w 10775908"/>
              <a:gd name="connsiteY13262" fmla="*/ 2861175 h 4464204"/>
              <a:gd name="connsiteX13263" fmla="*/ 9304613 w 10775908"/>
              <a:gd name="connsiteY13263" fmla="*/ 2870383 h 4464204"/>
              <a:gd name="connsiteX13264" fmla="*/ 9307493 w 10775908"/>
              <a:gd name="connsiteY13264" fmla="*/ 2866841 h 4464204"/>
              <a:gd name="connsiteX13265" fmla="*/ 9316713 w 10775908"/>
              <a:gd name="connsiteY13265" fmla="*/ 2867277 h 4464204"/>
              <a:gd name="connsiteX13266" fmla="*/ 9332359 w 10775908"/>
              <a:gd name="connsiteY13266" fmla="*/ 2875533 h 4464204"/>
              <a:gd name="connsiteX13267" fmla="*/ 9325053 w 10775908"/>
              <a:gd name="connsiteY13267" fmla="*/ 2884907 h 4464204"/>
              <a:gd name="connsiteX13268" fmla="*/ 9324684 w 10775908"/>
              <a:gd name="connsiteY13268" fmla="*/ 2884886 h 4464204"/>
              <a:gd name="connsiteX13269" fmla="*/ 9340903 w 10775908"/>
              <a:gd name="connsiteY13269" fmla="*/ 2896608 h 4464204"/>
              <a:gd name="connsiteX13270" fmla="*/ 9341221 w 10775908"/>
              <a:gd name="connsiteY13270" fmla="*/ 2890182 h 4464204"/>
              <a:gd name="connsiteX13271" fmla="*/ 9364626 w 10775908"/>
              <a:gd name="connsiteY13271" fmla="*/ 2904795 h 4464204"/>
              <a:gd name="connsiteX13272" fmla="*/ 9356287 w 10775908"/>
              <a:gd name="connsiteY13272" fmla="*/ 2907723 h 4464204"/>
              <a:gd name="connsiteX13273" fmla="*/ 9361661 w 10775908"/>
              <a:gd name="connsiteY13273" fmla="*/ 2911608 h 4464204"/>
              <a:gd name="connsiteX13274" fmla="*/ 9364478 w 10775908"/>
              <a:gd name="connsiteY13274" fmla="*/ 2908040 h 4464204"/>
              <a:gd name="connsiteX13275" fmla="*/ 9409610 w 10775908"/>
              <a:gd name="connsiteY13275" fmla="*/ 2941545 h 4464204"/>
              <a:gd name="connsiteX13276" fmla="*/ 9406393 w 10775908"/>
              <a:gd name="connsiteY13276" fmla="*/ 2942658 h 4464204"/>
              <a:gd name="connsiteX13277" fmla="*/ 9410349 w 10775908"/>
              <a:gd name="connsiteY13277" fmla="*/ 2947982 h 4464204"/>
              <a:gd name="connsiteX13278" fmla="*/ 9410223 w 10775908"/>
              <a:gd name="connsiteY13278" fmla="*/ 2949731 h 4464204"/>
              <a:gd name="connsiteX13279" fmla="*/ 9413850 w 10775908"/>
              <a:gd name="connsiteY13279" fmla="*/ 2947992 h 4464204"/>
              <a:gd name="connsiteX13280" fmla="*/ 9418293 w 10775908"/>
              <a:gd name="connsiteY13280" fmla="*/ 2960525 h 4464204"/>
              <a:gd name="connsiteX13281" fmla="*/ 9410053 w 10775908"/>
              <a:gd name="connsiteY13281" fmla="*/ 2952074 h 4464204"/>
              <a:gd name="connsiteX13282" fmla="*/ 9409720 w 10775908"/>
              <a:gd name="connsiteY13282" fmla="*/ 2956688 h 4464204"/>
              <a:gd name="connsiteX13283" fmla="*/ 9402569 w 10775908"/>
              <a:gd name="connsiteY13283" fmla="*/ 2975964 h 4464204"/>
              <a:gd name="connsiteX13284" fmla="*/ 9410112 w 10775908"/>
              <a:gd name="connsiteY13284" fmla="*/ 2977773 h 4464204"/>
              <a:gd name="connsiteX13285" fmla="*/ 9410689 w 10775908"/>
              <a:gd name="connsiteY13285" fmla="*/ 2978056 h 4464204"/>
              <a:gd name="connsiteX13286" fmla="*/ 9413394 w 10775908"/>
              <a:gd name="connsiteY13286" fmla="*/ 2977628 h 4464204"/>
              <a:gd name="connsiteX13287" fmla="*/ 9424194 w 10775908"/>
              <a:gd name="connsiteY13287" fmla="*/ 2982554 h 4464204"/>
              <a:gd name="connsiteX13288" fmla="*/ 9419444 w 10775908"/>
              <a:gd name="connsiteY13288" fmla="*/ 2989868 h 4464204"/>
              <a:gd name="connsiteX13289" fmla="*/ 9414870 w 10775908"/>
              <a:gd name="connsiteY13289" fmla="*/ 2990592 h 4464204"/>
              <a:gd name="connsiteX13290" fmla="*/ 9414439 w 10775908"/>
              <a:gd name="connsiteY13290" fmla="*/ 2991136 h 4464204"/>
              <a:gd name="connsiteX13291" fmla="*/ 9413076 w 10775908"/>
              <a:gd name="connsiteY13291" fmla="*/ 2990424 h 4464204"/>
              <a:gd name="connsiteX13292" fmla="*/ 9403012 w 10775908"/>
              <a:gd name="connsiteY13292" fmla="*/ 2985831 h 4464204"/>
              <a:gd name="connsiteX13293" fmla="*/ 9403340 w 10775908"/>
              <a:gd name="connsiteY13293" fmla="*/ 2985328 h 4464204"/>
              <a:gd name="connsiteX13294" fmla="*/ 9396987 w 10775908"/>
              <a:gd name="connsiteY13294" fmla="*/ 2982005 h 4464204"/>
              <a:gd name="connsiteX13295" fmla="*/ 9396679 w 10775908"/>
              <a:gd name="connsiteY13295" fmla="*/ 2981740 h 4464204"/>
              <a:gd name="connsiteX13296" fmla="*/ 9396010 w 10775908"/>
              <a:gd name="connsiteY13296" fmla="*/ 2983533 h 4464204"/>
              <a:gd name="connsiteX13297" fmla="*/ 9206096 w 10775908"/>
              <a:gd name="connsiteY13297" fmla="*/ 2860140 h 4464204"/>
              <a:gd name="connsiteX13298" fmla="*/ 9211699 w 10775908"/>
              <a:gd name="connsiteY13298" fmla="*/ 2850502 h 4464204"/>
              <a:gd name="connsiteX13299" fmla="*/ 9191487 w 10775908"/>
              <a:gd name="connsiteY13299" fmla="*/ 2837162 h 4464204"/>
              <a:gd name="connsiteX13300" fmla="*/ 9189222 w 10775908"/>
              <a:gd name="connsiteY13300" fmla="*/ 2835950 h 4464204"/>
              <a:gd name="connsiteX13301" fmla="*/ 9188278 w 10775908"/>
              <a:gd name="connsiteY13301" fmla="*/ 2836371 h 4464204"/>
              <a:gd name="connsiteX13302" fmla="*/ 9188633 w 10775908"/>
              <a:gd name="connsiteY13302" fmla="*/ 2835635 h 4464204"/>
              <a:gd name="connsiteX13303" fmla="*/ 9140808 w 10775908"/>
              <a:gd name="connsiteY13303" fmla="*/ 2810041 h 4464204"/>
              <a:gd name="connsiteX13304" fmla="*/ 9133071 w 10775908"/>
              <a:gd name="connsiteY13304" fmla="*/ 2806716 h 4464204"/>
              <a:gd name="connsiteX13305" fmla="*/ 9107208 w 10775908"/>
              <a:gd name="connsiteY13305" fmla="*/ 2794901 h 4464204"/>
              <a:gd name="connsiteX13306" fmla="*/ 9091588 w 10775908"/>
              <a:gd name="connsiteY13306" fmla="*/ 2785597 h 4464204"/>
              <a:gd name="connsiteX13307" fmla="*/ 9088386 w 10775908"/>
              <a:gd name="connsiteY13307" fmla="*/ 2793447 h 4464204"/>
              <a:gd name="connsiteX13308" fmla="*/ 9082133 w 10775908"/>
              <a:gd name="connsiteY13308" fmla="*/ 2800356 h 4464204"/>
              <a:gd name="connsiteX13309" fmla="*/ 9081397 w 10775908"/>
              <a:gd name="connsiteY13309" fmla="*/ 2785214 h 4464204"/>
              <a:gd name="connsiteX13310" fmla="*/ 9078793 w 10775908"/>
              <a:gd name="connsiteY13310" fmla="*/ 2777879 h 4464204"/>
              <a:gd name="connsiteX13311" fmla="*/ 9035985 w 10775908"/>
              <a:gd name="connsiteY13311" fmla="*/ 2751219 h 4464204"/>
              <a:gd name="connsiteX13312" fmla="*/ 9009448 w 10775908"/>
              <a:gd name="connsiteY13312" fmla="*/ 2739662 h 4464204"/>
              <a:gd name="connsiteX13313" fmla="*/ 8913206 w 10775908"/>
              <a:gd name="connsiteY13313" fmla="*/ 2690952 h 4464204"/>
              <a:gd name="connsiteX13314" fmla="*/ 8720846 w 10775908"/>
              <a:gd name="connsiteY13314" fmla="*/ 2579597 h 4464204"/>
              <a:gd name="connsiteX13315" fmla="*/ 8680189 w 10775908"/>
              <a:gd name="connsiteY13315" fmla="*/ 2602873 h 4464204"/>
              <a:gd name="connsiteX13316" fmla="*/ 8731824 w 10775908"/>
              <a:gd name="connsiteY13316" fmla="*/ 2635992 h 4464204"/>
              <a:gd name="connsiteX13317" fmla="*/ 8750672 w 10775908"/>
              <a:gd name="connsiteY13317" fmla="*/ 2644787 h 4464204"/>
              <a:gd name="connsiteX13318" fmla="*/ 8764229 w 10775908"/>
              <a:gd name="connsiteY13318" fmla="*/ 2630047 h 4464204"/>
              <a:gd name="connsiteX13319" fmla="*/ 8806992 w 10775908"/>
              <a:gd name="connsiteY13319" fmla="*/ 2658228 h 4464204"/>
              <a:gd name="connsiteX13320" fmla="*/ 8830011 w 10775908"/>
              <a:gd name="connsiteY13320" fmla="*/ 2679138 h 4464204"/>
              <a:gd name="connsiteX13321" fmla="*/ 8843204 w 10775908"/>
              <a:gd name="connsiteY13321" fmla="*/ 2666478 h 4464204"/>
              <a:gd name="connsiteX13322" fmla="*/ 8961085 w 10775908"/>
              <a:gd name="connsiteY13322" fmla="*/ 2753627 h 4464204"/>
              <a:gd name="connsiteX13323" fmla="*/ 9002471 w 10775908"/>
              <a:gd name="connsiteY13323" fmla="*/ 2765890 h 4464204"/>
              <a:gd name="connsiteX13324" fmla="*/ 9020739 w 10775908"/>
              <a:gd name="connsiteY13324" fmla="*/ 2770073 h 4464204"/>
              <a:gd name="connsiteX13325" fmla="*/ 9029026 w 10775908"/>
              <a:gd name="connsiteY13325" fmla="*/ 2783995 h 4464204"/>
              <a:gd name="connsiteX13326" fmla="*/ 9063177 w 10775908"/>
              <a:gd name="connsiteY13326" fmla="*/ 2798139 h 4464204"/>
              <a:gd name="connsiteX13327" fmla="*/ 9087994 w 10775908"/>
              <a:gd name="connsiteY13327" fmla="*/ 2802406 h 4464204"/>
              <a:gd name="connsiteX13328" fmla="*/ 9085144 w 10775908"/>
              <a:gd name="connsiteY13328" fmla="*/ 2823093 h 4464204"/>
              <a:gd name="connsiteX13329" fmla="*/ 9092159 w 10775908"/>
              <a:gd name="connsiteY13329" fmla="*/ 2828117 h 4464204"/>
              <a:gd name="connsiteX13330" fmla="*/ 9113330 w 10775908"/>
              <a:gd name="connsiteY13330" fmla="*/ 2841768 h 4464204"/>
              <a:gd name="connsiteX13331" fmla="*/ 9144950 w 10775908"/>
              <a:gd name="connsiteY13331" fmla="*/ 2870463 h 4464204"/>
              <a:gd name="connsiteX13332" fmla="*/ 9049767 w 10775908"/>
              <a:gd name="connsiteY13332" fmla="*/ 2823956 h 4464204"/>
              <a:gd name="connsiteX13333" fmla="*/ 9010441 w 10775908"/>
              <a:gd name="connsiteY13333" fmla="*/ 2805797 h 4464204"/>
              <a:gd name="connsiteX13334" fmla="*/ 9009811 w 10775908"/>
              <a:gd name="connsiteY13334" fmla="*/ 2803561 h 4464204"/>
              <a:gd name="connsiteX13335" fmla="*/ 9009287 w 10775908"/>
              <a:gd name="connsiteY13335" fmla="*/ 2805979 h 4464204"/>
              <a:gd name="connsiteX13336" fmla="*/ 9008207 w 10775908"/>
              <a:gd name="connsiteY13336" fmla="*/ 2805264 h 4464204"/>
              <a:gd name="connsiteX13337" fmla="*/ 9008769 w 10775908"/>
              <a:gd name="connsiteY13337" fmla="*/ 2807467 h 4464204"/>
              <a:gd name="connsiteX13338" fmla="*/ 9003327 w 10775908"/>
              <a:gd name="connsiteY13338" fmla="*/ 2805564 h 4464204"/>
              <a:gd name="connsiteX13339" fmla="*/ 9005816 w 10775908"/>
              <a:gd name="connsiteY13339" fmla="*/ 2803676 h 4464204"/>
              <a:gd name="connsiteX13340" fmla="*/ 9005570 w 10775908"/>
              <a:gd name="connsiteY13340" fmla="*/ 2803513 h 4464204"/>
              <a:gd name="connsiteX13341" fmla="*/ 9005412 w 10775908"/>
              <a:gd name="connsiteY13341" fmla="*/ 2800687 h 4464204"/>
              <a:gd name="connsiteX13342" fmla="*/ 9006565 w 10775908"/>
              <a:gd name="connsiteY13342" fmla="*/ 2796456 h 4464204"/>
              <a:gd name="connsiteX13343" fmla="*/ 9004575 w 10775908"/>
              <a:gd name="connsiteY13343" fmla="*/ 2797499 h 4464204"/>
              <a:gd name="connsiteX13344" fmla="*/ 8991595 w 10775908"/>
              <a:gd name="connsiteY13344" fmla="*/ 2797003 h 4464204"/>
              <a:gd name="connsiteX13345" fmla="*/ 8985219 w 10775908"/>
              <a:gd name="connsiteY13345" fmla="*/ 2795404 h 4464204"/>
              <a:gd name="connsiteX13346" fmla="*/ 8986081 w 10775908"/>
              <a:gd name="connsiteY13346" fmla="*/ 2795844 h 4464204"/>
              <a:gd name="connsiteX13347" fmla="*/ 8973397 w 10775908"/>
              <a:gd name="connsiteY13347" fmla="*/ 2804979 h 4464204"/>
              <a:gd name="connsiteX13348" fmla="*/ 8972098 w 10775908"/>
              <a:gd name="connsiteY13348" fmla="*/ 2789960 h 4464204"/>
              <a:gd name="connsiteX13349" fmla="*/ 8965256 w 10775908"/>
              <a:gd name="connsiteY13349" fmla="*/ 2785591 h 4464204"/>
              <a:gd name="connsiteX13350" fmla="*/ 8963511 w 10775908"/>
              <a:gd name="connsiteY13350" fmla="*/ 2765501 h 4464204"/>
              <a:gd name="connsiteX13351" fmla="*/ 8954536 w 10775908"/>
              <a:gd name="connsiteY13351" fmla="*/ 2753543 h 4464204"/>
              <a:gd name="connsiteX13352" fmla="*/ 8943248 w 10775908"/>
              <a:gd name="connsiteY13352" fmla="*/ 2752905 h 4464204"/>
              <a:gd name="connsiteX13353" fmla="*/ 8933539 w 10775908"/>
              <a:gd name="connsiteY13353" fmla="*/ 2758761 h 4464204"/>
              <a:gd name="connsiteX13354" fmla="*/ 8941128 w 10775908"/>
              <a:gd name="connsiteY13354" fmla="*/ 2763744 h 4464204"/>
              <a:gd name="connsiteX13355" fmla="*/ 8942674 w 10775908"/>
              <a:gd name="connsiteY13355" fmla="*/ 2763961 h 4464204"/>
              <a:gd name="connsiteX13356" fmla="*/ 8947589 w 10775908"/>
              <a:gd name="connsiteY13356" fmla="*/ 2766361 h 4464204"/>
              <a:gd name="connsiteX13357" fmla="*/ 8947497 w 10775908"/>
              <a:gd name="connsiteY13357" fmla="*/ 2767924 h 4464204"/>
              <a:gd name="connsiteX13358" fmla="*/ 8950871 w 10775908"/>
              <a:gd name="connsiteY13358" fmla="*/ 2770137 h 4464204"/>
              <a:gd name="connsiteX13359" fmla="*/ 8947225 w 10775908"/>
              <a:gd name="connsiteY13359" fmla="*/ 2772596 h 4464204"/>
              <a:gd name="connsiteX13360" fmla="*/ 8947094 w 10775908"/>
              <a:gd name="connsiteY13360" fmla="*/ 2774831 h 4464204"/>
              <a:gd name="connsiteX13361" fmla="*/ 8945374 w 10775908"/>
              <a:gd name="connsiteY13361" fmla="*/ 2773843 h 4464204"/>
              <a:gd name="connsiteX13362" fmla="*/ 8941601 w 10775908"/>
              <a:gd name="connsiteY13362" fmla="*/ 2776385 h 4464204"/>
              <a:gd name="connsiteX13363" fmla="*/ 8931860 w 10775908"/>
              <a:gd name="connsiteY13363" fmla="*/ 2779118 h 4464204"/>
              <a:gd name="connsiteX13364" fmla="*/ 8922094 w 10775908"/>
              <a:gd name="connsiteY13364" fmla="*/ 2775703 h 4464204"/>
              <a:gd name="connsiteX13365" fmla="*/ 8926528 w 10775908"/>
              <a:gd name="connsiteY13365" fmla="*/ 2763022 h 4464204"/>
              <a:gd name="connsiteX13366" fmla="*/ 8912919 w 10775908"/>
              <a:gd name="connsiteY13366" fmla="*/ 2755207 h 4464204"/>
              <a:gd name="connsiteX13367" fmla="*/ 8911536 w 10775908"/>
              <a:gd name="connsiteY13367" fmla="*/ 2757823 h 4464204"/>
              <a:gd name="connsiteX13368" fmla="*/ 8899566 w 10775908"/>
              <a:gd name="connsiteY13368" fmla="*/ 2757455 h 4464204"/>
              <a:gd name="connsiteX13369" fmla="*/ 8903190 w 10775908"/>
              <a:gd name="connsiteY13369" fmla="*/ 2751230 h 4464204"/>
              <a:gd name="connsiteX13370" fmla="*/ 8904783 w 10775908"/>
              <a:gd name="connsiteY13370" fmla="*/ 2750537 h 4464204"/>
              <a:gd name="connsiteX13371" fmla="*/ 8885549 w 10775908"/>
              <a:gd name="connsiteY13371" fmla="*/ 2739492 h 4464204"/>
              <a:gd name="connsiteX13372" fmla="*/ 8888315 w 10775908"/>
              <a:gd name="connsiteY13372" fmla="*/ 2749624 h 4464204"/>
              <a:gd name="connsiteX13373" fmla="*/ 8858451 w 10775908"/>
              <a:gd name="connsiteY13373" fmla="*/ 2743723 h 4464204"/>
              <a:gd name="connsiteX13374" fmla="*/ 8864214 w 10775908"/>
              <a:gd name="connsiteY13374" fmla="*/ 2727241 h 4464204"/>
              <a:gd name="connsiteX13375" fmla="*/ 8854889 w 10775908"/>
              <a:gd name="connsiteY13375" fmla="*/ 2721887 h 4464204"/>
              <a:gd name="connsiteX13376" fmla="*/ 8855660 w 10775908"/>
              <a:gd name="connsiteY13376" fmla="*/ 2731192 h 4464204"/>
              <a:gd name="connsiteX13377" fmla="*/ 8841166 w 10775908"/>
              <a:gd name="connsiteY13377" fmla="*/ 2715337 h 4464204"/>
              <a:gd name="connsiteX13378" fmla="*/ 8845341 w 10775908"/>
              <a:gd name="connsiteY13378" fmla="*/ 2716405 h 4464204"/>
              <a:gd name="connsiteX13379" fmla="*/ 8835198 w 10775908"/>
              <a:gd name="connsiteY13379" fmla="*/ 2710582 h 4464204"/>
              <a:gd name="connsiteX13380" fmla="*/ 8834892 w 10775908"/>
              <a:gd name="connsiteY13380" fmla="*/ 2712804 h 4464204"/>
              <a:gd name="connsiteX13381" fmla="*/ 8831585 w 10775908"/>
              <a:gd name="connsiteY13381" fmla="*/ 2708508 h 4464204"/>
              <a:gd name="connsiteX13382" fmla="*/ 8811513 w 10775908"/>
              <a:gd name="connsiteY13382" fmla="*/ 2696982 h 4464204"/>
              <a:gd name="connsiteX13383" fmla="*/ 8805601 w 10775908"/>
              <a:gd name="connsiteY13383" fmla="*/ 2713898 h 4464204"/>
              <a:gd name="connsiteX13384" fmla="*/ 8799858 w 10775908"/>
              <a:gd name="connsiteY13384" fmla="*/ 2711891 h 4464204"/>
              <a:gd name="connsiteX13385" fmla="*/ 8806145 w 10775908"/>
              <a:gd name="connsiteY13385" fmla="*/ 2693900 h 4464204"/>
              <a:gd name="connsiteX13386" fmla="*/ 8802474 w 10775908"/>
              <a:gd name="connsiteY13386" fmla="*/ 2691792 h 4464204"/>
              <a:gd name="connsiteX13387" fmla="*/ 8716276 w 10775908"/>
              <a:gd name="connsiteY13387" fmla="*/ 2651432 h 4464204"/>
              <a:gd name="connsiteX13388" fmla="*/ 8717322 w 10775908"/>
              <a:gd name="connsiteY13388" fmla="*/ 2659888 h 4464204"/>
              <a:gd name="connsiteX13389" fmla="*/ 8709676 w 10775908"/>
              <a:gd name="connsiteY13389" fmla="*/ 2648803 h 4464204"/>
              <a:gd name="connsiteX13390" fmla="*/ 8715540 w 10775908"/>
              <a:gd name="connsiteY13390" fmla="*/ 2651087 h 4464204"/>
              <a:gd name="connsiteX13391" fmla="*/ 8691566 w 10775908"/>
              <a:gd name="connsiteY13391" fmla="*/ 2639861 h 4464204"/>
              <a:gd name="connsiteX13392" fmla="*/ 8689681 w 10775908"/>
              <a:gd name="connsiteY13392" fmla="*/ 2644336 h 4464204"/>
              <a:gd name="connsiteX13393" fmla="*/ 8682725 w 10775908"/>
              <a:gd name="connsiteY13393" fmla="*/ 2648270 h 4464204"/>
              <a:gd name="connsiteX13394" fmla="*/ 8686604 w 10775908"/>
              <a:gd name="connsiteY13394" fmla="*/ 2637538 h 4464204"/>
              <a:gd name="connsiteX13395" fmla="*/ 8651838 w 10775908"/>
              <a:gd name="connsiteY13395" fmla="*/ 2621260 h 4464204"/>
              <a:gd name="connsiteX13396" fmla="*/ 8671690 w 10775908"/>
              <a:gd name="connsiteY13396" fmla="*/ 2602106 h 4464204"/>
              <a:gd name="connsiteX13397" fmla="*/ 8546948 w 10775908"/>
              <a:gd name="connsiteY13397" fmla="*/ 2540855 h 4464204"/>
              <a:gd name="connsiteX13398" fmla="*/ 8567494 w 10775908"/>
              <a:gd name="connsiteY13398" fmla="*/ 2525986 h 4464204"/>
              <a:gd name="connsiteX13399" fmla="*/ 8534282 w 10775908"/>
              <a:gd name="connsiteY13399" fmla="*/ 2514376 h 4464204"/>
              <a:gd name="connsiteX13400" fmla="*/ 8535176 w 10775908"/>
              <a:gd name="connsiteY13400" fmla="*/ 2493005 h 4464204"/>
              <a:gd name="connsiteX13401" fmla="*/ 8516181 w 10775908"/>
              <a:gd name="connsiteY13401" fmla="*/ 2473132 h 4464204"/>
              <a:gd name="connsiteX13402" fmla="*/ 8515897 w 10775908"/>
              <a:gd name="connsiteY13402" fmla="*/ 2472761 h 4464204"/>
              <a:gd name="connsiteX13403" fmla="*/ 8502311 w 10775908"/>
              <a:gd name="connsiteY13403" fmla="*/ 2470682 h 4464204"/>
              <a:gd name="connsiteX13404" fmla="*/ 8501793 w 10775908"/>
              <a:gd name="connsiteY13404" fmla="*/ 2472744 h 4464204"/>
              <a:gd name="connsiteX13405" fmla="*/ 8497813 w 10775908"/>
              <a:gd name="connsiteY13405" fmla="*/ 2481779 h 4464204"/>
              <a:gd name="connsiteX13406" fmla="*/ 8453616 w 10775908"/>
              <a:gd name="connsiteY13406" fmla="*/ 2460864 h 4464204"/>
              <a:gd name="connsiteX13407" fmla="*/ 8439733 w 10775908"/>
              <a:gd name="connsiteY13407" fmla="*/ 2457994 h 4464204"/>
              <a:gd name="connsiteX13408" fmla="*/ 8390056 w 10775908"/>
              <a:gd name="connsiteY13408" fmla="*/ 2447249 h 4464204"/>
              <a:gd name="connsiteX13409" fmla="*/ 8387336 w 10775908"/>
              <a:gd name="connsiteY13409" fmla="*/ 2450579 h 4464204"/>
              <a:gd name="connsiteX13410" fmla="*/ 8380559 w 10775908"/>
              <a:gd name="connsiteY13410" fmla="*/ 2447374 h 4464204"/>
              <a:gd name="connsiteX13411" fmla="*/ 8378402 w 10775908"/>
              <a:gd name="connsiteY13411" fmla="*/ 2444727 h 4464204"/>
              <a:gd name="connsiteX13412" fmla="*/ 8364615 w 10775908"/>
              <a:gd name="connsiteY13412" fmla="*/ 2441746 h 4464204"/>
              <a:gd name="connsiteX13413" fmla="*/ 8355994 w 10775908"/>
              <a:gd name="connsiteY13413" fmla="*/ 2452994 h 4464204"/>
              <a:gd name="connsiteX13414" fmla="*/ 8349612 w 10775908"/>
              <a:gd name="connsiteY13414" fmla="*/ 2458007 h 4464204"/>
              <a:gd name="connsiteX13415" fmla="*/ 8347373 w 10775908"/>
              <a:gd name="connsiteY13415" fmla="*/ 2457905 h 4464204"/>
              <a:gd name="connsiteX13416" fmla="*/ 8348660 w 10775908"/>
              <a:gd name="connsiteY13416" fmla="*/ 2460131 h 4464204"/>
              <a:gd name="connsiteX13417" fmla="*/ 8343863 w 10775908"/>
              <a:gd name="connsiteY13417" fmla="*/ 2460752 h 4464204"/>
              <a:gd name="connsiteX13418" fmla="*/ 8343477 w 10775908"/>
              <a:gd name="connsiteY13418" fmla="*/ 2459246 h 4464204"/>
              <a:gd name="connsiteX13419" fmla="*/ 8342816 w 10775908"/>
              <a:gd name="connsiteY13419" fmla="*/ 2459530 h 4464204"/>
              <a:gd name="connsiteX13420" fmla="*/ 8343370 w 10775908"/>
              <a:gd name="connsiteY13420" fmla="*/ 2464182 h 4464204"/>
              <a:gd name="connsiteX13421" fmla="*/ 8305279 w 10775908"/>
              <a:gd name="connsiteY13421" fmla="*/ 2462011 h 4464204"/>
              <a:gd name="connsiteX13422" fmla="*/ 8293917 w 10775908"/>
              <a:gd name="connsiteY13422" fmla="*/ 2444664 h 4464204"/>
              <a:gd name="connsiteX13423" fmla="*/ 8334965 w 10775908"/>
              <a:gd name="connsiteY13423" fmla="*/ 2445643 h 4464204"/>
              <a:gd name="connsiteX13424" fmla="*/ 8330113 w 10775908"/>
              <a:gd name="connsiteY13424" fmla="*/ 2434284 h 4464204"/>
              <a:gd name="connsiteX13425" fmla="*/ 8323940 w 10775908"/>
              <a:gd name="connsiteY13425" fmla="*/ 2432948 h 4464204"/>
              <a:gd name="connsiteX13426" fmla="*/ 8273311 w 10775908"/>
              <a:gd name="connsiteY13426" fmla="*/ 2421254 h 4464204"/>
              <a:gd name="connsiteX13427" fmla="*/ 8278058 w 10775908"/>
              <a:gd name="connsiteY13427" fmla="*/ 2426178 h 4464204"/>
              <a:gd name="connsiteX13428" fmla="*/ 8272112 w 10775908"/>
              <a:gd name="connsiteY13428" fmla="*/ 2446978 h 4464204"/>
              <a:gd name="connsiteX13429" fmla="*/ 8246935 w 10775908"/>
              <a:gd name="connsiteY13429" fmla="*/ 2444791 h 4464204"/>
              <a:gd name="connsiteX13430" fmla="*/ 8237369 w 10775908"/>
              <a:gd name="connsiteY13430" fmla="*/ 2444325 h 4464204"/>
              <a:gd name="connsiteX13431" fmla="*/ 8234573 w 10775908"/>
              <a:gd name="connsiteY13431" fmla="*/ 2452318 h 4464204"/>
              <a:gd name="connsiteX13432" fmla="*/ 8242815 w 10775908"/>
              <a:gd name="connsiteY13432" fmla="*/ 2455200 h 4464204"/>
              <a:gd name="connsiteX13433" fmla="*/ 8263414 w 10775908"/>
              <a:gd name="connsiteY13433" fmla="*/ 2462402 h 4464204"/>
              <a:gd name="connsiteX13434" fmla="*/ 8270057 w 10775908"/>
              <a:gd name="connsiteY13434" fmla="*/ 2468970 h 4464204"/>
              <a:gd name="connsiteX13435" fmla="*/ 8312894 w 10775908"/>
              <a:gd name="connsiteY13435" fmla="*/ 2488616 h 4464204"/>
              <a:gd name="connsiteX13436" fmla="*/ 8259510 w 10775908"/>
              <a:gd name="connsiteY13436" fmla="*/ 2485247 h 4464204"/>
              <a:gd name="connsiteX13437" fmla="*/ 8220937 w 10775908"/>
              <a:gd name="connsiteY13437" fmla="*/ 2471762 h 4464204"/>
              <a:gd name="connsiteX13438" fmla="*/ 8209596 w 10775908"/>
              <a:gd name="connsiteY13438" fmla="*/ 2472986 h 4464204"/>
              <a:gd name="connsiteX13439" fmla="*/ 8204107 w 10775908"/>
              <a:gd name="connsiteY13439" fmla="*/ 2475376 h 4464204"/>
              <a:gd name="connsiteX13440" fmla="*/ 8243619 w 10775908"/>
              <a:gd name="connsiteY13440" fmla="*/ 2487050 h 4464204"/>
              <a:gd name="connsiteX13441" fmla="*/ 8243770 w 10775908"/>
              <a:gd name="connsiteY13441" fmla="*/ 2486874 h 4464204"/>
              <a:gd name="connsiteX13442" fmla="*/ 8243855 w 10775908"/>
              <a:gd name="connsiteY13442" fmla="*/ 2487117 h 4464204"/>
              <a:gd name="connsiteX13443" fmla="*/ 8246152 w 10775908"/>
              <a:gd name="connsiteY13443" fmla="*/ 2487798 h 4464204"/>
              <a:gd name="connsiteX13444" fmla="*/ 8247038 w 10775908"/>
              <a:gd name="connsiteY13444" fmla="*/ 2487546 h 4464204"/>
              <a:gd name="connsiteX13445" fmla="*/ 8247264 w 10775908"/>
              <a:gd name="connsiteY13445" fmla="*/ 2488126 h 4464204"/>
              <a:gd name="connsiteX13446" fmla="*/ 8285724 w 10775908"/>
              <a:gd name="connsiteY13446" fmla="*/ 2499489 h 4464204"/>
              <a:gd name="connsiteX13447" fmla="*/ 8313361 w 10775908"/>
              <a:gd name="connsiteY13447" fmla="*/ 2507010 h 4464204"/>
              <a:gd name="connsiteX13448" fmla="*/ 8316715 w 10775908"/>
              <a:gd name="connsiteY13448" fmla="*/ 2508967 h 4464204"/>
              <a:gd name="connsiteX13449" fmla="*/ 8335236 w 10775908"/>
              <a:gd name="connsiteY13449" fmla="*/ 2512961 h 4464204"/>
              <a:gd name="connsiteX13450" fmla="*/ 8365415 w 10775908"/>
              <a:gd name="connsiteY13450" fmla="*/ 2521175 h 4464204"/>
              <a:gd name="connsiteX13451" fmla="*/ 8391380 w 10775908"/>
              <a:gd name="connsiteY13451" fmla="*/ 2529020 h 4464204"/>
              <a:gd name="connsiteX13452" fmla="*/ 8391603 w 10775908"/>
              <a:gd name="connsiteY13452" fmla="*/ 2527397 h 4464204"/>
              <a:gd name="connsiteX13453" fmla="*/ 8393392 w 10775908"/>
              <a:gd name="connsiteY13453" fmla="*/ 2529628 h 4464204"/>
              <a:gd name="connsiteX13454" fmla="*/ 8414342 w 10775908"/>
              <a:gd name="connsiteY13454" fmla="*/ 2535958 h 4464204"/>
              <a:gd name="connsiteX13455" fmla="*/ 8425069 w 10775908"/>
              <a:gd name="connsiteY13455" fmla="*/ 2532735 h 4464204"/>
              <a:gd name="connsiteX13456" fmla="*/ 8445405 w 10775908"/>
              <a:gd name="connsiteY13456" fmla="*/ 2534100 h 4464204"/>
              <a:gd name="connsiteX13457" fmla="*/ 8463519 w 10775908"/>
              <a:gd name="connsiteY13457" fmla="*/ 2544157 h 4464204"/>
              <a:gd name="connsiteX13458" fmla="*/ 8473350 w 10775908"/>
              <a:gd name="connsiteY13458" fmla="*/ 2552927 h 4464204"/>
              <a:gd name="connsiteX13459" fmla="*/ 8475947 w 10775908"/>
              <a:gd name="connsiteY13459" fmla="*/ 2548556 h 4464204"/>
              <a:gd name="connsiteX13460" fmla="*/ 8481195 w 10775908"/>
              <a:gd name="connsiteY13460" fmla="*/ 2547371 h 4464204"/>
              <a:gd name="connsiteX13461" fmla="*/ 8477280 w 10775908"/>
              <a:gd name="connsiteY13461" fmla="*/ 2553964 h 4464204"/>
              <a:gd name="connsiteX13462" fmla="*/ 8475071 w 10775908"/>
              <a:gd name="connsiteY13462" fmla="*/ 2554461 h 4464204"/>
              <a:gd name="connsiteX13463" fmla="*/ 8481302 w 10775908"/>
              <a:gd name="connsiteY13463" fmla="*/ 2560022 h 4464204"/>
              <a:gd name="connsiteX13464" fmla="*/ 8400614 w 10775908"/>
              <a:gd name="connsiteY13464" fmla="*/ 2542957 h 4464204"/>
              <a:gd name="connsiteX13465" fmla="*/ 8411370 w 10775908"/>
              <a:gd name="connsiteY13465" fmla="*/ 2537321 h 4464204"/>
              <a:gd name="connsiteX13466" fmla="*/ 8394658 w 10775908"/>
              <a:gd name="connsiteY13466" fmla="*/ 2533859 h 4464204"/>
              <a:gd name="connsiteX13467" fmla="*/ 8393926 w 10775908"/>
              <a:gd name="connsiteY13467" fmla="*/ 2539190 h 4464204"/>
              <a:gd name="connsiteX13468" fmla="*/ 8390560 w 10775908"/>
              <a:gd name="connsiteY13468" fmla="*/ 2534994 h 4464204"/>
              <a:gd name="connsiteX13469" fmla="*/ 8390825 w 10775908"/>
              <a:gd name="connsiteY13469" fmla="*/ 2533065 h 4464204"/>
              <a:gd name="connsiteX13470" fmla="*/ 8348012 w 10775908"/>
              <a:gd name="connsiteY13470" fmla="*/ 2524197 h 4464204"/>
              <a:gd name="connsiteX13471" fmla="*/ 8259485 w 10775908"/>
              <a:gd name="connsiteY13471" fmla="*/ 2502090 h 4464204"/>
              <a:gd name="connsiteX13472" fmla="*/ 8259406 w 10775908"/>
              <a:gd name="connsiteY13472" fmla="*/ 2503336 h 4464204"/>
              <a:gd name="connsiteX13473" fmla="*/ 8258014 w 10775908"/>
              <a:gd name="connsiteY13473" fmla="*/ 2501721 h 4464204"/>
              <a:gd name="connsiteX13474" fmla="*/ 8253471 w 10775908"/>
              <a:gd name="connsiteY13474" fmla="*/ 2500588 h 4464204"/>
              <a:gd name="connsiteX13475" fmla="*/ 8180433 w 10775908"/>
              <a:gd name="connsiteY13475" fmla="*/ 2480049 h 4464204"/>
              <a:gd name="connsiteX13476" fmla="*/ 8176824 w 10775908"/>
              <a:gd name="connsiteY13476" fmla="*/ 2480373 h 4464204"/>
              <a:gd name="connsiteX13477" fmla="*/ 8171961 w 10775908"/>
              <a:gd name="connsiteY13477" fmla="*/ 2477666 h 4464204"/>
              <a:gd name="connsiteX13478" fmla="*/ 8171257 w 10775908"/>
              <a:gd name="connsiteY13478" fmla="*/ 2477469 h 4464204"/>
              <a:gd name="connsiteX13479" fmla="*/ 8169908 w 10775908"/>
              <a:gd name="connsiteY13479" fmla="*/ 2479264 h 4464204"/>
              <a:gd name="connsiteX13480" fmla="*/ 8147527 w 10775908"/>
              <a:gd name="connsiteY13480" fmla="*/ 2471596 h 4464204"/>
              <a:gd name="connsiteX13481" fmla="*/ 8148015 w 10775908"/>
              <a:gd name="connsiteY13481" fmla="*/ 2470934 h 4464204"/>
              <a:gd name="connsiteX13482" fmla="*/ 8141253 w 10775908"/>
              <a:gd name="connsiteY13482" fmla="*/ 2469032 h 4464204"/>
              <a:gd name="connsiteX13483" fmla="*/ 8140855 w 10775908"/>
              <a:gd name="connsiteY13483" fmla="*/ 2470170 h 4464204"/>
              <a:gd name="connsiteX13484" fmla="*/ 8129060 w 10775908"/>
              <a:gd name="connsiteY13484" fmla="*/ 2466048 h 4464204"/>
              <a:gd name="connsiteX13485" fmla="*/ 8129203 w 10775908"/>
              <a:gd name="connsiteY13485" fmla="*/ 2465643 h 4464204"/>
              <a:gd name="connsiteX13486" fmla="*/ 8101580 w 10775908"/>
              <a:gd name="connsiteY13486" fmla="*/ 2457876 h 4464204"/>
              <a:gd name="connsiteX13487" fmla="*/ 8098778 w 10775908"/>
              <a:gd name="connsiteY13487" fmla="*/ 2465193 h 4464204"/>
              <a:gd name="connsiteX13488" fmla="*/ 8089185 w 10775908"/>
              <a:gd name="connsiteY13488" fmla="*/ 2467008 h 4464204"/>
              <a:gd name="connsiteX13489" fmla="*/ 8079978 w 10775908"/>
              <a:gd name="connsiteY13489" fmla="*/ 2465397 h 4464204"/>
              <a:gd name="connsiteX13490" fmla="*/ 8080361 w 10775908"/>
              <a:gd name="connsiteY13490" fmla="*/ 2465574 h 4464204"/>
              <a:gd name="connsiteX13491" fmla="*/ 8050163 w 10775908"/>
              <a:gd name="connsiteY13491" fmla="*/ 2476702 h 4464204"/>
              <a:gd name="connsiteX13492" fmla="*/ 8059610 w 10775908"/>
              <a:gd name="connsiteY13492" fmla="*/ 2499850 h 4464204"/>
              <a:gd name="connsiteX13493" fmla="*/ 8092955 w 10775908"/>
              <a:gd name="connsiteY13493" fmla="*/ 2513357 h 4464204"/>
              <a:gd name="connsiteX13494" fmla="*/ 8093228 w 10775908"/>
              <a:gd name="connsiteY13494" fmla="*/ 2513283 h 4464204"/>
              <a:gd name="connsiteX13495" fmla="*/ 8093709 w 10775908"/>
              <a:gd name="connsiteY13495" fmla="*/ 2513153 h 4464204"/>
              <a:gd name="connsiteX13496" fmla="*/ 8093925 w 10775908"/>
              <a:gd name="connsiteY13496" fmla="*/ 2513750 h 4464204"/>
              <a:gd name="connsiteX13497" fmla="*/ 8104339 w 10775908"/>
              <a:gd name="connsiteY13497" fmla="*/ 2517967 h 4464204"/>
              <a:gd name="connsiteX13498" fmla="*/ 8106524 w 10775908"/>
              <a:gd name="connsiteY13498" fmla="*/ 2518418 h 4464204"/>
              <a:gd name="connsiteX13499" fmla="*/ 8110155 w 10775908"/>
              <a:gd name="connsiteY13499" fmla="*/ 2516341 h 4464204"/>
              <a:gd name="connsiteX13500" fmla="*/ 8122380 w 10775908"/>
              <a:gd name="connsiteY13500" fmla="*/ 2518590 h 4464204"/>
              <a:gd name="connsiteX13501" fmla="*/ 8135803 w 10775908"/>
              <a:gd name="connsiteY13501" fmla="*/ 2521767 h 4464204"/>
              <a:gd name="connsiteX13502" fmla="*/ 8153267 w 10775908"/>
              <a:gd name="connsiteY13502" fmla="*/ 2519362 h 4464204"/>
              <a:gd name="connsiteX13503" fmla="*/ 8209017 w 10775908"/>
              <a:gd name="connsiteY13503" fmla="*/ 2534441 h 4464204"/>
              <a:gd name="connsiteX13504" fmla="*/ 8239356 w 10775908"/>
              <a:gd name="connsiteY13504" fmla="*/ 2542875 h 4464204"/>
              <a:gd name="connsiteX13505" fmla="*/ 8240075 w 10775908"/>
              <a:gd name="connsiteY13505" fmla="*/ 2537644 h 4464204"/>
              <a:gd name="connsiteX13506" fmla="*/ 8243439 w 10775908"/>
              <a:gd name="connsiteY13506" fmla="*/ 2541840 h 4464204"/>
              <a:gd name="connsiteX13507" fmla="*/ 8243152 w 10775908"/>
              <a:gd name="connsiteY13507" fmla="*/ 2543932 h 4464204"/>
              <a:gd name="connsiteX13508" fmla="*/ 8270625 w 10775908"/>
              <a:gd name="connsiteY13508" fmla="*/ 2551571 h 4464204"/>
              <a:gd name="connsiteX13509" fmla="*/ 8292537 w 10775908"/>
              <a:gd name="connsiteY13509" fmla="*/ 2559231 h 4464204"/>
              <a:gd name="connsiteX13510" fmla="*/ 8295031 w 10775908"/>
              <a:gd name="connsiteY13510" fmla="*/ 2553322 h 4464204"/>
              <a:gd name="connsiteX13511" fmla="*/ 8303194 w 10775908"/>
              <a:gd name="connsiteY13511" fmla="*/ 2548362 h 4464204"/>
              <a:gd name="connsiteX13512" fmla="*/ 8298933 w 10775908"/>
              <a:gd name="connsiteY13512" fmla="*/ 2560545 h 4464204"/>
              <a:gd name="connsiteX13513" fmla="*/ 8298368 w 10775908"/>
              <a:gd name="connsiteY13513" fmla="*/ 2561270 h 4464204"/>
              <a:gd name="connsiteX13514" fmla="*/ 8301557 w 10775908"/>
              <a:gd name="connsiteY13514" fmla="*/ 2562383 h 4464204"/>
              <a:gd name="connsiteX13515" fmla="*/ 8321778 w 10775908"/>
              <a:gd name="connsiteY13515" fmla="*/ 2567248 h 4464204"/>
              <a:gd name="connsiteX13516" fmla="*/ 8320297 w 10775908"/>
              <a:gd name="connsiteY13516" fmla="*/ 2577754 h 4464204"/>
              <a:gd name="connsiteX13517" fmla="*/ 8304669 w 10775908"/>
              <a:gd name="connsiteY13517" fmla="*/ 2572291 h 4464204"/>
              <a:gd name="connsiteX13518" fmla="*/ 8326523 w 10775908"/>
              <a:gd name="connsiteY13518" fmla="*/ 2597573 h 4464204"/>
              <a:gd name="connsiteX13519" fmla="*/ 8336183 w 10775908"/>
              <a:gd name="connsiteY13519" fmla="*/ 2607566 h 4464204"/>
              <a:gd name="connsiteX13520" fmla="*/ 8352065 w 10775908"/>
              <a:gd name="connsiteY13520" fmla="*/ 2617528 h 4464204"/>
              <a:gd name="connsiteX13521" fmla="*/ 8381475 w 10775908"/>
              <a:gd name="connsiteY13521" fmla="*/ 2621196 h 4464204"/>
              <a:gd name="connsiteX13522" fmla="*/ 8404341 w 10775908"/>
              <a:gd name="connsiteY13522" fmla="*/ 2624778 h 4464204"/>
              <a:gd name="connsiteX13523" fmla="*/ 8451007 w 10775908"/>
              <a:gd name="connsiteY13523" fmla="*/ 2634477 h 4464204"/>
              <a:gd name="connsiteX13524" fmla="*/ 8444202 w 10775908"/>
              <a:gd name="connsiteY13524" fmla="*/ 2610047 h 4464204"/>
              <a:gd name="connsiteX13525" fmla="*/ 8474083 w 10775908"/>
              <a:gd name="connsiteY13525" fmla="*/ 2624903 h 4464204"/>
              <a:gd name="connsiteX13526" fmla="*/ 8458928 w 10775908"/>
              <a:gd name="connsiteY13526" fmla="*/ 2630630 h 4464204"/>
              <a:gd name="connsiteX13527" fmla="*/ 8465839 w 10775908"/>
              <a:gd name="connsiteY13527" fmla="*/ 2648484 h 4464204"/>
              <a:gd name="connsiteX13528" fmla="*/ 8479985 w 10775908"/>
              <a:gd name="connsiteY13528" fmla="*/ 2644607 h 4464204"/>
              <a:gd name="connsiteX13529" fmla="*/ 8488958 w 10775908"/>
              <a:gd name="connsiteY13529" fmla="*/ 2656566 h 4464204"/>
              <a:gd name="connsiteX13530" fmla="*/ 8501945 w 10775908"/>
              <a:gd name="connsiteY13530" fmla="*/ 2663312 h 4464204"/>
              <a:gd name="connsiteX13531" fmla="*/ 8493338 w 10775908"/>
              <a:gd name="connsiteY13531" fmla="*/ 2669123 h 4464204"/>
              <a:gd name="connsiteX13532" fmla="*/ 8463346 w 10775908"/>
              <a:gd name="connsiteY13532" fmla="*/ 2660842 h 4464204"/>
              <a:gd name="connsiteX13533" fmla="*/ 8390342 w 10775908"/>
              <a:gd name="connsiteY13533" fmla="*/ 2639732 h 4464204"/>
              <a:gd name="connsiteX13534" fmla="*/ 8354491 w 10775908"/>
              <a:gd name="connsiteY13534" fmla="*/ 2629404 h 4464204"/>
              <a:gd name="connsiteX13535" fmla="*/ 8324032 w 10775908"/>
              <a:gd name="connsiteY13535" fmla="*/ 2629780 h 4464204"/>
              <a:gd name="connsiteX13536" fmla="*/ 8344409 w 10775908"/>
              <a:gd name="connsiteY13536" fmla="*/ 2651971 h 4464204"/>
              <a:gd name="connsiteX13537" fmla="*/ 8330266 w 10775908"/>
              <a:gd name="connsiteY13537" fmla="*/ 2655847 h 4464204"/>
              <a:gd name="connsiteX13538" fmla="*/ 8306822 w 10775908"/>
              <a:gd name="connsiteY13538" fmla="*/ 2647651 h 4464204"/>
              <a:gd name="connsiteX13539" fmla="*/ 8306451 w 10775908"/>
              <a:gd name="connsiteY13539" fmla="*/ 2623633 h 4464204"/>
              <a:gd name="connsiteX13540" fmla="*/ 8205091 w 10775908"/>
              <a:gd name="connsiteY13540" fmla="*/ 2601061 h 4464204"/>
              <a:gd name="connsiteX13541" fmla="*/ 8152564 w 10775908"/>
              <a:gd name="connsiteY13541" fmla="*/ 2589314 h 4464204"/>
              <a:gd name="connsiteX13542" fmla="*/ 8127533 w 10775908"/>
              <a:gd name="connsiteY13542" fmla="*/ 2582422 h 4464204"/>
              <a:gd name="connsiteX13543" fmla="*/ 8122020 w 10775908"/>
              <a:gd name="connsiteY13543" fmla="*/ 2587339 h 4464204"/>
              <a:gd name="connsiteX13544" fmla="*/ 8120648 w 10775908"/>
              <a:gd name="connsiteY13544" fmla="*/ 2600898 h 4464204"/>
              <a:gd name="connsiteX13545" fmla="*/ 8117538 w 10775908"/>
              <a:gd name="connsiteY13545" fmla="*/ 2599810 h 4464204"/>
              <a:gd name="connsiteX13546" fmla="*/ 8117079 w 10775908"/>
              <a:gd name="connsiteY13546" fmla="*/ 2601714 h 4464204"/>
              <a:gd name="connsiteX13547" fmla="*/ 8110641 w 10775908"/>
              <a:gd name="connsiteY13547" fmla="*/ 2609939 h 4464204"/>
              <a:gd name="connsiteX13548" fmla="*/ 8095592 w 10775908"/>
              <a:gd name="connsiteY13548" fmla="*/ 2609088 h 4464204"/>
              <a:gd name="connsiteX13549" fmla="*/ 8045018 w 10775908"/>
              <a:gd name="connsiteY13549" fmla="*/ 2598023 h 4464204"/>
              <a:gd name="connsiteX13550" fmla="*/ 8003830 w 10775908"/>
              <a:gd name="connsiteY13550" fmla="*/ 2592366 h 4464204"/>
              <a:gd name="connsiteX13551" fmla="*/ 8004881 w 10775908"/>
              <a:gd name="connsiteY13551" fmla="*/ 2594449 h 4464204"/>
              <a:gd name="connsiteX13552" fmla="*/ 8000046 w 10775908"/>
              <a:gd name="connsiteY13552" fmla="*/ 2603885 h 4464204"/>
              <a:gd name="connsiteX13553" fmla="*/ 7936087 w 10775908"/>
              <a:gd name="connsiteY13553" fmla="*/ 2585423 h 4464204"/>
              <a:gd name="connsiteX13554" fmla="*/ 7985966 w 10775908"/>
              <a:gd name="connsiteY13554" fmla="*/ 2603556 h 4464204"/>
              <a:gd name="connsiteX13555" fmla="*/ 7997415 w 10775908"/>
              <a:gd name="connsiteY13555" fmla="*/ 2607076 h 4464204"/>
              <a:gd name="connsiteX13556" fmla="*/ 7949076 w 10775908"/>
              <a:gd name="connsiteY13556" fmla="*/ 2600101 h 4464204"/>
              <a:gd name="connsiteX13557" fmla="*/ 7887930 w 10775908"/>
              <a:gd name="connsiteY13557" fmla="*/ 2591975 h 4464204"/>
              <a:gd name="connsiteX13558" fmla="*/ 7823232 w 10775908"/>
              <a:gd name="connsiteY13558" fmla="*/ 2582453 h 4464204"/>
              <a:gd name="connsiteX13559" fmla="*/ 7816623 w 10775908"/>
              <a:gd name="connsiteY13559" fmla="*/ 2588903 h 4464204"/>
              <a:gd name="connsiteX13560" fmla="*/ 7874902 w 10775908"/>
              <a:gd name="connsiteY13560" fmla="*/ 2597156 h 4464204"/>
              <a:gd name="connsiteX13561" fmla="*/ 7875540 w 10775908"/>
              <a:gd name="connsiteY13561" fmla="*/ 2597327 h 4464204"/>
              <a:gd name="connsiteX13562" fmla="*/ 7882978 w 10775908"/>
              <a:gd name="connsiteY13562" fmla="*/ 2596009 h 4464204"/>
              <a:gd name="connsiteX13563" fmla="*/ 7888450 w 10775908"/>
              <a:gd name="connsiteY13563" fmla="*/ 2598725 h 4464204"/>
              <a:gd name="connsiteX13564" fmla="*/ 7885124 w 10775908"/>
              <a:gd name="connsiteY13564" fmla="*/ 2599912 h 4464204"/>
              <a:gd name="connsiteX13565" fmla="*/ 7925821 w 10775908"/>
              <a:gd name="connsiteY13565" fmla="*/ 2610885 h 4464204"/>
              <a:gd name="connsiteX13566" fmla="*/ 7933245 w 10775908"/>
              <a:gd name="connsiteY13566" fmla="*/ 2611504 h 4464204"/>
              <a:gd name="connsiteX13567" fmla="*/ 7932891 w 10775908"/>
              <a:gd name="connsiteY13567" fmla="*/ 2612791 h 4464204"/>
              <a:gd name="connsiteX13568" fmla="*/ 7938814 w 10775908"/>
              <a:gd name="connsiteY13568" fmla="*/ 2614388 h 4464204"/>
              <a:gd name="connsiteX13569" fmla="*/ 7939108 w 10775908"/>
              <a:gd name="connsiteY13569" fmla="*/ 2613554 h 4464204"/>
              <a:gd name="connsiteX13570" fmla="*/ 7954155 w 10775908"/>
              <a:gd name="connsiteY13570" fmla="*/ 2614404 h 4464204"/>
              <a:gd name="connsiteX13571" fmla="*/ 7976333 w 10775908"/>
              <a:gd name="connsiteY13571" fmla="*/ 2619951 h 4464204"/>
              <a:gd name="connsiteX13572" fmla="*/ 7967347 w 10775908"/>
              <a:gd name="connsiteY13572" fmla="*/ 2627467 h 4464204"/>
              <a:gd name="connsiteX13573" fmla="*/ 7978013 w 10775908"/>
              <a:gd name="connsiteY13573" fmla="*/ 2631276 h 4464204"/>
              <a:gd name="connsiteX13574" fmla="*/ 7984898 w 10775908"/>
              <a:gd name="connsiteY13574" fmla="*/ 2621154 h 4464204"/>
              <a:gd name="connsiteX13575" fmla="*/ 8021839 w 10775908"/>
              <a:gd name="connsiteY13575" fmla="*/ 2620425 h 4464204"/>
              <a:gd name="connsiteX13576" fmla="*/ 8038055 w 10775908"/>
              <a:gd name="connsiteY13576" fmla="*/ 2622657 h 4464204"/>
              <a:gd name="connsiteX13577" fmla="*/ 8028034 w 10775908"/>
              <a:gd name="connsiteY13577" fmla="*/ 2618977 h 4464204"/>
              <a:gd name="connsiteX13578" fmla="*/ 8021600 w 10775908"/>
              <a:gd name="connsiteY13578" fmla="*/ 2617686 h 4464204"/>
              <a:gd name="connsiteX13579" fmla="*/ 8026760 w 10775908"/>
              <a:gd name="connsiteY13579" fmla="*/ 2613362 h 4464204"/>
              <a:gd name="connsiteX13580" fmla="*/ 8045435 w 10775908"/>
              <a:gd name="connsiteY13580" fmla="*/ 2612192 h 4464204"/>
              <a:gd name="connsiteX13581" fmla="*/ 8077803 w 10775908"/>
              <a:gd name="connsiteY13581" fmla="*/ 2619128 h 4464204"/>
              <a:gd name="connsiteX13582" fmla="*/ 8151144 w 10775908"/>
              <a:gd name="connsiteY13582" fmla="*/ 2633819 h 4464204"/>
              <a:gd name="connsiteX13583" fmla="*/ 8297825 w 10775908"/>
              <a:gd name="connsiteY13583" fmla="*/ 2663201 h 4464204"/>
              <a:gd name="connsiteX13584" fmla="*/ 8278602 w 10775908"/>
              <a:gd name="connsiteY13584" fmla="*/ 2678378 h 4464204"/>
              <a:gd name="connsiteX13585" fmla="*/ 8240034 w 10775908"/>
              <a:gd name="connsiteY13585" fmla="*/ 2669275 h 4464204"/>
              <a:gd name="connsiteX13586" fmla="*/ 8163243 w 10775908"/>
              <a:gd name="connsiteY13586" fmla="*/ 2651189 h 4464204"/>
              <a:gd name="connsiteX13587" fmla="*/ 8128665 w 10775908"/>
              <a:gd name="connsiteY13587" fmla="*/ 2643760 h 4464204"/>
              <a:gd name="connsiteX13588" fmla="*/ 8130459 w 10775908"/>
              <a:gd name="connsiteY13588" fmla="*/ 2646268 h 4464204"/>
              <a:gd name="connsiteX13589" fmla="*/ 8139885 w 10775908"/>
              <a:gd name="connsiteY13589" fmla="*/ 2650667 h 4464204"/>
              <a:gd name="connsiteX13590" fmla="*/ 8212634 w 10775908"/>
              <a:gd name="connsiteY13590" fmla="*/ 2667280 h 4464204"/>
              <a:gd name="connsiteX13591" fmla="*/ 8498604 w 10775908"/>
              <a:gd name="connsiteY13591" fmla="*/ 2754390 h 4464204"/>
              <a:gd name="connsiteX13592" fmla="*/ 8473902 w 10775908"/>
              <a:gd name="connsiteY13592" fmla="*/ 2749797 h 4464204"/>
              <a:gd name="connsiteX13593" fmla="*/ 8476328 w 10775908"/>
              <a:gd name="connsiteY13593" fmla="*/ 2761671 h 4464204"/>
              <a:gd name="connsiteX13594" fmla="*/ 8442109 w 10775908"/>
              <a:gd name="connsiteY13594" fmla="*/ 2771759 h 4464204"/>
              <a:gd name="connsiteX13595" fmla="*/ 8425219 w 10775908"/>
              <a:gd name="connsiteY13595" fmla="*/ 2783496 h 4464204"/>
              <a:gd name="connsiteX13596" fmla="*/ 8441314 w 10775908"/>
              <a:gd name="connsiteY13596" fmla="*/ 2780304 h 4464204"/>
              <a:gd name="connsiteX13597" fmla="*/ 8445458 w 10775908"/>
              <a:gd name="connsiteY13597" fmla="*/ 2784050 h 4464204"/>
              <a:gd name="connsiteX13598" fmla="*/ 8447478 w 10775908"/>
              <a:gd name="connsiteY13598" fmla="*/ 2780779 h 4464204"/>
              <a:gd name="connsiteX13599" fmla="*/ 8452421 w 10775908"/>
              <a:gd name="connsiteY13599" fmla="*/ 2780464 h 4464204"/>
              <a:gd name="connsiteX13600" fmla="*/ 8448760 w 10775908"/>
              <a:gd name="connsiteY13600" fmla="*/ 2786333 h 4464204"/>
              <a:gd name="connsiteX13601" fmla="*/ 8447940 w 10775908"/>
              <a:gd name="connsiteY13601" fmla="*/ 2786405 h 4464204"/>
              <a:gd name="connsiteX13602" fmla="*/ 8452242 w 10775908"/>
              <a:gd name="connsiteY13602" fmla="*/ 2792944 h 4464204"/>
              <a:gd name="connsiteX13603" fmla="*/ 8469209 w 10775908"/>
              <a:gd name="connsiteY13603" fmla="*/ 2797324 h 4464204"/>
              <a:gd name="connsiteX13604" fmla="*/ 8470934 w 10775908"/>
              <a:gd name="connsiteY13604" fmla="*/ 2795568 h 4464204"/>
              <a:gd name="connsiteX13605" fmla="*/ 8455886 w 10775908"/>
              <a:gd name="connsiteY13605" fmla="*/ 2791038 h 4464204"/>
              <a:gd name="connsiteX13606" fmla="*/ 8458313 w 10775908"/>
              <a:gd name="connsiteY13606" fmla="*/ 2784098 h 4464204"/>
              <a:gd name="connsiteX13607" fmla="*/ 8452450 w 10775908"/>
              <a:gd name="connsiteY13607" fmla="*/ 2781866 h 4464204"/>
              <a:gd name="connsiteX13608" fmla="*/ 8460302 w 10775908"/>
              <a:gd name="connsiteY13608" fmla="*/ 2778406 h 4464204"/>
              <a:gd name="connsiteX13609" fmla="*/ 8461981 w 10775908"/>
              <a:gd name="connsiteY13609" fmla="*/ 2773603 h 4464204"/>
              <a:gd name="connsiteX13610" fmla="*/ 8473008 w 10775908"/>
              <a:gd name="connsiteY13610" fmla="*/ 2775284 h 4464204"/>
              <a:gd name="connsiteX13611" fmla="*/ 8480920 w 10775908"/>
              <a:gd name="connsiteY13611" fmla="*/ 2778050 h 4464204"/>
              <a:gd name="connsiteX13612" fmla="*/ 8481315 w 10775908"/>
              <a:gd name="connsiteY13612" fmla="*/ 2777198 h 4464204"/>
              <a:gd name="connsiteX13613" fmla="*/ 8490002 w 10775908"/>
              <a:gd name="connsiteY13613" fmla="*/ 2766452 h 4464204"/>
              <a:gd name="connsiteX13614" fmla="*/ 8499878 w 10775908"/>
              <a:gd name="connsiteY13614" fmla="*/ 2763287 h 4464204"/>
              <a:gd name="connsiteX13615" fmla="*/ 8508154 w 10775908"/>
              <a:gd name="connsiteY13615" fmla="*/ 2751113 h 4464204"/>
              <a:gd name="connsiteX13616" fmla="*/ 8531016 w 10775908"/>
              <a:gd name="connsiteY13616" fmla="*/ 2754697 h 4464204"/>
              <a:gd name="connsiteX13617" fmla="*/ 8569508 w 10775908"/>
              <a:gd name="connsiteY13617" fmla="*/ 2763743 h 4464204"/>
              <a:gd name="connsiteX13618" fmla="*/ 8601127 w 10775908"/>
              <a:gd name="connsiteY13618" fmla="*/ 2772592 h 4464204"/>
              <a:gd name="connsiteX13619" fmla="*/ 8600352 w 10775908"/>
              <a:gd name="connsiteY13619" fmla="*/ 2785781 h 4464204"/>
              <a:gd name="connsiteX13620" fmla="*/ 8596648 w 10775908"/>
              <a:gd name="connsiteY13620" fmla="*/ 2797778 h 4464204"/>
              <a:gd name="connsiteX13621" fmla="*/ 8597570 w 10775908"/>
              <a:gd name="connsiteY13621" fmla="*/ 2799069 h 4464204"/>
              <a:gd name="connsiteX13622" fmla="*/ 8592129 w 10775908"/>
              <a:gd name="connsiteY13622" fmla="*/ 2797167 h 4464204"/>
              <a:gd name="connsiteX13623" fmla="*/ 8593832 w 10775908"/>
              <a:gd name="connsiteY13623" fmla="*/ 2796682 h 4464204"/>
              <a:gd name="connsiteX13624" fmla="*/ 8585134 w 10775908"/>
              <a:gd name="connsiteY13624" fmla="*/ 2787587 h 4464204"/>
              <a:gd name="connsiteX13625" fmla="*/ 8545165 w 10775908"/>
              <a:gd name="connsiteY13625" fmla="*/ 2770668 h 4464204"/>
              <a:gd name="connsiteX13626" fmla="*/ 8564961 w 10775908"/>
              <a:gd name="connsiteY13626" fmla="*/ 2788246 h 4464204"/>
              <a:gd name="connsiteX13627" fmla="*/ 8548069 w 10775908"/>
              <a:gd name="connsiteY13627" fmla="*/ 2799984 h 4464204"/>
              <a:gd name="connsiteX13628" fmla="*/ 8544190 w 10775908"/>
              <a:gd name="connsiteY13628" fmla="*/ 2802602 h 4464204"/>
              <a:gd name="connsiteX13629" fmla="*/ 8545142 w 10775908"/>
              <a:gd name="connsiteY13629" fmla="*/ 2807023 h 4464204"/>
              <a:gd name="connsiteX13630" fmla="*/ 8535311 w 10775908"/>
              <a:gd name="connsiteY13630" fmla="*/ 2811989 h 4464204"/>
              <a:gd name="connsiteX13631" fmla="*/ 8530082 w 10775908"/>
              <a:gd name="connsiteY13631" fmla="*/ 2812126 h 4464204"/>
              <a:gd name="connsiteX13632" fmla="*/ 8522244 w 10775908"/>
              <a:gd name="connsiteY13632" fmla="*/ 2817417 h 4464204"/>
              <a:gd name="connsiteX13633" fmla="*/ 8537078 w 10775908"/>
              <a:gd name="connsiteY13633" fmla="*/ 2831422 h 4464204"/>
              <a:gd name="connsiteX13634" fmla="*/ 8548794 w 10775908"/>
              <a:gd name="connsiteY13634" fmla="*/ 2815673 h 4464204"/>
              <a:gd name="connsiteX13635" fmla="*/ 8553647 w 10775908"/>
              <a:gd name="connsiteY13635" fmla="*/ 2839420 h 4464204"/>
              <a:gd name="connsiteX13636" fmla="*/ 8574664 w 10775908"/>
              <a:gd name="connsiteY13636" fmla="*/ 2835743 h 4464204"/>
              <a:gd name="connsiteX13637" fmla="*/ 8560990 w 10775908"/>
              <a:gd name="connsiteY13637" fmla="*/ 2830962 h 4464204"/>
              <a:gd name="connsiteX13638" fmla="*/ 8564754 w 10775908"/>
              <a:gd name="connsiteY13638" fmla="*/ 2820194 h 4464204"/>
              <a:gd name="connsiteX13639" fmla="*/ 8554169 w 10775908"/>
              <a:gd name="connsiteY13639" fmla="*/ 2816357 h 4464204"/>
              <a:gd name="connsiteX13640" fmla="*/ 8564751 w 10775908"/>
              <a:gd name="connsiteY13640" fmla="*/ 2807576 h 4464204"/>
              <a:gd name="connsiteX13641" fmla="*/ 8575557 w 10775908"/>
              <a:gd name="connsiteY13641" fmla="*/ 2812489 h 4464204"/>
              <a:gd name="connsiteX13642" fmla="*/ 8573236 w 10775908"/>
              <a:gd name="connsiteY13642" fmla="*/ 2815926 h 4464204"/>
              <a:gd name="connsiteX13643" fmla="*/ 8598213 w 10775908"/>
              <a:gd name="connsiteY13643" fmla="*/ 2837359 h 4464204"/>
              <a:gd name="connsiteX13644" fmla="*/ 8585592 w 10775908"/>
              <a:gd name="connsiteY13644" fmla="*/ 2848383 h 4464204"/>
              <a:gd name="connsiteX13645" fmla="*/ 8597205 w 10775908"/>
              <a:gd name="connsiteY13645" fmla="*/ 2859059 h 4464204"/>
              <a:gd name="connsiteX13646" fmla="*/ 8607403 w 10775908"/>
              <a:gd name="connsiteY13646" fmla="*/ 2836162 h 4464204"/>
              <a:gd name="connsiteX13647" fmla="*/ 8627300 w 10775908"/>
              <a:gd name="connsiteY13647" fmla="*/ 2840913 h 4464204"/>
              <a:gd name="connsiteX13648" fmla="*/ 8632366 w 10775908"/>
              <a:gd name="connsiteY13648" fmla="*/ 2851506 h 4464204"/>
              <a:gd name="connsiteX13649" fmla="*/ 8613410 w 10775908"/>
              <a:gd name="connsiteY13649" fmla="*/ 2849288 h 4464204"/>
              <a:gd name="connsiteX13650" fmla="*/ 8609295 w 10775908"/>
              <a:gd name="connsiteY13650" fmla="*/ 2867327 h 4464204"/>
              <a:gd name="connsiteX13651" fmla="*/ 8674124 w 10775908"/>
              <a:gd name="connsiteY13651" fmla="*/ 2887786 h 4464204"/>
              <a:gd name="connsiteX13652" fmla="*/ 8635479 w 10775908"/>
              <a:gd name="connsiteY13652" fmla="*/ 2861413 h 4464204"/>
              <a:gd name="connsiteX13653" fmla="*/ 8709388 w 10775908"/>
              <a:gd name="connsiteY13653" fmla="*/ 2887251 h 4464204"/>
              <a:gd name="connsiteX13654" fmla="*/ 8681617 w 10775908"/>
              <a:gd name="connsiteY13654" fmla="*/ 2910253 h 4464204"/>
              <a:gd name="connsiteX13655" fmla="*/ 8695077 w 10775908"/>
              <a:gd name="connsiteY13655" fmla="*/ 2928189 h 4464204"/>
              <a:gd name="connsiteX13656" fmla="*/ 8534909 w 10775908"/>
              <a:gd name="connsiteY13656" fmla="*/ 2843895 h 4464204"/>
              <a:gd name="connsiteX13657" fmla="*/ 8455933 w 10775908"/>
              <a:gd name="connsiteY13657" fmla="*/ 2807466 h 4464204"/>
              <a:gd name="connsiteX13658" fmla="*/ 8422724 w 10775908"/>
              <a:gd name="connsiteY13658" fmla="*/ 2795856 h 4464204"/>
              <a:gd name="connsiteX13659" fmla="*/ 8431506 w 10775908"/>
              <a:gd name="connsiteY13659" fmla="*/ 2759235 h 4464204"/>
              <a:gd name="connsiteX13660" fmla="*/ 8406533 w 10775908"/>
              <a:gd name="connsiteY13660" fmla="*/ 2751929 h 4464204"/>
              <a:gd name="connsiteX13661" fmla="*/ 8404371 w 10775908"/>
              <a:gd name="connsiteY13661" fmla="*/ 2753549 h 4464204"/>
              <a:gd name="connsiteX13662" fmla="*/ 8405241 w 10775908"/>
              <a:gd name="connsiteY13662" fmla="*/ 2751553 h 4464204"/>
              <a:gd name="connsiteX13663" fmla="*/ 8384221 w 10775908"/>
              <a:gd name="connsiteY13663" fmla="*/ 2745402 h 4464204"/>
              <a:gd name="connsiteX13664" fmla="*/ 8383151 w 10775908"/>
              <a:gd name="connsiteY13664" fmla="*/ 2746149 h 4464204"/>
              <a:gd name="connsiteX13665" fmla="*/ 8383541 w 10775908"/>
              <a:gd name="connsiteY13665" fmla="*/ 2745205 h 4464204"/>
              <a:gd name="connsiteX13666" fmla="*/ 8354270 w 10775908"/>
              <a:gd name="connsiteY13666" fmla="*/ 2736642 h 4464204"/>
              <a:gd name="connsiteX13667" fmla="*/ 8369644 w 10775908"/>
              <a:gd name="connsiteY13667" fmla="*/ 2752341 h 4464204"/>
              <a:gd name="connsiteX13668" fmla="*/ 8372702 w 10775908"/>
              <a:gd name="connsiteY13668" fmla="*/ 2749188 h 4464204"/>
              <a:gd name="connsiteX13669" fmla="*/ 8374562 w 10775908"/>
              <a:gd name="connsiteY13669" fmla="*/ 2754780 h 4464204"/>
              <a:gd name="connsiteX13670" fmla="*/ 8372940 w 10775908"/>
              <a:gd name="connsiteY13670" fmla="*/ 2755420 h 4464204"/>
              <a:gd name="connsiteX13671" fmla="*/ 8379836 w 10775908"/>
              <a:gd name="connsiteY13671" fmla="*/ 2761395 h 4464204"/>
              <a:gd name="connsiteX13672" fmla="*/ 8389474 w 10775908"/>
              <a:gd name="connsiteY13672" fmla="*/ 2766591 h 4464204"/>
              <a:gd name="connsiteX13673" fmla="*/ 8404887 w 10775908"/>
              <a:gd name="connsiteY13673" fmla="*/ 2785209 h 4464204"/>
              <a:gd name="connsiteX13674" fmla="*/ 8330979 w 10775908"/>
              <a:gd name="connsiteY13674" fmla="*/ 2759371 h 4464204"/>
              <a:gd name="connsiteX13675" fmla="*/ 8339113 w 10775908"/>
              <a:gd name="connsiteY13675" fmla="*/ 2742368 h 4464204"/>
              <a:gd name="connsiteX13676" fmla="*/ 8340152 w 10775908"/>
              <a:gd name="connsiteY13676" fmla="*/ 2743624 h 4464204"/>
              <a:gd name="connsiteX13677" fmla="*/ 8340145 w 10775908"/>
              <a:gd name="connsiteY13677" fmla="*/ 2743585 h 4464204"/>
              <a:gd name="connsiteX13678" fmla="*/ 8344449 w 10775908"/>
              <a:gd name="connsiteY13678" fmla="*/ 2740000 h 4464204"/>
              <a:gd name="connsiteX13679" fmla="*/ 8344553 w 10775908"/>
              <a:gd name="connsiteY13679" fmla="*/ 2740505 h 4464204"/>
              <a:gd name="connsiteX13680" fmla="*/ 8344274 w 10775908"/>
              <a:gd name="connsiteY13680" fmla="*/ 2737901 h 4464204"/>
              <a:gd name="connsiteX13681" fmla="*/ 8340810 w 10775908"/>
              <a:gd name="connsiteY13681" fmla="*/ 2718704 h 4464204"/>
              <a:gd name="connsiteX13682" fmla="*/ 8316681 w 10775908"/>
              <a:gd name="connsiteY13682" fmla="*/ 2712473 h 4464204"/>
              <a:gd name="connsiteX13683" fmla="*/ 8301378 w 10775908"/>
              <a:gd name="connsiteY13683" fmla="*/ 2707123 h 4464204"/>
              <a:gd name="connsiteX13684" fmla="*/ 8296054 w 10775908"/>
              <a:gd name="connsiteY13684" fmla="*/ 2709810 h 4464204"/>
              <a:gd name="connsiteX13685" fmla="*/ 8296016 w 10775908"/>
              <a:gd name="connsiteY13685" fmla="*/ 2709885 h 4464204"/>
              <a:gd name="connsiteX13686" fmla="*/ 8324637 w 10775908"/>
              <a:gd name="connsiteY13686" fmla="*/ 2717968 h 4464204"/>
              <a:gd name="connsiteX13687" fmla="*/ 8335635 w 10775908"/>
              <a:gd name="connsiteY13687" fmla="*/ 2732866 h 4464204"/>
              <a:gd name="connsiteX13688" fmla="*/ 8321206 w 10775908"/>
              <a:gd name="connsiteY13688" fmla="*/ 2736350 h 4464204"/>
              <a:gd name="connsiteX13689" fmla="*/ 8318768 w 10775908"/>
              <a:gd name="connsiteY13689" fmla="*/ 2739643 h 4464204"/>
              <a:gd name="connsiteX13690" fmla="*/ 8317609 w 10775908"/>
              <a:gd name="connsiteY13690" fmla="*/ 2737219 h 4464204"/>
              <a:gd name="connsiteX13691" fmla="*/ 8313511 w 10775908"/>
              <a:gd name="connsiteY13691" fmla="*/ 2738208 h 4464204"/>
              <a:gd name="connsiteX13692" fmla="*/ 8303275 w 10775908"/>
              <a:gd name="connsiteY13692" fmla="*/ 2737480 h 4464204"/>
              <a:gd name="connsiteX13693" fmla="*/ 8301674 w 10775908"/>
              <a:gd name="connsiteY13693" fmla="*/ 2749125 h 4464204"/>
              <a:gd name="connsiteX13694" fmla="*/ 8274071 w 10775908"/>
              <a:gd name="connsiteY13694" fmla="*/ 2735066 h 4464204"/>
              <a:gd name="connsiteX13695" fmla="*/ 8274644 w 10775908"/>
              <a:gd name="connsiteY13695" fmla="*/ 2734136 h 4464204"/>
              <a:gd name="connsiteX13696" fmla="*/ 8228116 w 10775908"/>
              <a:gd name="connsiteY13696" fmla="*/ 2726959 h 4464204"/>
              <a:gd name="connsiteX13697" fmla="*/ 8167946 w 10775908"/>
              <a:gd name="connsiteY13697" fmla="*/ 2711449 h 4464204"/>
              <a:gd name="connsiteX13698" fmla="*/ 8104338 w 10775908"/>
              <a:gd name="connsiteY13698" fmla="*/ 2689211 h 4464204"/>
              <a:gd name="connsiteX13699" fmla="*/ 8089203 w 10775908"/>
              <a:gd name="connsiteY13699" fmla="*/ 2699394 h 4464204"/>
              <a:gd name="connsiteX13700" fmla="*/ 8083238 w 10775908"/>
              <a:gd name="connsiteY13700" fmla="*/ 2699367 h 4464204"/>
              <a:gd name="connsiteX13701" fmla="*/ 8232394 w 10775908"/>
              <a:gd name="connsiteY13701" fmla="*/ 2754859 h 4464204"/>
              <a:gd name="connsiteX13702" fmla="*/ 8407105 w 10775908"/>
              <a:gd name="connsiteY13702" fmla="*/ 2816489 h 4464204"/>
              <a:gd name="connsiteX13703" fmla="*/ 8346763 w 10775908"/>
              <a:gd name="connsiteY13703" fmla="*/ 2802010 h 4464204"/>
              <a:gd name="connsiteX13704" fmla="*/ 8321946 w 10775908"/>
              <a:gd name="connsiteY13704" fmla="*/ 2797744 h 4464204"/>
              <a:gd name="connsiteX13705" fmla="*/ 8311171 w 10775908"/>
              <a:gd name="connsiteY13705" fmla="*/ 2816028 h 4464204"/>
              <a:gd name="connsiteX13706" fmla="*/ 8375420 w 10775908"/>
              <a:gd name="connsiteY13706" fmla="*/ 2831874 h 4464204"/>
              <a:gd name="connsiteX13707" fmla="*/ 8402297 w 10775908"/>
              <a:gd name="connsiteY13707" fmla="*/ 2830244 h 4464204"/>
              <a:gd name="connsiteX13708" fmla="*/ 8434129 w 10775908"/>
              <a:gd name="connsiteY13708" fmla="*/ 2825935 h 4464204"/>
              <a:gd name="connsiteX13709" fmla="*/ 8466073 w 10775908"/>
              <a:gd name="connsiteY13709" fmla="*/ 2834899 h 4464204"/>
              <a:gd name="connsiteX13710" fmla="*/ 8489772 w 10775908"/>
              <a:gd name="connsiteY13710" fmla="*/ 2847595 h 4464204"/>
              <a:gd name="connsiteX13711" fmla="*/ 8469766 w 10775908"/>
              <a:gd name="connsiteY13711" fmla="*/ 2849421 h 4464204"/>
              <a:gd name="connsiteX13712" fmla="*/ 8450231 w 10775908"/>
              <a:gd name="connsiteY13712" fmla="*/ 2842591 h 4464204"/>
              <a:gd name="connsiteX13713" fmla="*/ 8418179 w 10775908"/>
              <a:gd name="connsiteY13713" fmla="*/ 2840207 h 4464204"/>
              <a:gd name="connsiteX13714" fmla="*/ 8416870 w 10775908"/>
              <a:gd name="connsiteY13714" fmla="*/ 2850224 h 4464204"/>
              <a:gd name="connsiteX13715" fmla="*/ 8422468 w 10775908"/>
              <a:gd name="connsiteY13715" fmla="*/ 2852584 h 4464204"/>
              <a:gd name="connsiteX13716" fmla="*/ 8424319 w 10775908"/>
              <a:gd name="connsiteY13716" fmla="*/ 2849106 h 4464204"/>
              <a:gd name="connsiteX13717" fmla="*/ 8434375 w 10775908"/>
              <a:gd name="connsiteY13717" fmla="*/ 2847100 h 4464204"/>
              <a:gd name="connsiteX13718" fmla="*/ 8473616 w 10775908"/>
              <a:gd name="connsiteY13718" fmla="*/ 2860818 h 4464204"/>
              <a:gd name="connsiteX13719" fmla="*/ 8470632 w 10775908"/>
              <a:gd name="connsiteY13719" fmla="*/ 2866267 h 4464204"/>
              <a:gd name="connsiteX13720" fmla="*/ 8532101 w 10775908"/>
              <a:gd name="connsiteY13720" fmla="*/ 2882239 h 4464204"/>
              <a:gd name="connsiteX13721" fmla="*/ 8525232 w 10775908"/>
              <a:gd name="connsiteY13721" fmla="*/ 2901887 h 4464204"/>
              <a:gd name="connsiteX13722" fmla="*/ 8538908 w 10775908"/>
              <a:gd name="connsiteY13722" fmla="*/ 2906668 h 4464204"/>
              <a:gd name="connsiteX13723" fmla="*/ 8565570 w 10775908"/>
              <a:gd name="connsiteY13723" fmla="*/ 2918195 h 4464204"/>
              <a:gd name="connsiteX13724" fmla="*/ 8619372 w 10775908"/>
              <a:gd name="connsiteY13724" fmla="*/ 2938840 h 4464204"/>
              <a:gd name="connsiteX13725" fmla="*/ 8668351 w 10775908"/>
              <a:gd name="connsiteY13725" fmla="*/ 2960741 h 4464204"/>
              <a:gd name="connsiteX13726" fmla="*/ 8675268 w 10775908"/>
              <a:gd name="connsiteY13726" fmla="*/ 2984848 h 4464204"/>
              <a:gd name="connsiteX13727" fmla="*/ 8584104 w 10775908"/>
              <a:gd name="connsiteY13727" fmla="*/ 2943044 h 4464204"/>
              <a:gd name="connsiteX13728" fmla="*/ 8565110 w 10775908"/>
              <a:gd name="connsiteY13728" fmla="*/ 2934872 h 4464204"/>
              <a:gd name="connsiteX13729" fmla="*/ 8568132 w 10775908"/>
              <a:gd name="connsiteY13729" fmla="*/ 2938830 h 4464204"/>
              <a:gd name="connsiteX13730" fmla="*/ 8567010 w 10775908"/>
              <a:gd name="connsiteY13730" fmla="*/ 2946406 h 4464204"/>
              <a:gd name="connsiteX13731" fmla="*/ 8563869 w 10775908"/>
              <a:gd name="connsiteY13731" fmla="*/ 2942290 h 4464204"/>
              <a:gd name="connsiteX13732" fmla="*/ 8564975 w 10775908"/>
              <a:gd name="connsiteY13732" fmla="*/ 2934816 h 4464204"/>
              <a:gd name="connsiteX13733" fmla="*/ 8537950 w 10775908"/>
              <a:gd name="connsiteY13733" fmla="*/ 2923189 h 4464204"/>
              <a:gd name="connsiteX13734" fmla="*/ 8492935 w 10775908"/>
              <a:gd name="connsiteY13734" fmla="*/ 2901254 h 4464204"/>
              <a:gd name="connsiteX13735" fmla="*/ 8413745 w 10775908"/>
              <a:gd name="connsiteY13735" fmla="*/ 2877979 h 4464204"/>
              <a:gd name="connsiteX13736" fmla="*/ 8402016 w 10775908"/>
              <a:gd name="connsiteY13736" fmla="*/ 2867631 h 4464204"/>
              <a:gd name="connsiteX13737" fmla="*/ 8388202 w 10775908"/>
              <a:gd name="connsiteY13737" fmla="*/ 2858024 h 4464204"/>
              <a:gd name="connsiteX13738" fmla="*/ 8363856 w 10775908"/>
              <a:gd name="connsiteY13738" fmla="*/ 2864947 h 4464204"/>
              <a:gd name="connsiteX13739" fmla="*/ 8362111 w 10775908"/>
              <a:gd name="connsiteY13739" fmla="*/ 2844860 h 4464204"/>
              <a:gd name="connsiteX13740" fmla="*/ 8313391 w 10775908"/>
              <a:gd name="connsiteY13740" fmla="*/ 2847303 h 4464204"/>
              <a:gd name="connsiteX13741" fmla="*/ 8256483 w 10775908"/>
              <a:gd name="connsiteY13741" fmla="*/ 2823000 h 4464204"/>
              <a:gd name="connsiteX13742" fmla="*/ 8261763 w 10775908"/>
              <a:gd name="connsiteY13742" fmla="*/ 2820437 h 4464204"/>
              <a:gd name="connsiteX13743" fmla="*/ 8244754 w 10775908"/>
              <a:gd name="connsiteY13743" fmla="*/ 2812653 h 4464204"/>
              <a:gd name="connsiteX13744" fmla="*/ 8216833 w 10775908"/>
              <a:gd name="connsiteY13744" fmla="*/ 2804730 h 4464204"/>
              <a:gd name="connsiteX13745" fmla="*/ 8173856 w 10775908"/>
              <a:gd name="connsiteY13745" fmla="*/ 2809556 h 4464204"/>
              <a:gd name="connsiteX13746" fmla="*/ 8119699 w 10775908"/>
              <a:gd name="connsiteY13746" fmla="*/ 2777385 h 4464204"/>
              <a:gd name="connsiteX13747" fmla="*/ 8071116 w 10775908"/>
              <a:gd name="connsiteY13747" fmla="*/ 2784662 h 4464204"/>
              <a:gd name="connsiteX13748" fmla="*/ 8058448 w 10775908"/>
              <a:gd name="connsiteY13748" fmla="*/ 2770864 h 4464204"/>
              <a:gd name="connsiteX13749" fmla="*/ 8048517 w 10775908"/>
              <a:gd name="connsiteY13749" fmla="*/ 2767705 h 4464204"/>
              <a:gd name="connsiteX13750" fmla="*/ 8044298 w 10775908"/>
              <a:gd name="connsiteY13750" fmla="*/ 2771200 h 4464204"/>
              <a:gd name="connsiteX13751" fmla="*/ 8036807 w 10775908"/>
              <a:gd name="connsiteY13751" fmla="*/ 2768843 h 4464204"/>
              <a:gd name="connsiteX13752" fmla="*/ 8040299 w 10775908"/>
              <a:gd name="connsiteY13752" fmla="*/ 2765444 h 4464204"/>
              <a:gd name="connsiteX13753" fmla="*/ 8024510 w 10775908"/>
              <a:gd name="connsiteY13753" fmla="*/ 2768645 h 4464204"/>
              <a:gd name="connsiteX13754" fmla="*/ 8007774 w 10775908"/>
              <a:gd name="connsiteY13754" fmla="*/ 2773542 h 4464204"/>
              <a:gd name="connsiteX13755" fmla="*/ 7971921 w 10775908"/>
              <a:gd name="connsiteY13755" fmla="*/ 2763214 h 4464204"/>
              <a:gd name="connsiteX13756" fmla="*/ 7934443 w 10775908"/>
              <a:gd name="connsiteY13756" fmla="*/ 2752316 h 4464204"/>
              <a:gd name="connsiteX13757" fmla="*/ 7940410 w 10775908"/>
              <a:gd name="connsiteY13757" fmla="*/ 2747788 h 4464204"/>
              <a:gd name="connsiteX13758" fmla="*/ 7936904 w 10775908"/>
              <a:gd name="connsiteY13758" fmla="*/ 2745428 h 4464204"/>
              <a:gd name="connsiteX13759" fmla="*/ 7936556 w 10775908"/>
              <a:gd name="connsiteY13759" fmla="*/ 2746154 h 4464204"/>
              <a:gd name="connsiteX13760" fmla="*/ 7921160 w 10775908"/>
              <a:gd name="connsiteY13760" fmla="*/ 2749417 h 4464204"/>
              <a:gd name="connsiteX13761" fmla="*/ 7926587 w 10775908"/>
              <a:gd name="connsiteY13761" fmla="*/ 2740957 h 4464204"/>
              <a:gd name="connsiteX13762" fmla="*/ 7918920 w 10775908"/>
              <a:gd name="connsiteY13762" fmla="*/ 2740276 h 4464204"/>
              <a:gd name="connsiteX13763" fmla="*/ 7897430 w 10775908"/>
              <a:gd name="connsiteY13763" fmla="*/ 2732762 h 4464204"/>
              <a:gd name="connsiteX13764" fmla="*/ 7880223 w 10775908"/>
              <a:gd name="connsiteY13764" fmla="*/ 2750634 h 4464204"/>
              <a:gd name="connsiteX13765" fmla="*/ 7856420 w 10775908"/>
              <a:gd name="connsiteY13765" fmla="*/ 2744518 h 4464204"/>
              <a:gd name="connsiteX13766" fmla="*/ 7797129 w 10775908"/>
              <a:gd name="connsiteY13766" fmla="*/ 2745841 h 4464204"/>
              <a:gd name="connsiteX13767" fmla="*/ 7903816 w 10775908"/>
              <a:gd name="connsiteY13767" fmla="*/ 2789755 h 4464204"/>
              <a:gd name="connsiteX13768" fmla="*/ 7912640 w 10775908"/>
              <a:gd name="connsiteY13768" fmla="*/ 2770789 h 4464204"/>
              <a:gd name="connsiteX13769" fmla="*/ 7932176 w 10775908"/>
              <a:gd name="connsiteY13769" fmla="*/ 2777617 h 4464204"/>
              <a:gd name="connsiteX13770" fmla="*/ 7921869 w 10775908"/>
              <a:gd name="connsiteY13770" fmla="*/ 2787371 h 4464204"/>
              <a:gd name="connsiteX13771" fmla="*/ 7920846 w 10775908"/>
              <a:gd name="connsiteY13771" fmla="*/ 2789027 h 4464204"/>
              <a:gd name="connsiteX13772" fmla="*/ 7917383 w 10775908"/>
              <a:gd name="connsiteY13772" fmla="*/ 2801114 h 4464204"/>
              <a:gd name="connsiteX13773" fmla="*/ 7941188 w 10775908"/>
              <a:gd name="connsiteY13773" fmla="*/ 2807228 h 4464204"/>
              <a:gd name="connsiteX13774" fmla="*/ 8023341 w 10775908"/>
              <a:gd name="connsiteY13774" fmla="*/ 2809489 h 4464204"/>
              <a:gd name="connsiteX13775" fmla="*/ 8061146 w 10775908"/>
              <a:gd name="connsiteY13775" fmla="*/ 2820501 h 4464204"/>
              <a:gd name="connsiteX13776" fmla="*/ 8087269 w 10775908"/>
              <a:gd name="connsiteY13776" fmla="*/ 2845069 h 4464204"/>
              <a:gd name="connsiteX13777" fmla="*/ 8088800 w 10775908"/>
              <a:gd name="connsiteY13777" fmla="*/ 2846047 h 4464204"/>
              <a:gd name="connsiteX13778" fmla="*/ 8086540 w 10775908"/>
              <a:gd name="connsiteY13778" fmla="*/ 2842125 h 4464204"/>
              <a:gd name="connsiteX13779" fmla="*/ 8091980 w 10775908"/>
              <a:gd name="connsiteY13779" fmla="*/ 2844025 h 4464204"/>
              <a:gd name="connsiteX13780" fmla="*/ 8089009 w 10775908"/>
              <a:gd name="connsiteY13780" fmla="*/ 2846182 h 4464204"/>
              <a:gd name="connsiteX13781" fmla="*/ 8095609 w 10775908"/>
              <a:gd name="connsiteY13781" fmla="*/ 2850397 h 4464204"/>
              <a:gd name="connsiteX13782" fmla="*/ 8125433 w 10775908"/>
              <a:gd name="connsiteY13782" fmla="*/ 2854000 h 4464204"/>
              <a:gd name="connsiteX13783" fmla="*/ 8149670 w 10775908"/>
              <a:gd name="connsiteY13783" fmla="*/ 2853654 h 4464204"/>
              <a:gd name="connsiteX13784" fmla="*/ 8164033 w 10775908"/>
              <a:gd name="connsiteY13784" fmla="*/ 2856470 h 4464204"/>
              <a:gd name="connsiteX13785" fmla="*/ 8173215 w 10775908"/>
              <a:gd name="connsiteY13785" fmla="*/ 2849020 h 4464204"/>
              <a:gd name="connsiteX13786" fmla="*/ 8181137 w 10775908"/>
              <a:gd name="connsiteY13786" fmla="*/ 2857218 h 4464204"/>
              <a:gd name="connsiteX13787" fmla="*/ 8181766 w 10775908"/>
              <a:gd name="connsiteY13787" fmla="*/ 2859468 h 4464204"/>
              <a:gd name="connsiteX13788" fmla="*/ 8182186 w 10775908"/>
              <a:gd name="connsiteY13788" fmla="*/ 2860978 h 4464204"/>
              <a:gd name="connsiteX13789" fmla="*/ 8197489 w 10775908"/>
              <a:gd name="connsiteY13789" fmla="*/ 2866328 h 4464204"/>
              <a:gd name="connsiteX13790" fmla="*/ 8283442 w 10775908"/>
              <a:gd name="connsiteY13790" fmla="*/ 2876530 h 4464204"/>
              <a:gd name="connsiteX13791" fmla="*/ 8363898 w 10775908"/>
              <a:gd name="connsiteY13791" fmla="*/ 2902452 h 4464204"/>
              <a:gd name="connsiteX13792" fmla="*/ 8377448 w 10775908"/>
              <a:gd name="connsiteY13792" fmla="*/ 2902202 h 4464204"/>
              <a:gd name="connsiteX13793" fmla="*/ 8376534 w 10775908"/>
              <a:gd name="connsiteY13793" fmla="*/ 2908249 h 4464204"/>
              <a:gd name="connsiteX13794" fmla="*/ 8380107 w 10775908"/>
              <a:gd name="connsiteY13794" fmla="*/ 2912531 h 4464204"/>
              <a:gd name="connsiteX13795" fmla="*/ 8381133 w 10775908"/>
              <a:gd name="connsiteY13795" fmla="*/ 2904895 h 4464204"/>
              <a:gd name="connsiteX13796" fmla="*/ 8378918 w 10775908"/>
              <a:gd name="connsiteY13796" fmla="*/ 2902174 h 4464204"/>
              <a:gd name="connsiteX13797" fmla="*/ 8383926 w 10775908"/>
              <a:gd name="connsiteY13797" fmla="*/ 2902081 h 4464204"/>
              <a:gd name="connsiteX13798" fmla="*/ 8442617 w 10775908"/>
              <a:gd name="connsiteY13798" fmla="*/ 2914537 h 4464204"/>
              <a:gd name="connsiteX13799" fmla="*/ 8436436 w 10775908"/>
              <a:gd name="connsiteY13799" fmla="*/ 2932224 h 4464204"/>
              <a:gd name="connsiteX13800" fmla="*/ 8588308 w 10775908"/>
              <a:gd name="connsiteY13800" fmla="*/ 2996342 h 4464204"/>
              <a:gd name="connsiteX13801" fmla="*/ 8577595 w 10775908"/>
              <a:gd name="connsiteY13801" fmla="*/ 2970546 h 4464204"/>
              <a:gd name="connsiteX13802" fmla="*/ 8606898 w 10775908"/>
              <a:gd name="connsiteY13802" fmla="*/ 2980791 h 4464204"/>
              <a:gd name="connsiteX13803" fmla="*/ 8611750 w 10775908"/>
              <a:gd name="connsiteY13803" fmla="*/ 3004537 h 4464204"/>
              <a:gd name="connsiteX13804" fmla="*/ 8634761 w 10775908"/>
              <a:gd name="connsiteY13804" fmla="*/ 3019198 h 4464204"/>
              <a:gd name="connsiteX13805" fmla="*/ 8678434 w 10775908"/>
              <a:gd name="connsiteY13805" fmla="*/ 3038508 h 4464204"/>
              <a:gd name="connsiteX13806" fmla="*/ 8741819 w 10775908"/>
              <a:gd name="connsiteY13806" fmla="*/ 3087129 h 4464204"/>
              <a:gd name="connsiteX13807" fmla="*/ 8574319 w 10775908"/>
              <a:gd name="connsiteY13807" fmla="*/ 3017546 h 4464204"/>
              <a:gd name="connsiteX13808" fmla="*/ 8577323 w 10775908"/>
              <a:gd name="connsiteY13808" fmla="*/ 3034032 h 4464204"/>
              <a:gd name="connsiteX13809" fmla="*/ 8519514 w 10775908"/>
              <a:gd name="connsiteY13809" fmla="*/ 3024849 h 4464204"/>
              <a:gd name="connsiteX13810" fmla="*/ 8540532 w 10775908"/>
              <a:gd name="connsiteY13810" fmla="*/ 3021170 h 4464204"/>
              <a:gd name="connsiteX13811" fmla="*/ 8541541 w 10775908"/>
              <a:gd name="connsiteY13811" fmla="*/ 2999470 h 4464204"/>
              <a:gd name="connsiteX13812" fmla="*/ 8522005 w 10775908"/>
              <a:gd name="connsiteY13812" fmla="*/ 2992640 h 4464204"/>
              <a:gd name="connsiteX13813" fmla="*/ 8476133 w 10775908"/>
              <a:gd name="connsiteY13813" fmla="*/ 2974398 h 4464204"/>
              <a:gd name="connsiteX13814" fmla="*/ 8461186 w 10775908"/>
              <a:gd name="connsiteY13814" fmla="*/ 2971194 h 4464204"/>
              <a:gd name="connsiteX13815" fmla="*/ 8455738 w 10775908"/>
              <a:gd name="connsiteY13815" fmla="*/ 2970027 h 4464204"/>
              <a:gd name="connsiteX13816" fmla="*/ 8436374 w 10775908"/>
              <a:gd name="connsiteY13816" fmla="*/ 2962703 h 4464204"/>
              <a:gd name="connsiteX13817" fmla="*/ 8424871 w 10775908"/>
              <a:gd name="connsiteY13817" fmla="*/ 2965298 h 4464204"/>
              <a:gd name="connsiteX13818" fmla="*/ 8400527 w 10775908"/>
              <a:gd name="connsiteY13818" fmla="*/ 2972224 h 4464204"/>
              <a:gd name="connsiteX13819" fmla="*/ 8393507 w 10775908"/>
              <a:gd name="connsiteY13819" fmla="*/ 2960950 h 4464204"/>
              <a:gd name="connsiteX13820" fmla="*/ 8385692 w 10775908"/>
              <a:gd name="connsiteY13820" fmla="*/ 2958217 h 4464204"/>
              <a:gd name="connsiteX13821" fmla="*/ 8356715 w 10775908"/>
              <a:gd name="connsiteY13821" fmla="*/ 2948087 h 4464204"/>
              <a:gd name="connsiteX13822" fmla="*/ 8361631 w 10775908"/>
              <a:gd name="connsiteY13822" fmla="*/ 2927754 h 4464204"/>
              <a:gd name="connsiteX13823" fmla="*/ 8337180 w 10775908"/>
              <a:gd name="connsiteY13823" fmla="*/ 2941258 h 4464204"/>
              <a:gd name="connsiteX13824" fmla="*/ 8344050 w 10775908"/>
              <a:gd name="connsiteY13824" fmla="*/ 2921608 h 4464204"/>
              <a:gd name="connsiteX13825" fmla="*/ 8233025 w 10775908"/>
              <a:gd name="connsiteY13825" fmla="*/ 2902641 h 4464204"/>
              <a:gd name="connsiteX13826" fmla="*/ 8123050 w 10775908"/>
              <a:gd name="connsiteY13826" fmla="*/ 2879629 h 4464204"/>
              <a:gd name="connsiteX13827" fmla="*/ 7919855 w 10775908"/>
              <a:gd name="connsiteY13827" fmla="*/ 2836892 h 4464204"/>
              <a:gd name="connsiteX13828" fmla="*/ 7906766 w 10775908"/>
              <a:gd name="connsiteY13828" fmla="*/ 2834991 h 4464204"/>
              <a:gd name="connsiteX13829" fmla="*/ 7908209 w 10775908"/>
              <a:gd name="connsiteY13829" fmla="*/ 2835520 h 4464204"/>
              <a:gd name="connsiteX13830" fmla="*/ 7884454 w 10775908"/>
              <a:gd name="connsiteY13830" fmla="*/ 2838229 h 4464204"/>
              <a:gd name="connsiteX13831" fmla="*/ 7861747 w 10775908"/>
              <a:gd name="connsiteY13831" fmla="*/ 2839800 h 4464204"/>
              <a:gd name="connsiteX13832" fmla="*/ 7851842 w 10775908"/>
              <a:gd name="connsiteY13832" fmla="*/ 2835456 h 4464204"/>
              <a:gd name="connsiteX13833" fmla="*/ 7847248 w 10775908"/>
              <a:gd name="connsiteY13833" fmla="*/ 2833863 h 4464204"/>
              <a:gd name="connsiteX13834" fmla="*/ 7886651 w 10775908"/>
              <a:gd name="connsiteY13834" fmla="*/ 2832063 h 4464204"/>
              <a:gd name="connsiteX13835" fmla="*/ 7830925 w 10775908"/>
              <a:gd name="connsiteY13835" fmla="*/ 2823581 h 4464204"/>
              <a:gd name="connsiteX13836" fmla="*/ 7757678 w 10775908"/>
              <a:gd name="connsiteY13836" fmla="*/ 2802246 h 4464204"/>
              <a:gd name="connsiteX13837" fmla="*/ 7765601 w 10775908"/>
              <a:gd name="connsiteY13837" fmla="*/ 2798401 h 4464204"/>
              <a:gd name="connsiteX13838" fmla="*/ 7757892 w 10775908"/>
              <a:gd name="connsiteY13838" fmla="*/ 2789091 h 4464204"/>
              <a:gd name="connsiteX13839" fmla="*/ 7734022 w 10775908"/>
              <a:gd name="connsiteY13839" fmla="*/ 2807207 h 4464204"/>
              <a:gd name="connsiteX13840" fmla="*/ 7706311 w 10775908"/>
              <a:gd name="connsiteY13840" fmla="*/ 2799723 h 4464204"/>
              <a:gd name="connsiteX13841" fmla="*/ 7688985 w 10775908"/>
              <a:gd name="connsiteY13841" fmla="*/ 2817922 h 4464204"/>
              <a:gd name="connsiteX13842" fmla="*/ 7698604 w 10775908"/>
              <a:gd name="connsiteY13842" fmla="*/ 2790416 h 4464204"/>
              <a:gd name="connsiteX13843" fmla="*/ 7650446 w 10775908"/>
              <a:gd name="connsiteY13843" fmla="*/ 2799347 h 4464204"/>
              <a:gd name="connsiteX13844" fmla="*/ 7619827 w 10775908"/>
              <a:gd name="connsiteY13844" fmla="*/ 2799238 h 4464204"/>
              <a:gd name="connsiteX13845" fmla="*/ 7610216 w 10775908"/>
              <a:gd name="connsiteY13845" fmla="*/ 2799977 h 4464204"/>
              <a:gd name="connsiteX13846" fmla="*/ 7590671 w 10775908"/>
              <a:gd name="connsiteY13846" fmla="*/ 2799539 h 4464204"/>
              <a:gd name="connsiteX13847" fmla="*/ 7569110 w 10775908"/>
              <a:gd name="connsiteY13847" fmla="*/ 2799321 h 4464204"/>
              <a:gd name="connsiteX13848" fmla="*/ 7554001 w 10775908"/>
              <a:gd name="connsiteY13848" fmla="*/ 2800428 h 4464204"/>
              <a:gd name="connsiteX13849" fmla="*/ 7553642 w 10775908"/>
              <a:gd name="connsiteY13849" fmla="*/ 2801005 h 4464204"/>
              <a:gd name="connsiteX13850" fmla="*/ 7579444 w 10775908"/>
              <a:gd name="connsiteY13850" fmla="*/ 2803846 h 4464204"/>
              <a:gd name="connsiteX13851" fmla="*/ 7600556 w 10775908"/>
              <a:gd name="connsiteY13851" fmla="*/ 2806465 h 4464204"/>
              <a:gd name="connsiteX13852" fmla="*/ 7593437 w 10775908"/>
              <a:gd name="connsiteY13852" fmla="*/ 2809010 h 4464204"/>
              <a:gd name="connsiteX13853" fmla="*/ 7590348 w 10775908"/>
              <a:gd name="connsiteY13853" fmla="*/ 2809871 h 4464204"/>
              <a:gd name="connsiteX13854" fmla="*/ 7552697 w 10775908"/>
              <a:gd name="connsiteY13854" fmla="*/ 2802533 h 4464204"/>
              <a:gd name="connsiteX13855" fmla="*/ 7552467 w 10775908"/>
              <a:gd name="connsiteY13855" fmla="*/ 2802907 h 4464204"/>
              <a:gd name="connsiteX13856" fmla="*/ 7538750 w 10775908"/>
              <a:gd name="connsiteY13856" fmla="*/ 2801004 h 4464204"/>
              <a:gd name="connsiteX13857" fmla="*/ 7555473 w 10775908"/>
              <a:gd name="connsiteY13857" fmla="*/ 2806704 h 4464204"/>
              <a:gd name="connsiteX13858" fmla="*/ 7711819 w 10775908"/>
              <a:gd name="connsiteY13858" fmla="*/ 2821739 h 4464204"/>
              <a:gd name="connsiteX13859" fmla="*/ 7715248 w 10775908"/>
              <a:gd name="connsiteY13859" fmla="*/ 2824672 h 4464204"/>
              <a:gd name="connsiteX13860" fmla="*/ 7714677 w 10775908"/>
              <a:gd name="connsiteY13860" fmla="*/ 2830202 h 4464204"/>
              <a:gd name="connsiteX13861" fmla="*/ 7690558 w 10775908"/>
              <a:gd name="connsiteY13861" fmla="*/ 2828310 h 4464204"/>
              <a:gd name="connsiteX13862" fmla="*/ 7631052 w 10775908"/>
              <a:gd name="connsiteY13862" fmla="*/ 2826521 h 4464204"/>
              <a:gd name="connsiteX13863" fmla="*/ 7636501 w 10775908"/>
              <a:gd name="connsiteY13863" fmla="*/ 2828421 h 4464204"/>
              <a:gd name="connsiteX13864" fmla="*/ 7657278 w 10775908"/>
              <a:gd name="connsiteY13864" fmla="*/ 2832050 h 4464204"/>
              <a:gd name="connsiteX13865" fmla="*/ 7659310 w 10775908"/>
              <a:gd name="connsiteY13865" fmla="*/ 2829245 h 4464204"/>
              <a:gd name="connsiteX13866" fmla="*/ 7671705 w 10775908"/>
              <a:gd name="connsiteY13866" fmla="*/ 2831383 h 4464204"/>
              <a:gd name="connsiteX13867" fmla="*/ 7693260 w 10775908"/>
              <a:gd name="connsiteY13867" fmla="*/ 2837229 h 4464204"/>
              <a:gd name="connsiteX13868" fmla="*/ 7718770 w 10775908"/>
              <a:gd name="connsiteY13868" fmla="*/ 2839689 h 4464204"/>
              <a:gd name="connsiteX13869" fmla="*/ 7722483 w 10775908"/>
              <a:gd name="connsiteY13869" fmla="*/ 2839155 h 4464204"/>
              <a:gd name="connsiteX13870" fmla="*/ 7729448 w 10775908"/>
              <a:gd name="connsiteY13870" fmla="*/ 2841023 h 4464204"/>
              <a:gd name="connsiteX13871" fmla="*/ 7757665 w 10775908"/>
              <a:gd name="connsiteY13871" fmla="*/ 2859946 h 4464204"/>
              <a:gd name="connsiteX13872" fmla="*/ 7753519 w 10775908"/>
              <a:gd name="connsiteY13872" fmla="*/ 2865576 h 4464204"/>
              <a:gd name="connsiteX13873" fmla="*/ 7750250 w 10775908"/>
              <a:gd name="connsiteY13873" fmla="*/ 2870574 h 4464204"/>
              <a:gd name="connsiteX13874" fmla="*/ 7750288 w 10775908"/>
              <a:gd name="connsiteY13874" fmla="*/ 2871803 h 4464204"/>
              <a:gd name="connsiteX13875" fmla="*/ 7746335 w 10775908"/>
              <a:gd name="connsiteY13875" fmla="*/ 2876728 h 4464204"/>
              <a:gd name="connsiteX13876" fmla="*/ 7747716 w 10775908"/>
              <a:gd name="connsiteY13876" fmla="*/ 2870378 h 4464204"/>
              <a:gd name="connsiteX13877" fmla="*/ 7747862 w 10775908"/>
              <a:gd name="connsiteY13877" fmla="*/ 2869916 h 4464204"/>
              <a:gd name="connsiteX13878" fmla="*/ 7746247 w 10775908"/>
              <a:gd name="connsiteY13878" fmla="*/ 2865321 h 4464204"/>
              <a:gd name="connsiteX13879" fmla="*/ 7706167 w 10775908"/>
              <a:gd name="connsiteY13879" fmla="*/ 2857799 h 4464204"/>
              <a:gd name="connsiteX13880" fmla="*/ 7709200 w 10775908"/>
              <a:gd name="connsiteY13880" fmla="*/ 2847660 h 4464204"/>
              <a:gd name="connsiteX13881" fmla="*/ 7696178 w 10775908"/>
              <a:gd name="connsiteY13881" fmla="*/ 2846901 h 4464204"/>
              <a:gd name="connsiteX13882" fmla="*/ 7692820 w 10775908"/>
              <a:gd name="connsiteY13882" fmla="*/ 2854410 h 4464204"/>
              <a:gd name="connsiteX13883" fmla="*/ 7680382 w 10775908"/>
              <a:gd name="connsiteY13883" fmla="*/ 2862966 h 4464204"/>
              <a:gd name="connsiteX13884" fmla="*/ 7732965 w 10775908"/>
              <a:gd name="connsiteY13884" fmla="*/ 2868171 h 4464204"/>
              <a:gd name="connsiteX13885" fmla="*/ 7745261 w 10775908"/>
              <a:gd name="connsiteY13885" fmla="*/ 2876862 h 4464204"/>
              <a:gd name="connsiteX13886" fmla="*/ 7766510 w 10775908"/>
              <a:gd name="connsiteY13886" fmla="*/ 2877700 h 4464204"/>
              <a:gd name="connsiteX13887" fmla="*/ 7761382 w 10775908"/>
              <a:gd name="connsiteY13887" fmla="*/ 2849551 h 4464204"/>
              <a:gd name="connsiteX13888" fmla="*/ 7828297 w 10775908"/>
              <a:gd name="connsiteY13888" fmla="*/ 2851353 h 4464204"/>
              <a:gd name="connsiteX13889" fmla="*/ 7901085 w 10775908"/>
              <a:gd name="connsiteY13889" fmla="*/ 2861427 h 4464204"/>
              <a:gd name="connsiteX13890" fmla="*/ 8044383 w 10775908"/>
              <a:gd name="connsiteY13890" fmla="*/ 2880779 h 4464204"/>
              <a:gd name="connsiteX13891" fmla="*/ 8037541 w 10775908"/>
              <a:gd name="connsiteY13891" fmla="*/ 2900347 h 4464204"/>
              <a:gd name="connsiteX13892" fmla="*/ 8045351 w 10775908"/>
              <a:gd name="connsiteY13892" fmla="*/ 2903078 h 4464204"/>
              <a:gd name="connsiteX13893" fmla="*/ 8064871 w 10775908"/>
              <a:gd name="connsiteY13893" fmla="*/ 2909902 h 4464204"/>
              <a:gd name="connsiteX13894" fmla="*/ 8074532 w 10775908"/>
              <a:gd name="connsiteY13894" fmla="*/ 2919868 h 4464204"/>
              <a:gd name="connsiteX13895" fmla="*/ 8046418 w 10775908"/>
              <a:gd name="connsiteY13895" fmla="*/ 2918824 h 4464204"/>
              <a:gd name="connsiteX13896" fmla="*/ 8010921 w 10775908"/>
              <a:gd name="connsiteY13896" fmla="*/ 2908611 h 4464204"/>
              <a:gd name="connsiteX13897" fmla="*/ 7925153 w 10775908"/>
              <a:gd name="connsiteY13897" fmla="*/ 2891803 h 4464204"/>
              <a:gd name="connsiteX13898" fmla="*/ 7894828 w 10775908"/>
              <a:gd name="connsiteY13898" fmla="*/ 2885593 h 4464204"/>
              <a:gd name="connsiteX13899" fmla="*/ 7873938 w 10775908"/>
              <a:gd name="connsiteY13899" fmla="*/ 2882682 h 4464204"/>
              <a:gd name="connsiteX13900" fmla="*/ 7873851 w 10775908"/>
              <a:gd name="connsiteY13900" fmla="*/ 2895464 h 4464204"/>
              <a:gd name="connsiteX13901" fmla="*/ 7890836 w 10775908"/>
              <a:gd name="connsiteY13901" fmla="*/ 2897014 h 4464204"/>
              <a:gd name="connsiteX13902" fmla="*/ 7911187 w 10775908"/>
              <a:gd name="connsiteY13902" fmla="*/ 2906685 h 4464204"/>
              <a:gd name="connsiteX13903" fmla="*/ 7898702 w 10775908"/>
              <a:gd name="connsiteY13903" fmla="*/ 2917328 h 4464204"/>
              <a:gd name="connsiteX13904" fmla="*/ 7816480 w 10775908"/>
              <a:gd name="connsiteY13904" fmla="*/ 2903957 h 4464204"/>
              <a:gd name="connsiteX13905" fmla="*/ 7642893 w 10775908"/>
              <a:gd name="connsiteY13905" fmla="*/ 2876212 h 4464204"/>
              <a:gd name="connsiteX13906" fmla="*/ 7662612 w 10775908"/>
              <a:gd name="connsiteY13906" fmla="*/ 2869928 h 4464204"/>
              <a:gd name="connsiteX13907" fmla="*/ 7658055 w 10775908"/>
              <a:gd name="connsiteY13907" fmla="*/ 2857904 h 4464204"/>
              <a:gd name="connsiteX13908" fmla="*/ 7648772 w 10775908"/>
              <a:gd name="connsiteY13908" fmla="*/ 2848868 h 4464204"/>
              <a:gd name="connsiteX13909" fmla="*/ 7636383 w 10775908"/>
              <a:gd name="connsiteY13909" fmla="*/ 2849184 h 4464204"/>
              <a:gd name="connsiteX13910" fmla="*/ 7632377 w 10775908"/>
              <a:gd name="connsiteY13910" fmla="*/ 2849611 h 4464204"/>
              <a:gd name="connsiteX13911" fmla="*/ 7632150 w 10775908"/>
              <a:gd name="connsiteY13911" fmla="*/ 2850262 h 4464204"/>
              <a:gd name="connsiteX13912" fmla="*/ 7640155 w 10775908"/>
              <a:gd name="connsiteY13912" fmla="*/ 2851080 h 4464204"/>
              <a:gd name="connsiteX13913" fmla="*/ 7623700 w 10775908"/>
              <a:gd name="connsiteY13913" fmla="*/ 2858019 h 4464204"/>
              <a:gd name="connsiteX13914" fmla="*/ 7630177 w 10775908"/>
              <a:gd name="connsiteY13914" fmla="*/ 2860482 h 4464204"/>
              <a:gd name="connsiteX13915" fmla="*/ 7638557 w 10775908"/>
              <a:gd name="connsiteY13915" fmla="*/ 2876864 h 4464204"/>
              <a:gd name="connsiteX13916" fmla="*/ 7576321 w 10775908"/>
              <a:gd name="connsiteY13916" fmla="*/ 2885392 h 4464204"/>
              <a:gd name="connsiteX13917" fmla="*/ 7631603 w 10775908"/>
              <a:gd name="connsiteY13917" fmla="*/ 2896916 h 4464204"/>
              <a:gd name="connsiteX13918" fmla="*/ 7623396 w 10775908"/>
              <a:gd name="connsiteY13918" fmla="*/ 2900928 h 4464204"/>
              <a:gd name="connsiteX13919" fmla="*/ 7618539 w 10775908"/>
              <a:gd name="connsiteY13919" fmla="*/ 2901821 h 4464204"/>
              <a:gd name="connsiteX13920" fmla="*/ 7554281 w 10775908"/>
              <a:gd name="connsiteY13920" fmla="*/ 2887200 h 4464204"/>
              <a:gd name="connsiteX13921" fmla="*/ 7515456 w 10775908"/>
              <a:gd name="connsiteY13921" fmla="*/ 2878481 h 4464204"/>
              <a:gd name="connsiteX13922" fmla="*/ 7538959 w 10775908"/>
              <a:gd name="connsiteY13922" fmla="*/ 2887992 h 4464204"/>
              <a:gd name="connsiteX13923" fmla="*/ 7606211 w 10775908"/>
              <a:gd name="connsiteY13923" fmla="*/ 2903286 h 4464204"/>
              <a:gd name="connsiteX13924" fmla="*/ 7607981 w 10775908"/>
              <a:gd name="connsiteY13924" fmla="*/ 2903761 h 4464204"/>
              <a:gd name="connsiteX13925" fmla="*/ 7607852 w 10775908"/>
              <a:gd name="connsiteY13925" fmla="*/ 2903785 h 4464204"/>
              <a:gd name="connsiteX13926" fmla="*/ 7605766 w 10775908"/>
              <a:gd name="connsiteY13926" fmla="*/ 2906619 h 4464204"/>
              <a:gd name="connsiteX13927" fmla="*/ 7627949 w 10775908"/>
              <a:gd name="connsiteY13927" fmla="*/ 2909120 h 4464204"/>
              <a:gd name="connsiteX13928" fmla="*/ 7668928 w 10775908"/>
              <a:gd name="connsiteY13928" fmla="*/ 2920117 h 4464204"/>
              <a:gd name="connsiteX13929" fmla="*/ 7674670 w 10775908"/>
              <a:gd name="connsiteY13929" fmla="*/ 2921375 h 4464204"/>
              <a:gd name="connsiteX13930" fmla="*/ 7654516 w 10775908"/>
              <a:gd name="connsiteY13930" fmla="*/ 2923632 h 4464204"/>
              <a:gd name="connsiteX13931" fmla="*/ 7633612 w 10775908"/>
              <a:gd name="connsiteY13931" fmla="*/ 2925380 h 4464204"/>
              <a:gd name="connsiteX13932" fmla="*/ 7637551 w 10775908"/>
              <a:gd name="connsiteY13932" fmla="*/ 2929792 h 4464204"/>
              <a:gd name="connsiteX13933" fmla="*/ 7637027 w 10775908"/>
              <a:gd name="connsiteY13933" fmla="*/ 2934403 h 4464204"/>
              <a:gd name="connsiteX13934" fmla="*/ 7638381 w 10775908"/>
              <a:gd name="connsiteY13934" fmla="*/ 2934263 h 4464204"/>
              <a:gd name="connsiteX13935" fmla="*/ 7648142 w 10775908"/>
              <a:gd name="connsiteY13935" fmla="*/ 2939097 h 4464204"/>
              <a:gd name="connsiteX13936" fmla="*/ 7643486 w 10775908"/>
              <a:gd name="connsiteY13936" fmla="*/ 2939149 h 4464204"/>
              <a:gd name="connsiteX13937" fmla="*/ 7635171 w 10775908"/>
              <a:gd name="connsiteY13937" fmla="*/ 2941184 h 4464204"/>
              <a:gd name="connsiteX13938" fmla="*/ 7629915 w 10775908"/>
              <a:gd name="connsiteY13938" fmla="*/ 2954346 h 4464204"/>
              <a:gd name="connsiteX13939" fmla="*/ 7625749 w 10775908"/>
              <a:gd name="connsiteY13939" fmla="*/ 2949681 h 4464204"/>
              <a:gd name="connsiteX13940" fmla="*/ 7626436 w 10775908"/>
              <a:gd name="connsiteY13940" fmla="*/ 2943619 h 4464204"/>
              <a:gd name="connsiteX13941" fmla="*/ 7606595 w 10775908"/>
              <a:gd name="connsiteY13941" fmla="*/ 2949687 h 4464204"/>
              <a:gd name="connsiteX13942" fmla="*/ 7593781 w 10775908"/>
              <a:gd name="connsiteY13942" fmla="*/ 2954315 h 4464204"/>
              <a:gd name="connsiteX13943" fmla="*/ 7615233 w 10775908"/>
              <a:gd name="connsiteY13943" fmla="*/ 2952973 h 4464204"/>
              <a:gd name="connsiteX13944" fmla="*/ 7614825 w 10775908"/>
              <a:gd name="connsiteY13944" fmla="*/ 2965485 h 4464204"/>
              <a:gd name="connsiteX13945" fmla="*/ 7653383 w 10775908"/>
              <a:gd name="connsiteY13945" fmla="*/ 2967481 h 4464204"/>
              <a:gd name="connsiteX13946" fmla="*/ 7645249 w 10775908"/>
              <a:gd name="connsiteY13946" fmla="*/ 2973887 h 4464204"/>
              <a:gd name="connsiteX13947" fmla="*/ 7630977 w 10775908"/>
              <a:gd name="connsiteY13947" fmla="*/ 2975322 h 4464204"/>
              <a:gd name="connsiteX13948" fmla="*/ 7634000 w 10775908"/>
              <a:gd name="connsiteY13948" fmla="*/ 2985972 h 4464204"/>
              <a:gd name="connsiteX13949" fmla="*/ 7628158 w 10775908"/>
              <a:gd name="connsiteY13949" fmla="*/ 2985021 h 4464204"/>
              <a:gd name="connsiteX13950" fmla="*/ 7614631 w 10775908"/>
              <a:gd name="connsiteY13950" fmla="*/ 2984958 h 4464204"/>
              <a:gd name="connsiteX13951" fmla="*/ 7614115 w 10775908"/>
              <a:gd name="connsiteY13951" fmla="*/ 2984834 h 4464204"/>
              <a:gd name="connsiteX13952" fmla="*/ 7477523 w 10775908"/>
              <a:gd name="connsiteY13952" fmla="*/ 2952608 h 4464204"/>
              <a:gd name="connsiteX13953" fmla="*/ 7447585 w 10775908"/>
              <a:gd name="connsiteY13953" fmla="*/ 2947821 h 4464204"/>
              <a:gd name="connsiteX13954" fmla="*/ 7448105 w 10775908"/>
              <a:gd name="connsiteY13954" fmla="*/ 2948311 h 4464204"/>
              <a:gd name="connsiteX13955" fmla="*/ 7447193 w 10775908"/>
              <a:gd name="connsiteY13955" fmla="*/ 2955285 h 4464204"/>
              <a:gd name="connsiteX13956" fmla="*/ 7445253 w 10775908"/>
              <a:gd name="connsiteY13956" fmla="*/ 2947448 h 4464204"/>
              <a:gd name="connsiteX13957" fmla="*/ 7440518 w 10775908"/>
              <a:gd name="connsiteY13957" fmla="*/ 2946691 h 4464204"/>
              <a:gd name="connsiteX13958" fmla="*/ 7438050 w 10775908"/>
              <a:gd name="connsiteY13958" fmla="*/ 2952117 h 4464204"/>
              <a:gd name="connsiteX13959" fmla="*/ 7424512 w 10775908"/>
              <a:gd name="connsiteY13959" fmla="*/ 2947384 h 4464204"/>
              <a:gd name="connsiteX13960" fmla="*/ 7426526 w 10775908"/>
              <a:gd name="connsiteY13960" fmla="*/ 2944453 h 4464204"/>
              <a:gd name="connsiteX13961" fmla="*/ 7340092 w 10775908"/>
              <a:gd name="connsiteY13961" fmla="*/ 2930633 h 4464204"/>
              <a:gd name="connsiteX13962" fmla="*/ 7335615 w 10775908"/>
              <a:gd name="connsiteY13962" fmla="*/ 2931984 h 4464204"/>
              <a:gd name="connsiteX13963" fmla="*/ 7318881 w 10775908"/>
              <a:gd name="connsiteY13963" fmla="*/ 2929936 h 4464204"/>
              <a:gd name="connsiteX13964" fmla="*/ 7317746 w 10775908"/>
              <a:gd name="connsiteY13964" fmla="*/ 2927201 h 4464204"/>
              <a:gd name="connsiteX13965" fmla="*/ 7317394 w 10775908"/>
              <a:gd name="connsiteY13965" fmla="*/ 2927181 h 4464204"/>
              <a:gd name="connsiteX13966" fmla="*/ 7318421 w 10775908"/>
              <a:gd name="connsiteY13966" fmla="*/ 2931836 h 4464204"/>
              <a:gd name="connsiteX13967" fmla="*/ 7312978 w 10775908"/>
              <a:gd name="connsiteY13967" fmla="*/ 2929933 h 4464204"/>
              <a:gd name="connsiteX13968" fmla="*/ 7315105 w 10775908"/>
              <a:gd name="connsiteY13968" fmla="*/ 2927053 h 4464204"/>
              <a:gd name="connsiteX13969" fmla="*/ 7284490 w 10775908"/>
              <a:gd name="connsiteY13969" fmla="*/ 2925333 h 4464204"/>
              <a:gd name="connsiteX13970" fmla="*/ 7283946 w 10775908"/>
              <a:gd name="connsiteY13970" fmla="*/ 2929014 h 4464204"/>
              <a:gd name="connsiteX13971" fmla="*/ 7275051 w 10775908"/>
              <a:gd name="connsiteY13971" fmla="*/ 2924802 h 4464204"/>
              <a:gd name="connsiteX13972" fmla="*/ 7262374 w 10775908"/>
              <a:gd name="connsiteY13972" fmla="*/ 2924090 h 4464204"/>
              <a:gd name="connsiteX13973" fmla="*/ 7263687 w 10775908"/>
              <a:gd name="connsiteY13973" fmla="*/ 2931682 h 4464204"/>
              <a:gd name="connsiteX13974" fmla="*/ 7260290 w 10775908"/>
              <a:gd name="connsiteY13974" fmla="*/ 2928298 h 4464204"/>
              <a:gd name="connsiteX13975" fmla="*/ 7261001 w 10775908"/>
              <a:gd name="connsiteY13975" fmla="*/ 2924013 h 4464204"/>
              <a:gd name="connsiteX13976" fmla="*/ 7239599 w 10775908"/>
              <a:gd name="connsiteY13976" fmla="*/ 2922810 h 4464204"/>
              <a:gd name="connsiteX13977" fmla="*/ 7218064 w 10775908"/>
              <a:gd name="connsiteY13977" fmla="*/ 2923655 h 4464204"/>
              <a:gd name="connsiteX13978" fmla="*/ 7218645 w 10775908"/>
              <a:gd name="connsiteY13978" fmla="*/ 2931374 h 4464204"/>
              <a:gd name="connsiteX13979" fmla="*/ 7232177 w 10775908"/>
              <a:gd name="connsiteY13979" fmla="*/ 2932635 h 4464204"/>
              <a:gd name="connsiteX13980" fmla="*/ 7237552 w 10775908"/>
              <a:gd name="connsiteY13980" fmla="*/ 2932268 h 4464204"/>
              <a:gd name="connsiteX13981" fmla="*/ 7241006 w 10775908"/>
              <a:gd name="connsiteY13981" fmla="*/ 2933458 h 4464204"/>
              <a:gd name="connsiteX13982" fmla="*/ 7282724 w 10775908"/>
              <a:gd name="connsiteY13982" fmla="*/ 2937349 h 4464204"/>
              <a:gd name="connsiteX13983" fmla="*/ 7307146 w 10775908"/>
              <a:gd name="connsiteY13983" fmla="*/ 2939615 h 4464204"/>
              <a:gd name="connsiteX13984" fmla="*/ 7311953 w 10775908"/>
              <a:gd name="connsiteY13984" fmla="*/ 2929469 h 4464204"/>
              <a:gd name="connsiteX13985" fmla="*/ 7310838 w 10775908"/>
              <a:gd name="connsiteY13985" fmla="*/ 2939958 h 4464204"/>
              <a:gd name="connsiteX13986" fmla="*/ 7409017 w 10775908"/>
              <a:gd name="connsiteY13986" fmla="*/ 2949072 h 4464204"/>
              <a:gd name="connsiteX13987" fmla="*/ 7624670 w 10775908"/>
              <a:gd name="connsiteY13987" fmla="*/ 2998831 h 4464204"/>
              <a:gd name="connsiteX13988" fmla="*/ 7626770 w 10775908"/>
              <a:gd name="connsiteY13988" fmla="*/ 2999499 h 4464204"/>
              <a:gd name="connsiteX13989" fmla="*/ 7615382 w 10775908"/>
              <a:gd name="connsiteY13989" fmla="*/ 3000946 h 4464204"/>
              <a:gd name="connsiteX13990" fmla="*/ 7613801 w 10775908"/>
              <a:gd name="connsiteY13990" fmla="*/ 3001640 h 4464204"/>
              <a:gd name="connsiteX13991" fmla="*/ 7610591 w 10775908"/>
              <a:gd name="connsiteY13991" fmla="*/ 3000685 h 4464204"/>
              <a:gd name="connsiteX13992" fmla="*/ 7401159 w 10775908"/>
              <a:gd name="connsiteY13992" fmla="*/ 2956233 h 4464204"/>
              <a:gd name="connsiteX13993" fmla="*/ 7360271 w 10775908"/>
              <a:gd name="connsiteY13993" fmla="*/ 2951371 h 4464204"/>
              <a:gd name="connsiteX13994" fmla="*/ 7363173 w 10775908"/>
              <a:gd name="connsiteY13994" fmla="*/ 2955863 h 4464204"/>
              <a:gd name="connsiteX13995" fmla="*/ 7354474 w 10775908"/>
              <a:gd name="connsiteY13995" fmla="*/ 2959904 h 4464204"/>
              <a:gd name="connsiteX13996" fmla="*/ 7399308 w 10775908"/>
              <a:gd name="connsiteY13996" fmla="*/ 2965192 h 4464204"/>
              <a:gd name="connsiteX13997" fmla="*/ 7439875 w 10775908"/>
              <a:gd name="connsiteY13997" fmla="*/ 2975397 h 4464204"/>
              <a:gd name="connsiteX13998" fmla="*/ 7450645 w 10775908"/>
              <a:gd name="connsiteY13998" fmla="*/ 2977929 h 4464204"/>
              <a:gd name="connsiteX13999" fmla="*/ 7514123 w 10775908"/>
              <a:gd name="connsiteY13999" fmla="*/ 2993000 h 4464204"/>
              <a:gd name="connsiteX14000" fmla="*/ 7514691 w 10775908"/>
              <a:gd name="connsiteY14000" fmla="*/ 2989047 h 4464204"/>
              <a:gd name="connsiteX14001" fmla="*/ 7524859 w 10775908"/>
              <a:gd name="connsiteY14001" fmla="*/ 2991514 h 4464204"/>
              <a:gd name="connsiteX14002" fmla="*/ 7527954 w 10775908"/>
              <a:gd name="connsiteY14002" fmla="*/ 2995521 h 4464204"/>
              <a:gd name="connsiteX14003" fmla="*/ 7527852 w 10775908"/>
              <a:gd name="connsiteY14003" fmla="*/ 2996258 h 4464204"/>
              <a:gd name="connsiteX14004" fmla="*/ 7531040 w 10775908"/>
              <a:gd name="connsiteY14004" fmla="*/ 2997016 h 4464204"/>
              <a:gd name="connsiteX14005" fmla="*/ 7615142 w 10775908"/>
              <a:gd name="connsiteY14005" fmla="*/ 3021760 h 4464204"/>
              <a:gd name="connsiteX14006" fmla="*/ 7540957 w 10775908"/>
              <a:gd name="connsiteY14006" fmla="*/ 3005401 h 4464204"/>
              <a:gd name="connsiteX14007" fmla="*/ 7542254 w 10775908"/>
              <a:gd name="connsiteY14007" fmla="*/ 3010501 h 4464204"/>
              <a:gd name="connsiteX14008" fmla="*/ 7537085 w 10775908"/>
              <a:gd name="connsiteY14008" fmla="*/ 3008693 h 4464204"/>
              <a:gd name="connsiteX14009" fmla="*/ 7539109 w 10775908"/>
              <a:gd name="connsiteY14009" fmla="*/ 3004994 h 4464204"/>
              <a:gd name="connsiteX14010" fmla="*/ 7527905 w 10775908"/>
              <a:gd name="connsiteY14010" fmla="*/ 3002524 h 4464204"/>
              <a:gd name="connsiteX14011" fmla="*/ 7527017 w 10775908"/>
              <a:gd name="connsiteY14011" fmla="*/ 3002320 h 4464204"/>
              <a:gd name="connsiteX14012" fmla="*/ 7526764 w 10775908"/>
              <a:gd name="connsiteY14012" fmla="*/ 3004155 h 4464204"/>
              <a:gd name="connsiteX14013" fmla="*/ 7516471 w 10775908"/>
              <a:gd name="connsiteY14013" fmla="*/ 3001644 h 4464204"/>
              <a:gd name="connsiteX14014" fmla="*/ 7514880 w 10775908"/>
              <a:gd name="connsiteY14014" fmla="*/ 2999547 h 4464204"/>
              <a:gd name="connsiteX14015" fmla="*/ 7485000 w 10775908"/>
              <a:gd name="connsiteY14015" fmla="*/ 2992717 h 4464204"/>
              <a:gd name="connsiteX14016" fmla="*/ 7482552 w 10775908"/>
              <a:gd name="connsiteY14016" fmla="*/ 2996369 h 4464204"/>
              <a:gd name="connsiteX14017" fmla="*/ 7509056 w 10775908"/>
              <a:gd name="connsiteY14017" fmla="*/ 3001349 h 4464204"/>
              <a:gd name="connsiteX14018" fmla="*/ 7608742 w 10775908"/>
              <a:gd name="connsiteY14018" fmla="*/ 3033494 h 4464204"/>
              <a:gd name="connsiteX14019" fmla="*/ 7488063 w 10775908"/>
              <a:gd name="connsiteY14019" fmla="*/ 3010060 h 4464204"/>
              <a:gd name="connsiteX14020" fmla="*/ 7412075 w 10775908"/>
              <a:gd name="connsiteY14020" fmla="*/ 2996103 h 4464204"/>
              <a:gd name="connsiteX14021" fmla="*/ 7394626 w 10775908"/>
              <a:gd name="connsiteY14021" fmla="*/ 2999074 h 4464204"/>
              <a:gd name="connsiteX14022" fmla="*/ 7488833 w 10775908"/>
              <a:gd name="connsiteY14022" fmla="*/ 3016004 h 4464204"/>
              <a:gd name="connsiteX14023" fmla="*/ 7584675 w 10775908"/>
              <a:gd name="connsiteY14023" fmla="*/ 3039440 h 4464204"/>
              <a:gd name="connsiteX14024" fmla="*/ 7620591 w 10775908"/>
              <a:gd name="connsiteY14024" fmla="*/ 3040847 h 4464204"/>
              <a:gd name="connsiteX14025" fmla="*/ 7761573 w 10775908"/>
              <a:gd name="connsiteY14025" fmla="*/ 3068610 h 4464204"/>
              <a:gd name="connsiteX14026" fmla="*/ 7677307 w 10775908"/>
              <a:gd name="connsiteY14026" fmla="*/ 3069494 h 4464204"/>
              <a:gd name="connsiteX14027" fmla="*/ 7663329 w 10775908"/>
              <a:gd name="connsiteY14027" fmla="*/ 3070191 h 4464204"/>
              <a:gd name="connsiteX14028" fmla="*/ 7667625 w 10775908"/>
              <a:gd name="connsiteY14028" fmla="*/ 3071805 h 4464204"/>
              <a:gd name="connsiteX14029" fmla="*/ 7675114 w 10775908"/>
              <a:gd name="connsiteY14029" fmla="*/ 3072925 h 4464204"/>
              <a:gd name="connsiteX14030" fmla="*/ 7684571 w 10775908"/>
              <a:gd name="connsiteY14030" fmla="*/ 3080993 h 4464204"/>
              <a:gd name="connsiteX14031" fmla="*/ 7647794 w 10775908"/>
              <a:gd name="connsiteY14031" fmla="*/ 3074574 h 4464204"/>
              <a:gd name="connsiteX14032" fmla="*/ 7635948 w 10775908"/>
              <a:gd name="connsiteY14032" fmla="*/ 3071557 h 4464204"/>
              <a:gd name="connsiteX14033" fmla="*/ 7604422 w 10775908"/>
              <a:gd name="connsiteY14033" fmla="*/ 3073129 h 4464204"/>
              <a:gd name="connsiteX14034" fmla="*/ 7615919 w 10775908"/>
              <a:gd name="connsiteY14034" fmla="*/ 3076361 h 4464204"/>
              <a:gd name="connsiteX14035" fmla="*/ 7631348 w 10775908"/>
              <a:gd name="connsiteY14035" fmla="*/ 3080513 h 4464204"/>
              <a:gd name="connsiteX14036" fmla="*/ 7633109 w 10775908"/>
              <a:gd name="connsiteY14036" fmla="*/ 3084633 h 4464204"/>
              <a:gd name="connsiteX14037" fmla="*/ 7683619 w 10775908"/>
              <a:gd name="connsiteY14037" fmla="*/ 3085567 h 4464204"/>
              <a:gd name="connsiteX14038" fmla="*/ 7805987 w 10775908"/>
              <a:gd name="connsiteY14038" fmla="*/ 3097399 h 4464204"/>
              <a:gd name="connsiteX14039" fmla="*/ 7865795 w 10775908"/>
              <a:gd name="connsiteY14039" fmla="*/ 3107257 h 4464204"/>
              <a:gd name="connsiteX14040" fmla="*/ 7915136 w 10775908"/>
              <a:gd name="connsiteY14040" fmla="*/ 3109402 h 4464204"/>
              <a:gd name="connsiteX14041" fmla="*/ 8119060 w 10775908"/>
              <a:gd name="connsiteY14041" fmla="*/ 3163010 h 4464204"/>
              <a:gd name="connsiteX14042" fmla="*/ 8129301 w 10775908"/>
              <a:gd name="connsiteY14042" fmla="*/ 3177642 h 4464204"/>
              <a:gd name="connsiteX14043" fmla="*/ 8086077 w 10775908"/>
              <a:gd name="connsiteY14043" fmla="*/ 3182056 h 4464204"/>
              <a:gd name="connsiteX14044" fmla="*/ 7969793 w 10775908"/>
              <a:gd name="connsiteY14044" fmla="*/ 3159088 h 4464204"/>
              <a:gd name="connsiteX14045" fmla="*/ 7909521 w 10775908"/>
              <a:gd name="connsiteY14045" fmla="*/ 3138016 h 4464204"/>
              <a:gd name="connsiteX14046" fmla="*/ 7894927 w 10775908"/>
              <a:gd name="connsiteY14046" fmla="*/ 3148386 h 4464204"/>
              <a:gd name="connsiteX14047" fmla="*/ 7876645 w 10775908"/>
              <a:gd name="connsiteY14047" fmla="*/ 3144205 h 4464204"/>
              <a:gd name="connsiteX14048" fmla="*/ 7756452 w 10775908"/>
              <a:gd name="connsiteY14048" fmla="*/ 3119869 h 4464204"/>
              <a:gd name="connsiteX14049" fmla="*/ 7504604 w 10775908"/>
              <a:gd name="connsiteY14049" fmla="*/ 3110256 h 4464204"/>
              <a:gd name="connsiteX14050" fmla="*/ 7378681 w 10775908"/>
              <a:gd name="connsiteY14050" fmla="*/ 3114863 h 4464204"/>
              <a:gd name="connsiteX14051" fmla="*/ 7346492 w 10775908"/>
              <a:gd name="connsiteY14051" fmla="*/ 3119082 h 4464204"/>
              <a:gd name="connsiteX14052" fmla="*/ 7328210 w 10775908"/>
              <a:gd name="connsiteY14052" fmla="*/ 3114901 h 4464204"/>
              <a:gd name="connsiteX14053" fmla="*/ 7331580 w 10775908"/>
              <a:gd name="connsiteY14053" fmla="*/ 3094804 h 4464204"/>
              <a:gd name="connsiteX14054" fmla="*/ 7337535 w 10775908"/>
              <a:gd name="connsiteY14054" fmla="*/ 3086119 h 4464204"/>
              <a:gd name="connsiteX14055" fmla="*/ 7279957 w 10775908"/>
              <a:gd name="connsiteY14055" fmla="*/ 3087574 h 4464204"/>
              <a:gd name="connsiteX14056" fmla="*/ 7277013 w 10775908"/>
              <a:gd name="connsiteY14056" fmla="*/ 3094294 h 4464204"/>
              <a:gd name="connsiteX14057" fmla="*/ 7310733 w 10775908"/>
              <a:gd name="connsiteY14057" fmla="*/ 3110474 h 4464204"/>
              <a:gd name="connsiteX14058" fmla="*/ 7288288 w 10775908"/>
              <a:gd name="connsiteY14058" fmla="*/ 3115391 h 4464204"/>
              <a:gd name="connsiteX14059" fmla="*/ 7302860 w 10775908"/>
              <a:gd name="connsiteY14059" fmla="*/ 3118315 h 4464204"/>
              <a:gd name="connsiteX14060" fmla="*/ 7384601 w 10775908"/>
              <a:gd name="connsiteY14060" fmla="*/ 3127607 h 4464204"/>
              <a:gd name="connsiteX14061" fmla="*/ 7337500 w 10775908"/>
              <a:gd name="connsiteY14061" fmla="*/ 3127854 h 4464204"/>
              <a:gd name="connsiteX14062" fmla="*/ 7268526 w 10775908"/>
              <a:gd name="connsiteY14062" fmla="*/ 3121628 h 4464204"/>
              <a:gd name="connsiteX14063" fmla="*/ 7261745 w 10775908"/>
              <a:gd name="connsiteY14063" fmla="*/ 3121205 h 4464204"/>
              <a:gd name="connsiteX14064" fmla="*/ 7253828 w 10775908"/>
              <a:gd name="connsiteY14064" fmla="*/ 3122940 h 4464204"/>
              <a:gd name="connsiteX14065" fmla="*/ 7198188 w 10775908"/>
              <a:gd name="connsiteY14065" fmla="*/ 3127881 h 4464204"/>
              <a:gd name="connsiteX14066" fmla="*/ 7193011 w 10775908"/>
              <a:gd name="connsiteY14066" fmla="*/ 3127741 h 4464204"/>
              <a:gd name="connsiteX14067" fmla="*/ 7215901 w 10775908"/>
              <a:gd name="connsiteY14067" fmla="*/ 3129354 h 4464204"/>
              <a:gd name="connsiteX14068" fmla="*/ 7229821 w 10775908"/>
              <a:gd name="connsiteY14068" fmla="*/ 3137626 h 4464204"/>
              <a:gd name="connsiteX14069" fmla="*/ 7173306 w 10775908"/>
              <a:gd name="connsiteY14069" fmla="*/ 3141503 h 4464204"/>
              <a:gd name="connsiteX14070" fmla="*/ 7155996 w 10775908"/>
              <a:gd name="connsiteY14070" fmla="*/ 3144407 h 4464204"/>
              <a:gd name="connsiteX14071" fmla="*/ 7185534 w 10775908"/>
              <a:gd name="connsiteY14071" fmla="*/ 3147578 h 4464204"/>
              <a:gd name="connsiteX14072" fmla="*/ 7185827 w 10775908"/>
              <a:gd name="connsiteY14072" fmla="*/ 3154391 h 4464204"/>
              <a:gd name="connsiteX14073" fmla="*/ 7186607 w 10775908"/>
              <a:gd name="connsiteY14073" fmla="*/ 3154543 h 4464204"/>
              <a:gd name="connsiteX14074" fmla="*/ 7195351 w 10775908"/>
              <a:gd name="connsiteY14074" fmla="*/ 3163970 h 4464204"/>
              <a:gd name="connsiteX14075" fmla="*/ 7182109 w 10775908"/>
              <a:gd name="connsiteY14075" fmla="*/ 3167674 h 4464204"/>
              <a:gd name="connsiteX14076" fmla="*/ 7189649 w 10775908"/>
              <a:gd name="connsiteY14076" fmla="*/ 3167670 h 4464204"/>
              <a:gd name="connsiteX14077" fmla="*/ 7207240 w 10775908"/>
              <a:gd name="connsiteY14077" fmla="*/ 3170124 h 4464204"/>
              <a:gd name="connsiteX14078" fmla="*/ 7210984 w 10775908"/>
              <a:gd name="connsiteY14078" fmla="*/ 3175730 h 4464204"/>
              <a:gd name="connsiteX14079" fmla="*/ 7215379 w 10775908"/>
              <a:gd name="connsiteY14079" fmla="*/ 3176035 h 4464204"/>
              <a:gd name="connsiteX14080" fmla="*/ 7215518 w 10775908"/>
              <a:gd name="connsiteY14080" fmla="*/ 3175900 h 4464204"/>
              <a:gd name="connsiteX14081" fmla="*/ 7205059 w 10775908"/>
              <a:gd name="connsiteY14081" fmla="*/ 3150243 h 4464204"/>
              <a:gd name="connsiteX14082" fmla="*/ 7229599 w 10775908"/>
              <a:gd name="connsiteY14082" fmla="*/ 3148191 h 4464204"/>
              <a:gd name="connsiteX14083" fmla="*/ 7246324 w 10775908"/>
              <a:gd name="connsiteY14083" fmla="*/ 3149637 h 4464204"/>
              <a:gd name="connsiteX14084" fmla="*/ 7246836 w 10775908"/>
              <a:gd name="connsiteY14084" fmla="*/ 3167049 h 4464204"/>
              <a:gd name="connsiteX14085" fmla="*/ 7229525 w 10775908"/>
              <a:gd name="connsiteY14085" fmla="*/ 3160997 h 4464204"/>
              <a:gd name="connsiteX14086" fmla="*/ 7232708 w 10775908"/>
              <a:gd name="connsiteY14086" fmla="*/ 3176134 h 4464204"/>
              <a:gd name="connsiteX14087" fmla="*/ 7234351 w 10775908"/>
              <a:gd name="connsiteY14087" fmla="*/ 3176597 h 4464204"/>
              <a:gd name="connsiteX14088" fmla="*/ 7241767 w 10775908"/>
              <a:gd name="connsiteY14088" fmla="*/ 3176064 h 4464204"/>
              <a:gd name="connsiteX14089" fmla="*/ 7245284 w 10775908"/>
              <a:gd name="connsiteY14089" fmla="*/ 3178692 h 4464204"/>
              <a:gd name="connsiteX14090" fmla="*/ 7244524 w 10775908"/>
              <a:gd name="connsiteY14090" fmla="*/ 3179451 h 4464204"/>
              <a:gd name="connsiteX14091" fmla="*/ 7244684 w 10775908"/>
              <a:gd name="connsiteY14091" fmla="*/ 3179496 h 4464204"/>
              <a:gd name="connsiteX14092" fmla="*/ 7263005 w 10775908"/>
              <a:gd name="connsiteY14092" fmla="*/ 3183702 h 4464204"/>
              <a:gd name="connsiteX14093" fmla="*/ 7256936 w 10775908"/>
              <a:gd name="connsiteY14093" fmla="*/ 3194777 h 4464204"/>
              <a:gd name="connsiteX14094" fmla="*/ 7205071 w 10775908"/>
              <a:gd name="connsiteY14094" fmla="*/ 3194245 h 4464204"/>
              <a:gd name="connsiteX14095" fmla="*/ 7202639 w 10775908"/>
              <a:gd name="connsiteY14095" fmla="*/ 3191504 h 4464204"/>
              <a:gd name="connsiteX14096" fmla="*/ 7203387 w 10775908"/>
              <a:gd name="connsiteY14096" fmla="*/ 3190220 h 4464204"/>
              <a:gd name="connsiteX14097" fmla="*/ 7200116 w 10775908"/>
              <a:gd name="connsiteY14097" fmla="*/ 3189671 h 4464204"/>
              <a:gd name="connsiteX14098" fmla="*/ 7183685 w 10775908"/>
              <a:gd name="connsiteY14098" fmla="*/ 3186913 h 4464204"/>
              <a:gd name="connsiteX14099" fmla="*/ 7148418 w 10775908"/>
              <a:gd name="connsiteY14099" fmla="*/ 3184091 h 4464204"/>
              <a:gd name="connsiteX14100" fmla="*/ 7168352 w 10775908"/>
              <a:gd name="connsiteY14100" fmla="*/ 3191578 h 4464204"/>
              <a:gd name="connsiteX14101" fmla="*/ 7175362 w 10775908"/>
              <a:gd name="connsiteY14101" fmla="*/ 3192303 h 4464204"/>
              <a:gd name="connsiteX14102" fmla="*/ 7174827 w 10775908"/>
              <a:gd name="connsiteY14102" fmla="*/ 3186828 h 4464204"/>
              <a:gd name="connsiteX14103" fmla="*/ 7186950 w 10775908"/>
              <a:gd name="connsiteY14103" fmla="*/ 3190791 h 4464204"/>
              <a:gd name="connsiteX14104" fmla="*/ 7190885 w 10775908"/>
              <a:gd name="connsiteY14104" fmla="*/ 3193913 h 4464204"/>
              <a:gd name="connsiteX14105" fmla="*/ 7200384 w 10775908"/>
              <a:gd name="connsiteY14105" fmla="*/ 3194898 h 4464204"/>
              <a:gd name="connsiteX14106" fmla="*/ 7212222 w 10775908"/>
              <a:gd name="connsiteY14106" fmla="*/ 3196742 h 4464204"/>
              <a:gd name="connsiteX14107" fmla="*/ 7194455 w 10775908"/>
              <a:gd name="connsiteY14107" fmla="*/ 3196747 h 4464204"/>
              <a:gd name="connsiteX14108" fmla="*/ 7197526 w 10775908"/>
              <a:gd name="connsiteY14108" fmla="*/ 3199185 h 4464204"/>
              <a:gd name="connsiteX14109" fmla="*/ 7175889 w 10775908"/>
              <a:gd name="connsiteY14109" fmla="*/ 3197681 h 4464204"/>
              <a:gd name="connsiteX14110" fmla="*/ 7175798 w 10775908"/>
              <a:gd name="connsiteY14110" fmla="*/ 3196751 h 4464204"/>
              <a:gd name="connsiteX14111" fmla="*/ 7163363 w 10775908"/>
              <a:gd name="connsiteY14111" fmla="*/ 3196755 h 4464204"/>
              <a:gd name="connsiteX14112" fmla="*/ 7112828 w 10775908"/>
              <a:gd name="connsiteY14112" fmla="*/ 3197334 h 4464204"/>
              <a:gd name="connsiteX14113" fmla="*/ 7111926 w 10775908"/>
              <a:gd name="connsiteY14113" fmla="*/ 3204421 h 4464204"/>
              <a:gd name="connsiteX14114" fmla="*/ 7095007 w 10775908"/>
              <a:gd name="connsiteY14114" fmla="*/ 3198506 h 4464204"/>
              <a:gd name="connsiteX14115" fmla="*/ 7095926 w 10775908"/>
              <a:gd name="connsiteY14115" fmla="*/ 3197269 h 4464204"/>
              <a:gd name="connsiteX14116" fmla="*/ 7082205 w 10775908"/>
              <a:gd name="connsiteY14116" fmla="*/ 3196804 h 4464204"/>
              <a:gd name="connsiteX14117" fmla="*/ 7078972 w 10775908"/>
              <a:gd name="connsiteY14117" fmla="*/ 3202168 h 4464204"/>
              <a:gd name="connsiteX14118" fmla="*/ 7074253 w 10775908"/>
              <a:gd name="connsiteY14118" fmla="*/ 3202560 h 4464204"/>
              <a:gd name="connsiteX14119" fmla="*/ 7077814 w 10775908"/>
              <a:gd name="connsiteY14119" fmla="*/ 3196656 h 4464204"/>
              <a:gd name="connsiteX14120" fmla="*/ 7063573 w 10775908"/>
              <a:gd name="connsiteY14120" fmla="*/ 3196178 h 4464204"/>
              <a:gd name="connsiteX14121" fmla="*/ 7036233 w 10775908"/>
              <a:gd name="connsiteY14121" fmla="*/ 3197290 h 4464204"/>
              <a:gd name="connsiteX14122" fmla="*/ 7034010 w 10775908"/>
              <a:gd name="connsiteY14122" fmla="*/ 3200184 h 4464204"/>
              <a:gd name="connsiteX14123" fmla="*/ 7038481 w 10775908"/>
              <a:gd name="connsiteY14123" fmla="*/ 3200569 h 4464204"/>
              <a:gd name="connsiteX14124" fmla="*/ 7066547 w 10775908"/>
              <a:gd name="connsiteY14124" fmla="*/ 3205120 h 4464204"/>
              <a:gd name="connsiteX14125" fmla="*/ 7006681 w 10775908"/>
              <a:gd name="connsiteY14125" fmla="*/ 3216405 h 4464204"/>
              <a:gd name="connsiteX14126" fmla="*/ 6986061 w 10775908"/>
              <a:gd name="connsiteY14126" fmla="*/ 3220764 h 4464204"/>
              <a:gd name="connsiteX14127" fmla="*/ 7061964 w 10775908"/>
              <a:gd name="connsiteY14127" fmla="*/ 3238526 h 4464204"/>
              <a:gd name="connsiteX14128" fmla="*/ 7075639 w 10775908"/>
              <a:gd name="connsiteY14128" fmla="*/ 3241150 h 4464204"/>
              <a:gd name="connsiteX14129" fmla="*/ 7027459 w 10775908"/>
              <a:gd name="connsiteY14129" fmla="*/ 3245464 h 4464204"/>
              <a:gd name="connsiteX14130" fmla="*/ 6951622 w 10775908"/>
              <a:gd name="connsiteY14130" fmla="*/ 3250433 h 4464204"/>
              <a:gd name="connsiteX14131" fmla="*/ 6909367 w 10775908"/>
              <a:gd name="connsiteY14131" fmla="*/ 3252992 h 4464204"/>
              <a:gd name="connsiteX14132" fmla="*/ 6910092 w 10775908"/>
              <a:gd name="connsiteY14132" fmla="*/ 3253115 h 4464204"/>
              <a:gd name="connsiteX14133" fmla="*/ 6910207 w 10775908"/>
              <a:gd name="connsiteY14133" fmla="*/ 3255059 h 4464204"/>
              <a:gd name="connsiteX14134" fmla="*/ 6884623 w 10775908"/>
              <a:gd name="connsiteY14134" fmla="*/ 3255384 h 4464204"/>
              <a:gd name="connsiteX14135" fmla="*/ 6881772 w 10775908"/>
              <a:gd name="connsiteY14135" fmla="*/ 3254662 h 4464204"/>
              <a:gd name="connsiteX14136" fmla="*/ 6866260 w 10775908"/>
              <a:gd name="connsiteY14136" fmla="*/ 3255602 h 4464204"/>
              <a:gd name="connsiteX14137" fmla="*/ 6933533 w 10775908"/>
              <a:gd name="connsiteY14137" fmla="*/ 3271336 h 4464204"/>
              <a:gd name="connsiteX14138" fmla="*/ 7011818 w 10775908"/>
              <a:gd name="connsiteY14138" fmla="*/ 3276733 h 4464204"/>
              <a:gd name="connsiteX14139" fmla="*/ 7000699 w 10775908"/>
              <a:gd name="connsiteY14139" fmla="*/ 3276777 h 4464204"/>
              <a:gd name="connsiteX14140" fmla="*/ 6986851 w 10775908"/>
              <a:gd name="connsiteY14140" fmla="*/ 3279572 h 4464204"/>
              <a:gd name="connsiteX14141" fmla="*/ 6987948 w 10775908"/>
              <a:gd name="connsiteY14141" fmla="*/ 3279678 h 4464204"/>
              <a:gd name="connsiteX14142" fmla="*/ 6981952 w 10775908"/>
              <a:gd name="connsiteY14142" fmla="*/ 3282164 h 4464204"/>
              <a:gd name="connsiteX14143" fmla="*/ 6974111 w 10775908"/>
              <a:gd name="connsiteY14143" fmla="*/ 3282143 h 4464204"/>
              <a:gd name="connsiteX14144" fmla="*/ 6971543 w 10775908"/>
              <a:gd name="connsiteY14144" fmla="*/ 3282663 h 4464204"/>
              <a:gd name="connsiteX14145" fmla="*/ 6952618 w 10775908"/>
              <a:gd name="connsiteY14145" fmla="*/ 3287215 h 4464204"/>
              <a:gd name="connsiteX14146" fmla="*/ 6955902 w 10775908"/>
              <a:gd name="connsiteY14146" fmla="*/ 3287239 h 4464204"/>
              <a:gd name="connsiteX14147" fmla="*/ 6952644 w 10775908"/>
              <a:gd name="connsiteY14147" fmla="*/ 3291477 h 4464204"/>
              <a:gd name="connsiteX14148" fmla="*/ 6934015 w 10775908"/>
              <a:gd name="connsiteY14148" fmla="*/ 3292464 h 4464204"/>
              <a:gd name="connsiteX14149" fmla="*/ 6932314 w 10775908"/>
              <a:gd name="connsiteY14149" fmla="*/ 3292259 h 4464204"/>
              <a:gd name="connsiteX14150" fmla="*/ 6912331 w 10775908"/>
              <a:gd name="connsiteY14150" fmla="*/ 3297663 h 4464204"/>
              <a:gd name="connsiteX14151" fmla="*/ 6881616 w 10775908"/>
              <a:gd name="connsiteY14151" fmla="*/ 3306879 h 4464204"/>
              <a:gd name="connsiteX14152" fmla="*/ 6932863 w 10775908"/>
              <a:gd name="connsiteY14152" fmla="*/ 3304435 h 4464204"/>
              <a:gd name="connsiteX14153" fmla="*/ 6931547 w 10775908"/>
              <a:gd name="connsiteY14153" fmla="*/ 3329794 h 4464204"/>
              <a:gd name="connsiteX14154" fmla="*/ 7023545 w 10775908"/>
              <a:gd name="connsiteY14154" fmla="*/ 3334337 h 4464204"/>
              <a:gd name="connsiteX14155" fmla="*/ 7003949 w 10775908"/>
              <a:gd name="connsiteY14155" fmla="*/ 3347222 h 4464204"/>
              <a:gd name="connsiteX14156" fmla="*/ 6969836 w 10775908"/>
              <a:gd name="connsiteY14156" fmla="*/ 3349943 h 4464204"/>
              <a:gd name="connsiteX14157" fmla="*/ 6976762 w 10775908"/>
              <a:gd name="connsiteY14157" fmla="*/ 3371573 h 4464204"/>
              <a:gd name="connsiteX14158" fmla="*/ 6962843 w 10775908"/>
              <a:gd name="connsiteY14158" fmla="*/ 3369569 h 4464204"/>
              <a:gd name="connsiteX14159" fmla="*/ 6930546 w 10775908"/>
              <a:gd name="connsiteY14159" fmla="*/ 3369267 h 4464204"/>
              <a:gd name="connsiteX14160" fmla="*/ 6929320 w 10775908"/>
              <a:gd name="connsiteY14160" fmla="*/ 3369008 h 4464204"/>
              <a:gd name="connsiteX14161" fmla="*/ 6695540 w 10775908"/>
              <a:gd name="connsiteY14161" fmla="*/ 3320777 h 4464204"/>
              <a:gd name="connsiteX14162" fmla="*/ 6694432 w 10775908"/>
              <a:gd name="connsiteY14162" fmla="*/ 3321047 h 4464204"/>
              <a:gd name="connsiteX14163" fmla="*/ 6694596 w 10775908"/>
              <a:gd name="connsiteY14163" fmla="*/ 3320581 h 4464204"/>
              <a:gd name="connsiteX14164" fmla="*/ 6604103 w 10775908"/>
              <a:gd name="connsiteY14164" fmla="*/ 3301911 h 4464204"/>
              <a:gd name="connsiteX14165" fmla="*/ 6538546 w 10775908"/>
              <a:gd name="connsiteY14165" fmla="*/ 3291192 h 4464204"/>
              <a:gd name="connsiteX14166" fmla="*/ 6545233 w 10775908"/>
              <a:gd name="connsiteY14166" fmla="*/ 3294347 h 4464204"/>
              <a:gd name="connsiteX14167" fmla="*/ 6584456 w 10775908"/>
              <a:gd name="connsiteY14167" fmla="*/ 3319998 h 4464204"/>
              <a:gd name="connsiteX14168" fmla="*/ 6697300 w 10775908"/>
              <a:gd name="connsiteY14168" fmla="*/ 3340511 h 4464204"/>
              <a:gd name="connsiteX14169" fmla="*/ 6954133 w 10775908"/>
              <a:gd name="connsiteY14169" fmla="*/ 3397519 h 4464204"/>
              <a:gd name="connsiteX14170" fmla="*/ 6959128 w 10775908"/>
              <a:gd name="connsiteY14170" fmla="*/ 3398903 h 4464204"/>
              <a:gd name="connsiteX14171" fmla="*/ 6931902 w 10775908"/>
              <a:gd name="connsiteY14171" fmla="*/ 3401685 h 4464204"/>
              <a:gd name="connsiteX14172" fmla="*/ 6928108 w 10775908"/>
              <a:gd name="connsiteY14172" fmla="*/ 3403072 h 4464204"/>
              <a:gd name="connsiteX14173" fmla="*/ 6920471 w 10775908"/>
              <a:gd name="connsiteY14173" fmla="*/ 3401096 h 4464204"/>
              <a:gd name="connsiteX14174" fmla="*/ 6682020 w 10775908"/>
              <a:gd name="connsiteY14174" fmla="*/ 3357636 h 4464204"/>
              <a:gd name="connsiteX14175" fmla="*/ 6630940 w 10775908"/>
              <a:gd name="connsiteY14175" fmla="*/ 3347363 h 4464204"/>
              <a:gd name="connsiteX14176" fmla="*/ 6638617 w 10775908"/>
              <a:gd name="connsiteY14176" fmla="*/ 3351419 h 4464204"/>
              <a:gd name="connsiteX14177" fmla="*/ 6637762 w 10775908"/>
              <a:gd name="connsiteY14177" fmla="*/ 3351693 h 4464204"/>
              <a:gd name="connsiteX14178" fmla="*/ 6650823 w 10775908"/>
              <a:gd name="connsiteY14178" fmla="*/ 3366497 h 4464204"/>
              <a:gd name="connsiteX14179" fmla="*/ 6655802 w 10775908"/>
              <a:gd name="connsiteY14179" fmla="*/ 3371926 h 4464204"/>
              <a:gd name="connsiteX14180" fmla="*/ 6645506 w 10775908"/>
              <a:gd name="connsiteY14180" fmla="*/ 3367116 h 4464204"/>
              <a:gd name="connsiteX14181" fmla="*/ 6590867 w 10775908"/>
              <a:gd name="connsiteY14181" fmla="*/ 3339304 h 4464204"/>
              <a:gd name="connsiteX14182" fmla="*/ 6558798 w 10775908"/>
              <a:gd name="connsiteY14182" fmla="*/ 3332856 h 4464204"/>
              <a:gd name="connsiteX14183" fmla="*/ 6547720 w 10775908"/>
              <a:gd name="connsiteY14183" fmla="*/ 3330870 h 4464204"/>
              <a:gd name="connsiteX14184" fmla="*/ 6548205 w 10775908"/>
              <a:gd name="connsiteY14184" fmla="*/ 3332677 h 4464204"/>
              <a:gd name="connsiteX14185" fmla="*/ 6542658 w 10775908"/>
              <a:gd name="connsiteY14185" fmla="*/ 3331000 h 4464204"/>
              <a:gd name="connsiteX14186" fmla="*/ 6541798 w 10775908"/>
              <a:gd name="connsiteY14186" fmla="*/ 3329808 h 4464204"/>
              <a:gd name="connsiteX14187" fmla="*/ 6537789 w 10775908"/>
              <a:gd name="connsiteY14187" fmla="*/ 3329089 h 4464204"/>
              <a:gd name="connsiteX14188" fmla="*/ 6538012 w 10775908"/>
              <a:gd name="connsiteY14188" fmla="*/ 3329622 h 4464204"/>
              <a:gd name="connsiteX14189" fmla="*/ 6534194 w 10775908"/>
              <a:gd name="connsiteY14189" fmla="*/ 3334716 h 4464204"/>
              <a:gd name="connsiteX14190" fmla="*/ 6532674 w 10775908"/>
              <a:gd name="connsiteY14190" fmla="*/ 3328171 h 4464204"/>
              <a:gd name="connsiteX14191" fmla="*/ 6421690 w 10775908"/>
              <a:gd name="connsiteY14191" fmla="*/ 3308272 h 4464204"/>
              <a:gd name="connsiteX14192" fmla="*/ 6402169 w 10775908"/>
              <a:gd name="connsiteY14192" fmla="*/ 3306193 h 4464204"/>
              <a:gd name="connsiteX14193" fmla="*/ 6403844 w 10775908"/>
              <a:gd name="connsiteY14193" fmla="*/ 3307272 h 4464204"/>
              <a:gd name="connsiteX14194" fmla="*/ 6415218 w 10775908"/>
              <a:gd name="connsiteY14194" fmla="*/ 3318086 h 4464204"/>
              <a:gd name="connsiteX14195" fmla="*/ 6404013 w 10775908"/>
              <a:gd name="connsiteY14195" fmla="*/ 3317748 h 4464204"/>
              <a:gd name="connsiteX14196" fmla="*/ 6398168 w 10775908"/>
              <a:gd name="connsiteY14196" fmla="*/ 3315809 h 4464204"/>
              <a:gd name="connsiteX14197" fmla="*/ 6386983 w 10775908"/>
              <a:gd name="connsiteY14197" fmla="*/ 3305795 h 4464204"/>
              <a:gd name="connsiteX14198" fmla="*/ 6380235 w 10775908"/>
              <a:gd name="connsiteY14198" fmla="*/ 3306795 h 4464204"/>
              <a:gd name="connsiteX14199" fmla="*/ 6383755 w 10775908"/>
              <a:gd name="connsiteY14199" fmla="*/ 3309945 h 4464204"/>
              <a:gd name="connsiteX14200" fmla="*/ 6385460 w 10775908"/>
              <a:gd name="connsiteY14200" fmla="*/ 3311591 h 4464204"/>
              <a:gd name="connsiteX14201" fmla="*/ 6385305 w 10775908"/>
              <a:gd name="connsiteY14201" fmla="*/ 3311540 h 4464204"/>
              <a:gd name="connsiteX14202" fmla="*/ 6373890 w 10775908"/>
              <a:gd name="connsiteY14202" fmla="*/ 3307733 h 4464204"/>
              <a:gd name="connsiteX14203" fmla="*/ 6373544 w 10775908"/>
              <a:gd name="connsiteY14203" fmla="*/ 3307785 h 4464204"/>
              <a:gd name="connsiteX14204" fmla="*/ 6381495 w 10775908"/>
              <a:gd name="connsiteY14204" fmla="*/ 3313585 h 4464204"/>
              <a:gd name="connsiteX14205" fmla="*/ 6395550 w 10775908"/>
              <a:gd name="connsiteY14205" fmla="*/ 3323626 h 4464204"/>
              <a:gd name="connsiteX14206" fmla="*/ 6417024 w 10775908"/>
              <a:gd name="connsiteY14206" fmla="*/ 3326409 h 4464204"/>
              <a:gd name="connsiteX14207" fmla="*/ 6446353 w 10775908"/>
              <a:gd name="connsiteY14207" fmla="*/ 3329999 h 4464204"/>
              <a:gd name="connsiteX14208" fmla="*/ 6482422 w 10775908"/>
              <a:gd name="connsiteY14208" fmla="*/ 3334171 h 4464204"/>
              <a:gd name="connsiteX14209" fmla="*/ 6482827 w 10775908"/>
              <a:gd name="connsiteY14209" fmla="*/ 3331726 h 4464204"/>
              <a:gd name="connsiteX14210" fmla="*/ 6485964 w 10775908"/>
              <a:gd name="connsiteY14210" fmla="*/ 3334786 h 4464204"/>
              <a:gd name="connsiteX14211" fmla="*/ 6502432 w 10775908"/>
              <a:gd name="connsiteY14211" fmla="*/ 3338104 h 4464204"/>
              <a:gd name="connsiteX14212" fmla="*/ 6501711 w 10775908"/>
              <a:gd name="connsiteY14212" fmla="*/ 3337386 h 4464204"/>
              <a:gd name="connsiteX14213" fmla="*/ 6503087 w 10775908"/>
              <a:gd name="connsiteY14213" fmla="*/ 3329083 h 4464204"/>
              <a:gd name="connsiteX14214" fmla="*/ 6504728 w 10775908"/>
              <a:gd name="connsiteY14214" fmla="*/ 3338567 h 4464204"/>
              <a:gd name="connsiteX14215" fmla="*/ 6511683 w 10775908"/>
              <a:gd name="connsiteY14215" fmla="*/ 3339969 h 4464204"/>
              <a:gd name="connsiteX14216" fmla="*/ 6513592 w 10775908"/>
              <a:gd name="connsiteY14216" fmla="*/ 3347623 h 4464204"/>
              <a:gd name="connsiteX14217" fmla="*/ 6539236 w 10775908"/>
              <a:gd name="connsiteY14217" fmla="*/ 3352895 h 4464204"/>
              <a:gd name="connsiteX14218" fmla="*/ 6694234 w 10775908"/>
              <a:gd name="connsiteY14218" fmla="*/ 3385067 h 4464204"/>
              <a:gd name="connsiteX14219" fmla="*/ 6691414 w 10775908"/>
              <a:gd name="connsiteY14219" fmla="*/ 3381420 h 4464204"/>
              <a:gd name="connsiteX14220" fmla="*/ 6687176 w 10775908"/>
              <a:gd name="connsiteY14220" fmla="*/ 3376724 h 4464204"/>
              <a:gd name="connsiteX14221" fmla="*/ 6710957 w 10775908"/>
              <a:gd name="connsiteY14221" fmla="*/ 3388539 h 4464204"/>
              <a:gd name="connsiteX14222" fmla="*/ 6730647 w 10775908"/>
              <a:gd name="connsiteY14222" fmla="*/ 3392625 h 4464204"/>
              <a:gd name="connsiteX14223" fmla="*/ 6829488 w 10775908"/>
              <a:gd name="connsiteY14223" fmla="*/ 3415122 h 4464204"/>
              <a:gd name="connsiteX14224" fmla="*/ 6836025 w 10775908"/>
              <a:gd name="connsiteY14224" fmla="*/ 3416978 h 4464204"/>
              <a:gd name="connsiteX14225" fmla="*/ 6837925 w 10775908"/>
              <a:gd name="connsiteY14225" fmla="*/ 3414730 h 4464204"/>
              <a:gd name="connsiteX14226" fmla="*/ 6844412 w 10775908"/>
              <a:gd name="connsiteY14226" fmla="*/ 3416472 h 4464204"/>
              <a:gd name="connsiteX14227" fmla="*/ 6842351 w 10775908"/>
              <a:gd name="connsiteY14227" fmla="*/ 3418774 h 4464204"/>
              <a:gd name="connsiteX14228" fmla="*/ 6930752 w 10775908"/>
              <a:gd name="connsiteY14228" fmla="*/ 3443876 h 4464204"/>
              <a:gd name="connsiteX14229" fmla="*/ 6746740 w 10775908"/>
              <a:gd name="connsiteY14229" fmla="*/ 3408333 h 4464204"/>
              <a:gd name="connsiteX14230" fmla="*/ 6747917 w 10775908"/>
              <a:gd name="connsiteY14230" fmla="*/ 3409497 h 4464204"/>
              <a:gd name="connsiteX14231" fmla="*/ 6753731 w 10775908"/>
              <a:gd name="connsiteY14231" fmla="*/ 3416174 h 4464204"/>
              <a:gd name="connsiteX14232" fmla="*/ 6726019 w 10775908"/>
              <a:gd name="connsiteY14232" fmla="*/ 3404740 h 4464204"/>
              <a:gd name="connsiteX14233" fmla="*/ 6724527 w 10775908"/>
              <a:gd name="connsiteY14233" fmla="*/ 3404043 h 4464204"/>
              <a:gd name="connsiteX14234" fmla="*/ 6723015 w 10775908"/>
              <a:gd name="connsiteY14234" fmla="*/ 3403751 h 4464204"/>
              <a:gd name="connsiteX14235" fmla="*/ 6512629 w 10775908"/>
              <a:gd name="connsiteY14235" fmla="*/ 3361674 h 4464204"/>
              <a:gd name="connsiteX14236" fmla="*/ 6482105 w 10775908"/>
              <a:gd name="connsiteY14236" fmla="*/ 3356137 h 4464204"/>
              <a:gd name="connsiteX14237" fmla="*/ 6448823 w 10775908"/>
              <a:gd name="connsiteY14237" fmla="*/ 3349452 h 4464204"/>
              <a:gd name="connsiteX14238" fmla="*/ 6445056 w 10775908"/>
              <a:gd name="connsiteY14238" fmla="*/ 3352190 h 4464204"/>
              <a:gd name="connsiteX14239" fmla="*/ 6446198 w 10775908"/>
              <a:gd name="connsiteY14239" fmla="*/ 3348925 h 4464204"/>
              <a:gd name="connsiteX14240" fmla="*/ 6435380 w 10775908"/>
              <a:gd name="connsiteY14240" fmla="*/ 3346753 h 4464204"/>
              <a:gd name="connsiteX14241" fmla="*/ 6419039 w 10775908"/>
              <a:gd name="connsiteY14241" fmla="*/ 3343997 h 4464204"/>
              <a:gd name="connsiteX14242" fmla="*/ 6436406 w 10775908"/>
              <a:gd name="connsiteY14242" fmla="*/ 3360758 h 4464204"/>
              <a:gd name="connsiteX14243" fmla="*/ 6450328 w 10775908"/>
              <a:gd name="connsiteY14243" fmla="*/ 3362564 h 4464204"/>
              <a:gd name="connsiteX14244" fmla="*/ 6443451 w 10775908"/>
              <a:gd name="connsiteY14244" fmla="*/ 3356390 h 4464204"/>
              <a:gd name="connsiteX14245" fmla="*/ 6454399 w 10775908"/>
              <a:gd name="connsiteY14245" fmla="*/ 3363091 h 4464204"/>
              <a:gd name="connsiteX14246" fmla="*/ 6553075 w 10775908"/>
              <a:gd name="connsiteY14246" fmla="*/ 3375888 h 4464204"/>
              <a:gd name="connsiteX14247" fmla="*/ 6678045 w 10775908"/>
              <a:gd name="connsiteY14247" fmla="*/ 3401123 h 4464204"/>
              <a:gd name="connsiteX14248" fmla="*/ 6765774 w 10775908"/>
              <a:gd name="connsiteY14248" fmla="*/ 3425712 h 4464204"/>
              <a:gd name="connsiteX14249" fmla="*/ 6766730 w 10775908"/>
              <a:gd name="connsiteY14249" fmla="*/ 3424273 h 4464204"/>
              <a:gd name="connsiteX14250" fmla="*/ 6774133 w 10775908"/>
              <a:gd name="connsiteY14250" fmla="*/ 3423840 h 4464204"/>
              <a:gd name="connsiteX14251" fmla="*/ 6771870 w 10775908"/>
              <a:gd name="connsiteY14251" fmla="*/ 3427421 h 4464204"/>
              <a:gd name="connsiteX14252" fmla="*/ 6915151 w 10775908"/>
              <a:gd name="connsiteY14252" fmla="*/ 3467579 h 4464204"/>
              <a:gd name="connsiteX14253" fmla="*/ 6627686 w 10775908"/>
              <a:gd name="connsiteY14253" fmla="*/ 3418514 h 4464204"/>
              <a:gd name="connsiteX14254" fmla="*/ 6531976 w 10775908"/>
              <a:gd name="connsiteY14254" fmla="*/ 3403036 h 4464204"/>
              <a:gd name="connsiteX14255" fmla="*/ 6536811 w 10775908"/>
              <a:gd name="connsiteY14255" fmla="*/ 3405181 h 4464204"/>
              <a:gd name="connsiteX14256" fmla="*/ 6551474 w 10775908"/>
              <a:gd name="connsiteY14256" fmla="*/ 3413905 h 4464204"/>
              <a:gd name="connsiteX14257" fmla="*/ 6552742 w 10775908"/>
              <a:gd name="connsiteY14257" fmla="*/ 3415587 h 4464204"/>
              <a:gd name="connsiteX14258" fmla="*/ 6554227 w 10775908"/>
              <a:gd name="connsiteY14258" fmla="*/ 3418675 h 4464204"/>
              <a:gd name="connsiteX14259" fmla="*/ 6629360 w 10775908"/>
              <a:gd name="connsiteY14259" fmla="*/ 3430571 h 4464204"/>
              <a:gd name="connsiteX14260" fmla="*/ 6865643 w 10775908"/>
              <a:gd name="connsiteY14260" fmla="*/ 3481055 h 4464204"/>
              <a:gd name="connsiteX14261" fmla="*/ 7028445 w 10775908"/>
              <a:gd name="connsiteY14261" fmla="*/ 3537458 h 4464204"/>
              <a:gd name="connsiteX14262" fmla="*/ 7072526 w 10775908"/>
              <a:gd name="connsiteY14262" fmla="*/ 3548371 h 4464204"/>
              <a:gd name="connsiteX14263" fmla="*/ 7094880 w 10775908"/>
              <a:gd name="connsiteY14263" fmla="*/ 3564850 h 4464204"/>
              <a:gd name="connsiteX14264" fmla="*/ 6927827 w 10775908"/>
              <a:gd name="connsiteY14264" fmla="*/ 3533702 h 4464204"/>
              <a:gd name="connsiteX14265" fmla="*/ 6638837 w 10775908"/>
              <a:gd name="connsiteY14265" fmla="*/ 3476982 h 4464204"/>
              <a:gd name="connsiteX14266" fmla="*/ 6541921 w 10775908"/>
              <a:gd name="connsiteY14266" fmla="*/ 3460611 h 4464204"/>
              <a:gd name="connsiteX14267" fmla="*/ 6540545 w 10775908"/>
              <a:gd name="connsiteY14267" fmla="*/ 3463398 h 4464204"/>
              <a:gd name="connsiteX14268" fmla="*/ 6540533 w 10775908"/>
              <a:gd name="connsiteY14268" fmla="*/ 3460376 h 4464204"/>
              <a:gd name="connsiteX14269" fmla="*/ 6536899 w 10775908"/>
              <a:gd name="connsiteY14269" fmla="*/ 3459763 h 4464204"/>
              <a:gd name="connsiteX14270" fmla="*/ 6538981 w 10775908"/>
              <a:gd name="connsiteY14270" fmla="*/ 3465055 h 4464204"/>
              <a:gd name="connsiteX14271" fmla="*/ 6527934 w 10775908"/>
              <a:gd name="connsiteY14271" fmla="*/ 3465438 h 4464204"/>
              <a:gd name="connsiteX14272" fmla="*/ 6533414 w 10775908"/>
              <a:gd name="connsiteY14272" fmla="*/ 3459174 h 4464204"/>
              <a:gd name="connsiteX14273" fmla="*/ 6416769 w 10775908"/>
              <a:gd name="connsiteY14273" fmla="*/ 3439470 h 4464204"/>
              <a:gd name="connsiteX14274" fmla="*/ 6412046 w 10775908"/>
              <a:gd name="connsiteY14274" fmla="*/ 3441398 h 4464204"/>
              <a:gd name="connsiteX14275" fmla="*/ 6404573 w 10775908"/>
              <a:gd name="connsiteY14275" fmla="*/ 3438441 h 4464204"/>
              <a:gd name="connsiteX14276" fmla="*/ 6403272 w 10775908"/>
              <a:gd name="connsiteY14276" fmla="*/ 3437190 h 4464204"/>
              <a:gd name="connsiteX14277" fmla="*/ 6378320 w 10775908"/>
              <a:gd name="connsiteY14277" fmla="*/ 3432976 h 4464204"/>
              <a:gd name="connsiteX14278" fmla="*/ 6387079 w 10775908"/>
              <a:gd name="connsiteY14278" fmla="*/ 3437848 h 4464204"/>
              <a:gd name="connsiteX14279" fmla="*/ 6402464 w 10775908"/>
              <a:gd name="connsiteY14279" fmla="*/ 3448090 h 4464204"/>
              <a:gd name="connsiteX14280" fmla="*/ 6422577 w 10775908"/>
              <a:gd name="connsiteY14280" fmla="*/ 3450958 h 4464204"/>
              <a:gd name="connsiteX14281" fmla="*/ 6417532 w 10775908"/>
              <a:gd name="connsiteY14281" fmla="*/ 3447019 h 4464204"/>
              <a:gd name="connsiteX14282" fmla="*/ 6430275 w 10775908"/>
              <a:gd name="connsiteY14282" fmla="*/ 3446384 h 4464204"/>
              <a:gd name="connsiteX14283" fmla="*/ 6431635 w 10775908"/>
              <a:gd name="connsiteY14283" fmla="*/ 3452249 h 4464204"/>
              <a:gd name="connsiteX14284" fmla="*/ 6457964 w 10775908"/>
              <a:gd name="connsiteY14284" fmla="*/ 3456001 h 4464204"/>
              <a:gd name="connsiteX14285" fmla="*/ 6492350 w 10775908"/>
              <a:gd name="connsiteY14285" fmla="*/ 3462349 h 4464204"/>
              <a:gd name="connsiteX14286" fmla="*/ 6492372 w 10775908"/>
              <a:gd name="connsiteY14286" fmla="*/ 3456531 h 4464204"/>
              <a:gd name="connsiteX14287" fmla="*/ 6505023 w 10775908"/>
              <a:gd name="connsiteY14287" fmla="*/ 3456193 h 4464204"/>
              <a:gd name="connsiteX14288" fmla="*/ 6499095 w 10775908"/>
              <a:gd name="connsiteY14288" fmla="*/ 3462906 h 4464204"/>
              <a:gd name="connsiteX14289" fmla="*/ 6494818 w 10775908"/>
              <a:gd name="connsiteY14289" fmla="*/ 3462804 h 4464204"/>
              <a:gd name="connsiteX14290" fmla="*/ 6602194 w 10775908"/>
              <a:gd name="connsiteY14290" fmla="*/ 3482623 h 4464204"/>
              <a:gd name="connsiteX14291" fmla="*/ 6883226 w 10775908"/>
              <a:gd name="connsiteY14291" fmla="*/ 3542844 h 4464204"/>
              <a:gd name="connsiteX14292" fmla="*/ 6967830 w 10775908"/>
              <a:gd name="connsiteY14292" fmla="*/ 3563186 h 4464204"/>
              <a:gd name="connsiteX14293" fmla="*/ 6975130 w 10775908"/>
              <a:gd name="connsiteY14293" fmla="*/ 3582195 h 4464204"/>
              <a:gd name="connsiteX14294" fmla="*/ 6997069 w 10775908"/>
              <a:gd name="connsiteY14294" fmla="*/ 3591553 h 4464204"/>
              <a:gd name="connsiteX14295" fmla="*/ 6889390 w 10775908"/>
              <a:gd name="connsiteY14295" fmla="*/ 3582591 h 4464204"/>
              <a:gd name="connsiteX14296" fmla="*/ 6889565 w 10775908"/>
              <a:gd name="connsiteY14296" fmla="*/ 3575907 h 4464204"/>
              <a:gd name="connsiteX14297" fmla="*/ 6971428 w 10775908"/>
              <a:gd name="connsiteY14297" fmla="*/ 3586279 h 4464204"/>
              <a:gd name="connsiteX14298" fmla="*/ 6889390 w 10775908"/>
              <a:gd name="connsiteY14298" fmla="*/ 3582591 h 4464204"/>
              <a:gd name="connsiteX14299" fmla="*/ 6891267 w 10775908"/>
              <a:gd name="connsiteY14299" fmla="*/ 3588018 h 4464204"/>
              <a:gd name="connsiteX14300" fmla="*/ 6858472 w 10775908"/>
              <a:gd name="connsiteY14300" fmla="*/ 3586826 h 4464204"/>
              <a:gd name="connsiteX14301" fmla="*/ 6741952 w 10775908"/>
              <a:gd name="connsiteY14301" fmla="*/ 3557952 h 4464204"/>
              <a:gd name="connsiteX14302" fmla="*/ 6376494 w 10775908"/>
              <a:gd name="connsiteY14302" fmla="*/ 3498855 h 4464204"/>
              <a:gd name="connsiteX14303" fmla="*/ 6402721 w 10775908"/>
              <a:gd name="connsiteY14303" fmla="*/ 3526735 h 4464204"/>
              <a:gd name="connsiteX14304" fmla="*/ 6346879 w 10775908"/>
              <a:gd name="connsiteY14304" fmla="*/ 3525486 h 4464204"/>
              <a:gd name="connsiteX14305" fmla="*/ 6352373 w 10775908"/>
              <a:gd name="connsiteY14305" fmla="*/ 3533931 h 4464204"/>
              <a:gd name="connsiteX14306" fmla="*/ 6370073 w 10775908"/>
              <a:gd name="connsiteY14306" fmla="*/ 3551509 h 4464204"/>
              <a:gd name="connsiteX14307" fmla="*/ 6376261 w 10775908"/>
              <a:gd name="connsiteY14307" fmla="*/ 3566801 h 4464204"/>
              <a:gd name="connsiteX14308" fmla="*/ 6338977 w 10775908"/>
              <a:gd name="connsiteY14308" fmla="*/ 3536639 h 4464204"/>
              <a:gd name="connsiteX14309" fmla="*/ 6326653 w 10775908"/>
              <a:gd name="connsiteY14309" fmla="*/ 3525035 h 4464204"/>
              <a:gd name="connsiteX14310" fmla="*/ 6320319 w 10775908"/>
              <a:gd name="connsiteY14310" fmla="*/ 3524893 h 4464204"/>
              <a:gd name="connsiteX14311" fmla="*/ 6305822 w 10775908"/>
              <a:gd name="connsiteY14311" fmla="*/ 3522074 h 4464204"/>
              <a:gd name="connsiteX14312" fmla="*/ 6317640 w 10775908"/>
              <a:gd name="connsiteY14312" fmla="*/ 3533492 h 4464204"/>
              <a:gd name="connsiteX14313" fmla="*/ 6317339 w 10775908"/>
              <a:gd name="connsiteY14313" fmla="*/ 3541015 h 4464204"/>
              <a:gd name="connsiteX14314" fmla="*/ 6317168 w 10775908"/>
              <a:gd name="connsiteY14314" fmla="*/ 3541819 h 4464204"/>
              <a:gd name="connsiteX14315" fmla="*/ 6320119 w 10775908"/>
              <a:gd name="connsiteY14315" fmla="*/ 3538645 h 4464204"/>
              <a:gd name="connsiteX14316" fmla="*/ 6327281 w 10775908"/>
              <a:gd name="connsiteY14316" fmla="*/ 3540584 h 4464204"/>
              <a:gd name="connsiteX14317" fmla="*/ 6320441 w 10775908"/>
              <a:gd name="connsiteY14317" fmla="*/ 3548936 h 4464204"/>
              <a:gd name="connsiteX14318" fmla="*/ 6316910 w 10775908"/>
              <a:gd name="connsiteY14318" fmla="*/ 3547955 h 4464204"/>
              <a:gd name="connsiteX14319" fmla="*/ 6319054 w 10775908"/>
              <a:gd name="connsiteY14319" fmla="*/ 3552483 h 4464204"/>
              <a:gd name="connsiteX14320" fmla="*/ 6323993 w 10775908"/>
              <a:gd name="connsiteY14320" fmla="*/ 3557461 h 4464204"/>
              <a:gd name="connsiteX14321" fmla="*/ 6276236 w 10775908"/>
              <a:gd name="connsiteY14321" fmla="*/ 3524833 h 4464204"/>
              <a:gd name="connsiteX14322" fmla="*/ 6278015 w 10775908"/>
              <a:gd name="connsiteY14322" fmla="*/ 3521001 h 4464204"/>
              <a:gd name="connsiteX14323" fmla="*/ 6278157 w 10775908"/>
              <a:gd name="connsiteY14323" fmla="*/ 3521108 h 4464204"/>
              <a:gd name="connsiteX14324" fmla="*/ 6291342 w 10775908"/>
              <a:gd name="connsiteY14324" fmla="*/ 3533415 h 4464204"/>
              <a:gd name="connsiteX14325" fmla="*/ 6313421 w 10775908"/>
              <a:gd name="connsiteY14325" fmla="*/ 3547863 h 4464204"/>
              <a:gd name="connsiteX14326" fmla="*/ 6278157 w 10775908"/>
              <a:gd name="connsiteY14326" fmla="*/ 3521108 h 4464204"/>
              <a:gd name="connsiteX14327" fmla="*/ 6278024 w 10775908"/>
              <a:gd name="connsiteY14327" fmla="*/ 3520985 h 4464204"/>
              <a:gd name="connsiteX14328" fmla="*/ 6278015 w 10775908"/>
              <a:gd name="connsiteY14328" fmla="*/ 3521001 h 4464204"/>
              <a:gd name="connsiteX14329" fmla="*/ 6270334 w 10775908"/>
              <a:gd name="connsiteY14329" fmla="*/ 3515174 h 4464204"/>
              <a:gd name="connsiteX14330" fmla="*/ 6263075 w 10775908"/>
              <a:gd name="connsiteY14330" fmla="*/ 3513762 h 4464204"/>
              <a:gd name="connsiteX14331" fmla="*/ 6276236 w 10775908"/>
              <a:gd name="connsiteY14331" fmla="*/ 3524833 h 4464204"/>
              <a:gd name="connsiteX14332" fmla="*/ 6275723 w 10775908"/>
              <a:gd name="connsiteY14332" fmla="*/ 3528474 h 4464204"/>
              <a:gd name="connsiteX14333" fmla="*/ 6260788 w 10775908"/>
              <a:gd name="connsiteY14333" fmla="*/ 3519431 h 4464204"/>
              <a:gd name="connsiteX14334" fmla="*/ 6252558 w 10775908"/>
              <a:gd name="connsiteY14334" fmla="*/ 3511717 h 4464204"/>
              <a:gd name="connsiteX14335" fmla="*/ 6240661 w 10775908"/>
              <a:gd name="connsiteY14335" fmla="*/ 3509402 h 4464204"/>
              <a:gd name="connsiteX14336" fmla="*/ 6165071 w 10775908"/>
              <a:gd name="connsiteY14336" fmla="*/ 3476360 h 4464204"/>
              <a:gd name="connsiteX14337" fmla="*/ 6156061 w 10775908"/>
              <a:gd name="connsiteY14337" fmla="*/ 3470898 h 4464204"/>
              <a:gd name="connsiteX14338" fmla="*/ 6150631 w 10775908"/>
              <a:gd name="connsiteY14338" fmla="*/ 3470238 h 4464204"/>
              <a:gd name="connsiteX14339" fmla="*/ 5953252 w 10775908"/>
              <a:gd name="connsiteY14339" fmla="*/ 3455846 h 4464204"/>
              <a:gd name="connsiteX14340" fmla="*/ 5637519 w 10775908"/>
              <a:gd name="connsiteY14340" fmla="*/ 3447974 h 4464204"/>
              <a:gd name="connsiteX14341" fmla="*/ 5593926 w 10775908"/>
              <a:gd name="connsiteY14341" fmla="*/ 3444735 h 4464204"/>
              <a:gd name="connsiteX14342" fmla="*/ 5521238 w 10775908"/>
              <a:gd name="connsiteY14342" fmla="*/ 3445093 h 4464204"/>
              <a:gd name="connsiteX14343" fmla="*/ 5393490 w 10775908"/>
              <a:gd name="connsiteY14343" fmla="*/ 3440631 h 4464204"/>
              <a:gd name="connsiteX14344" fmla="*/ 5171745 w 10775908"/>
              <a:gd name="connsiteY14344" fmla="*/ 3426791 h 4464204"/>
              <a:gd name="connsiteX14345" fmla="*/ 5064204 w 10775908"/>
              <a:gd name="connsiteY14345" fmla="*/ 3427603 h 4464204"/>
              <a:gd name="connsiteX14346" fmla="*/ 4836761 w 10775908"/>
              <a:gd name="connsiteY14346" fmla="*/ 3428319 h 4464204"/>
              <a:gd name="connsiteX14347" fmla="*/ 4976678 w 10775908"/>
              <a:gd name="connsiteY14347" fmla="*/ 3432156 h 4464204"/>
              <a:gd name="connsiteX14348" fmla="*/ 5274002 w 10775908"/>
              <a:gd name="connsiteY14348" fmla="*/ 3433273 h 4464204"/>
              <a:gd name="connsiteX14349" fmla="*/ 5425318 w 10775908"/>
              <a:gd name="connsiteY14349" fmla="*/ 3447142 h 4464204"/>
              <a:gd name="connsiteX14350" fmla="*/ 5536699 w 10775908"/>
              <a:gd name="connsiteY14350" fmla="*/ 3452017 h 4464204"/>
              <a:gd name="connsiteX14351" fmla="*/ 5518529 w 10775908"/>
              <a:gd name="connsiteY14351" fmla="*/ 3459067 h 4464204"/>
              <a:gd name="connsiteX14352" fmla="*/ 5077124 w 10775908"/>
              <a:gd name="connsiteY14352" fmla="*/ 3442600 h 4464204"/>
              <a:gd name="connsiteX14353" fmla="*/ 4833409 w 10775908"/>
              <a:gd name="connsiteY14353" fmla="*/ 3440838 h 4464204"/>
              <a:gd name="connsiteX14354" fmla="*/ 4835193 w 10775908"/>
              <a:gd name="connsiteY14354" fmla="*/ 3441581 h 4464204"/>
              <a:gd name="connsiteX14355" fmla="*/ 4887926 w 10775908"/>
              <a:gd name="connsiteY14355" fmla="*/ 3443028 h 4464204"/>
              <a:gd name="connsiteX14356" fmla="*/ 5120050 w 10775908"/>
              <a:gd name="connsiteY14356" fmla="*/ 3447190 h 4464204"/>
              <a:gd name="connsiteX14357" fmla="*/ 5249426 w 10775908"/>
              <a:gd name="connsiteY14357" fmla="*/ 3451701 h 4464204"/>
              <a:gd name="connsiteX14358" fmla="*/ 5227557 w 10775908"/>
              <a:gd name="connsiteY14358" fmla="*/ 3462834 h 4464204"/>
              <a:gd name="connsiteX14359" fmla="*/ 5108325 w 10775908"/>
              <a:gd name="connsiteY14359" fmla="*/ 3460122 h 4464204"/>
              <a:gd name="connsiteX14360" fmla="*/ 4879435 w 10775908"/>
              <a:gd name="connsiteY14360" fmla="*/ 3457275 h 4464204"/>
              <a:gd name="connsiteX14361" fmla="*/ 5080129 w 10775908"/>
              <a:gd name="connsiteY14361" fmla="*/ 3519621 h 4464204"/>
              <a:gd name="connsiteX14362" fmla="*/ 5128165 w 10775908"/>
              <a:gd name="connsiteY14362" fmla="*/ 3519140 h 4464204"/>
              <a:gd name="connsiteX14363" fmla="*/ 5172301 w 10775908"/>
              <a:gd name="connsiteY14363" fmla="*/ 3523542 h 4464204"/>
              <a:gd name="connsiteX14364" fmla="*/ 5218029 w 10775908"/>
              <a:gd name="connsiteY14364" fmla="*/ 3530711 h 4464204"/>
              <a:gd name="connsiteX14365" fmla="*/ 5273887 w 10775908"/>
              <a:gd name="connsiteY14365" fmla="*/ 3539213 h 4464204"/>
              <a:gd name="connsiteX14366" fmla="*/ 5519807 w 10775908"/>
              <a:gd name="connsiteY14366" fmla="*/ 3552783 h 4464204"/>
              <a:gd name="connsiteX14367" fmla="*/ 5468118 w 10775908"/>
              <a:gd name="connsiteY14367" fmla="*/ 3569994 h 4464204"/>
              <a:gd name="connsiteX14368" fmla="*/ 5393309 w 10775908"/>
              <a:gd name="connsiteY14368" fmla="*/ 3565526 h 4464204"/>
              <a:gd name="connsiteX14369" fmla="*/ 5242201 w 10775908"/>
              <a:gd name="connsiteY14369" fmla="*/ 3554595 h 4464204"/>
              <a:gd name="connsiteX14370" fmla="*/ 4944649 w 10775908"/>
              <a:gd name="connsiteY14370" fmla="*/ 3514153 h 4464204"/>
              <a:gd name="connsiteX14371" fmla="*/ 4964805 w 10775908"/>
              <a:gd name="connsiteY14371" fmla="*/ 3543252 h 4464204"/>
              <a:gd name="connsiteX14372" fmla="*/ 4700133 w 10775908"/>
              <a:gd name="connsiteY14372" fmla="*/ 3500200 h 4464204"/>
              <a:gd name="connsiteX14373" fmla="*/ 4601035 w 10775908"/>
              <a:gd name="connsiteY14373" fmla="*/ 3454167 h 4464204"/>
              <a:gd name="connsiteX14374" fmla="*/ 4471984 w 10775908"/>
              <a:gd name="connsiteY14374" fmla="*/ 3452393 h 4464204"/>
              <a:gd name="connsiteX14375" fmla="*/ 4313802 w 10775908"/>
              <a:gd name="connsiteY14375" fmla="*/ 3444003 h 4464204"/>
              <a:gd name="connsiteX14376" fmla="*/ 4309771 w 10775908"/>
              <a:gd name="connsiteY14376" fmla="*/ 3443704 h 4464204"/>
              <a:gd name="connsiteX14377" fmla="*/ 4210386 w 10775908"/>
              <a:gd name="connsiteY14377" fmla="*/ 3445043 h 4464204"/>
              <a:gd name="connsiteX14378" fmla="*/ 4084330 w 10775908"/>
              <a:gd name="connsiteY14378" fmla="*/ 3443298 h 4464204"/>
              <a:gd name="connsiteX14379" fmla="*/ 3755000 w 10775908"/>
              <a:gd name="connsiteY14379" fmla="*/ 3425085 h 4464204"/>
              <a:gd name="connsiteX14380" fmla="*/ 3699203 w 10775908"/>
              <a:gd name="connsiteY14380" fmla="*/ 3413497 h 4464204"/>
              <a:gd name="connsiteX14381" fmla="*/ 3690516 w 10775908"/>
              <a:gd name="connsiteY14381" fmla="*/ 3413282 h 4464204"/>
              <a:gd name="connsiteX14382" fmla="*/ 2901819 w 10775908"/>
              <a:gd name="connsiteY14382" fmla="*/ 3311174 h 4464204"/>
              <a:gd name="connsiteX14383" fmla="*/ 2785297 w 10775908"/>
              <a:gd name="connsiteY14383" fmla="*/ 3282301 h 4464204"/>
              <a:gd name="connsiteX14384" fmla="*/ 2752501 w 10775908"/>
              <a:gd name="connsiteY14384" fmla="*/ 3281108 h 4464204"/>
              <a:gd name="connsiteX14385" fmla="*/ 2752007 w 10775908"/>
              <a:gd name="connsiteY14385" fmla="*/ 3279680 h 4464204"/>
              <a:gd name="connsiteX14386" fmla="*/ 2746732 w 10775908"/>
              <a:gd name="connsiteY14386" fmla="*/ 3280898 h 4464204"/>
              <a:gd name="connsiteX14387" fmla="*/ 2752501 w 10775908"/>
              <a:gd name="connsiteY14387" fmla="*/ 3281108 h 4464204"/>
              <a:gd name="connsiteX14388" fmla="*/ 2754381 w 10775908"/>
              <a:gd name="connsiteY14388" fmla="*/ 3286536 h 4464204"/>
              <a:gd name="connsiteX14389" fmla="*/ 2646700 w 10775908"/>
              <a:gd name="connsiteY14389" fmla="*/ 3277576 h 4464204"/>
              <a:gd name="connsiteX14390" fmla="*/ 2668638 w 10775908"/>
              <a:gd name="connsiteY14390" fmla="*/ 3286934 h 4464204"/>
              <a:gd name="connsiteX14391" fmla="*/ 2675940 w 10775908"/>
              <a:gd name="connsiteY14391" fmla="*/ 3305941 h 4464204"/>
              <a:gd name="connsiteX14392" fmla="*/ 2760543 w 10775908"/>
              <a:gd name="connsiteY14392" fmla="*/ 3326284 h 4464204"/>
              <a:gd name="connsiteX14393" fmla="*/ 2898217 w 10775908"/>
              <a:gd name="connsiteY14393" fmla="*/ 3356482 h 4464204"/>
              <a:gd name="connsiteX14394" fmla="*/ 3017964 w 10775908"/>
              <a:gd name="connsiteY14394" fmla="*/ 3381560 h 4464204"/>
              <a:gd name="connsiteX14395" fmla="*/ 2987324 w 10775908"/>
              <a:gd name="connsiteY14395" fmla="*/ 3378043 h 4464204"/>
              <a:gd name="connsiteX14396" fmla="*/ 2832458 w 10775908"/>
              <a:gd name="connsiteY14396" fmla="*/ 3345090 h 4464204"/>
              <a:gd name="connsiteX14397" fmla="*/ 2510318 w 10775908"/>
              <a:gd name="connsiteY14397" fmla="*/ 3283667 h 4464204"/>
              <a:gd name="connsiteX14398" fmla="*/ 2341217 w 10775908"/>
              <a:gd name="connsiteY14398" fmla="*/ 3244764 h 4464204"/>
              <a:gd name="connsiteX14399" fmla="*/ 2185610 w 10775908"/>
              <a:gd name="connsiteY14399" fmla="*/ 3205589 h 4464204"/>
              <a:gd name="connsiteX14400" fmla="*/ 2370456 w 10775908"/>
              <a:gd name="connsiteY14400" fmla="*/ 3244172 h 4464204"/>
              <a:gd name="connsiteX14401" fmla="*/ 2433119 w 10775908"/>
              <a:gd name="connsiteY14401" fmla="*/ 3255157 h 4464204"/>
              <a:gd name="connsiteX14402" fmla="*/ 2382183 w 10775908"/>
              <a:gd name="connsiteY14402" fmla="*/ 3231241 h 4464204"/>
              <a:gd name="connsiteX14403" fmla="*/ 1972256 w 10775908"/>
              <a:gd name="connsiteY14403" fmla="*/ 3133502 h 4464204"/>
              <a:gd name="connsiteX14404" fmla="*/ 2356298 w 10775908"/>
              <a:gd name="connsiteY14404" fmla="*/ 3212163 h 4464204"/>
              <a:gd name="connsiteX14405" fmla="*/ 2386261 w 10775908"/>
              <a:gd name="connsiteY14405" fmla="*/ 3212670 h 4464204"/>
              <a:gd name="connsiteX14406" fmla="*/ 2360000 w 10775908"/>
              <a:gd name="connsiteY14406" fmla="*/ 3208078 h 4464204"/>
              <a:gd name="connsiteX14407" fmla="*/ 2149775 w 10775908"/>
              <a:gd name="connsiteY14407" fmla="*/ 3157032 h 4464204"/>
              <a:gd name="connsiteX14408" fmla="*/ 2016017 w 10775908"/>
              <a:gd name="connsiteY14408" fmla="*/ 3121436 h 4464204"/>
              <a:gd name="connsiteX14409" fmla="*/ 2036362 w 10775908"/>
              <a:gd name="connsiteY14409" fmla="*/ 3121173 h 4464204"/>
              <a:gd name="connsiteX14410" fmla="*/ 2037257 w 10775908"/>
              <a:gd name="connsiteY14410" fmla="*/ 3121080 h 4464204"/>
              <a:gd name="connsiteX14411" fmla="*/ 2043288 w 10775908"/>
              <a:gd name="connsiteY14411" fmla="*/ 3122265 h 4464204"/>
              <a:gd name="connsiteX14412" fmla="*/ 2138653 w 10775908"/>
              <a:gd name="connsiteY14412" fmla="*/ 3143725 h 4464204"/>
              <a:gd name="connsiteX14413" fmla="*/ 2076955 w 10775908"/>
              <a:gd name="connsiteY14413" fmla="*/ 3118689 h 4464204"/>
              <a:gd name="connsiteX14414" fmla="*/ 2070091 w 10775908"/>
              <a:gd name="connsiteY14414" fmla="*/ 3117283 h 4464204"/>
              <a:gd name="connsiteX14415" fmla="*/ 2077753 w 10775908"/>
              <a:gd name="connsiteY14415" fmla="*/ 3110221 h 4464204"/>
              <a:gd name="connsiteX14416" fmla="*/ 2054223 w 10775908"/>
              <a:gd name="connsiteY14416" fmla="*/ 3107349 h 4464204"/>
              <a:gd name="connsiteX14417" fmla="*/ 2025414 w 10775908"/>
              <a:gd name="connsiteY14417" fmla="*/ 3107197 h 4464204"/>
              <a:gd name="connsiteX14418" fmla="*/ 2006642 w 10775908"/>
              <a:gd name="connsiteY14418" fmla="*/ 3102070 h 4464204"/>
              <a:gd name="connsiteX14419" fmla="*/ 2070066 w 10775908"/>
              <a:gd name="connsiteY14419" fmla="*/ 3106798 h 4464204"/>
              <a:gd name="connsiteX14420" fmla="*/ 2431207 w 10775908"/>
              <a:gd name="connsiteY14420" fmla="*/ 3190153 h 4464204"/>
              <a:gd name="connsiteX14421" fmla="*/ 2575732 w 10775908"/>
              <a:gd name="connsiteY14421" fmla="*/ 3211511 h 4464204"/>
              <a:gd name="connsiteX14422" fmla="*/ 2556706 w 10775908"/>
              <a:gd name="connsiteY14422" fmla="*/ 3205436 h 4464204"/>
              <a:gd name="connsiteX14423" fmla="*/ 2261760 w 10775908"/>
              <a:gd name="connsiteY14423" fmla="*/ 3135668 h 4464204"/>
              <a:gd name="connsiteX14424" fmla="*/ 2150309 w 10775908"/>
              <a:gd name="connsiteY14424" fmla="*/ 3110301 h 4464204"/>
              <a:gd name="connsiteX14425" fmla="*/ 2217882 w 10775908"/>
              <a:gd name="connsiteY14425" fmla="*/ 3116953 h 4464204"/>
              <a:gd name="connsiteX14426" fmla="*/ 2550611 w 10775908"/>
              <a:gd name="connsiteY14426" fmla="*/ 3186181 h 4464204"/>
              <a:gd name="connsiteX14427" fmla="*/ 2683757 w 10775908"/>
              <a:gd name="connsiteY14427" fmla="*/ 3207100 h 4464204"/>
              <a:gd name="connsiteX14428" fmla="*/ 2590718 w 10775908"/>
              <a:gd name="connsiteY14428" fmla="*/ 3188488 h 4464204"/>
              <a:gd name="connsiteX14429" fmla="*/ 2498468 w 10775908"/>
              <a:gd name="connsiteY14429" fmla="*/ 3162510 h 4464204"/>
              <a:gd name="connsiteX14430" fmla="*/ 2665520 w 10775908"/>
              <a:gd name="connsiteY14430" fmla="*/ 3193659 h 4464204"/>
              <a:gd name="connsiteX14431" fmla="*/ 2721299 w 10775908"/>
              <a:gd name="connsiteY14431" fmla="*/ 3192752 h 4464204"/>
              <a:gd name="connsiteX14432" fmla="*/ 2913581 w 10775908"/>
              <a:gd name="connsiteY14432" fmla="*/ 3222053 h 4464204"/>
              <a:gd name="connsiteX14433" fmla="*/ 2943541 w 10775908"/>
              <a:gd name="connsiteY14433" fmla="*/ 3222563 h 4464204"/>
              <a:gd name="connsiteX14434" fmla="*/ 2895343 w 10775908"/>
              <a:gd name="connsiteY14434" fmla="*/ 3208611 h 4464204"/>
              <a:gd name="connsiteX14435" fmla="*/ 2492302 w 10775908"/>
              <a:gd name="connsiteY14435" fmla="*/ 3122764 h 4464204"/>
              <a:gd name="connsiteX14436" fmla="*/ 2833056 w 10775908"/>
              <a:gd name="connsiteY14436" fmla="*/ 3183144 h 4464204"/>
              <a:gd name="connsiteX14437" fmla="*/ 2877655 w 10775908"/>
              <a:gd name="connsiteY14437" fmla="*/ 3174000 h 4464204"/>
              <a:gd name="connsiteX14438" fmla="*/ 2478733 w 10775908"/>
              <a:gd name="connsiteY14438" fmla="*/ 3091186 h 4464204"/>
              <a:gd name="connsiteX14439" fmla="*/ 2449319 w 10775908"/>
              <a:gd name="connsiteY14439" fmla="*/ 3069507 h 4464204"/>
              <a:gd name="connsiteX14440" fmla="*/ 2719143 w 10775908"/>
              <a:gd name="connsiteY14440" fmla="*/ 3113945 h 4464204"/>
              <a:gd name="connsiteX14441" fmla="*/ 2767688 w 10775908"/>
              <a:gd name="connsiteY14441" fmla="*/ 3114522 h 4464204"/>
              <a:gd name="connsiteX14442" fmla="*/ 2543918 w 10775908"/>
              <a:gd name="connsiteY14442" fmla="*/ 3068402 h 4464204"/>
              <a:gd name="connsiteX14443" fmla="*/ 2453421 w 10775908"/>
              <a:gd name="connsiteY14443" fmla="*/ 3050772 h 4464204"/>
              <a:gd name="connsiteX14444" fmla="*/ 2496175 w 10775908"/>
              <a:gd name="connsiteY14444" fmla="*/ 3044450 h 4464204"/>
              <a:gd name="connsiteX14445" fmla="*/ 2434374 w 10775908"/>
              <a:gd name="connsiteY14445" fmla="*/ 3031594 h 4464204"/>
              <a:gd name="connsiteX14446" fmla="*/ 2372635 w 10775908"/>
              <a:gd name="connsiteY14446" fmla="*/ 3033728 h 4464204"/>
              <a:gd name="connsiteX14447" fmla="*/ 2331773 w 10775908"/>
              <a:gd name="connsiteY14447" fmla="*/ 3024884 h 4464204"/>
              <a:gd name="connsiteX14448" fmla="*/ 2326839 w 10775908"/>
              <a:gd name="connsiteY14448" fmla="*/ 3023834 h 4464204"/>
              <a:gd name="connsiteX14449" fmla="*/ 2351590 w 10775908"/>
              <a:gd name="connsiteY14449" fmla="*/ 3021625 h 4464204"/>
              <a:gd name="connsiteX14450" fmla="*/ 2449354 w 10775908"/>
              <a:gd name="connsiteY14450" fmla="*/ 3016113 h 4464204"/>
              <a:gd name="connsiteX14451" fmla="*/ 2456124 w 10775908"/>
              <a:gd name="connsiteY14451" fmla="*/ 3016116 h 4464204"/>
              <a:gd name="connsiteX14452" fmla="*/ 2391836 w 10775908"/>
              <a:gd name="connsiteY14452" fmla="*/ 3006225 h 4464204"/>
              <a:gd name="connsiteX14453" fmla="*/ 2308486 w 10775908"/>
              <a:gd name="connsiteY14453" fmla="*/ 2987643 h 4464204"/>
              <a:gd name="connsiteX14454" fmla="*/ 2282409 w 10775908"/>
              <a:gd name="connsiteY14454" fmla="*/ 2987929 h 4464204"/>
              <a:gd name="connsiteX14455" fmla="*/ 2263078 w 10775908"/>
              <a:gd name="connsiteY14455" fmla="*/ 2982697 h 4464204"/>
              <a:gd name="connsiteX14456" fmla="*/ 2272948 w 10775908"/>
              <a:gd name="connsiteY14456" fmla="*/ 2979720 h 4464204"/>
              <a:gd name="connsiteX14457" fmla="*/ 2133566 w 10775908"/>
              <a:gd name="connsiteY14457" fmla="*/ 2948645 h 4464204"/>
              <a:gd name="connsiteX14458" fmla="*/ 1878272 w 10775908"/>
              <a:gd name="connsiteY14458" fmla="*/ 2881445 h 4464204"/>
              <a:gd name="connsiteX14459" fmla="*/ 1844945 w 10775908"/>
              <a:gd name="connsiteY14459" fmla="*/ 2871998 h 4464204"/>
              <a:gd name="connsiteX14460" fmla="*/ 1819518 w 10775908"/>
              <a:gd name="connsiteY14460" fmla="*/ 2865314 h 4464204"/>
              <a:gd name="connsiteX14461" fmla="*/ 1814704 w 10775908"/>
              <a:gd name="connsiteY14461" fmla="*/ 2852606 h 4464204"/>
              <a:gd name="connsiteX14462" fmla="*/ 1798555 w 10775908"/>
              <a:gd name="connsiteY14462" fmla="*/ 2846961 h 4464204"/>
              <a:gd name="connsiteX14463" fmla="*/ 1769693 w 10775908"/>
              <a:gd name="connsiteY14463" fmla="*/ 2836871 h 4464204"/>
              <a:gd name="connsiteX14464" fmla="*/ 1657677 w 10775908"/>
              <a:gd name="connsiteY14464" fmla="*/ 2775658 h 4464204"/>
              <a:gd name="connsiteX14465" fmla="*/ 1650807 w 10775908"/>
              <a:gd name="connsiteY14465" fmla="*/ 2795308 h 4464204"/>
              <a:gd name="connsiteX14466" fmla="*/ 1632940 w 10775908"/>
              <a:gd name="connsiteY14466" fmla="*/ 2786856 h 4464204"/>
              <a:gd name="connsiteX14467" fmla="*/ 1513366 w 10775908"/>
              <a:gd name="connsiteY14467" fmla="*/ 2734029 h 4464204"/>
              <a:gd name="connsiteX14468" fmla="*/ 1458617 w 10775908"/>
              <a:gd name="connsiteY14468" fmla="*/ 2699819 h 4464204"/>
              <a:gd name="connsiteX14469" fmla="*/ 1412913 w 10775908"/>
              <a:gd name="connsiteY14469" fmla="*/ 2659586 h 4464204"/>
              <a:gd name="connsiteX14470" fmla="*/ 1298836 w 10775908"/>
              <a:gd name="connsiteY14470" fmla="*/ 2597653 h 4464204"/>
              <a:gd name="connsiteX14471" fmla="*/ 1186360 w 10775908"/>
              <a:gd name="connsiteY14471" fmla="*/ 2530033 h 4464204"/>
              <a:gd name="connsiteX14472" fmla="*/ 1072968 w 10775908"/>
              <a:gd name="connsiteY14472" fmla="*/ 2459520 h 4464204"/>
              <a:gd name="connsiteX14473" fmla="*/ 964271 w 10775908"/>
              <a:gd name="connsiteY14473" fmla="*/ 2388810 h 4464204"/>
              <a:gd name="connsiteX14474" fmla="*/ 861873 w 10775908"/>
              <a:gd name="connsiteY14474" fmla="*/ 2300091 h 4464204"/>
              <a:gd name="connsiteX14475" fmla="*/ 810559 w 10775908"/>
              <a:gd name="connsiteY14475" fmla="*/ 2256057 h 4464204"/>
              <a:gd name="connsiteX14476" fmla="*/ 794749 w 10775908"/>
              <a:gd name="connsiteY14476" fmla="*/ 2221864 h 4464204"/>
              <a:gd name="connsiteX14477" fmla="*/ 852133 w 10775908"/>
              <a:gd name="connsiteY14477" fmla="*/ 2261771 h 4464204"/>
              <a:gd name="connsiteX14478" fmla="*/ 1301465 w 10775908"/>
              <a:gd name="connsiteY14478" fmla="*/ 2550427 h 4464204"/>
              <a:gd name="connsiteX14479" fmla="*/ 1779192 w 10775908"/>
              <a:gd name="connsiteY14479" fmla="*/ 2776609 h 4464204"/>
              <a:gd name="connsiteX14480" fmla="*/ 1790186 w 10775908"/>
              <a:gd name="connsiteY14480" fmla="*/ 2758403 h 4464204"/>
              <a:gd name="connsiteX14481" fmla="*/ 1789500 w 10775908"/>
              <a:gd name="connsiteY14481" fmla="*/ 2780214 h 4464204"/>
              <a:gd name="connsiteX14482" fmla="*/ 1857191 w 10775908"/>
              <a:gd name="connsiteY14482" fmla="*/ 2803879 h 4464204"/>
              <a:gd name="connsiteX14483" fmla="*/ 1890862 w 10775908"/>
              <a:gd name="connsiteY14483" fmla="*/ 2806830 h 4464204"/>
              <a:gd name="connsiteX14484" fmla="*/ 1895898 w 10775908"/>
              <a:gd name="connsiteY14484" fmla="*/ 2809919 h 4464204"/>
              <a:gd name="connsiteX14485" fmla="*/ 1895195 w 10775908"/>
              <a:gd name="connsiteY14485" fmla="*/ 2806686 h 4464204"/>
              <a:gd name="connsiteX14486" fmla="*/ 1897929 w 10775908"/>
              <a:gd name="connsiteY14486" fmla="*/ 2805014 h 4464204"/>
              <a:gd name="connsiteX14487" fmla="*/ 1898847 w 10775908"/>
              <a:gd name="connsiteY14487" fmla="*/ 2805568 h 4464204"/>
              <a:gd name="connsiteX14488" fmla="*/ 1898764 w 10775908"/>
              <a:gd name="connsiteY14488" fmla="*/ 2802977 h 4464204"/>
              <a:gd name="connsiteX14489" fmla="*/ 1987757 w 10775908"/>
              <a:gd name="connsiteY14489" fmla="*/ 2838500 h 4464204"/>
              <a:gd name="connsiteX14490" fmla="*/ 1993252 w 10775908"/>
              <a:gd name="connsiteY14490" fmla="*/ 2822778 h 4464204"/>
              <a:gd name="connsiteX14491" fmla="*/ 2011005 w 10775908"/>
              <a:gd name="connsiteY14491" fmla="*/ 2824943 h 4464204"/>
              <a:gd name="connsiteX14492" fmla="*/ 2017307 w 10775908"/>
              <a:gd name="connsiteY14492" fmla="*/ 2846624 h 4464204"/>
              <a:gd name="connsiteX14493" fmla="*/ 2034141 w 10775908"/>
              <a:gd name="connsiteY14493" fmla="*/ 2843690 h 4464204"/>
              <a:gd name="connsiteX14494" fmla="*/ 2022117 w 10775908"/>
              <a:gd name="connsiteY14494" fmla="*/ 2839485 h 4464204"/>
              <a:gd name="connsiteX14495" fmla="*/ 2039180 w 10775908"/>
              <a:gd name="connsiteY14495" fmla="*/ 2836998 h 4464204"/>
              <a:gd name="connsiteX14496" fmla="*/ 2036892 w 10775908"/>
              <a:gd name="connsiteY14496" fmla="*/ 2855677 h 4464204"/>
              <a:gd name="connsiteX14497" fmla="*/ 2086370 w 10775908"/>
              <a:gd name="connsiteY14497" fmla="*/ 2859743 h 4464204"/>
              <a:gd name="connsiteX14498" fmla="*/ 2099770 w 10775908"/>
              <a:gd name="connsiteY14498" fmla="*/ 2860019 h 4464204"/>
              <a:gd name="connsiteX14499" fmla="*/ 2114771 w 10775908"/>
              <a:gd name="connsiteY14499" fmla="*/ 2850194 h 4464204"/>
              <a:gd name="connsiteX14500" fmla="*/ 2155315 w 10775908"/>
              <a:gd name="connsiteY14500" fmla="*/ 2859959 h 4464204"/>
              <a:gd name="connsiteX14501" fmla="*/ 2207199 w 10775908"/>
              <a:gd name="connsiteY14501" fmla="*/ 2869275 h 4464204"/>
              <a:gd name="connsiteX14502" fmla="*/ 2189881 w 10775908"/>
              <a:gd name="connsiteY14502" fmla="*/ 2863845 h 4464204"/>
              <a:gd name="connsiteX14503" fmla="*/ 2173622 w 10775908"/>
              <a:gd name="connsiteY14503" fmla="*/ 2859631 h 4464204"/>
              <a:gd name="connsiteX14504" fmla="*/ 2107153 w 10775908"/>
              <a:gd name="connsiteY14504" fmla="*/ 2837997 h 4464204"/>
              <a:gd name="connsiteX14505" fmla="*/ 2106964 w 10775908"/>
              <a:gd name="connsiteY14505" fmla="*/ 2837848 h 4464204"/>
              <a:gd name="connsiteX14506" fmla="*/ 2084876 w 10775908"/>
              <a:gd name="connsiteY14506" fmla="*/ 2830922 h 4464204"/>
              <a:gd name="connsiteX14507" fmla="*/ 2052578 w 10775908"/>
              <a:gd name="connsiteY14507" fmla="*/ 2817426 h 4464204"/>
              <a:gd name="connsiteX14508" fmla="*/ 2026809 w 10775908"/>
              <a:gd name="connsiteY14508" fmla="*/ 2819443 h 4464204"/>
              <a:gd name="connsiteX14509" fmla="*/ 1978704 w 10775908"/>
              <a:gd name="connsiteY14509" fmla="*/ 2804832 h 4464204"/>
              <a:gd name="connsiteX14510" fmla="*/ 1856384 w 10775908"/>
              <a:gd name="connsiteY14510" fmla="*/ 2759862 h 4464204"/>
              <a:gd name="connsiteX14511" fmla="*/ 1756737 w 10775908"/>
              <a:gd name="connsiteY14511" fmla="*/ 2716206 h 4464204"/>
              <a:gd name="connsiteX14512" fmla="*/ 1738871 w 10775908"/>
              <a:gd name="connsiteY14512" fmla="*/ 2714370 h 4464204"/>
              <a:gd name="connsiteX14513" fmla="*/ 1726502 w 10775908"/>
              <a:gd name="connsiteY14513" fmla="*/ 2723275 h 4464204"/>
              <a:gd name="connsiteX14514" fmla="*/ 1697294 w 10775908"/>
              <a:gd name="connsiteY14514" fmla="*/ 2695425 h 4464204"/>
              <a:gd name="connsiteX14515" fmla="*/ 1641974 w 10775908"/>
              <a:gd name="connsiteY14515" fmla="*/ 2669469 h 4464204"/>
              <a:gd name="connsiteX14516" fmla="*/ 1584591 w 10775908"/>
              <a:gd name="connsiteY14516" fmla="*/ 2642794 h 4464204"/>
              <a:gd name="connsiteX14517" fmla="*/ 1465016 w 10775908"/>
              <a:gd name="connsiteY14517" fmla="*/ 2583348 h 4464204"/>
              <a:gd name="connsiteX14518" fmla="*/ 1418973 w 10775908"/>
              <a:gd name="connsiteY14518" fmla="*/ 2562843 h 4464204"/>
              <a:gd name="connsiteX14519" fmla="*/ 1401676 w 10775908"/>
              <a:gd name="connsiteY14519" fmla="*/ 2539523 h 4464204"/>
              <a:gd name="connsiteX14520" fmla="*/ 1514837 w 10775908"/>
              <a:gd name="connsiteY14520" fmla="*/ 2585331 h 4464204"/>
              <a:gd name="connsiteX14521" fmla="*/ 1529613 w 10775908"/>
              <a:gd name="connsiteY14521" fmla="*/ 2594905 h 4464204"/>
              <a:gd name="connsiteX14522" fmla="*/ 1543358 w 10775908"/>
              <a:gd name="connsiteY14522" fmla="*/ 2608532 h 4464204"/>
              <a:gd name="connsiteX14523" fmla="*/ 1599363 w 10775908"/>
              <a:gd name="connsiteY14523" fmla="*/ 2625906 h 4464204"/>
              <a:gd name="connsiteX14524" fmla="*/ 1841604 w 10775908"/>
              <a:gd name="connsiteY14524" fmla="*/ 2723824 h 4464204"/>
              <a:gd name="connsiteX14525" fmla="*/ 1891869 w 10775908"/>
              <a:gd name="connsiteY14525" fmla="*/ 2741395 h 4464204"/>
              <a:gd name="connsiteX14526" fmla="*/ 1953241 w 10775908"/>
              <a:gd name="connsiteY14526" fmla="*/ 2734048 h 4464204"/>
              <a:gd name="connsiteX14527" fmla="*/ 1953451 w 10775908"/>
              <a:gd name="connsiteY14527" fmla="*/ 2733799 h 4464204"/>
              <a:gd name="connsiteX14528" fmla="*/ 1900608 w 10775908"/>
              <a:gd name="connsiteY14528" fmla="*/ 2732964 h 4464204"/>
              <a:gd name="connsiteX14529" fmla="*/ 1900703 w 10775908"/>
              <a:gd name="connsiteY14529" fmla="*/ 2736400 h 4464204"/>
              <a:gd name="connsiteX14530" fmla="*/ 1897157 w 10775908"/>
              <a:gd name="connsiteY14530" fmla="*/ 2735304 h 4464204"/>
              <a:gd name="connsiteX14531" fmla="*/ 1893856 w 10775908"/>
              <a:gd name="connsiteY14531" fmla="*/ 2732858 h 4464204"/>
              <a:gd name="connsiteX14532" fmla="*/ 1892984 w 10775908"/>
              <a:gd name="connsiteY14532" fmla="*/ 2732843 h 4464204"/>
              <a:gd name="connsiteX14533" fmla="*/ 1893147 w 10775908"/>
              <a:gd name="connsiteY14533" fmla="*/ 2732332 h 4464204"/>
              <a:gd name="connsiteX14534" fmla="*/ 1892167 w 10775908"/>
              <a:gd name="connsiteY14534" fmla="*/ 2731606 h 4464204"/>
              <a:gd name="connsiteX14535" fmla="*/ 1892515 w 10775908"/>
              <a:gd name="connsiteY14535" fmla="*/ 2721960 h 4464204"/>
              <a:gd name="connsiteX14536" fmla="*/ 1895953 w 10775908"/>
              <a:gd name="connsiteY14536" fmla="*/ 2723477 h 4464204"/>
              <a:gd name="connsiteX14537" fmla="*/ 1897253 w 10775908"/>
              <a:gd name="connsiteY14537" fmla="*/ 2719378 h 4464204"/>
              <a:gd name="connsiteX14538" fmla="*/ 1904899 w 10775908"/>
              <a:gd name="connsiteY14538" fmla="*/ 2725014 h 4464204"/>
              <a:gd name="connsiteX14539" fmla="*/ 1897253 w 10775908"/>
              <a:gd name="connsiteY14539" fmla="*/ 2719378 h 4464204"/>
              <a:gd name="connsiteX14540" fmla="*/ 1876659 w 10775908"/>
              <a:gd name="connsiteY14540" fmla="*/ 2714587 h 4464204"/>
              <a:gd name="connsiteX14541" fmla="*/ 1931922 w 10775908"/>
              <a:gd name="connsiteY14541" fmla="*/ 2709424 h 4464204"/>
              <a:gd name="connsiteX14542" fmla="*/ 1926469 w 10775908"/>
              <a:gd name="connsiteY14542" fmla="*/ 2706988 h 4464204"/>
              <a:gd name="connsiteX14543" fmla="*/ 1870587 w 10775908"/>
              <a:gd name="connsiteY14543" fmla="*/ 2687451 h 4464204"/>
              <a:gd name="connsiteX14544" fmla="*/ 1959970 w 10775908"/>
              <a:gd name="connsiteY14544" fmla="*/ 2703074 h 4464204"/>
              <a:gd name="connsiteX14545" fmla="*/ 1952924 w 10775908"/>
              <a:gd name="connsiteY14545" fmla="*/ 2709695 h 4464204"/>
              <a:gd name="connsiteX14546" fmla="*/ 1956035 w 10775908"/>
              <a:gd name="connsiteY14546" fmla="*/ 2709849 h 4464204"/>
              <a:gd name="connsiteX14547" fmla="*/ 1964583 w 10775908"/>
              <a:gd name="connsiteY14547" fmla="*/ 2712226 h 4464204"/>
              <a:gd name="connsiteX14548" fmla="*/ 1963388 w 10775908"/>
              <a:gd name="connsiteY14548" fmla="*/ 2706483 h 4464204"/>
              <a:gd name="connsiteX14549" fmla="*/ 2001559 w 10775908"/>
              <a:gd name="connsiteY14549" fmla="*/ 2702916 h 4464204"/>
              <a:gd name="connsiteX14550" fmla="*/ 1997883 w 10775908"/>
              <a:gd name="connsiteY14550" fmla="*/ 2697869 h 4464204"/>
              <a:gd name="connsiteX14551" fmla="*/ 2018725 w 10775908"/>
              <a:gd name="connsiteY14551" fmla="*/ 2701313 h 4464204"/>
              <a:gd name="connsiteX14552" fmla="*/ 2044487 w 10775908"/>
              <a:gd name="connsiteY14552" fmla="*/ 2698906 h 4464204"/>
              <a:gd name="connsiteX14553" fmla="*/ 2067956 w 10775908"/>
              <a:gd name="connsiteY14553" fmla="*/ 2703198 h 4464204"/>
              <a:gd name="connsiteX14554" fmla="*/ 2096791 w 10775908"/>
              <a:gd name="connsiteY14554" fmla="*/ 2709659 h 4464204"/>
              <a:gd name="connsiteX14555" fmla="*/ 2102916 w 10775908"/>
              <a:gd name="connsiteY14555" fmla="*/ 2702787 h 4464204"/>
              <a:gd name="connsiteX14556" fmla="*/ 2100243 w 10775908"/>
              <a:gd name="connsiteY14556" fmla="*/ 2710433 h 4464204"/>
              <a:gd name="connsiteX14557" fmla="*/ 2120978 w 10775908"/>
              <a:gd name="connsiteY14557" fmla="*/ 2715078 h 4464204"/>
              <a:gd name="connsiteX14558" fmla="*/ 2140545 w 10775908"/>
              <a:gd name="connsiteY14558" fmla="*/ 2719101 h 4464204"/>
              <a:gd name="connsiteX14559" fmla="*/ 2164195 w 10775908"/>
              <a:gd name="connsiteY14559" fmla="*/ 2724169 h 4464204"/>
              <a:gd name="connsiteX14560" fmla="*/ 2164361 w 10775908"/>
              <a:gd name="connsiteY14560" fmla="*/ 2722652 h 4464204"/>
              <a:gd name="connsiteX14561" fmla="*/ 2167151 w 10775908"/>
              <a:gd name="connsiteY14561" fmla="*/ 2724802 h 4464204"/>
              <a:gd name="connsiteX14562" fmla="*/ 2170616 w 10775908"/>
              <a:gd name="connsiteY14562" fmla="*/ 2725545 h 4464204"/>
              <a:gd name="connsiteX14563" fmla="*/ 2191706 w 10775908"/>
              <a:gd name="connsiteY14563" fmla="*/ 2728378 h 4464204"/>
              <a:gd name="connsiteX14564" fmla="*/ 2191969 w 10775908"/>
              <a:gd name="connsiteY14564" fmla="*/ 2727856 h 4464204"/>
              <a:gd name="connsiteX14565" fmla="*/ 2187346 w 10775908"/>
              <a:gd name="connsiteY14565" fmla="*/ 2721977 h 4464204"/>
              <a:gd name="connsiteX14566" fmla="*/ 2077101 w 10775908"/>
              <a:gd name="connsiteY14566" fmla="*/ 2696362 h 4464204"/>
              <a:gd name="connsiteX14567" fmla="*/ 2075917 w 10775908"/>
              <a:gd name="connsiteY14567" fmla="*/ 2695968 h 4464204"/>
              <a:gd name="connsiteX14568" fmla="*/ 2087459 w 10775908"/>
              <a:gd name="connsiteY14568" fmla="*/ 2694890 h 4464204"/>
              <a:gd name="connsiteX14569" fmla="*/ 2074135 w 10775908"/>
              <a:gd name="connsiteY14569" fmla="*/ 2686780 h 4464204"/>
              <a:gd name="connsiteX14570" fmla="*/ 2083737 w 10775908"/>
              <a:gd name="connsiteY14570" fmla="*/ 2679203 h 4464204"/>
              <a:gd name="connsiteX14571" fmla="*/ 2040370 w 10775908"/>
              <a:gd name="connsiteY14571" fmla="*/ 2664042 h 4464204"/>
              <a:gd name="connsiteX14572" fmla="*/ 2043160 w 10775908"/>
              <a:gd name="connsiteY14572" fmla="*/ 2675951 h 4464204"/>
              <a:gd name="connsiteX14573" fmla="*/ 2013610 w 10775908"/>
              <a:gd name="connsiteY14573" fmla="*/ 2680928 h 4464204"/>
              <a:gd name="connsiteX14574" fmla="*/ 2013167 w 10775908"/>
              <a:gd name="connsiteY14574" fmla="*/ 2650159 h 4464204"/>
              <a:gd name="connsiteX14575" fmla="*/ 2004182 w 10775908"/>
              <a:gd name="connsiteY14575" fmla="*/ 2636082 h 4464204"/>
              <a:gd name="connsiteX14576" fmla="*/ 2065168 w 10775908"/>
              <a:gd name="connsiteY14576" fmla="*/ 2651117 h 4464204"/>
              <a:gd name="connsiteX14577" fmla="*/ 2110218 w 10775908"/>
              <a:gd name="connsiteY14577" fmla="*/ 2681899 h 4464204"/>
              <a:gd name="connsiteX14578" fmla="*/ 2097829 w 10775908"/>
              <a:gd name="connsiteY14578" fmla="*/ 2677570 h 4464204"/>
              <a:gd name="connsiteX14579" fmla="*/ 2091918 w 10775908"/>
              <a:gd name="connsiteY14579" fmla="*/ 2694473 h 4464204"/>
              <a:gd name="connsiteX14580" fmla="*/ 2098026 w 10775908"/>
              <a:gd name="connsiteY14580" fmla="*/ 2693902 h 4464204"/>
              <a:gd name="connsiteX14581" fmla="*/ 2154471 w 10775908"/>
              <a:gd name="connsiteY14581" fmla="*/ 2689601 h 4464204"/>
              <a:gd name="connsiteX14582" fmla="*/ 2151286 w 10775908"/>
              <a:gd name="connsiteY14582" fmla="*/ 2687286 h 4464204"/>
              <a:gd name="connsiteX14583" fmla="*/ 2163311 w 10775908"/>
              <a:gd name="connsiteY14583" fmla="*/ 2678258 h 4464204"/>
              <a:gd name="connsiteX14584" fmla="*/ 2183928 w 10775908"/>
              <a:gd name="connsiteY14584" fmla="*/ 2687357 h 4464204"/>
              <a:gd name="connsiteX14585" fmla="*/ 2194161 w 10775908"/>
              <a:gd name="connsiteY14585" fmla="*/ 2686577 h 4464204"/>
              <a:gd name="connsiteX14586" fmla="*/ 2200579 w 10775908"/>
              <a:gd name="connsiteY14586" fmla="*/ 2686515 h 4464204"/>
              <a:gd name="connsiteX14587" fmla="*/ 2198721 w 10775908"/>
              <a:gd name="connsiteY14587" fmla="*/ 2685061 h 4464204"/>
              <a:gd name="connsiteX14588" fmla="*/ 2206427 w 10775908"/>
              <a:gd name="connsiteY14588" fmla="*/ 2685045 h 4464204"/>
              <a:gd name="connsiteX14589" fmla="*/ 2208753 w 10775908"/>
              <a:gd name="connsiteY14589" fmla="*/ 2684858 h 4464204"/>
              <a:gd name="connsiteX14590" fmla="*/ 2207276 w 10775908"/>
              <a:gd name="connsiteY14590" fmla="*/ 2683201 h 4464204"/>
              <a:gd name="connsiteX14591" fmla="*/ 2199617 w 10775908"/>
              <a:gd name="connsiteY14591" fmla="*/ 2680294 h 4464204"/>
              <a:gd name="connsiteX14592" fmla="*/ 2145671 w 10775908"/>
              <a:gd name="connsiteY14592" fmla="*/ 2663640 h 4464204"/>
              <a:gd name="connsiteX14593" fmla="*/ 1916491 w 10775908"/>
              <a:gd name="connsiteY14593" fmla="*/ 2587929 h 4464204"/>
              <a:gd name="connsiteX14594" fmla="*/ 1683642 w 10775908"/>
              <a:gd name="connsiteY14594" fmla="*/ 2503952 h 4464204"/>
              <a:gd name="connsiteX14595" fmla="*/ 1635080 w 10775908"/>
              <a:gd name="connsiteY14595" fmla="*/ 2485138 h 4464204"/>
              <a:gd name="connsiteX14596" fmla="*/ 1615149 w 10775908"/>
              <a:gd name="connsiteY14596" fmla="*/ 2469352 h 4464204"/>
              <a:gd name="connsiteX14597" fmla="*/ 1593848 w 10775908"/>
              <a:gd name="connsiteY14597" fmla="*/ 2464108 h 4464204"/>
              <a:gd name="connsiteX14598" fmla="*/ 1575634 w 10775908"/>
              <a:gd name="connsiteY14598" fmla="*/ 2444510 h 4464204"/>
              <a:gd name="connsiteX14599" fmla="*/ 1550208 w 10775908"/>
              <a:gd name="connsiteY14599" fmla="*/ 2431211 h 4464204"/>
              <a:gd name="connsiteX14600" fmla="*/ 1515503 w 10775908"/>
              <a:gd name="connsiteY14600" fmla="*/ 2405847 h 4464204"/>
              <a:gd name="connsiteX14601" fmla="*/ 1809284 w 10775908"/>
              <a:gd name="connsiteY14601" fmla="*/ 2519578 h 4464204"/>
              <a:gd name="connsiteX14602" fmla="*/ 1673903 w 10775908"/>
              <a:gd name="connsiteY14602" fmla="*/ 2445782 h 4464204"/>
              <a:gd name="connsiteX14603" fmla="*/ 1608962 w 10775908"/>
              <a:gd name="connsiteY14603" fmla="*/ 2407641 h 4464204"/>
              <a:gd name="connsiteX14604" fmla="*/ 1554211 w 10775908"/>
              <a:gd name="connsiteY14604" fmla="*/ 2366818 h 4464204"/>
              <a:gd name="connsiteX14605" fmla="*/ 1419859 w 10775908"/>
              <a:gd name="connsiteY14605" fmla="*/ 2291182 h 4464204"/>
              <a:gd name="connsiteX14606" fmla="*/ 1354574 w 10775908"/>
              <a:gd name="connsiteY14606" fmla="*/ 2252922 h 4464204"/>
              <a:gd name="connsiteX14607" fmla="*/ 1324565 w 10775908"/>
              <a:gd name="connsiteY14607" fmla="*/ 2233977 h 4464204"/>
              <a:gd name="connsiteX14608" fmla="*/ 1312195 w 10775908"/>
              <a:gd name="connsiteY14608" fmla="*/ 2236270 h 4464204"/>
              <a:gd name="connsiteX14609" fmla="*/ 1299827 w 10775908"/>
              <a:gd name="connsiteY14609" fmla="*/ 2231945 h 4464204"/>
              <a:gd name="connsiteX14610" fmla="*/ 1319066 w 10775908"/>
              <a:gd name="connsiteY14610" fmla="*/ 2216620 h 4464204"/>
              <a:gd name="connsiteX14611" fmla="*/ 1157796 w 10775908"/>
              <a:gd name="connsiteY14611" fmla="*/ 2105480 h 4464204"/>
              <a:gd name="connsiteX14612" fmla="*/ 1081169 w 10775908"/>
              <a:gd name="connsiteY14612" fmla="*/ 2047819 h 4464204"/>
              <a:gd name="connsiteX14613" fmla="*/ 1047836 w 10775908"/>
              <a:gd name="connsiteY14613" fmla="*/ 2018524 h 4464204"/>
              <a:gd name="connsiteX14614" fmla="*/ 1044971 w 10775908"/>
              <a:gd name="connsiteY14614" fmla="*/ 1993633 h 4464204"/>
              <a:gd name="connsiteX14615" fmla="*/ 1031345 w 10775908"/>
              <a:gd name="connsiteY14615" fmla="*/ 2012759 h 4464204"/>
              <a:gd name="connsiteX14616" fmla="*/ 1018976 w 10775908"/>
              <a:gd name="connsiteY14616" fmla="*/ 2028281 h 4464204"/>
              <a:gd name="connsiteX14617" fmla="*/ 913147 w 10775908"/>
              <a:gd name="connsiteY14617" fmla="*/ 1969233 h 4464204"/>
              <a:gd name="connsiteX14618" fmla="*/ 873170 w 10775908"/>
              <a:gd name="connsiteY14618" fmla="*/ 1924753 h 4464204"/>
              <a:gd name="connsiteX14619" fmla="*/ 827469 w 10775908"/>
              <a:gd name="connsiteY14619" fmla="*/ 1897749 h 4464204"/>
              <a:gd name="connsiteX14620" fmla="*/ 633554 w 10775908"/>
              <a:gd name="connsiteY14620" fmla="*/ 1748733 h 4464204"/>
              <a:gd name="connsiteX14621" fmla="*/ 292902 w 10775908"/>
              <a:gd name="connsiteY14621" fmla="*/ 1359877 h 4464204"/>
              <a:gd name="connsiteX14622" fmla="*/ 305956 w 10775908"/>
              <a:gd name="connsiteY14622" fmla="*/ 1349007 h 4464204"/>
              <a:gd name="connsiteX14623" fmla="*/ 306167 w 10775908"/>
              <a:gd name="connsiteY14623" fmla="*/ 1349118 h 4464204"/>
              <a:gd name="connsiteX14624" fmla="*/ 306469 w 10775908"/>
              <a:gd name="connsiteY14624" fmla="*/ 1347560 h 4464204"/>
              <a:gd name="connsiteX14625" fmla="*/ 308898 w 10775908"/>
              <a:gd name="connsiteY14625" fmla="*/ 1342919 h 4464204"/>
              <a:gd name="connsiteX14626" fmla="*/ 309340 w 10775908"/>
              <a:gd name="connsiteY14626" fmla="*/ 1348564 h 4464204"/>
              <a:gd name="connsiteX14627" fmla="*/ 307946 w 10775908"/>
              <a:gd name="connsiteY14627" fmla="*/ 1350057 h 4464204"/>
              <a:gd name="connsiteX14628" fmla="*/ 310595 w 10775908"/>
              <a:gd name="connsiteY14628" fmla="*/ 1351454 h 4464204"/>
              <a:gd name="connsiteX14629" fmla="*/ 314203 w 10775908"/>
              <a:gd name="connsiteY14629" fmla="*/ 1351889 h 4464204"/>
              <a:gd name="connsiteX14630" fmla="*/ 301830 w 10775908"/>
              <a:gd name="connsiteY14630" fmla="*/ 1327719 h 4464204"/>
              <a:gd name="connsiteX14631" fmla="*/ 285219 w 10775908"/>
              <a:gd name="connsiteY14631" fmla="*/ 1302433 h 4464204"/>
              <a:gd name="connsiteX14632" fmla="*/ 309273 w 10775908"/>
              <a:gd name="connsiteY14632" fmla="*/ 1326279 h 4464204"/>
              <a:gd name="connsiteX14633" fmla="*/ 342722 w 10775908"/>
              <a:gd name="connsiteY14633" fmla="*/ 1361859 h 4464204"/>
              <a:gd name="connsiteX14634" fmla="*/ 338600 w 10775908"/>
              <a:gd name="connsiteY14634" fmla="*/ 1386884 h 4464204"/>
              <a:gd name="connsiteX14635" fmla="*/ 345474 w 10775908"/>
              <a:gd name="connsiteY14635" fmla="*/ 1406928 h 4464204"/>
              <a:gd name="connsiteX14636" fmla="*/ 383731 w 10775908"/>
              <a:gd name="connsiteY14636" fmla="*/ 1441986 h 4464204"/>
              <a:gd name="connsiteX14637" fmla="*/ 426341 w 10775908"/>
              <a:gd name="connsiteY14637" fmla="*/ 1478932 h 4464204"/>
              <a:gd name="connsiteX14638" fmla="*/ 458297 w 10775908"/>
              <a:gd name="connsiteY14638" fmla="*/ 1518772 h 4464204"/>
              <a:gd name="connsiteX14639" fmla="*/ 479031 w 10775908"/>
              <a:gd name="connsiteY14639" fmla="*/ 1538882 h 4464204"/>
              <a:gd name="connsiteX14640" fmla="*/ 506864 w 10775908"/>
              <a:gd name="connsiteY14640" fmla="*/ 1570665 h 4464204"/>
              <a:gd name="connsiteX14641" fmla="*/ 683944 w 10775908"/>
              <a:gd name="connsiteY14641" fmla="*/ 1729231 h 4464204"/>
              <a:gd name="connsiteX14642" fmla="*/ 724740 w 10775908"/>
              <a:gd name="connsiteY14642" fmla="*/ 1765280 h 4464204"/>
              <a:gd name="connsiteX14643" fmla="*/ 725328 w 10775908"/>
              <a:gd name="connsiteY14643" fmla="*/ 1764861 h 4464204"/>
              <a:gd name="connsiteX14644" fmla="*/ 727562 w 10775908"/>
              <a:gd name="connsiteY14644" fmla="*/ 1767728 h 4464204"/>
              <a:gd name="connsiteX14645" fmla="*/ 727463 w 10775908"/>
              <a:gd name="connsiteY14645" fmla="*/ 1767693 h 4464204"/>
              <a:gd name="connsiteX14646" fmla="*/ 771682 w 10775908"/>
              <a:gd name="connsiteY14646" fmla="*/ 1808049 h 4464204"/>
              <a:gd name="connsiteX14647" fmla="*/ 811887 w 10775908"/>
              <a:gd name="connsiteY14647" fmla="*/ 1844156 h 4464204"/>
              <a:gd name="connsiteX14648" fmla="*/ 860335 w 10775908"/>
              <a:gd name="connsiteY14648" fmla="*/ 1856683 h 4464204"/>
              <a:gd name="connsiteX14649" fmla="*/ 744764 w 10775908"/>
              <a:gd name="connsiteY14649" fmla="*/ 1752697 h 4464204"/>
              <a:gd name="connsiteX14650" fmla="*/ 693562 w 10775908"/>
              <a:gd name="connsiteY14650" fmla="*/ 1701719 h 4464204"/>
              <a:gd name="connsiteX14651" fmla="*/ 684628 w 10775908"/>
              <a:gd name="connsiteY14651" fmla="*/ 1687572 h 4464204"/>
              <a:gd name="connsiteX14652" fmla="*/ 702493 w 10775908"/>
              <a:gd name="connsiteY14652" fmla="*/ 1676176 h 4464204"/>
              <a:gd name="connsiteX14653" fmla="*/ 686571 w 10775908"/>
              <a:gd name="connsiteY14653" fmla="*/ 1662157 h 4464204"/>
              <a:gd name="connsiteX14654" fmla="*/ 678442 w 10775908"/>
              <a:gd name="connsiteY14654" fmla="*/ 1678792 h 4464204"/>
              <a:gd name="connsiteX14655" fmla="*/ 660918 w 10775908"/>
              <a:gd name="connsiteY14655" fmla="*/ 1677078 h 4464204"/>
              <a:gd name="connsiteX14656" fmla="*/ 666887 w 10775908"/>
              <a:gd name="connsiteY14656" fmla="*/ 1664141 h 4464204"/>
              <a:gd name="connsiteX14657" fmla="*/ 666624 w 10775908"/>
              <a:gd name="connsiteY14657" fmla="*/ 1663798 h 4464204"/>
              <a:gd name="connsiteX14658" fmla="*/ 663238 w 10775908"/>
              <a:gd name="connsiteY14658" fmla="*/ 1667434 h 4464204"/>
              <a:gd name="connsiteX14659" fmla="*/ 664192 w 10775908"/>
              <a:gd name="connsiteY14659" fmla="*/ 1662276 h 4464204"/>
              <a:gd name="connsiteX14660" fmla="*/ 664713 w 10775908"/>
              <a:gd name="connsiteY14660" fmla="*/ 1661300 h 4464204"/>
              <a:gd name="connsiteX14661" fmla="*/ 659541 w 10775908"/>
              <a:gd name="connsiteY14661" fmla="*/ 1654545 h 4464204"/>
              <a:gd name="connsiteX14662" fmla="*/ 645798 w 10775908"/>
              <a:gd name="connsiteY14662" fmla="*/ 1654150 h 4464204"/>
              <a:gd name="connsiteX14663" fmla="*/ 632741 w 10775908"/>
              <a:gd name="connsiteY14663" fmla="*/ 1645175 h 4464204"/>
              <a:gd name="connsiteX14664" fmla="*/ 655302 w 10775908"/>
              <a:gd name="connsiteY14664" fmla="*/ 1633580 h 4464204"/>
              <a:gd name="connsiteX14665" fmla="*/ 639492 w 10775908"/>
              <a:gd name="connsiteY14665" fmla="*/ 1606007 h 4464204"/>
              <a:gd name="connsiteX14666" fmla="*/ 662171 w 10775908"/>
              <a:gd name="connsiteY14666" fmla="*/ 1620550 h 4464204"/>
              <a:gd name="connsiteX14667" fmla="*/ 685883 w 10775908"/>
              <a:gd name="connsiteY14667" fmla="*/ 1644271 h 4464204"/>
              <a:gd name="connsiteX14668" fmla="*/ 738572 w 10775908"/>
              <a:gd name="connsiteY14668" fmla="*/ 1697609 h 4464204"/>
              <a:gd name="connsiteX14669" fmla="*/ 782556 w 10775908"/>
              <a:gd name="connsiteY14669" fmla="*/ 1743859 h 4464204"/>
              <a:gd name="connsiteX14670" fmla="*/ 835815 w 10775908"/>
              <a:gd name="connsiteY14670" fmla="*/ 1782325 h 4464204"/>
              <a:gd name="connsiteX14671" fmla="*/ 1075890 w 10775908"/>
              <a:gd name="connsiteY14671" fmla="*/ 1958136 h 4464204"/>
              <a:gd name="connsiteX14672" fmla="*/ 1293171 w 10775908"/>
              <a:gd name="connsiteY14672" fmla="*/ 2113113 h 4464204"/>
              <a:gd name="connsiteX14673" fmla="*/ 1401066 w 10775908"/>
              <a:gd name="connsiteY14673" fmla="*/ 2186116 h 4464204"/>
              <a:gd name="connsiteX14674" fmla="*/ 1452378 w 10775908"/>
              <a:gd name="connsiteY14674" fmla="*/ 2223532 h 4464204"/>
              <a:gd name="connsiteX14675" fmla="*/ 1494300 w 10775908"/>
              <a:gd name="connsiteY14675" fmla="*/ 2255831 h 4464204"/>
              <a:gd name="connsiteX14676" fmla="*/ 1541374 w 10775908"/>
              <a:gd name="connsiteY14676" fmla="*/ 2278902 h 4464204"/>
              <a:gd name="connsiteX14677" fmla="*/ 1589138 w 10775908"/>
              <a:gd name="connsiteY14677" fmla="*/ 2313240 h 4464204"/>
              <a:gd name="connsiteX14678" fmla="*/ 1697029 w 10775908"/>
              <a:gd name="connsiteY14678" fmla="*/ 2366397 h 4464204"/>
              <a:gd name="connsiteX14679" fmla="*/ 1788083 w 10775908"/>
              <a:gd name="connsiteY14679" fmla="*/ 2402638 h 4464204"/>
              <a:gd name="connsiteX14680" fmla="*/ 1736886 w 10775908"/>
              <a:gd name="connsiteY14680" fmla="*/ 2384739 h 4464204"/>
              <a:gd name="connsiteX14681" fmla="*/ 1730149 w 10775908"/>
              <a:gd name="connsiteY14681" fmla="*/ 2378896 h 4464204"/>
              <a:gd name="connsiteX14682" fmla="*/ 1730019 w 10775908"/>
              <a:gd name="connsiteY14682" fmla="*/ 2383108 h 4464204"/>
              <a:gd name="connsiteX14683" fmla="*/ 1724276 w 10775908"/>
              <a:gd name="connsiteY14683" fmla="*/ 2381100 h 4464204"/>
              <a:gd name="connsiteX14684" fmla="*/ 1728666 w 10775908"/>
              <a:gd name="connsiteY14684" fmla="*/ 2377613 h 4464204"/>
              <a:gd name="connsiteX14685" fmla="*/ 1718246 w 10775908"/>
              <a:gd name="connsiteY14685" fmla="*/ 2368576 h 4464204"/>
              <a:gd name="connsiteX14686" fmla="*/ 1699088 w 10775908"/>
              <a:gd name="connsiteY14686" fmla="*/ 2353884 h 4464204"/>
              <a:gd name="connsiteX14687" fmla="*/ 1605626 w 10775908"/>
              <a:gd name="connsiteY14687" fmla="*/ 2292545 h 4464204"/>
              <a:gd name="connsiteX14688" fmla="*/ 1421678 w 10775908"/>
              <a:gd name="connsiteY14688" fmla="*/ 2166859 h 4464204"/>
              <a:gd name="connsiteX14689" fmla="*/ 1240478 w 10775908"/>
              <a:gd name="connsiteY14689" fmla="*/ 2039932 h 4464204"/>
              <a:gd name="connsiteX14690" fmla="*/ 1146327 w 10775908"/>
              <a:gd name="connsiteY14690" fmla="*/ 1973939 h 4464204"/>
              <a:gd name="connsiteX14691" fmla="*/ 1104980 w 10775908"/>
              <a:gd name="connsiteY14691" fmla="*/ 1946620 h 4464204"/>
              <a:gd name="connsiteX14692" fmla="*/ 1107724 w 10775908"/>
              <a:gd name="connsiteY14692" fmla="*/ 1912298 h 4464204"/>
              <a:gd name="connsiteX14693" fmla="*/ 1093637 w 10775908"/>
              <a:gd name="connsiteY14693" fmla="*/ 1907372 h 4464204"/>
              <a:gd name="connsiteX14694" fmla="*/ 1095010 w 10775908"/>
              <a:gd name="connsiteY14694" fmla="*/ 1896827 h 4464204"/>
              <a:gd name="connsiteX14695" fmla="*/ 1130402 w 10775908"/>
              <a:gd name="connsiteY14695" fmla="*/ 1920225 h 4464204"/>
              <a:gd name="connsiteX14696" fmla="*/ 1230051 w 10775908"/>
              <a:gd name="connsiteY14696" fmla="*/ 1990345 h 4464204"/>
              <a:gd name="connsiteX14697" fmla="*/ 1436675 w 10775908"/>
              <a:gd name="connsiteY14697" fmla="*/ 2110726 h 4464204"/>
              <a:gd name="connsiteX14698" fmla="*/ 1440121 w 10775908"/>
              <a:gd name="connsiteY14698" fmla="*/ 2102345 h 4464204"/>
              <a:gd name="connsiteX14699" fmla="*/ 1438215 w 10775908"/>
              <a:gd name="connsiteY14699" fmla="*/ 2101170 h 4464204"/>
              <a:gd name="connsiteX14700" fmla="*/ 1331269 w 10775908"/>
              <a:gd name="connsiteY14700" fmla="*/ 2032911 h 4464204"/>
              <a:gd name="connsiteX14701" fmla="*/ 1228806 w 10775908"/>
              <a:gd name="connsiteY14701" fmla="*/ 1964380 h 4464204"/>
              <a:gd name="connsiteX14702" fmla="*/ 1132637 w 10775908"/>
              <a:gd name="connsiteY14702" fmla="*/ 1877838 h 4464204"/>
              <a:gd name="connsiteX14703" fmla="*/ 1084437 w 10775908"/>
              <a:gd name="connsiteY14703" fmla="*/ 1834892 h 4464204"/>
              <a:gd name="connsiteX14704" fmla="*/ 1069925 w 10775908"/>
              <a:gd name="connsiteY14704" fmla="*/ 1801153 h 4464204"/>
              <a:gd name="connsiteX14705" fmla="*/ 1123977 w 10775908"/>
              <a:gd name="connsiteY14705" fmla="*/ 1839896 h 4464204"/>
              <a:gd name="connsiteX14706" fmla="*/ 1148646 w 10775908"/>
              <a:gd name="connsiteY14706" fmla="*/ 1857154 h 4464204"/>
              <a:gd name="connsiteX14707" fmla="*/ 1149053 w 10775908"/>
              <a:gd name="connsiteY14707" fmla="*/ 1852234 h 4464204"/>
              <a:gd name="connsiteX14708" fmla="*/ 1237350 w 10775908"/>
              <a:gd name="connsiteY14708" fmla="*/ 1909870 h 4464204"/>
              <a:gd name="connsiteX14709" fmla="*/ 1229779 w 10775908"/>
              <a:gd name="connsiteY14709" fmla="*/ 1913917 h 4464204"/>
              <a:gd name="connsiteX14710" fmla="*/ 1272743 w 10775908"/>
              <a:gd name="connsiteY14710" fmla="*/ 1943977 h 4464204"/>
              <a:gd name="connsiteX14711" fmla="*/ 1273283 w 10775908"/>
              <a:gd name="connsiteY14711" fmla="*/ 1939449 h 4464204"/>
              <a:gd name="connsiteX14712" fmla="*/ 1276907 w 10775908"/>
              <a:gd name="connsiteY14712" fmla="*/ 1942905 h 4464204"/>
              <a:gd name="connsiteX14713" fmla="*/ 1276485 w 10775908"/>
              <a:gd name="connsiteY14713" fmla="*/ 1946594 h 4464204"/>
              <a:gd name="connsiteX14714" fmla="*/ 1316713 w 10775908"/>
              <a:gd name="connsiteY14714" fmla="*/ 1974740 h 4464204"/>
              <a:gd name="connsiteX14715" fmla="*/ 1320044 w 10775908"/>
              <a:gd name="connsiteY14715" fmla="*/ 1967328 h 4464204"/>
              <a:gd name="connsiteX14716" fmla="*/ 1321382 w 10775908"/>
              <a:gd name="connsiteY14716" fmla="*/ 1964357 h 4464204"/>
              <a:gd name="connsiteX14717" fmla="*/ 1320231 w 10775908"/>
              <a:gd name="connsiteY14717" fmla="*/ 1968172 h 4464204"/>
              <a:gd name="connsiteX14718" fmla="*/ 1317980 w 10775908"/>
              <a:gd name="connsiteY14718" fmla="*/ 1975626 h 4464204"/>
              <a:gd name="connsiteX14719" fmla="*/ 1332785 w 10775908"/>
              <a:gd name="connsiteY14719" fmla="*/ 1985984 h 4464204"/>
              <a:gd name="connsiteX14720" fmla="*/ 1433946 w 10775908"/>
              <a:gd name="connsiteY14720" fmla="*/ 2048888 h 4464204"/>
              <a:gd name="connsiteX14721" fmla="*/ 1480535 w 10775908"/>
              <a:gd name="connsiteY14721" fmla="*/ 2071299 h 4464204"/>
              <a:gd name="connsiteX14722" fmla="*/ 1522113 w 10775908"/>
              <a:gd name="connsiteY14722" fmla="*/ 2090244 h 4464204"/>
              <a:gd name="connsiteX14723" fmla="*/ 1522813 w 10775908"/>
              <a:gd name="connsiteY14723" fmla="*/ 2092506 h 4464204"/>
              <a:gd name="connsiteX14724" fmla="*/ 1523318 w 10775908"/>
              <a:gd name="connsiteY14724" fmla="*/ 2090082 h 4464204"/>
              <a:gd name="connsiteX14725" fmla="*/ 1524465 w 10775908"/>
              <a:gd name="connsiteY14725" fmla="*/ 2090821 h 4464204"/>
              <a:gd name="connsiteX14726" fmla="*/ 1523840 w 10775908"/>
              <a:gd name="connsiteY14726" fmla="*/ 2088592 h 4464204"/>
              <a:gd name="connsiteX14727" fmla="*/ 1529583 w 10775908"/>
              <a:gd name="connsiteY14727" fmla="*/ 2090601 h 4464204"/>
              <a:gd name="connsiteX14728" fmla="*/ 1527003 w 10775908"/>
              <a:gd name="connsiteY14728" fmla="*/ 2092459 h 4464204"/>
              <a:gd name="connsiteX14729" fmla="*/ 1527263 w 10775908"/>
              <a:gd name="connsiteY14729" fmla="*/ 2092627 h 4464204"/>
              <a:gd name="connsiteX14730" fmla="*/ 1527476 w 10775908"/>
              <a:gd name="connsiteY14730" fmla="*/ 2095472 h 4464204"/>
              <a:gd name="connsiteX14731" fmla="*/ 1526340 w 10775908"/>
              <a:gd name="connsiteY14731" fmla="*/ 2099710 h 4464204"/>
              <a:gd name="connsiteX14732" fmla="*/ 1528413 w 10775908"/>
              <a:gd name="connsiteY14732" fmla="*/ 2098694 h 4464204"/>
              <a:gd name="connsiteX14733" fmla="*/ 1542042 w 10775908"/>
              <a:gd name="connsiteY14733" fmla="*/ 2099417 h 4464204"/>
              <a:gd name="connsiteX14734" fmla="*/ 1569873 w 10775908"/>
              <a:gd name="connsiteY14734" fmla="*/ 2111352 h 4464204"/>
              <a:gd name="connsiteX14735" fmla="*/ 1572051 w 10775908"/>
              <a:gd name="connsiteY14735" fmla="*/ 2131592 h 4464204"/>
              <a:gd name="connsiteX14736" fmla="*/ 1572704 w 10775908"/>
              <a:gd name="connsiteY14736" fmla="*/ 2133199 h 4464204"/>
              <a:gd name="connsiteX14737" fmla="*/ 1593619 w 10775908"/>
              <a:gd name="connsiteY14737" fmla="*/ 2144559 h 4464204"/>
              <a:gd name="connsiteX14738" fmla="*/ 1604348 w 10775908"/>
              <a:gd name="connsiteY14738" fmla="*/ 2138472 h 4464204"/>
              <a:gd name="connsiteX14739" fmla="*/ 1589115 w 10775908"/>
              <a:gd name="connsiteY14739" fmla="*/ 2122487 h 4464204"/>
              <a:gd name="connsiteX14740" fmla="*/ 1635103 w 10775908"/>
              <a:gd name="connsiteY14740" fmla="*/ 2148318 h 4464204"/>
              <a:gd name="connsiteX14741" fmla="*/ 1632050 w 10775908"/>
              <a:gd name="connsiteY14741" fmla="*/ 2144315 h 4464204"/>
              <a:gd name="connsiteX14742" fmla="*/ 1633169 w 10775908"/>
              <a:gd name="connsiteY14742" fmla="*/ 2136747 h 4464204"/>
              <a:gd name="connsiteX14743" fmla="*/ 1636424 w 10775908"/>
              <a:gd name="connsiteY14743" fmla="*/ 2140903 h 4464204"/>
              <a:gd name="connsiteX14744" fmla="*/ 1635200 w 10775908"/>
              <a:gd name="connsiteY14744" fmla="*/ 2148372 h 4464204"/>
              <a:gd name="connsiteX14745" fmla="*/ 1742293 w 10775908"/>
              <a:gd name="connsiteY14745" fmla="*/ 2208519 h 4464204"/>
              <a:gd name="connsiteX14746" fmla="*/ 1805845 w 10775908"/>
              <a:gd name="connsiteY14746" fmla="*/ 2237868 h 4464204"/>
              <a:gd name="connsiteX14747" fmla="*/ 1804927 w 10775908"/>
              <a:gd name="connsiteY14747" fmla="*/ 2236773 h 4464204"/>
              <a:gd name="connsiteX14748" fmla="*/ 1805906 w 10775908"/>
              <a:gd name="connsiteY14748" fmla="*/ 2228084 h 4464204"/>
              <a:gd name="connsiteX14749" fmla="*/ 1819377 w 10775908"/>
              <a:gd name="connsiteY14749" fmla="*/ 2243845 h 4464204"/>
              <a:gd name="connsiteX14750" fmla="*/ 1818019 w 10775908"/>
              <a:gd name="connsiteY14750" fmla="*/ 2243489 h 4464204"/>
              <a:gd name="connsiteX14751" fmla="*/ 1884822 w 10775908"/>
              <a:gd name="connsiteY14751" fmla="*/ 2274338 h 4464204"/>
              <a:gd name="connsiteX14752" fmla="*/ 1887158 w 10775908"/>
              <a:gd name="connsiteY14752" fmla="*/ 2267656 h 4464204"/>
              <a:gd name="connsiteX14753" fmla="*/ 1908893 w 10775908"/>
              <a:gd name="connsiteY14753" fmla="*/ 2275256 h 4464204"/>
              <a:gd name="connsiteX14754" fmla="*/ 1922727 w 10775908"/>
              <a:gd name="connsiteY14754" fmla="*/ 2280090 h 4464204"/>
              <a:gd name="connsiteX14755" fmla="*/ 1920307 w 10775908"/>
              <a:gd name="connsiteY14755" fmla="*/ 2287012 h 4464204"/>
              <a:gd name="connsiteX14756" fmla="*/ 1898571 w 10775908"/>
              <a:gd name="connsiteY14756" fmla="*/ 2279412 h 4464204"/>
              <a:gd name="connsiteX14757" fmla="*/ 1887196 w 10775908"/>
              <a:gd name="connsiteY14757" fmla="*/ 2275437 h 4464204"/>
              <a:gd name="connsiteX14758" fmla="*/ 1901569 w 10775908"/>
              <a:gd name="connsiteY14758" fmla="*/ 2282072 h 4464204"/>
              <a:gd name="connsiteX14759" fmla="*/ 1895406 w 10775908"/>
              <a:gd name="connsiteY14759" fmla="*/ 2290273 h 4464204"/>
              <a:gd name="connsiteX14760" fmla="*/ 1927008 w 10775908"/>
              <a:gd name="connsiteY14760" fmla="*/ 2304380 h 4464204"/>
              <a:gd name="connsiteX14761" fmla="*/ 1926942 w 10775908"/>
              <a:gd name="connsiteY14761" fmla="*/ 2292764 h 4464204"/>
              <a:gd name="connsiteX14762" fmla="*/ 2005781 w 10775908"/>
              <a:gd name="connsiteY14762" fmla="*/ 2320326 h 4464204"/>
              <a:gd name="connsiteX14763" fmla="*/ 2006243 w 10775908"/>
              <a:gd name="connsiteY14763" fmla="*/ 2319539 h 4464204"/>
              <a:gd name="connsiteX14764" fmla="*/ 2010110 w 10775908"/>
              <a:gd name="connsiteY14764" fmla="*/ 2318376 h 4464204"/>
              <a:gd name="connsiteX14765" fmla="*/ 2012344 w 10775908"/>
              <a:gd name="connsiteY14765" fmla="*/ 2321982 h 4464204"/>
              <a:gd name="connsiteX14766" fmla="*/ 2012269 w 10775908"/>
              <a:gd name="connsiteY14766" fmla="*/ 2322593 h 4464204"/>
              <a:gd name="connsiteX14767" fmla="*/ 2035703 w 10775908"/>
              <a:gd name="connsiteY14767" fmla="*/ 2330785 h 4464204"/>
              <a:gd name="connsiteX14768" fmla="*/ 2026919 w 10775908"/>
              <a:gd name="connsiteY14768" fmla="*/ 2339243 h 4464204"/>
              <a:gd name="connsiteX14769" fmla="*/ 2041726 w 10775908"/>
              <a:gd name="connsiteY14769" fmla="*/ 2347345 h 4464204"/>
              <a:gd name="connsiteX14770" fmla="*/ 2049672 w 10775908"/>
              <a:gd name="connsiteY14770" fmla="*/ 2352827 h 4464204"/>
              <a:gd name="connsiteX14771" fmla="*/ 2046484 w 10775908"/>
              <a:gd name="connsiteY14771" fmla="*/ 2344812 h 4464204"/>
              <a:gd name="connsiteX14772" fmla="*/ 2057258 w 10775908"/>
              <a:gd name="connsiteY14772" fmla="*/ 2339935 h 4464204"/>
              <a:gd name="connsiteX14773" fmla="*/ 2056514 w 10775908"/>
              <a:gd name="connsiteY14773" fmla="*/ 2348545 h 4464204"/>
              <a:gd name="connsiteX14774" fmla="*/ 2052607 w 10775908"/>
              <a:gd name="connsiteY14774" fmla="*/ 2354852 h 4464204"/>
              <a:gd name="connsiteX14775" fmla="*/ 2056612 w 10775908"/>
              <a:gd name="connsiteY14775" fmla="*/ 2357614 h 4464204"/>
              <a:gd name="connsiteX14776" fmla="*/ 2073243 w 10775908"/>
              <a:gd name="connsiteY14776" fmla="*/ 2362499 h 4464204"/>
              <a:gd name="connsiteX14777" fmla="*/ 2090298 w 10775908"/>
              <a:gd name="connsiteY14777" fmla="*/ 2360743 h 4464204"/>
              <a:gd name="connsiteX14778" fmla="*/ 2103021 w 10775908"/>
              <a:gd name="connsiteY14778" fmla="*/ 2364254 h 4464204"/>
              <a:gd name="connsiteX14779" fmla="*/ 2100499 w 10775908"/>
              <a:gd name="connsiteY14779" fmla="*/ 2362884 h 4464204"/>
              <a:gd name="connsiteX14780" fmla="*/ 2081566 w 10775908"/>
              <a:gd name="connsiteY14780" fmla="*/ 2346619 h 4464204"/>
              <a:gd name="connsiteX14781" fmla="*/ 2166525 w 10775908"/>
              <a:gd name="connsiteY14781" fmla="*/ 2365176 h 4464204"/>
              <a:gd name="connsiteX14782" fmla="*/ 2155336 w 10775908"/>
              <a:gd name="connsiteY14782" fmla="*/ 2370661 h 4464204"/>
              <a:gd name="connsiteX14783" fmla="*/ 2189714 w 10775908"/>
              <a:gd name="connsiteY14783" fmla="*/ 2378028 h 4464204"/>
              <a:gd name="connsiteX14784" fmla="*/ 2190111 w 10775908"/>
              <a:gd name="connsiteY14784" fmla="*/ 2373568 h 4464204"/>
              <a:gd name="connsiteX14785" fmla="*/ 2193691 w 10775908"/>
              <a:gd name="connsiteY14785" fmla="*/ 2376424 h 4464204"/>
              <a:gd name="connsiteX14786" fmla="*/ 2193467 w 10775908"/>
              <a:gd name="connsiteY14786" fmla="*/ 2378833 h 4464204"/>
              <a:gd name="connsiteX14787" fmla="*/ 2201922 w 10775908"/>
              <a:gd name="connsiteY14787" fmla="*/ 2380643 h 4464204"/>
              <a:gd name="connsiteX14788" fmla="*/ 2202643 w 10775908"/>
              <a:gd name="connsiteY14788" fmla="*/ 2379070 h 4464204"/>
              <a:gd name="connsiteX14789" fmla="*/ 2219530 w 10775908"/>
              <a:gd name="connsiteY14789" fmla="*/ 2380932 h 4464204"/>
              <a:gd name="connsiteX14790" fmla="*/ 2221448 w 10775908"/>
              <a:gd name="connsiteY14790" fmla="*/ 2384828 h 4464204"/>
              <a:gd name="connsiteX14791" fmla="*/ 2222043 w 10775908"/>
              <a:gd name="connsiteY14791" fmla="*/ 2384957 h 4464204"/>
              <a:gd name="connsiteX14792" fmla="*/ 2237925 w 10775908"/>
              <a:gd name="connsiteY14792" fmla="*/ 2389003 h 4464204"/>
              <a:gd name="connsiteX14793" fmla="*/ 2237955 w 10775908"/>
              <a:gd name="connsiteY14793" fmla="*/ 2388981 h 4464204"/>
              <a:gd name="connsiteX14794" fmla="*/ 2238131 w 10775908"/>
              <a:gd name="connsiteY14794" fmla="*/ 2389056 h 4464204"/>
              <a:gd name="connsiteX14795" fmla="*/ 2309747 w 10775908"/>
              <a:gd name="connsiteY14795" fmla="*/ 2407303 h 4464204"/>
              <a:gd name="connsiteX14796" fmla="*/ 2310195 w 10775908"/>
              <a:gd name="connsiteY14796" fmla="*/ 2406792 h 4464204"/>
              <a:gd name="connsiteX14797" fmla="*/ 2318039 w 10775908"/>
              <a:gd name="connsiteY14797" fmla="*/ 2404344 h 4464204"/>
              <a:gd name="connsiteX14798" fmla="*/ 2356529 w 10775908"/>
              <a:gd name="connsiteY14798" fmla="*/ 2413390 h 4464204"/>
              <a:gd name="connsiteX14799" fmla="*/ 2405837 w 10775908"/>
              <a:gd name="connsiteY14799" fmla="*/ 2421808 h 4464204"/>
              <a:gd name="connsiteX14800" fmla="*/ 2389416 w 10775908"/>
              <a:gd name="connsiteY14800" fmla="*/ 2416692 h 4464204"/>
              <a:gd name="connsiteX14801" fmla="*/ 2373988 w 10775908"/>
              <a:gd name="connsiteY14801" fmla="*/ 2412767 h 4464204"/>
              <a:gd name="connsiteX14802" fmla="*/ 2310976 w 10775908"/>
              <a:gd name="connsiteY14802" fmla="*/ 2392342 h 4464204"/>
              <a:gd name="connsiteX14803" fmla="*/ 2310797 w 10775908"/>
              <a:gd name="connsiteY14803" fmla="*/ 2392196 h 4464204"/>
              <a:gd name="connsiteX14804" fmla="*/ 2289854 w 10775908"/>
              <a:gd name="connsiteY14804" fmla="*/ 2385670 h 4464204"/>
              <a:gd name="connsiteX14805" fmla="*/ 2259285 w 10775908"/>
              <a:gd name="connsiteY14805" fmla="*/ 2372778 h 4464204"/>
              <a:gd name="connsiteX14806" fmla="*/ 2234687 w 10775908"/>
              <a:gd name="connsiteY14806" fmla="*/ 2375204 h 4464204"/>
              <a:gd name="connsiteX14807" fmla="*/ 2189066 w 10775908"/>
              <a:gd name="connsiteY14807" fmla="*/ 2361462 h 4464204"/>
              <a:gd name="connsiteX14808" fmla="*/ 2122293 w 10775908"/>
              <a:gd name="connsiteY14808" fmla="*/ 2336846 h 4464204"/>
              <a:gd name="connsiteX14809" fmla="*/ 2095426 w 10775908"/>
              <a:gd name="connsiteY14809" fmla="*/ 2337742 h 4464204"/>
              <a:gd name="connsiteX14810" fmla="*/ 2082274 w 10775908"/>
              <a:gd name="connsiteY14810" fmla="*/ 2334521 h 4464204"/>
              <a:gd name="connsiteX14811" fmla="*/ 2067108 w 10775908"/>
              <a:gd name="connsiteY14811" fmla="*/ 2329687 h 4464204"/>
              <a:gd name="connsiteX14812" fmla="*/ 2095774 w 10775908"/>
              <a:gd name="connsiteY14812" fmla="*/ 2327070 h 4464204"/>
              <a:gd name="connsiteX14813" fmla="*/ 2073191 w 10775908"/>
              <a:gd name="connsiteY14813" fmla="*/ 2318745 h 4464204"/>
              <a:gd name="connsiteX14814" fmla="*/ 1978913 w 10775908"/>
              <a:gd name="connsiteY14814" fmla="*/ 2276967 h 4464204"/>
              <a:gd name="connsiteX14815" fmla="*/ 1961912 w 10775908"/>
              <a:gd name="connsiteY14815" fmla="*/ 2275432 h 4464204"/>
              <a:gd name="connsiteX14816" fmla="*/ 1949976 w 10775908"/>
              <a:gd name="connsiteY14816" fmla="*/ 2284490 h 4464204"/>
              <a:gd name="connsiteX14817" fmla="*/ 1922585 w 10775908"/>
              <a:gd name="connsiteY14817" fmla="*/ 2257274 h 4464204"/>
              <a:gd name="connsiteX14818" fmla="*/ 1870274 w 10775908"/>
              <a:gd name="connsiteY14818" fmla="*/ 2232371 h 4464204"/>
              <a:gd name="connsiteX14819" fmla="*/ 1816007 w 10775908"/>
              <a:gd name="connsiteY14819" fmla="*/ 2206783 h 4464204"/>
              <a:gd name="connsiteX14820" fmla="*/ 1702984 w 10775908"/>
              <a:gd name="connsiteY14820" fmla="*/ 2149630 h 4464204"/>
              <a:gd name="connsiteX14821" fmla="*/ 1659428 w 10775908"/>
              <a:gd name="connsiteY14821" fmla="*/ 2129993 h 4464204"/>
              <a:gd name="connsiteX14822" fmla="*/ 1643319 w 10775908"/>
              <a:gd name="connsiteY14822" fmla="*/ 2107089 h 4464204"/>
              <a:gd name="connsiteX14823" fmla="*/ 1750447 w 10775908"/>
              <a:gd name="connsiteY14823" fmla="*/ 2150788 h 4464204"/>
              <a:gd name="connsiteX14824" fmla="*/ 1764376 w 10775908"/>
              <a:gd name="connsiteY14824" fmla="*/ 2160067 h 4464204"/>
              <a:gd name="connsiteX14825" fmla="*/ 1777257 w 10775908"/>
              <a:gd name="connsiteY14825" fmla="*/ 2173389 h 4464204"/>
              <a:gd name="connsiteX14826" fmla="*/ 1830366 w 10775908"/>
              <a:gd name="connsiteY14826" fmla="*/ 2189753 h 4464204"/>
              <a:gd name="connsiteX14827" fmla="*/ 2059694 w 10775908"/>
              <a:gd name="connsiteY14827" fmla="*/ 2283155 h 4464204"/>
              <a:gd name="connsiteX14828" fmla="*/ 2119305 w 10775908"/>
              <a:gd name="connsiteY14828" fmla="*/ 2304821 h 4464204"/>
              <a:gd name="connsiteX14829" fmla="*/ 2129747 w 10775908"/>
              <a:gd name="connsiteY14829" fmla="*/ 2308326 h 4464204"/>
              <a:gd name="connsiteX14830" fmla="*/ 2130218 w 10775908"/>
              <a:gd name="connsiteY14830" fmla="*/ 2299866 h 4464204"/>
              <a:gd name="connsiteX14831" fmla="*/ 2150948 w 10775908"/>
              <a:gd name="connsiteY14831" fmla="*/ 2308061 h 4464204"/>
              <a:gd name="connsiteX14832" fmla="*/ 2150721 w 10775908"/>
              <a:gd name="connsiteY14832" fmla="*/ 2315364 h 4464204"/>
              <a:gd name="connsiteX14833" fmla="*/ 2170555 w 10775908"/>
              <a:gd name="connsiteY14833" fmla="*/ 2322020 h 4464204"/>
              <a:gd name="connsiteX14834" fmla="*/ 2178151 w 10775908"/>
              <a:gd name="connsiteY14834" fmla="*/ 2321616 h 4464204"/>
              <a:gd name="connsiteX14835" fmla="*/ 2191016 w 10775908"/>
              <a:gd name="connsiteY14835" fmla="*/ 2326500 h 4464204"/>
              <a:gd name="connsiteX14836" fmla="*/ 2186125 w 10775908"/>
              <a:gd name="connsiteY14836" fmla="*/ 2319972 h 4464204"/>
              <a:gd name="connsiteX14837" fmla="*/ 2199941 w 10775908"/>
              <a:gd name="connsiteY14837" fmla="*/ 2316365 h 4464204"/>
              <a:gd name="connsiteX14838" fmla="*/ 2195257 w 10775908"/>
              <a:gd name="connsiteY14838" fmla="*/ 2311450 h 4464204"/>
              <a:gd name="connsiteX14839" fmla="*/ 2202062 w 10775908"/>
              <a:gd name="connsiteY14839" fmla="*/ 2291986 h 4464204"/>
              <a:gd name="connsiteX14840" fmla="*/ 2204188 w 10775908"/>
              <a:gd name="connsiteY14840" fmla="*/ 2289806 h 4464204"/>
              <a:gd name="connsiteX14841" fmla="*/ 2199690 w 10775908"/>
              <a:gd name="connsiteY14841" fmla="*/ 2289361 h 4464204"/>
              <a:gd name="connsiteX14842" fmla="*/ 2185258 w 10775908"/>
              <a:gd name="connsiteY14842" fmla="*/ 2286797 h 4464204"/>
              <a:gd name="connsiteX14843" fmla="*/ 2161208 w 10775908"/>
              <a:gd name="connsiteY14843" fmla="*/ 2282798 h 4464204"/>
              <a:gd name="connsiteX14844" fmla="*/ 2112072 w 10775908"/>
              <a:gd name="connsiteY14844" fmla="*/ 2272236 h 4464204"/>
              <a:gd name="connsiteX14845" fmla="*/ 2112186 w 10775908"/>
              <a:gd name="connsiteY14845" fmla="*/ 2282225 h 4464204"/>
              <a:gd name="connsiteX14846" fmla="*/ 2115714 w 10775908"/>
              <a:gd name="connsiteY14846" fmla="*/ 2283801 h 4464204"/>
              <a:gd name="connsiteX14847" fmla="*/ 2117204 w 10775908"/>
              <a:gd name="connsiteY14847" fmla="*/ 2287668 h 4464204"/>
              <a:gd name="connsiteX14848" fmla="*/ 2116241 w 10775908"/>
              <a:gd name="connsiteY14848" fmla="*/ 2292580 h 4464204"/>
              <a:gd name="connsiteX14849" fmla="*/ 2119634 w 10775908"/>
              <a:gd name="connsiteY14849" fmla="*/ 2296932 h 4464204"/>
              <a:gd name="connsiteX14850" fmla="*/ 2113773 w 10775908"/>
              <a:gd name="connsiteY14850" fmla="*/ 2294065 h 4464204"/>
              <a:gd name="connsiteX14851" fmla="*/ 2112461 w 10775908"/>
              <a:gd name="connsiteY14851" fmla="*/ 2293663 h 4464204"/>
              <a:gd name="connsiteX14852" fmla="*/ 2111598 w 10775908"/>
              <a:gd name="connsiteY14852" fmla="*/ 2293000 h 4464204"/>
              <a:gd name="connsiteX14853" fmla="*/ 2088022 w 10775908"/>
              <a:gd name="connsiteY14853" fmla="*/ 2281471 h 4464204"/>
              <a:gd name="connsiteX14854" fmla="*/ 2103827 w 10775908"/>
              <a:gd name="connsiteY14854" fmla="*/ 2275970 h 4464204"/>
              <a:gd name="connsiteX14855" fmla="*/ 2096266 w 10775908"/>
              <a:gd name="connsiteY14855" fmla="*/ 2257890 h 4464204"/>
              <a:gd name="connsiteX14856" fmla="*/ 2081492 w 10775908"/>
              <a:gd name="connsiteY14856" fmla="*/ 2261546 h 4464204"/>
              <a:gd name="connsiteX14857" fmla="*/ 2071870 w 10775908"/>
              <a:gd name="connsiteY14857" fmla="*/ 2249362 h 4464204"/>
              <a:gd name="connsiteX14858" fmla="*/ 2058126 w 10775908"/>
              <a:gd name="connsiteY14858" fmla="*/ 2242352 h 4464204"/>
              <a:gd name="connsiteX14859" fmla="*/ 2067058 w 10775908"/>
              <a:gd name="connsiteY14859" fmla="*/ 2236653 h 4464204"/>
              <a:gd name="connsiteX14860" fmla="*/ 2073344 w 10775908"/>
              <a:gd name="connsiteY14860" fmla="*/ 2237790 h 4464204"/>
              <a:gd name="connsiteX14861" fmla="*/ 2073424 w 10775908"/>
              <a:gd name="connsiteY14861" fmla="*/ 2237188 h 4464204"/>
              <a:gd name="connsiteX14862" fmla="*/ 2074232 w 10775908"/>
              <a:gd name="connsiteY14862" fmla="*/ 2237950 h 4464204"/>
              <a:gd name="connsiteX14863" fmla="*/ 2083381 w 10775908"/>
              <a:gd name="connsiteY14863" fmla="*/ 2239603 h 4464204"/>
              <a:gd name="connsiteX14864" fmla="*/ 2098670 w 10775908"/>
              <a:gd name="connsiteY14864" fmla="*/ 2245499 h 4464204"/>
              <a:gd name="connsiteX14865" fmla="*/ 2120773 w 10775908"/>
              <a:gd name="connsiteY14865" fmla="*/ 2251960 h 4464204"/>
              <a:gd name="connsiteX14866" fmla="*/ 2172867 w 10775908"/>
              <a:gd name="connsiteY14866" fmla="*/ 2260591 h 4464204"/>
              <a:gd name="connsiteX14867" fmla="*/ 2167691 w 10775908"/>
              <a:gd name="connsiteY14867" fmla="*/ 2265672 h 4464204"/>
              <a:gd name="connsiteX14868" fmla="*/ 2175635 w 10775908"/>
              <a:gd name="connsiteY14868" fmla="*/ 2267994 h 4464204"/>
              <a:gd name="connsiteX14869" fmla="*/ 2213433 w 10775908"/>
              <a:gd name="connsiteY14869" fmla="*/ 2279005 h 4464204"/>
              <a:gd name="connsiteX14870" fmla="*/ 2229152 w 10775908"/>
              <a:gd name="connsiteY14870" fmla="*/ 2282294 h 4464204"/>
              <a:gd name="connsiteX14871" fmla="*/ 2239601 w 10775908"/>
              <a:gd name="connsiteY14871" fmla="*/ 2280270 h 4464204"/>
              <a:gd name="connsiteX14872" fmla="*/ 2224061 w 10775908"/>
              <a:gd name="connsiteY14872" fmla="*/ 2276484 h 4464204"/>
              <a:gd name="connsiteX14873" fmla="*/ 2209094 w 10775908"/>
              <a:gd name="connsiteY14873" fmla="*/ 2254798 h 4464204"/>
              <a:gd name="connsiteX14874" fmla="*/ 2223972 w 10775908"/>
              <a:gd name="connsiteY14874" fmla="*/ 2257113 h 4464204"/>
              <a:gd name="connsiteX14875" fmla="*/ 2223622 w 10775908"/>
              <a:gd name="connsiteY14875" fmla="*/ 2256473 h 4464204"/>
              <a:gd name="connsiteX14876" fmla="*/ 2238396 w 10775908"/>
              <a:gd name="connsiteY14876" fmla="*/ 2252819 h 4464204"/>
              <a:gd name="connsiteX14877" fmla="*/ 2263135 w 10775908"/>
              <a:gd name="connsiteY14877" fmla="*/ 2261467 h 4464204"/>
              <a:gd name="connsiteX14878" fmla="*/ 2264066 w 10775908"/>
              <a:gd name="connsiteY14878" fmla="*/ 2263354 h 4464204"/>
              <a:gd name="connsiteX14879" fmla="*/ 2264375 w 10775908"/>
              <a:gd name="connsiteY14879" fmla="*/ 2263402 h 4464204"/>
              <a:gd name="connsiteX14880" fmla="*/ 2279242 w 10775908"/>
              <a:gd name="connsiteY14880" fmla="*/ 2288193 h 4464204"/>
              <a:gd name="connsiteX14881" fmla="*/ 2263947 w 10775908"/>
              <a:gd name="connsiteY14881" fmla="*/ 2285609 h 4464204"/>
              <a:gd name="connsiteX14882" fmla="*/ 2263938 w 10775908"/>
              <a:gd name="connsiteY14882" fmla="*/ 2285636 h 4464204"/>
              <a:gd name="connsiteX14883" fmla="*/ 2363842 w 10775908"/>
              <a:gd name="connsiteY14883" fmla="*/ 2308522 h 4464204"/>
              <a:gd name="connsiteX14884" fmla="*/ 2371907 w 10775908"/>
              <a:gd name="connsiteY14884" fmla="*/ 2300426 h 4464204"/>
              <a:gd name="connsiteX14885" fmla="*/ 2379049 w 10775908"/>
              <a:gd name="connsiteY14885" fmla="*/ 2294101 h 4464204"/>
              <a:gd name="connsiteX14886" fmla="*/ 2384914 w 10775908"/>
              <a:gd name="connsiteY14886" fmla="*/ 2294540 h 4464204"/>
              <a:gd name="connsiteX14887" fmla="*/ 2384425 w 10775908"/>
              <a:gd name="connsiteY14887" fmla="*/ 2294122 h 4464204"/>
              <a:gd name="connsiteX14888" fmla="*/ 2369253 w 10775908"/>
              <a:gd name="connsiteY14888" fmla="*/ 2290717 h 4464204"/>
              <a:gd name="connsiteX14889" fmla="*/ 2303745 w 10775908"/>
              <a:gd name="connsiteY14889" fmla="*/ 2273410 h 4464204"/>
              <a:gd name="connsiteX14890" fmla="*/ 2299154 w 10775908"/>
              <a:gd name="connsiteY14890" fmla="*/ 2286538 h 4464204"/>
              <a:gd name="connsiteX14891" fmla="*/ 2287980 w 10775908"/>
              <a:gd name="connsiteY14891" fmla="*/ 2282630 h 4464204"/>
              <a:gd name="connsiteX14892" fmla="*/ 2297343 w 10775908"/>
              <a:gd name="connsiteY14892" fmla="*/ 2271719 h 4464204"/>
              <a:gd name="connsiteX14893" fmla="*/ 2273309 w 10775908"/>
              <a:gd name="connsiteY14893" fmla="*/ 2265372 h 4464204"/>
              <a:gd name="connsiteX14894" fmla="*/ 2272775 w 10775908"/>
              <a:gd name="connsiteY14894" fmla="*/ 2263858 h 4464204"/>
              <a:gd name="connsiteX14895" fmla="*/ 2271299 w 10775908"/>
              <a:gd name="connsiteY14895" fmla="*/ 2258616 h 4464204"/>
              <a:gd name="connsiteX14896" fmla="*/ 2302411 w 10775908"/>
              <a:gd name="connsiteY14896" fmla="*/ 2265813 h 4464204"/>
              <a:gd name="connsiteX14897" fmla="*/ 2309142 w 10775908"/>
              <a:gd name="connsiteY14897" fmla="*/ 2257971 h 4464204"/>
              <a:gd name="connsiteX14898" fmla="*/ 2306101 w 10775908"/>
              <a:gd name="connsiteY14898" fmla="*/ 2266666 h 4464204"/>
              <a:gd name="connsiteX14899" fmla="*/ 2331878 w 10775908"/>
              <a:gd name="connsiteY14899" fmla="*/ 2272628 h 4464204"/>
              <a:gd name="connsiteX14900" fmla="*/ 2348532 w 10775908"/>
              <a:gd name="connsiteY14900" fmla="*/ 2276502 h 4464204"/>
              <a:gd name="connsiteX14901" fmla="*/ 2349179 w 10775908"/>
              <a:gd name="connsiteY14901" fmla="*/ 2271791 h 4464204"/>
              <a:gd name="connsiteX14902" fmla="*/ 2352546 w 10775908"/>
              <a:gd name="connsiteY14902" fmla="*/ 2275989 h 4464204"/>
              <a:gd name="connsiteX14903" fmla="*/ 2352352 w 10775908"/>
              <a:gd name="connsiteY14903" fmla="*/ 2277390 h 4464204"/>
              <a:gd name="connsiteX14904" fmla="*/ 2366703 w 10775908"/>
              <a:gd name="connsiteY14904" fmla="*/ 2280726 h 4464204"/>
              <a:gd name="connsiteX14905" fmla="*/ 2367077 w 10775908"/>
              <a:gd name="connsiteY14905" fmla="*/ 2279336 h 4464204"/>
              <a:gd name="connsiteX14906" fmla="*/ 2367393 w 10775908"/>
              <a:gd name="connsiteY14906" fmla="*/ 2276721 h 4464204"/>
              <a:gd name="connsiteX14907" fmla="*/ 2374771 w 10775908"/>
              <a:gd name="connsiteY14907" fmla="*/ 2282602 h 4464204"/>
              <a:gd name="connsiteX14908" fmla="*/ 2382402 w 10775908"/>
              <a:gd name="connsiteY14908" fmla="*/ 2284375 h 4464204"/>
              <a:gd name="connsiteX14909" fmla="*/ 2393307 w 10775908"/>
              <a:gd name="connsiteY14909" fmla="*/ 2275875 h 4464204"/>
              <a:gd name="connsiteX14910" fmla="*/ 2389739 w 10775908"/>
              <a:gd name="connsiteY14910" fmla="*/ 2286081 h 4464204"/>
              <a:gd name="connsiteX14911" fmla="*/ 2391167 w 10775908"/>
              <a:gd name="connsiteY14911" fmla="*/ 2286414 h 4464204"/>
              <a:gd name="connsiteX14912" fmla="*/ 2399383 w 10775908"/>
              <a:gd name="connsiteY14912" fmla="*/ 2269827 h 4464204"/>
              <a:gd name="connsiteX14913" fmla="*/ 2391173 w 10775908"/>
              <a:gd name="connsiteY14913" fmla="*/ 2269718 h 4464204"/>
              <a:gd name="connsiteX14914" fmla="*/ 2369653 w 10775908"/>
              <a:gd name="connsiteY14914" fmla="*/ 2261660 h 4464204"/>
              <a:gd name="connsiteX14915" fmla="*/ 2391379 w 10775908"/>
              <a:gd name="connsiteY14915" fmla="*/ 2261778 h 4464204"/>
              <a:gd name="connsiteX14916" fmla="*/ 2401243 w 10775908"/>
              <a:gd name="connsiteY14916" fmla="*/ 2266073 h 4464204"/>
              <a:gd name="connsiteX14917" fmla="*/ 2401960 w 10775908"/>
              <a:gd name="connsiteY14917" fmla="*/ 2264625 h 4464204"/>
              <a:gd name="connsiteX14918" fmla="*/ 2377253 w 10775908"/>
              <a:gd name="connsiteY14918" fmla="*/ 2253782 h 4464204"/>
              <a:gd name="connsiteX14919" fmla="*/ 2355509 w 10775908"/>
              <a:gd name="connsiteY14919" fmla="*/ 2241772 h 4464204"/>
              <a:gd name="connsiteX14920" fmla="*/ 2355555 w 10775908"/>
              <a:gd name="connsiteY14920" fmla="*/ 2241641 h 4464204"/>
              <a:gd name="connsiteX14921" fmla="*/ 2336552 w 10775908"/>
              <a:gd name="connsiteY14921" fmla="*/ 2236311 h 4464204"/>
              <a:gd name="connsiteX14922" fmla="*/ 2312717 w 10775908"/>
              <a:gd name="connsiteY14922" fmla="*/ 2230940 h 4464204"/>
              <a:gd name="connsiteX14923" fmla="*/ 2316446 w 10775908"/>
              <a:gd name="connsiteY14923" fmla="*/ 2237083 h 4464204"/>
              <a:gd name="connsiteX14924" fmla="*/ 2304703 w 10775908"/>
              <a:gd name="connsiteY14924" fmla="*/ 2232981 h 4464204"/>
              <a:gd name="connsiteX14925" fmla="*/ 2297892 w 10775908"/>
              <a:gd name="connsiteY14925" fmla="*/ 2252468 h 4464204"/>
              <a:gd name="connsiteX14926" fmla="*/ 2281968 w 10775908"/>
              <a:gd name="connsiteY14926" fmla="*/ 2242526 h 4464204"/>
              <a:gd name="connsiteX14927" fmla="*/ 2291246 w 10775908"/>
              <a:gd name="connsiteY14927" fmla="*/ 2234836 h 4464204"/>
              <a:gd name="connsiteX14928" fmla="*/ 2250153 w 10775908"/>
              <a:gd name="connsiteY14928" fmla="*/ 2220469 h 4464204"/>
              <a:gd name="connsiteX14929" fmla="*/ 2252617 w 10775908"/>
              <a:gd name="connsiteY14929" fmla="*/ 2232265 h 4464204"/>
              <a:gd name="connsiteX14930" fmla="*/ 2224365 w 10775908"/>
              <a:gd name="connsiteY14930" fmla="*/ 2237695 h 4464204"/>
              <a:gd name="connsiteX14931" fmla="*/ 2224444 w 10775908"/>
              <a:gd name="connsiteY14931" fmla="*/ 2207109 h 4464204"/>
              <a:gd name="connsiteX14932" fmla="*/ 2221942 w 10775908"/>
              <a:gd name="connsiteY14932" fmla="*/ 2205412 h 4464204"/>
              <a:gd name="connsiteX14933" fmla="*/ 2197901 w 10775908"/>
              <a:gd name="connsiteY14933" fmla="*/ 2198202 h 4464204"/>
              <a:gd name="connsiteX14934" fmla="*/ 2197810 w 10775908"/>
              <a:gd name="connsiteY14934" fmla="*/ 2198323 h 4464204"/>
              <a:gd name="connsiteX14935" fmla="*/ 2196201 w 10775908"/>
              <a:gd name="connsiteY14935" fmla="*/ 2198311 h 4464204"/>
              <a:gd name="connsiteX14936" fmla="*/ 2192986 w 10775908"/>
              <a:gd name="connsiteY14936" fmla="*/ 2200431 h 4464204"/>
              <a:gd name="connsiteX14937" fmla="*/ 2190670 w 10775908"/>
              <a:gd name="connsiteY14937" fmla="*/ 2201958 h 4464204"/>
              <a:gd name="connsiteX14938" fmla="*/ 2196200 w 10775908"/>
              <a:gd name="connsiteY14938" fmla="*/ 2198311 h 4464204"/>
              <a:gd name="connsiteX14939" fmla="*/ 2185611 w 10775908"/>
              <a:gd name="connsiteY14939" fmla="*/ 2198236 h 4464204"/>
              <a:gd name="connsiteX14940" fmla="*/ 2175164 w 10775908"/>
              <a:gd name="connsiteY14940" fmla="*/ 2195180 h 4464204"/>
              <a:gd name="connsiteX14941" fmla="*/ 2186992 w 10775908"/>
              <a:gd name="connsiteY14941" fmla="*/ 2193194 h 4464204"/>
              <a:gd name="connsiteX14942" fmla="*/ 2170236 w 10775908"/>
              <a:gd name="connsiteY14942" fmla="*/ 2187595 h 4464204"/>
              <a:gd name="connsiteX14943" fmla="*/ 2167476 w 10775908"/>
              <a:gd name="connsiteY14943" fmla="*/ 2192037 h 4464204"/>
              <a:gd name="connsiteX14944" fmla="*/ 2137896 w 10775908"/>
              <a:gd name="connsiteY14944" fmla="*/ 2187534 h 4464204"/>
              <a:gd name="connsiteX14945" fmla="*/ 2084532 w 10775908"/>
              <a:gd name="connsiteY14945" fmla="*/ 2196916 h 4464204"/>
              <a:gd name="connsiteX14946" fmla="*/ 2090038 w 10775908"/>
              <a:gd name="connsiteY14946" fmla="*/ 2168617 h 4464204"/>
              <a:gd name="connsiteX14947" fmla="*/ 2076357 w 10775908"/>
              <a:gd name="connsiteY14947" fmla="*/ 2163835 h 4464204"/>
              <a:gd name="connsiteX14948" fmla="*/ 2060721 w 10775908"/>
              <a:gd name="connsiteY14948" fmla="*/ 2158368 h 4464204"/>
              <a:gd name="connsiteX14949" fmla="*/ 2063027 w 10775908"/>
              <a:gd name="connsiteY14949" fmla="*/ 2151771 h 4464204"/>
              <a:gd name="connsiteX14950" fmla="*/ 2060063 w 10775908"/>
              <a:gd name="connsiteY14950" fmla="*/ 2150780 h 4464204"/>
              <a:gd name="connsiteX14951" fmla="*/ 2063163 w 10775908"/>
              <a:gd name="connsiteY14951" fmla="*/ 2151383 h 4464204"/>
              <a:gd name="connsiteX14952" fmla="*/ 2066845 w 10775908"/>
              <a:gd name="connsiteY14952" fmla="*/ 2140849 h 4464204"/>
              <a:gd name="connsiteX14953" fmla="*/ 2084898 w 10775908"/>
              <a:gd name="connsiteY14953" fmla="*/ 2150754 h 4464204"/>
              <a:gd name="connsiteX14954" fmla="*/ 2083311 w 10775908"/>
              <a:gd name="connsiteY14954" fmla="*/ 2143839 h 4464204"/>
              <a:gd name="connsiteX14955" fmla="*/ 2099890 w 10775908"/>
              <a:gd name="connsiteY14955" fmla="*/ 2140262 h 4464204"/>
              <a:gd name="connsiteX14956" fmla="*/ 2108314 w 10775908"/>
              <a:gd name="connsiteY14956" fmla="*/ 2137631 h 4464204"/>
              <a:gd name="connsiteX14957" fmla="*/ 2078496 w 10775908"/>
              <a:gd name="connsiteY14957" fmla="*/ 2126671 h 4464204"/>
              <a:gd name="connsiteX14958" fmla="*/ 2077813 w 10775908"/>
              <a:gd name="connsiteY14958" fmla="*/ 2128135 h 4464204"/>
              <a:gd name="connsiteX14959" fmla="*/ 2068880 w 10775908"/>
              <a:gd name="connsiteY14959" fmla="*/ 2138794 h 4464204"/>
              <a:gd name="connsiteX14960" fmla="*/ 2058573 w 10775908"/>
              <a:gd name="connsiteY14960" fmla="*/ 2141807 h 4464204"/>
              <a:gd name="connsiteX14961" fmla="*/ 2050099 w 10775908"/>
              <a:gd name="connsiteY14961" fmla="*/ 2153912 h 4464204"/>
              <a:gd name="connsiteX14962" fmla="*/ 2026048 w 10775908"/>
              <a:gd name="connsiteY14962" fmla="*/ 2149912 h 4464204"/>
              <a:gd name="connsiteX14963" fmla="*/ 2020129 w 10775908"/>
              <a:gd name="connsiteY14963" fmla="*/ 2148487 h 4464204"/>
              <a:gd name="connsiteX14964" fmla="*/ 2017266 w 10775908"/>
              <a:gd name="connsiteY14964" fmla="*/ 2150128 h 4464204"/>
              <a:gd name="connsiteX14965" fmla="*/ 2002684 w 10775908"/>
              <a:gd name="connsiteY14965" fmla="*/ 2160473 h 4464204"/>
              <a:gd name="connsiteX14966" fmla="*/ 2020272 w 10775908"/>
              <a:gd name="connsiteY14966" fmla="*/ 2166622 h 4464204"/>
              <a:gd name="connsiteX14967" fmla="*/ 2004157 w 10775908"/>
              <a:gd name="connsiteY14967" fmla="*/ 2181349 h 4464204"/>
              <a:gd name="connsiteX14968" fmla="*/ 1998607 w 10775908"/>
              <a:gd name="connsiteY14968" fmla="*/ 2181240 h 4464204"/>
              <a:gd name="connsiteX14969" fmla="*/ 2028891 w 10775908"/>
              <a:gd name="connsiteY14969" fmla="*/ 2191826 h 4464204"/>
              <a:gd name="connsiteX14970" fmla="*/ 2040533 w 10775908"/>
              <a:gd name="connsiteY14970" fmla="*/ 2193117 h 4464204"/>
              <a:gd name="connsiteX14971" fmla="*/ 2047582 w 10775908"/>
              <a:gd name="connsiteY14971" fmla="*/ 2196003 h 4464204"/>
              <a:gd name="connsiteX14972" fmla="*/ 2048351 w 10775908"/>
              <a:gd name="connsiteY14972" fmla="*/ 2195378 h 4464204"/>
              <a:gd name="connsiteX14973" fmla="*/ 2088344 w 10775908"/>
              <a:gd name="connsiteY14973" fmla="*/ 2211979 h 4464204"/>
              <a:gd name="connsiteX14974" fmla="*/ 2063826 w 10775908"/>
              <a:gd name="connsiteY14974" fmla="*/ 2216019 h 4464204"/>
              <a:gd name="connsiteX14975" fmla="*/ 2048680 w 10775908"/>
              <a:gd name="connsiteY14975" fmla="*/ 2208599 h 4464204"/>
              <a:gd name="connsiteX14976" fmla="*/ 2044556 w 10775908"/>
              <a:gd name="connsiteY14976" fmla="*/ 2206460 h 4464204"/>
              <a:gd name="connsiteX14977" fmla="*/ 2041686 w 10775908"/>
              <a:gd name="connsiteY14977" fmla="*/ 2207044 h 4464204"/>
              <a:gd name="connsiteX14978" fmla="*/ 2021389 w 10775908"/>
              <a:gd name="connsiteY14978" fmla="*/ 2213286 h 4464204"/>
              <a:gd name="connsiteX14979" fmla="*/ 2014430 w 10775908"/>
              <a:gd name="connsiteY14979" fmla="*/ 2246422 h 4464204"/>
              <a:gd name="connsiteX14980" fmla="*/ 2038124 w 10775908"/>
              <a:gd name="connsiteY14980" fmla="*/ 2256928 h 4464204"/>
              <a:gd name="connsiteX14981" fmla="*/ 2058569 w 10775908"/>
              <a:gd name="connsiteY14981" fmla="*/ 2261296 h 4464204"/>
              <a:gd name="connsiteX14982" fmla="*/ 2058712 w 10775908"/>
              <a:gd name="connsiteY14982" fmla="*/ 2261407 h 4464204"/>
              <a:gd name="connsiteX14983" fmla="*/ 2062026 w 10775908"/>
              <a:gd name="connsiteY14983" fmla="*/ 2255717 h 4464204"/>
              <a:gd name="connsiteX14984" fmla="*/ 2067066 w 10775908"/>
              <a:gd name="connsiteY14984" fmla="*/ 2254406 h 4464204"/>
              <a:gd name="connsiteX14985" fmla="*/ 2062936 w 10775908"/>
              <a:gd name="connsiteY14985" fmla="*/ 2261852 h 4464204"/>
              <a:gd name="connsiteX14986" fmla="*/ 2059688 w 10775908"/>
              <a:gd name="connsiteY14986" fmla="*/ 2262144 h 4464204"/>
              <a:gd name="connsiteX14987" fmla="*/ 2066911 w 10775908"/>
              <a:gd name="connsiteY14987" fmla="*/ 2267617 h 4464204"/>
              <a:gd name="connsiteX14988" fmla="*/ 2067635 w 10775908"/>
              <a:gd name="connsiteY14988" fmla="*/ 2278361 h 4464204"/>
              <a:gd name="connsiteX14989" fmla="*/ 1989666 w 10775908"/>
              <a:gd name="connsiteY14989" fmla="*/ 2251102 h 4464204"/>
              <a:gd name="connsiteX14990" fmla="*/ 2008973 w 10775908"/>
              <a:gd name="connsiteY14990" fmla="*/ 2228953 h 4464204"/>
              <a:gd name="connsiteX14991" fmla="*/ 1974631 w 10775908"/>
              <a:gd name="connsiteY14991" fmla="*/ 2214724 h 4464204"/>
              <a:gd name="connsiteX14992" fmla="*/ 1977221 w 10775908"/>
              <a:gd name="connsiteY14992" fmla="*/ 2207314 h 4464204"/>
              <a:gd name="connsiteX14993" fmla="*/ 1968696 w 10775908"/>
              <a:gd name="connsiteY14993" fmla="*/ 2209595 h 4464204"/>
              <a:gd name="connsiteX14994" fmla="*/ 1968125 w 10775908"/>
              <a:gd name="connsiteY14994" fmla="*/ 2212774 h 4464204"/>
              <a:gd name="connsiteX14995" fmla="*/ 1961126 w 10775908"/>
              <a:gd name="connsiteY14995" fmla="*/ 2209013 h 4464204"/>
              <a:gd name="connsiteX14996" fmla="*/ 1960862 w 10775908"/>
              <a:gd name="connsiteY14996" fmla="*/ 2207319 h 4464204"/>
              <a:gd name="connsiteX14997" fmla="*/ 1958249 w 10775908"/>
              <a:gd name="connsiteY14997" fmla="*/ 2206480 h 4464204"/>
              <a:gd name="connsiteX14998" fmla="*/ 1932228 w 10775908"/>
              <a:gd name="connsiteY14998" fmla="*/ 2189425 h 4464204"/>
              <a:gd name="connsiteX14999" fmla="*/ 1977894 w 10775908"/>
              <a:gd name="connsiteY14999" fmla="*/ 2205389 h 4464204"/>
              <a:gd name="connsiteX15000" fmla="*/ 1981556 w 10775908"/>
              <a:gd name="connsiteY15000" fmla="*/ 2194914 h 4464204"/>
              <a:gd name="connsiteX15001" fmla="*/ 1990156 w 10775908"/>
              <a:gd name="connsiteY15001" fmla="*/ 2200451 h 4464204"/>
              <a:gd name="connsiteX15002" fmla="*/ 1990316 w 10775908"/>
              <a:gd name="connsiteY15002" fmla="*/ 2198383 h 4464204"/>
              <a:gd name="connsiteX15003" fmla="*/ 2001925 w 10775908"/>
              <a:gd name="connsiteY15003" fmla="*/ 2205700 h 4464204"/>
              <a:gd name="connsiteX15004" fmla="*/ 1999617 w 10775908"/>
              <a:gd name="connsiteY15004" fmla="*/ 2201860 h 4464204"/>
              <a:gd name="connsiteX15005" fmla="*/ 1987294 w 10775908"/>
              <a:gd name="connsiteY15005" fmla="*/ 2188116 h 4464204"/>
              <a:gd name="connsiteX15006" fmla="*/ 1987547 w 10775908"/>
              <a:gd name="connsiteY15006" fmla="*/ 2181020 h 4464204"/>
              <a:gd name="connsiteX15007" fmla="*/ 1986733 w 10775908"/>
              <a:gd name="connsiteY15007" fmla="*/ 2181003 h 4464204"/>
              <a:gd name="connsiteX15008" fmla="*/ 1980181 w 10775908"/>
              <a:gd name="connsiteY15008" fmla="*/ 2180920 h 4464204"/>
              <a:gd name="connsiteX15009" fmla="*/ 1975693 w 10775908"/>
              <a:gd name="connsiteY15009" fmla="*/ 2174938 h 4464204"/>
              <a:gd name="connsiteX15010" fmla="*/ 1988795 w 10775908"/>
              <a:gd name="connsiteY15010" fmla="*/ 2175105 h 4464204"/>
              <a:gd name="connsiteX15011" fmla="*/ 1980504 w 10775908"/>
              <a:gd name="connsiteY15011" fmla="*/ 2161176 h 4464204"/>
              <a:gd name="connsiteX15012" fmla="*/ 1966455 w 10775908"/>
              <a:gd name="connsiteY15012" fmla="*/ 2152220 h 4464204"/>
              <a:gd name="connsiteX15013" fmla="*/ 1977275 w 10775908"/>
              <a:gd name="connsiteY15013" fmla="*/ 2151591 h 4464204"/>
              <a:gd name="connsiteX15014" fmla="*/ 1990958 w 10775908"/>
              <a:gd name="connsiteY15014" fmla="*/ 2156373 h 4464204"/>
              <a:gd name="connsiteX15015" fmla="*/ 1998385 w 10775908"/>
              <a:gd name="connsiteY15015" fmla="*/ 2143252 h 4464204"/>
              <a:gd name="connsiteX15016" fmla="*/ 1985503 w 10775908"/>
              <a:gd name="connsiteY15016" fmla="*/ 2140151 h 4464204"/>
              <a:gd name="connsiteX15017" fmla="*/ 1975675 w 10775908"/>
              <a:gd name="connsiteY15017" fmla="*/ 2139182 h 4464204"/>
              <a:gd name="connsiteX15018" fmla="*/ 1975176 w 10775908"/>
              <a:gd name="connsiteY15018" fmla="*/ 2139825 h 4464204"/>
              <a:gd name="connsiteX15019" fmla="*/ 1970248 w 10775908"/>
              <a:gd name="connsiteY15019" fmla="*/ 2140584 h 4464204"/>
              <a:gd name="connsiteX15020" fmla="*/ 1967471 w 10775908"/>
              <a:gd name="connsiteY15020" fmla="*/ 2138193 h 4464204"/>
              <a:gd name="connsiteX15021" fmla="*/ 1952173 w 10775908"/>
              <a:gd name="connsiteY15021" fmla="*/ 2130703 h 4464204"/>
              <a:gd name="connsiteX15022" fmla="*/ 1952760 w 10775908"/>
              <a:gd name="connsiteY15022" fmla="*/ 2117446 h 4464204"/>
              <a:gd name="connsiteX15023" fmla="*/ 1953322 w 10775908"/>
              <a:gd name="connsiteY15023" fmla="*/ 2115609 h 4464204"/>
              <a:gd name="connsiteX15024" fmla="*/ 1947111 w 10775908"/>
              <a:gd name="connsiteY15024" fmla="*/ 2118156 h 4464204"/>
              <a:gd name="connsiteX15025" fmla="*/ 1934025 w 10775908"/>
              <a:gd name="connsiteY15025" fmla="*/ 2132058 h 4464204"/>
              <a:gd name="connsiteX15026" fmla="*/ 1922153 w 10775908"/>
              <a:gd name="connsiteY15026" fmla="*/ 2116875 h 4464204"/>
              <a:gd name="connsiteX15027" fmla="*/ 1926269 w 10775908"/>
              <a:gd name="connsiteY15027" fmla="*/ 2113255 h 4464204"/>
              <a:gd name="connsiteX15028" fmla="*/ 1922049 w 10775908"/>
              <a:gd name="connsiteY15028" fmla="*/ 2111628 h 4464204"/>
              <a:gd name="connsiteX15029" fmla="*/ 1920209 w 10775908"/>
              <a:gd name="connsiteY15029" fmla="*/ 2102837 h 4464204"/>
              <a:gd name="connsiteX15030" fmla="*/ 1926289 w 10775908"/>
              <a:gd name="connsiteY15030" fmla="*/ 2105184 h 4464204"/>
              <a:gd name="connsiteX15031" fmla="*/ 1915924 w 10775908"/>
              <a:gd name="connsiteY15031" fmla="*/ 2097049 h 4464204"/>
              <a:gd name="connsiteX15032" fmla="*/ 1900547 w 10775908"/>
              <a:gd name="connsiteY15032" fmla="*/ 2115941 h 4464204"/>
              <a:gd name="connsiteX15033" fmla="*/ 1880315 w 10775908"/>
              <a:gd name="connsiteY15033" fmla="*/ 2111075 h 4464204"/>
              <a:gd name="connsiteX15034" fmla="*/ 1857875 w 10775908"/>
              <a:gd name="connsiteY15034" fmla="*/ 2101023 h 4464204"/>
              <a:gd name="connsiteX15035" fmla="*/ 1868696 w 10775908"/>
              <a:gd name="connsiteY15035" fmla="*/ 2100394 h 4464204"/>
              <a:gd name="connsiteX15036" fmla="*/ 1875282 w 10775908"/>
              <a:gd name="connsiteY15036" fmla="*/ 2093321 h 4464204"/>
              <a:gd name="connsiteX15037" fmla="*/ 1878829 w 10775908"/>
              <a:gd name="connsiteY15037" fmla="*/ 2087244 h 4464204"/>
              <a:gd name="connsiteX15038" fmla="*/ 1825759 w 10775908"/>
              <a:gd name="connsiteY15038" fmla="*/ 2060616 h 4464204"/>
              <a:gd name="connsiteX15039" fmla="*/ 1823046 w 10775908"/>
              <a:gd name="connsiteY15039" fmla="*/ 2067337 h 4464204"/>
              <a:gd name="connsiteX15040" fmla="*/ 1817048 w 10775908"/>
              <a:gd name="connsiteY15040" fmla="*/ 2073513 h 4464204"/>
              <a:gd name="connsiteX15041" fmla="*/ 1798879 w 10775908"/>
              <a:gd name="connsiteY15041" fmla="*/ 2062748 h 4464204"/>
              <a:gd name="connsiteX15042" fmla="*/ 1807001 w 10775908"/>
              <a:gd name="connsiteY15042" fmla="*/ 2051205 h 4464204"/>
              <a:gd name="connsiteX15043" fmla="*/ 1796921 w 10775908"/>
              <a:gd name="connsiteY15043" fmla="*/ 2046147 h 4464204"/>
              <a:gd name="connsiteX15044" fmla="*/ 1776694 w 10775908"/>
              <a:gd name="connsiteY15044" fmla="*/ 2035643 h 4464204"/>
              <a:gd name="connsiteX15045" fmla="*/ 1773660 w 10775908"/>
              <a:gd name="connsiteY15045" fmla="*/ 2036144 h 4464204"/>
              <a:gd name="connsiteX15046" fmla="*/ 1772623 w 10775908"/>
              <a:gd name="connsiteY15046" fmla="*/ 2034178 h 4464204"/>
              <a:gd name="connsiteX15047" fmla="*/ 1773558 w 10775908"/>
              <a:gd name="connsiteY15047" fmla="*/ 2038421 h 4464204"/>
              <a:gd name="connsiteX15048" fmla="*/ 1769811 w 10775908"/>
              <a:gd name="connsiteY15048" fmla="*/ 2040405 h 4464204"/>
              <a:gd name="connsiteX15049" fmla="*/ 1768572 w 10775908"/>
              <a:gd name="connsiteY15049" fmla="*/ 2037561 h 4464204"/>
              <a:gd name="connsiteX15050" fmla="*/ 1769673 w 10775908"/>
              <a:gd name="connsiteY15050" fmla="*/ 2034413 h 4464204"/>
              <a:gd name="connsiteX15051" fmla="*/ 1770962 w 10775908"/>
              <a:gd name="connsiteY15051" fmla="*/ 2032667 h 4464204"/>
              <a:gd name="connsiteX15052" fmla="*/ 1770387 w 10775908"/>
              <a:gd name="connsiteY15052" fmla="*/ 2032368 h 4464204"/>
              <a:gd name="connsiteX15053" fmla="*/ 1769673 w 10775908"/>
              <a:gd name="connsiteY15053" fmla="*/ 2034413 h 4464204"/>
              <a:gd name="connsiteX15054" fmla="*/ 1768117 w 10775908"/>
              <a:gd name="connsiteY15054" fmla="*/ 2036518 h 4464204"/>
              <a:gd name="connsiteX15055" fmla="*/ 1768572 w 10775908"/>
              <a:gd name="connsiteY15055" fmla="*/ 2037561 h 4464204"/>
              <a:gd name="connsiteX15056" fmla="*/ 1767462 w 10775908"/>
              <a:gd name="connsiteY15056" fmla="*/ 2040735 h 4464204"/>
              <a:gd name="connsiteX15057" fmla="*/ 1751827 w 10775908"/>
              <a:gd name="connsiteY15057" fmla="*/ 2035269 h 4464204"/>
              <a:gd name="connsiteX15058" fmla="*/ 1746504 w 10775908"/>
              <a:gd name="connsiteY15058" fmla="*/ 2020171 h 4464204"/>
              <a:gd name="connsiteX15059" fmla="*/ 1700972 w 10775908"/>
              <a:gd name="connsiteY15059" fmla="*/ 1999839 h 4464204"/>
              <a:gd name="connsiteX15060" fmla="*/ 1694788 w 10775908"/>
              <a:gd name="connsiteY15060" fmla="*/ 2017533 h 4464204"/>
              <a:gd name="connsiteX15061" fmla="*/ 1680852 w 10775908"/>
              <a:gd name="connsiteY15061" fmla="*/ 2008250 h 4464204"/>
              <a:gd name="connsiteX15062" fmla="*/ 1681452 w 10775908"/>
              <a:gd name="connsiteY15062" fmla="*/ 1995820 h 4464204"/>
              <a:gd name="connsiteX15063" fmla="*/ 1684885 w 10775908"/>
              <a:gd name="connsiteY15063" fmla="*/ 1987965 h 4464204"/>
              <a:gd name="connsiteX15064" fmla="*/ 1681879 w 10775908"/>
              <a:gd name="connsiteY15064" fmla="*/ 1986404 h 4464204"/>
              <a:gd name="connsiteX15065" fmla="*/ 1655491 w 10775908"/>
              <a:gd name="connsiteY15065" fmla="*/ 1972474 h 4464204"/>
              <a:gd name="connsiteX15066" fmla="*/ 1658564 w 10775908"/>
              <a:gd name="connsiteY15066" fmla="*/ 1974734 h 4464204"/>
              <a:gd name="connsiteX15067" fmla="*/ 1657995 w 10775908"/>
              <a:gd name="connsiteY15067" fmla="*/ 1986404 h 4464204"/>
              <a:gd name="connsiteX15068" fmla="*/ 1641465 w 10775908"/>
              <a:gd name="connsiteY15068" fmla="*/ 1983457 h 4464204"/>
              <a:gd name="connsiteX15069" fmla="*/ 1634390 w 10775908"/>
              <a:gd name="connsiteY15069" fmla="*/ 1967380 h 4464204"/>
              <a:gd name="connsiteX15070" fmla="*/ 1649980 w 10775908"/>
              <a:gd name="connsiteY15070" fmla="*/ 1969563 h 4464204"/>
              <a:gd name="connsiteX15071" fmla="*/ 1627759 w 10775908"/>
              <a:gd name="connsiteY15071" fmla="*/ 1957835 h 4464204"/>
              <a:gd name="connsiteX15072" fmla="*/ 1576732 w 10775908"/>
              <a:gd name="connsiteY15072" fmla="*/ 1925386 h 4464204"/>
              <a:gd name="connsiteX15073" fmla="*/ 1574468 w 10775908"/>
              <a:gd name="connsiteY15073" fmla="*/ 1923992 h 4464204"/>
              <a:gd name="connsiteX15074" fmla="*/ 1571813 w 10775908"/>
              <a:gd name="connsiteY15074" fmla="*/ 1924339 h 4464204"/>
              <a:gd name="connsiteX15075" fmla="*/ 1562922 w 10775908"/>
              <a:gd name="connsiteY15075" fmla="*/ 1921059 h 4464204"/>
              <a:gd name="connsiteX15076" fmla="*/ 1561579 w 10775908"/>
              <a:gd name="connsiteY15076" fmla="*/ 1916050 h 4464204"/>
              <a:gd name="connsiteX15077" fmla="*/ 1535926 w 10775908"/>
              <a:gd name="connsiteY15077" fmla="*/ 1900239 h 4464204"/>
              <a:gd name="connsiteX15078" fmla="*/ 1530493 w 10775908"/>
              <a:gd name="connsiteY15078" fmla="*/ 1900897 h 4464204"/>
              <a:gd name="connsiteX15079" fmla="*/ 1507041 w 10775908"/>
              <a:gd name="connsiteY15079" fmla="*/ 1892698 h 4464204"/>
              <a:gd name="connsiteX15080" fmla="*/ 1502185 w 10775908"/>
              <a:gd name="connsiteY15080" fmla="*/ 1880213 h 4464204"/>
              <a:gd name="connsiteX15081" fmla="*/ 1477117 w 10775908"/>
              <a:gd name="connsiteY15081" fmla="*/ 1865621 h 4464204"/>
              <a:gd name="connsiteX15082" fmla="*/ 1469076 w 10775908"/>
              <a:gd name="connsiteY15082" fmla="*/ 1871999 h 4464204"/>
              <a:gd name="connsiteX15083" fmla="*/ 1444979 w 10775908"/>
              <a:gd name="connsiteY15083" fmla="*/ 1868474 h 4464204"/>
              <a:gd name="connsiteX15084" fmla="*/ 1451086 w 10775908"/>
              <a:gd name="connsiteY15084" fmla="*/ 1851012 h 4464204"/>
              <a:gd name="connsiteX15085" fmla="*/ 1467460 w 10775908"/>
              <a:gd name="connsiteY15085" fmla="*/ 1859373 h 4464204"/>
              <a:gd name="connsiteX15086" fmla="*/ 1403931 w 10775908"/>
              <a:gd name="connsiteY15086" fmla="*/ 1813942 h 4464204"/>
              <a:gd name="connsiteX15087" fmla="*/ 1403246 w 10775908"/>
              <a:gd name="connsiteY15087" fmla="*/ 1816057 h 4464204"/>
              <a:gd name="connsiteX15088" fmla="*/ 1396830 w 10775908"/>
              <a:gd name="connsiteY15088" fmla="*/ 1821076 h 4464204"/>
              <a:gd name="connsiteX15089" fmla="*/ 1400246 w 10775908"/>
              <a:gd name="connsiteY15089" fmla="*/ 1811305 h 4464204"/>
              <a:gd name="connsiteX15090" fmla="*/ 1366820 w 10775908"/>
              <a:gd name="connsiteY15090" fmla="*/ 1787400 h 4464204"/>
              <a:gd name="connsiteX15091" fmla="*/ 1364825 w 10775908"/>
              <a:gd name="connsiteY15091" fmla="*/ 1788192 h 4464204"/>
              <a:gd name="connsiteX15092" fmla="*/ 1357486 w 10775908"/>
              <a:gd name="connsiteY15092" fmla="*/ 1802908 h 4464204"/>
              <a:gd name="connsiteX15093" fmla="*/ 1359357 w 10775908"/>
              <a:gd name="connsiteY15093" fmla="*/ 1782061 h 4464204"/>
              <a:gd name="connsiteX15094" fmla="*/ 1342622 w 10775908"/>
              <a:gd name="connsiteY15094" fmla="*/ 1770092 h 4464204"/>
              <a:gd name="connsiteX15095" fmla="*/ 1331933 w 10775908"/>
              <a:gd name="connsiteY15095" fmla="*/ 1762512 h 4464204"/>
              <a:gd name="connsiteX15096" fmla="*/ 1325375 w 10775908"/>
              <a:gd name="connsiteY15096" fmla="*/ 1776608 h 4464204"/>
              <a:gd name="connsiteX15097" fmla="*/ 1327540 w 10775908"/>
              <a:gd name="connsiteY15097" fmla="*/ 1759438 h 4464204"/>
              <a:gd name="connsiteX15098" fmla="*/ 1327540 w 10775908"/>
              <a:gd name="connsiteY15098" fmla="*/ 1759396 h 4464204"/>
              <a:gd name="connsiteX15099" fmla="*/ 1312311 w 10775908"/>
              <a:gd name="connsiteY15099" fmla="*/ 1748596 h 4464204"/>
              <a:gd name="connsiteX15100" fmla="*/ 1309172 w 10775908"/>
              <a:gd name="connsiteY15100" fmla="*/ 1746276 h 4464204"/>
              <a:gd name="connsiteX15101" fmla="*/ 1308506 w 10775908"/>
              <a:gd name="connsiteY15101" fmla="*/ 1746441 h 4464204"/>
              <a:gd name="connsiteX15102" fmla="*/ 1289725 w 10775908"/>
              <a:gd name="connsiteY15102" fmla="*/ 1753112 h 4464204"/>
              <a:gd name="connsiteX15103" fmla="*/ 1296377 w 10775908"/>
              <a:gd name="connsiteY15103" fmla="*/ 1741927 h 4464204"/>
              <a:gd name="connsiteX15104" fmla="*/ 1298345 w 10775908"/>
              <a:gd name="connsiteY15104" fmla="*/ 1738276 h 4464204"/>
              <a:gd name="connsiteX15105" fmla="*/ 1284320 w 10775908"/>
              <a:gd name="connsiteY15105" fmla="*/ 1727910 h 4464204"/>
              <a:gd name="connsiteX15106" fmla="*/ 1270331 w 10775908"/>
              <a:gd name="connsiteY15106" fmla="*/ 1715363 h 4464204"/>
              <a:gd name="connsiteX15107" fmla="*/ 1263113 w 10775908"/>
              <a:gd name="connsiteY15107" fmla="*/ 1705677 h 4464204"/>
              <a:gd name="connsiteX15108" fmla="*/ 1251606 w 10775908"/>
              <a:gd name="connsiteY15108" fmla="*/ 1700075 h 4464204"/>
              <a:gd name="connsiteX15109" fmla="*/ 1227099 w 10775908"/>
              <a:gd name="connsiteY15109" fmla="*/ 1689670 h 4464204"/>
              <a:gd name="connsiteX15110" fmla="*/ 1223574 w 10775908"/>
              <a:gd name="connsiteY15110" fmla="*/ 1683868 h 4464204"/>
              <a:gd name="connsiteX15111" fmla="*/ 1222576 w 10775908"/>
              <a:gd name="connsiteY15111" fmla="*/ 1678208 h 4464204"/>
              <a:gd name="connsiteX15112" fmla="*/ 1180300 w 10775908"/>
              <a:gd name="connsiteY15112" fmla="*/ 1644187 h 4464204"/>
              <a:gd name="connsiteX15113" fmla="*/ 1132076 w 10775908"/>
              <a:gd name="connsiteY15113" fmla="*/ 1603439 h 4464204"/>
              <a:gd name="connsiteX15114" fmla="*/ 1064726 w 10775908"/>
              <a:gd name="connsiteY15114" fmla="*/ 1553429 h 4464204"/>
              <a:gd name="connsiteX15115" fmla="*/ 1047545 w 10775908"/>
              <a:gd name="connsiteY15115" fmla="*/ 1543013 h 4464204"/>
              <a:gd name="connsiteX15116" fmla="*/ 973665 w 10775908"/>
              <a:gd name="connsiteY15116" fmla="*/ 1484105 h 4464204"/>
              <a:gd name="connsiteX15117" fmla="*/ 956711 w 10775908"/>
              <a:gd name="connsiteY15117" fmla="*/ 1460903 h 4464204"/>
              <a:gd name="connsiteX15118" fmla="*/ 873209 w 10775908"/>
              <a:gd name="connsiteY15118" fmla="*/ 1389814 h 4464204"/>
              <a:gd name="connsiteX15119" fmla="*/ 855226 w 10775908"/>
              <a:gd name="connsiteY15119" fmla="*/ 1375068 h 4464204"/>
              <a:gd name="connsiteX15120" fmla="*/ 825327 w 10775908"/>
              <a:gd name="connsiteY15120" fmla="*/ 1329336 h 4464204"/>
              <a:gd name="connsiteX15121" fmla="*/ 726932 w 10775908"/>
              <a:gd name="connsiteY15121" fmla="*/ 1229147 h 4464204"/>
              <a:gd name="connsiteX15122" fmla="*/ 654997 w 10775908"/>
              <a:gd name="connsiteY15122" fmla="*/ 1151441 h 4464204"/>
              <a:gd name="connsiteX15123" fmla="*/ 580655 w 10775908"/>
              <a:gd name="connsiteY15123" fmla="*/ 1068483 h 4464204"/>
              <a:gd name="connsiteX15124" fmla="*/ 544918 w 10775908"/>
              <a:gd name="connsiteY15124" fmla="*/ 1031729 h 4464204"/>
              <a:gd name="connsiteX15125" fmla="*/ 467944 w 10775908"/>
              <a:gd name="connsiteY15125" fmla="*/ 969535 h 4464204"/>
              <a:gd name="connsiteX15126" fmla="*/ 444336 w 10775908"/>
              <a:gd name="connsiteY15126" fmla="*/ 937793 h 4464204"/>
              <a:gd name="connsiteX15127" fmla="*/ 440897 w 10775908"/>
              <a:gd name="connsiteY15127" fmla="*/ 901305 h 4464204"/>
              <a:gd name="connsiteX15128" fmla="*/ 602298 w 10775908"/>
              <a:gd name="connsiteY15128" fmla="*/ 1038558 h 4464204"/>
              <a:gd name="connsiteX15129" fmla="*/ 669423 w 10775908"/>
              <a:gd name="connsiteY15129" fmla="*/ 1103558 h 4464204"/>
              <a:gd name="connsiteX15130" fmla="*/ 696830 w 10775908"/>
              <a:gd name="connsiteY15130" fmla="*/ 1141255 h 4464204"/>
              <a:gd name="connsiteX15131" fmla="*/ 710080 w 10775908"/>
              <a:gd name="connsiteY15131" fmla="*/ 1153413 h 4464204"/>
              <a:gd name="connsiteX15132" fmla="*/ 728871 w 10775908"/>
              <a:gd name="connsiteY15132" fmla="*/ 1170651 h 4464204"/>
              <a:gd name="connsiteX15133" fmla="*/ 715812 w 10775908"/>
              <a:gd name="connsiteY15133" fmla="*/ 1148443 h 4464204"/>
              <a:gd name="connsiteX15134" fmla="*/ 689352 w 10775908"/>
              <a:gd name="connsiteY15134" fmla="*/ 1112729 h 4464204"/>
              <a:gd name="connsiteX15135" fmla="*/ 673275 w 10775908"/>
              <a:gd name="connsiteY15135" fmla="*/ 1095504 h 4464204"/>
              <a:gd name="connsiteX15136" fmla="*/ 669915 w 10775908"/>
              <a:gd name="connsiteY15136" fmla="*/ 1090881 h 4464204"/>
              <a:gd name="connsiteX15137" fmla="*/ 669892 w 10775908"/>
              <a:gd name="connsiteY15137" fmla="*/ 1096028 h 4464204"/>
              <a:gd name="connsiteX15138" fmla="*/ 664153 w 10775908"/>
              <a:gd name="connsiteY15138" fmla="*/ 1094020 h 4464204"/>
              <a:gd name="connsiteX15139" fmla="*/ 667453 w 10775908"/>
              <a:gd name="connsiteY15139" fmla="*/ 1093025 h 4464204"/>
              <a:gd name="connsiteX15140" fmla="*/ 669519 w 10775908"/>
              <a:gd name="connsiteY15140" fmla="*/ 1090334 h 4464204"/>
              <a:gd name="connsiteX15141" fmla="*/ 658838 w 10775908"/>
              <a:gd name="connsiteY15141" fmla="*/ 1075646 h 4464204"/>
              <a:gd name="connsiteX15142" fmla="*/ 639543 w 10775908"/>
              <a:gd name="connsiteY15142" fmla="*/ 1043253 h 4464204"/>
              <a:gd name="connsiteX15143" fmla="*/ 636843 w 10775908"/>
              <a:gd name="connsiteY15143" fmla="*/ 1041676 h 4464204"/>
              <a:gd name="connsiteX15144" fmla="*/ 628464 w 10775908"/>
              <a:gd name="connsiteY15144" fmla="*/ 1023653 h 4464204"/>
              <a:gd name="connsiteX15145" fmla="*/ 639406 w 10775908"/>
              <a:gd name="connsiteY15145" fmla="*/ 1032142 h 4464204"/>
              <a:gd name="connsiteX15146" fmla="*/ 643170 w 10775908"/>
              <a:gd name="connsiteY15146" fmla="*/ 1032500 h 4464204"/>
              <a:gd name="connsiteX15147" fmla="*/ 653713 w 10775908"/>
              <a:gd name="connsiteY15147" fmla="*/ 1023856 h 4464204"/>
              <a:gd name="connsiteX15148" fmla="*/ 657305 w 10775908"/>
              <a:gd name="connsiteY15148" fmla="*/ 1018541 h 4464204"/>
              <a:gd name="connsiteX15149" fmla="*/ 659078 w 10775908"/>
              <a:gd name="connsiteY15149" fmla="*/ 1018523 h 4464204"/>
              <a:gd name="connsiteX15150" fmla="*/ 654598 w 10775908"/>
              <a:gd name="connsiteY15150" fmla="*/ 1012973 h 4464204"/>
              <a:gd name="connsiteX15151" fmla="*/ 647591 w 10775908"/>
              <a:gd name="connsiteY15151" fmla="*/ 1015690 h 4464204"/>
              <a:gd name="connsiteX15152" fmla="*/ 635784 w 10775908"/>
              <a:gd name="connsiteY15152" fmla="*/ 995244 h 4464204"/>
              <a:gd name="connsiteX15153" fmla="*/ 654010 w 10775908"/>
              <a:gd name="connsiteY15153" fmla="*/ 1012245 h 4464204"/>
              <a:gd name="connsiteX15154" fmla="*/ 619279 w 10775908"/>
              <a:gd name="connsiteY15154" fmla="*/ 969235 h 4464204"/>
              <a:gd name="connsiteX15155" fmla="*/ 625964 w 10775908"/>
              <a:gd name="connsiteY15155" fmla="*/ 983337 h 4464204"/>
              <a:gd name="connsiteX15156" fmla="*/ 608117 w 10775908"/>
              <a:gd name="connsiteY15156" fmla="*/ 977097 h 4464204"/>
              <a:gd name="connsiteX15157" fmla="*/ 609895 w 10775908"/>
              <a:gd name="connsiteY15157" fmla="*/ 957614 h 4464204"/>
              <a:gd name="connsiteX15158" fmla="*/ 605588 w 10775908"/>
              <a:gd name="connsiteY15158" fmla="*/ 952282 h 4464204"/>
              <a:gd name="connsiteX15159" fmla="*/ 618211 w 10775908"/>
              <a:gd name="connsiteY15159" fmla="*/ 941258 h 4464204"/>
              <a:gd name="connsiteX15160" fmla="*/ 618412 w 10775908"/>
              <a:gd name="connsiteY15160" fmla="*/ 941367 h 4464204"/>
              <a:gd name="connsiteX15161" fmla="*/ 618724 w 10775908"/>
              <a:gd name="connsiteY15161" fmla="*/ 939812 h 4464204"/>
              <a:gd name="connsiteX15162" fmla="*/ 621116 w 10775908"/>
              <a:gd name="connsiteY15162" fmla="*/ 935157 h 4464204"/>
              <a:gd name="connsiteX15163" fmla="*/ 621445 w 10775908"/>
              <a:gd name="connsiteY15163" fmla="*/ 940763 h 4464204"/>
              <a:gd name="connsiteX15164" fmla="*/ 620091 w 10775908"/>
              <a:gd name="connsiteY15164" fmla="*/ 942271 h 4464204"/>
              <a:gd name="connsiteX15165" fmla="*/ 622595 w 10775908"/>
              <a:gd name="connsiteY15165" fmla="*/ 943617 h 4464204"/>
              <a:gd name="connsiteX15166" fmla="*/ 626025 w 10775908"/>
              <a:gd name="connsiteY15166" fmla="*/ 943990 h 4464204"/>
              <a:gd name="connsiteX15167" fmla="*/ 614626 w 10775908"/>
              <a:gd name="connsiteY15167" fmla="*/ 920162 h 4464204"/>
              <a:gd name="connsiteX15168" fmla="*/ 599204 w 10775908"/>
              <a:gd name="connsiteY15168" fmla="*/ 895290 h 4464204"/>
              <a:gd name="connsiteX15169" fmla="*/ 621745 w 10775908"/>
              <a:gd name="connsiteY15169" fmla="*/ 918607 h 4464204"/>
              <a:gd name="connsiteX15170" fmla="*/ 653051 w 10775908"/>
              <a:gd name="connsiteY15170" fmla="*/ 953439 h 4464204"/>
              <a:gd name="connsiteX15171" fmla="*/ 648712 w 10775908"/>
              <a:gd name="connsiteY15171" fmla="*/ 978387 h 4464204"/>
              <a:gd name="connsiteX15172" fmla="*/ 654937 w 10775908"/>
              <a:gd name="connsiteY15172" fmla="*/ 998204 h 4464204"/>
              <a:gd name="connsiteX15173" fmla="*/ 665075 w 10775908"/>
              <a:gd name="connsiteY15173" fmla="*/ 1008864 h 4464204"/>
              <a:gd name="connsiteX15174" fmla="*/ 665590 w 10775908"/>
              <a:gd name="connsiteY15174" fmla="*/ 1002405 h 4464204"/>
              <a:gd name="connsiteX15175" fmla="*/ 676067 w 10775908"/>
              <a:gd name="connsiteY15175" fmla="*/ 1010274 h 4464204"/>
              <a:gd name="connsiteX15176" fmla="*/ 668377 w 10775908"/>
              <a:gd name="connsiteY15176" fmla="*/ 1012338 h 4464204"/>
              <a:gd name="connsiteX15177" fmla="*/ 672536 w 10775908"/>
              <a:gd name="connsiteY15177" fmla="*/ 1016715 h 4464204"/>
              <a:gd name="connsiteX15178" fmla="*/ 675476 w 10775908"/>
              <a:gd name="connsiteY15178" fmla="*/ 1019238 h 4464204"/>
              <a:gd name="connsiteX15179" fmla="*/ 679893 w 10775908"/>
              <a:gd name="connsiteY15179" fmla="*/ 1017766 h 4464204"/>
              <a:gd name="connsiteX15180" fmla="*/ 694488 w 10775908"/>
              <a:gd name="connsiteY15180" fmla="*/ 1031862 h 4464204"/>
              <a:gd name="connsiteX15181" fmla="*/ 720157 w 10775908"/>
              <a:gd name="connsiteY15181" fmla="*/ 1057708 h 4464204"/>
              <a:gd name="connsiteX15182" fmla="*/ 726979 w 10775908"/>
              <a:gd name="connsiteY15182" fmla="*/ 1064989 h 4464204"/>
              <a:gd name="connsiteX15183" fmla="*/ 730853 w 10775908"/>
              <a:gd name="connsiteY15183" fmla="*/ 1068478 h 4464204"/>
              <a:gd name="connsiteX15184" fmla="*/ 733492 w 10775908"/>
              <a:gd name="connsiteY15184" fmla="*/ 1071940 h 4464204"/>
              <a:gd name="connsiteX15185" fmla="*/ 770499 w 10775908"/>
              <a:gd name="connsiteY15185" fmla="*/ 1111427 h 4464204"/>
              <a:gd name="connsiteX15186" fmla="*/ 776108 w 10775908"/>
              <a:gd name="connsiteY15186" fmla="*/ 1112782 h 4464204"/>
              <a:gd name="connsiteX15187" fmla="*/ 781112 w 10775908"/>
              <a:gd name="connsiteY15187" fmla="*/ 1116989 h 4464204"/>
              <a:gd name="connsiteX15188" fmla="*/ 780617 w 10775908"/>
              <a:gd name="connsiteY15188" fmla="*/ 1122014 h 4464204"/>
              <a:gd name="connsiteX15189" fmla="*/ 888997 w 10775908"/>
              <a:gd name="connsiteY15189" fmla="*/ 1233247 h 4464204"/>
              <a:gd name="connsiteX15190" fmla="*/ 926210 w 10775908"/>
              <a:gd name="connsiteY15190" fmla="*/ 1270190 h 4464204"/>
              <a:gd name="connsiteX15191" fmla="*/ 972339 w 10775908"/>
              <a:gd name="connsiteY15191" fmla="*/ 1313142 h 4464204"/>
              <a:gd name="connsiteX15192" fmla="*/ 977594 w 10775908"/>
              <a:gd name="connsiteY15192" fmla="*/ 1317967 h 4464204"/>
              <a:gd name="connsiteX15193" fmla="*/ 1008008 w 10775908"/>
              <a:gd name="connsiteY15193" fmla="*/ 1340642 h 4464204"/>
              <a:gd name="connsiteX15194" fmla="*/ 1012873 w 10775908"/>
              <a:gd name="connsiteY15194" fmla="*/ 1343596 h 4464204"/>
              <a:gd name="connsiteX15195" fmla="*/ 1014147 w 10775908"/>
              <a:gd name="connsiteY15195" fmla="*/ 1341948 h 4464204"/>
              <a:gd name="connsiteX15196" fmla="*/ 1018147 w 10775908"/>
              <a:gd name="connsiteY15196" fmla="*/ 1341424 h 4464204"/>
              <a:gd name="connsiteX15197" fmla="*/ 1015817 w 10775908"/>
              <a:gd name="connsiteY15197" fmla="*/ 1345381 h 4464204"/>
              <a:gd name="connsiteX15198" fmla="*/ 1023000 w 10775908"/>
              <a:gd name="connsiteY15198" fmla="*/ 1349741 h 4464204"/>
              <a:gd name="connsiteX15199" fmla="*/ 1037219 w 10775908"/>
              <a:gd name="connsiteY15199" fmla="*/ 1361881 h 4464204"/>
              <a:gd name="connsiteX15200" fmla="*/ 1042559 w 10775908"/>
              <a:gd name="connsiteY15200" fmla="*/ 1375554 h 4464204"/>
              <a:gd name="connsiteX15201" fmla="*/ 1043687 w 10775908"/>
              <a:gd name="connsiteY15201" fmla="*/ 1379628 h 4464204"/>
              <a:gd name="connsiteX15202" fmla="*/ 1054692 w 10775908"/>
              <a:gd name="connsiteY15202" fmla="*/ 1390077 h 4464204"/>
              <a:gd name="connsiteX15203" fmla="*/ 1055677 w 10775908"/>
              <a:gd name="connsiteY15203" fmla="*/ 1391107 h 4464204"/>
              <a:gd name="connsiteX15204" fmla="*/ 1065508 w 10775908"/>
              <a:gd name="connsiteY15204" fmla="*/ 1386840 h 4464204"/>
              <a:gd name="connsiteX15205" fmla="*/ 1113404 w 10775908"/>
              <a:gd name="connsiteY15205" fmla="*/ 1427015 h 4464204"/>
              <a:gd name="connsiteX15206" fmla="*/ 1120456 w 10775908"/>
              <a:gd name="connsiteY15206" fmla="*/ 1433656 h 4464204"/>
              <a:gd name="connsiteX15207" fmla="*/ 1138410 w 10775908"/>
              <a:gd name="connsiteY15207" fmla="*/ 1436986 h 4464204"/>
              <a:gd name="connsiteX15208" fmla="*/ 1029933 w 10775908"/>
              <a:gd name="connsiteY15208" fmla="*/ 1335480 h 4464204"/>
              <a:gd name="connsiteX15209" fmla="*/ 981957 w 10775908"/>
              <a:gd name="connsiteY15209" fmla="*/ 1285629 h 4464204"/>
              <a:gd name="connsiteX15210" fmla="*/ 973670 w 10775908"/>
              <a:gd name="connsiteY15210" fmla="*/ 1271708 h 4464204"/>
              <a:gd name="connsiteX15211" fmla="*/ 990887 w 10775908"/>
              <a:gd name="connsiteY15211" fmla="*/ 1260086 h 4464204"/>
              <a:gd name="connsiteX15212" fmla="*/ 975937 w 10775908"/>
              <a:gd name="connsiteY15212" fmla="*/ 1246408 h 4464204"/>
              <a:gd name="connsiteX15213" fmla="*/ 967916 w 10775908"/>
              <a:gd name="connsiteY15213" fmla="*/ 1263081 h 4464204"/>
              <a:gd name="connsiteX15214" fmla="*/ 951240 w 10775908"/>
              <a:gd name="connsiteY15214" fmla="*/ 1261661 h 4464204"/>
              <a:gd name="connsiteX15215" fmla="*/ 957140 w 10775908"/>
              <a:gd name="connsiteY15215" fmla="*/ 1248702 h 4464204"/>
              <a:gd name="connsiteX15216" fmla="*/ 956896 w 10775908"/>
              <a:gd name="connsiteY15216" fmla="*/ 1248364 h 4464204"/>
              <a:gd name="connsiteX15217" fmla="*/ 953608 w 10775908"/>
              <a:gd name="connsiteY15217" fmla="*/ 1252033 h 4464204"/>
              <a:gd name="connsiteX15218" fmla="*/ 954602 w 10775908"/>
              <a:gd name="connsiteY15218" fmla="*/ 1246891 h 4464204"/>
              <a:gd name="connsiteX15219" fmla="*/ 955113 w 10775908"/>
              <a:gd name="connsiteY15219" fmla="*/ 1245912 h 4464204"/>
              <a:gd name="connsiteX15220" fmla="*/ 950296 w 10775908"/>
              <a:gd name="connsiteY15220" fmla="*/ 1239280 h 4464204"/>
              <a:gd name="connsiteX15221" fmla="*/ 937198 w 10775908"/>
              <a:gd name="connsiteY15221" fmla="*/ 1239112 h 4464204"/>
              <a:gd name="connsiteX15222" fmla="*/ 924898 w 10775908"/>
              <a:gd name="connsiteY15222" fmla="*/ 1230403 h 4464204"/>
              <a:gd name="connsiteX15223" fmla="*/ 946595 w 10775908"/>
              <a:gd name="connsiteY15223" fmla="*/ 1218503 h 4464204"/>
              <a:gd name="connsiteX15224" fmla="*/ 931975 w 10775908"/>
              <a:gd name="connsiteY15224" fmla="*/ 1191346 h 4464204"/>
              <a:gd name="connsiteX15225" fmla="*/ 953356 w 10775908"/>
              <a:gd name="connsiteY15225" fmla="*/ 1205437 h 4464204"/>
              <a:gd name="connsiteX15226" fmla="*/ 975574 w 10775908"/>
              <a:gd name="connsiteY15226" fmla="*/ 1228635 h 4464204"/>
              <a:gd name="connsiteX15227" fmla="*/ 1024931 w 10775908"/>
              <a:gd name="connsiteY15227" fmla="*/ 1280810 h 4464204"/>
              <a:gd name="connsiteX15228" fmla="*/ 1066105 w 10775908"/>
              <a:gd name="connsiteY15228" fmla="*/ 1326076 h 4464204"/>
              <a:gd name="connsiteX15229" fmla="*/ 1116250 w 10775908"/>
              <a:gd name="connsiteY15229" fmla="*/ 1363452 h 4464204"/>
              <a:gd name="connsiteX15230" fmla="*/ 1271746 w 10775908"/>
              <a:gd name="connsiteY15230" fmla="*/ 1481034 h 4464204"/>
              <a:gd name="connsiteX15231" fmla="*/ 1271620 w 10775908"/>
              <a:gd name="connsiteY15231" fmla="*/ 1479610 h 4464204"/>
              <a:gd name="connsiteX15232" fmla="*/ 1281451 w 10775908"/>
              <a:gd name="connsiteY15232" fmla="*/ 1477818 h 4464204"/>
              <a:gd name="connsiteX15233" fmla="*/ 1296494 w 10775908"/>
              <a:gd name="connsiteY15233" fmla="*/ 1474266 h 4464204"/>
              <a:gd name="connsiteX15234" fmla="*/ 1263375 w 10775908"/>
              <a:gd name="connsiteY15234" fmla="*/ 1445073 h 4464204"/>
              <a:gd name="connsiteX15235" fmla="*/ 1227749 w 10775908"/>
              <a:gd name="connsiteY15235" fmla="*/ 1415369 h 4464204"/>
              <a:gd name="connsiteX15236" fmla="*/ 1220857 w 10775908"/>
              <a:gd name="connsiteY15236" fmla="*/ 1391593 h 4464204"/>
              <a:gd name="connsiteX15237" fmla="*/ 1222844 w 10775908"/>
              <a:gd name="connsiteY15237" fmla="*/ 1384452 h 4464204"/>
              <a:gd name="connsiteX15238" fmla="*/ 1211632 w 10775908"/>
              <a:gd name="connsiteY15238" fmla="*/ 1378501 h 4464204"/>
              <a:gd name="connsiteX15239" fmla="*/ 1198214 w 10775908"/>
              <a:gd name="connsiteY15239" fmla="*/ 1366789 h 4464204"/>
              <a:gd name="connsiteX15240" fmla="*/ 1196002 w 10775908"/>
              <a:gd name="connsiteY15240" fmla="*/ 1368120 h 4464204"/>
              <a:gd name="connsiteX15241" fmla="*/ 1182148 w 10775908"/>
              <a:gd name="connsiteY15241" fmla="*/ 1381993 h 4464204"/>
              <a:gd name="connsiteX15242" fmla="*/ 1189976 w 10775908"/>
              <a:gd name="connsiteY15242" fmla="*/ 1359597 h 4464204"/>
              <a:gd name="connsiteX15243" fmla="*/ 1186430 w 10775908"/>
              <a:gd name="connsiteY15243" fmla="*/ 1356501 h 4464204"/>
              <a:gd name="connsiteX15244" fmla="*/ 1183224 w 10775908"/>
              <a:gd name="connsiteY15244" fmla="*/ 1360927 h 4464204"/>
              <a:gd name="connsiteX15245" fmla="*/ 1174687 w 10775908"/>
              <a:gd name="connsiteY15245" fmla="*/ 1377165 h 4464204"/>
              <a:gd name="connsiteX15246" fmla="*/ 1164567 w 10775908"/>
              <a:gd name="connsiteY15246" fmla="*/ 1360320 h 4464204"/>
              <a:gd name="connsiteX15247" fmla="*/ 1174827 w 10775908"/>
              <a:gd name="connsiteY15247" fmla="*/ 1350597 h 4464204"/>
              <a:gd name="connsiteX15248" fmla="*/ 1177040 w 10775908"/>
              <a:gd name="connsiteY15248" fmla="*/ 1346620 h 4464204"/>
              <a:gd name="connsiteX15249" fmla="*/ 1167067 w 10775908"/>
              <a:gd name="connsiteY15249" fmla="*/ 1335187 h 4464204"/>
              <a:gd name="connsiteX15250" fmla="*/ 1165994 w 10775908"/>
              <a:gd name="connsiteY15250" fmla="*/ 1334812 h 4464204"/>
              <a:gd name="connsiteX15251" fmla="*/ 1156590 w 10775908"/>
              <a:gd name="connsiteY15251" fmla="*/ 1361709 h 4464204"/>
              <a:gd name="connsiteX15252" fmla="*/ 1137602 w 10775908"/>
              <a:gd name="connsiteY15252" fmla="*/ 1344162 h 4464204"/>
              <a:gd name="connsiteX15253" fmla="*/ 1135341 w 10775908"/>
              <a:gd name="connsiteY15253" fmla="*/ 1324096 h 4464204"/>
              <a:gd name="connsiteX15254" fmla="*/ 1123816 w 10775908"/>
              <a:gd name="connsiteY15254" fmla="*/ 1337159 h 4464204"/>
              <a:gd name="connsiteX15255" fmla="*/ 1121993 w 10775908"/>
              <a:gd name="connsiteY15255" fmla="*/ 1315019 h 4464204"/>
              <a:gd name="connsiteX15256" fmla="*/ 1119300 w 10775908"/>
              <a:gd name="connsiteY15256" fmla="*/ 1296260 h 4464204"/>
              <a:gd name="connsiteX15257" fmla="*/ 1116157 w 10775908"/>
              <a:gd name="connsiteY15257" fmla="*/ 1300568 h 4464204"/>
              <a:gd name="connsiteX15258" fmla="*/ 1116208 w 10775908"/>
              <a:gd name="connsiteY15258" fmla="*/ 1294277 h 4464204"/>
              <a:gd name="connsiteX15259" fmla="*/ 1118876 w 10775908"/>
              <a:gd name="connsiteY15259" fmla="*/ 1293296 h 4464204"/>
              <a:gd name="connsiteX15260" fmla="*/ 1118704 w 10775908"/>
              <a:gd name="connsiteY15260" fmla="*/ 1292095 h 4464204"/>
              <a:gd name="connsiteX15261" fmla="*/ 1140579 w 10775908"/>
              <a:gd name="connsiteY15261" fmla="*/ 1304815 h 4464204"/>
              <a:gd name="connsiteX15262" fmla="*/ 1132747 w 10775908"/>
              <a:gd name="connsiteY15262" fmla="*/ 1295836 h 4464204"/>
              <a:gd name="connsiteX15263" fmla="*/ 1153429 w 10775908"/>
              <a:gd name="connsiteY15263" fmla="*/ 1292113 h 4464204"/>
              <a:gd name="connsiteX15264" fmla="*/ 1176800 w 10775908"/>
              <a:gd name="connsiteY15264" fmla="*/ 1306857 h 4464204"/>
              <a:gd name="connsiteX15265" fmla="*/ 1185708 w 10775908"/>
              <a:gd name="connsiteY15265" fmla="*/ 1325303 h 4464204"/>
              <a:gd name="connsiteX15266" fmla="*/ 1204100 w 10775908"/>
              <a:gd name="connsiteY15266" fmla="*/ 1329179 h 4464204"/>
              <a:gd name="connsiteX15267" fmla="*/ 1193460 w 10775908"/>
              <a:gd name="connsiteY15267" fmla="*/ 1340791 h 4464204"/>
              <a:gd name="connsiteX15268" fmla="*/ 1204009 w 10775908"/>
              <a:gd name="connsiteY15268" fmla="*/ 1335717 h 4464204"/>
              <a:gd name="connsiteX15269" fmla="*/ 1202972 w 10775908"/>
              <a:gd name="connsiteY15269" fmla="*/ 1347539 h 4464204"/>
              <a:gd name="connsiteX15270" fmla="*/ 1205342 w 10775908"/>
              <a:gd name="connsiteY15270" fmla="*/ 1356401 h 4464204"/>
              <a:gd name="connsiteX15271" fmla="*/ 1226782 w 10775908"/>
              <a:gd name="connsiteY15271" fmla="*/ 1370978 h 4464204"/>
              <a:gd name="connsiteX15272" fmla="*/ 1219918 w 10775908"/>
              <a:gd name="connsiteY15272" fmla="*/ 1373916 h 4464204"/>
              <a:gd name="connsiteX15273" fmla="*/ 1219044 w 10775908"/>
              <a:gd name="connsiteY15273" fmla="*/ 1373475 h 4464204"/>
              <a:gd name="connsiteX15274" fmla="*/ 1225199 w 10775908"/>
              <a:gd name="connsiteY15274" fmla="*/ 1378944 h 4464204"/>
              <a:gd name="connsiteX15275" fmla="*/ 1236883 w 10775908"/>
              <a:gd name="connsiteY15275" fmla="*/ 1378753 h 4464204"/>
              <a:gd name="connsiteX15276" fmla="*/ 1248041 w 10775908"/>
              <a:gd name="connsiteY15276" fmla="*/ 1383652 h 4464204"/>
              <a:gd name="connsiteX15277" fmla="*/ 1264164 w 10775908"/>
              <a:gd name="connsiteY15277" fmla="*/ 1395701 h 4464204"/>
              <a:gd name="connsiteX15278" fmla="*/ 1267240 w 10775908"/>
              <a:gd name="connsiteY15278" fmla="*/ 1390179 h 4464204"/>
              <a:gd name="connsiteX15279" fmla="*/ 1272008 w 10775908"/>
              <a:gd name="connsiteY15279" fmla="*/ 1389649 h 4464204"/>
              <a:gd name="connsiteX15280" fmla="*/ 1267910 w 10775908"/>
              <a:gd name="connsiteY15280" fmla="*/ 1397002 h 4464204"/>
              <a:gd name="connsiteX15281" fmla="*/ 1266160 w 10775908"/>
              <a:gd name="connsiteY15281" fmla="*/ 1397195 h 4464204"/>
              <a:gd name="connsiteX15282" fmla="*/ 1268102 w 10775908"/>
              <a:gd name="connsiteY15282" fmla="*/ 1398648 h 4464204"/>
              <a:gd name="connsiteX15283" fmla="*/ 1324473 w 10775908"/>
              <a:gd name="connsiteY15283" fmla="*/ 1420555 h 4464204"/>
              <a:gd name="connsiteX15284" fmla="*/ 1317613 w 10775908"/>
              <a:gd name="connsiteY15284" fmla="*/ 1440179 h 4464204"/>
              <a:gd name="connsiteX15285" fmla="*/ 1345302 w 10775908"/>
              <a:gd name="connsiteY15285" fmla="*/ 1438846 h 4464204"/>
              <a:gd name="connsiteX15286" fmla="*/ 1339577 w 10775908"/>
              <a:gd name="connsiteY15286" fmla="*/ 1454081 h 4464204"/>
              <a:gd name="connsiteX15287" fmla="*/ 1360753 w 10775908"/>
              <a:gd name="connsiteY15287" fmla="*/ 1467672 h 4464204"/>
              <a:gd name="connsiteX15288" fmla="*/ 1332336 w 10775908"/>
              <a:gd name="connsiteY15288" fmla="*/ 1471434 h 4464204"/>
              <a:gd name="connsiteX15289" fmla="*/ 1324127 w 10775908"/>
              <a:gd name="connsiteY15289" fmla="*/ 1468465 h 4464204"/>
              <a:gd name="connsiteX15290" fmla="*/ 1323729 w 10775908"/>
              <a:gd name="connsiteY15290" fmla="*/ 1468742 h 4464204"/>
              <a:gd name="connsiteX15291" fmla="*/ 1298519 w 10775908"/>
              <a:gd name="connsiteY15291" fmla="*/ 1494795 h 4464204"/>
              <a:gd name="connsiteX15292" fmla="*/ 1294198 w 10775908"/>
              <a:gd name="connsiteY15292" fmla="*/ 1498010 h 4464204"/>
              <a:gd name="connsiteX15293" fmla="*/ 1342243 w 10775908"/>
              <a:gd name="connsiteY15293" fmla="*/ 1534339 h 4464204"/>
              <a:gd name="connsiteX15294" fmla="*/ 1385504 w 10775908"/>
              <a:gd name="connsiteY15294" fmla="*/ 1566649 h 4464204"/>
              <a:gd name="connsiteX15295" fmla="*/ 1383841 w 10775908"/>
              <a:gd name="connsiteY15295" fmla="*/ 1564578 h 4464204"/>
              <a:gd name="connsiteX15296" fmla="*/ 1384885 w 10775908"/>
              <a:gd name="connsiteY15296" fmla="*/ 1556979 h 4464204"/>
              <a:gd name="connsiteX15297" fmla="*/ 1388467 w 10775908"/>
              <a:gd name="connsiteY15297" fmla="*/ 1560565 h 4464204"/>
              <a:gd name="connsiteX15298" fmla="*/ 1387325 w 10775908"/>
              <a:gd name="connsiteY15298" fmla="*/ 1568010 h 4464204"/>
              <a:gd name="connsiteX15299" fmla="*/ 1418219 w 10775908"/>
              <a:gd name="connsiteY15299" fmla="*/ 1591085 h 4464204"/>
              <a:gd name="connsiteX15300" fmla="*/ 1420930 w 10775908"/>
              <a:gd name="connsiteY15300" fmla="*/ 1589056 h 4464204"/>
              <a:gd name="connsiteX15301" fmla="*/ 1419598 w 10775908"/>
              <a:gd name="connsiteY15301" fmla="*/ 1592114 h 4464204"/>
              <a:gd name="connsiteX15302" fmla="*/ 1444120 w 10775908"/>
              <a:gd name="connsiteY15302" fmla="*/ 1610429 h 4464204"/>
              <a:gd name="connsiteX15303" fmla="*/ 1525998 w 10775908"/>
              <a:gd name="connsiteY15303" fmla="*/ 1669777 h 4464204"/>
              <a:gd name="connsiteX15304" fmla="*/ 1534607 w 10775908"/>
              <a:gd name="connsiteY15304" fmla="*/ 1670992 h 4464204"/>
              <a:gd name="connsiteX15305" fmla="*/ 1547022 w 10775908"/>
              <a:gd name="connsiteY15305" fmla="*/ 1675892 h 4464204"/>
              <a:gd name="connsiteX15306" fmla="*/ 1542213 w 10775908"/>
              <a:gd name="connsiteY15306" fmla="*/ 1681529 h 4464204"/>
              <a:gd name="connsiteX15307" fmla="*/ 1546844 w 10775908"/>
              <a:gd name="connsiteY15307" fmla="*/ 1684884 h 4464204"/>
              <a:gd name="connsiteX15308" fmla="*/ 1556769 w 10775908"/>
              <a:gd name="connsiteY15308" fmla="*/ 1691798 h 4464204"/>
              <a:gd name="connsiteX15309" fmla="*/ 1565518 w 10775908"/>
              <a:gd name="connsiteY15309" fmla="*/ 1688793 h 4464204"/>
              <a:gd name="connsiteX15310" fmla="*/ 1580136 w 10775908"/>
              <a:gd name="connsiteY15310" fmla="*/ 1692313 h 4464204"/>
              <a:gd name="connsiteX15311" fmla="*/ 1580475 w 10775908"/>
              <a:gd name="connsiteY15311" fmla="*/ 1702878 h 4464204"/>
              <a:gd name="connsiteX15312" fmla="*/ 1583347 w 10775908"/>
              <a:gd name="connsiteY15312" fmla="*/ 1710313 h 4464204"/>
              <a:gd name="connsiteX15313" fmla="*/ 1608995 w 10775908"/>
              <a:gd name="connsiteY15313" fmla="*/ 1728183 h 4464204"/>
              <a:gd name="connsiteX15314" fmla="*/ 1609074 w 10775908"/>
              <a:gd name="connsiteY15314" fmla="*/ 1728226 h 4464204"/>
              <a:gd name="connsiteX15315" fmla="*/ 1609206 w 10775908"/>
              <a:gd name="connsiteY15315" fmla="*/ 1728328 h 4464204"/>
              <a:gd name="connsiteX15316" fmla="*/ 1646344 w 10775908"/>
              <a:gd name="connsiteY15316" fmla="*/ 1754202 h 4464204"/>
              <a:gd name="connsiteX15317" fmla="*/ 1647228 w 10775908"/>
              <a:gd name="connsiteY15317" fmla="*/ 1754084 h 4464204"/>
              <a:gd name="connsiteX15318" fmla="*/ 1646910 w 10775908"/>
              <a:gd name="connsiteY15318" fmla="*/ 1754597 h 4464204"/>
              <a:gd name="connsiteX15319" fmla="*/ 1648507 w 10775908"/>
              <a:gd name="connsiteY15319" fmla="*/ 1755709 h 4464204"/>
              <a:gd name="connsiteX15320" fmla="*/ 1657353 w 10775908"/>
              <a:gd name="connsiteY15320" fmla="*/ 1761291 h 4464204"/>
              <a:gd name="connsiteX15321" fmla="*/ 1656669 w 10775908"/>
              <a:gd name="connsiteY15321" fmla="*/ 1757361 h 4464204"/>
              <a:gd name="connsiteX15322" fmla="*/ 1665564 w 10775908"/>
              <a:gd name="connsiteY15322" fmla="*/ 1764864 h 4464204"/>
              <a:gd name="connsiteX15323" fmla="*/ 1663747 w 10775908"/>
              <a:gd name="connsiteY15323" fmla="*/ 1765327 h 4464204"/>
              <a:gd name="connsiteX15324" fmla="*/ 1674287 w 10775908"/>
              <a:gd name="connsiteY15324" fmla="*/ 1771981 h 4464204"/>
              <a:gd name="connsiteX15325" fmla="*/ 1696813 w 10775908"/>
              <a:gd name="connsiteY15325" fmla="*/ 1792075 h 4464204"/>
              <a:gd name="connsiteX15326" fmla="*/ 1736250 w 10775908"/>
              <a:gd name="connsiteY15326" fmla="*/ 1823503 h 4464204"/>
              <a:gd name="connsiteX15327" fmla="*/ 1780748 w 10775908"/>
              <a:gd name="connsiteY15327" fmla="*/ 1845674 h 4464204"/>
              <a:gd name="connsiteX15328" fmla="*/ 1802719 w 10775908"/>
              <a:gd name="connsiteY15328" fmla="*/ 1863831 h 4464204"/>
              <a:gd name="connsiteX15329" fmla="*/ 1823885 w 10775908"/>
              <a:gd name="connsiteY15329" fmla="*/ 1877826 h 4464204"/>
              <a:gd name="connsiteX15330" fmla="*/ 1822811 w 10775908"/>
              <a:gd name="connsiteY15330" fmla="*/ 1876898 h 4464204"/>
              <a:gd name="connsiteX15331" fmla="*/ 1823381 w 10775908"/>
              <a:gd name="connsiteY15331" fmla="*/ 1869137 h 4464204"/>
              <a:gd name="connsiteX15332" fmla="*/ 1829517 w 10775908"/>
              <a:gd name="connsiteY15332" fmla="*/ 1873477 h 4464204"/>
              <a:gd name="connsiteX15333" fmla="*/ 1828817 w 10775908"/>
              <a:gd name="connsiteY15333" fmla="*/ 1880644 h 4464204"/>
              <a:gd name="connsiteX15334" fmla="*/ 1876454 w 10775908"/>
              <a:gd name="connsiteY15334" fmla="*/ 1905319 h 4464204"/>
              <a:gd name="connsiteX15335" fmla="*/ 1927706 w 10775908"/>
              <a:gd name="connsiteY15335" fmla="*/ 1930127 h 4464204"/>
              <a:gd name="connsiteX15336" fmla="*/ 1971168 w 10775908"/>
              <a:gd name="connsiteY15336" fmla="*/ 1958139 h 4464204"/>
              <a:gd name="connsiteX15337" fmla="*/ 1984019 w 10775908"/>
              <a:gd name="connsiteY15337" fmla="*/ 1963386 h 4464204"/>
              <a:gd name="connsiteX15338" fmla="*/ 1984967 w 10775908"/>
              <a:gd name="connsiteY15338" fmla="*/ 1956504 h 4464204"/>
              <a:gd name="connsiteX15339" fmla="*/ 1965403 w 10775908"/>
              <a:gd name="connsiteY15339" fmla="*/ 1947717 h 4464204"/>
              <a:gd name="connsiteX15340" fmla="*/ 1959073 w 10775908"/>
              <a:gd name="connsiteY15340" fmla="*/ 1942016 h 4464204"/>
              <a:gd name="connsiteX15341" fmla="*/ 1958882 w 10775908"/>
              <a:gd name="connsiteY15341" fmla="*/ 1946206 h 4464204"/>
              <a:gd name="connsiteX15342" fmla="*/ 1953440 w 10775908"/>
              <a:gd name="connsiteY15342" fmla="*/ 1944303 h 4464204"/>
              <a:gd name="connsiteX15343" fmla="*/ 1957683 w 10775908"/>
              <a:gd name="connsiteY15343" fmla="*/ 1940764 h 4464204"/>
              <a:gd name="connsiteX15344" fmla="*/ 1947896 w 10775908"/>
              <a:gd name="connsiteY15344" fmla="*/ 1931949 h 4464204"/>
              <a:gd name="connsiteX15345" fmla="*/ 1929872 w 10775908"/>
              <a:gd name="connsiteY15345" fmla="*/ 1917655 h 4464204"/>
              <a:gd name="connsiteX15346" fmla="*/ 1841776 w 10775908"/>
              <a:gd name="connsiteY15346" fmla="*/ 1858191 h 4464204"/>
              <a:gd name="connsiteX15347" fmla="*/ 1668473 w 10775908"/>
              <a:gd name="connsiteY15347" fmla="*/ 1736228 h 4464204"/>
              <a:gd name="connsiteX15348" fmla="*/ 1665300 w 10775908"/>
              <a:gd name="connsiteY15348" fmla="*/ 1733935 h 4464204"/>
              <a:gd name="connsiteX15349" fmla="*/ 1664685 w 10775908"/>
              <a:gd name="connsiteY15349" fmla="*/ 1733577 h 4464204"/>
              <a:gd name="connsiteX15350" fmla="*/ 1664760 w 10775908"/>
              <a:gd name="connsiteY15350" fmla="*/ 1733546 h 4464204"/>
              <a:gd name="connsiteX15351" fmla="*/ 1644778 w 10775908"/>
              <a:gd name="connsiteY15351" fmla="*/ 1719116 h 4464204"/>
              <a:gd name="connsiteX15352" fmla="*/ 1624856 w 10775908"/>
              <a:gd name="connsiteY15352" fmla="*/ 1708923 h 4464204"/>
              <a:gd name="connsiteX15353" fmla="*/ 1626988 w 10775908"/>
              <a:gd name="connsiteY15353" fmla="*/ 1706268 h 4464204"/>
              <a:gd name="connsiteX15354" fmla="*/ 1600734 w 10775908"/>
              <a:gd name="connsiteY15354" fmla="*/ 1687310 h 4464204"/>
              <a:gd name="connsiteX15355" fmla="*/ 1596108 w 10775908"/>
              <a:gd name="connsiteY15355" fmla="*/ 1689113 h 4464204"/>
              <a:gd name="connsiteX15356" fmla="*/ 1588651 w 10775908"/>
              <a:gd name="connsiteY15356" fmla="*/ 1688946 h 4464204"/>
              <a:gd name="connsiteX15357" fmla="*/ 1584987 w 10775908"/>
              <a:gd name="connsiteY15357" fmla="*/ 1685100 h 4464204"/>
              <a:gd name="connsiteX15358" fmla="*/ 1595141 w 10775908"/>
              <a:gd name="connsiteY15358" fmla="*/ 1684709 h 4464204"/>
              <a:gd name="connsiteX15359" fmla="*/ 1597470 w 10775908"/>
              <a:gd name="connsiteY15359" fmla="*/ 1684953 h 4464204"/>
              <a:gd name="connsiteX15360" fmla="*/ 1553649 w 10775908"/>
              <a:gd name="connsiteY15360" fmla="*/ 1653307 h 4464204"/>
              <a:gd name="connsiteX15361" fmla="*/ 1550218 w 10775908"/>
              <a:gd name="connsiteY15361" fmla="*/ 1656387 h 4464204"/>
              <a:gd name="connsiteX15362" fmla="*/ 1544222 w 10775908"/>
              <a:gd name="connsiteY15362" fmla="*/ 1655704 h 4464204"/>
              <a:gd name="connsiteX15363" fmla="*/ 1533458 w 10775908"/>
              <a:gd name="connsiteY15363" fmla="*/ 1648357 h 4464204"/>
              <a:gd name="connsiteX15364" fmla="*/ 1497291 w 10775908"/>
              <a:gd name="connsiteY15364" fmla="*/ 1626889 h 4464204"/>
              <a:gd name="connsiteX15365" fmla="*/ 1499376 w 10775908"/>
              <a:gd name="connsiteY15365" fmla="*/ 1614114 h 4464204"/>
              <a:gd name="connsiteX15366" fmla="*/ 1497807 w 10775908"/>
              <a:gd name="connsiteY15366" fmla="*/ 1612981 h 4464204"/>
              <a:gd name="connsiteX15367" fmla="*/ 1484057 w 10775908"/>
              <a:gd name="connsiteY15367" fmla="*/ 1603045 h 4464204"/>
              <a:gd name="connsiteX15368" fmla="*/ 1480361 w 10775908"/>
              <a:gd name="connsiteY15368" fmla="*/ 1609024 h 4464204"/>
              <a:gd name="connsiteX15369" fmla="*/ 1475417 w 10775908"/>
              <a:gd name="connsiteY15369" fmla="*/ 1609337 h 4464204"/>
              <a:gd name="connsiteX15370" fmla="*/ 1479843 w 10775908"/>
              <a:gd name="connsiteY15370" fmla="*/ 1603591 h 4464204"/>
              <a:gd name="connsiteX15371" fmla="*/ 1484038 w 10775908"/>
              <a:gd name="connsiteY15371" fmla="*/ 1603031 h 4464204"/>
              <a:gd name="connsiteX15372" fmla="*/ 1471295 w 10775908"/>
              <a:gd name="connsiteY15372" fmla="*/ 1593824 h 4464204"/>
              <a:gd name="connsiteX15373" fmla="*/ 1468415 w 10775908"/>
              <a:gd name="connsiteY15373" fmla="*/ 1597366 h 4464204"/>
              <a:gd name="connsiteX15374" fmla="*/ 1459196 w 10775908"/>
              <a:gd name="connsiteY15374" fmla="*/ 1596929 h 4464204"/>
              <a:gd name="connsiteX15375" fmla="*/ 1443550 w 10775908"/>
              <a:gd name="connsiteY15375" fmla="*/ 1588673 h 4464204"/>
              <a:gd name="connsiteX15376" fmla="*/ 1450855 w 10775908"/>
              <a:gd name="connsiteY15376" fmla="*/ 1579299 h 4464204"/>
              <a:gd name="connsiteX15377" fmla="*/ 1451224 w 10775908"/>
              <a:gd name="connsiteY15377" fmla="*/ 1579319 h 4464204"/>
              <a:gd name="connsiteX15378" fmla="*/ 1435005 w 10775908"/>
              <a:gd name="connsiteY15378" fmla="*/ 1567598 h 4464204"/>
              <a:gd name="connsiteX15379" fmla="*/ 1434688 w 10775908"/>
              <a:gd name="connsiteY15379" fmla="*/ 1574025 h 4464204"/>
              <a:gd name="connsiteX15380" fmla="*/ 1411282 w 10775908"/>
              <a:gd name="connsiteY15380" fmla="*/ 1559412 h 4464204"/>
              <a:gd name="connsiteX15381" fmla="*/ 1419621 w 10775908"/>
              <a:gd name="connsiteY15381" fmla="*/ 1556483 h 4464204"/>
              <a:gd name="connsiteX15382" fmla="*/ 1414248 w 10775908"/>
              <a:gd name="connsiteY15382" fmla="*/ 1552599 h 4464204"/>
              <a:gd name="connsiteX15383" fmla="*/ 1411429 w 10775908"/>
              <a:gd name="connsiteY15383" fmla="*/ 1556167 h 4464204"/>
              <a:gd name="connsiteX15384" fmla="*/ 1366298 w 10775908"/>
              <a:gd name="connsiteY15384" fmla="*/ 1522662 h 4464204"/>
              <a:gd name="connsiteX15385" fmla="*/ 1369516 w 10775908"/>
              <a:gd name="connsiteY15385" fmla="*/ 1521547 h 4464204"/>
              <a:gd name="connsiteX15386" fmla="*/ 1365559 w 10775908"/>
              <a:gd name="connsiteY15386" fmla="*/ 1516224 h 4464204"/>
              <a:gd name="connsiteX15387" fmla="*/ 1365686 w 10775908"/>
              <a:gd name="connsiteY15387" fmla="*/ 1514476 h 4464204"/>
              <a:gd name="connsiteX15388" fmla="*/ 1362057 w 10775908"/>
              <a:gd name="connsiteY15388" fmla="*/ 1516214 h 4464204"/>
              <a:gd name="connsiteX15389" fmla="*/ 1357614 w 10775908"/>
              <a:gd name="connsiteY15389" fmla="*/ 1503681 h 4464204"/>
              <a:gd name="connsiteX15390" fmla="*/ 1365856 w 10775908"/>
              <a:gd name="connsiteY15390" fmla="*/ 1512133 h 4464204"/>
              <a:gd name="connsiteX15391" fmla="*/ 1366188 w 10775908"/>
              <a:gd name="connsiteY15391" fmla="*/ 1507518 h 4464204"/>
              <a:gd name="connsiteX15392" fmla="*/ 1373338 w 10775908"/>
              <a:gd name="connsiteY15392" fmla="*/ 1488243 h 4464204"/>
              <a:gd name="connsiteX15393" fmla="*/ 1365796 w 10775908"/>
              <a:gd name="connsiteY15393" fmla="*/ 1486433 h 4464204"/>
              <a:gd name="connsiteX15394" fmla="*/ 1365220 w 10775908"/>
              <a:gd name="connsiteY15394" fmla="*/ 1486150 h 4464204"/>
              <a:gd name="connsiteX15395" fmla="*/ 1362515 w 10775908"/>
              <a:gd name="connsiteY15395" fmla="*/ 1486579 h 4464204"/>
              <a:gd name="connsiteX15396" fmla="*/ 1351714 w 10775908"/>
              <a:gd name="connsiteY15396" fmla="*/ 1481652 h 4464204"/>
              <a:gd name="connsiteX15397" fmla="*/ 1356464 w 10775908"/>
              <a:gd name="connsiteY15397" fmla="*/ 1474338 h 4464204"/>
              <a:gd name="connsiteX15398" fmla="*/ 1361038 w 10775908"/>
              <a:gd name="connsiteY15398" fmla="*/ 1473614 h 4464204"/>
              <a:gd name="connsiteX15399" fmla="*/ 1361469 w 10775908"/>
              <a:gd name="connsiteY15399" fmla="*/ 1473071 h 4464204"/>
              <a:gd name="connsiteX15400" fmla="*/ 1362833 w 10775908"/>
              <a:gd name="connsiteY15400" fmla="*/ 1473783 h 4464204"/>
              <a:gd name="connsiteX15401" fmla="*/ 1372896 w 10775908"/>
              <a:gd name="connsiteY15401" fmla="*/ 1478375 h 4464204"/>
              <a:gd name="connsiteX15402" fmla="*/ 1372568 w 10775908"/>
              <a:gd name="connsiteY15402" fmla="*/ 1478879 h 4464204"/>
              <a:gd name="connsiteX15403" fmla="*/ 1378922 w 10775908"/>
              <a:gd name="connsiteY15403" fmla="*/ 1482202 h 4464204"/>
              <a:gd name="connsiteX15404" fmla="*/ 1379229 w 10775908"/>
              <a:gd name="connsiteY15404" fmla="*/ 1482465 h 4464204"/>
              <a:gd name="connsiteX15405" fmla="*/ 1379898 w 10775908"/>
              <a:gd name="connsiteY15405" fmla="*/ 1480672 h 4464204"/>
              <a:gd name="connsiteX15406" fmla="*/ 1569812 w 10775908"/>
              <a:gd name="connsiteY15406" fmla="*/ 1604066 h 4464204"/>
              <a:gd name="connsiteX15407" fmla="*/ 1564210 w 10775908"/>
              <a:gd name="connsiteY15407" fmla="*/ 1613705 h 4464204"/>
              <a:gd name="connsiteX15408" fmla="*/ 1584421 w 10775908"/>
              <a:gd name="connsiteY15408" fmla="*/ 1627044 h 4464204"/>
              <a:gd name="connsiteX15409" fmla="*/ 1586686 w 10775908"/>
              <a:gd name="connsiteY15409" fmla="*/ 1628256 h 4464204"/>
              <a:gd name="connsiteX15410" fmla="*/ 1587630 w 10775908"/>
              <a:gd name="connsiteY15410" fmla="*/ 1627835 h 4464204"/>
              <a:gd name="connsiteX15411" fmla="*/ 1587276 w 10775908"/>
              <a:gd name="connsiteY15411" fmla="*/ 1628571 h 4464204"/>
              <a:gd name="connsiteX15412" fmla="*/ 1635099 w 10775908"/>
              <a:gd name="connsiteY15412" fmla="*/ 1654166 h 4464204"/>
              <a:gd name="connsiteX15413" fmla="*/ 1642837 w 10775908"/>
              <a:gd name="connsiteY15413" fmla="*/ 1657490 h 4464204"/>
              <a:gd name="connsiteX15414" fmla="*/ 1668699 w 10775908"/>
              <a:gd name="connsiteY15414" fmla="*/ 1669305 h 4464204"/>
              <a:gd name="connsiteX15415" fmla="*/ 1684321 w 10775908"/>
              <a:gd name="connsiteY15415" fmla="*/ 1678610 h 4464204"/>
              <a:gd name="connsiteX15416" fmla="*/ 1687523 w 10775908"/>
              <a:gd name="connsiteY15416" fmla="*/ 1670760 h 4464204"/>
              <a:gd name="connsiteX15417" fmla="*/ 1693776 w 10775908"/>
              <a:gd name="connsiteY15417" fmla="*/ 1663849 h 4464204"/>
              <a:gd name="connsiteX15418" fmla="*/ 1694511 w 10775908"/>
              <a:gd name="connsiteY15418" fmla="*/ 1678992 h 4464204"/>
              <a:gd name="connsiteX15419" fmla="*/ 1697117 w 10775908"/>
              <a:gd name="connsiteY15419" fmla="*/ 1686328 h 4464204"/>
              <a:gd name="connsiteX15420" fmla="*/ 1739924 w 10775908"/>
              <a:gd name="connsiteY15420" fmla="*/ 1712988 h 4464204"/>
              <a:gd name="connsiteX15421" fmla="*/ 1766460 w 10775908"/>
              <a:gd name="connsiteY15421" fmla="*/ 1724544 h 4464204"/>
              <a:gd name="connsiteX15422" fmla="*/ 1862701 w 10775908"/>
              <a:gd name="connsiteY15422" fmla="*/ 1773255 h 4464204"/>
              <a:gd name="connsiteX15423" fmla="*/ 2055062 w 10775908"/>
              <a:gd name="connsiteY15423" fmla="*/ 1884609 h 4464204"/>
              <a:gd name="connsiteX15424" fmla="*/ 2095719 w 10775908"/>
              <a:gd name="connsiteY15424" fmla="*/ 1861333 h 4464204"/>
              <a:gd name="connsiteX15425" fmla="*/ 2044084 w 10775908"/>
              <a:gd name="connsiteY15425" fmla="*/ 1828214 h 4464204"/>
              <a:gd name="connsiteX15426" fmla="*/ 2025236 w 10775908"/>
              <a:gd name="connsiteY15426" fmla="*/ 1819420 h 4464204"/>
              <a:gd name="connsiteX15427" fmla="*/ 2011678 w 10775908"/>
              <a:gd name="connsiteY15427" fmla="*/ 1834160 h 4464204"/>
              <a:gd name="connsiteX15428" fmla="*/ 1968916 w 10775908"/>
              <a:gd name="connsiteY15428" fmla="*/ 1805978 h 4464204"/>
              <a:gd name="connsiteX15429" fmla="*/ 1945897 w 10775908"/>
              <a:gd name="connsiteY15429" fmla="*/ 1785069 h 4464204"/>
              <a:gd name="connsiteX15430" fmla="*/ 1932704 w 10775908"/>
              <a:gd name="connsiteY15430" fmla="*/ 1797729 h 4464204"/>
              <a:gd name="connsiteX15431" fmla="*/ 1814823 w 10775908"/>
              <a:gd name="connsiteY15431" fmla="*/ 1710579 h 4464204"/>
              <a:gd name="connsiteX15432" fmla="*/ 1773438 w 10775908"/>
              <a:gd name="connsiteY15432" fmla="*/ 1698315 h 4464204"/>
              <a:gd name="connsiteX15433" fmla="*/ 1755170 w 10775908"/>
              <a:gd name="connsiteY15433" fmla="*/ 1694132 h 4464204"/>
              <a:gd name="connsiteX15434" fmla="*/ 1746882 w 10775908"/>
              <a:gd name="connsiteY15434" fmla="*/ 1680212 h 4464204"/>
              <a:gd name="connsiteX15435" fmla="*/ 1712731 w 10775908"/>
              <a:gd name="connsiteY15435" fmla="*/ 1666067 h 4464204"/>
              <a:gd name="connsiteX15436" fmla="*/ 1687915 w 10775908"/>
              <a:gd name="connsiteY15436" fmla="*/ 1661800 h 4464204"/>
              <a:gd name="connsiteX15437" fmla="*/ 1690763 w 10775908"/>
              <a:gd name="connsiteY15437" fmla="*/ 1641113 h 4464204"/>
              <a:gd name="connsiteX15438" fmla="*/ 1683749 w 10775908"/>
              <a:gd name="connsiteY15438" fmla="*/ 1636088 h 4464204"/>
              <a:gd name="connsiteX15439" fmla="*/ 1662578 w 10775908"/>
              <a:gd name="connsiteY15439" fmla="*/ 1622438 h 4464204"/>
              <a:gd name="connsiteX15440" fmla="*/ 1630958 w 10775908"/>
              <a:gd name="connsiteY15440" fmla="*/ 1593743 h 4464204"/>
              <a:gd name="connsiteX15441" fmla="*/ 1726142 w 10775908"/>
              <a:gd name="connsiteY15441" fmla="*/ 1640250 h 4464204"/>
              <a:gd name="connsiteX15442" fmla="*/ 1765467 w 10775908"/>
              <a:gd name="connsiteY15442" fmla="*/ 1658408 h 4464204"/>
              <a:gd name="connsiteX15443" fmla="*/ 1766098 w 10775908"/>
              <a:gd name="connsiteY15443" fmla="*/ 1660646 h 4464204"/>
              <a:gd name="connsiteX15444" fmla="*/ 1766620 w 10775908"/>
              <a:gd name="connsiteY15444" fmla="*/ 1658227 h 4464204"/>
              <a:gd name="connsiteX15445" fmla="*/ 1767701 w 10775908"/>
              <a:gd name="connsiteY15445" fmla="*/ 1658942 h 4464204"/>
              <a:gd name="connsiteX15446" fmla="*/ 1767139 w 10775908"/>
              <a:gd name="connsiteY15446" fmla="*/ 1656739 h 4464204"/>
              <a:gd name="connsiteX15447" fmla="*/ 1772582 w 10775908"/>
              <a:gd name="connsiteY15447" fmla="*/ 1658641 h 4464204"/>
              <a:gd name="connsiteX15448" fmla="*/ 1770093 w 10775908"/>
              <a:gd name="connsiteY15448" fmla="*/ 1660531 h 4464204"/>
              <a:gd name="connsiteX15449" fmla="*/ 1770339 w 10775908"/>
              <a:gd name="connsiteY15449" fmla="*/ 1660693 h 4464204"/>
              <a:gd name="connsiteX15450" fmla="*/ 1770496 w 10775908"/>
              <a:gd name="connsiteY15450" fmla="*/ 1663519 h 4464204"/>
              <a:gd name="connsiteX15451" fmla="*/ 1769343 w 10775908"/>
              <a:gd name="connsiteY15451" fmla="*/ 1667750 h 4464204"/>
              <a:gd name="connsiteX15452" fmla="*/ 1771334 w 10775908"/>
              <a:gd name="connsiteY15452" fmla="*/ 1666707 h 4464204"/>
              <a:gd name="connsiteX15453" fmla="*/ 1784313 w 10775908"/>
              <a:gd name="connsiteY15453" fmla="*/ 1667204 h 4464204"/>
              <a:gd name="connsiteX15454" fmla="*/ 1790689 w 10775908"/>
              <a:gd name="connsiteY15454" fmla="*/ 1668801 h 4464204"/>
              <a:gd name="connsiteX15455" fmla="*/ 1789827 w 10775908"/>
              <a:gd name="connsiteY15455" fmla="*/ 1668362 h 4464204"/>
              <a:gd name="connsiteX15456" fmla="*/ 1802511 w 10775908"/>
              <a:gd name="connsiteY15456" fmla="*/ 1659226 h 4464204"/>
              <a:gd name="connsiteX15457" fmla="*/ 1803810 w 10775908"/>
              <a:gd name="connsiteY15457" fmla="*/ 1674246 h 4464204"/>
              <a:gd name="connsiteX15458" fmla="*/ 1810652 w 10775908"/>
              <a:gd name="connsiteY15458" fmla="*/ 1678615 h 4464204"/>
              <a:gd name="connsiteX15459" fmla="*/ 1812397 w 10775908"/>
              <a:gd name="connsiteY15459" fmla="*/ 1698706 h 4464204"/>
              <a:gd name="connsiteX15460" fmla="*/ 1821372 w 10775908"/>
              <a:gd name="connsiteY15460" fmla="*/ 1710663 h 4464204"/>
              <a:gd name="connsiteX15461" fmla="*/ 1832660 w 10775908"/>
              <a:gd name="connsiteY15461" fmla="*/ 1711301 h 4464204"/>
              <a:gd name="connsiteX15462" fmla="*/ 1842369 w 10775908"/>
              <a:gd name="connsiteY15462" fmla="*/ 1705445 h 4464204"/>
              <a:gd name="connsiteX15463" fmla="*/ 1834780 w 10775908"/>
              <a:gd name="connsiteY15463" fmla="*/ 1700462 h 4464204"/>
              <a:gd name="connsiteX15464" fmla="*/ 1833234 w 10775908"/>
              <a:gd name="connsiteY15464" fmla="*/ 1700246 h 4464204"/>
              <a:gd name="connsiteX15465" fmla="*/ 1828318 w 10775908"/>
              <a:gd name="connsiteY15465" fmla="*/ 1697845 h 4464204"/>
              <a:gd name="connsiteX15466" fmla="*/ 1828410 w 10775908"/>
              <a:gd name="connsiteY15466" fmla="*/ 1696282 h 4464204"/>
              <a:gd name="connsiteX15467" fmla="*/ 1825037 w 10775908"/>
              <a:gd name="connsiteY15467" fmla="*/ 1694068 h 4464204"/>
              <a:gd name="connsiteX15468" fmla="*/ 1828682 w 10775908"/>
              <a:gd name="connsiteY15468" fmla="*/ 1691610 h 4464204"/>
              <a:gd name="connsiteX15469" fmla="*/ 1828814 w 10775908"/>
              <a:gd name="connsiteY15469" fmla="*/ 1689376 h 4464204"/>
              <a:gd name="connsiteX15470" fmla="*/ 1830534 w 10775908"/>
              <a:gd name="connsiteY15470" fmla="*/ 1690364 h 4464204"/>
              <a:gd name="connsiteX15471" fmla="*/ 1834308 w 10775908"/>
              <a:gd name="connsiteY15471" fmla="*/ 1687821 h 4464204"/>
              <a:gd name="connsiteX15472" fmla="*/ 1844049 w 10775908"/>
              <a:gd name="connsiteY15472" fmla="*/ 1685088 h 4464204"/>
              <a:gd name="connsiteX15473" fmla="*/ 1853815 w 10775908"/>
              <a:gd name="connsiteY15473" fmla="*/ 1688502 h 4464204"/>
              <a:gd name="connsiteX15474" fmla="*/ 1849379 w 10775908"/>
              <a:gd name="connsiteY15474" fmla="*/ 1701184 h 4464204"/>
              <a:gd name="connsiteX15475" fmla="*/ 1862989 w 10775908"/>
              <a:gd name="connsiteY15475" fmla="*/ 1708999 h 4464204"/>
              <a:gd name="connsiteX15476" fmla="*/ 1864372 w 10775908"/>
              <a:gd name="connsiteY15476" fmla="*/ 1706382 h 4464204"/>
              <a:gd name="connsiteX15477" fmla="*/ 1876342 w 10775908"/>
              <a:gd name="connsiteY15477" fmla="*/ 1706752 h 4464204"/>
              <a:gd name="connsiteX15478" fmla="*/ 1872717 w 10775908"/>
              <a:gd name="connsiteY15478" fmla="*/ 1712976 h 4464204"/>
              <a:gd name="connsiteX15479" fmla="*/ 1871125 w 10775908"/>
              <a:gd name="connsiteY15479" fmla="*/ 1713668 h 4464204"/>
              <a:gd name="connsiteX15480" fmla="*/ 1890360 w 10775908"/>
              <a:gd name="connsiteY15480" fmla="*/ 1724714 h 4464204"/>
              <a:gd name="connsiteX15481" fmla="*/ 1887593 w 10775908"/>
              <a:gd name="connsiteY15481" fmla="*/ 1714582 h 4464204"/>
              <a:gd name="connsiteX15482" fmla="*/ 1917456 w 10775908"/>
              <a:gd name="connsiteY15482" fmla="*/ 1720482 h 4464204"/>
              <a:gd name="connsiteX15483" fmla="*/ 1911694 w 10775908"/>
              <a:gd name="connsiteY15483" fmla="*/ 1736965 h 4464204"/>
              <a:gd name="connsiteX15484" fmla="*/ 1921021 w 10775908"/>
              <a:gd name="connsiteY15484" fmla="*/ 1742319 h 4464204"/>
              <a:gd name="connsiteX15485" fmla="*/ 1920248 w 10775908"/>
              <a:gd name="connsiteY15485" fmla="*/ 1733015 h 4464204"/>
              <a:gd name="connsiteX15486" fmla="*/ 1934742 w 10775908"/>
              <a:gd name="connsiteY15486" fmla="*/ 1748869 h 4464204"/>
              <a:gd name="connsiteX15487" fmla="*/ 1930567 w 10775908"/>
              <a:gd name="connsiteY15487" fmla="*/ 1747802 h 4464204"/>
              <a:gd name="connsiteX15488" fmla="*/ 1940710 w 10775908"/>
              <a:gd name="connsiteY15488" fmla="*/ 1753624 h 4464204"/>
              <a:gd name="connsiteX15489" fmla="*/ 1941015 w 10775908"/>
              <a:gd name="connsiteY15489" fmla="*/ 1751403 h 4464204"/>
              <a:gd name="connsiteX15490" fmla="*/ 1944323 w 10775908"/>
              <a:gd name="connsiteY15490" fmla="*/ 1755699 h 4464204"/>
              <a:gd name="connsiteX15491" fmla="*/ 1964395 w 10775908"/>
              <a:gd name="connsiteY15491" fmla="*/ 1767224 h 4464204"/>
              <a:gd name="connsiteX15492" fmla="*/ 1970307 w 10775908"/>
              <a:gd name="connsiteY15492" fmla="*/ 1750309 h 4464204"/>
              <a:gd name="connsiteX15493" fmla="*/ 1976051 w 10775908"/>
              <a:gd name="connsiteY15493" fmla="*/ 1752316 h 4464204"/>
              <a:gd name="connsiteX15494" fmla="*/ 1969762 w 10775908"/>
              <a:gd name="connsiteY15494" fmla="*/ 1770306 h 4464204"/>
              <a:gd name="connsiteX15495" fmla="*/ 1973433 w 10775908"/>
              <a:gd name="connsiteY15495" fmla="*/ 1772414 h 4464204"/>
              <a:gd name="connsiteX15496" fmla="*/ 2059633 w 10775908"/>
              <a:gd name="connsiteY15496" fmla="*/ 1812775 h 4464204"/>
              <a:gd name="connsiteX15497" fmla="*/ 2058586 w 10775908"/>
              <a:gd name="connsiteY15497" fmla="*/ 1804319 h 4464204"/>
              <a:gd name="connsiteX15498" fmla="*/ 2066232 w 10775908"/>
              <a:gd name="connsiteY15498" fmla="*/ 1815403 h 4464204"/>
              <a:gd name="connsiteX15499" fmla="*/ 2060367 w 10775908"/>
              <a:gd name="connsiteY15499" fmla="*/ 1813120 h 4464204"/>
              <a:gd name="connsiteX15500" fmla="*/ 2084342 w 10775908"/>
              <a:gd name="connsiteY15500" fmla="*/ 1824345 h 4464204"/>
              <a:gd name="connsiteX15501" fmla="*/ 2086227 w 10775908"/>
              <a:gd name="connsiteY15501" fmla="*/ 1819871 h 4464204"/>
              <a:gd name="connsiteX15502" fmla="*/ 2093183 w 10775908"/>
              <a:gd name="connsiteY15502" fmla="*/ 1815936 h 4464204"/>
              <a:gd name="connsiteX15503" fmla="*/ 2089305 w 10775908"/>
              <a:gd name="connsiteY15503" fmla="*/ 1826669 h 4464204"/>
              <a:gd name="connsiteX15504" fmla="*/ 2124069 w 10775908"/>
              <a:gd name="connsiteY15504" fmla="*/ 1842946 h 4464204"/>
              <a:gd name="connsiteX15505" fmla="*/ 2104219 w 10775908"/>
              <a:gd name="connsiteY15505" fmla="*/ 1862101 h 4464204"/>
              <a:gd name="connsiteX15506" fmla="*/ 2228961 w 10775908"/>
              <a:gd name="connsiteY15506" fmla="*/ 1923350 h 4464204"/>
              <a:gd name="connsiteX15507" fmla="*/ 2208414 w 10775908"/>
              <a:gd name="connsiteY15507" fmla="*/ 1938221 h 4464204"/>
              <a:gd name="connsiteX15508" fmla="*/ 2241627 w 10775908"/>
              <a:gd name="connsiteY15508" fmla="*/ 1949831 h 4464204"/>
              <a:gd name="connsiteX15509" fmla="*/ 2242105 w 10775908"/>
              <a:gd name="connsiteY15509" fmla="*/ 1959703 h 4464204"/>
              <a:gd name="connsiteX15510" fmla="*/ 2288691 w 10775908"/>
              <a:gd name="connsiteY15510" fmla="*/ 1956508 h 4464204"/>
              <a:gd name="connsiteX15511" fmla="*/ 2280829 w 10775908"/>
              <a:gd name="connsiteY15511" fmla="*/ 1952818 h 4464204"/>
              <a:gd name="connsiteX15512" fmla="*/ 2320738 w 10775908"/>
              <a:gd name="connsiteY15512" fmla="*/ 1954146 h 4464204"/>
              <a:gd name="connsiteX15513" fmla="*/ 2321031 w 10775908"/>
              <a:gd name="connsiteY15513" fmla="*/ 1954289 h 4464204"/>
              <a:gd name="connsiteX15514" fmla="*/ 2348718 w 10775908"/>
              <a:gd name="connsiteY15514" fmla="*/ 1952389 h 4464204"/>
              <a:gd name="connsiteX15515" fmla="*/ 2347397 w 10775908"/>
              <a:gd name="connsiteY15515" fmla="*/ 1951075 h 4464204"/>
              <a:gd name="connsiteX15516" fmla="*/ 2348773 w 10775908"/>
              <a:gd name="connsiteY15516" fmla="*/ 1942773 h 4464204"/>
              <a:gd name="connsiteX15517" fmla="*/ 2350417 w 10775908"/>
              <a:gd name="connsiteY15517" fmla="*/ 1952273 h 4464204"/>
              <a:gd name="connsiteX15518" fmla="*/ 2425521 w 10775908"/>
              <a:gd name="connsiteY15518" fmla="*/ 1947121 h 4464204"/>
              <a:gd name="connsiteX15519" fmla="*/ 2410494 w 10775908"/>
              <a:gd name="connsiteY15519" fmla="*/ 1943031 h 4464204"/>
              <a:gd name="connsiteX15520" fmla="*/ 2384528 w 10775908"/>
              <a:gd name="connsiteY15520" fmla="*/ 1935186 h 4464204"/>
              <a:gd name="connsiteX15521" fmla="*/ 2384304 w 10775908"/>
              <a:gd name="connsiteY15521" fmla="*/ 1936809 h 4464204"/>
              <a:gd name="connsiteX15522" fmla="*/ 2382517 w 10775908"/>
              <a:gd name="connsiteY15522" fmla="*/ 1934578 h 4464204"/>
              <a:gd name="connsiteX15523" fmla="*/ 2361567 w 10775908"/>
              <a:gd name="connsiteY15523" fmla="*/ 1928249 h 4464204"/>
              <a:gd name="connsiteX15524" fmla="*/ 2350839 w 10775908"/>
              <a:gd name="connsiteY15524" fmla="*/ 1931470 h 4464204"/>
              <a:gd name="connsiteX15525" fmla="*/ 2330502 w 10775908"/>
              <a:gd name="connsiteY15525" fmla="*/ 1930106 h 4464204"/>
              <a:gd name="connsiteX15526" fmla="*/ 2312389 w 10775908"/>
              <a:gd name="connsiteY15526" fmla="*/ 1920048 h 4464204"/>
              <a:gd name="connsiteX15527" fmla="*/ 2302558 w 10775908"/>
              <a:gd name="connsiteY15527" fmla="*/ 1911279 h 4464204"/>
              <a:gd name="connsiteX15528" fmla="*/ 2299961 w 10775908"/>
              <a:gd name="connsiteY15528" fmla="*/ 1915651 h 4464204"/>
              <a:gd name="connsiteX15529" fmla="*/ 2294713 w 10775908"/>
              <a:gd name="connsiteY15529" fmla="*/ 1916837 h 4464204"/>
              <a:gd name="connsiteX15530" fmla="*/ 2298629 w 10775908"/>
              <a:gd name="connsiteY15530" fmla="*/ 1910242 h 4464204"/>
              <a:gd name="connsiteX15531" fmla="*/ 2300837 w 10775908"/>
              <a:gd name="connsiteY15531" fmla="*/ 1909745 h 4464204"/>
              <a:gd name="connsiteX15532" fmla="*/ 2294607 w 10775908"/>
              <a:gd name="connsiteY15532" fmla="*/ 1904186 h 4464204"/>
              <a:gd name="connsiteX15533" fmla="*/ 2375294 w 10775908"/>
              <a:gd name="connsiteY15533" fmla="*/ 1921248 h 4464204"/>
              <a:gd name="connsiteX15534" fmla="*/ 2364538 w 10775908"/>
              <a:gd name="connsiteY15534" fmla="*/ 1926885 h 4464204"/>
              <a:gd name="connsiteX15535" fmla="*/ 2381250 w 10775908"/>
              <a:gd name="connsiteY15535" fmla="*/ 1930347 h 4464204"/>
              <a:gd name="connsiteX15536" fmla="*/ 2381982 w 10775908"/>
              <a:gd name="connsiteY15536" fmla="*/ 1925016 h 4464204"/>
              <a:gd name="connsiteX15537" fmla="*/ 2385350 w 10775908"/>
              <a:gd name="connsiteY15537" fmla="*/ 1929213 h 4464204"/>
              <a:gd name="connsiteX15538" fmla="*/ 2385084 w 10775908"/>
              <a:gd name="connsiteY15538" fmla="*/ 1931141 h 4464204"/>
              <a:gd name="connsiteX15539" fmla="*/ 2427896 w 10775908"/>
              <a:gd name="connsiteY15539" fmla="*/ 1940010 h 4464204"/>
              <a:gd name="connsiteX15540" fmla="*/ 2449724 w 10775908"/>
              <a:gd name="connsiteY15540" fmla="*/ 1945460 h 4464204"/>
              <a:gd name="connsiteX15541" fmla="*/ 2514887 w 10775908"/>
              <a:gd name="connsiteY15541" fmla="*/ 1940991 h 4464204"/>
              <a:gd name="connsiteX15542" fmla="*/ 2560718 w 10775908"/>
              <a:gd name="connsiteY15542" fmla="*/ 1938235 h 4464204"/>
              <a:gd name="connsiteX15543" fmla="*/ 2582355 w 10775908"/>
              <a:gd name="connsiteY15543" fmla="*/ 1936782 h 4464204"/>
              <a:gd name="connsiteX15544" fmla="*/ 2566892 w 10775908"/>
              <a:gd name="connsiteY15544" fmla="*/ 1929765 h 4464204"/>
              <a:gd name="connsiteX15545" fmla="*/ 2536553 w 10775908"/>
              <a:gd name="connsiteY15545" fmla="*/ 1921330 h 4464204"/>
              <a:gd name="connsiteX15546" fmla="*/ 2535834 w 10775908"/>
              <a:gd name="connsiteY15546" fmla="*/ 1926563 h 4464204"/>
              <a:gd name="connsiteX15547" fmla="*/ 2532468 w 10775908"/>
              <a:gd name="connsiteY15547" fmla="*/ 1922366 h 4464204"/>
              <a:gd name="connsiteX15548" fmla="*/ 2532757 w 10775908"/>
              <a:gd name="connsiteY15548" fmla="*/ 1920274 h 4464204"/>
              <a:gd name="connsiteX15549" fmla="*/ 2505283 w 10775908"/>
              <a:gd name="connsiteY15549" fmla="*/ 1912636 h 4464204"/>
              <a:gd name="connsiteX15550" fmla="*/ 2483371 w 10775908"/>
              <a:gd name="connsiteY15550" fmla="*/ 1904975 h 4464204"/>
              <a:gd name="connsiteX15551" fmla="*/ 2480877 w 10775908"/>
              <a:gd name="connsiteY15551" fmla="*/ 1910884 h 4464204"/>
              <a:gd name="connsiteX15552" fmla="*/ 2472715 w 10775908"/>
              <a:gd name="connsiteY15552" fmla="*/ 1915844 h 4464204"/>
              <a:gd name="connsiteX15553" fmla="*/ 2476975 w 10775908"/>
              <a:gd name="connsiteY15553" fmla="*/ 1903661 h 4464204"/>
              <a:gd name="connsiteX15554" fmla="*/ 2477539 w 10775908"/>
              <a:gd name="connsiteY15554" fmla="*/ 1902936 h 4464204"/>
              <a:gd name="connsiteX15555" fmla="*/ 2474352 w 10775908"/>
              <a:gd name="connsiteY15555" fmla="*/ 1901823 h 4464204"/>
              <a:gd name="connsiteX15556" fmla="*/ 2454130 w 10775908"/>
              <a:gd name="connsiteY15556" fmla="*/ 1896958 h 4464204"/>
              <a:gd name="connsiteX15557" fmla="*/ 2455611 w 10775908"/>
              <a:gd name="connsiteY15557" fmla="*/ 1886452 h 4464204"/>
              <a:gd name="connsiteX15558" fmla="*/ 2471239 w 10775908"/>
              <a:gd name="connsiteY15558" fmla="*/ 1891916 h 4464204"/>
              <a:gd name="connsiteX15559" fmla="*/ 2472915 w 10775908"/>
              <a:gd name="connsiteY15559" fmla="*/ 1875170 h 4464204"/>
              <a:gd name="connsiteX15560" fmla="*/ 2470216 w 10775908"/>
              <a:gd name="connsiteY15560" fmla="*/ 1868358 h 4464204"/>
              <a:gd name="connsiteX15561" fmla="*/ 2429767 w 10775908"/>
              <a:gd name="connsiteY15561" fmla="*/ 1867629 h 4464204"/>
              <a:gd name="connsiteX15562" fmla="*/ 2332358 w 10775908"/>
              <a:gd name="connsiteY15562" fmla="*/ 1874349 h 4464204"/>
              <a:gd name="connsiteX15563" fmla="*/ 2345140 w 10775908"/>
              <a:gd name="connsiteY15563" fmla="*/ 1870559 h 4464204"/>
              <a:gd name="connsiteX15564" fmla="*/ 2341060 w 10775908"/>
              <a:gd name="connsiteY15564" fmla="*/ 1866782 h 4464204"/>
              <a:gd name="connsiteX15565" fmla="*/ 2341749 w 10775908"/>
              <a:gd name="connsiteY15565" fmla="*/ 1856905 h 4464204"/>
              <a:gd name="connsiteX15566" fmla="*/ 2355842 w 10775908"/>
              <a:gd name="connsiteY15566" fmla="*/ 1859868 h 4464204"/>
              <a:gd name="connsiteX15567" fmla="*/ 2361213 w 10775908"/>
              <a:gd name="connsiteY15567" fmla="*/ 1864570 h 4464204"/>
              <a:gd name="connsiteX15568" fmla="*/ 2370461 w 10775908"/>
              <a:gd name="connsiteY15568" fmla="*/ 1861120 h 4464204"/>
              <a:gd name="connsiteX15569" fmla="*/ 2368414 w 10775908"/>
              <a:gd name="connsiteY15569" fmla="*/ 1863880 h 4464204"/>
              <a:gd name="connsiteX15570" fmla="*/ 2362218 w 10775908"/>
              <a:gd name="connsiteY15570" fmla="*/ 1864850 h 4464204"/>
              <a:gd name="connsiteX15571" fmla="*/ 2367097 w 10775908"/>
              <a:gd name="connsiteY15571" fmla="*/ 1865652 h 4464204"/>
              <a:gd name="connsiteX15572" fmla="*/ 2368414 w 10775908"/>
              <a:gd name="connsiteY15572" fmla="*/ 1863880 h 4464204"/>
              <a:gd name="connsiteX15573" fmla="*/ 2379804 w 10775908"/>
              <a:gd name="connsiteY15573" fmla="*/ 1862093 h 4464204"/>
              <a:gd name="connsiteX15574" fmla="*/ 2387139 w 10775908"/>
              <a:gd name="connsiteY15574" fmla="*/ 1862858 h 4464204"/>
              <a:gd name="connsiteX15575" fmla="*/ 2395478 w 10775908"/>
              <a:gd name="connsiteY15575" fmla="*/ 1861845 h 4464204"/>
              <a:gd name="connsiteX15576" fmla="*/ 2401984 w 10775908"/>
              <a:gd name="connsiteY15576" fmla="*/ 1853378 h 4464204"/>
              <a:gd name="connsiteX15577" fmla="*/ 2415073 w 10775908"/>
              <a:gd name="connsiteY15577" fmla="*/ 1845585 h 4464204"/>
              <a:gd name="connsiteX15578" fmla="*/ 2394432 w 10775908"/>
              <a:gd name="connsiteY15578" fmla="*/ 1843011 h 4464204"/>
              <a:gd name="connsiteX15579" fmla="*/ 2371568 w 10775908"/>
              <a:gd name="connsiteY15579" fmla="*/ 1839428 h 4464204"/>
              <a:gd name="connsiteX15580" fmla="*/ 2324902 w 10775908"/>
              <a:gd name="connsiteY15580" fmla="*/ 1829729 h 4464204"/>
              <a:gd name="connsiteX15581" fmla="*/ 2331707 w 10775908"/>
              <a:gd name="connsiteY15581" fmla="*/ 1854160 h 4464204"/>
              <a:gd name="connsiteX15582" fmla="*/ 2301825 w 10775908"/>
              <a:gd name="connsiteY15582" fmla="*/ 1839303 h 4464204"/>
              <a:gd name="connsiteX15583" fmla="*/ 2316980 w 10775908"/>
              <a:gd name="connsiteY15583" fmla="*/ 1833576 h 4464204"/>
              <a:gd name="connsiteX15584" fmla="*/ 2310070 w 10775908"/>
              <a:gd name="connsiteY15584" fmla="*/ 1815722 h 4464204"/>
              <a:gd name="connsiteX15585" fmla="*/ 2295924 w 10775908"/>
              <a:gd name="connsiteY15585" fmla="*/ 1819598 h 4464204"/>
              <a:gd name="connsiteX15586" fmla="*/ 2290860 w 10775908"/>
              <a:gd name="connsiteY15586" fmla="*/ 1812850 h 4464204"/>
              <a:gd name="connsiteX15587" fmla="*/ 2251473 w 10775908"/>
              <a:gd name="connsiteY15587" fmla="*/ 1815142 h 4464204"/>
              <a:gd name="connsiteX15588" fmla="*/ 2254657 w 10775908"/>
              <a:gd name="connsiteY15588" fmla="*/ 1815715 h 4464204"/>
              <a:gd name="connsiteX15589" fmla="*/ 2282440 w 10775908"/>
              <a:gd name="connsiteY15589" fmla="*/ 1836544 h 4464204"/>
              <a:gd name="connsiteX15590" fmla="*/ 2225539 w 10775908"/>
              <a:gd name="connsiteY15590" fmla="*/ 1816651 h 4464204"/>
              <a:gd name="connsiteX15591" fmla="*/ 2159575 w 10775908"/>
              <a:gd name="connsiteY15591" fmla="*/ 1820490 h 4464204"/>
              <a:gd name="connsiteX15592" fmla="*/ 2146571 w 10775908"/>
              <a:gd name="connsiteY15592" fmla="*/ 1815614 h 4464204"/>
              <a:gd name="connsiteX15593" fmla="*/ 2121692 w 10775908"/>
              <a:gd name="connsiteY15593" fmla="*/ 1807906 h 4464204"/>
              <a:gd name="connsiteX15594" fmla="*/ 2117431 w 10775908"/>
              <a:gd name="connsiteY15594" fmla="*/ 1813069 h 4464204"/>
              <a:gd name="connsiteX15595" fmla="*/ 2108112 w 10775908"/>
              <a:gd name="connsiteY15595" fmla="*/ 1812484 h 4464204"/>
              <a:gd name="connsiteX15596" fmla="*/ 2091104 w 10775908"/>
              <a:gd name="connsiteY15596" fmla="*/ 1803709 h 4464204"/>
              <a:gd name="connsiteX15597" fmla="*/ 2108314 w 10775908"/>
              <a:gd name="connsiteY15597" fmla="*/ 1795285 h 4464204"/>
              <a:gd name="connsiteX15598" fmla="*/ 2124430 w 10775908"/>
              <a:gd name="connsiteY15598" fmla="*/ 1804588 h 4464204"/>
              <a:gd name="connsiteX15599" fmla="*/ 2124213 w 10775908"/>
              <a:gd name="connsiteY15599" fmla="*/ 1804851 h 4464204"/>
              <a:gd name="connsiteX15600" fmla="*/ 2179688 w 10775908"/>
              <a:gd name="connsiteY15600" fmla="*/ 1798210 h 4464204"/>
              <a:gd name="connsiteX15601" fmla="*/ 2186267 w 10775908"/>
              <a:gd name="connsiteY15601" fmla="*/ 1799204 h 4464204"/>
              <a:gd name="connsiteX15602" fmla="*/ 2187262 w 10775908"/>
              <a:gd name="connsiteY15602" fmla="*/ 1796359 h 4464204"/>
              <a:gd name="connsiteX15603" fmla="*/ 2179688 w 10775908"/>
              <a:gd name="connsiteY15603" fmla="*/ 1798210 h 4464204"/>
              <a:gd name="connsiteX15604" fmla="*/ 2117574 w 10775908"/>
              <a:gd name="connsiteY15604" fmla="*/ 1797226 h 4464204"/>
              <a:gd name="connsiteX15605" fmla="*/ 2121845 w 10775908"/>
              <a:gd name="connsiteY15605" fmla="*/ 1783762 h 4464204"/>
              <a:gd name="connsiteX15606" fmla="*/ 2129490 w 10775908"/>
              <a:gd name="connsiteY15606" fmla="*/ 1789398 h 4464204"/>
              <a:gd name="connsiteX15607" fmla="*/ 2121845 w 10775908"/>
              <a:gd name="connsiteY15607" fmla="*/ 1783762 h 4464204"/>
              <a:gd name="connsiteX15608" fmla="*/ 2101248 w 10775908"/>
              <a:gd name="connsiteY15608" fmla="*/ 1778971 h 4464204"/>
              <a:gd name="connsiteX15609" fmla="*/ 2132788 w 10775908"/>
              <a:gd name="connsiteY15609" fmla="*/ 1776023 h 4464204"/>
              <a:gd name="connsiteX15610" fmla="*/ 2119593 w 10775908"/>
              <a:gd name="connsiteY15610" fmla="*/ 1768745 h 4464204"/>
              <a:gd name="connsiteX15611" fmla="*/ 2133353 w 10775908"/>
              <a:gd name="connsiteY15611" fmla="*/ 1760783 h 4464204"/>
              <a:gd name="connsiteX15612" fmla="*/ 2147056 w 10775908"/>
              <a:gd name="connsiteY15612" fmla="*/ 1767476 h 4464204"/>
              <a:gd name="connsiteX15613" fmla="*/ 2141427 w 10775908"/>
              <a:gd name="connsiteY15613" fmla="*/ 1775216 h 4464204"/>
              <a:gd name="connsiteX15614" fmla="*/ 2161861 w 10775908"/>
              <a:gd name="connsiteY15614" fmla="*/ 1773306 h 4464204"/>
              <a:gd name="connsiteX15615" fmla="*/ 2180626 w 10775908"/>
              <a:gd name="connsiteY15615" fmla="*/ 1774231 h 4464204"/>
              <a:gd name="connsiteX15616" fmla="*/ 2189172 w 10775908"/>
              <a:gd name="connsiteY15616" fmla="*/ 1776610 h 4464204"/>
              <a:gd name="connsiteX15617" fmla="*/ 2188384 w 10775908"/>
              <a:gd name="connsiteY15617" fmla="*/ 1772813 h 4464204"/>
              <a:gd name="connsiteX15618" fmla="*/ 2182036 w 10775908"/>
              <a:gd name="connsiteY15618" fmla="*/ 1769332 h 4464204"/>
              <a:gd name="connsiteX15619" fmla="*/ 2180754 w 10775908"/>
              <a:gd name="connsiteY15619" fmla="*/ 1759684 h 4464204"/>
              <a:gd name="connsiteX15620" fmla="*/ 2188328 w 10775908"/>
              <a:gd name="connsiteY15620" fmla="*/ 1762857 h 4464204"/>
              <a:gd name="connsiteX15621" fmla="*/ 2188579 w 10775908"/>
              <a:gd name="connsiteY15621" fmla="*/ 1770810 h 4464204"/>
              <a:gd name="connsiteX15622" fmla="*/ 2196467 w 10775908"/>
              <a:gd name="connsiteY15622" fmla="*/ 1770073 h 4464204"/>
              <a:gd name="connsiteX15623" fmla="*/ 2201744 w 10775908"/>
              <a:gd name="connsiteY15623" fmla="*/ 1754980 h 4464204"/>
              <a:gd name="connsiteX15624" fmla="*/ 2221076 w 10775908"/>
              <a:gd name="connsiteY15624" fmla="*/ 1767774 h 4464204"/>
              <a:gd name="connsiteX15625" fmla="*/ 2221980 w 10775908"/>
              <a:gd name="connsiteY15625" fmla="*/ 1767690 h 4464204"/>
              <a:gd name="connsiteX15626" fmla="*/ 2212288 w 10775908"/>
              <a:gd name="connsiteY15626" fmla="*/ 1755379 h 4464204"/>
              <a:gd name="connsiteX15627" fmla="*/ 2207862 w 10775908"/>
              <a:gd name="connsiteY15627" fmla="*/ 1737482 h 4464204"/>
              <a:gd name="connsiteX15628" fmla="*/ 2246918 w 10775908"/>
              <a:gd name="connsiteY15628" fmla="*/ 1751136 h 4464204"/>
              <a:gd name="connsiteX15629" fmla="*/ 2266813 w 10775908"/>
              <a:gd name="connsiteY15629" fmla="*/ 1755868 h 4464204"/>
              <a:gd name="connsiteX15630" fmla="*/ 2268295 w 10775908"/>
              <a:gd name="connsiteY15630" fmla="*/ 1763363 h 4464204"/>
              <a:gd name="connsiteX15631" fmla="*/ 2269077 w 10775908"/>
              <a:gd name="connsiteY15631" fmla="*/ 1763290 h 4464204"/>
              <a:gd name="connsiteX15632" fmla="*/ 2292548 w 10775908"/>
              <a:gd name="connsiteY15632" fmla="*/ 1767583 h 4464204"/>
              <a:gd name="connsiteX15633" fmla="*/ 2345569 w 10775908"/>
              <a:gd name="connsiteY15633" fmla="*/ 1779460 h 4464204"/>
              <a:gd name="connsiteX15634" fmla="*/ 2411936 w 10775908"/>
              <a:gd name="connsiteY15634" fmla="*/ 1786362 h 4464204"/>
              <a:gd name="connsiteX15635" fmla="*/ 2301691 w 10775908"/>
              <a:gd name="connsiteY15635" fmla="*/ 1760747 h 4464204"/>
              <a:gd name="connsiteX15636" fmla="*/ 2300507 w 10775908"/>
              <a:gd name="connsiteY15636" fmla="*/ 1760351 h 4464204"/>
              <a:gd name="connsiteX15637" fmla="*/ 2322616 w 10775908"/>
              <a:gd name="connsiteY15637" fmla="*/ 1758286 h 4464204"/>
              <a:gd name="connsiteX15638" fmla="*/ 2404101 w 10775908"/>
              <a:gd name="connsiteY15638" fmla="*/ 1752077 h 4464204"/>
              <a:gd name="connsiteX15639" fmla="*/ 2277304 w 10775908"/>
              <a:gd name="connsiteY15639" fmla="*/ 1709815 h 4464204"/>
              <a:gd name="connsiteX15640" fmla="*/ 2302007 w 10775908"/>
              <a:gd name="connsiteY15640" fmla="*/ 1714409 h 4464204"/>
              <a:gd name="connsiteX15641" fmla="*/ 2299580 w 10775908"/>
              <a:gd name="connsiteY15641" fmla="*/ 1702535 h 4464204"/>
              <a:gd name="connsiteX15642" fmla="*/ 2333800 w 10775908"/>
              <a:gd name="connsiteY15642" fmla="*/ 1692447 h 4464204"/>
              <a:gd name="connsiteX15643" fmla="*/ 2350689 w 10775908"/>
              <a:gd name="connsiteY15643" fmla="*/ 1680710 h 4464204"/>
              <a:gd name="connsiteX15644" fmla="*/ 2334594 w 10775908"/>
              <a:gd name="connsiteY15644" fmla="*/ 1683903 h 4464204"/>
              <a:gd name="connsiteX15645" fmla="*/ 2330451 w 10775908"/>
              <a:gd name="connsiteY15645" fmla="*/ 1680156 h 4464204"/>
              <a:gd name="connsiteX15646" fmla="*/ 2328429 w 10775908"/>
              <a:gd name="connsiteY15646" fmla="*/ 1683428 h 4464204"/>
              <a:gd name="connsiteX15647" fmla="*/ 2323487 w 10775908"/>
              <a:gd name="connsiteY15647" fmla="*/ 1683741 h 4464204"/>
              <a:gd name="connsiteX15648" fmla="*/ 2327149 w 10775908"/>
              <a:gd name="connsiteY15648" fmla="*/ 1677874 h 4464204"/>
              <a:gd name="connsiteX15649" fmla="*/ 2327969 w 10775908"/>
              <a:gd name="connsiteY15649" fmla="*/ 1677800 h 4464204"/>
              <a:gd name="connsiteX15650" fmla="*/ 2323667 w 10775908"/>
              <a:gd name="connsiteY15650" fmla="*/ 1671262 h 4464204"/>
              <a:gd name="connsiteX15651" fmla="*/ 2306700 w 10775908"/>
              <a:gd name="connsiteY15651" fmla="*/ 1666882 h 4464204"/>
              <a:gd name="connsiteX15652" fmla="*/ 2304974 w 10775908"/>
              <a:gd name="connsiteY15652" fmla="*/ 1668638 h 4464204"/>
              <a:gd name="connsiteX15653" fmla="*/ 2320022 w 10775908"/>
              <a:gd name="connsiteY15653" fmla="*/ 1673168 h 4464204"/>
              <a:gd name="connsiteX15654" fmla="*/ 2317594 w 10775908"/>
              <a:gd name="connsiteY15654" fmla="*/ 1680108 h 4464204"/>
              <a:gd name="connsiteX15655" fmla="*/ 2323458 w 10775908"/>
              <a:gd name="connsiteY15655" fmla="*/ 1682340 h 4464204"/>
              <a:gd name="connsiteX15656" fmla="*/ 2315606 w 10775908"/>
              <a:gd name="connsiteY15656" fmla="*/ 1685801 h 4464204"/>
              <a:gd name="connsiteX15657" fmla="*/ 2313927 w 10775908"/>
              <a:gd name="connsiteY15657" fmla="*/ 1690604 h 4464204"/>
              <a:gd name="connsiteX15658" fmla="*/ 2302899 w 10775908"/>
              <a:gd name="connsiteY15658" fmla="*/ 1688922 h 4464204"/>
              <a:gd name="connsiteX15659" fmla="*/ 2294988 w 10775908"/>
              <a:gd name="connsiteY15659" fmla="*/ 1686156 h 4464204"/>
              <a:gd name="connsiteX15660" fmla="*/ 2294594 w 10775908"/>
              <a:gd name="connsiteY15660" fmla="*/ 1687009 h 4464204"/>
              <a:gd name="connsiteX15661" fmla="*/ 2285906 w 10775908"/>
              <a:gd name="connsiteY15661" fmla="*/ 1697754 h 4464204"/>
              <a:gd name="connsiteX15662" fmla="*/ 2276029 w 10775908"/>
              <a:gd name="connsiteY15662" fmla="*/ 1700918 h 4464204"/>
              <a:gd name="connsiteX15663" fmla="*/ 2267755 w 10775908"/>
              <a:gd name="connsiteY15663" fmla="*/ 1713094 h 4464204"/>
              <a:gd name="connsiteX15664" fmla="*/ 2244892 w 10775908"/>
              <a:gd name="connsiteY15664" fmla="*/ 1709509 h 4464204"/>
              <a:gd name="connsiteX15665" fmla="*/ 2206401 w 10775908"/>
              <a:gd name="connsiteY15665" fmla="*/ 1700464 h 4464204"/>
              <a:gd name="connsiteX15666" fmla="*/ 2174781 w 10775908"/>
              <a:gd name="connsiteY15666" fmla="*/ 1691614 h 4464204"/>
              <a:gd name="connsiteX15667" fmla="*/ 2175557 w 10775908"/>
              <a:gd name="connsiteY15667" fmla="*/ 1678426 h 4464204"/>
              <a:gd name="connsiteX15668" fmla="*/ 2179260 w 10775908"/>
              <a:gd name="connsiteY15668" fmla="*/ 1666427 h 4464204"/>
              <a:gd name="connsiteX15669" fmla="*/ 2178338 w 10775908"/>
              <a:gd name="connsiteY15669" fmla="*/ 1665137 h 4464204"/>
              <a:gd name="connsiteX15670" fmla="*/ 2183779 w 10775908"/>
              <a:gd name="connsiteY15670" fmla="*/ 1667039 h 4464204"/>
              <a:gd name="connsiteX15671" fmla="*/ 2182076 w 10775908"/>
              <a:gd name="connsiteY15671" fmla="*/ 1667524 h 4464204"/>
              <a:gd name="connsiteX15672" fmla="*/ 2190774 w 10775908"/>
              <a:gd name="connsiteY15672" fmla="*/ 1676619 h 4464204"/>
              <a:gd name="connsiteX15673" fmla="*/ 2230744 w 10775908"/>
              <a:gd name="connsiteY15673" fmla="*/ 1693538 h 4464204"/>
              <a:gd name="connsiteX15674" fmla="*/ 2210948 w 10775908"/>
              <a:gd name="connsiteY15674" fmla="*/ 1675961 h 4464204"/>
              <a:gd name="connsiteX15675" fmla="*/ 2227840 w 10775908"/>
              <a:gd name="connsiteY15675" fmla="*/ 1664223 h 4464204"/>
              <a:gd name="connsiteX15676" fmla="*/ 2231718 w 10775908"/>
              <a:gd name="connsiteY15676" fmla="*/ 1661604 h 4464204"/>
              <a:gd name="connsiteX15677" fmla="*/ 2230766 w 10775908"/>
              <a:gd name="connsiteY15677" fmla="*/ 1657183 h 4464204"/>
              <a:gd name="connsiteX15678" fmla="*/ 2240596 w 10775908"/>
              <a:gd name="connsiteY15678" fmla="*/ 1652217 h 4464204"/>
              <a:gd name="connsiteX15679" fmla="*/ 2245826 w 10775908"/>
              <a:gd name="connsiteY15679" fmla="*/ 1652080 h 4464204"/>
              <a:gd name="connsiteX15680" fmla="*/ 2253664 w 10775908"/>
              <a:gd name="connsiteY15680" fmla="*/ 1646788 h 4464204"/>
              <a:gd name="connsiteX15681" fmla="*/ 2238831 w 10775908"/>
              <a:gd name="connsiteY15681" fmla="*/ 1632784 h 4464204"/>
              <a:gd name="connsiteX15682" fmla="*/ 2227114 w 10775908"/>
              <a:gd name="connsiteY15682" fmla="*/ 1648533 h 4464204"/>
              <a:gd name="connsiteX15683" fmla="*/ 2222261 w 10775908"/>
              <a:gd name="connsiteY15683" fmla="*/ 1624786 h 4464204"/>
              <a:gd name="connsiteX15684" fmla="*/ 2201243 w 10775908"/>
              <a:gd name="connsiteY15684" fmla="*/ 1628464 h 4464204"/>
              <a:gd name="connsiteX15685" fmla="*/ 2214919 w 10775908"/>
              <a:gd name="connsiteY15685" fmla="*/ 1633243 h 4464204"/>
              <a:gd name="connsiteX15686" fmla="*/ 2211154 w 10775908"/>
              <a:gd name="connsiteY15686" fmla="*/ 1644012 h 4464204"/>
              <a:gd name="connsiteX15687" fmla="*/ 2221740 w 10775908"/>
              <a:gd name="connsiteY15687" fmla="*/ 1647848 h 4464204"/>
              <a:gd name="connsiteX15688" fmla="*/ 2211158 w 10775908"/>
              <a:gd name="connsiteY15688" fmla="*/ 1656629 h 4464204"/>
              <a:gd name="connsiteX15689" fmla="*/ 2200352 w 10775908"/>
              <a:gd name="connsiteY15689" fmla="*/ 1651717 h 4464204"/>
              <a:gd name="connsiteX15690" fmla="*/ 2202673 w 10775908"/>
              <a:gd name="connsiteY15690" fmla="*/ 1648280 h 4464204"/>
              <a:gd name="connsiteX15691" fmla="*/ 2177694 w 10775908"/>
              <a:gd name="connsiteY15691" fmla="*/ 1626847 h 4464204"/>
              <a:gd name="connsiteX15692" fmla="*/ 2190317 w 10775908"/>
              <a:gd name="connsiteY15692" fmla="*/ 1615823 h 4464204"/>
              <a:gd name="connsiteX15693" fmla="*/ 2178703 w 10775908"/>
              <a:gd name="connsiteY15693" fmla="*/ 1605146 h 4464204"/>
              <a:gd name="connsiteX15694" fmla="*/ 2168505 w 10775908"/>
              <a:gd name="connsiteY15694" fmla="*/ 1628044 h 4464204"/>
              <a:gd name="connsiteX15695" fmla="*/ 2148608 w 10775908"/>
              <a:gd name="connsiteY15695" fmla="*/ 1623293 h 4464204"/>
              <a:gd name="connsiteX15696" fmla="*/ 2143543 w 10775908"/>
              <a:gd name="connsiteY15696" fmla="*/ 1612701 h 4464204"/>
              <a:gd name="connsiteX15697" fmla="*/ 2162499 w 10775908"/>
              <a:gd name="connsiteY15697" fmla="*/ 1614918 h 4464204"/>
              <a:gd name="connsiteX15698" fmla="*/ 2166613 w 10775908"/>
              <a:gd name="connsiteY15698" fmla="*/ 1596879 h 4464204"/>
              <a:gd name="connsiteX15699" fmla="*/ 2101784 w 10775908"/>
              <a:gd name="connsiteY15699" fmla="*/ 1576421 h 4464204"/>
              <a:gd name="connsiteX15700" fmla="*/ 2140430 w 10775908"/>
              <a:gd name="connsiteY15700" fmla="*/ 1602794 h 4464204"/>
              <a:gd name="connsiteX15701" fmla="*/ 2066519 w 10775908"/>
              <a:gd name="connsiteY15701" fmla="*/ 1576955 h 4464204"/>
              <a:gd name="connsiteX15702" fmla="*/ 2094291 w 10775908"/>
              <a:gd name="connsiteY15702" fmla="*/ 1553954 h 4464204"/>
              <a:gd name="connsiteX15703" fmla="*/ 2080831 w 10775908"/>
              <a:gd name="connsiteY15703" fmla="*/ 1536018 h 4464204"/>
              <a:gd name="connsiteX15704" fmla="*/ 2240999 w 10775908"/>
              <a:gd name="connsiteY15704" fmla="*/ 1620311 h 4464204"/>
              <a:gd name="connsiteX15705" fmla="*/ 2319975 w 10775908"/>
              <a:gd name="connsiteY15705" fmla="*/ 1656740 h 4464204"/>
              <a:gd name="connsiteX15706" fmla="*/ 2353184 w 10775908"/>
              <a:gd name="connsiteY15706" fmla="*/ 1668350 h 4464204"/>
              <a:gd name="connsiteX15707" fmla="*/ 2344401 w 10775908"/>
              <a:gd name="connsiteY15707" fmla="*/ 1704971 h 4464204"/>
              <a:gd name="connsiteX15708" fmla="*/ 2369374 w 10775908"/>
              <a:gd name="connsiteY15708" fmla="*/ 1712276 h 4464204"/>
              <a:gd name="connsiteX15709" fmla="*/ 2371537 w 10775908"/>
              <a:gd name="connsiteY15709" fmla="*/ 1710657 h 4464204"/>
              <a:gd name="connsiteX15710" fmla="*/ 2370666 w 10775908"/>
              <a:gd name="connsiteY15710" fmla="*/ 1712654 h 4464204"/>
              <a:gd name="connsiteX15711" fmla="*/ 2391687 w 10775908"/>
              <a:gd name="connsiteY15711" fmla="*/ 1718803 h 4464204"/>
              <a:gd name="connsiteX15712" fmla="*/ 2392758 w 10775908"/>
              <a:gd name="connsiteY15712" fmla="*/ 1718058 h 4464204"/>
              <a:gd name="connsiteX15713" fmla="*/ 2392366 w 10775908"/>
              <a:gd name="connsiteY15713" fmla="*/ 1719002 h 4464204"/>
              <a:gd name="connsiteX15714" fmla="*/ 2421638 w 10775908"/>
              <a:gd name="connsiteY15714" fmla="*/ 1727564 h 4464204"/>
              <a:gd name="connsiteX15715" fmla="*/ 2406265 w 10775908"/>
              <a:gd name="connsiteY15715" fmla="*/ 1711866 h 4464204"/>
              <a:gd name="connsiteX15716" fmla="*/ 2403206 w 10775908"/>
              <a:gd name="connsiteY15716" fmla="*/ 1715018 h 4464204"/>
              <a:gd name="connsiteX15717" fmla="*/ 2401345 w 10775908"/>
              <a:gd name="connsiteY15717" fmla="*/ 1709427 h 4464204"/>
              <a:gd name="connsiteX15718" fmla="*/ 2402968 w 10775908"/>
              <a:gd name="connsiteY15718" fmla="*/ 1708787 h 4464204"/>
              <a:gd name="connsiteX15719" fmla="*/ 2396072 w 10775908"/>
              <a:gd name="connsiteY15719" fmla="*/ 1702811 h 4464204"/>
              <a:gd name="connsiteX15720" fmla="*/ 2386435 w 10775908"/>
              <a:gd name="connsiteY15720" fmla="*/ 1697616 h 4464204"/>
              <a:gd name="connsiteX15721" fmla="*/ 2371020 w 10775908"/>
              <a:gd name="connsiteY15721" fmla="*/ 1678997 h 4464204"/>
              <a:gd name="connsiteX15722" fmla="*/ 2444930 w 10775908"/>
              <a:gd name="connsiteY15722" fmla="*/ 1704836 h 4464204"/>
              <a:gd name="connsiteX15723" fmla="*/ 2436795 w 10775908"/>
              <a:gd name="connsiteY15723" fmla="*/ 1721839 h 4464204"/>
              <a:gd name="connsiteX15724" fmla="*/ 2435757 w 10775908"/>
              <a:gd name="connsiteY15724" fmla="*/ 1720582 h 4464204"/>
              <a:gd name="connsiteX15725" fmla="*/ 2435765 w 10775908"/>
              <a:gd name="connsiteY15725" fmla="*/ 1720623 h 4464204"/>
              <a:gd name="connsiteX15726" fmla="*/ 2431459 w 10775908"/>
              <a:gd name="connsiteY15726" fmla="*/ 1724206 h 4464204"/>
              <a:gd name="connsiteX15727" fmla="*/ 2431356 w 10775908"/>
              <a:gd name="connsiteY15727" fmla="*/ 1723701 h 4464204"/>
              <a:gd name="connsiteX15728" fmla="*/ 2431634 w 10775908"/>
              <a:gd name="connsiteY15728" fmla="*/ 1726305 h 4464204"/>
              <a:gd name="connsiteX15729" fmla="*/ 2435098 w 10775908"/>
              <a:gd name="connsiteY15729" fmla="*/ 1745502 h 4464204"/>
              <a:gd name="connsiteX15730" fmla="*/ 2447420 w 10775908"/>
              <a:gd name="connsiteY15730" fmla="*/ 1747881 h 4464204"/>
              <a:gd name="connsiteX15731" fmla="*/ 2455748 w 10775908"/>
              <a:gd name="connsiteY15731" fmla="*/ 1750598 h 4464204"/>
              <a:gd name="connsiteX15732" fmla="*/ 2466343 w 10775908"/>
              <a:gd name="connsiteY15732" fmla="*/ 1750494 h 4464204"/>
              <a:gd name="connsiteX15733" fmla="*/ 2451272 w 10775908"/>
              <a:gd name="connsiteY15733" fmla="*/ 1746238 h 4464204"/>
              <a:gd name="connsiteX15734" fmla="*/ 2440274 w 10775908"/>
              <a:gd name="connsiteY15734" fmla="*/ 1731341 h 4464204"/>
              <a:gd name="connsiteX15735" fmla="*/ 2454702 w 10775908"/>
              <a:gd name="connsiteY15735" fmla="*/ 1727856 h 4464204"/>
              <a:gd name="connsiteX15736" fmla="*/ 2457141 w 10775908"/>
              <a:gd name="connsiteY15736" fmla="*/ 1724564 h 4464204"/>
              <a:gd name="connsiteX15737" fmla="*/ 2458300 w 10775908"/>
              <a:gd name="connsiteY15737" fmla="*/ 1726988 h 4464204"/>
              <a:gd name="connsiteX15738" fmla="*/ 2462398 w 10775908"/>
              <a:gd name="connsiteY15738" fmla="*/ 1725999 h 4464204"/>
              <a:gd name="connsiteX15739" fmla="*/ 2472634 w 10775908"/>
              <a:gd name="connsiteY15739" fmla="*/ 1726727 h 4464204"/>
              <a:gd name="connsiteX15740" fmla="*/ 2474234 w 10775908"/>
              <a:gd name="connsiteY15740" fmla="*/ 1715080 h 4464204"/>
              <a:gd name="connsiteX15741" fmla="*/ 2501837 w 10775908"/>
              <a:gd name="connsiteY15741" fmla="*/ 1729140 h 4464204"/>
              <a:gd name="connsiteX15742" fmla="*/ 2501263 w 10775908"/>
              <a:gd name="connsiteY15742" fmla="*/ 1730070 h 4464204"/>
              <a:gd name="connsiteX15743" fmla="*/ 2547792 w 10775908"/>
              <a:gd name="connsiteY15743" fmla="*/ 1737247 h 4464204"/>
              <a:gd name="connsiteX15744" fmla="*/ 2591239 w 10775908"/>
              <a:gd name="connsiteY15744" fmla="*/ 1748447 h 4464204"/>
              <a:gd name="connsiteX15745" fmla="*/ 2608845 w 10775908"/>
              <a:gd name="connsiteY15745" fmla="*/ 1748087 h 4464204"/>
              <a:gd name="connsiteX15746" fmla="*/ 2639040 w 10775908"/>
              <a:gd name="connsiteY15746" fmla="*/ 1744886 h 4464204"/>
              <a:gd name="connsiteX15747" fmla="*/ 2543515 w 10775908"/>
              <a:gd name="connsiteY15747" fmla="*/ 1709347 h 4464204"/>
              <a:gd name="connsiteX15748" fmla="*/ 2368803 w 10775908"/>
              <a:gd name="connsiteY15748" fmla="*/ 1647718 h 4464204"/>
              <a:gd name="connsiteX15749" fmla="*/ 2429144 w 10775908"/>
              <a:gd name="connsiteY15749" fmla="*/ 1662196 h 4464204"/>
              <a:gd name="connsiteX15750" fmla="*/ 2453963 w 10775908"/>
              <a:gd name="connsiteY15750" fmla="*/ 1666463 h 4464204"/>
              <a:gd name="connsiteX15751" fmla="*/ 2464738 w 10775908"/>
              <a:gd name="connsiteY15751" fmla="*/ 1648179 h 4464204"/>
              <a:gd name="connsiteX15752" fmla="*/ 2400488 w 10775908"/>
              <a:gd name="connsiteY15752" fmla="*/ 1632332 h 4464204"/>
              <a:gd name="connsiteX15753" fmla="*/ 2373611 w 10775908"/>
              <a:gd name="connsiteY15753" fmla="*/ 1633962 h 4464204"/>
              <a:gd name="connsiteX15754" fmla="*/ 2341778 w 10775908"/>
              <a:gd name="connsiteY15754" fmla="*/ 1638271 h 4464204"/>
              <a:gd name="connsiteX15755" fmla="*/ 2309835 w 10775908"/>
              <a:gd name="connsiteY15755" fmla="*/ 1629307 h 4464204"/>
              <a:gd name="connsiteX15756" fmla="*/ 2286137 w 10775908"/>
              <a:gd name="connsiteY15756" fmla="*/ 1616611 h 4464204"/>
              <a:gd name="connsiteX15757" fmla="*/ 2306141 w 10775908"/>
              <a:gd name="connsiteY15757" fmla="*/ 1614785 h 4464204"/>
              <a:gd name="connsiteX15758" fmla="*/ 2325677 w 10775908"/>
              <a:gd name="connsiteY15758" fmla="*/ 1621615 h 4464204"/>
              <a:gd name="connsiteX15759" fmla="*/ 2357729 w 10775908"/>
              <a:gd name="connsiteY15759" fmla="*/ 1623999 h 4464204"/>
              <a:gd name="connsiteX15760" fmla="*/ 2359038 w 10775908"/>
              <a:gd name="connsiteY15760" fmla="*/ 1613982 h 4464204"/>
              <a:gd name="connsiteX15761" fmla="*/ 2353441 w 10775908"/>
              <a:gd name="connsiteY15761" fmla="*/ 1611623 h 4464204"/>
              <a:gd name="connsiteX15762" fmla="*/ 2351589 w 10775908"/>
              <a:gd name="connsiteY15762" fmla="*/ 1615100 h 4464204"/>
              <a:gd name="connsiteX15763" fmla="*/ 2341533 w 10775908"/>
              <a:gd name="connsiteY15763" fmla="*/ 1617106 h 4464204"/>
              <a:gd name="connsiteX15764" fmla="*/ 2302293 w 10775908"/>
              <a:gd name="connsiteY15764" fmla="*/ 1603387 h 4464204"/>
              <a:gd name="connsiteX15765" fmla="*/ 2305275 w 10775908"/>
              <a:gd name="connsiteY15765" fmla="*/ 1597939 h 4464204"/>
              <a:gd name="connsiteX15766" fmla="*/ 2243807 w 10775908"/>
              <a:gd name="connsiteY15766" fmla="*/ 1581967 h 4464204"/>
              <a:gd name="connsiteX15767" fmla="*/ 2250676 w 10775908"/>
              <a:gd name="connsiteY15767" fmla="*/ 1562319 h 4464204"/>
              <a:gd name="connsiteX15768" fmla="*/ 2237001 w 10775908"/>
              <a:gd name="connsiteY15768" fmla="*/ 1557538 h 4464204"/>
              <a:gd name="connsiteX15769" fmla="*/ 2210337 w 10775908"/>
              <a:gd name="connsiteY15769" fmla="*/ 1546011 h 4464204"/>
              <a:gd name="connsiteX15770" fmla="*/ 2156536 w 10775908"/>
              <a:gd name="connsiteY15770" fmla="*/ 1525367 h 4464204"/>
              <a:gd name="connsiteX15771" fmla="*/ 2107558 w 10775908"/>
              <a:gd name="connsiteY15771" fmla="*/ 1503465 h 4464204"/>
              <a:gd name="connsiteX15772" fmla="*/ 2100640 w 10775908"/>
              <a:gd name="connsiteY15772" fmla="*/ 1479359 h 4464204"/>
              <a:gd name="connsiteX15773" fmla="*/ 2191805 w 10775908"/>
              <a:gd name="connsiteY15773" fmla="*/ 1521161 h 4464204"/>
              <a:gd name="connsiteX15774" fmla="*/ 2210798 w 10775908"/>
              <a:gd name="connsiteY15774" fmla="*/ 1529334 h 4464204"/>
              <a:gd name="connsiteX15775" fmla="*/ 2207777 w 10775908"/>
              <a:gd name="connsiteY15775" fmla="*/ 1525376 h 4464204"/>
              <a:gd name="connsiteX15776" fmla="*/ 2208899 w 10775908"/>
              <a:gd name="connsiteY15776" fmla="*/ 1517801 h 4464204"/>
              <a:gd name="connsiteX15777" fmla="*/ 2212039 w 10775908"/>
              <a:gd name="connsiteY15777" fmla="*/ 1521916 h 4464204"/>
              <a:gd name="connsiteX15778" fmla="*/ 2210933 w 10775908"/>
              <a:gd name="connsiteY15778" fmla="*/ 1529391 h 4464204"/>
              <a:gd name="connsiteX15779" fmla="*/ 2237958 w 10775908"/>
              <a:gd name="connsiteY15779" fmla="*/ 1541018 h 4464204"/>
              <a:gd name="connsiteX15780" fmla="*/ 2282973 w 10775908"/>
              <a:gd name="connsiteY15780" fmla="*/ 1562952 h 4464204"/>
              <a:gd name="connsiteX15781" fmla="*/ 2362164 w 10775908"/>
              <a:gd name="connsiteY15781" fmla="*/ 1586227 h 4464204"/>
              <a:gd name="connsiteX15782" fmla="*/ 2373893 w 10775908"/>
              <a:gd name="connsiteY15782" fmla="*/ 1596575 h 4464204"/>
              <a:gd name="connsiteX15783" fmla="*/ 2387707 w 10775908"/>
              <a:gd name="connsiteY15783" fmla="*/ 1606182 h 4464204"/>
              <a:gd name="connsiteX15784" fmla="*/ 2412052 w 10775908"/>
              <a:gd name="connsiteY15784" fmla="*/ 1599260 h 4464204"/>
              <a:gd name="connsiteX15785" fmla="*/ 2413798 w 10775908"/>
              <a:gd name="connsiteY15785" fmla="*/ 1619346 h 4464204"/>
              <a:gd name="connsiteX15786" fmla="*/ 2462517 w 10775908"/>
              <a:gd name="connsiteY15786" fmla="*/ 1616903 h 4464204"/>
              <a:gd name="connsiteX15787" fmla="*/ 2519426 w 10775908"/>
              <a:gd name="connsiteY15787" fmla="*/ 1641206 h 4464204"/>
              <a:gd name="connsiteX15788" fmla="*/ 2514145 w 10775908"/>
              <a:gd name="connsiteY15788" fmla="*/ 1643769 h 4464204"/>
              <a:gd name="connsiteX15789" fmla="*/ 2531153 w 10775908"/>
              <a:gd name="connsiteY15789" fmla="*/ 1651553 h 4464204"/>
              <a:gd name="connsiteX15790" fmla="*/ 2559077 w 10775908"/>
              <a:gd name="connsiteY15790" fmla="*/ 1659477 h 4464204"/>
              <a:gd name="connsiteX15791" fmla="*/ 2602052 w 10775908"/>
              <a:gd name="connsiteY15791" fmla="*/ 1654650 h 4464204"/>
              <a:gd name="connsiteX15792" fmla="*/ 2623112 w 10775908"/>
              <a:gd name="connsiteY15792" fmla="*/ 1680899 h 4464204"/>
              <a:gd name="connsiteX15793" fmla="*/ 2648592 w 10775908"/>
              <a:gd name="connsiteY15793" fmla="*/ 1685458 h 4464204"/>
              <a:gd name="connsiteX15794" fmla="*/ 2679086 w 10775908"/>
              <a:gd name="connsiteY15794" fmla="*/ 1675931 h 4464204"/>
              <a:gd name="connsiteX15795" fmla="*/ 2657698 w 10775908"/>
              <a:gd name="connsiteY15795" fmla="*/ 1668878 h 4464204"/>
              <a:gd name="connsiteX15796" fmla="*/ 2756435 w 10775908"/>
              <a:gd name="connsiteY15796" fmla="*/ 1661672 h 4464204"/>
              <a:gd name="connsiteX15797" fmla="*/ 2804678 w 10775908"/>
              <a:gd name="connsiteY15797" fmla="*/ 1665355 h 4464204"/>
              <a:gd name="connsiteX15798" fmla="*/ 2856256 w 10775908"/>
              <a:gd name="connsiteY15798" fmla="*/ 1661650 h 4464204"/>
              <a:gd name="connsiteX15799" fmla="*/ 2847912 w 10775908"/>
              <a:gd name="connsiteY15799" fmla="*/ 1656349 h 4464204"/>
              <a:gd name="connsiteX15800" fmla="*/ 2834721 w 10775908"/>
              <a:gd name="connsiteY15800" fmla="*/ 1656978 h 4464204"/>
              <a:gd name="connsiteX15801" fmla="*/ 2752568 w 10775908"/>
              <a:gd name="connsiteY15801" fmla="*/ 1654717 h 4464204"/>
              <a:gd name="connsiteX15802" fmla="*/ 2714765 w 10775908"/>
              <a:gd name="connsiteY15802" fmla="*/ 1643705 h 4464204"/>
              <a:gd name="connsiteX15803" fmla="*/ 2688641 w 10775908"/>
              <a:gd name="connsiteY15803" fmla="*/ 1619138 h 4464204"/>
              <a:gd name="connsiteX15804" fmla="*/ 2687110 w 10775908"/>
              <a:gd name="connsiteY15804" fmla="*/ 1618160 h 4464204"/>
              <a:gd name="connsiteX15805" fmla="*/ 2689368 w 10775908"/>
              <a:gd name="connsiteY15805" fmla="*/ 1622081 h 4464204"/>
              <a:gd name="connsiteX15806" fmla="*/ 2683928 w 10775908"/>
              <a:gd name="connsiteY15806" fmla="*/ 1620180 h 4464204"/>
              <a:gd name="connsiteX15807" fmla="*/ 2686900 w 10775908"/>
              <a:gd name="connsiteY15807" fmla="*/ 1618024 h 4464204"/>
              <a:gd name="connsiteX15808" fmla="*/ 2682563 w 10775908"/>
              <a:gd name="connsiteY15808" fmla="*/ 1615254 h 4464204"/>
              <a:gd name="connsiteX15809" fmla="*/ 2651766 w 10775908"/>
              <a:gd name="connsiteY15809" fmla="*/ 1613587 h 4464204"/>
              <a:gd name="connsiteX15810" fmla="*/ 2623413 w 10775908"/>
              <a:gd name="connsiteY15810" fmla="*/ 1611889 h 4464204"/>
              <a:gd name="connsiteX15811" fmla="*/ 2618030 w 10775908"/>
              <a:gd name="connsiteY15811" fmla="*/ 1614435 h 4464204"/>
              <a:gd name="connsiteX15812" fmla="*/ 2615241 w 10775908"/>
              <a:gd name="connsiteY15812" fmla="*/ 1611400 h 4464204"/>
              <a:gd name="connsiteX15813" fmla="*/ 2605793 w 10775908"/>
              <a:gd name="connsiteY15813" fmla="*/ 1610834 h 4464204"/>
              <a:gd name="connsiteX15814" fmla="*/ 2602694 w 10775908"/>
              <a:gd name="connsiteY15814" fmla="*/ 1615186 h 4464204"/>
              <a:gd name="connsiteX15815" fmla="*/ 2597537 w 10775908"/>
              <a:gd name="connsiteY15815" fmla="*/ 1614177 h 4464204"/>
              <a:gd name="connsiteX15816" fmla="*/ 2596025 w 10775908"/>
              <a:gd name="connsiteY15816" fmla="*/ 1610249 h 4464204"/>
              <a:gd name="connsiteX15817" fmla="*/ 2529814 w 10775908"/>
              <a:gd name="connsiteY15817" fmla="*/ 1606284 h 4464204"/>
              <a:gd name="connsiteX15818" fmla="*/ 2586861 w 10775908"/>
              <a:gd name="connsiteY15818" fmla="*/ 1600830 h 4464204"/>
              <a:gd name="connsiteX15819" fmla="*/ 2578420 w 10775908"/>
              <a:gd name="connsiteY15819" fmla="*/ 1597879 h 4464204"/>
              <a:gd name="connsiteX15820" fmla="*/ 2492467 w 10775908"/>
              <a:gd name="connsiteY15820" fmla="*/ 1587676 h 4464204"/>
              <a:gd name="connsiteX15821" fmla="*/ 2412009 w 10775908"/>
              <a:gd name="connsiteY15821" fmla="*/ 1561755 h 4464204"/>
              <a:gd name="connsiteX15822" fmla="*/ 2398460 w 10775908"/>
              <a:gd name="connsiteY15822" fmla="*/ 1562003 h 4464204"/>
              <a:gd name="connsiteX15823" fmla="*/ 2399374 w 10775908"/>
              <a:gd name="connsiteY15823" fmla="*/ 1555958 h 4464204"/>
              <a:gd name="connsiteX15824" fmla="*/ 2395800 w 10775908"/>
              <a:gd name="connsiteY15824" fmla="*/ 1551676 h 4464204"/>
              <a:gd name="connsiteX15825" fmla="*/ 2394775 w 10775908"/>
              <a:gd name="connsiteY15825" fmla="*/ 1559310 h 4464204"/>
              <a:gd name="connsiteX15826" fmla="*/ 2396990 w 10775908"/>
              <a:gd name="connsiteY15826" fmla="*/ 1562033 h 4464204"/>
              <a:gd name="connsiteX15827" fmla="*/ 2391983 w 10775908"/>
              <a:gd name="connsiteY15827" fmla="*/ 1562125 h 4464204"/>
              <a:gd name="connsiteX15828" fmla="*/ 2333291 w 10775908"/>
              <a:gd name="connsiteY15828" fmla="*/ 1549668 h 4464204"/>
              <a:gd name="connsiteX15829" fmla="*/ 2339474 w 10775908"/>
              <a:gd name="connsiteY15829" fmla="*/ 1531983 h 4464204"/>
              <a:gd name="connsiteX15830" fmla="*/ 2187601 w 10775908"/>
              <a:gd name="connsiteY15830" fmla="*/ 1467864 h 4464204"/>
              <a:gd name="connsiteX15831" fmla="*/ 2198315 w 10775908"/>
              <a:gd name="connsiteY15831" fmla="*/ 1493660 h 4464204"/>
              <a:gd name="connsiteX15832" fmla="*/ 2169012 w 10775908"/>
              <a:gd name="connsiteY15832" fmla="*/ 1483415 h 4464204"/>
              <a:gd name="connsiteX15833" fmla="*/ 2164158 w 10775908"/>
              <a:gd name="connsiteY15833" fmla="*/ 1459668 h 4464204"/>
              <a:gd name="connsiteX15834" fmla="*/ 2141147 w 10775908"/>
              <a:gd name="connsiteY15834" fmla="*/ 1445008 h 4464204"/>
              <a:gd name="connsiteX15835" fmla="*/ 2097475 w 10775908"/>
              <a:gd name="connsiteY15835" fmla="*/ 1425698 h 4464204"/>
              <a:gd name="connsiteX15836" fmla="*/ 2034088 w 10775908"/>
              <a:gd name="connsiteY15836" fmla="*/ 1377078 h 4464204"/>
              <a:gd name="connsiteX15837" fmla="*/ 2201589 w 10775908"/>
              <a:gd name="connsiteY15837" fmla="*/ 1446660 h 4464204"/>
              <a:gd name="connsiteX15838" fmla="*/ 2198585 w 10775908"/>
              <a:gd name="connsiteY15838" fmla="*/ 1430173 h 4464204"/>
              <a:gd name="connsiteX15839" fmla="*/ 2256394 w 10775908"/>
              <a:gd name="connsiteY15839" fmla="*/ 1439357 h 4464204"/>
              <a:gd name="connsiteX15840" fmla="*/ 2235377 w 10775908"/>
              <a:gd name="connsiteY15840" fmla="*/ 1443035 h 4464204"/>
              <a:gd name="connsiteX15841" fmla="*/ 2234368 w 10775908"/>
              <a:gd name="connsiteY15841" fmla="*/ 1464735 h 4464204"/>
              <a:gd name="connsiteX15842" fmla="*/ 2253903 w 10775908"/>
              <a:gd name="connsiteY15842" fmla="*/ 1471565 h 4464204"/>
              <a:gd name="connsiteX15843" fmla="*/ 2299776 w 10775908"/>
              <a:gd name="connsiteY15843" fmla="*/ 1489807 h 4464204"/>
              <a:gd name="connsiteX15844" fmla="*/ 2314722 w 10775908"/>
              <a:gd name="connsiteY15844" fmla="*/ 1493011 h 4464204"/>
              <a:gd name="connsiteX15845" fmla="*/ 2320172 w 10775908"/>
              <a:gd name="connsiteY15845" fmla="*/ 1494180 h 4464204"/>
              <a:gd name="connsiteX15846" fmla="*/ 2339534 w 10775908"/>
              <a:gd name="connsiteY15846" fmla="*/ 1501502 h 4464204"/>
              <a:gd name="connsiteX15847" fmla="*/ 2351038 w 10775908"/>
              <a:gd name="connsiteY15847" fmla="*/ 1498907 h 4464204"/>
              <a:gd name="connsiteX15848" fmla="*/ 2375381 w 10775908"/>
              <a:gd name="connsiteY15848" fmla="*/ 1491981 h 4464204"/>
              <a:gd name="connsiteX15849" fmla="*/ 2382402 w 10775908"/>
              <a:gd name="connsiteY15849" fmla="*/ 1503255 h 4464204"/>
              <a:gd name="connsiteX15850" fmla="*/ 2390217 w 10775908"/>
              <a:gd name="connsiteY15850" fmla="*/ 1505989 h 4464204"/>
              <a:gd name="connsiteX15851" fmla="*/ 2419194 w 10775908"/>
              <a:gd name="connsiteY15851" fmla="*/ 1516119 h 4464204"/>
              <a:gd name="connsiteX15852" fmla="*/ 2414277 w 10775908"/>
              <a:gd name="connsiteY15852" fmla="*/ 1536451 h 4464204"/>
              <a:gd name="connsiteX15853" fmla="*/ 2438728 w 10775908"/>
              <a:gd name="connsiteY15853" fmla="*/ 1522947 h 4464204"/>
              <a:gd name="connsiteX15854" fmla="*/ 2431859 w 10775908"/>
              <a:gd name="connsiteY15854" fmla="*/ 1542598 h 4464204"/>
              <a:gd name="connsiteX15855" fmla="*/ 2542883 w 10775908"/>
              <a:gd name="connsiteY15855" fmla="*/ 1561565 h 4464204"/>
              <a:gd name="connsiteX15856" fmla="*/ 2652859 w 10775908"/>
              <a:gd name="connsiteY15856" fmla="*/ 1584577 h 4464204"/>
              <a:gd name="connsiteX15857" fmla="*/ 2717391 w 10775908"/>
              <a:gd name="connsiteY15857" fmla="*/ 1599075 h 4464204"/>
              <a:gd name="connsiteX15858" fmla="*/ 2767183 w 10775908"/>
              <a:gd name="connsiteY15858" fmla="*/ 1598581 h 4464204"/>
              <a:gd name="connsiteX15859" fmla="*/ 2825764 w 10775908"/>
              <a:gd name="connsiteY15859" fmla="*/ 1599091 h 4464204"/>
              <a:gd name="connsiteX15860" fmla="*/ 2839060 w 10775908"/>
              <a:gd name="connsiteY15860" fmla="*/ 1597949 h 4464204"/>
              <a:gd name="connsiteX15861" fmla="*/ 2731524 w 10775908"/>
              <a:gd name="connsiteY15861" fmla="*/ 1583427 h 4464204"/>
              <a:gd name="connsiteX15862" fmla="*/ 2738367 w 10775908"/>
              <a:gd name="connsiteY15862" fmla="*/ 1563860 h 4464204"/>
              <a:gd name="connsiteX15863" fmla="*/ 2730557 w 10775908"/>
              <a:gd name="connsiteY15863" fmla="*/ 1561128 h 4464204"/>
              <a:gd name="connsiteX15864" fmla="*/ 2711036 w 10775908"/>
              <a:gd name="connsiteY15864" fmla="*/ 1554304 h 4464204"/>
              <a:gd name="connsiteX15865" fmla="*/ 2701377 w 10775908"/>
              <a:gd name="connsiteY15865" fmla="*/ 1544338 h 4464204"/>
              <a:gd name="connsiteX15866" fmla="*/ 2729491 w 10775908"/>
              <a:gd name="connsiteY15866" fmla="*/ 1545382 h 4464204"/>
              <a:gd name="connsiteX15867" fmla="*/ 2764988 w 10775908"/>
              <a:gd name="connsiteY15867" fmla="*/ 1555596 h 4464204"/>
              <a:gd name="connsiteX15868" fmla="*/ 2850756 w 10775908"/>
              <a:gd name="connsiteY15868" fmla="*/ 1572404 h 4464204"/>
              <a:gd name="connsiteX15869" fmla="*/ 2881080 w 10775908"/>
              <a:gd name="connsiteY15869" fmla="*/ 1578612 h 4464204"/>
              <a:gd name="connsiteX15870" fmla="*/ 2890756 w 10775908"/>
              <a:gd name="connsiteY15870" fmla="*/ 1582269 h 4464204"/>
              <a:gd name="connsiteX15871" fmla="*/ 2891144 w 10775908"/>
              <a:gd name="connsiteY15871" fmla="*/ 1582244 h 4464204"/>
              <a:gd name="connsiteX15872" fmla="*/ 2905875 w 10775908"/>
              <a:gd name="connsiteY15872" fmla="*/ 1573142 h 4464204"/>
              <a:gd name="connsiteX15873" fmla="*/ 2902057 w 10775908"/>
              <a:gd name="connsiteY15873" fmla="*/ 1568742 h 4464204"/>
              <a:gd name="connsiteX15874" fmla="*/ 2885073 w 10775908"/>
              <a:gd name="connsiteY15874" fmla="*/ 1567192 h 4464204"/>
              <a:gd name="connsiteX15875" fmla="*/ 2864722 w 10775908"/>
              <a:gd name="connsiteY15875" fmla="*/ 1557520 h 4464204"/>
              <a:gd name="connsiteX15876" fmla="*/ 2877206 w 10775908"/>
              <a:gd name="connsiteY15876" fmla="*/ 1546878 h 4464204"/>
              <a:gd name="connsiteX15877" fmla="*/ 2959429 w 10775908"/>
              <a:gd name="connsiteY15877" fmla="*/ 1560250 h 4464204"/>
              <a:gd name="connsiteX15878" fmla="*/ 3019150 w 10775908"/>
              <a:gd name="connsiteY15878" fmla="*/ 1569795 h 4464204"/>
              <a:gd name="connsiteX15879" fmla="*/ 3021685 w 10775908"/>
              <a:gd name="connsiteY15879" fmla="*/ 1559447 h 4464204"/>
              <a:gd name="connsiteX15880" fmla="*/ 3024292 w 10775908"/>
              <a:gd name="connsiteY15880" fmla="*/ 1553927 h 4464204"/>
              <a:gd name="connsiteX15881" fmla="*/ 3014593 w 10775908"/>
              <a:gd name="connsiteY15881" fmla="*/ 1553647 h 4464204"/>
              <a:gd name="connsiteX15882" fmla="*/ 3013128 w 10775908"/>
              <a:gd name="connsiteY15882" fmla="*/ 1552983 h 4464204"/>
              <a:gd name="connsiteX15883" fmla="*/ 3010476 w 10775908"/>
              <a:gd name="connsiteY15883" fmla="*/ 1551019 h 4464204"/>
              <a:gd name="connsiteX15884" fmla="*/ 3027170 w 10775908"/>
              <a:gd name="connsiteY15884" fmla="*/ 1548957 h 4464204"/>
              <a:gd name="connsiteX15885" fmla="*/ 3031321 w 10775908"/>
              <a:gd name="connsiteY15885" fmla="*/ 1545965 h 4464204"/>
              <a:gd name="connsiteX15886" fmla="*/ 3059055 w 10775908"/>
              <a:gd name="connsiteY15886" fmla="*/ 1542784 h 4464204"/>
              <a:gd name="connsiteX15887" fmla="*/ 3080548 w 10775908"/>
              <a:gd name="connsiteY15887" fmla="*/ 1545019 h 4464204"/>
              <a:gd name="connsiteX15888" fmla="*/ 3081093 w 10775908"/>
              <a:gd name="connsiteY15888" fmla="*/ 1544962 h 4464204"/>
              <a:gd name="connsiteX15889" fmla="*/ 3082006 w 10775908"/>
              <a:gd name="connsiteY15889" fmla="*/ 1545171 h 4464204"/>
              <a:gd name="connsiteX15890" fmla="*/ 3102045 w 10775908"/>
              <a:gd name="connsiteY15890" fmla="*/ 1547254 h 4464204"/>
              <a:gd name="connsiteX15891" fmla="*/ 3122517 w 10775908"/>
              <a:gd name="connsiteY15891" fmla="*/ 1548259 h 4464204"/>
              <a:gd name="connsiteX15892" fmla="*/ 3106979 w 10775908"/>
              <a:gd name="connsiteY15892" fmla="*/ 1544090 h 4464204"/>
              <a:gd name="connsiteX15893" fmla="*/ 3101240 w 10775908"/>
              <a:gd name="connsiteY15893" fmla="*/ 1542832 h 4464204"/>
              <a:gd name="connsiteX15894" fmla="*/ 3121393 w 10775908"/>
              <a:gd name="connsiteY15894" fmla="*/ 1540574 h 4464204"/>
              <a:gd name="connsiteX15895" fmla="*/ 3142297 w 10775908"/>
              <a:gd name="connsiteY15895" fmla="*/ 1538826 h 4464204"/>
              <a:gd name="connsiteX15896" fmla="*/ 3138358 w 10775908"/>
              <a:gd name="connsiteY15896" fmla="*/ 1534415 h 4464204"/>
              <a:gd name="connsiteX15897" fmla="*/ 3138456 w 10775908"/>
              <a:gd name="connsiteY15897" fmla="*/ 1533549 h 4464204"/>
              <a:gd name="connsiteX15898" fmla="*/ 3114637 w 10775908"/>
              <a:gd name="connsiteY15898" fmla="*/ 1533942 h 4464204"/>
              <a:gd name="connsiteX15899" fmla="*/ 3056570 w 10775908"/>
              <a:gd name="connsiteY15899" fmla="*/ 1533871 h 4464204"/>
              <a:gd name="connsiteX15900" fmla="*/ 2997605 w 10775908"/>
              <a:gd name="connsiteY15900" fmla="*/ 1525388 h 4464204"/>
              <a:gd name="connsiteX15901" fmla="*/ 2986423 w 10775908"/>
              <a:gd name="connsiteY15901" fmla="*/ 1527913 h 4464204"/>
              <a:gd name="connsiteX15902" fmla="*/ 2952309 w 10775908"/>
              <a:gd name="connsiteY15902" fmla="*/ 1524271 h 4464204"/>
              <a:gd name="connsiteX15903" fmla="*/ 2939500 w 10775908"/>
              <a:gd name="connsiteY15903" fmla="*/ 1521429 h 4464204"/>
              <a:gd name="connsiteX15904" fmla="*/ 2938652 w 10775908"/>
              <a:gd name="connsiteY15904" fmla="*/ 1521147 h 4464204"/>
              <a:gd name="connsiteX15905" fmla="*/ 2875160 w 10775908"/>
              <a:gd name="connsiteY15905" fmla="*/ 1520264 h 4464204"/>
              <a:gd name="connsiteX15906" fmla="*/ 2899543 w 10775908"/>
              <a:gd name="connsiteY15906" fmla="*/ 1509899 h 4464204"/>
              <a:gd name="connsiteX15907" fmla="*/ 2916962 w 10775908"/>
              <a:gd name="connsiteY15907" fmla="*/ 1508541 h 4464204"/>
              <a:gd name="connsiteX15908" fmla="*/ 2910045 w 10775908"/>
              <a:gd name="connsiteY15908" fmla="*/ 1494315 h 4464204"/>
              <a:gd name="connsiteX15909" fmla="*/ 2944417 w 10775908"/>
              <a:gd name="connsiteY15909" fmla="*/ 1502723 h 4464204"/>
              <a:gd name="connsiteX15910" fmla="*/ 2979440 w 10775908"/>
              <a:gd name="connsiteY15910" fmla="*/ 1503581 h 4464204"/>
              <a:gd name="connsiteX15911" fmla="*/ 3001779 w 10775908"/>
              <a:gd name="connsiteY15911" fmla="*/ 1501464 h 4464204"/>
              <a:gd name="connsiteX15912" fmla="*/ 3013375 w 10775908"/>
              <a:gd name="connsiteY15912" fmla="*/ 1499206 h 4464204"/>
              <a:gd name="connsiteX15913" fmla="*/ 2953180 w 10775908"/>
              <a:gd name="connsiteY15913" fmla="*/ 1472908 h 4464204"/>
              <a:gd name="connsiteX15914" fmla="*/ 3048807 w 10775908"/>
              <a:gd name="connsiteY15914" fmla="*/ 1471124 h 4464204"/>
              <a:gd name="connsiteX15915" fmla="*/ 3098996 w 10775908"/>
              <a:gd name="connsiteY15915" fmla="*/ 1471823 h 4464204"/>
              <a:gd name="connsiteX15916" fmla="*/ 3097786 w 10775908"/>
              <a:gd name="connsiteY15916" fmla="*/ 1470954 h 4464204"/>
              <a:gd name="connsiteX15917" fmla="*/ 3101712 w 10775908"/>
              <a:gd name="connsiteY15917" fmla="*/ 1468506 h 4464204"/>
              <a:gd name="connsiteX15918" fmla="*/ 3110086 w 10775908"/>
              <a:gd name="connsiteY15918" fmla="*/ 1466871 h 4464204"/>
              <a:gd name="connsiteX15919" fmla="*/ 3124881 w 10775908"/>
              <a:gd name="connsiteY15919" fmla="*/ 1470448 h 4464204"/>
              <a:gd name="connsiteX15920" fmla="*/ 3144433 w 10775908"/>
              <a:gd name="connsiteY15920" fmla="*/ 1469340 h 4464204"/>
              <a:gd name="connsiteX15921" fmla="*/ 3025396 w 10775908"/>
              <a:gd name="connsiteY15921" fmla="*/ 1456956 h 4464204"/>
              <a:gd name="connsiteX15922" fmla="*/ 3042465 w 10775908"/>
              <a:gd name="connsiteY15922" fmla="*/ 1451887 h 4464204"/>
              <a:gd name="connsiteX15923" fmla="*/ 3049863 w 10775908"/>
              <a:gd name="connsiteY15923" fmla="*/ 1450183 h 4464204"/>
              <a:gd name="connsiteX15924" fmla="*/ 3071505 w 10775908"/>
              <a:gd name="connsiteY15924" fmla="*/ 1453889 h 4464204"/>
              <a:gd name="connsiteX15925" fmla="*/ 3072149 w 10775908"/>
              <a:gd name="connsiteY15925" fmla="*/ 1450002 h 4464204"/>
              <a:gd name="connsiteX15926" fmla="*/ 3075547 w 10775908"/>
              <a:gd name="connsiteY15926" fmla="*/ 1453386 h 4464204"/>
              <a:gd name="connsiteX15927" fmla="*/ 3075354 w 10775908"/>
              <a:gd name="connsiteY15927" fmla="*/ 1454548 h 4464204"/>
              <a:gd name="connsiteX15928" fmla="*/ 3145981 w 10775908"/>
              <a:gd name="connsiteY15928" fmla="*/ 1466646 h 4464204"/>
              <a:gd name="connsiteX15929" fmla="*/ 3187736 w 10775908"/>
              <a:gd name="connsiteY15929" fmla="*/ 1473797 h 4464204"/>
              <a:gd name="connsiteX15930" fmla="*/ 3151239 w 10775908"/>
              <a:gd name="connsiteY15930" fmla="*/ 1465376 h 4464204"/>
              <a:gd name="connsiteX15931" fmla="*/ 3149139 w 10775908"/>
              <a:gd name="connsiteY15931" fmla="*/ 1464707 h 4464204"/>
              <a:gd name="connsiteX15932" fmla="*/ 3155967 w 10775908"/>
              <a:gd name="connsiteY15932" fmla="*/ 1463839 h 4464204"/>
              <a:gd name="connsiteX15933" fmla="*/ 3140669 w 10775908"/>
              <a:gd name="connsiteY15933" fmla="*/ 1459311 h 4464204"/>
              <a:gd name="connsiteX15934" fmla="*/ 3133753 w 10775908"/>
              <a:gd name="connsiteY15934" fmla="*/ 1459803 h 4464204"/>
              <a:gd name="connsiteX15935" fmla="*/ 3127498 w 10775908"/>
              <a:gd name="connsiteY15935" fmla="*/ 1457808 h 4464204"/>
              <a:gd name="connsiteX15936" fmla="*/ 3125559 w 10775908"/>
              <a:gd name="connsiteY15936" fmla="*/ 1454838 h 4464204"/>
              <a:gd name="connsiteX15937" fmla="*/ 3119873 w 10775908"/>
              <a:gd name="connsiteY15937" fmla="*/ 1453155 h 4464204"/>
              <a:gd name="connsiteX15938" fmla="*/ 3104101 w 10775908"/>
              <a:gd name="connsiteY15938" fmla="*/ 1449827 h 4464204"/>
              <a:gd name="connsiteX15939" fmla="*/ 3100003 w 10775908"/>
              <a:gd name="connsiteY15939" fmla="*/ 1457177 h 4464204"/>
              <a:gd name="connsiteX15940" fmla="*/ 3095237 w 10775908"/>
              <a:gd name="connsiteY15940" fmla="*/ 1457707 h 4464204"/>
              <a:gd name="connsiteX15941" fmla="*/ 3104100 w 10775908"/>
              <a:gd name="connsiteY15941" fmla="*/ 1449827 h 4464204"/>
              <a:gd name="connsiteX15942" fmla="*/ 3072841 w 10775908"/>
              <a:gd name="connsiteY15942" fmla="*/ 1443231 h 4464204"/>
              <a:gd name="connsiteX15943" fmla="*/ 3077961 w 10775908"/>
              <a:gd name="connsiteY15943" fmla="*/ 1439378 h 4464204"/>
              <a:gd name="connsiteX15944" fmla="*/ 3038354 w 10775908"/>
              <a:gd name="connsiteY15944" fmla="*/ 1434361 h 4464204"/>
              <a:gd name="connsiteX15945" fmla="*/ 3028861 w 10775908"/>
              <a:gd name="connsiteY15945" fmla="*/ 1433914 h 4464204"/>
              <a:gd name="connsiteX15946" fmla="*/ 2974078 w 10775908"/>
              <a:gd name="connsiteY15946" fmla="*/ 1422241 h 4464204"/>
              <a:gd name="connsiteX15947" fmla="*/ 2902128 w 10775908"/>
              <a:gd name="connsiteY15947" fmla="*/ 1400458 h 4464204"/>
              <a:gd name="connsiteX15948" fmla="*/ 3085386 w 10775908"/>
              <a:gd name="connsiteY15948" fmla="*/ 1431053 h 4464204"/>
              <a:gd name="connsiteX15949" fmla="*/ 3079116 w 10775908"/>
              <a:gd name="connsiteY15949" fmla="*/ 1418483 h 4464204"/>
              <a:gd name="connsiteX15950" fmla="*/ 2857410 w 10775908"/>
              <a:gd name="connsiteY15950" fmla="*/ 1371323 h 4464204"/>
              <a:gd name="connsiteX15951" fmla="*/ 2866088 w 10775908"/>
              <a:gd name="connsiteY15951" fmla="*/ 1371104 h 4464204"/>
              <a:gd name="connsiteX15952" fmla="*/ 2932086 w 10775908"/>
              <a:gd name="connsiteY15952" fmla="*/ 1365999 h 4464204"/>
              <a:gd name="connsiteX15953" fmla="*/ 2919181 w 10775908"/>
              <a:gd name="connsiteY15953" fmla="*/ 1358788 h 4464204"/>
              <a:gd name="connsiteX15954" fmla="*/ 2920494 w 10775908"/>
              <a:gd name="connsiteY15954" fmla="*/ 1358660 h 4464204"/>
              <a:gd name="connsiteX15955" fmla="*/ 2910114 w 10775908"/>
              <a:gd name="connsiteY15955" fmla="*/ 1356949 h 4464204"/>
              <a:gd name="connsiteX15956" fmla="*/ 2860773 w 10775908"/>
              <a:gd name="connsiteY15956" fmla="*/ 1354804 h 4464204"/>
              <a:gd name="connsiteX15957" fmla="*/ 2656848 w 10775908"/>
              <a:gd name="connsiteY15957" fmla="*/ 1301195 h 4464204"/>
              <a:gd name="connsiteX15958" fmla="*/ 2646607 w 10775908"/>
              <a:gd name="connsiteY15958" fmla="*/ 1286565 h 4464204"/>
              <a:gd name="connsiteX15959" fmla="*/ 2689830 w 10775908"/>
              <a:gd name="connsiteY15959" fmla="*/ 1282151 h 4464204"/>
              <a:gd name="connsiteX15960" fmla="*/ 2806115 w 10775908"/>
              <a:gd name="connsiteY15960" fmla="*/ 1305119 h 4464204"/>
              <a:gd name="connsiteX15961" fmla="*/ 2866388 w 10775908"/>
              <a:gd name="connsiteY15961" fmla="*/ 1326191 h 4464204"/>
              <a:gd name="connsiteX15962" fmla="*/ 2880982 w 10775908"/>
              <a:gd name="connsiteY15962" fmla="*/ 1315819 h 4464204"/>
              <a:gd name="connsiteX15963" fmla="*/ 2899265 w 10775908"/>
              <a:gd name="connsiteY15963" fmla="*/ 1320001 h 4464204"/>
              <a:gd name="connsiteX15964" fmla="*/ 2945960 w 10775908"/>
              <a:gd name="connsiteY15964" fmla="*/ 1332002 h 4464204"/>
              <a:gd name="connsiteX15965" fmla="*/ 2938859 w 10775908"/>
              <a:gd name="connsiteY15965" fmla="*/ 1321866 h 4464204"/>
              <a:gd name="connsiteX15966" fmla="*/ 2936614 w 10775908"/>
              <a:gd name="connsiteY15966" fmla="*/ 1313754 h 4464204"/>
              <a:gd name="connsiteX15967" fmla="*/ 3085432 w 10775908"/>
              <a:gd name="connsiteY15967" fmla="*/ 1297268 h 4464204"/>
              <a:gd name="connsiteX15968" fmla="*/ 3044348 w 10775908"/>
              <a:gd name="connsiteY15968" fmla="*/ 1283317 h 4464204"/>
              <a:gd name="connsiteX15969" fmla="*/ 3043084 w 10775908"/>
              <a:gd name="connsiteY15969" fmla="*/ 1283241 h 4464204"/>
              <a:gd name="connsiteX15970" fmla="*/ 3041252 w 10775908"/>
              <a:gd name="connsiteY15970" fmla="*/ 1284870 h 4464204"/>
              <a:gd name="connsiteX15971" fmla="*/ 3042185 w 10775908"/>
              <a:gd name="connsiteY15971" fmla="*/ 1283187 h 4464204"/>
              <a:gd name="connsiteX15972" fmla="*/ 3030049 w 10775908"/>
              <a:gd name="connsiteY15972" fmla="*/ 1282456 h 4464204"/>
              <a:gd name="connsiteX15973" fmla="*/ 3026662 w 10775908"/>
              <a:gd name="connsiteY15973" fmla="*/ 1287876 h 4464204"/>
              <a:gd name="connsiteX15974" fmla="*/ 3015708 w 10775908"/>
              <a:gd name="connsiteY15974" fmla="*/ 1285396 h 4464204"/>
              <a:gd name="connsiteX15975" fmla="*/ 3014220 w 10775908"/>
              <a:gd name="connsiteY15975" fmla="*/ 1281502 h 4464204"/>
              <a:gd name="connsiteX15976" fmla="*/ 2981725 w 10775908"/>
              <a:gd name="connsiteY15976" fmla="*/ 1279543 h 4464204"/>
              <a:gd name="connsiteX15977" fmla="*/ 2953767 w 10775908"/>
              <a:gd name="connsiteY15977" fmla="*/ 1273195 h 4464204"/>
              <a:gd name="connsiteX15978" fmla="*/ 2973471 w 10775908"/>
              <a:gd name="connsiteY15978" fmla="*/ 1265166 h 4464204"/>
              <a:gd name="connsiteX15979" fmla="*/ 2985093 w 10775908"/>
              <a:gd name="connsiteY15979" fmla="*/ 1263419 h 4464204"/>
              <a:gd name="connsiteX15980" fmla="*/ 3024181 w 10775908"/>
              <a:gd name="connsiteY15980" fmla="*/ 1271204 h 4464204"/>
              <a:gd name="connsiteX15981" fmla="*/ 3027264 w 10775908"/>
              <a:gd name="connsiteY15981" fmla="*/ 1266832 h 4464204"/>
              <a:gd name="connsiteX15982" fmla="*/ 3030867 w 10775908"/>
              <a:gd name="connsiteY15982" fmla="*/ 1263855 h 4464204"/>
              <a:gd name="connsiteX15983" fmla="*/ 3014561 w 10775908"/>
              <a:gd name="connsiteY15983" fmla="*/ 1260609 h 4464204"/>
              <a:gd name="connsiteX15984" fmla="*/ 3010351 w 10775908"/>
              <a:gd name="connsiteY15984" fmla="*/ 1259624 h 4464204"/>
              <a:gd name="connsiteX15985" fmla="*/ 3010657 w 10775908"/>
              <a:gd name="connsiteY15985" fmla="*/ 1259579 h 4464204"/>
              <a:gd name="connsiteX15986" fmla="*/ 3015718 w 10775908"/>
              <a:gd name="connsiteY15986" fmla="*/ 1253858 h 4464204"/>
              <a:gd name="connsiteX15987" fmla="*/ 2962824 w 10775908"/>
              <a:gd name="connsiteY15987" fmla="*/ 1248503 h 4464204"/>
              <a:gd name="connsiteX15988" fmla="*/ 2865292 w 10775908"/>
              <a:gd name="connsiteY15988" fmla="*/ 1225679 h 4464204"/>
              <a:gd name="connsiteX15989" fmla="*/ 2851619 w 10775908"/>
              <a:gd name="connsiteY15989" fmla="*/ 1223054 h 4464204"/>
              <a:gd name="connsiteX15990" fmla="*/ 2899798 w 10775908"/>
              <a:gd name="connsiteY15990" fmla="*/ 1218740 h 4464204"/>
              <a:gd name="connsiteX15991" fmla="*/ 2975636 w 10775908"/>
              <a:gd name="connsiteY15991" fmla="*/ 1213771 h 4464204"/>
              <a:gd name="connsiteX15992" fmla="*/ 3060997 w 10775908"/>
              <a:gd name="connsiteY15992" fmla="*/ 1208604 h 4464204"/>
              <a:gd name="connsiteX15993" fmla="*/ 2993724 w 10775908"/>
              <a:gd name="connsiteY15993" fmla="*/ 1192868 h 4464204"/>
              <a:gd name="connsiteX15994" fmla="*/ 2915440 w 10775908"/>
              <a:gd name="connsiteY15994" fmla="*/ 1187472 h 4464204"/>
              <a:gd name="connsiteX15995" fmla="*/ 3014925 w 10775908"/>
              <a:gd name="connsiteY15995" fmla="*/ 1166540 h 4464204"/>
              <a:gd name="connsiteX15996" fmla="*/ 3045642 w 10775908"/>
              <a:gd name="connsiteY15996" fmla="*/ 1157325 h 4464204"/>
              <a:gd name="connsiteX15997" fmla="*/ 2994392 w 10775908"/>
              <a:gd name="connsiteY15997" fmla="*/ 1159771 h 4464204"/>
              <a:gd name="connsiteX15998" fmla="*/ 2995711 w 10775908"/>
              <a:gd name="connsiteY15998" fmla="*/ 1134410 h 4464204"/>
              <a:gd name="connsiteX15999" fmla="*/ 2903712 w 10775908"/>
              <a:gd name="connsiteY15999" fmla="*/ 1129867 h 4464204"/>
              <a:gd name="connsiteX16000" fmla="*/ 2923306 w 10775908"/>
              <a:gd name="connsiteY16000" fmla="*/ 1116982 h 4464204"/>
              <a:gd name="connsiteX16001" fmla="*/ 2957420 w 10775908"/>
              <a:gd name="connsiteY16001" fmla="*/ 1114260 h 4464204"/>
              <a:gd name="connsiteX16002" fmla="*/ 2950496 w 10775908"/>
              <a:gd name="connsiteY16002" fmla="*/ 1092631 h 4464204"/>
              <a:gd name="connsiteX16003" fmla="*/ 2964413 w 10775908"/>
              <a:gd name="connsiteY16003" fmla="*/ 1094634 h 4464204"/>
              <a:gd name="connsiteX16004" fmla="*/ 2996710 w 10775908"/>
              <a:gd name="connsiteY16004" fmla="*/ 1094937 h 4464204"/>
              <a:gd name="connsiteX16005" fmla="*/ 2997938 w 10775908"/>
              <a:gd name="connsiteY16005" fmla="*/ 1095197 h 4464204"/>
              <a:gd name="connsiteX16006" fmla="*/ 3323154 w 10775908"/>
              <a:gd name="connsiteY16006" fmla="*/ 1162293 h 4464204"/>
              <a:gd name="connsiteX16007" fmla="*/ 3700656 w 10775908"/>
              <a:gd name="connsiteY16007" fmla="*/ 1215692 h 4464204"/>
              <a:gd name="connsiteX16008" fmla="*/ 3890362 w 10775908"/>
              <a:gd name="connsiteY16008" fmla="*/ 1225778 h 4464204"/>
              <a:gd name="connsiteX16009" fmla="*/ 3952607 w 10775908"/>
              <a:gd name="connsiteY16009" fmla="*/ 1224044 h 4464204"/>
              <a:gd name="connsiteX16010" fmla="*/ 4001744 w 10775908"/>
              <a:gd name="connsiteY16010" fmla="*/ 1214952 h 4464204"/>
              <a:gd name="connsiteX16011" fmla="*/ 3975353 w 10775908"/>
              <a:gd name="connsiteY16011" fmla="*/ 1214992 h 4464204"/>
              <a:gd name="connsiteX16012" fmla="*/ 3928516 w 10775908"/>
              <a:gd name="connsiteY16012" fmla="*/ 1210729 h 4464204"/>
              <a:gd name="connsiteX16013" fmla="*/ 3936866 w 10775908"/>
              <a:gd name="connsiteY16013" fmla="*/ 1205995 h 4464204"/>
              <a:gd name="connsiteX16014" fmla="*/ 3933860 w 10775908"/>
              <a:gd name="connsiteY16014" fmla="*/ 1205690 h 4464204"/>
              <a:gd name="connsiteX16015" fmla="*/ 3486611 w 10775908"/>
              <a:gd name="connsiteY16015" fmla="*/ 1170349 h 4464204"/>
              <a:gd name="connsiteX16016" fmla="*/ 2973122 w 10775908"/>
              <a:gd name="connsiteY16016" fmla="*/ 1066686 h 4464204"/>
              <a:gd name="connsiteX16017" fmla="*/ 2968130 w 10775908"/>
              <a:gd name="connsiteY16017" fmla="*/ 1065302 h 4464204"/>
              <a:gd name="connsiteX16018" fmla="*/ 2995354 w 10775908"/>
              <a:gd name="connsiteY16018" fmla="*/ 1062519 h 4464204"/>
              <a:gd name="connsiteX16019" fmla="*/ 2999150 w 10775908"/>
              <a:gd name="connsiteY16019" fmla="*/ 1061133 h 4464204"/>
              <a:gd name="connsiteX16020" fmla="*/ 3006786 w 10775908"/>
              <a:gd name="connsiteY16020" fmla="*/ 1063109 h 4464204"/>
              <a:gd name="connsiteX16021" fmla="*/ 3505566 w 10775908"/>
              <a:gd name="connsiteY16021" fmla="*/ 1155932 h 4464204"/>
              <a:gd name="connsiteX16022" fmla="*/ 3721466 w 10775908"/>
              <a:gd name="connsiteY16022" fmla="*/ 1178936 h 4464204"/>
              <a:gd name="connsiteX16023" fmla="*/ 3788825 w 10775908"/>
              <a:gd name="connsiteY16023" fmla="*/ 1182380 h 4464204"/>
              <a:gd name="connsiteX16024" fmla="*/ 3793957 w 10775908"/>
              <a:gd name="connsiteY16024" fmla="*/ 1182042 h 4464204"/>
              <a:gd name="connsiteX16025" fmla="*/ 3943088 w 10775908"/>
              <a:gd name="connsiteY16025" fmla="*/ 1185949 h 4464204"/>
              <a:gd name="connsiteX16026" fmla="*/ 4008550 w 10775908"/>
              <a:gd name="connsiteY16026" fmla="*/ 1187020 h 4464204"/>
              <a:gd name="connsiteX16027" fmla="*/ 4006965 w 10775908"/>
              <a:gd name="connsiteY16027" fmla="*/ 1184927 h 4464204"/>
              <a:gd name="connsiteX16028" fmla="*/ 3989672 w 10775908"/>
              <a:gd name="connsiteY16028" fmla="*/ 1181726 h 4464204"/>
              <a:gd name="connsiteX16029" fmla="*/ 3963670 w 10775908"/>
              <a:gd name="connsiteY16029" fmla="*/ 1178362 h 4464204"/>
              <a:gd name="connsiteX16030" fmla="*/ 3956592 w 10775908"/>
              <a:gd name="connsiteY16030" fmla="*/ 1178161 h 4464204"/>
              <a:gd name="connsiteX16031" fmla="*/ 3950445 w 10775908"/>
              <a:gd name="connsiteY16031" fmla="*/ 1177986 h 4464204"/>
              <a:gd name="connsiteX16032" fmla="*/ 3946262 w 10775908"/>
              <a:gd name="connsiteY16032" fmla="*/ 1179026 h 4464204"/>
              <a:gd name="connsiteX16033" fmla="*/ 3916886 w 10775908"/>
              <a:gd name="connsiteY16033" fmla="*/ 1182327 h 4464204"/>
              <a:gd name="connsiteX16034" fmla="*/ 3913363 w 10775908"/>
              <a:gd name="connsiteY16034" fmla="*/ 1178382 h 4464204"/>
              <a:gd name="connsiteX16035" fmla="*/ 3913267 w 10775908"/>
              <a:gd name="connsiteY16035" fmla="*/ 1177625 h 4464204"/>
              <a:gd name="connsiteX16036" fmla="*/ 3912898 w 10775908"/>
              <a:gd name="connsiteY16036" fmla="*/ 1177622 h 4464204"/>
              <a:gd name="connsiteX16037" fmla="*/ 3912871 w 10775908"/>
              <a:gd name="connsiteY16037" fmla="*/ 1178334 h 4464204"/>
              <a:gd name="connsiteX16038" fmla="*/ 3910061 w 10775908"/>
              <a:gd name="connsiteY16038" fmla="*/ 1179824 h 4464204"/>
              <a:gd name="connsiteX16039" fmla="*/ 3908328 w 10775908"/>
              <a:gd name="connsiteY16039" fmla="*/ 1177589 h 4464204"/>
              <a:gd name="connsiteX16040" fmla="*/ 3906226 w 10775908"/>
              <a:gd name="connsiteY16040" fmla="*/ 1177574 h 4464204"/>
              <a:gd name="connsiteX16041" fmla="*/ 3908578 w 10775908"/>
              <a:gd name="connsiteY16041" fmla="*/ 1181401 h 4464204"/>
              <a:gd name="connsiteX16042" fmla="*/ 3900772 w 10775908"/>
              <a:gd name="connsiteY16042" fmla="*/ 1181303 h 4464204"/>
              <a:gd name="connsiteX16043" fmla="*/ 3898254 w 10775908"/>
              <a:gd name="connsiteY16043" fmla="*/ 1178975 h 4464204"/>
              <a:gd name="connsiteX16044" fmla="*/ 3898380 w 10775908"/>
              <a:gd name="connsiteY16044" fmla="*/ 1177520 h 4464204"/>
              <a:gd name="connsiteX16045" fmla="*/ 3820007 w 10775908"/>
              <a:gd name="connsiteY16045" fmla="*/ 1176968 h 4464204"/>
              <a:gd name="connsiteX16046" fmla="*/ 3823265 w 10775908"/>
              <a:gd name="connsiteY16046" fmla="*/ 1172730 h 4464204"/>
              <a:gd name="connsiteX16047" fmla="*/ 3850724 w 10775908"/>
              <a:gd name="connsiteY16047" fmla="*/ 1172805 h 4464204"/>
              <a:gd name="connsiteX16048" fmla="*/ 3898652 w 10775908"/>
              <a:gd name="connsiteY16048" fmla="*/ 1174406 h 4464204"/>
              <a:gd name="connsiteX16049" fmla="*/ 3898710 w 10775908"/>
              <a:gd name="connsiteY16049" fmla="*/ 1173747 h 4464204"/>
              <a:gd name="connsiteX16050" fmla="*/ 3901120 w 10775908"/>
              <a:gd name="connsiteY16050" fmla="*/ 1174489 h 4464204"/>
              <a:gd name="connsiteX16051" fmla="*/ 3909482 w 10775908"/>
              <a:gd name="connsiteY16051" fmla="*/ 1174768 h 4464204"/>
              <a:gd name="connsiteX16052" fmla="*/ 3912588 w 10775908"/>
              <a:gd name="connsiteY16052" fmla="*/ 1172252 h 4464204"/>
              <a:gd name="connsiteX16053" fmla="*/ 3912573 w 10775908"/>
              <a:gd name="connsiteY16053" fmla="*/ 1172132 h 4464204"/>
              <a:gd name="connsiteX16054" fmla="*/ 3894653 w 10775908"/>
              <a:gd name="connsiteY16054" fmla="*/ 1170032 h 4464204"/>
              <a:gd name="connsiteX16055" fmla="*/ 3862025 w 10775908"/>
              <a:gd name="connsiteY16055" fmla="*/ 1165429 h 4464204"/>
              <a:gd name="connsiteX16056" fmla="*/ 3720682 w 10775908"/>
              <a:gd name="connsiteY16056" fmla="*/ 1160046 h 4464204"/>
              <a:gd name="connsiteX16057" fmla="*/ 3510234 w 10775908"/>
              <a:gd name="connsiteY16057" fmla="*/ 1137796 h 4464204"/>
              <a:gd name="connsiteX16058" fmla="*/ 3413663 w 10775908"/>
              <a:gd name="connsiteY16058" fmla="*/ 1116582 h 4464204"/>
              <a:gd name="connsiteX16059" fmla="*/ 3388022 w 10775908"/>
              <a:gd name="connsiteY16059" fmla="*/ 1111311 h 4464204"/>
              <a:gd name="connsiteX16060" fmla="*/ 2996505 w 10775908"/>
              <a:gd name="connsiteY16060" fmla="*/ 1020329 h 4464204"/>
              <a:gd name="connsiteX16061" fmla="*/ 3414628 w 10775908"/>
              <a:gd name="connsiteY16061" fmla="*/ 1102530 h 4464204"/>
              <a:gd name="connsiteX16062" fmla="*/ 3558535 w 10775908"/>
              <a:gd name="connsiteY16062" fmla="*/ 1124567 h 4464204"/>
              <a:gd name="connsiteX16063" fmla="*/ 3540301 w 10775908"/>
              <a:gd name="connsiteY16063" fmla="*/ 1111126 h 4464204"/>
              <a:gd name="connsiteX16064" fmla="*/ 3502691 w 10775908"/>
              <a:gd name="connsiteY16064" fmla="*/ 1104982 h 4464204"/>
              <a:gd name="connsiteX16065" fmla="*/ 3012107 w 10775908"/>
              <a:gd name="connsiteY16065" fmla="*/ 996625 h 4464204"/>
              <a:gd name="connsiteX16066" fmla="*/ 3592922 w 10775908"/>
              <a:gd name="connsiteY16066" fmla="*/ 1093134 h 4464204"/>
              <a:gd name="connsiteX16067" fmla="*/ 4141833 w 10775908"/>
              <a:gd name="connsiteY16067" fmla="*/ 1125246 h 4464204"/>
              <a:gd name="connsiteX16068" fmla="*/ 4160536 w 10775908"/>
              <a:gd name="connsiteY16068" fmla="*/ 1125067 h 4464204"/>
              <a:gd name="connsiteX16069" fmla="*/ 4145100 w 10775908"/>
              <a:gd name="connsiteY16069" fmla="*/ 1116913 h 4464204"/>
              <a:gd name="connsiteX16070" fmla="*/ 4086207 w 10775908"/>
              <a:gd name="connsiteY16070" fmla="*/ 1114622 h 4464204"/>
              <a:gd name="connsiteX16071" fmla="*/ 4019864 w 10775908"/>
              <a:gd name="connsiteY16071" fmla="*/ 1112567 h 4464204"/>
              <a:gd name="connsiteX16072" fmla="*/ 3061614 w 10775908"/>
              <a:gd name="connsiteY16072" fmla="*/ 983149 h 4464204"/>
              <a:gd name="connsiteX16073" fmla="*/ 2898811 w 10775908"/>
              <a:gd name="connsiteY16073" fmla="*/ 926746 h 4464204"/>
              <a:gd name="connsiteX16074" fmla="*/ 2854730 w 10775908"/>
              <a:gd name="connsiteY16074" fmla="*/ 915833 h 4464204"/>
              <a:gd name="connsiteX16075" fmla="*/ 2832376 w 10775908"/>
              <a:gd name="connsiteY16075" fmla="*/ 899355 h 4464204"/>
              <a:gd name="connsiteX16076" fmla="*/ 2999430 w 10775908"/>
              <a:gd name="connsiteY16076" fmla="*/ 930503 h 4464204"/>
              <a:gd name="connsiteX16077" fmla="*/ 3582987 w 10775908"/>
              <a:gd name="connsiteY16077" fmla="*/ 1036981 h 4464204"/>
              <a:gd name="connsiteX16078" fmla="*/ 3920312 w 10775908"/>
              <a:gd name="connsiteY16078" fmla="*/ 1067581 h 4464204"/>
              <a:gd name="connsiteX16079" fmla="*/ 4040271 w 10775908"/>
              <a:gd name="connsiteY16079" fmla="*/ 1076933 h 4464204"/>
              <a:gd name="connsiteX16080" fmla="*/ 4069797 w 10775908"/>
              <a:gd name="connsiteY16080" fmla="*/ 1078075 h 4464204"/>
              <a:gd name="connsiteX16081" fmla="*/ 4033280 w 10775908"/>
              <a:gd name="connsiteY16081" fmla="*/ 1059933 h 4464204"/>
              <a:gd name="connsiteX16082" fmla="*/ 4030266 w 10775908"/>
              <a:gd name="connsiteY16082" fmla="*/ 1056956 h 4464204"/>
              <a:gd name="connsiteX16083" fmla="*/ 3912392 w 10775908"/>
              <a:gd name="connsiteY16083" fmla="*/ 1052233 h 4464204"/>
              <a:gd name="connsiteX16084" fmla="*/ 3609591 w 10775908"/>
              <a:gd name="connsiteY16084" fmla="*/ 1028201 h 4464204"/>
              <a:gd name="connsiteX16085" fmla="*/ 3044030 w 10775908"/>
              <a:gd name="connsiteY16085" fmla="*/ 921361 h 4464204"/>
              <a:gd name="connsiteX16086" fmla="*/ 2959428 w 10775908"/>
              <a:gd name="connsiteY16086" fmla="*/ 901019 h 4464204"/>
              <a:gd name="connsiteX16087" fmla="*/ 2952126 w 10775908"/>
              <a:gd name="connsiteY16087" fmla="*/ 882010 h 4464204"/>
              <a:gd name="connsiteX16088" fmla="*/ 2930187 w 10775908"/>
              <a:gd name="connsiteY16088" fmla="*/ 872652 h 4464204"/>
              <a:gd name="connsiteX16089" fmla="*/ 2941771 w 10775908"/>
              <a:gd name="connsiteY16089" fmla="*/ 871308 h 4464204"/>
              <a:gd name="connsiteX16090" fmla="*/ 2018028 w 10775908"/>
              <a:gd name="connsiteY16090" fmla="*/ 869465 h 4464204"/>
              <a:gd name="connsiteX16091" fmla="*/ 2019978 w 10775908"/>
              <a:gd name="connsiteY16091" fmla="*/ 872618 h 4464204"/>
              <a:gd name="connsiteX16092" fmla="*/ 2016112 w 10775908"/>
              <a:gd name="connsiteY16092" fmla="*/ 877855 h 4464204"/>
              <a:gd name="connsiteX16093" fmla="*/ 2014536 w 10775908"/>
              <a:gd name="connsiteY16093" fmla="*/ 870716 h 4464204"/>
              <a:gd name="connsiteX16094" fmla="*/ 2018028 w 10775908"/>
              <a:gd name="connsiteY16094" fmla="*/ 869465 h 4464204"/>
              <a:gd name="connsiteX16095" fmla="*/ 5621381 w 10775908"/>
              <a:gd name="connsiteY16095" fmla="*/ 866489 h 4464204"/>
              <a:gd name="connsiteX16096" fmla="*/ 5659850 w 10775908"/>
              <a:gd name="connsiteY16096" fmla="*/ 873141 h 4464204"/>
              <a:gd name="connsiteX16097" fmla="*/ 5571295 w 10775908"/>
              <a:gd name="connsiteY16097" fmla="*/ 869362 h 4464204"/>
              <a:gd name="connsiteX16098" fmla="*/ 5621381 w 10775908"/>
              <a:gd name="connsiteY16098" fmla="*/ 866489 h 4464204"/>
              <a:gd name="connsiteX16099" fmla="*/ 586031 w 10775908"/>
              <a:gd name="connsiteY16099" fmla="*/ 866180 h 4464204"/>
              <a:gd name="connsiteX16100" fmla="*/ 586392 w 10775908"/>
              <a:gd name="connsiteY16100" fmla="*/ 870976 h 4464204"/>
              <a:gd name="connsiteX16101" fmla="*/ 582852 w 10775908"/>
              <a:gd name="connsiteY16101" fmla="*/ 872363 h 4464204"/>
              <a:gd name="connsiteX16102" fmla="*/ 580948 w 10775908"/>
              <a:gd name="connsiteY16102" fmla="*/ 869072 h 4464204"/>
              <a:gd name="connsiteX16103" fmla="*/ 586031 w 10775908"/>
              <a:gd name="connsiteY16103" fmla="*/ 866180 h 4464204"/>
              <a:gd name="connsiteX16104" fmla="*/ 979706 w 10775908"/>
              <a:gd name="connsiteY16104" fmla="*/ 865998 h 4464204"/>
              <a:gd name="connsiteX16105" fmla="*/ 970843 w 10775908"/>
              <a:gd name="connsiteY16105" fmla="*/ 873881 h 4464204"/>
              <a:gd name="connsiteX16106" fmla="*/ 979706 w 10775908"/>
              <a:gd name="connsiteY16106" fmla="*/ 865998 h 4464204"/>
              <a:gd name="connsiteX16107" fmla="*/ 803595 w 10775908"/>
              <a:gd name="connsiteY16107" fmla="*/ 865477 h 4464204"/>
              <a:gd name="connsiteX16108" fmla="*/ 821095 w 10775908"/>
              <a:gd name="connsiteY16108" fmla="*/ 867137 h 4464204"/>
              <a:gd name="connsiteX16109" fmla="*/ 828688 w 10775908"/>
              <a:gd name="connsiteY16109" fmla="*/ 885022 h 4464204"/>
              <a:gd name="connsiteX16110" fmla="*/ 803595 w 10775908"/>
              <a:gd name="connsiteY16110" fmla="*/ 865477 h 4464204"/>
              <a:gd name="connsiteX16111" fmla="*/ 622854 w 10775908"/>
              <a:gd name="connsiteY16111" fmla="*/ 863808 h 4464204"/>
              <a:gd name="connsiteX16112" fmla="*/ 622478 w 10775908"/>
              <a:gd name="connsiteY16112" fmla="*/ 864373 h 4464204"/>
              <a:gd name="connsiteX16113" fmla="*/ 622035 w 10775908"/>
              <a:gd name="connsiteY16113" fmla="*/ 865037 h 4464204"/>
              <a:gd name="connsiteX16114" fmla="*/ 624258 w 10775908"/>
              <a:gd name="connsiteY16114" fmla="*/ 861690 h 4464204"/>
              <a:gd name="connsiteX16115" fmla="*/ 623305 w 10775908"/>
              <a:gd name="connsiteY16115" fmla="*/ 863128 h 4464204"/>
              <a:gd name="connsiteX16116" fmla="*/ 622854 w 10775908"/>
              <a:gd name="connsiteY16116" fmla="*/ 863808 h 4464204"/>
              <a:gd name="connsiteX16117" fmla="*/ 626009 w 10775908"/>
              <a:gd name="connsiteY16117" fmla="*/ 859059 h 4464204"/>
              <a:gd name="connsiteX16118" fmla="*/ 624258 w 10775908"/>
              <a:gd name="connsiteY16118" fmla="*/ 861690 h 4464204"/>
              <a:gd name="connsiteX16119" fmla="*/ 624683 w 10775908"/>
              <a:gd name="connsiteY16119" fmla="*/ 861050 h 4464204"/>
              <a:gd name="connsiteX16120" fmla="*/ 626009 w 10775908"/>
              <a:gd name="connsiteY16120" fmla="*/ 859059 h 4464204"/>
              <a:gd name="connsiteX16121" fmla="*/ 5030201 w 10775908"/>
              <a:gd name="connsiteY16121" fmla="*/ 858823 h 4464204"/>
              <a:gd name="connsiteX16122" fmla="*/ 5029365 w 10775908"/>
              <a:gd name="connsiteY16122" fmla="*/ 860140 h 4464204"/>
              <a:gd name="connsiteX16123" fmla="*/ 5029430 w 10775908"/>
              <a:gd name="connsiteY16123" fmla="*/ 860036 h 4464204"/>
              <a:gd name="connsiteX16124" fmla="*/ 620849 w 10775908"/>
              <a:gd name="connsiteY16124" fmla="*/ 857256 h 4464204"/>
              <a:gd name="connsiteX16125" fmla="*/ 616909 w 10775908"/>
              <a:gd name="connsiteY16125" fmla="*/ 863289 h 4464204"/>
              <a:gd name="connsiteX16126" fmla="*/ 611343 w 10775908"/>
              <a:gd name="connsiteY16126" fmla="*/ 860522 h 4464204"/>
              <a:gd name="connsiteX16127" fmla="*/ 620849 w 10775908"/>
              <a:gd name="connsiteY16127" fmla="*/ 857256 h 4464204"/>
              <a:gd name="connsiteX16128" fmla="*/ 5032071 w 10775908"/>
              <a:gd name="connsiteY16128" fmla="*/ 855877 h 4464204"/>
              <a:gd name="connsiteX16129" fmla="*/ 5030703 w 10775908"/>
              <a:gd name="connsiteY16129" fmla="*/ 858035 h 4464204"/>
              <a:gd name="connsiteX16130" fmla="*/ 5030201 w 10775908"/>
              <a:gd name="connsiteY16130" fmla="*/ 858823 h 4464204"/>
              <a:gd name="connsiteX16131" fmla="*/ 5030933 w 10775908"/>
              <a:gd name="connsiteY16131" fmla="*/ 857669 h 4464204"/>
              <a:gd name="connsiteX16132" fmla="*/ 4857648 w 10775908"/>
              <a:gd name="connsiteY16132" fmla="*/ 855290 h 4464204"/>
              <a:gd name="connsiteX16133" fmla="*/ 4868824 w 10775908"/>
              <a:gd name="connsiteY16133" fmla="*/ 859196 h 4464204"/>
              <a:gd name="connsiteX16134" fmla="*/ 4854423 w 10775908"/>
              <a:gd name="connsiteY16134" fmla="*/ 876477 h 4464204"/>
              <a:gd name="connsiteX16135" fmla="*/ 4857648 w 10775908"/>
              <a:gd name="connsiteY16135" fmla="*/ 855290 h 4464204"/>
              <a:gd name="connsiteX16136" fmla="*/ 4907101 w 10775908"/>
              <a:gd name="connsiteY16136" fmla="*/ 854106 h 4464204"/>
              <a:gd name="connsiteX16137" fmla="*/ 4914949 w 10775908"/>
              <a:gd name="connsiteY16137" fmla="*/ 856323 h 4464204"/>
              <a:gd name="connsiteX16138" fmla="*/ 4900497 w 10775908"/>
              <a:gd name="connsiteY16138" fmla="*/ 861786 h 4464204"/>
              <a:gd name="connsiteX16139" fmla="*/ 4907101 w 10775908"/>
              <a:gd name="connsiteY16139" fmla="*/ 854106 h 4464204"/>
              <a:gd name="connsiteX16140" fmla="*/ 5033552 w 10775908"/>
              <a:gd name="connsiteY16140" fmla="*/ 853549 h 4464204"/>
              <a:gd name="connsiteX16141" fmla="*/ 5032700 w 10775908"/>
              <a:gd name="connsiteY16141" fmla="*/ 854888 h 4464204"/>
              <a:gd name="connsiteX16142" fmla="*/ 5032071 w 10775908"/>
              <a:gd name="connsiteY16142" fmla="*/ 855877 h 4464204"/>
              <a:gd name="connsiteX16143" fmla="*/ 546144 w 10775908"/>
              <a:gd name="connsiteY16143" fmla="*/ 852942 h 4464204"/>
              <a:gd name="connsiteX16144" fmla="*/ 553247 w 10775908"/>
              <a:gd name="connsiteY16144" fmla="*/ 855162 h 4464204"/>
              <a:gd name="connsiteX16145" fmla="*/ 539457 w 10775908"/>
              <a:gd name="connsiteY16145" fmla="*/ 858752 h 4464204"/>
              <a:gd name="connsiteX16146" fmla="*/ 546144 w 10775908"/>
              <a:gd name="connsiteY16146" fmla="*/ 852942 h 4464204"/>
              <a:gd name="connsiteX16147" fmla="*/ 335265 w 10775908"/>
              <a:gd name="connsiteY16147" fmla="*/ 852429 h 4464204"/>
              <a:gd name="connsiteX16148" fmla="*/ 342415 w 10775908"/>
              <a:gd name="connsiteY16148" fmla="*/ 854402 h 4464204"/>
              <a:gd name="connsiteX16149" fmla="*/ 327962 w 10775908"/>
              <a:gd name="connsiteY16149" fmla="*/ 859865 h 4464204"/>
              <a:gd name="connsiteX16150" fmla="*/ 335265 w 10775908"/>
              <a:gd name="connsiteY16150" fmla="*/ 852429 h 4464204"/>
              <a:gd name="connsiteX16151" fmla="*/ 5028281 w 10775908"/>
              <a:gd name="connsiteY16151" fmla="*/ 851724 h 4464204"/>
              <a:gd name="connsiteX16152" fmla="*/ 5030107 w 10775908"/>
              <a:gd name="connsiteY16152" fmla="*/ 858794 h 4464204"/>
              <a:gd name="connsiteX16153" fmla="*/ 5017525 w 10775908"/>
              <a:gd name="connsiteY16153" fmla="*/ 858933 h 4464204"/>
              <a:gd name="connsiteX16154" fmla="*/ 5028281 w 10775908"/>
              <a:gd name="connsiteY16154" fmla="*/ 851724 h 4464204"/>
              <a:gd name="connsiteX16155" fmla="*/ 5006376 w 10775908"/>
              <a:gd name="connsiteY16155" fmla="*/ 850983 h 4464204"/>
              <a:gd name="connsiteX16156" fmla="*/ 5007599 w 10775908"/>
              <a:gd name="connsiteY16156" fmla="*/ 854037 h 4464204"/>
              <a:gd name="connsiteX16157" fmla="*/ 5004741 w 10775908"/>
              <a:gd name="connsiteY16157" fmla="*/ 855664 h 4464204"/>
              <a:gd name="connsiteX16158" fmla="*/ 5002156 w 10775908"/>
              <a:gd name="connsiteY16158" fmla="*/ 852134 h 4464204"/>
              <a:gd name="connsiteX16159" fmla="*/ 5006376 w 10775908"/>
              <a:gd name="connsiteY16159" fmla="*/ 850983 h 4464204"/>
              <a:gd name="connsiteX16160" fmla="*/ 574465 w 10775908"/>
              <a:gd name="connsiteY16160" fmla="*/ 850777 h 4464204"/>
              <a:gd name="connsiteX16161" fmla="*/ 584231 w 10775908"/>
              <a:gd name="connsiteY16161" fmla="*/ 858715 h 4464204"/>
              <a:gd name="connsiteX16162" fmla="*/ 575307 w 10775908"/>
              <a:gd name="connsiteY16162" fmla="*/ 861816 h 4464204"/>
              <a:gd name="connsiteX16163" fmla="*/ 574465 w 10775908"/>
              <a:gd name="connsiteY16163" fmla="*/ 850777 h 4464204"/>
              <a:gd name="connsiteX16164" fmla="*/ 1505935 w 10775908"/>
              <a:gd name="connsiteY16164" fmla="*/ 850629 h 4464204"/>
              <a:gd name="connsiteX16165" fmla="*/ 1516230 w 10775908"/>
              <a:gd name="connsiteY16165" fmla="*/ 853139 h 4464204"/>
              <a:gd name="connsiteX16166" fmla="*/ 1518011 w 10775908"/>
              <a:gd name="connsiteY16166" fmla="*/ 865737 h 4464204"/>
              <a:gd name="connsiteX16167" fmla="*/ 1508579 w 10775908"/>
              <a:gd name="connsiteY16167" fmla="*/ 863529 h 4464204"/>
              <a:gd name="connsiteX16168" fmla="*/ 1505935 w 10775908"/>
              <a:gd name="connsiteY16168" fmla="*/ 850629 h 4464204"/>
              <a:gd name="connsiteX16169" fmla="*/ 5366196 w 10775908"/>
              <a:gd name="connsiteY16169" fmla="*/ 849918 h 4464204"/>
              <a:gd name="connsiteX16170" fmla="*/ 5366552 w 10775908"/>
              <a:gd name="connsiteY16170" fmla="*/ 854713 h 4464204"/>
              <a:gd name="connsiteX16171" fmla="*/ 5364405 w 10775908"/>
              <a:gd name="connsiteY16171" fmla="*/ 855857 h 4464204"/>
              <a:gd name="connsiteX16172" fmla="*/ 5366196 w 10775908"/>
              <a:gd name="connsiteY16172" fmla="*/ 849918 h 4464204"/>
              <a:gd name="connsiteX16173" fmla="*/ 796056 w 10775908"/>
              <a:gd name="connsiteY16173" fmla="*/ 847032 h 4464204"/>
              <a:gd name="connsiteX16174" fmla="*/ 786893 w 10775908"/>
              <a:gd name="connsiteY16174" fmla="*/ 854808 h 4464204"/>
              <a:gd name="connsiteX16175" fmla="*/ 796056 w 10775908"/>
              <a:gd name="connsiteY16175" fmla="*/ 847032 h 4464204"/>
              <a:gd name="connsiteX16176" fmla="*/ 1378434 w 10775908"/>
              <a:gd name="connsiteY16176" fmla="*/ 846536 h 4464204"/>
              <a:gd name="connsiteX16177" fmla="*/ 1389610 w 10775908"/>
              <a:gd name="connsiteY16177" fmla="*/ 850442 h 4464204"/>
              <a:gd name="connsiteX16178" fmla="*/ 1386189 w 10775908"/>
              <a:gd name="connsiteY16178" fmla="*/ 860227 h 4464204"/>
              <a:gd name="connsiteX16179" fmla="*/ 1375012 w 10775908"/>
              <a:gd name="connsiteY16179" fmla="*/ 856319 h 4464204"/>
              <a:gd name="connsiteX16180" fmla="*/ 1378434 w 10775908"/>
              <a:gd name="connsiteY16180" fmla="*/ 846536 h 4464204"/>
              <a:gd name="connsiteX16181" fmla="*/ 4950881 w 10775908"/>
              <a:gd name="connsiteY16181" fmla="*/ 845726 h 4464204"/>
              <a:gd name="connsiteX16182" fmla="*/ 4942019 w 10775908"/>
              <a:gd name="connsiteY16182" fmla="*/ 853610 h 4464204"/>
              <a:gd name="connsiteX16183" fmla="*/ 4950881 w 10775908"/>
              <a:gd name="connsiteY16183" fmla="*/ 845726 h 4464204"/>
              <a:gd name="connsiteX16184" fmla="*/ 858565 w 10775908"/>
              <a:gd name="connsiteY16184" fmla="*/ 844735 h 4464204"/>
              <a:gd name="connsiteX16185" fmla="*/ 860590 w 10775908"/>
              <a:gd name="connsiteY16185" fmla="*/ 856409 h 4464204"/>
              <a:gd name="connsiteX16186" fmla="*/ 858565 w 10775908"/>
              <a:gd name="connsiteY16186" fmla="*/ 844735 h 4464204"/>
              <a:gd name="connsiteX16187" fmla="*/ 5414795 w 10775908"/>
              <a:gd name="connsiteY16187" fmla="*/ 842577 h 4464204"/>
              <a:gd name="connsiteX16188" fmla="*/ 5413132 w 10775908"/>
              <a:gd name="connsiteY16188" fmla="*/ 859763 h 4464204"/>
              <a:gd name="connsiteX16189" fmla="*/ 5373837 w 10775908"/>
              <a:gd name="connsiteY16189" fmla="*/ 861640 h 4464204"/>
              <a:gd name="connsiteX16190" fmla="*/ 5366863 w 10775908"/>
              <a:gd name="connsiteY16190" fmla="*/ 850249 h 4464204"/>
              <a:gd name="connsiteX16191" fmla="*/ 5401107 w 10775908"/>
              <a:gd name="connsiteY16191" fmla="*/ 844453 h 4464204"/>
              <a:gd name="connsiteX16192" fmla="*/ 5414795 w 10775908"/>
              <a:gd name="connsiteY16192" fmla="*/ 842577 h 4464204"/>
              <a:gd name="connsiteX16193" fmla="*/ 5143826 w 10775908"/>
              <a:gd name="connsiteY16193" fmla="*/ 841859 h 4464204"/>
              <a:gd name="connsiteX16194" fmla="*/ 5134964 w 10775908"/>
              <a:gd name="connsiteY16194" fmla="*/ 849740 h 4464204"/>
              <a:gd name="connsiteX16195" fmla="*/ 5143826 w 10775908"/>
              <a:gd name="connsiteY16195" fmla="*/ 841859 h 4464204"/>
              <a:gd name="connsiteX16196" fmla="*/ 1359852 w 10775908"/>
              <a:gd name="connsiteY16196" fmla="*/ 841658 h 4464204"/>
              <a:gd name="connsiteX16197" fmla="*/ 1366458 w 10775908"/>
              <a:gd name="connsiteY16197" fmla="*/ 861358 h 4464204"/>
              <a:gd name="connsiteX16198" fmla="*/ 1348368 w 10775908"/>
              <a:gd name="connsiteY16198" fmla="*/ 868079 h 4464204"/>
              <a:gd name="connsiteX16199" fmla="*/ 1359852 w 10775908"/>
              <a:gd name="connsiteY16199" fmla="*/ 841658 h 4464204"/>
              <a:gd name="connsiteX16200" fmla="*/ 5052536 w 10775908"/>
              <a:gd name="connsiteY16200" fmla="*/ 840728 h 4464204"/>
              <a:gd name="connsiteX16201" fmla="*/ 5046587 w 10775908"/>
              <a:gd name="connsiteY16201" fmla="*/ 857746 h 4464204"/>
              <a:gd name="connsiteX16202" fmla="*/ 5032436 w 10775908"/>
              <a:gd name="connsiteY16202" fmla="*/ 848555 h 4464204"/>
              <a:gd name="connsiteX16203" fmla="*/ 5052536 w 10775908"/>
              <a:gd name="connsiteY16203" fmla="*/ 840728 h 4464204"/>
              <a:gd name="connsiteX16204" fmla="*/ 1926499 w 10775908"/>
              <a:gd name="connsiteY16204" fmla="*/ 840408 h 4464204"/>
              <a:gd name="connsiteX16205" fmla="*/ 1917637 w 10775908"/>
              <a:gd name="connsiteY16205" fmla="*/ 848291 h 4464204"/>
              <a:gd name="connsiteX16206" fmla="*/ 1926499 w 10775908"/>
              <a:gd name="connsiteY16206" fmla="*/ 840408 h 4464204"/>
              <a:gd name="connsiteX16207" fmla="*/ 600179 w 10775908"/>
              <a:gd name="connsiteY16207" fmla="*/ 838703 h 4464204"/>
              <a:gd name="connsiteX16208" fmla="*/ 613133 w 10775908"/>
              <a:gd name="connsiteY16208" fmla="*/ 849794 h 4464204"/>
              <a:gd name="connsiteX16209" fmla="*/ 607793 w 10775908"/>
              <a:gd name="connsiteY16209" fmla="*/ 851834 h 4464204"/>
              <a:gd name="connsiteX16210" fmla="*/ 596222 w 10775908"/>
              <a:gd name="connsiteY16210" fmla="*/ 843881 h 4464204"/>
              <a:gd name="connsiteX16211" fmla="*/ 600179 w 10775908"/>
              <a:gd name="connsiteY16211" fmla="*/ 838703 h 4464204"/>
              <a:gd name="connsiteX16212" fmla="*/ 539693 w 10775908"/>
              <a:gd name="connsiteY16212" fmla="*/ 838610 h 4464204"/>
              <a:gd name="connsiteX16213" fmla="*/ 530834 w 10775908"/>
              <a:gd name="connsiteY16213" fmla="*/ 846493 h 4464204"/>
              <a:gd name="connsiteX16214" fmla="*/ 539693 w 10775908"/>
              <a:gd name="connsiteY16214" fmla="*/ 838610 h 4464204"/>
              <a:gd name="connsiteX16215" fmla="*/ 5186795 w 10775908"/>
              <a:gd name="connsiteY16215" fmla="*/ 834182 h 4464204"/>
              <a:gd name="connsiteX16216" fmla="*/ 5158488 w 10775908"/>
              <a:gd name="connsiteY16216" fmla="*/ 854721 h 4464204"/>
              <a:gd name="connsiteX16217" fmla="*/ 5160753 w 10775908"/>
              <a:gd name="connsiteY16217" fmla="*/ 835948 h 4464204"/>
              <a:gd name="connsiteX16218" fmla="*/ 5186795 w 10775908"/>
              <a:gd name="connsiteY16218" fmla="*/ 834182 h 4464204"/>
              <a:gd name="connsiteX16219" fmla="*/ 5350926 w 10775908"/>
              <a:gd name="connsiteY16219" fmla="*/ 832947 h 4464204"/>
              <a:gd name="connsiteX16220" fmla="*/ 5347829 w 10775908"/>
              <a:gd name="connsiteY16220" fmla="*/ 842378 h 4464204"/>
              <a:gd name="connsiteX16221" fmla="*/ 5354471 w 10775908"/>
              <a:gd name="connsiteY16221" fmla="*/ 843239 h 4464204"/>
              <a:gd name="connsiteX16222" fmla="*/ 5363793 w 10775908"/>
              <a:gd name="connsiteY16222" fmla="*/ 857999 h 4464204"/>
              <a:gd name="connsiteX16223" fmla="*/ 5319987 w 10775908"/>
              <a:gd name="connsiteY16223" fmla="*/ 851781 h 4464204"/>
              <a:gd name="connsiteX16224" fmla="*/ 5307464 w 10775908"/>
              <a:gd name="connsiteY16224" fmla="*/ 845000 h 4464204"/>
              <a:gd name="connsiteX16225" fmla="*/ 5331305 w 10775908"/>
              <a:gd name="connsiteY16225" fmla="*/ 840237 h 4464204"/>
              <a:gd name="connsiteX16226" fmla="*/ 5344929 w 10775908"/>
              <a:gd name="connsiteY16226" fmla="*/ 842003 h 4464204"/>
              <a:gd name="connsiteX16227" fmla="*/ 5343330 w 10775908"/>
              <a:gd name="connsiteY16227" fmla="*/ 839841 h 4464204"/>
              <a:gd name="connsiteX16228" fmla="*/ 5350926 w 10775908"/>
              <a:gd name="connsiteY16228" fmla="*/ 832947 h 4464204"/>
              <a:gd name="connsiteX16229" fmla="*/ 847847 w 10775908"/>
              <a:gd name="connsiteY16229" fmla="*/ 830845 h 4464204"/>
              <a:gd name="connsiteX16230" fmla="*/ 857290 w 10775908"/>
              <a:gd name="connsiteY16230" fmla="*/ 833581 h 4464204"/>
              <a:gd name="connsiteX16231" fmla="*/ 839741 w 10775908"/>
              <a:gd name="connsiteY16231" fmla="*/ 838756 h 4464204"/>
              <a:gd name="connsiteX16232" fmla="*/ 847847 w 10775908"/>
              <a:gd name="connsiteY16232" fmla="*/ 830845 h 4464204"/>
              <a:gd name="connsiteX16233" fmla="*/ 806761 w 10775908"/>
              <a:gd name="connsiteY16233" fmla="*/ 829297 h 4464204"/>
              <a:gd name="connsiteX16234" fmla="*/ 815045 w 10775908"/>
              <a:gd name="connsiteY16234" fmla="*/ 831628 h 4464204"/>
              <a:gd name="connsiteX16235" fmla="*/ 799726 w 10775908"/>
              <a:gd name="connsiteY16235" fmla="*/ 837582 h 4464204"/>
              <a:gd name="connsiteX16236" fmla="*/ 806761 w 10775908"/>
              <a:gd name="connsiteY16236" fmla="*/ 829297 h 4464204"/>
              <a:gd name="connsiteX16237" fmla="*/ 1494663 w 10775908"/>
              <a:gd name="connsiteY16237" fmla="*/ 827178 h 4464204"/>
              <a:gd name="connsiteX16238" fmla="*/ 1499992 w 10775908"/>
              <a:gd name="connsiteY16238" fmla="*/ 848139 h 4464204"/>
              <a:gd name="connsiteX16239" fmla="*/ 1483073 w 10775908"/>
              <a:gd name="connsiteY16239" fmla="*/ 842226 h 4464204"/>
              <a:gd name="connsiteX16240" fmla="*/ 1494663 w 10775908"/>
              <a:gd name="connsiteY16240" fmla="*/ 827178 h 4464204"/>
              <a:gd name="connsiteX16241" fmla="*/ 563487 w 10775908"/>
              <a:gd name="connsiteY16241" fmla="*/ 825868 h 4464204"/>
              <a:gd name="connsiteX16242" fmla="*/ 554628 w 10775908"/>
              <a:gd name="connsiteY16242" fmla="*/ 833738 h 4464204"/>
              <a:gd name="connsiteX16243" fmla="*/ 563487 w 10775908"/>
              <a:gd name="connsiteY16243" fmla="*/ 825868 h 4464204"/>
              <a:gd name="connsiteX16244" fmla="*/ 523532 w 10775908"/>
              <a:gd name="connsiteY16244" fmla="*/ 822831 h 4464204"/>
              <a:gd name="connsiteX16245" fmla="*/ 532974 w 10775908"/>
              <a:gd name="connsiteY16245" fmla="*/ 825567 h 4464204"/>
              <a:gd name="connsiteX16246" fmla="*/ 515427 w 10775908"/>
              <a:gd name="connsiteY16246" fmla="*/ 830740 h 4464204"/>
              <a:gd name="connsiteX16247" fmla="*/ 523532 w 10775908"/>
              <a:gd name="connsiteY16247" fmla="*/ 822831 h 4464204"/>
              <a:gd name="connsiteX16248" fmla="*/ 1878174 w 10775908"/>
              <a:gd name="connsiteY16248" fmla="*/ 821916 h 4464204"/>
              <a:gd name="connsiteX16249" fmla="*/ 1875222 w 10775908"/>
              <a:gd name="connsiteY16249" fmla="*/ 828762 h 4464204"/>
              <a:gd name="connsiteX16250" fmla="*/ 1872016 w 10775908"/>
              <a:gd name="connsiteY16250" fmla="*/ 826767 h 4464204"/>
              <a:gd name="connsiteX16251" fmla="*/ 1878174 w 10775908"/>
              <a:gd name="connsiteY16251" fmla="*/ 821916 h 4464204"/>
              <a:gd name="connsiteX16252" fmla="*/ 1474969 w 10775908"/>
              <a:gd name="connsiteY16252" fmla="*/ 821298 h 4464204"/>
              <a:gd name="connsiteX16253" fmla="*/ 1482817 w 10775908"/>
              <a:gd name="connsiteY16253" fmla="*/ 823515 h 4464204"/>
              <a:gd name="connsiteX16254" fmla="*/ 1468364 w 10775908"/>
              <a:gd name="connsiteY16254" fmla="*/ 828975 h 4464204"/>
              <a:gd name="connsiteX16255" fmla="*/ 1474969 w 10775908"/>
              <a:gd name="connsiteY16255" fmla="*/ 821298 h 4464204"/>
              <a:gd name="connsiteX16256" fmla="*/ 782514 w 10775908"/>
              <a:gd name="connsiteY16256" fmla="*/ 820821 h 4464204"/>
              <a:gd name="connsiteX16257" fmla="*/ 790799 w 10775908"/>
              <a:gd name="connsiteY16257" fmla="*/ 823151 h 4464204"/>
              <a:gd name="connsiteX16258" fmla="*/ 775481 w 10775908"/>
              <a:gd name="connsiteY16258" fmla="*/ 829105 h 4464204"/>
              <a:gd name="connsiteX16259" fmla="*/ 782514 w 10775908"/>
              <a:gd name="connsiteY16259" fmla="*/ 820821 h 4464204"/>
              <a:gd name="connsiteX16260" fmla="*/ 1729114 w 10775908"/>
              <a:gd name="connsiteY16260" fmla="*/ 818411 h 4464204"/>
              <a:gd name="connsiteX16261" fmla="*/ 1729056 w 10775908"/>
              <a:gd name="connsiteY16261" fmla="*/ 819987 h 4464204"/>
              <a:gd name="connsiteX16262" fmla="*/ 1731867 w 10775908"/>
              <a:gd name="connsiteY16262" fmla="*/ 820969 h 4464204"/>
              <a:gd name="connsiteX16263" fmla="*/ 1728887 w 10775908"/>
              <a:gd name="connsiteY16263" fmla="*/ 824621 h 4464204"/>
              <a:gd name="connsiteX16264" fmla="*/ 1728876 w 10775908"/>
              <a:gd name="connsiteY16264" fmla="*/ 824916 h 4464204"/>
              <a:gd name="connsiteX16265" fmla="*/ 1728547 w 10775908"/>
              <a:gd name="connsiteY16265" fmla="*/ 825034 h 4464204"/>
              <a:gd name="connsiteX16266" fmla="*/ 1727964 w 10775908"/>
              <a:gd name="connsiteY16266" fmla="*/ 825747 h 4464204"/>
              <a:gd name="connsiteX16267" fmla="*/ 1727958 w 10775908"/>
              <a:gd name="connsiteY16267" fmla="*/ 825244 h 4464204"/>
              <a:gd name="connsiteX16268" fmla="*/ 1725385 w 10775908"/>
              <a:gd name="connsiteY16268" fmla="*/ 826167 h 4464204"/>
              <a:gd name="connsiteX16269" fmla="*/ 1723433 w 10775908"/>
              <a:gd name="connsiteY16269" fmla="*/ 823013 h 4464204"/>
              <a:gd name="connsiteX16270" fmla="*/ 1729114 w 10775908"/>
              <a:gd name="connsiteY16270" fmla="*/ 818411 h 4464204"/>
              <a:gd name="connsiteX16271" fmla="*/ 843293 w 10775908"/>
              <a:gd name="connsiteY16271" fmla="*/ 818308 h 4464204"/>
              <a:gd name="connsiteX16272" fmla="*/ 834431 w 10775908"/>
              <a:gd name="connsiteY16272" fmla="*/ 826192 h 4464204"/>
              <a:gd name="connsiteX16273" fmla="*/ 843293 w 10775908"/>
              <a:gd name="connsiteY16273" fmla="*/ 818308 h 4464204"/>
              <a:gd name="connsiteX16274" fmla="*/ 874183 w 10775908"/>
              <a:gd name="connsiteY16274" fmla="*/ 811122 h 4464204"/>
              <a:gd name="connsiteX16275" fmla="*/ 861688 w 10775908"/>
              <a:gd name="connsiteY16275" fmla="*/ 825846 h 4464204"/>
              <a:gd name="connsiteX16276" fmla="*/ 874183 w 10775908"/>
              <a:gd name="connsiteY16276" fmla="*/ 811122 h 4464204"/>
              <a:gd name="connsiteX16277" fmla="*/ 1626461 w 10775908"/>
              <a:gd name="connsiteY16277" fmla="*/ 810087 h 4464204"/>
              <a:gd name="connsiteX16278" fmla="*/ 1649706 w 10775908"/>
              <a:gd name="connsiteY16278" fmla="*/ 838330 h 4464204"/>
              <a:gd name="connsiteX16279" fmla="*/ 1655488 w 10775908"/>
              <a:gd name="connsiteY16279" fmla="*/ 859688 h 4464204"/>
              <a:gd name="connsiteX16280" fmla="*/ 1645098 w 10775908"/>
              <a:gd name="connsiteY16280" fmla="*/ 864729 h 4464204"/>
              <a:gd name="connsiteX16281" fmla="*/ 1626551 w 10775908"/>
              <a:gd name="connsiteY16281" fmla="*/ 841409 h 4464204"/>
              <a:gd name="connsiteX16282" fmla="*/ 1626461 w 10775908"/>
              <a:gd name="connsiteY16282" fmla="*/ 810087 h 4464204"/>
              <a:gd name="connsiteX16283" fmla="*/ 1871981 w 10775908"/>
              <a:gd name="connsiteY16283" fmla="*/ 801886 h 4464204"/>
              <a:gd name="connsiteX16284" fmla="*/ 1874803 w 10775908"/>
              <a:gd name="connsiteY16284" fmla="*/ 817726 h 4464204"/>
              <a:gd name="connsiteX16285" fmla="*/ 1871619 w 10775908"/>
              <a:gd name="connsiteY16285" fmla="*/ 820858 h 4464204"/>
              <a:gd name="connsiteX16286" fmla="*/ 1862306 w 10775908"/>
              <a:gd name="connsiteY16286" fmla="*/ 817602 h 4464204"/>
              <a:gd name="connsiteX16287" fmla="*/ 1871981 w 10775908"/>
              <a:gd name="connsiteY16287" fmla="*/ 801886 h 4464204"/>
              <a:gd name="connsiteX16288" fmla="*/ 516770 w 10775908"/>
              <a:gd name="connsiteY16288" fmla="*/ 798176 h 4464204"/>
              <a:gd name="connsiteX16289" fmla="*/ 507906 w 10775908"/>
              <a:gd name="connsiteY16289" fmla="*/ 806057 h 4464204"/>
              <a:gd name="connsiteX16290" fmla="*/ 516770 w 10775908"/>
              <a:gd name="connsiteY16290" fmla="*/ 798176 h 4464204"/>
              <a:gd name="connsiteX16291" fmla="*/ 478767 w 10775908"/>
              <a:gd name="connsiteY16291" fmla="*/ 796250 h 4464204"/>
              <a:gd name="connsiteX16292" fmla="*/ 469908 w 10775908"/>
              <a:gd name="connsiteY16292" fmla="*/ 804121 h 4464204"/>
              <a:gd name="connsiteX16293" fmla="*/ 478767 w 10775908"/>
              <a:gd name="connsiteY16293" fmla="*/ 796250 h 4464204"/>
              <a:gd name="connsiteX16294" fmla="*/ 765743 w 10775908"/>
              <a:gd name="connsiteY16294" fmla="*/ 792674 h 4464204"/>
              <a:gd name="connsiteX16295" fmla="*/ 758790 w 10775908"/>
              <a:gd name="connsiteY16295" fmla="*/ 812565 h 4464204"/>
              <a:gd name="connsiteX16296" fmla="*/ 754310 w 10775908"/>
              <a:gd name="connsiteY16296" fmla="*/ 802069 h 4464204"/>
              <a:gd name="connsiteX16297" fmla="*/ 765743 w 10775908"/>
              <a:gd name="connsiteY16297" fmla="*/ 792674 h 4464204"/>
              <a:gd name="connsiteX16298" fmla="*/ 936468 w 10775908"/>
              <a:gd name="connsiteY16298" fmla="*/ 790757 h 4464204"/>
              <a:gd name="connsiteX16299" fmla="*/ 927304 w 10775908"/>
              <a:gd name="connsiteY16299" fmla="*/ 798534 h 4464204"/>
              <a:gd name="connsiteX16300" fmla="*/ 936468 w 10775908"/>
              <a:gd name="connsiteY16300" fmla="*/ 790757 h 4464204"/>
              <a:gd name="connsiteX16301" fmla="*/ 1587831 w 10775908"/>
              <a:gd name="connsiteY16301" fmla="*/ 784185 h 4464204"/>
              <a:gd name="connsiteX16302" fmla="*/ 1598066 w 10775908"/>
              <a:gd name="connsiteY16302" fmla="*/ 788852 h 4464204"/>
              <a:gd name="connsiteX16303" fmla="*/ 1587992 w 10775908"/>
              <a:gd name="connsiteY16303" fmla="*/ 797304 h 4464204"/>
              <a:gd name="connsiteX16304" fmla="*/ 1577756 w 10775908"/>
              <a:gd name="connsiteY16304" fmla="*/ 792638 h 4464204"/>
              <a:gd name="connsiteX16305" fmla="*/ 1587831 w 10775908"/>
              <a:gd name="connsiteY16305" fmla="*/ 784185 h 4464204"/>
              <a:gd name="connsiteX16306" fmla="*/ 1457249 w 10775908"/>
              <a:gd name="connsiteY16306" fmla="*/ 772570 h 4464204"/>
              <a:gd name="connsiteX16307" fmla="*/ 1458705 w 10775908"/>
              <a:gd name="connsiteY16307" fmla="*/ 781864 h 4464204"/>
              <a:gd name="connsiteX16308" fmla="*/ 1448896 w 10775908"/>
              <a:gd name="connsiteY16308" fmla="*/ 774042 h 4464204"/>
              <a:gd name="connsiteX16309" fmla="*/ 1457249 w 10775908"/>
              <a:gd name="connsiteY16309" fmla="*/ 772570 h 4464204"/>
              <a:gd name="connsiteX16310" fmla="*/ 492639 w 10775908"/>
              <a:gd name="connsiteY16310" fmla="*/ 771018 h 4464204"/>
              <a:gd name="connsiteX16311" fmla="*/ 499708 w 10775908"/>
              <a:gd name="connsiteY16311" fmla="*/ 773225 h 4464204"/>
              <a:gd name="connsiteX16312" fmla="*/ 485911 w 10775908"/>
              <a:gd name="connsiteY16312" fmla="*/ 776814 h 4464204"/>
              <a:gd name="connsiteX16313" fmla="*/ 492639 w 10775908"/>
              <a:gd name="connsiteY16313" fmla="*/ 771018 h 4464204"/>
              <a:gd name="connsiteX16314" fmla="*/ 1910801 w 10775908"/>
              <a:gd name="connsiteY16314" fmla="*/ 770081 h 4464204"/>
              <a:gd name="connsiteX16315" fmla="*/ 1901935 w 10775908"/>
              <a:gd name="connsiteY16315" fmla="*/ 777963 h 4464204"/>
              <a:gd name="connsiteX16316" fmla="*/ 1910801 w 10775908"/>
              <a:gd name="connsiteY16316" fmla="*/ 770081 h 4464204"/>
              <a:gd name="connsiteX16317" fmla="*/ 55230 w 10775908"/>
              <a:gd name="connsiteY16317" fmla="*/ 768939 h 4464204"/>
              <a:gd name="connsiteX16318" fmla="*/ 67302 w 10775908"/>
              <a:gd name="connsiteY16318" fmla="*/ 787692 h 4464204"/>
              <a:gd name="connsiteX16319" fmla="*/ 87859 w 10775908"/>
              <a:gd name="connsiteY16319" fmla="*/ 827494 h 4464204"/>
              <a:gd name="connsiteX16320" fmla="*/ 135557 w 10775908"/>
              <a:gd name="connsiteY16320" fmla="*/ 915965 h 4464204"/>
              <a:gd name="connsiteX16321" fmla="*/ 139794 w 10775908"/>
              <a:gd name="connsiteY16321" fmla="*/ 957027 h 4464204"/>
              <a:gd name="connsiteX16322" fmla="*/ 118352 w 10775908"/>
              <a:gd name="connsiteY16322" fmla="*/ 931941 h 4464204"/>
              <a:gd name="connsiteX16323" fmla="*/ 112475 w 10775908"/>
              <a:gd name="connsiteY16323" fmla="*/ 913990 h 4464204"/>
              <a:gd name="connsiteX16324" fmla="*/ 109085 w 10775908"/>
              <a:gd name="connsiteY16324" fmla="*/ 895188 h 4464204"/>
              <a:gd name="connsiteX16325" fmla="*/ 106863 w 10775908"/>
              <a:gd name="connsiteY16325" fmla="*/ 900199 h 4464204"/>
              <a:gd name="connsiteX16326" fmla="*/ 103504 w 10775908"/>
              <a:gd name="connsiteY16326" fmla="*/ 898017 h 4464204"/>
              <a:gd name="connsiteX16327" fmla="*/ 106272 w 10775908"/>
              <a:gd name="connsiteY16327" fmla="*/ 896837 h 4464204"/>
              <a:gd name="connsiteX16328" fmla="*/ 108965 w 10775908"/>
              <a:gd name="connsiteY16328" fmla="*/ 894522 h 4464204"/>
              <a:gd name="connsiteX16329" fmla="*/ 108834 w 10775908"/>
              <a:gd name="connsiteY16329" fmla="*/ 893799 h 4464204"/>
              <a:gd name="connsiteX16330" fmla="*/ 47948 w 10775908"/>
              <a:gd name="connsiteY16330" fmla="*/ 769932 h 4464204"/>
              <a:gd name="connsiteX16331" fmla="*/ 55230 w 10775908"/>
              <a:gd name="connsiteY16331" fmla="*/ 768939 h 4464204"/>
              <a:gd name="connsiteX16332" fmla="*/ 1665312 w 10775908"/>
              <a:gd name="connsiteY16332" fmla="*/ 758833 h 4464204"/>
              <a:gd name="connsiteX16333" fmla="*/ 1671742 w 10775908"/>
              <a:gd name="connsiteY16333" fmla="*/ 794747 h 4464204"/>
              <a:gd name="connsiteX16334" fmla="*/ 1665312 w 10775908"/>
              <a:gd name="connsiteY16334" fmla="*/ 758833 h 4464204"/>
              <a:gd name="connsiteX16335" fmla="*/ 1545647 w 10775908"/>
              <a:gd name="connsiteY16335" fmla="*/ 757581 h 4464204"/>
              <a:gd name="connsiteX16336" fmla="*/ 1552979 w 10775908"/>
              <a:gd name="connsiteY16336" fmla="*/ 759320 h 4464204"/>
              <a:gd name="connsiteX16337" fmla="*/ 1565367 w 10775908"/>
              <a:gd name="connsiteY16337" fmla="*/ 767157 h 4464204"/>
              <a:gd name="connsiteX16338" fmla="*/ 1555874 w 10775908"/>
              <a:gd name="connsiteY16338" fmla="*/ 781794 h 4464204"/>
              <a:gd name="connsiteX16339" fmla="*/ 1537008 w 10775908"/>
              <a:gd name="connsiteY16339" fmla="*/ 761733 h 4464204"/>
              <a:gd name="connsiteX16340" fmla="*/ 1545647 w 10775908"/>
              <a:gd name="connsiteY16340" fmla="*/ 757581 h 4464204"/>
              <a:gd name="connsiteX16341" fmla="*/ 1287676 w 10775908"/>
              <a:gd name="connsiteY16341" fmla="*/ 754830 h 4464204"/>
              <a:gd name="connsiteX16342" fmla="*/ 1278815 w 10775908"/>
              <a:gd name="connsiteY16342" fmla="*/ 762710 h 4464204"/>
              <a:gd name="connsiteX16343" fmla="*/ 1287676 w 10775908"/>
              <a:gd name="connsiteY16343" fmla="*/ 754830 h 4464204"/>
              <a:gd name="connsiteX16344" fmla="*/ 1428155 w 10775908"/>
              <a:gd name="connsiteY16344" fmla="*/ 750476 h 4464204"/>
              <a:gd name="connsiteX16345" fmla="*/ 1450870 w 10775908"/>
              <a:gd name="connsiteY16345" fmla="*/ 762783 h 4464204"/>
              <a:gd name="connsiteX16346" fmla="*/ 1447506 w 10775908"/>
              <a:gd name="connsiteY16346" fmla="*/ 765974 h 4464204"/>
              <a:gd name="connsiteX16347" fmla="*/ 1433533 w 10775908"/>
              <a:gd name="connsiteY16347" fmla="*/ 763275 h 4464204"/>
              <a:gd name="connsiteX16348" fmla="*/ 1428155 w 10775908"/>
              <a:gd name="connsiteY16348" fmla="*/ 750476 h 4464204"/>
              <a:gd name="connsiteX16349" fmla="*/ 1259284 w 10775908"/>
              <a:gd name="connsiteY16349" fmla="*/ 744901 h 4464204"/>
              <a:gd name="connsiteX16350" fmla="*/ 1280615 w 10775908"/>
              <a:gd name="connsiteY16350" fmla="*/ 776390 h 4464204"/>
              <a:gd name="connsiteX16351" fmla="*/ 1255398 w 10775908"/>
              <a:gd name="connsiteY16351" fmla="*/ 793428 h 4464204"/>
              <a:gd name="connsiteX16352" fmla="*/ 1259284 w 10775908"/>
              <a:gd name="connsiteY16352" fmla="*/ 744901 h 4464204"/>
              <a:gd name="connsiteX16353" fmla="*/ 1526935 w 10775908"/>
              <a:gd name="connsiteY16353" fmla="*/ 744483 h 4464204"/>
              <a:gd name="connsiteX16354" fmla="*/ 1539725 w 10775908"/>
              <a:gd name="connsiteY16354" fmla="*/ 752917 h 4464204"/>
              <a:gd name="connsiteX16355" fmla="*/ 1529597 w 10775908"/>
              <a:gd name="connsiteY16355" fmla="*/ 754553 h 4464204"/>
              <a:gd name="connsiteX16356" fmla="*/ 1526935 w 10775908"/>
              <a:gd name="connsiteY16356" fmla="*/ 744483 h 4464204"/>
              <a:gd name="connsiteX16357" fmla="*/ 44261 w 10775908"/>
              <a:gd name="connsiteY16357" fmla="*/ 743690 h 4464204"/>
              <a:gd name="connsiteX16358" fmla="*/ 52487 w 10775908"/>
              <a:gd name="connsiteY16358" fmla="*/ 760698 h 4464204"/>
              <a:gd name="connsiteX16359" fmla="*/ 49099 w 10775908"/>
              <a:gd name="connsiteY16359" fmla="*/ 763836 h 4464204"/>
              <a:gd name="connsiteX16360" fmla="*/ 39527 w 10775908"/>
              <a:gd name="connsiteY16360" fmla="*/ 745363 h 4464204"/>
              <a:gd name="connsiteX16361" fmla="*/ 44261 w 10775908"/>
              <a:gd name="connsiteY16361" fmla="*/ 743690 h 4464204"/>
              <a:gd name="connsiteX16362" fmla="*/ 1244333 w 10775908"/>
              <a:gd name="connsiteY16362" fmla="*/ 741275 h 4464204"/>
              <a:gd name="connsiteX16363" fmla="*/ 1241377 w 10775908"/>
              <a:gd name="connsiteY16363" fmla="*/ 743017 h 4464204"/>
              <a:gd name="connsiteX16364" fmla="*/ 1241651 w 10775908"/>
              <a:gd name="connsiteY16364" fmla="*/ 742855 h 4464204"/>
              <a:gd name="connsiteX16365" fmla="*/ 1246034 w 10775908"/>
              <a:gd name="connsiteY16365" fmla="*/ 740271 h 4464204"/>
              <a:gd name="connsiteX16366" fmla="*/ 1244333 w 10775908"/>
              <a:gd name="connsiteY16366" fmla="*/ 741275 h 4464204"/>
              <a:gd name="connsiteX16367" fmla="*/ 1244390 w 10775908"/>
              <a:gd name="connsiteY16367" fmla="*/ 741240 h 4464204"/>
              <a:gd name="connsiteX16368" fmla="*/ 1246034 w 10775908"/>
              <a:gd name="connsiteY16368" fmla="*/ 740271 h 4464204"/>
              <a:gd name="connsiteX16369" fmla="*/ 1006471 w 10775908"/>
              <a:gd name="connsiteY16369" fmla="*/ 738630 h 4464204"/>
              <a:gd name="connsiteX16370" fmla="*/ 1006564 w 10775908"/>
              <a:gd name="connsiteY16370" fmla="*/ 739404 h 4464204"/>
              <a:gd name="connsiteX16371" fmla="*/ 1006654 w 10775908"/>
              <a:gd name="connsiteY16371" fmla="*/ 740183 h 4464204"/>
              <a:gd name="connsiteX16372" fmla="*/ 1635005 w 10775908"/>
              <a:gd name="connsiteY16372" fmla="*/ 738502 h 4464204"/>
              <a:gd name="connsiteX16373" fmla="*/ 1626159 w 10775908"/>
              <a:gd name="connsiteY16373" fmla="*/ 746391 h 4464204"/>
              <a:gd name="connsiteX16374" fmla="*/ 1635005 w 10775908"/>
              <a:gd name="connsiteY16374" fmla="*/ 738502 h 4464204"/>
              <a:gd name="connsiteX16375" fmla="*/ 721386 w 10775908"/>
              <a:gd name="connsiteY16375" fmla="*/ 737365 h 4464204"/>
              <a:gd name="connsiteX16376" fmla="*/ 730989 w 10775908"/>
              <a:gd name="connsiteY16376" fmla="*/ 741288 h 4464204"/>
              <a:gd name="connsiteX16377" fmla="*/ 713369 w 10775908"/>
              <a:gd name="connsiteY16377" fmla="*/ 744174 h 4464204"/>
              <a:gd name="connsiteX16378" fmla="*/ 721386 w 10775908"/>
              <a:gd name="connsiteY16378" fmla="*/ 737365 h 4464204"/>
              <a:gd name="connsiteX16379" fmla="*/ 782747 w 10775908"/>
              <a:gd name="connsiteY16379" fmla="*/ 736275 h 4464204"/>
              <a:gd name="connsiteX16380" fmla="*/ 782959 w 10775908"/>
              <a:gd name="connsiteY16380" fmla="*/ 746600 h 4464204"/>
              <a:gd name="connsiteX16381" fmla="*/ 775195 w 10775908"/>
              <a:gd name="connsiteY16381" fmla="*/ 737577 h 4464204"/>
              <a:gd name="connsiteX16382" fmla="*/ 782747 w 10775908"/>
              <a:gd name="connsiteY16382" fmla="*/ 736275 h 4464204"/>
              <a:gd name="connsiteX16383" fmla="*/ 805524 w 10775908"/>
              <a:gd name="connsiteY16383" fmla="*/ 733377 h 4464204"/>
              <a:gd name="connsiteX16384" fmla="*/ 812685 w 10775908"/>
              <a:gd name="connsiteY16384" fmla="*/ 735314 h 4464204"/>
              <a:gd name="connsiteX16385" fmla="*/ 797984 w 10775908"/>
              <a:gd name="connsiteY16385" fmla="*/ 741486 h 4464204"/>
              <a:gd name="connsiteX16386" fmla="*/ 805524 w 10775908"/>
              <a:gd name="connsiteY16386" fmla="*/ 733377 h 4464204"/>
              <a:gd name="connsiteX16387" fmla="*/ 1511700 w 10775908"/>
              <a:gd name="connsiteY16387" fmla="*/ 725395 h 4464204"/>
              <a:gd name="connsiteX16388" fmla="*/ 1521921 w 10775908"/>
              <a:gd name="connsiteY16388" fmla="*/ 730102 h 4464204"/>
              <a:gd name="connsiteX16389" fmla="*/ 1506362 w 10775908"/>
              <a:gd name="connsiteY16389" fmla="*/ 736418 h 4464204"/>
              <a:gd name="connsiteX16390" fmla="*/ 1501469 w 10775908"/>
              <a:gd name="connsiteY16390" fmla="*/ 734300 h 4464204"/>
              <a:gd name="connsiteX16391" fmla="*/ 1511700 w 10775908"/>
              <a:gd name="connsiteY16391" fmla="*/ 725395 h 4464204"/>
              <a:gd name="connsiteX16392" fmla="*/ 1397486 w 10775908"/>
              <a:gd name="connsiteY16392" fmla="*/ 721560 h 4464204"/>
              <a:gd name="connsiteX16393" fmla="*/ 1405913 w 10775908"/>
              <a:gd name="connsiteY16393" fmla="*/ 728484 h 4464204"/>
              <a:gd name="connsiteX16394" fmla="*/ 1426073 w 10775908"/>
              <a:gd name="connsiteY16394" fmla="*/ 746143 h 4464204"/>
              <a:gd name="connsiteX16395" fmla="*/ 1388067 w 10775908"/>
              <a:gd name="connsiteY16395" fmla="*/ 722246 h 4464204"/>
              <a:gd name="connsiteX16396" fmla="*/ 1397486 w 10775908"/>
              <a:gd name="connsiteY16396" fmla="*/ 721560 h 4464204"/>
              <a:gd name="connsiteX16397" fmla="*/ 800121 w 10775908"/>
              <a:gd name="connsiteY16397" fmla="*/ 720546 h 4464204"/>
              <a:gd name="connsiteX16398" fmla="*/ 789822 w 10775908"/>
              <a:gd name="connsiteY16398" fmla="*/ 727924 h 4464204"/>
              <a:gd name="connsiteX16399" fmla="*/ 800121 w 10775908"/>
              <a:gd name="connsiteY16399" fmla="*/ 720546 h 4464204"/>
              <a:gd name="connsiteX16400" fmla="*/ 1366736 w 10775908"/>
              <a:gd name="connsiteY16400" fmla="*/ 719901 h 4464204"/>
              <a:gd name="connsiteX16401" fmla="*/ 1376967 w 10775908"/>
              <a:gd name="connsiteY16401" fmla="*/ 721241 h 4464204"/>
              <a:gd name="connsiteX16402" fmla="*/ 1455877 w 10775908"/>
              <a:gd name="connsiteY16402" fmla="*/ 808397 h 4464204"/>
              <a:gd name="connsiteX16403" fmla="*/ 1380214 w 10775908"/>
              <a:gd name="connsiteY16403" fmla="*/ 755904 h 4464204"/>
              <a:gd name="connsiteX16404" fmla="*/ 1359660 w 10775908"/>
              <a:gd name="connsiteY16404" fmla="*/ 733073 h 4464204"/>
              <a:gd name="connsiteX16405" fmla="*/ 1366736 w 10775908"/>
              <a:gd name="connsiteY16405" fmla="*/ 719901 h 4464204"/>
              <a:gd name="connsiteX16406" fmla="*/ 1497055 w 10775908"/>
              <a:gd name="connsiteY16406" fmla="*/ 716209 h 4464204"/>
              <a:gd name="connsiteX16407" fmla="*/ 1495125 w 10775908"/>
              <a:gd name="connsiteY16407" fmla="*/ 733001 h 4464204"/>
              <a:gd name="connsiteX16408" fmla="*/ 1485998 w 10775908"/>
              <a:gd name="connsiteY16408" fmla="*/ 723259 h 4464204"/>
              <a:gd name="connsiteX16409" fmla="*/ 1497055 w 10775908"/>
              <a:gd name="connsiteY16409" fmla="*/ 716209 h 4464204"/>
              <a:gd name="connsiteX16410" fmla="*/ 29637 w 10775908"/>
              <a:gd name="connsiteY16410" fmla="*/ 708775 h 4464204"/>
              <a:gd name="connsiteX16411" fmla="*/ 42563 w 10775908"/>
              <a:gd name="connsiteY16411" fmla="*/ 735582 h 4464204"/>
              <a:gd name="connsiteX16412" fmla="*/ 34725 w 10775908"/>
              <a:gd name="connsiteY16412" fmla="*/ 738257 h 4464204"/>
              <a:gd name="connsiteX16413" fmla="*/ 20042 w 10775908"/>
              <a:gd name="connsiteY16413" fmla="*/ 723250 h 4464204"/>
              <a:gd name="connsiteX16414" fmla="*/ 29637 w 10775908"/>
              <a:gd name="connsiteY16414" fmla="*/ 708775 h 4464204"/>
              <a:gd name="connsiteX16415" fmla="*/ 918737 w 10775908"/>
              <a:gd name="connsiteY16415" fmla="*/ 708520 h 4464204"/>
              <a:gd name="connsiteX16416" fmla="*/ 909875 w 10775908"/>
              <a:gd name="connsiteY16416" fmla="*/ 716403 h 4464204"/>
              <a:gd name="connsiteX16417" fmla="*/ 918737 w 10775908"/>
              <a:gd name="connsiteY16417" fmla="*/ 708520 h 4464204"/>
              <a:gd name="connsiteX16418" fmla="*/ 1383159 w 10775908"/>
              <a:gd name="connsiteY16418" fmla="*/ 703951 h 4464204"/>
              <a:gd name="connsiteX16419" fmla="*/ 1392968 w 10775908"/>
              <a:gd name="connsiteY16419" fmla="*/ 711770 h 4464204"/>
              <a:gd name="connsiteX16420" fmla="*/ 1384615 w 10775908"/>
              <a:gd name="connsiteY16420" fmla="*/ 713243 h 4464204"/>
              <a:gd name="connsiteX16421" fmla="*/ 1383159 w 10775908"/>
              <a:gd name="connsiteY16421" fmla="*/ 703951 h 4464204"/>
              <a:gd name="connsiteX16422" fmla="*/ 507181 w 10775908"/>
              <a:gd name="connsiteY16422" fmla="*/ 697561 h 4464204"/>
              <a:gd name="connsiteX16423" fmla="*/ 538618 w 10775908"/>
              <a:gd name="connsiteY16423" fmla="*/ 717246 h 4464204"/>
              <a:gd name="connsiteX16424" fmla="*/ 529310 w 10775908"/>
              <a:gd name="connsiteY16424" fmla="*/ 722417 h 4464204"/>
              <a:gd name="connsiteX16425" fmla="*/ 507181 w 10775908"/>
              <a:gd name="connsiteY16425" fmla="*/ 697561 h 4464204"/>
              <a:gd name="connsiteX16426" fmla="*/ 848571 w 10775908"/>
              <a:gd name="connsiteY16426" fmla="*/ 696813 h 4464204"/>
              <a:gd name="connsiteX16427" fmla="*/ 839408 w 10775908"/>
              <a:gd name="connsiteY16427" fmla="*/ 704589 h 4464204"/>
              <a:gd name="connsiteX16428" fmla="*/ 848571 w 10775908"/>
              <a:gd name="connsiteY16428" fmla="*/ 696813 h 4464204"/>
              <a:gd name="connsiteX16429" fmla="*/ 812835 w 10775908"/>
              <a:gd name="connsiteY16429" fmla="*/ 692956 h 4464204"/>
              <a:gd name="connsiteX16430" fmla="*/ 821713 w 10775908"/>
              <a:gd name="connsiteY16430" fmla="*/ 699124 h 4464204"/>
              <a:gd name="connsiteX16431" fmla="*/ 847271 w 10775908"/>
              <a:gd name="connsiteY16431" fmla="*/ 714746 h 4464204"/>
              <a:gd name="connsiteX16432" fmla="*/ 840443 w 10775908"/>
              <a:gd name="connsiteY16432" fmla="*/ 734277 h 4464204"/>
              <a:gd name="connsiteX16433" fmla="*/ 801603 w 10775908"/>
              <a:gd name="connsiteY16433" fmla="*/ 694323 h 4464204"/>
              <a:gd name="connsiteX16434" fmla="*/ 812835 w 10775908"/>
              <a:gd name="connsiteY16434" fmla="*/ 692956 h 4464204"/>
              <a:gd name="connsiteX16435" fmla="*/ 1462972 w 10775908"/>
              <a:gd name="connsiteY16435" fmla="*/ 692952 h 4464204"/>
              <a:gd name="connsiteX16436" fmla="*/ 1472163 w 10775908"/>
              <a:gd name="connsiteY16436" fmla="*/ 698381 h 4464204"/>
              <a:gd name="connsiteX16437" fmla="*/ 1489158 w 10775908"/>
              <a:gd name="connsiteY16437" fmla="*/ 713187 h 4464204"/>
              <a:gd name="connsiteX16438" fmla="*/ 1469010 w 10775908"/>
              <a:gd name="connsiteY16438" fmla="*/ 716115 h 4464204"/>
              <a:gd name="connsiteX16439" fmla="*/ 1451520 w 10775908"/>
              <a:gd name="connsiteY16439" fmla="*/ 706677 h 4464204"/>
              <a:gd name="connsiteX16440" fmla="*/ 1462972 w 10775908"/>
              <a:gd name="connsiteY16440" fmla="*/ 692952 h 4464204"/>
              <a:gd name="connsiteX16441" fmla="*/ 868935 w 10775908"/>
              <a:gd name="connsiteY16441" fmla="*/ 691115 h 4464204"/>
              <a:gd name="connsiteX16442" fmla="*/ 877319 w 10775908"/>
              <a:gd name="connsiteY16442" fmla="*/ 716367 h 4464204"/>
              <a:gd name="connsiteX16443" fmla="*/ 856107 w 10775908"/>
              <a:gd name="connsiteY16443" fmla="*/ 708951 h 4464204"/>
              <a:gd name="connsiteX16444" fmla="*/ 868935 w 10775908"/>
              <a:gd name="connsiteY16444" fmla="*/ 691115 h 4464204"/>
              <a:gd name="connsiteX16445" fmla="*/ 568744 w 10775908"/>
              <a:gd name="connsiteY16445" fmla="*/ 686425 h 4464204"/>
              <a:gd name="connsiteX16446" fmla="*/ 568578 w 10775908"/>
              <a:gd name="connsiteY16446" fmla="*/ 686676 h 4464204"/>
              <a:gd name="connsiteX16447" fmla="*/ 568137 w 10775908"/>
              <a:gd name="connsiteY16447" fmla="*/ 687340 h 4464204"/>
              <a:gd name="connsiteX16448" fmla="*/ 1327637 w 10775908"/>
              <a:gd name="connsiteY16448" fmla="*/ 686155 h 4464204"/>
              <a:gd name="connsiteX16449" fmla="*/ 1344762 w 10775908"/>
              <a:gd name="connsiteY16449" fmla="*/ 700839 h 4464204"/>
              <a:gd name="connsiteX16450" fmla="*/ 1356663 w 10775908"/>
              <a:gd name="connsiteY16450" fmla="*/ 704999 h 4464204"/>
              <a:gd name="connsiteX16451" fmla="*/ 1349890 w 10775908"/>
              <a:gd name="connsiteY16451" fmla="*/ 724372 h 4464204"/>
              <a:gd name="connsiteX16452" fmla="*/ 1327637 w 10775908"/>
              <a:gd name="connsiteY16452" fmla="*/ 686155 h 4464204"/>
              <a:gd name="connsiteX16453" fmla="*/ 848278 w 10775908"/>
              <a:gd name="connsiteY16453" fmla="*/ 684711 h 4464204"/>
              <a:gd name="connsiteX16454" fmla="*/ 856993 w 10775908"/>
              <a:gd name="connsiteY16454" fmla="*/ 686934 h 4464204"/>
              <a:gd name="connsiteX16455" fmla="*/ 853573 w 10775908"/>
              <a:gd name="connsiteY16455" fmla="*/ 696720 h 4464204"/>
              <a:gd name="connsiteX16456" fmla="*/ 838022 w 10775908"/>
              <a:gd name="connsiteY16456" fmla="*/ 686890 h 4464204"/>
              <a:gd name="connsiteX16457" fmla="*/ 848278 w 10775908"/>
              <a:gd name="connsiteY16457" fmla="*/ 684711 h 4464204"/>
              <a:gd name="connsiteX16458" fmla="*/ 570322 w 10775908"/>
              <a:gd name="connsiteY16458" fmla="*/ 684050 h 4464204"/>
              <a:gd name="connsiteX16459" fmla="*/ 568744 w 10775908"/>
              <a:gd name="connsiteY16459" fmla="*/ 686425 h 4464204"/>
              <a:gd name="connsiteX16460" fmla="*/ 569405 w 10775908"/>
              <a:gd name="connsiteY16460" fmla="*/ 685429 h 4464204"/>
              <a:gd name="connsiteX16461" fmla="*/ 1359506 w 10775908"/>
              <a:gd name="connsiteY16461" fmla="*/ 683488 h 4464204"/>
              <a:gd name="connsiteX16462" fmla="*/ 1369050 w 10775908"/>
              <a:gd name="connsiteY16462" fmla="*/ 688006 h 4464204"/>
              <a:gd name="connsiteX16463" fmla="*/ 1354880 w 10775908"/>
              <a:gd name="connsiteY16463" fmla="*/ 694488 h 4464204"/>
              <a:gd name="connsiteX16464" fmla="*/ 1350160 w 10775908"/>
              <a:gd name="connsiteY16464" fmla="*/ 692371 h 4464204"/>
              <a:gd name="connsiteX16465" fmla="*/ 1359506 w 10775908"/>
              <a:gd name="connsiteY16465" fmla="*/ 683488 h 4464204"/>
              <a:gd name="connsiteX16466" fmla="*/ 683907 w 10775908"/>
              <a:gd name="connsiteY16466" fmla="*/ 681390 h 4464204"/>
              <a:gd name="connsiteX16467" fmla="*/ 674746 w 10775908"/>
              <a:gd name="connsiteY16467" fmla="*/ 689167 h 4464204"/>
              <a:gd name="connsiteX16468" fmla="*/ 683907 w 10775908"/>
              <a:gd name="connsiteY16468" fmla="*/ 681390 h 4464204"/>
              <a:gd name="connsiteX16469" fmla="*/ 559896 w 10775908"/>
              <a:gd name="connsiteY16469" fmla="*/ 681052 h 4464204"/>
              <a:gd name="connsiteX16470" fmla="*/ 563505 w 10775908"/>
              <a:gd name="connsiteY16470" fmla="*/ 687531 h 4464204"/>
              <a:gd name="connsiteX16471" fmla="*/ 555907 w 10775908"/>
              <a:gd name="connsiteY16471" fmla="*/ 682714 h 4464204"/>
              <a:gd name="connsiteX16472" fmla="*/ 559896 w 10775908"/>
              <a:gd name="connsiteY16472" fmla="*/ 681052 h 4464204"/>
              <a:gd name="connsiteX16473" fmla="*/ 1032 w 10775908"/>
              <a:gd name="connsiteY16473" fmla="*/ 680308 h 4464204"/>
              <a:gd name="connsiteX16474" fmla="*/ 14150 w 10775908"/>
              <a:gd name="connsiteY16474" fmla="*/ 680649 h 4464204"/>
              <a:gd name="connsiteX16475" fmla="*/ 6234 w 10775908"/>
              <a:gd name="connsiteY16475" fmla="*/ 696981 h 4464204"/>
              <a:gd name="connsiteX16476" fmla="*/ 1032 w 10775908"/>
              <a:gd name="connsiteY16476" fmla="*/ 680308 h 4464204"/>
              <a:gd name="connsiteX16477" fmla="*/ 826347 w 10775908"/>
              <a:gd name="connsiteY16477" fmla="*/ 677695 h 4464204"/>
              <a:gd name="connsiteX16478" fmla="*/ 817182 w 10775908"/>
              <a:gd name="connsiteY16478" fmla="*/ 685472 h 4464204"/>
              <a:gd name="connsiteX16479" fmla="*/ 826347 w 10775908"/>
              <a:gd name="connsiteY16479" fmla="*/ 677695 h 4464204"/>
              <a:gd name="connsiteX16480" fmla="*/ 875368 w 10775908"/>
              <a:gd name="connsiteY16480" fmla="*/ 672271 h 4464204"/>
              <a:gd name="connsiteX16481" fmla="*/ 883261 w 10775908"/>
              <a:gd name="connsiteY16481" fmla="*/ 685543 h 4464204"/>
              <a:gd name="connsiteX16482" fmla="*/ 875368 w 10775908"/>
              <a:gd name="connsiteY16482" fmla="*/ 672271 h 4464204"/>
              <a:gd name="connsiteX16483" fmla="*/ 586199 w 10775908"/>
              <a:gd name="connsiteY16483" fmla="*/ 671697 h 4464204"/>
              <a:gd name="connsiteX16484" fmla="*/ 583241 w 10775908"/>
              <a:gd name="connsiteY16484" fmla="*/ 692708 h 4464204"/>
              <a:gd name="connsiteX16485" fmla="*/ 579340 w 10775908"/>
              <a:gd name="connsiteY16485" fmla="*/ 697588 h 4464204"/>
              <a:gd name="connsiteX16486" fmla="*/ 582563 w 10775908"/>
              <a:gd name="connsiteY16486" fmla="*/ 700922 h 4464204"/>
              <a:gd name="connsiteX16487" fmla="*/ 601680 w 10775908"/>
              <a:gd name="connsiteY16487" fmla="*/ 714217 h 4464204"/>
              <a:gd name="connsiteX16488" fmla="*/ 651914 w 10775908"/>
              <a:gd name="connsiteY16488" fmla="*/ 789101 h 4464204"/>
              <a:gd name="connsiteX16489" fmla="*/ 705488 w 10775908"/>
              <a:gd name="connsiteY16489" fmla="*/ 866980 h 4464204"/>
              <a:gd name="connsiteX16490" fmla="*/ 730268 w 10775908"/>
              <a:gd name="connsiteY16490" fmla="*/ 901729 h 4464204"/>
              <a:gd name="connsiteX16491" fmla="*/ 744427 w 10775908"/>
              <a:gd name="connsiteY16491" fmla="*/ 917702 h 4464204"/>
              <a:gd name="connsiteX16492" fmla="*/ 742156 w 10775908"/>
              <a:gd name="connsiteY16492" fmla="*/ 936748 h 4464204"/>
              <a:gd name="connsiteX16493" fmla="*/ 742680 w 10775908"/>
              <a:gd name="connsiteY16493" fmla="*/ 938103 h 4464204"/>
              <a:gd name="connsiteX16494" fmla="*/ 752167 w 10775908"/>
              <a:gd name="connsiteY16494" fmla="*/ 943238 h 4464204"/>
              <a:gd name="connsiteX16495" fmla="*/ 789338 w 10775908"/>
              <a:gd name="connsiteY16495" fmla="*/ 982105 h 4464204"/>
              <a:gd name="connsiteX16496" fmla="*/ 816122 w 10775908"/>
              <a:gd name="connsiteY16496" fmla="*/ 1004768 h 4464204"/>
              <a:gd name="connsiteX16497" fmla="*/ 816757 w 10775908"/>
              <a:gd name="connsiteY16497" fmla="*/ 1004771 h 4464204"/>
              <a:gd name="connsiteX16498" fmla="*/ 817453 w 10775908"/>
              <a:gd name="connsiteY16498" fmla="*/ 1003575 h 4464204"/>
              <a:gd name="connsiteX16499" fmla="*/ 822475 w 10775908"/>
              <a:gd name="connsiteY16499" fmla="*/ 1002310 h 4464204"/>
              <a:gd name="connsiteX16500" fmla="*/ 821326 w 10775908"/>
              <a:gd name="connsiteY16500" fmla="*/ 1004804 h 4464204"/>
              <a:gd name="connsiteX16501" fmla="*/ 825017 w 10775908"/>
              <a:gd name="connsiteY16501" fmla="*/ 1004829 h 4464204"/>
              <a:gd name="connsiteX16502" fmla="*/ 831591 w 10775908"/>
              <a:gd name="connsiteY16502" fmla="*/ 1005743 h 4464204"/>
              <a:gd name="connsiteX16503" fmla="*/ 838456 w 10775908"/>
              <a:gd name="connsiteY16503" fmla="*/ 1012576 h 4464204"/>
              <a:gd name="connsiteX16504" fmla="*/ 828934 w 10775908"/>
              <a:gd name="connsiteY16504" fmla="*/ 1019961 h 4464204"/>
              <a:gd name="connsiteX16505" fmla="*/ 923362 w 10775908"/>
              <a:gd name="connsiteY16505" fmla="*/ 1099520 h 4464204"/>
              <a:gd name="connsiteX16506" fmla="*/ 916699 w 10775908"/>
              <a:gd name="connsiteY16506" fmla="*/ 1118580 h 4464204"/>
              <a:gd name="connsiteX16507" fmla="*/ 923567 w 10775908"/>
              <a:gd name="connsiteY16507" fmla="*/ 1125413 h 4464204"/>
              <a:gd name="connsiteX16508" fmla="*/ 939016 w 10775908"/>
              <a:gd name="connsiteY16508" fmla="*/ 1139683 h 4464204"/>
              <a:gd name="connsiteX16509" fmla="*/ 952489 w 10775908"/>
              <a:gd name="connsiteY16509" fmla="*/ 1154090 h 4464204"/>
              <a:gd name="connsiteX16510" fmla="*/ 956420 w 10775908"/>
              <a:gd name="connsiteY16510" fmla="*/ 1160307 h 4464204"/>
              <a:gd name="connsiteX16511" fmla="*/ 964408 w 10775908"/>
              <a:gd name="connsiteY16511" fmla="*/ 1172942 h 4464204"/>
              <a:gd name="connsiteX16512" fmla="*/ 926145 w 10775908"/>
              <a:gd name="connsiteY16512" fmla="*/ 1154244 h 4464204"/>
              <a:gd name="connsiteX16513" fmla="*/ 900184 w 10775908"/>
              <a:gd name="connsiteY16513" fmla="*/ 1134920 h 4464204"/>
              <a:gd name="connsiteX16514" fmla="*/ 900183 w 10775908"/>
              <a:gd name="connsiteY16514" fmla="*/ 1134948 h 4464204"/>
              <a:gd name="connsiteX16515" fmla="*/ 898815 w 10775908"/>
              <a:gd name="connsiteY16515" fmla="*/ 1138860 h 4464204"/>
              <a:gd name="connsiteX16516" fmla="*/ 898074 w 10775908"/>
              <a:gd name="connsiteY16516" fmla="*/ 1133349 h 4464204"/>
              <a:gd name="connsiteX16517" fmla="*/ 890741 w 10775908"/>
              <a:gd name="connsiteY16517" fmla="*/ 1127889 h 4464204"/>
              <a:gd name="connsiteX16518" fmla="*/ 889951 w 10775908"/>
              <a:gd name="connsiteY16518" fmla="*/ 1127147 h 4464204"/>
              <a:gd name="connsiteX16519" fmla="*/ 895470 w 10775908"/>
              <a:gd name="connsiteY16519" fmla="*/ 1135109 h 4464204"/>
              <a:gd name="connsiteX16520" fmla="*/ 901714 w 10775908"/>
              <a:gd name="connsiteY16520" fmla="*/ 1161173 h 4464204"/>
              <a:gd name="connsiteX16521" fmla="*/ 885865 w 10775908"/>
              <a:gd name="connsiteY16521" fmla="*/ 1168859 h 4464204"/>
              <a:gd name="connsiteX16522" fmla="*/ 895533 w 10775908"/>
              <a:gd name="connsiteY16522" fmla="*/ 1178853 h 4464204"/>
              <a:gd name="connsiteX16523" fmla="*/ 882432 w 10775908"/>
              <a:gd name="connsiteY16523" fmla="*/ 1178682 h 4464204"/>
              <a:gd name="connsiteX16524" fmla="*/ 874084 w 10775908"/>
              <a:gd name="connsiteY16524" fmla="*/ 1208831 h 4464204"/>
              <a:gd name="connsiteX16525" fmla="*/ 870606 w 10775908"/>
              <a:gd name="connsiteY16525" fmla="*/ 1207804 h 4464204"/>
              <a:gd name="connsiteX16526" fmla="*/ 871759 w 10775908"/>
              <a:gd name="connsiteY16526" fmla="*/ 1190382 h 4464204"/>
              <a:gd name="connsiteX16527" fmla="*/ 858498 w 10775908"/>
              <a:gd name="connsiteY16527" fmla="*/ 1159292 h 4464204"/>
              <a:gd name="connsiteX16528" fmla="*/ 871019 w 10775908"/>
              <a:gd name="connsiteY16528" fmla="*/ 1154851 h 4464204"/>
              <a:gd name="connsiteX16529" fmla="*/ 863304 w 10775908"/>
              <a:gd name="connsiteY16529" fmla="*/ 1145541 h 4464204"/>
              <a:gd name="connsiteX16530" fmla="*/ 860293 w 10775908"/>
              <a:gd name="connsiteY16530" fmla="*/ 1142650 h 4464204"/>
              <a:gd name="connsiteX16531" fmla="*/ 822474 w 10775908"/>
              <a:gd name="connsiteY16531" fmla="*/ 1137881 h 4464204"/>
              <a:gd name="connsiteX16532" fmla="*/ 817999 w 10775908"/>
              <a:gd name="connsiteY16532" fmla="*/ 1133696 h 4464204"/>
              <a:gd name="connsiteX16533" fmla="*/ 818792 w 10775908"/>
              <a:gd name="connsiteY16533" fmla="*/ 1137292 h 4464204"/>
              <a:gd name="connsiteX16534" fmla="*/ 813797 w 10775908"/>
              <a:gd name="connsiteY16534" fmla="*/ 1139938 h 4464204"/>
              <a:gd name="connsiteX16535" fmla="*/ 814145 w 10775908"/>
              <a:gd name="connsiteY16535" fmla="*/ 1134570 h 4464204"/>
              <a:gd name="connsiteX16536" fmla="*/ 816035 w 10775908"/>
              <a:gd name="connsiteY16536" fmla="*/ 1131858 h 4464204"/>
              <a:gd name="connsiteX16537" fmla="*/ 814002 w 10775908"/>
              <a:gd name="connsiteY16537" fmla="*/ 1129960 h 4464204"/>
              <a:gd name="connsiteX16538" fmla="*/ 805093 w 10775908"/>
              <a:gd name="connsiteY16538" fmla="*/ 1118578 h 4464204"/>
              <a:gd name="connsiteX16539" fmla="*/ 792993 w 10775908"/>
              <a:gd name="connsiteY16539" fmla="*/ 1110305 h 4464204"/>
              <a:gd name="connsiteX16540" fmla="*/ 763302 w 10775908"/>
              <a:gd name="connsiteY16540" fmla="*/ 1082288 h 4464204"/>
              <a:gd name="connsiteX16541" fmla="*/ 803506 w 10775908"/>
              <a:gd name="connsiteY16541" fmla="*/ 1067687 h 4464204"/>
              <a:gd name="connsiteX16542" fmla="*/ 754636 w 10775908"/>
              <a:gd name="connsiteY16542" fmla="*/ 982628 h 4464204"/>
              <a:gd name="connsiteX16543" fmla="*/ 728369 w 10775908"/>
              <a:gd name="connsiteY16543" fmla="*/ 938543 h 4464204"/>
              <a:gd name="connsiteX16544" fmla="*/ 719223 w 10775908"/>
              <a:gd name="connsiteY16544" fmla="*/ 924046 h 4464204"/>
              <a:gd name="connsiteX16545" fmla="*/ 715558 w 10775908"/>
              <a:gd name="connsiteY16545" fmla="*/ 920892 h 4464204"/>
              <a:gd name="connsiteX16546" fmla="*/ 713465 w 10775908"/>
              <a:gd name="connsiteY16546" fmla="*/ 921533 h 4464204"/>
              <a:gd name="connsiteX16547" fmla="*/ 713949 w 10775908"/>
              <a:gd name="connsiteY16547" fmla="*/ 919509 h 4464204"/>
              <a:gd name="connsiteX16548" fmla="*/ 706820 w 10775908"/>
              <a:gd name="connsiteY16548" fmla="*/ 913372 h 4464204"/>
              <a:gd name="connsiteX16549" fmla="*/ 705035 w 10775908"/>
              <a:gd name="connsiteY16549" fmla="*/ 949857 h 4464204"/>
              <a:gd name="connsiteX16550" fmla="*/ 680098 w 10775908"/>
              <a:gd name="connsiteY16550" fmla="*/ 952163 h 4464204"/>
              <a:gd name="connsiteX16551" fmla="*/ 690286 w 10775908"/>
              <a:gd name="connsiteY16551" fmla="*/ 923022 h 4464204"/>
              <a:gd name="connsiteX16552" fmla="*/ 670527 w 10775908"/>
              <a:gd name="connsiteY16552" fmla="*/ 929342 h 4464204"/>
              <a:gd name="connsiteX16553" fmla="*/ 650932 w 10775908"/>
              <a:gd name="connsiteY16553" fmla="*/ 904856 h 4464204"/>
              <a:gd name="connsiteX16554" fmla="*/ 659093 w 10775908"/>
              <a:gd name="connsiteY16554" fmla="*/ 890779 h 4464204"/>
              <a:gd name="connsiteX16555" fmla="*/ 657874 w 10775908"/>
              <a:gd name="connsiteY16555" fmla="*/ 885975 h 4464204"/>
              <a:gd name="connsiteX16556" fmla="*/ 655944 w 10775908"/>
              <a:gd name="connsiteY16556" fmla="*/ 878363 h 4464204"/>
              <a:gd name="connsiteX16557" fmla="*/ 638147 w 10775908"/>
              <a:gd name="connsiteY16557" fmla="*/ 884955 h 4464204"/>
              <a:gd name="connsiteX16558" fmla="*/ 654367 w 10775908"/>
              <a:gd name="connsiteY16558" fmla="*/ 895035 h 4464204"/>
              <a:gd name="connsiteX16559" fmla="*/ 616751 w 10775908"/>
              <a:gd name="connsiteY16559" fmla="*/ 870862 h 4464204"/>
              <a:gd name="connsiteX16560" fmla="*/ 635241 w 10775908"/>
              <a:gd name="connsiteY16560" fmla="*/ 861895 h 4464204"/>
              <a:gd name="connsiteX16561" fmla="*/ 621284 w 10775908"/>
              <a:gd name="connsiteY16561" fmla="*/ 826521 h 4464204"/>
              <a:gd name="connsiteX16562" fmla="*/ 601215 w 10775908"/>
              <a:gd name="connsiteY16562" fmla="*/ 790845 h 4464204"/>
              <a:gd name="connsiteX16563" fmla="*/ 534328 w 10775908"/>
              <a:gd name="connsiteY16563" fmla="*/ 725942 h 4464204"/>
              <a:gd name="connsiteX16564" fmla="*/ 547749 w 10775908"/>
              <a:gd name="connsiteY16564" fmla="*/ 706385 h 4464204"/>
              <a:gd name="connsiteX16565" fmla="*/ 551354 w 10775908"/>
              <a:gd name="connsiteY16565" fmla="*/ 705142 h 4464204"/>
              <a:gd name="connsiteX16566" fmla="*/ 547921 w 10775908"/>
              <a:gd name="connsiteY16566" fmla="*/ 701740 h 4464204"/>
              <a:gd name="connsiteX16567" fmla="*/ 556274 w 10775908"/>
              <a:gd name="connsiteY16567" fmla="*/ 701506 h 4464204"/>
              <a:gd name="connsiteX16568" fmla="*/ 557559 w 10775908"/>
              <a:gd name="connsiteY16568" fmla="*/ 703366 h 4464204"/>
              <a:gd name="connsiteX16569" fmla="*/ 564177 w 10775908"/>
              <a:gd name="connsiteY16569" fmla="*/ 703311 h 4464204"/>
              <a:gd name="connsiteX16570" fmla="*/ 563014 w 10775908"/>
              <a:gd name="connsiteY16570" fmla="*/ 694087 h 4464204"/>
              <a:gd name="connsiteX16571" fmla="*/ 568298 w 10775908"/>
              <a:gd name="connsiteY16571" fmla="*/ 691525 h 4464204"/>
              <a:gd name="connsiteX16572" fmla="*/ 570494 w 10775908"/>
              <a:gd name="connsiteY16572" fmla="*/ 683790 h 4464204"/>
              <a:gd name="connsiteX16573" fmla="*/ 570670 w 10775908"/>
              <a:gd name="connsiteY16573" fmla="*/ 683169 h 4464204"/>
              <a:gd name="connsiteX16574" fmla="*/ 569081 w 10775908"/>
              <a:gd name="connsiteY16574" fmla="*/ 676733 h 4464204"/>
              <a:gd name="connsiteX16575" fmla="*/ 586199 w 10775908"/>
              <a:gd name="connsiteY16575" fmla="*/ 671697 h 4464204"/>
              <a:gd name="connsiteX16576" fmla="*/ 1312963 w 10775908"/>
              <a:gd name="connsiteY16576" fmla="*/ 669679 h 4464204"/>
              <a:gd name="connsiteX16577" fmla="*/ 1328647 w 10775908"/>
              <a:gd name="connsiteY16577" fmla="*/ 679122 h 4464204"/>
              <a:gd name="connsiteX16578" fmla="*/ 1322881 w 10775908"/>
              <a:gd name="connsiteY16578" fmla="*/ 683734 h 4464204"/>
              <a:gd name="connsiteX16579" fmla="*/ 1319346 w 10775908"/>
              <a:gd name="connsiteY16579" fmla="*/ 682522 h 4464204"/>
              <a:gd name="connsiteX16580" fmla="*/ 1312963 w 10775908"/>
              <a:gd name="connsiteY16580" fmla="*/ 669679 h 4464204"/>
              <a:gd name="connsiteX16581" fmla="*/ 649670 w 10775908"/>
              <a:gd name="connsiteY16581" fmla="*/ 667546 h 4464204"/>
              <a:gd name="connsiteX16582" fmla="*/ 656832 w 10775908"/>
              <a:gd name="connsiteY16582" fmla="*/ 669484 h 4464204"/>
              <a:gd name="connsiteX16583" fmla="*/ 642133 w 10775908"/>
              <a:gd name="connsiteY16583" fmla="*/ 675653 h 4464204"/>
              <a:gd name="connsiteX16584" fmla="*/ 649670 w 10775908"/>
              <a:gd name="connsiteY16584" fmla="*/ 667546 h 4464204"/>
              <a:gd name="connsiteX16585" fmla="*/ 1434811 w 10775908"/>
              <a:gd name="connsiteY16585" fmla="*/ 666907 h 4464204"/>
              <a:gd name="connsiteX16586" fmla="*/ 1452570 w 10775908"/>
              <a:gd name="connsiteY16586" fmla="*/ 673114 h 4464204"/>
              <a:gd name="connsiteX16587" fmla="*/ 1446113 w 10775908"/>
              <a:gd name="connsiteY16587" fmla="*/ 698035 h 4464204"/>
              <a:gd name="connsiteX16588" fmla="*/ 1434811 w 10775908"/>
              <a:gd name="connsiteY16588" fmla="*/ 666907 h 4464204"/>
              <a:gd name="connsiteX16589" fmla="*/ 1491814 w 10775908"/>
              <a:gd name="connsiteY16589" fmla="*/ 666791 h 4464204"/>
              <a:gd name="connsiteX16590" fmla="*/ 1494558 w 10775908"/>
              <a:gd name="connsiteY16590" fmla="*/ 679311 h 4464204"/>
              <a:gd name="connsiteX16591" fmla="*/ 1479722 w 10775908"/>
              <a:gd name="connsiteY16591" fmla="*/ 667437 h 4464204"/>
              <a:gd name="connsiteX16592" fmla="*/ 1491814 w 10775908"/>
              <a:gd name="connsiteY16592" fmla="*/ 666791 h 4464204"/>
              <a:gd name="connsiteX16593" fmla="*/ 552389 w 10775908"/>
              <a:gd name="connsiteY16593" fmla="*/ 666383 h 4464204"/>
              <a:gd name="connsiteX16594" fmla="*/ 560251 w 10775908"/>
              <a:gd name="connsiteY16594" fmla="*/ 673799 h 4464204"/>
              <a:gd name="connsiteX16595" fmla="*/ 553842 w 10775908"/>
              <a:gd name="connsiteY16595" fmla="*/ 674186 h 4464204"/>
              <a:gd name="connsiteX16596" fmla="*/ 549074 w 10775908"/>
              <a:gd name="connsiteY16596" fmla="*/ 669892 h 4464204"/>
              <a:gd name="connsiteX16597" fmla="*/ 552389 w 10775908"/>
              <a:gd name="connsiteY16597" fmla="*/ 666383 h 4464204"/>
              <a:gd name="connsiteX16598" fmla="*/ 814137 w 10775908"/>
              <a:gd name="connsiteY16598" fmla="*/ 662102 h 4464204"/>
              <a:gd name="connsiteX16599" fmla="*/ 812995 w 10775908"/>
              <a:gd name="connsiteY16599" fmla="*/ 669582 h 4464204"/>
              <a:gd name="connsiteX16600" fmla="*/ 809857 w 10775908"/>
              <a:gd name="connsiteY16600" fmla="*/ 667609 h 4464204"/>
              <a:gd name="connsiteX16601" fmla="*/ 814137 w 10775908"/>
              <a:gd name="connsiteY16601" fmla="*/ 662102 h 4464204"/>
              <a:gd name="connsiteX16602" fmla="*/ 535912 w 10775908"/>
              <a:gd name="connsiteY16602" fmla="*/ 662071 h 4464204"/>
              <a:gd name="connsiteX16603" fmla="*/ 526750 w 10775908"/>
              <a:gd name="connsiteY16603" fmla="*/ 669849 h 4464204"/>
              <a:gd name="connsiteX16604" fmla="*/ 535912 w 10775908"/>
              <a:gd name="connsiteY16604" fmla="*/ 662071 h 4464204"/>
              <a:gd name="connsiteX16605" fmla="*/ 740911 w 10775908"/>
              <a:gd name="connsiteY16605" fmla="*/ 657675 h 4464204"/>
              <a:gd name="connsiteX16606" fmla="*/ 740558 w 10775908"/>
              <a:gd name="connsiteY16606" fmla="*/ 662674 h 4464204"/>
              <a:gd name="connsiteX16607" fmla="*/ 737646 w 10775908"/>
              <a:gd name="connsiteY16607" fmla="*/ 660629 h 4464204"/>
              <a:gd name="connsiteX16608" fmla="*/ 740911 w 10775908"/>
              <a:gd name="connsiteY16608" fmla="*/ 657675 h 4464204"/>
              <a:gd name="connsiteX16609" fmla="*/ 978323 w 10775908"/>
              <a:gd name="connsiteY16609" fmla="*/ 657514 h 4464204"/>
              <a:gd name="connsiteX16610" fmla="*/ 1003396 w 10775908"/>
              <a:gd name="connsiteY16610" fmla="*/ 686129 h 4464204"/>
              <a:gd name="connsiteX16611" fmla="*/ 1017799 w 10775908"/>
              <a:gd name="connsiteY16611" fmla="*/ 706600 h 4464204"/>
              <a:gd name="connsiteX16612" fmla="*/ 1021159 w 10775908"/>
              <a:gd name="connsiteY16612" fmla="*/ 699987 h 4464204"/>
              <a:gd name="connsiteX16613" fmla="*/ 1020590 w 10775908"/>
              <a:gd name="connsiteY16613" fmla="*/ 697835 h 4464204"/>
              <a:gd name="connsiteX16614" fmla="*/ 1018733 w 10775908"/>
              <a:gd name="connsiteY16614" fmla="*/ 702076 h 4464204"/>
              <a:gd name="connsiteX16615" fmla="*/ 1015591 w 10775908"/>
              <a:gd name="connsiteY16615" fmla="*/ 699971 h 4464204"/>
              <a:gd name="connsiteX16616" fmla="*/ 1018101 w 10775908"/>
              <a:gd name="connsiteY16616" fmla="*/ 698698 h 4464204"/>
              <a:gd name="connsiteX16617" fmla="*/ 1020317 w 10775908"/>
              <a:gd name="connsiteY16617" fmla="*/ 696801 h 4464204"/>
              <a:gd name="connsiteX16618" fmla="*/ 1019251 w 10775908"/>
              <a:gd name="connsiteY16618" fmla="*/ 692774 h 4464204"/>
              <a:gd name="connsiteX16619" fmla="*/ 1011319 w 10775908"/>
              <a:gd name="connsiteY16619" fmla="*/ 682280 h 4464204"/>
              <a:gd name="connsiteX16620" fmla="*/ 978323 w 10775908"/>
              <a:gd name="connsiteY16620" fmla="*/ 657514 h 4464204"/>
              <a:gd name="connsiteX16621" fmla="*/ 1303260 w 10775908"/>
              <a:gd name="connsiteY16621" fmla="*/ 654944 h 4464204"/>
              <a:gd name="connsiteX16622" fmla="*/ 1294395 w 10775908"/>
              <a:gd name="connsiteY16622" fmla="*/ 662826 h 4464204"/>
              <a:gd name="connsiteX16623" fmla="*/ 1303260 w 10775908"/>
              <a:gd name="connsiteY16623" fmla="*/ 654944 h 4464204"/>
              <a:gd name="connsiteX16624" fmla="*/ 368725 w 10775908"/>
              <a:gd name="connsiteY16624" fmla="*/ 653872 h 4464204"/>
              <a:gd name="connsiteX16625" fmla="*/ 359581 w 10775908"/>
              <a:gd name="connsiteY16625" fmla="*/ 661655 h 4464204"/>
              <a:gd name="connsiteX16626" fmla="*/ 368725 w 10775908"/>
              <a:gd name="connsiteY16626" fmla="*/ 653872 h 4464204"/>
              <a:gd name="connsiteX16627" fmla="*/ 785676 w 10775908"/>
              <a:gd name="connsiteY16627" fmla="*/ 652272 h 4464204"/>
              <a:gd name="connsiteX16628" fmla="*/ 809259 w 10775908"/>
              <a:gd name="connsiteY16628" fmla="*/ 671368 h 4464204"/>
              <a:gd name="connsiteX16629" fmla="*/ 795201 w 10775908"/>
              <a:gd name="connsiteY16629" fmla="*/ 684191 h 4464204"/>
              <a:gd name="connsiteX16630" fmla="*/ 785676 w 10775908"/>
              <a:gd name="connsiteY16630" fmla="*/ 652272 h 4464204"/>
              <a:gd name="connsiteX16631" fmla="*/ 542589 w 10775908"/>
              <a:gd name="connsiteY16631" fmla="*/ 651596 h 4464204"/>
              <a:gd name="connsiteX16632" fmla="*/ 552346 w 10775908"/>
              <a:gd name="connsiteY16632" fmla="*/ 659532 h 4464204"/>
              <a:gd name="connsiteX16633" fmla="*/ 544107 w 10775908"/>
              <a:gd name="connsiteY16633" fmla="*/ 662870 h 4464204"/>
              <a:gd name="connsiteX16634" fmla="*/ 542589 w 10775908"/>
              <a:gd name="connsiteY16634" fmla="*/ 651596 h 4464204"/>
              <a:gd name="connsiteX16635" fmla="*/ 574525 w 10775908"/>
              <a:gd name="connsiteY16635" fmla="*/ 651406 h 4464204"/>
              <a:gd name="connsiteX16636" fmla="*/ 565662 w 10775908"/>
              <a:gd name="connsiteY16636" fmla="*/ 659287 h 4464204"/>
              <a:gd name="connsiteX16637" fmla="*/ 574525 w 10775908"/>
              <a:gd name="connsiteY16637" fmla="*/ 651406 h 4464204"/>
              <a:gd name="connsiteX16638" fmla="*/ 1647851 w 10775908"/>
              <a:gd name="connsiteY16638" fmla="*/ 648073 h 4464204"/>
              <a:gd name="connsiteX16639" fmla="*/ 1658269 w 10775908"/>
              <a:gd name="connsiteY16639" fmla="*/ 650228 h 4464204"/>
              <a:gd name="connsiteX16640" fmla="*/ 1669241 w 10775908"/>
              <a:gd name="connsiteY16640" fmla="*/ 655550 h 4464204"/>
              <a:gd name="connsiteX16641" fmla="*/ 1669151 w 10775908"/>
              <a:gd name="connsiteY16641" fmla="*/ 668485 h 4464204"/>
              <a:gd name="connsiteX16642" fmla="*/ 1639147 w 10775908"/>
              <a:gd name="connsiteY16642" fmla="*/ 666643 h 4464204"/>
              <a:gd name="connsiteX16643" fmla="*/ 1647851 w 10775908"/>
              <a:gd name="connsiteY16643" fmla="*/ 648073 h 4464204"/>
              <a:gd name="connsiteX16644" fmla="*/ 792331 w 10775908"/>
              <a:gd name="connsiteY16644" fmla="*/ 639872 h 4464204"/>
              <a:gd name="connsiteX16645" fmla="*/ 812796 w 10775908"/>
              <a:gd name="connsiteY16645" fmla="*/ 658076 h 4464204"/>
              <a:gd name="connsiteX16646" fmla="*/ 805006 w 10775908"/>
              <a:gd name="connsiteY16646" fmla="*/ 660621 h 4464204"/>
              <a:gd name="connsiteX16647" fmla="*/ 792331 w 10775908"/>
              <a:gd name="connsiteY16647" fmla="*/ 639872 h 4464204"/>
              <a:gd name="connsiteX16648" fmla="*/ 1409545 w 10775908"/>
              <a:gd name="connsiteY16648" fmla="*/ 636907 h 4464204"/>
              <a:gd name="connsiteX16649" fmla="*/ 1423025 w 10775908"/>
              <a:gd name="connsiteY16649" fmla="*/ 644232 h 4464204"/>
              <a:gd name="connsiteX16650" fmla="*/ 1409220 w 10775908"/>
              <a:gd name="connsiteY16650" fmla="*/ 652330 h 4464204"/>
              <a:gd name="connsiteX16651" fmla="*/ 1395525 w 10775908"/>
              <a:gd name="connsiteY16651" fmla="*/ 645616 h 4464204"/>
              <a:gd name="connsiteX16652" fmla="*/ 1409545 w 10775908"/>
              <a:gd name="connsiteY16652" fmla="*/ 636907 h 4464204"/>
              <a:gd name="connsiteX16653" fmla="*/ 1450981 w 10775908"/>
              <a:gd name="connsiteY16653" fmla="*/ 631620 h 4464204"/>
              <a:gd name="connsiteX16654" fmla="*/ 1458893 w 10775908"/>
              <a:gd name="connsiteY16654" fmla="*/ 633820 h 4464204"/>
              <a:gd name="connsiteX16655" fmla="*/ 1444205 w 10775908"/>
              <a:gd name="connsiteY16655" fmla="*/ 639994 h 4464204"/>
              <a:gd name="connsiteX16656" fmla="*/ 1450981 w 10775908"/>
              <a:gd name="connsiteY16656" fmla="*/ 631620 h 4464204"/>
              <a:gd name="connsiteX16657" fmla="*/ 728422 w 10775908"/>
              <a:gd name="connsiteY16657" fmla="*/ 630640 h 4464204"/>
              <a:gd name="connsiteX16658" fmla="*/ 719560 w 10775908"/>
              <a:gd name="connsiteY16658" fmla="*/ 638522 h 4464204"/>
              <a:gd name="connsiteX16659" fmla="*/ 728422 w 10775908"/>
              <a:gd name="connsiteY16659" fmla="*/ 630640 h 4464204"/>
              <a:gd name="connsiteX16660" fmla="*/ 843811 w 10775908"/>
              <a:gd name="connsiteY16660" fmla="*/ 628844 h 4464204"/>
              <a:gd name="connsiteX16661" fmla="*/ 853577 w 10775908"/>
              <a:gd name="connsiteY16661" fmla="*/ 636780 h 4464204"/>
              <a:gd name="connsiteX16662" fmla="*/ 845397 w 10775908"/>
              <a:gd name="connsiteY16662" fmla="*/ 640000 h 4464204"/>
              <a:gd name="connsiteX16663" fmla="*/ 843811 w 10775908"/>
              <a:gd name="connsiteY16663" fmla="*/ 628844 h 4464204"/>
              <a:gd name="connsiteX16664" fmla="*/ 618741 w 10775908"/>
              <a:gd name="connsiteY16664" fmla="*/ 626331 h 4464204"/>
              <a:gd name="connsiteX16665" fmla="*/ 616645 w 10775908"/>
              <a:gd name="connsiteY16665" fmla="*/ 630732 h 4464204"/>
              <a:gd name="connsiteX16666" fmla="*/ 613416 w 10775908"/>
              <a:gd name="connsiteY16666" fmla="*/ 628792 h 4464204"/>
              <a:gd name="connsiteX16667" fmla="*/ 618741 w 10775908"/>
              <a:gd name="connsiteY16667" fmla="*/ 626331 h 4464204"/>
              <a:gd name="connsiteX16668" fmla="*/ 1606973 w 10775908"/>
              <a:gd name="connsiteY16668" fmla="*/ 625722 h 4464204"/>
              <a:gd name="connsiteX16669" fmla="*/ 1614028 w 10775908"/>
              <a:gd name="connsiteY16669" fmla="*/ 627964 h 4464204"/>
              <a:gd name="connsiteX16670" fmla="*/ 1600269 w 10775908"/>
              <a:gd name="connsiteY16670" fmla="*/ 631437 h 4464204"/>
              <a:gd name="connsiteX16671" fmla="*/ 1606973 w 10775908"/>
              <a:gd name="connsiteY16671" fmla="*/ 625722 h 4464204"/>
              <a:gd name="connsiteX16672" fmla="*/ 530091 w 10775908"/>
              <a:gd name="connsiteY16672" fmla="*/ 624534 h 4464204"/>
              <a:gd name="connsiteX16673" fmla="*/ 538661 w 10775908"/>
              <a:gd name="connsiteY16673" fmla="*/ 643362 h 4464204"/>
              <a:gd name="connsiteX16674" fmla="*/ 530091 w 10775908"/>
              <a:gd name="connsiteY16674" fmla="*/ 624534 h 4464204"/>
              <a:gd name="connsiteX16675" fmla="*/ 457442 w 10775908"/>
              <a:gd name="connsiteY16675" fmla="*/ 622549 h 4464204"/>
              <a:gd name="connsiteX16676" fmla="*/ 458440 w 10775908"/>
              <a:gd name="connsiteY16676" fmla="*/ 633149 h 4464204"/>
              <a:gd name="connsiteX16677" fmla="*/ 449227 w 10775908"/>
              <a:gd name="connsiteY16677" fmla="*/ 623621 h 4464204"/>
              <a:gd name="connsiteX16678" fmla="*/ 457442 w 10775908"/>
              <a:gd name="connsiteY16678" fmla="*/ 622549 h 4464204"/>
              <a:gd name="connsiteX16679" fmla="*/ 237900 w 10775908"/>
              <a:gd name="connsiteY16679" fmla="*/ 619483 h 4464204"/>
              <a:gd name="connsiteX16680" fmla="*/ 228737 w 10775908"/>
              <a:gd name="connsiteY16680" fmla="*/ 627260 h 4464204"/>
              <a:gd name="connsiteX16681" fmla="*/ 237900 w 10775908"/>
              <a:gd name="connsiteY16681" fmla="*/ 619483 h 4464204"/>
              <a:gd name="connsiteX16682" fmla="*/ 1245841 w 10775908"/>
              <a:gd name="connsiteY16682" fmla="*/ 617411 h 4464204"/>
              <a:gd name="connsiteX16683" fmla="*/ 1255402 w 10775908"/>
              <a:gd name="connsiteY16683" fmla="*/ 617869 h 4464204"/>
              <a:gd name="connsiteX16684" fmla="*/ 1276561 w 10775908"/>
              <a:gd name="connsiteY16684" fmla="*/ 634516 h 4464204"/>
              <a:gd name="connsiteX16685" fmla="*/ 1267645 w 10775908"/>
              <a:gd name="connsiteY16685" fmla="*/ 633091 h 4464204"/>
              <a:gd name="connsiteX16686" fmla="*/ 1245841 w 10775908"/>
              <a:gd name="connsiteY16686" fmla="*/ 617411 h 4464204"/>
              <a:gd name="connsiteX16687" fmla="*/ 1376080 w 10775908"/>
              <a:gd name="connsiteY16687" fmla="*/ 617199 h 4464204"/>
              <a:gd name="connsiteX16688" fmla="*/ 1367220 w 10775908"/>
              <a:gd name="connsiteY16688" fmla="*/ 625069 h 4464204"/>
              <a:gd name="connsiteX16689" fmla="*/ 1376080 w 10775908"/>
              <a:gd name="connsiteY16689" fmla="*/ 617199 h 4464204"/>
              <a:gd name="connsiteX16690" fmla="*/ 744829 w 10775908"/>
              <a:gd name="connsiteY16690" fmla="*/ 616600 h 4464204"/>
              <a:gd name="connsiteX16691" fmla="*/ 752222 w 10775908"/>
              <a:gd name="connsiteY16691" fmla="*/ 617872 h 4464204"/>
              <a:gd name="connsiteX16692" fmla="*/ 737772 w 10775908"/>
              <a:gd name="connsiteY16692" fmla="*/ 623333 h 4464204"/>
              <a:gd name="connsiteX16693" fmla="*/ 744829 w 10775908"/>
              <a:gd name="connsiteY16693" fmla="*/ 616600 h 4464204"/>
              <a:gd name="connsiteX16694" fmla="*/ 716465 w 10775908"/>
              <a:gd name="connsiteY16694" fmla="*/ 615112 h 4464204"/>
              <a:gd name="connsiteX16695" fmla="*/ 718486 w 10775908"/>
              <a:gd name="connsiteY16695" fmla="*/ 626799 h 4464204"/>
              <a:gd name="connsiteX16696" fmla="*/ 716465 w 10775908"/>
              <a:gd name="connsiteY16696" fmla="*/ 615112 h 4464204"/>
              <a:gd name="connsiteX16697" fmla="*/ 608236 w 10775908"/>
              <a:gd name="connsiteY16697" fmla="*/ 611328 h 4464204"/>
              <a:gd name="connsiteX16698" fmla="*/ 616554 w 10775908"/>
              <a:gd name="connsiteY16698" fmla="*/ 618759 h 4464204"/>
              <a:gd name="connsiteX16699" fmla="*/ 609023 w 10775908"/>
              <a:gd name="connsiteY16699" fmla="*/ 622347 h 4464204"/>
              <a:gd name="connsiteX16700" fmla="*/ 608236 w 10775908"/>
              <a:gd name="connsiteY16700" fmla="*/ 611328 h 4464204"/>
              <a:gd name="connsiteX16701" fmla="*/ 446455 w 10775908"/>
              <a:gd name="connsiteY16701" fmla="*/ 606633 h 4464204"/>
              <a:gd name="connsiteX16702" fmla="*/ 452538 w 10775908"/>
              <a:gd name="connsiteY16702" fmla="*/ 613150 h 4464204"/>
              <a:gd name="connsiteX16703" fmla="*/ 445924 w 10775908"/>
              <a:gd name="connsiteY16703" fmla="*/ 614133 h 4464204"/>
              <a:gd name="connsiteX16704" fmla="*/ 441362 w 10775908"/>
              <a:gd name="connsiteY16704" fmla="*/ 609243 h 4464204"/>
              <a:gd name="connsiteX16705" fmla="*/ 446455 w 10775908"/>
              <a:gd name="connsiteY16705" fmla="*/ 606633 h 4464204"/>
              <a:gd name="connsiteX16706" fmla="*/ 1240452 w 10775908"/>
              <a:gd name="connsiteY16706" fmla="*/ 600567 h 4464204"/>
              <a:gd name="connsiteX16707" fmla="*/ 1248126 w 10775908"/>
              <a:gd name="connsiteY16707" fmla="*/ 609839 h 4464204"/>
              <a:gd name="connsiteX16708" fmla="*/ 1244811 w 10775908"/>
              <a:gd name="connsiteY16708" fmla="*/ 613073 h 4464204"/>
              <a:gd name="connsiteX16709" fmla="*/ 1240452 w 10775908"/>
              <a:gd name="connsiteY16709" fmla="*/ 600567 h 4464204"/>
              <a:gd name="connsiteX16710" fmla="*/ 515135 w 10775908"/>
              <a:gd name="connsiteY16710" fmla="*/ 600408 h 4464204"/>
              <a:gd name="connsiteX16711" fmla="*/ 516586 w 10775908"/>
              <a:gd name="connsiteY16711" fmla="*/ 609708 h 4464204"/>
              <a:gd name="connsiteX16712" fmla="*/ 506824 w 10775908"/>
              <a:gd name="connsiteY16712" fmla="*/ 601759 h 4464204"/>
              <a:gd name="connsiteX16713" fmla="*/ 515135 w 10775908"/>
              <a:gd name="connsiteY16713" fmla="*/ 600408 h 4464204"/>
              <a:gd name="connsiteX16714" fmla="*/ 1412349 w 10775908"/>
              <a:gd name="connsiteY16714" fmla="*/ 597040 h 4464204"/>
              <a:gd name="connsiteX16715" fmla="*/ 1419509 w 10775908"/>
              <a:gd name="connsiteY16715" fmla="*/ 598978 h 4464204"/>
              <a:gd name="connsiteX16716" fmla="*/ 1404811 w 10775908"/>
              <a:gd name="connsiteY16716" fmla="*/ 605149 h 4464204"/>
              <a:gd name="connsiteX16717" fmla="*/ 1412349 w 10775908"/>
              <a:gd name="connsiteY16717" fmla="*/ 597040 h 4464204"/>
              <a:gd name="connsiteX16718" fmla="*/ 436137 w 10775908"/>
              <a:gd name="connsiteY16718" fmla="*/ 593298 h 4464204"/>
              <a:gd name="connsiteX16719" fmla="*/ 444081 w 10775908"/>
              <a:gd name="connsiteY16719" fmla="*/ 600467 h 4464204"/>
              <a:gd name="connsiteX16720" fmla="*/ 437466 w 10775908"/>
              <a:gd name="connsiteY16720" fmla="*/ 601449 h 4464204"/>
              <a:gd name="connsiteX16721" fmla="*/ 432906 w 10775908"/>
              <a:gd name="connsiteY16721" fmla="*/ 596560 h 4464204"/>
              <a:gd name="connsiteX16722" fmla="*/ 436137 w 10775908"/>
              <a:gd name="connsiteY16722" fmla="*/ 593298 h 4464204"/>
              <a:gd name="connsiteX16723" fmla="*/ 1575922 w 10775908"/>
              <a:gd name="connsiteY16723" fmla="*/ 591419 h 4464204"/>
              <a:gd name="connsiteX16724" fmla="*/ 1587024 w 10775908"/>
              <a:gd name="connsiteY16724" fmla="*/ 617623 h 4464204"/>
              <a:gd name="connsiteX16725" fmla="*/ 1562949 w 10775908"/>
              <a:gd name="connsiteY16725" fmla="*/ 609205 h 4464204"/>
              <a:gd name="connsiteX16726" fmla="*/ 1575922 w 10775908"/>
              <a:gd name="connsiteY16726" fmla="*/ 591419 h 4464204"/>
              <a:gd name="connsiteX16727" fmla="*/ 966709 w 10775908"/>
              <a:gd name="connsiteY16727" fmla="*/ 590764 h 4464204"/>
              <a:gd name="connsiteX16728" fmla="*/ 976567 w 10775908"/>
              <a:gd name="connsiteY16728" fmla="*/ 598415 h 4464204"/>
              <a:gd name="connsiteX16729" fmla="*/ 968830 w 10775908"/>
              <a:gd name="connsiteY16729" fmla="*/ 600705 h 4464204"/>
              <a:gd name="connsiteX16730" fmla="*/ 966709 w 10775908"/>
              <a:gd name="connsiteY16730" fmla="*/ 590764 h 4464204"/>
              <a:gd name="connsiteX16731" fmla="*/ 938413 w 10775908"/>
              <a:gd name="connsiteY16731" fmla="*/ 584131 h 4464204"/>
              <a:gd name="connsiteX16732" fmla="*/ 956187 w 10775908"/>
              <a:gd name="connsiteY16732" fmla="*/ 601397 h 4464204"/>
              <a:gd name="connsiteX16733" fmla="*/ 949334 w 10775908"/>
              <a:gd name="connsiteY16733" fmla="*/ 604267 h 4464204"/>
              <a:gd name="connsiteX16734" fmla="*/ 938413 w 10775908"/>
              <a:gd name="connsiteY16734" fmla="*/ 584131 h 4464204"/>
              <a:gd name="connsiteX16735" fmla="*/ 1220497 w 10775908"/>
              <a:gd name="connsiteY16735" fmla="*/ 583864 h 4464204"/>
              <a:gd name="connsiteX16736" fmla="*/ 1237415 w 10775908"/>
              <a:gd name="connsiteY16736" fmla="*/ 589778 h 4464204"/>
              <a:gd name="connsiteX16737" fmla="*/ 1220694 w 10775908"/>
              <a:gd name="connsiteY16737" fmla="*/ 601400 h 4464204"/>
              <a:gd name="connsiteX16738" fmla="*/ 1220497 w 10775908"/>
              <a:gd name="connsiteY16738" fmla="*/ 583864 h 4464204"/>
              <a:gd name="connsiteX16739" fmla="*/ 592012 w 10775908"/>
              <a:gd name="connsiteY16739" fmla="*/ 582952 h 4464204"/>
              <a:gd name="connsiteX16740" fmla="*/ 583147 w 10775908"/>
              <a:gd name="connsiteY16740" fmla="*/ 590833 h 4464204"/>
              <a:gd name="connsiteX16741" fmla="*/ 592012 w 10775908"/>
              <a:gd name="connsiteY16741" fmla="*/ 582952 h 4464204"/>
              <a:gd name="connsiteX16742" fmla="*/ 1113255 w 10775908"/>
              <a:gd name="connsiteY16742" fmla="*/ 577173 h 4464204"/>
              <a:gd name="connsiteX16743" fmla="*/ 1123063 w 10775908"/>
              <a:gd name="connsiteY16743" fmla="*/ 584994 h 4464204"/>
              <a:gd name="connsiteX16744" fmla="*/ 1114710 w 10775908"/>
              <a:gd name="connsiteY16744" fmla="*/ 586467 h 4464204"/>
              <a:gd name="connsiteX16745" fmla="*/ 1113255 w 10775908"/>
              <a:gd name="connsiteY16745" fmla="*/ 577173 h 4464204"/>
              <a:gd name="connsiteX16746" fmla="*/ 426822 w 10775908"/>
              <a:gd name="connsiteY16746" fmla="*/ 577084 h 4464204"/>
              <a:gd name="connsiteX16747" fmla="*/ 436589 w 10775908"/>
              <a:gd name="connsiteY16747" fmla="*/ 585023 h 4464204"/>
              <a:gd name="connsiteX16748" fmla="*/ 428365 w 10775908"/>
              <a:gd name="connsiteY16748" fmla="*/ 588366 h 4464204"/>
              <a:gd name="connsiteX16749" fmla="*/ 426822 w 10775908"/>
              <a:gd name="connsiteY16749" fmla="*/ 577084 h 4464204"/>
              <a:gd name="connsiteX16750" fmla="*/ 497037 w 10775908"/>
              <a:gd name="connsiteY16750" fmla="*/ 572038 h 4464204"/>
              <a:gd name="connsiteX16751" fmla="*/ 504830 w 10775908"/>
              <a:gd name="connsiteY16751" fmla="*/ 574198 h 4464204"/>
              <a:gd name="connsiteX16752" fmla="*/ 490141 w 10775908"/>
              <a:gd name="connsiteY16752" fmla="*/ 580370 h 4464204"/>
              <a:gd name="connsiteX16753" fmla="*/ 497037 w 10775908"/>
              <a:gd name="connsiteY16753" fmla="*/ 572038 h 4464204"/>
              <a:gd name="connsiteX16754" fmla="*/ 750567 w 10775908"/>
              <a:gd name="connsiteY16754" fmla="*/ 568546 h 4464204"/>
              <a:gd name="connsiteX16755" fmla="*/ 741407 w 10775908"/>
              <a:gd name="connsiteY16755" fmla="*/ 576312 h 4464204"/>
              <a:gd name="connsiteX16756" fmla="*/ 750567 w 10775908"/>
              <a:gd name="connsiteY16756" fmla="*/ 568546 h 4464204"/>
              <a:gd name="connsiteX16757" fmla="*/ 1200552 w 10775908"/>
              <a:gd name="connsiteY16757" fmla="*/ 564362 h 4464204"/>
              <a:gd name="connsiteX16758" fmla="*/ 1210860 w 10775908"/>
              <a:gd name="connsiteY16758" fmla="*/ 568933 h 4464204"/>
              <a:gd name="connsiteX16759" fmla="*/ 1200772 w 10775908"/>
              <a:gd name="connsiteY16759" fmla="*/ 577562 h 4464204"/>
              <a:gd name="connsiteX16760" fmla="*/ 1190507 w 10775908"/>
              <a:gd name="connsiteY16760" fmla="*/ 572869 h 4464204"/>
              <a:gd name="connsiteX16761" fmla="*/ 1200552 w 10775908"/>
              <a:gd name="connsiteY16761" fmla="*/ 564362 h 4464204"/>
              <a:gd name="connsiteX16762" fmla="*/ 1368800 w 10775908"/>
              <a:gd name="connsiteY16762" fmla="*/ 560105 h 4464204"/>
              <a:gd name="connsiteX16763" fmla="*/ 1378373 w 10775908"/>
              <a:gd name="connsiteY16763" fmla="*/ 564541 h 4464204"/>
              <a:gd name="connsiteX16764" fmla="*/ 1369081 w 10775908"/>
              <a:gd name="connsiteY16764" fmla="*/ 573268 h 4464204"/>
              <a:gd name="connsiteX16765" fmla="*/ 1359508 w 10775908"/>
              <a:gd name="connsiteY16765" fmla="*/ 568832 h 4464204"/>
              <a:gd name="connsiteX16766" fmla="*/ 1368800 w 10775908"/>
              <a:gd name="connsiteY16766" fmla="*/ 560105 h 4464204"/>
              <a:gd name="connsiteX16767" fmla="*/ 397155 w 10775908"/>
              <a:gd name="connsiteY16767" fmla="*/ 554174 h 4464204"/>
              <a:gd name="connsiteX16768" fmla="*/ 405192 w 10775908"/>
              <a:gd name="connsiteY16768" fmla="*/ 555794 h 4464204"/>
              <a:gd name="connsiteX16769" fmla="*/ 420353 w 10775908"/>
              <a:gd name="connsiteY16769" fmla="*/ 584022 h 4464204"/>
              <a:gd name="connsiteX16770" fmla="*/ 397155 w 10775908"/>
              <a:gd name="connsiteY16770" fmla="*/ 554174 h 4464204"/>
              <a:gd name="connsiteX16771" fmla="*/ 657489 w 10775908"/>
              <a:gd name="connsiteY16771" fmla="*/ 552369 h 4464204"/>
              <a:gd name="connsiteX16772" fmla="*/ 654538 w 10775908"/>
              <a:gd name="connsiteY16772" fmla="*/ 559216 h 4464204"/>
              <a:gd name="connsiteX16773" fmla="*/ 651331 w 10775908"/>
              <a:gd name="connsiteY16773" fmla="*/ 557218 h 4464204"/>
              <a:gd name="connsiteX16774" fmla="*/ 657489 w 10775908"/>
              <a:gd name="connsiteY16774" fmla="*/ 552369 h 4464204"/>
              <a:gd name="connsiteX16775" fmla="*/ 1287845 w 10775908"/>
              <a:gd name="connsiteY16775" fmla="*/ 543355 h 4464204"/>
              <a:gd name="connsiteX16776" fmla="*/ 1311657 w 10775908"/>
              <a:gd name="connsiteY16776" fmla="*/ 549771 h 4464204"/>
              <a:gd name="connsiteX16777" fmla="*/ 1363352 w 10775908"/>
              <a:gd name="connsiteY16777" fmla="*/ 607506 h 4464204"/>
              <a:gd name="connsiteX16778" fmla="*/ 1315143 w 10775908"/>
              <a:gd name="connsiteY16778" fmla="*/ 583990 h 4464204"/>
              <a:gd name="connsiteX16779" fmla="*/ 1287845 w 10775908"/>
              <a:gd name="connsiteY16779" fmla="*/ 543355 h 4464204"/>
              <a:gd name="connsiteX16780" fmla="*/ 394624 w 10775908"/>
              <a:gd name="connsiteY16780" fmla="*/ 541407 h 4464204"/>
              <a:gd name="connsiteX16781" fmla="*/ 399494 w 10775908"/>
              <a:gd name="connsiteY16781" fmla="*/ 546404 h 4464204"/>
              <a:gd name="connsiteX16782" fmla="*/ 395831 w 10775908"/>
              <a:gd name="connsiteY16782" fmla="*/ 549516 h 4464204"/>
              <a:gd name="connsiteX16783" fmla="*/ 387699 w 10775908"/>
              <a:gd name="connsiteY16783" fmla="*/ 542281 h 4464204"/>
              <a:gd name="connsiteX16784" fmla="*/ 394624 w 10775908"/>
              <a:gd name="connsiteY16784" fmla="*/ 541407 h 4464204"/>
              <a:gd name="connsiteX16785" fmla="*/ 915055 w 10775908"/>
              <a:gd name="connsiteY16785" fmla="*/ 540312 h 4464204"/>
              <a:gd name="connsiteX16786" fmla="*/ 929244 w 10775908"/>
              <a:gd name="connsiteY16786" fmla="*/ 572451 h 4464204"/>
              <a:gd name="connsiteX16787" fmla="*/ 912334 w 10775908"/>
              <a:gd name="connsiteY16787" fmla="*/ 566539 h 4464204"/>
              <a:gd name="connsiteX16788" fmla="*/ 915055 w 10775908"/>
              <a:gd name="connsiteY16788" fmla="*/ 540312 h 4464204"/>
              <a:gd name="connsiteX16789" fmla="*/ 1210326 w 10775908"/>
              <a:gd name="connsiteY16789" fmla="*/ 538325 h 4464204"/>
              <a:gd name="connsiteX16790" fmla="*/ 1211728 w 10775908"/>
              <a:gd name="connsiteY16790" fmla="*/ 548015 h 4464204"/>
              <a:gd name="connsiteX16791" fmla="*/ 1201871 w 10775908"/>
              <a:gd name="connsiteY16791" fmla="*/ 540363 h 4464204"/>
              <a:gd name="connsiteX16792" fmla="*/ 1210326 w 10775908"/>
              <a:gd name="connsiteY16792" fmla="*/ 538325 h 4464204"/>
              <a:gd name="connsiteX16793" fmla="*/ 588563 w 10775908"/>
              <a:gd name="connsiteY16793" fmla="*/ 528273 h 4464204"/>
              <a:gd name="connsiteX16794" fmla="*/ 585617 w 10775908"/>
              <a:gd name="connsiteY16794" fmla="*/ 535123 h 4464204"/>
              <a:gd name="connsiteX16795" fmla="*/ 582433 w 10775908"/>
              <a:gd name="connsiteY16795" fmla="*/ 533133 h 4464204"/>
              <a:gd name="connsiteX16796" fmla="*/ 588563 w 10775908"/>
              <a:gd name="connsiteY16796" fmla="*/ 528273 h 4464204"/>
              <a:gd name="connsiteX16797" fmla="*/ 386035 w 10775908"/>
              <a:gd name="connsiteY16797" fmla="*/ 527057 h 4464204"/>
              <a:gd name="connsiteX16798" fmla="*/ 390905 w 10775908"/>
              <a:gd name="connsiteY16798" fmla="*/ 532053 h 4464204"/>
              <a:gd name="connsiteX16799" fmla="*/ 387571 w 10775908"/>
              <a:gd name="connsiteY16799" fmla="*/ 535282 h 4464204"/>
              <a:gd name="connsiteX16800" fmla="*/ 379111 w 10775908"/>
              <a:gd name="connsiteY16800" fmla="*/ 527930 h 4464204"/>
              <a:gd name="connsiteX16801" fmla="*/ 386035 w 10775908"/>
              <a:gd name="connsiteY16801" fmla="*/ 527057 h 4464204"/>
              <a:gd name="connsiteX16802" fmla="*/ 721770 w 10775908"/>
              <a:gd name="connsiteY16802" fmla="*/ 524450 h 4464204"/>
              <a:gd name="connsiteX16803" fmla="*/ 718790 w 10775908"/>
              <a:gd name="connsiteY16803" fmla="*/ 531286 h 4464204"/>
              <a:gd name="connsiteX16804" fmla="*/ 715391 w 10775908"/>
              <a:gd name="connsiteY16804" fmla="*/ 529222 h 4464204"/>
              <a:gd name="connsiteX16805" fmla="*/ 721770 w 10775908"/>
              <a:gd name="connsiteY16805" fmla="*/ 524450 h 4464204"/>
              <a:gd name="connsiteX16806" fmla="*/ 1035699 w 10775908"/>
              <a:gd name="connsiteY16806" fmla="*/ 522506 h 4464204"/>
              <a:gd name="connsiteX16807" fmla="*/ 1085007 w 10775908"/>
              <a:gd name="connsiteY16807" fmla="*/ 568558 h 4464204"/>
              <a:gd name="connsiteX16808" fmla="*/ 1110171 w 10775908"/>
              <a:gd name="connsiteY16808" fmla="*/ 590655 h 4464204"/>
              <a:gd name="connsiteX16809" fmla="*/ 1124901 w 10775908"/>
              <a:gd name="connsiteY16809" fmla="*/ 591373 h 4464204"/>
              <a:gd name="connsiteX16810" fmla="*/ 1131336 w 10775908"/>
              <a:gd name="connsiteY16810" fmla="*/ 598054 h 4464204"/>
              <a:gd name="connsiteX16811" fmla="*/ 1122137 w 10775908"/>
              <a:gd name="connsiteY16811" fmla="*/ 605552 h 4464204"/>
              <a:gd name="connsiteX16812" fmla="*/ 1210856 w 10775908"/>
              <a:gd name="connsiteY16812" fmla="*/ 683116 h 4464204"/>
              <a:gd name="connsiteX16813" fmla="*/ 1204194 w 10775908"/>
              <a:gd name="connsiteY16813" fmla="*/ 702177 h 4464204"/>
              <a:gd name="connsiteX16814" fmla="*/ 1210627 w 10775908"/>
              <a:gd name="connsiteY16814" fmla="*/ 708860 h 4464204"/>
              <a:gd name="connsiteX16815" fmla="*/ 1225122 w 10775908"/>
              <a:gd name="connsiteY16815" fmla="*/ 722794 h 4464204"/>
              <a:gd name="connsiteX16816" fmla="*/ 1237732 w 10775908"/>
              <a:gd name="connsiteY16816" fmla="*/ 736897 h 4464204"/>
              <a:gd name="connsiteX16817" fmla="*/ 1241377 w 10775908"/>
              <a:gd name="connsiteY16817" fmla="*/ 743017 h 4464204"/>
              <a:gd name="connsiteX16818" fmla="*/ 1248786 w 10775908"/>
              <a:gd name="connsiteY16818" fmla="*/ 755448 h 4464204"/>
              <a:gd name="connsiteX16819" fmla="*/ 1118097 w 10775908"/>
              <a:gd name="connsiteY16819" fmla="*/ 648471 h 4464204"/>
              <a:gd name="connsiteX16820" fmla="*/ 1062471 w 10775908"/>
              <a:gd name="connsiteY16820" fmla="*/ 589125 h 4464204"/>
              <a:gd name="connsiteX16821" fmla="*/ 1054765 w 10775908"/>
              <a:gd name="connsiteY16821" fmla="*/ 555770 h 4464204"/>
              <a:gd name="connsiteX16822" fmla="*/ 1035699 w 10775908"/>
              <a:gd name="connsiteY16822" fmla="*/ 522506 h 4464204"/>
              <a:gd name="connsiteX16823" fmla="*/ 1197471 w 10775908"/>
              <a:gd name="connsiteY16823" fmla="*/ 520701 h 4464204"/>
              <a:gd name="connsiteX16824" fmla="*/ 1205143 w 10775908"/>
              <a:gd name="connsiteY16824" fmla="*/ 529974 h 4464204"/>
              <a:gd name="connsiteX16825" fmla="*/ 1201831 w 10775908"/>
              <a:gd name="connsiteY16825" fmla="*/ 533208 h 4464204"/>
              <a:gd name="connsiteX16826" fmla="*/ 1197471 w 10775908"/>
              <a:gd name="connsiteY16826" fmla="*/ 520701 h 4464204"/>
              <a:gd name="connsiteX16827" fmla="*/ 1369977 w 10775908"/>
              <a:gd name="connsiteY16827" fmla="*/ 519414 h 4464204"/>
              <a:gd name="connsiteX16828" fmla="*/ 1361116 w 10775908"/>
              <a:gd name="connsiteY16828" fmla="*/ 527296 h 4464204"/>
              <a:gd name="connsiteX16829" fmla="*/ 1369977 w 10775908"/>
              <a:gd name="connsiteY16829" fmla="*/ 519414 h 4464204"/>
              <a:gd name="connsiteX16830" fmla="*/ 709323 w 10775908"/>
              <a:gd name="connsiteY16830" fmla="*/ 513904 h 4464204"/>
              <a:gd name="connsiteX16831" fmla="*/ 713942 w 10775908"/>
              <a:gd name="connsiteY16831" fmla="*/ 514104 h 4464204"/>
              <a:gd name="connsiteX16832" fmla="*/ 718449 w 10775908"/>
              <a:gd name="connsiteY16832" fmla="*/ 519356 h 4464204"/>
              <a:gd name="connsiteX16833" fmla="*/ 715074 w 10775908"/>
              <a:gd name="connsiteY16833" fmla="*/ 522698 h 4464204"/>
              <a:gd name="connsiteX16834" fmla="*/ 709667 w 10775908"/>
              <a:gd name="connsiteY16834" fmla="*/ 520809 h 4464204"/>
              <a:gd name="connsiteX16835" fmla="*/ 709323 w 10775908"/>
              <a:gd name="connsiteY16835" fmla="*/ 513904 h 4464204"/>
              <a:gd name="connsiteX16836" fmla="*/ 690847 w 10775908"/>
              <a:gd name="connsiteY16836" fmla="*/ 513621 h 4464204"/>
              <a:gd name="connsiteX16837" fmla="*/ 696319 w 10775908"/>
              <a:gd name="connsiteY16837" fmla="*/ 516823 h 4464204"/>
              <a:gd name="connsiteX16838" fmla="*/ 703294 w 10775908"/>
              <a:gd name="connsiteY16838" fmla="*/ 518146 h 4464204"/>
              <a:gd name="connsiteX16839" fmla="*/ 701946 w 10775908"/>
              <a:gd name="connsiteY16839" fmla="*/ 520436 h 4464204"/>
              <a:gd name="connsiteX16840" fmla="*/ 704559 w 10775908"/>
              <a:gd name="connsiteY16840" fmla="*/ 523933 h 4464204"/>
              <a:gd name="connsiteX16841" fmla="*/ 703677 w 10775908"/>
              <a:gd name="connsiteY16841" fmla="*/ 518838 h 4464204"/>
              <a:gd name="connsiteX16842" fmla="*/ 707427 w 10775908"/>
              <a:gd name="connsiteY16842" fmla="*/ 520149 h 4464204"/>
              <a:gd name="connsiteX16843" fmla="*/ 705440 w 10775908"/>
              <a:gd name="connsiteY16843" fmla="*/ 525112 h 4464204"/>
              <a:gd name="connsiteX16844" fmla="*/ 705649 w 10775908"/>
              <a:gd name="connsiteY16844" fmla="*/ 525388 h 4464204"/>
              <a:gd name="connsiteX16845" fmla="*/ 704928 w 10775908"/>
              <a:gd name="connsiteY16845" fmla="*/ 531938 h 4464204"/>
              <a:gd name="connsiteX16846" fmla="*/ 699357 w 10775908"/>
              <a:gd name="connsiteY16846" fmla="*/ 533023 h 4464204"/>
              <a:gd name="connsiteX16847" fmla="*/ 691243 w 10775908"/>
              <a:gd name="connsiteY16847" fmla="*/ 525911 h 4464204"/>
              <a:gd name="connsiteX16848" fmla="*/ 689830 w 10775908"/>
              <a:gd name="connsiteY16848" fmla="*/ 523722 h 4464204"/>
              <a:gd name="connsiteX16849" fmla="*/ 688895 w 10775908"/>
              <a:gd name="connsiteY16849" fmla="*/ 523455 h 4464204"/>
              <a:gd name="connsiteX16850" fmla="*/ 689343 w 10775908"/>
              <a:gd name="connsiteY16850" fmla="*/ 522968 h 4464204"/>
              <a:gd name="connsiteX16851" fmla="*/ 686695 w 10775908"/>
              <a:gd name="connsiteY16851" fmla="*/ 518866 h 4464204"/>
              <a:gd name="connsiteX16852" fmla="*/ 690847 w 10775908"/>
              <a:gd name="connsiteY16852" fmla="*/ 513621 h 4464204"/>
              <a:gd name="connsiteX16853" fmla="*/ 188892 w 10775908"/>
              <a:gd name="connsiteY16853" fmla="*/ 506725 h 4464204"/>
              <a:gd name="connsiteX16854" fmla="*/ 176573 w 10775908"/>
              <a:gd name="connsiteY16854" fmla="*/ 524733 h 4464204"/>
              <a:gd name="connsiteX16855" fmla="*/ 188892 w 10775908"/>
              <a:gd name="connsiteY16855" fmla="*/ 506725 h 4464204"/>
              <a:gd name="connsiteX16856" fmla="*/ 1152283 w 10775908"/>
              <a:gd name="connsiteY16856" fmla="*/ 504234 h 4464204"/>
              <a:gd name="connsiteX16857" fmla="*/ 1162805 w 10775908"/>
              <a:gd name="connsiteY16857" fmla="*/ 508191 h 4464204"/>
              <a:gd name="connsiteX16858" fmla="*/ 1152679 w 10775908"/>
              <a:gd name="connsiteY16858" fmla="*/ 516928 h 4464204"/>
              <a:gd name="connsiteX16859" fmla="*/ 1142418 w 10775908"/>
              <a:gd name="connsiteY16859" fmla="*/ 512225 h 4464204"/>
              <a:gd name="connsiteX16860" fmla="*/ 1152283 w 10775908"/>
              <a:gd name="connsiteY16860" fmla="*/ 504234 h 4464204"/>
              <a:gd name="connsiteX16861" fmla="*/ 679173 w 10775908"/>
              <a:gd name="connsiteY16861" fmla="*/ 501415 h 4464204"/>
              <a:gd name="connsiteX16862" fmla="*/ 689657 w 10775908"/>
              <a:gd name="connsiteY16862" fmla="*/ 509285 h 4464204"/>
              <a:gd name="connsiteX16863" fmla="*/ 680731 w 10775908"/>
              <a:gd name="connsiteY16863" fmla="*/ 511158 h 4464204"/>
              <a:gd name="connsiteX16864" fmla="*/ 679173 w 10775908"/>
              <a:gd name="connsiteY16864" fmla="*/ 501415 h 4464204"/>
              <a:gd name="connsiteX16865" fmla="*/ 754161 w 10775908"/>
              <a:gd name="connsiteY16865" fmla="*/ 493912 h 4464204"/>
              <a:gd name="connsiteX16866" fmla="*/ 772142 w 10775908"/>
              <a:gd name="connsiteY16866" fmla="*/ 511896 h 4464204"/>
              <a:gd name="connsiteX16867" fmla="*/ 810662 w 10775908"/>
              <a:gd name="connsiteY16867" fmla="*/ 545973 h 4464204"/>
              <a:gd name="connsiteX16868" fmla="*/ 811393 w 10775908"/>
              <a:gd name="connsiteY16868" fmla="*/ 544282 h 4464204"/>
              <a:gd name="connsiteX16869" fmla="*/ 819103 w 10775908"/>
              <a:gd name="connsiteY16869" fmla="*/ 540612 h 4464204"/>
              <a:gd name="connsiteX16870" fmla="*/ 815702 w 10775908"/>
              <a:gd name="connsiteY16870" fmla="*/ 550344 h 4464204"/>
              <a:gd name="connsiteX16871" fmla="*/ 860691 w 10775908"/>
              <a:gd name="connsiteY16871" fmla="*/ 589118 h 4464204"/>
              <a:gd name="connsiteX16872" fmla="*/ 905784 w 10775908"/>
              <a:gd name="connsiteY16872" fmla="*/ 627744 h 4464204"/>
              <a:gd name="connsiteX16873" fmla="*/ 968710 w 10775908"/>
              <a:gd name="connsiteY16873" fmla="*/ 691277 h 4464204"/>
              <a:gd name="connsiteX16874" fmla="*/ 994222 w 10775908"/>
              <a:gd name="connsiteY16874" fmla="*/ 728312 h 4464204"/>
              <a:gd name="connsiteX16875" fmla="*/ 995667 w 10775908"/>
              <a:gd name="connsiteY16875" fmla="*/ 729691 h 4464204"/>
              <a:gd name="connsiteX16876" fmla="*/ 1004140 w 10775908"/>
              <a:gd name="connsiteY16876" fmla="*/ 728516 h 4464204"/>
              <a:gd name="connsiteX16877" fmla="*/ 999627 w 10775908"/>
              <a:gd name="connsiteY16877" fmla="*/ 733472 h 4464204"/>
              <a:gd name="connsiteX16878" fmla="*/ 1006654 w 10775908"/>
              <a:gd name="connsiteY16878" fmla="*/ 740183 h 4464204"/>
              <a:gd name="connsiteX16879" fmla="*/ 1024287 w 10775908"/>
              <a:gd name="connsiteY16879" fmla="*/ 757016 h 4464204"/>
              <a:gd name="connsiteX16880" fmla="*/ 1012202 w 10775908"/>
              <a:gd name="connsiteY16880" fmla="*/ 735149 h 4464204"/>
              <a:gd name="connsiteX16881" fmla="*/ 987559 w 10775908"/>
              <a:gd name="connsiteY16881" fmla="*/ 700071 h 4464204"/>
              <a:gd name="connsiteX16882" fmla="*/ 972514 w 10775908"/>
              <a:gd name="connsiteY16882" fmla="*/ 683205 h 4464204"/>
              <a:gd name="connsiteX16883" fmla="*/ 969387 w 10775908"/>
              <a:gd name="connsiteY16883" fmla="*/ 678665 h 4464204"/>
              <a:gd name="connsiteX16884" fmla="*/ 969284 w 10775908"/>
              <a:gd name="connsiteY16884" fmla="*/ 683782 h 4464204"/>
              <a:gd name="connsiteX16885" fmla="*/ 963841 w 10775908"/>
              <a:gd name="connsiteY16885" fmla="*/ 681878 h 4464204"/>
              <a:gd name="connsiteX16886" fmla="*/ 967005 w 10775908"/>
              <a:gd name="connsiteY16886" fmla="*/ 680835 h 4464204"/>
              <a:gd name="connsiteX16887" fmla="*/ 969019 w 10775908"/>
              <a:gd name="connsiteY16887" fmla="*/ 678128 h 4464204"/>
              <a:gd name="connsiteX16888" fmla="*/ 959077 w 10775908"/>
              <a:gd name="connsiteY16888" fmla="*/ 663697 h 4464204"/>
              <a:gd name="connsiteX16889" fmla="*/ 934724 w 10775908"/>
              <a:gd name="connsiteY16889" fmla="*/ 620220 h 4464204"/>
              <a:gd name="connsiteX16890" fmla="*/ 955035 w 10775908"/>
              <a:gd name="connsiteY16890" fmla="*/ 612285 h 4464204"/>
              <a:gd name="connsiteX16891" fmla="*/ 963529 w 10775908"/>
              <a:gd name="connsiteY16891" fmla="*/ 606801 h 4464204"/>
              <a:gd name="connsiteX16892" fmla="*/ 980811 w 10775908"/>
              <a:gd name="connsiteY16892" fmla="*/ 625306 h 4464204"/>
              <a:gd name="connsiteX16893" fmla="*/ 979249 w 10775908"/>
              <a:gd name="connsiteY16893" fmla="*/ 616064 h 4464204"/>
              <a:gd name="connsiteX16894" fmla="*/ 976272 w 10775908"/>
              <a:gd name="connsiteY16894" fmla="*/ 612789 h 4464204"/>
              <a:gd name="connsiteX16895" fmla="*/ 972082 w 10775908"/>
              <a:gd name="connsiteY16895" fmla="*/ 613424 h 4464204"/>
              <a:gd name="connsiteX16896" fmla="*/ 970941 w 10775908"/>
              <a:gd name="connsiteY16896" fmla="*/ 610869 h 4464204"/>
              <a:gd name="connsiteX16897" fmla="*/ 973464 w 10775908"/>
              <a:gd name="connsiteY16897" fmla="*/ 609472 h 4464204"/>
              <a:gd name="connsiteX16898" fmla="*/ 975932 w 10775908"/>
              <a:gd name="connsiteY16898" fmla="*/ 612264 h 4464204"/>
              <a:gd name="connsiteX16899" fmla="*/ 973659 w 10775908"/>
              <a:gd name="connsiteY16899" fmla="*/ 608137 h 4464204"/>
              <a:gd name="connsiteX16900" fmla="*/ 993776 w 10775908"/>
              <a:gd name="connsiteY16900" fmla="*/ 619581 h 4464204"/>
              <a:gd name="connsiteX16901" fmla="*/ 1017822 w 10775908"/>
              <a:gd name="connsiteY16901" fmla="*/ 644861 h 4464204"/>
              <a:gd name="connsiteX16902" fmla="*/ 1069601 w 10775908"/>
              <a:gd name="connsiteY16902" fmla="*/ 702656 h 4464204"/>
              <a:gd name="connsiteX16903" fmla="*/ 1175914 w 10775908"/>
              <a:gd name="connsiteY16903" fmla="*/ 816640 h 4464204"/>
              <a:gd name="connsiteX16904" fmla="*/ 1287612 w 10775908"/>
              <a:gd name="connsiteY16904" fmla="*/ 921480 h 4464204"/>
              <a:gd name="connsiteX16905" fmla="*/ 1315109 w 10775908"/>
              <a:gd name="connsiteY16905" fmla="*/ 942120 h 4464204"/>
              <a:gd name="connsiteX16906" fmla="*/ 1323297 w 10775908"/>
              <a:gd name="connsiteY16906" fmla="*/ 968872 h 4464204"/>
              <a:gd name="connsiteX16907" fmla="*/ 1341673 w 10775908"/>
              <a:gd name="connsiteY16907" fmla="*/ 966475 h 4464204"/>
              <a:gd name="connsiteX16908" fmla="*/ 1435205 w 10775908"/>
              <a:gd name="connsiteY16908" fmla="*/ 1054303 h 4464204"/>
              <a:gd name="connsiteX16909" fmla="*/ 1449613 w 10775908"/>
              <a:gd name="connsiteY16909" fmla="*/ 1081027 h 4464204"/>
              <a:gd name="connsiteX16910" fmla="*/ 1457213 w 10775908"/>
              <a:gd name="connsiteY16910" fmla="*/ 1096915 h 4464204"/>
              <a:gd name="connsiteX16911" fmla="*/ 1438051 w 10775908"/>
              <a:gd name="connsiteY16911" fmla="*/ 1087184 h 4464204"/>
              <a:gd name="connsiteX16912" fmla="*/ 1435626 w 10775908"/>
              <a:gd name="connsiteY16912" fmla="*/ 1085136 h 4464204"/>
              <a:gd name="connsiteX16913" fmla="*/ 1435217 w 10775908"/>
              <a:gd name="connsiteY16913" fmla="*/ 1089460 h 4464204"/>
              <a:gd name="connsiteX16914" fmla="*/ 1432784 w 10775908"/>
              <a:gd name="connsiteY16914" fmla="*/ 1087444 h 4464204"/>
              <a:gd name="connsiteX16915" fmla="*/ 1434835 w 10775908"/>
              <a:gd name="connsiteY16915" fmla="*/ 1085826 h 4464204"/>
              <a:gd name="connsiteX16916" fmla="*/ 1435280 w 10775908"/>
              <a:gd name="connsiteY16916" fmla="*/ 1084844 h 4464204"/>
              <a:gd name="connsiteX16917" fmla="*/ 1421902 w 10775908"/>
              <a:gd name="connsiteY16917" fmla="*/ 1073544 h 4464204"/>
              <a:gd name="connsiteX16918" fmla="*/ 1428235 w 10775908"/>
              <a:gd name="connsiteY16918" fmla="*/ 1086784 h 4464204"/>
              <a:gd name="connsiteX16919" fmla="*/ 1442058 w 10775908"/>
              <a:gd name="connsiteY16919" fmla="*/ 1102643 h 4464204"/>
              <a:gd name="connsiteX16920" fmla="*/ 1459532 w 10775908"/>
              <a:gd name="connsiteY16920" fmla="*/ 1115368 h 4464204"/>
              <a:gd name="connsiteX16921" fmla="*/ 1455882 w 10775908"/>
              <a:gd name="connsiteY16921" fmla="*/ 1138349 h 4464204"/>
              <a:gd name="connsiteX16922" fmla="*/ 1380811 w 10775908"/>
              <a:gd name="connsiteY16922" fmla="*/ 1103284 h 4464204"/>
              <a:gd name="connsiteX16923" fmla="*/ 1416449 w 10775908"/>
              <a:gd name="connsiteY16923" fmla="*/ 1126768 h 4464204"/>
              <a:gd name="connsiteX16924" fmla="*/ 1437620 w 10775908"/>
              <a:gd name="connsiteY16924" fmla="*/ 1140418 h 4464204"/>
              <a:gd name="connsiteX16925" fmla="*/ 1437297 w 10775908"/>
              <a:gd name="connsiteY16925" fmla="*/ 1160153 h 4464204"/>
              <a:gd name="connsiteX16926" fmla="*/ 1443631 w 10775908"/>
              <a:gd name="connsiteY16926" fmla="*/ 1173393 h 4464204"/>
              <a:gd name="connsiteX16927" fmla="*/ 1470873 w 10775908"/>
              <a:gd name="connsiteY16927" fmla="*/ 1189534 h 4464204"/>
              <a:gd name="connsiteX16928" fmla="*/ 1564842 w 10775908"/>
              <a:gd name="connsiteY16928" fmla="*/ 1257301 h 4464204"/>
              <a:gd name="connsiteX16929" fmla="*/ 1717235 w 10775908"/>
              <a:gd name="connsiteY16929" fmla="*/ 1370121 h 4464204"/>
              <a:gd name="connsiteX16930" fmla="*/ 1737467 w 10775908"/>
              <a:gd name="connsiteY16930" fmla="*/ 1381234 h 4464204"/>
              <a:gd name="connsiteX16931" fmla="*/ 1737143 w 10775908"/>
              <a:gd name="connsiteY16931" fmla="*/ 1400969 h 4464204"/>
              <a:gd name="connsiteX16932" fmla="*/ 1757512 w 10775908"/>
              <a:gd name="connsiteY16932" fmla="*/ 1416913 h 4464204"/>
              <a:gd name="connsiteX16933" fmla="*/ 1782803 w 10775908"/>
              <a:gd name="connsiteY16933" fmla="*/ 1432369 h 4464204"/>
              <a:gd name="connsiteX16934" fmla="*/ 1835010 w 10775908"/>
              <a:gd name="connsiteY16934" fmla="*/ 1463852 h 4464204"/>
              <a:gd name="connsiteX16935" fmla="*/ 1941494 w 10775908"/>
              <a:gd name="connsiteY16935" fmla="*/ 1527173 h 4464204"/>
              <a:gd name="connsiteX16936" fmla="*/ 1958175 w 10775908"/>
              <a:gd name="connsiteY16936" fmla="*/ 1548442 h 4464204"/>
              <a:gd name="connsiteX16937" fmla="*/ 1980498 w 10775908"/>
              <a:gd name="connsiteY16937" fmla="*/ 1565068 h 4464204"/>
              <a:gd name="connsiteX16938" fmla="*/ 2032708 w 10775908"/>
              <a:gd name="connsiteY16938" fmla="*/ 1596549 h 4464204"/>
              <a:gd name="connsiteX16939" fmla="*/ 2137454 w 10775908"/>
              <a:gd name="connsiteY16939" fmla="*/ 1665881 h 4464204"/>
              <a:gd name="connsiteX16940" fmla="*/ 2028160 w 10775908"/>
              <a:gd name="connsiteY16940" fmla="*/ 1610077 h 4464204"/>
              <a:gd name="connsiteX16941" fmla="*/ 1976263 w 10775908"/>
              <a:gd name="connsiteY16941" fmla="*/ 1582611 h 4464204"/>
              <a:gd name="connsiteX16942" fmla="*/ 1974867 w 10775908"/>
              <a:gd name="connsiteY16942" fmla="*/ 1583354 h 4464204"/>
              <a:gd name="connsiteX16943" fmla="*/ 1966581 w 10775908"/>
              <a:gd name="connsiteY16943" fmla="*/ 1581022 h 4464204"/>
              <a:gd name="connsiteX16944" fmla="*/ 1968156 w 10775908"/>
              <a:gd name="connsiteY16944" fmla="*/ 1578321 h 4464204"/>
              <a:gd name="connsiteX16945" fmla="*/ 1919467 w 10775908"/>
              <a:gd name="connsiteY16945" fmla="*/ 1552552 h 4464204"/>
              <a:gd name="connsiteX16946" fmla="*/ 1914640 w 10775908"/>
              <a:gd name="connsiteY16946" fmla="*/ 1549952 h 4464204"/>
              <a:gd name="connsiteX16947" fmla="*/ 1910807 w 10775908"/>
              <a:gd name="connsiteY16947" fmla="*/ 1550818 h 4464204"/>
              <a:gd name="connsiteX16948" fmla="*/ 1912127 w 10775908"/>
              <a:gd name="connsiteY16948" fmla="*/ 1548599 h 4464204"/>
              <a:gd name="connsiteX16949" fmla="*/ 1898489 w 10775908"/>
              <a:gd name="connsiteY16949" fmla="*/ 1541258 h 4464204"/>
              <a:gd name="connsiteX16950" fmla="*/ 1896852 w 10775908"/>
              <a:gd name="connsiteY16950" fmla="*/ 1545937 h 4464204"/>
              <a:gd name="connsiteX16951" fmla="*/ 1886388 w 10775908"/>
              <a:gd name="connsiteY16951" fmla="*/ 1538036 h 4464204"/>
              <a:gd name="connsiteX16952" fmla="*/ 1889397 w 10775908"/>
              <a:gd name="connsiteY16952" fmla="*/ 1536364 h 4464204"/>
              <a:gd name="connsiteX16953" fmla="*/ 1868340 w 10775908"/>
              <a:gd name="connsiteY16953" fmla="*/ 1525031 h 4464204"/>
              <a:gd name="connsiteX16954" fmla="*/ 1846503 w 10775908"/>
              <a:gd name="connsiteY16954" fmla="*/ 1510765 h 4464204"/>
              <a:gd name="connsiteX16955" fmla="*/ 1842493 w 10775908"/>
              <a:gd name="connsiteY16955" fmla="*/ 1514777 h 4464204"/>
              <a:gd name="connsiteX16956" fmla="*/ 1835737 w 10775908"/>
              <a:gd name="connsiteY16956" fmla="*/ 1512685 h 4464204"/>
              <a:gd name="connsiteX16957" fmla="*/ 1841191 w 10775908"/>
              <a:gd name="connsiteY16957" fmla="*/ 1507295 h 4464204"/>
              <a:gd name="connsiteX16958" fmla="*/ 1820226 w 10775908"/>
              <a:gd name="connsiteY16958" fmla="*/ 1493600 h 4464204"/>
              <a:gd name="connsiteX16959" fmla="*/ 1771150 w 10775908"/>
              <a:gd name="connsiteY16959" fmla="*/ 1462568 h 4464204"/>
              <a:gd name="connsiteX16960" fmla="*/ 1770848 w 10775908"/>
              <a:gd name="connsiteY16960" fmla="*/ 1462389 h 4464204"/>
              <a:gd name="connsiteX16961" fmla="*/ 1768054 w 10775908"/>
              <a:gd name="connsiteY16961" fmla="*/ 1467093 h 4464204"/>
              <a:gd name="connsiteX16962" fmla="*/ 1762806 w 10775908"/>
              <a:gd name="connsiteY16962" fmla="*/ 1468278 h 4464204"/>
              <a:gd name="connsiteX16963" fmla="*/ 1766723 w 10775908"/>
              <a:gd name="connsiteY16963" fmla="*/ 1461686 h 4464204"/>
              <a:gd name="connsiteX16964" fmla="*/ 1768861 w 10775908"/>
              <a:gd name="connsiteY16964" fmla="*/ 1461204 h 4464204"/>
              <a:gd name="connsiteX16965" fmla="*/ 1737328 w 10775908"/>
              <a:gd name="connsiteY16965" fmla="*/ 1442409 h 4464204"/>
              <a:gd name="connsiteX16966" fmla="*/ 1733346 w 10775908"/>
              <a:gd name="connsiteY16966" fmla="*/ 1451613 h 4464204"/>
              <a:gd name="connsiteX16967" fmla="*/ 1725635 w 10775908"/>
              <a:gd name="connsiteY16967" fmla="*/ 1455283 h 4464204"/>
              <a:gd name="connsiteX16968" fmla="*/ 1729602 w 10775908"/>
              <a:gd name="connsiteY16968" fmla="*/ 1443937 h 4464204"/>
              <a:gd name="connsiteX16969" fmla="*/ 1735779 w 10775908"/>
              <a:gd name="connsiteY16969" fmla="*/ 1441486 h 4464204"/>
              <a:gd name="connsiteX16970" fmla="*/ 1721557 w 10775908"/>
              <a:gd name="connsiteY16970" fmla="*/ 1433010 h 4464204"/>
              <a:gd name="connsiteX16971" fmla="*/ 1640656 w 10775908"/>
              <a:gd name="connsiteY16971" fmla="*/ 1373320 h 4464204"/>
              <a:gd name="connsiteX16972" fmla="*/ 1636253 w 10775908"/>
              <a:gd name="connsiteY16972" fmla="*/ 1379691 h 4464204"/>
              <a:gd name="connsiteX16973" fmla="*/ 1631979 w 10775908"/>
              <a:gd name="connsiteY16973" fmla="*/ 1380394 h 4464204"/>
              <a:gd name="connsiteX16974" fmla="*/ 1636152 w 10775908"/>
              <a:gd name="connsiteY16974" fmla="*/ 1373068 h 4464204"/>
              <a:gd name="connsiteX16975" fmla="*/ 1639861 w 10775908"/>
              <a:gd name="connsiteY16975" fmla="*/ 1372733 h 4464204"/>
              <a:gd name="connsiteX16976" fmla="*/ 1619311 w 10775908"/>
              <a:gd name="connsiteY16976" fmla="*/ 1357570 h 4464204"/>
              <a:gd name="connsiteX16977" fmla="*/ 1531563 w 10775908"/>
              <a:gd name="connsiteY16977" fmla="*/ 1289778 h 4464204"/>
              <a:gd name="connsiteX16978" fmla="*/ 1492455 w 10775908"/>
              <a:gd name="connsiteY16978" fmla="*/ 1258456 h 4464204"/>
              <a:gd name="connsiteX16979" fmla="*/ 1446900 w 10775908"/>
              <a:gd name="connsiteY16979" fmla="*/ 1220479 h 4464204"/>
              <a:gd name="connsiteX16980" fmla="*/ 1401596 w 10775908"/>
              <a:gd name="connsiteY16980" fmla="*/ 1180750 h 4464204"/>
              <a:gd name="connsiteX16981" fmla="*/ 1338207 w 10775908"/>
              <a:gd name="connsiteY16981" fmla="*/ 1132126 h 4464204"/>
              <a:gd name="connsiteX16982" fmla="*/ 1321999 w 10775908"/>
              <a:gd name="connsiteY16982" fmla="*/ 1122049 h 4464204"/>
              <a:gd name="connsiteX16983" fmla="*/ 1252531 w 10775908"/>
              <a:gd name="connsiteY16983" fmla="*/ 1064685 h 4464204"/>
              <a:gd name="connsiteX16984" fmla="*/ 1236747 w 10775908"/>
              <a:gd name="connsiteY16984" fmla="*/ 1041893 h 4464204"/>
              <a:gd name="connsiteX16985" fmla="*/ 1158305 w 10775908"/>
              <a:gd name="connsiteY16985" fmla="*/ 972571 h 4464204"/>
              <a:gd name="connsiteX16986" fmla="*/ 1141404 w 10775908"/>
              <a:gd name="connsiteY16986" fmla="*/ 958202 h 4464204"/>
              <a:gd name="connsiteX16987" fmla="*/ 1113649 w 10775908"/>
              <a:gd name="connsiteY16987" fmla="*/ 913221 h 4464204"/>
              <a:gd name="connsiteX16988" fmla="*/ 1021483 w 10775908"/>
              <a:gd name="connsiteY16988" fmla="*/ 815210 h 4464204"/>
              <a:gd name="connsiteX16989" fmla="*/ 954176 w 10775908"/>
              <a:gd name="connsiteY16989" fmla="*/ 739121 h 4464204"/>
              <a:gd name="connsiteX16990" fmla="*/ 884661 w 10775908"/>
              <a:gd name="connsiteY16990" fmla="*/ 657851 h 4464204"/>
              <a:gd name="connsiteX16991" fmla="*/ 851192 w 10775908"/>
              <a:gd name="connsiteY16991" fmla="*/ 621892 h 4464204"/>
              <a:gd name="connsiteX16992" fmla="*/ 778829 w 10775908"/>
              <a:gd name="connsiteY16992" fmla="*/ 561310 h 4464204"/>
              <a:gd name="connsiteX16993" fmla="*/ 756844 w 10775908"/>
              <a:gd name="connsiteY16993" fmla="*/ 530133 h 4464204"/>
              <a:gd name="connsiteX16994" fmla="*/ 754161 w 10775908"/>
              <a:gd name="connsiteY16994" fmla="*/ 493912 h 4464204"/>
              <a:gd name="connsiteX16995" fmla="*/ 1017973 w 10775908"/>
              <a:gd name="connsiteY16995" fmla="*/ 491986 h 4464204"/>
              <a:gd name="connsiteX16996" fmla="*/ 1031462 w 10775908"/>
              <a:gd name="connsiteY16996" fmla="*/ 496702 h 4464204"/>
              <a:gd name="connsiteX16997" fmla="*/ 1013667 w 10775908"/>
              <a:gd name="connsiteY16997" fmla="*/ 509572 h 4464204"/>
              <a:gd name="connsiteX16998" fmla="*/ 1017973 w 10775908"/>
              <a:gd name="connsiteY16998" fmla="*/ 491986 h 4464204"/>
              <a:gd name="connsiteX16999" fmla="*/ 740054 w 10775908"/>
              <a:gd name="connsiteY16999" fmla="*/ 491868 h 4464204"/>
              <a:gd name="connsiteX17000" fmla="*/ 743158 w 10775908"/>
              <a:gd name="connsiteY17000" fmla="*/ 500914 h 4464204"/>
              <a:gd name="connsiteX17001" fmla="*/ 733358 w 10775908"/>
              <a:gd name="connsiteY17001" fmla="*/ 493094 h 4464204"/>
              <a:gd name="connsiteX17002" fmla="*/ 740054 w 10775908"/>
              <a:gd name="connsiteY17002" fmla="*/ 491868 h 4464204"/>
              <a:gd name="connsiteX17003" fmla="*/ 676694 w 10775908"/>
              <a:gd name="connsiteY17003" fmla="*/ 488345 h 4464204"/>
              <a:gd name="connsiteX17004" fmla="*/ 678227 w 10775908"/>
              <a:gd name="connsiteY17004" fmla="*/ 497664 h 4464204"/>
              <a:gd name="connsiteX17005" fmla="*/ 668426 w 10775908"/>
              <a:gd name="connsiteY17005" fmla="*/ 489845 h 4464204"/>
              <a:gd name="connsiteX17006" fmla="*/ 676694 w 10775908"/>
              <a:gd name="connsiteY17006" fmla="*/ 488345 h 4464204"/>
              <a:gd name="connsiteX17007" fmla="*/ 698391 w 10775908"/>
              <a:gd name="connsiteY17007" fmla="*/ 487367 h 4464204"/>
              <a:gd name="connsiteX17008" fmla="*/ 699158 w 10775908"/>
              <a:gd name="connsiteY17008" fmla="*/ 496705 h 4464204"/>
              <a:gd name="connsiteX17009" fmla="*/ 690203 w 10775908"/>
              <a:gd name="connsiteY17009" fmla="*/ 489367 h 4464204"/>
              <a:gd name="connsiteX17010" fmla="*/ 698391 w 10775908"/>
              <a:gd name="connsiteY17010" fmla="*/ 487367 h 4464204"/>
              <a:gd name="connsiteX17011" fmla="*/ 1010367 w 10775908"/>
              <a:gd name="connsiteY17011" fmla="*/ 483597 h 4464204"/>
              <a:gd name="connsiteX17012" fmla="*/ 1015746 w 10775908"/>
              <a:gd name="connsiteY17012" fmla="*/ 486343 h 4464204"/>
              <a:gd name="connsiteX17013" fmla="*/ 996612 w 10775908"/>
              <a:gd name="connsiteY17013" fmla="*/ 505231 h 4464204"/>
              <a:gd name="connsiteX17014" fmla="*/ 1010367 w 10775908"/>
              <a:gd name="connsiteY17014" fmla="*/ 483597 h 4464204"/>
              <a:gd name="connsiteX17015" fmla="*/ 688106 w 10775908"/>
              <a:gd name="connsiteY17015" fmla="*/ 475337 h 4464204"/>
              <a:gd name="connsiteX17016" fmla="*/ 693061 w 10775908"/>
              <a:gd name="connsiteY17016" fmla="*/ 480089 h 4464204"/>
              <a:gd name="connsiteX17017" fmla="*/ 687650 w 10775908"/>
              <a:gd name="connsiteY17017" fmla="*/ 482956 h 4464204"/>
              <a:gd name="connsiteX17018" fmla="*/ 681268 w 10775908"/>
              <a:gd name="connsiteY17018" fmla="*/ 475966 h 4464204"/>
              <a:gd name="connsiteX17019" fmla="*/ 688106 w 10775908"/>
              <a:gd name="connsiteY17019" fmla="*/ 475337 h 4464204"/>
              <a:gd name="connsiteX17020" fmla="*/ 726937 w 10775908"/>
              <a:gd name="connsiteY17020" fmla="*/ 474558 h 4464204"/>
              <a:gd name="connsiteX17021" fmla="*/ 736659 w 10775908"/>
              <a:gd name="connsiteY17021" fmla="*/ 482627 h 4464204"/>
              <a:gd name="connsiteX17022" fmla="*/ 731480 w 10775908"/>
              <a:gd name="connsiteY17022" fmla="*/ 485484 h 4464204"/>
              <a:gd name="connsiteX17023" fmla="*/ 726937 w 10775908"/>
              <a:gd name="connsiteY17023" fmla="*/ 474558 h 4464204"/>
              <a:gd name="connsiteX17024" fmla="*/ 664961 w 10775908"/>
              <a:gd name="connsiteY17024" fmla="*/ 473897 h 4464204"/>
              <a:gd name="connsiteX17025" fmla="*/ 666135 w 10775908"/>
              <a:gd name="connsiteY17025" fmla="*/ 475082 h 4464204"/>
              <a:gd name="connsiteX17026" fmla="*/ 667724 w 10775908"/>
              <a:gd name="connsiteY17026" fmla="*/ 474747 h 4464204"/>
              <a:gd name="connsiteX17027" fmla="*/ 667001 w 10775908"/>
              <a:gd name="connsiteY17027" fmla="*/ 475956 h 4464204"/>
              <a:gd name="connsiteX17028" fmla="*/ 671378 w 10775908"/>
              <a:gd name="connsiteY17028" fmla="*/ 480380 h 4464204"/>
              <a:gd name="connsiteX17029" fmla="*/ 667328 w 10775908"/>
              <a:gd name="connsiteY17029" fmla="*/ 485750 h 4464204"/>
              <a:gd name="connsiteX17030" fmla="*/ 662835 w 10775908"/>
              <a:gd name="connsiteY17030" fmla="*/ 481511 h 4464204"/>
              <a:gd name="connsiteX17031" fmla="*/ 658562 w 10775908"/>
              <a:gd name="connsiteY17031" fmla="*/ 482511 h 4464204"/>
              <a:gd name="connsiteX17032" fmla="*/ 660473 w 10775908"/>
              <a:gd name="connsiteY17032" fmla="*/ 479282 h 4464204"/>
              <a:gd name="connsiteX17033" fmla="*/ 655904 w 10775908"/>
              <a:gd name="connsiteY17033" fmla="*/ 474971 h 4464204"/>
              <a:gd name="connsiteX17034" fmla="*/ 664961 w 10775908"/>
              <a:gd name="connsiteY17034" fmla="*/ 473897 h 4464204"/>
              <a:gd name="connsiteX17035" fmla="*/ 167679 w 10775908"/>
              <a:gd name="connsiteY17035" fmla="*/ 470119 h 4464204"/>
              <a:gd name="connsiteX17036" fmla="*/ 158515 w 10775908"/>
              <a:gd name="connsiteY17036" fmla="*/ 477896 h 4464204"/>
              <a:gd name="connsiteX17037" fmla="*/ 167679 w 10775908"/>
              <a:gd name="connsiteY17037" fmla="*/ 470119 h 4464204"/>
              <a:gd name="connsiteX17038" fmla="*/ 159091 w 10775908"/>
              <a:gd name="connsiteY17038" fmla="*/ 455771 h 4464204"/>
              <a:gd name="connsiteX17039" fmla="*/ 149927 w 10775908"/>
              <a:gd name="connsiteY17039" fmla="*/ 463549 h 4464204"/>
              <a:gd name="connsiteX17040" fmla="*/ 159091 w 10775908"/>
              <a:gd name="connsiteY17040" fmla="*/ 455771 h 4464204"/>
              <a:gd name="connsiteX17041" fmla="*/ 1100505 w 10775908"/>
              <a:gd name="connsiteY17041" fmla="*/ 452365 h 4464204"/>
              <a:gd name="connsiteX17042" fmla="*/ 1117159 w 10775908"/>
              <a:gd name="connsiteY17042" fmla="*/ 453728 h 4464204"/>
              <a:gd name="connsiteX17043" fmla="*/ 1124107 w 10775908"/>
              <a:gd name="connsiteY17043" fmla="*/ 471388 h 4464204"/>
              <a:gd name="connsiteX17044" fmla="*/ 1100505 w 10775908"/>
              <a:gd name="connsiteY17044" fmla="*/ 452365 h 4464204"/>
              <a:gd name="connsiteX17045" fmla="*/ 506597 w 10775908"/>
              <a:gd name="connsiteY17045" fmla="*/ 449202 h 4464204"/>
              <a:gd name="connsiteX17046" fmla="*/ 497435 w 10775908"/>
              <a:gd name="connsiteY17046" fmla="*/ 456980 h 4464204"/>
              <a:gd name="connsiteX17047" fmla="*/ 506597 w 10775908"/>
              <a:gd name="connsiteY17047" fmla="*/ 449202 h 4464204"/>
              <a:gd name="connsiteX17048" fmla="*/ 1389987 w 10775908"/>
              <a:gd name="connsiteY17048" fmla="*/ 443742 h 4464204"/>
              <a:gd name="connsiteX17049" fmla="*/ 1381141 w 10775908"/>
              <a:gd name="connsiteY17049" fmla="*/ 451630 h 4464204"/>
              <a:gd name="connsiteX17050" fmla="*/ 1389987 w 10775908"/>
              <a:gd name="connsiteY17050" fmla="*/ 443742 h 4464204"/>
              <a:gd name="connsiteX17051" fmla="*/ 668226 w 10775908"/>
              <a:gd name="connsiteY17051" fmla="*/ 434385 h 4464204"/>
              <a:gd name="connsiteX17052" fmla="*/ 659064 w 10775908"/>
              <a:gd name="connsiteY17052" fmla="*/ 442163 h 4464204"/>
              <a:gd name="connsiteX17053" fmla="*/ 668226 w 10775908"/>
              <a:gd name="connsiteY17053" fmla="*/ 434385 h 4464204"/>
              <a:gd name="connsiteX17054" fmla="*/ 1093618 w 10775908"/>
              <a:gd name="connsiteY17054" fmla="*/ 434146 h 4464204"/>
              <a:gd name="connsiteX17055" fmla="*/ 1084756 w 10775908"/>
              <a:gd name="connsiteY17055" fmla="*/ 442030 h 4464204"/>
              <a:gd name="connsiteX17056" fmla="*/ 1093618 w 10775908"/>
              <a:gd name="connsiteY17056" fmla="*/ 434146 h 4464204"/>
              <a:gd name="connsiteX17057" fmla="*/ 637762 w 10775908"/>
              <a:gd name="connsiteY17057" fmla="*/ 433647 h 4464204"/>
              <a:gd name="connsiteX17058" fmla="*/ 635763 w 10775908"/>
              <a:gd name="connsiteY17058" fmla="*/ 437080 h 4464204"/>
              <a:gd name="connsiteX17059" fmla="*/ 640447 w 10775908"/>
              <a:gd name="connsiteY17059" fmla="*/ 436021 h 4464204"/>
              <a:gd name="connsiteX17060" fmla="*/ 631285 w 10775908"/>
              <a:gd name="connsiteY17060" fmla="*/ 443799 h 4464204"/>
              <a:gd name="connsiteX17061" fmla="*/ 633321 w 10775908"/>
              <a:gd name="connsiteY17061" fmla="*/ 440368 h 4464204"/>
              <a:gd name="connsiteX17062" fmla="*/ 628905 w 10775908"/>
              <a:gd name="connsiteY17062" fmla="*/ 441519 h 4464204"/>
              <a:gd name="connsiteX17063" fmla="*/ 637762 w 10775908"/>
              <a:gd name="connsiteY17063" fmla="*/ 433647 h 4464204"/>
              <a:gd name="connsiteX17064" fmla="*/ 659641 w 10775908"/>
              <a:gd name="connsiteY17064" fmla="*/ 420038 h 4464204"/>
              <a:gd name="connsiteX17065" fmla="*/ 650476 w 10775908"/>
              <a:gd name="connsiteY17065" fmla="*/ 427814 h 4464204"/>
              <a:gd name="connsiteX17066" fmla="*/ 659641 w 10775908"/>
              <a:gd name="connsiteY17066" fmla="*/ 420038 h 4464204"/>
              <a:gd name="connsiteX17067" fmla="*/ 1385566 w 10775908"/>
              <a:gd name="connsiteY17067" fmla="*/ 419514 h 4464204"/>
              <a:gd name="connsiteX17068" fmla="*/ 1373171 w 10775908"/>
              <a:gd name="connsiteY17068" fmla="*/ 437497 h 4464204"/>
              <a:gd name="connsiteX17069" fmla="*/ 1385566 w 10775908"/>
              <a:gd name="connsiteY17069" fmla="*/ 419514 h 4464204"/>
              <a:gd name="connsiteX17070" fmla="*/ 1104112 w 10775908"/>
              <a:gd name="connsiteY17070" fmla="*/ 416339 h 4464204"/>
              <a:gd name="connsiteX17071" fmla="*/ 1111972 w 10775908"/>
              <a:gd name="connsiteY17071" fmla="*/ 418522 h 4464204"/>
              <a:gd name="connsiteX17072" fmla="*/ 1097272 w 10775908"/>
              <a:gd name="connsiteY17072" fmla="*/ 424691 h 4464204"/>
              <a:gd name="connsiteX17073" fmla="*/ 1104112 w 10775908"/>
              <a:gd name="connsiteY17073" fmla="*/ 416339 h 4464204"/>
              <a:gd name="connsiteX17074" fmla="*/ 1081136 w 10775908"/>
              <a:gd name="connsiteY17074" fmla="*/ 408307 h 4464204"/>
              <a:gd name="connsiteX17075" fmla="*/ 1088997 w 10775908"/>
              <a:gd name="connsiteY17075" fmla="*/ 410490 h 4464204"/>
              <a:gd name="connsiteX17076" fmla="*/ 1074297 w 10775908"/>
              <a:gd name="connsiteY17076" fmla="*/ 416659 h 4464204"/>
              <a:gd name="connsiteX17077" fmla="*/ 1081136 w 10775908"/>
              <a:gd name="connsiteY17077" fmla="*/ 408307 h 4464204"/>
              <a:gd name="connsiteX17078" fmla="*/ 624788 w 10775908"/>
              <a:gd name="connsiteY17078" fmla="*/ 407854 h 4464204"/>
              <a:gd name="connsiteX17079" fmla="*/ 615625 w 10775908"/>
              <a:gd name="connsiteY17079" fmla="*/ 415630 h 4464204"/>
              <a:gd name="connsiteX17080" fmla="*/ 624788 w 10775908"/>
              <a:gd name="connsiteY17080" fmla="*/ 407854 h 4464204"/>
              <a:gd name="connsiteX17081" fmla="*/ 1168683 w 10775908"/>
              <a:gd name="connsiteY17081" fmla="*/ 397166 h 4464204"/>
              <a:gd name="connsiteX17082" fmla="*/ 1156531 w 10775908"/>
              <a:gd name="connsiteY17082" fmla="*/ 412010 h 4464204"/>
              <a:gd name="connsiteX17083" fmla="*/ 1168683 w 10775908"/>
              <a:gd name="connsiteY17083" fmla="*/ 397166 h 4464204"/>
              <a:gd name="connsiteX17084" fmla="*/ 933894 w 10775908"/>
              <a:gd name="connsiteY17084" fmla="*/ 389654 h 4464204"/>
              <a:gd name="connsiteX17085" fmla="*/ 1007817 w 10775908"/>
              <a:gd name="connsiteY17085" fmla="*/ 472151 h 4464204"/>
              <a:gd name="connsiteX17086" fmla="*/ 1000246 w 10775908"/>
              <a:gd name="connsiteY17086" fmla="*/ 475466 h 4464204"/>
              <a:gd name="connsiteX17087" fmla="*/ 980632 w 10775908"/>
              <a:gd name="connsiteY17087" fmla="*/ 449488 h 4464204"/>
              <a:gd name="connsiteX17088" fmla="*/ 933894 w 10775908"/>
              <a:gd name="connsiteY17088" fmla="*/ 389654 h 4464204"/>
              <a:gd name="connsiteX17089" fmla="*/ 1065607 w 10775908"/>
              <a:gd name="connsiteY17089" fmla="*/ 380594 h 4464204"/>
              <a:gd name="connsiteX17090" fmla="*/ 1058654 w 10775908"/>
              <a:gd name="connsiteY17090" fmla="*/ 400485 h 4464204"/>
              <a:gd name="connsiteX17091" fmla="*/ 1054556 w 10775908"/>
              <a:gd name="connsiteY17091" fmla="*/ 390124 h 4464204"/>
              <a:gd name="connsiteX17092" fmla="*/ 1065607 w 10775908"/>
              <a:gd name="connsiteY17092" fmla="*/ 380594 h 4464204"/>
              <a:gd name="connsiteX17093" fmla="*/ 1228390 w 10775908"/>
              <a:gd name="connsiteY17093" fmla="*/ 375901 h 4464204"/>
              <a:gd name="connsiteX17094" fmla="*/ 1219528 w 10775908"/>
              <a:gd name="connsiteY17094" fmla="*/ 383784 h 4464204"/>
              <a:gd name="connsiteX17095" fmla="*/ 1228390 w 10775908"/>
              <a:gd name="connsiteY17095" fmla="*/ 375901 h 4464204"/>
              <a:gd name="connsiteX17096" fmla="*/ 388668 w 10775908"/>
              <a:gd name="connsiteY17096" fmla="*/ 368597 h 4464204"/>
              <a:gd name="connsiteX17097" fmla="*/ 399869 w 10775908"/>
              <a:gd name="connsiteY17097" fmla="*/ 387046 h 4464204"/>
              <a:gd name="connsiteX17098" fmla="*/ 418816 w 10775908"/>
              <a:gd name="connsiteY17098" fmla="*/ 426285 h 4464204"/>
              <a:gd name="connsiteX17099" fmla="*/ 462843 w 10775908"/>
              <a:gd name="connsiteY17099" fmla="*/ 513474 h 4464204"/>
              <a:gd name="connsiteX17100" fmla="*/ 466212 w 10775908"/>
              <a:gd name="connsiteY17100" fmla="*/ 554230 h 4464204"/>
              <a:gd name="connsiteX17101" fmla="*/ 446179 w 10775908"/>
              <a:gd name="connsiteY17101" fmla="*/ 529637 h 4464204"/>
              <a:gd name="connsiteX17102" fmla="*/ 440869 w 10775908"/>
              <a:gd name="connsiteY17102" fmla="*/ 511885 h 4464204"/>
              <a:gd name="connsiteX17103" fmla="*/ 437945 w 10775908"/>
              <a:gd name="connsiteY17103" fmla="*/ 493247 h 4464204"/>
              <a:gd name="connsiteX17104" fmla="*/ 435746 w 10775908"/>
              <a:gd name="connsiteY17104" fmla="*/ 498265 h 4464204"/>
              <a:gd name="connsiteX17105" fmla="*/ 432579 w 10775908"/>
              <a:gd name="connsiteY17105" fmla="*/ 496151 h 4464204"/>
              <a:gd name="connsiteX17106" fmla="*/ 435237 w 10775908"/>
              <a:gd name="connsiteY17106" fmla="*/ 494930 h 4464204"/>
              <a:gd name="connsiteX17107" fmla="*/ 437841 w 10775908"/>
              <a:gd name="connsiteY17107" fmla="*/ 492586 h 4464204"/>
              <a:gd name="connsiteX17108" fmla="*/ 437731 w 10775908"/>
              <a:gd name="connsiteY17108" fmla="*/ 491869 h 4464204"/>
              <a:gd name="connsiteX17109" fmla="*/ 381709 w 10775908"/>
              <a:gd name="connsiteY17109" fmla="*/ 369703 h 4464204"/>
              <a:gd name="connsiteX17110" fmla="*/ 388668 w 10775908"/>
              <a:gd name="connsiteY17110" fmla="*/ 368597 h 4464204"/>
              <a:gd name="connsiteX17111" fmla="*/ 378623 w 10775908"/>
              <a:gd name="connsiteY17111" fmla="*/ 343670 h 4464204"/>
              <a:gd name="connsiteX17112" fmla="*/ 386186 w 10775908"/>
              <a:gd name="connsiteY17112" fmla="*/ 360446 h 4464204"/>
              <a:gd name="connsiteX17113" fmla="*/ 382905 w 10775908"/>
              <a:gd name="connsiteY17113" fmla="*/ 363622 h 4464204"/>
              <a:gd name="connsiteX17114" fmla="*/ 374080 w 10775908"/>
              <a:gd name="connsiteY17114" fmla="*/ 345408 h 4464204"/>
              <a:gd name="connsiteX17115" fmla="*/ 378623 w 10775908"/>
              <a:gd name="connsiteY17115" fmla="*/ 343670 h 4464204"/>
              <a:gd name="connsiteX17116" fmla="*/ 903767 w 10775908"/>
              <a:gd name="connsiteY17116" fmla="*/ 336875 h 4464204"/>
              <a:gd name="connsiteX17117" fmla="*/ 905009 w 10775908"/>
              <a:gd name="connsiteY17117" fmla="*/ 346772 h 4464204"/>
              <a:gd name="connsiteX17118" fmla="*/ 895798 w 10775908"/>
              <a:gd name="connsiteY17118" fmla="*/ 337243 h 4464204"/>
              <a:gd name="connsiteX17119" fmla="*/ 903767 w 10775908"/>
              <a:gd name="connsiteY17119" fmla="*/ 336875 h 4464204"/>
              <a:gd name="connsiteX17120" fmla="*/ 1024226 w 10775908"/>
              <a:gd name="connsiteY17120" fmla="*/ 326326 h 4464204"/>
              <a:gd name="connsiteX17121" fmla="*/ 1033318 w 10775908"/>
              <a:gd name="connsiteY17121" fmla="*/ 330069 h 4464204"/>
              <a:gd name="connsiteX17122" fmla="*/ 1016473 w 10775908"/>
              <a:gd name="connsiteY17122" fmla="*/ 333228 h 4464204"/>
              <a:gd name="connsiteX17123" fmla="*/ 1024226 w 10775908"/>
              <a:gd name="connsiteY17123" fmla="*/ 326326 h 4464204"/>
              <a:gd name="connsiteX17124" fmla="*/ 1293920 w 10775908"/>
              <a:gd name="connsiteY17124" fmla="*/ 312911 h 4464204"/>
              <a:gd name="connsiteX17125" fmla="*/ 1285953 w 10775908"/>
              <a:gd name="connsiteY17125" fmla="*/ 322001 h 4464204"/>
              <a:gd name="connsiteX17126" fmla="*/ 1282820 w 10775908"/>
              <a:gd name="connsiteY17126" fmla="*/ 320530 h 4464204"/>
              <a:gd name="connsiteX17127" fmla="*/ 1277793 w 10775908"/>
              <a:gd name="connsiteY17127" fmla="*/ 324727 h 4464204"/>
              <a:gd name="connsiteX17128" fmla="*/ 1278787 w 10775908"/>
              <a:gd name="connsiteY17128" fmla="*/ 319584 h 4464204"/>
              <a:gd name="connsiteX17129" fmla="*/ 1280840 w 10775908"/>
              <a:gd name="connsiteY17129" fmla="*/ 315656 h 4464204"/>
              <a:gd name="connsiteX17130" fmla="*/ 1280639 w 10775908"/>
              <a:gd name="connsiteY17130" fmla="*/ 315054 h 4464204"/>
              <a:gd name="connsiteX17131" fmla="*/ 1281204 w 10775908"/>
              <a:gd name="connsiteY17131" fmla="*/ 314962 h 4464204"/>
              <a:gd name="connsiteX17132" fmla="*/ 1281215 w 10775908"/>
              <a:gd name="connsiteY17132" fmla="*/ 314942 h 4464204"/>
              <a:gd name="connsiteX17133" fmla="*/ 1281220 w 10775908"/>
              <a:gd name="connsiteY17133" fmla="*/ 314959 h 4464204"/>
              <a:gd name="connsiteX17134" fmla="*/ 365252 w 10775908"/>
              <a:gd name="connsiteY17134" fmla="*/ 309193 h 4464204"/>
              <a:gd name="connsiteX17135" fmla="*/ 377136 w 10775908"/>
              <a:gd name="connsiteY17135" fmla="*/ 335636 h 4464204"/>
              <a:gd name="connsiteX17136" fmla="*/ 369620 w 10775908"/>
              <a:gd name="connsiteY17136" fmla="*/ 338424 h 4464204"/>
              <a:gd name="connsiteX17137" fmla="*/ 355869 w 10775908"/>
              <a:gd name="connsiteY17137" fmla="*/ 323744 h 4464204"/>
              <a:gd name="connsiteX17138" fmla="*/ 365252 w 10775908"/>
              <a:gd name="connsiteY17138" fmla="*/ 309193 h 4464204"/>
              <a:gd name="connsiteX17139" fmla="*/ 867413 w 10775908"/>
              <a:gd name="connsiteY17139" fmla="*/ 293367 h 4464204"/>
              <a:gd name="connsiteX17140" fmla="*/ 868657 w 10775908"/>
              <a:gd name="connsiteY17140" fmla="*/ 303265 h 4464204"/>
              <a:gd name="connsiteX17141" fmla="*/ 859444 w 10775908"/>
              <a:gd name="connsiteY17141" fmla="*/ 293736 h 4464204"/>
              <a:gd name="connsiteX17142" fmla="*/ 867413 w 10775908"/>
              <a:gd name="connsiteY17142" fmla="*/ 293367 h 4464204"/>
              <a:gd name="connsiteX17143" fmla="*/ 1146134 w 10775908"/>
              <a:gd name="connsiteY17143" fmla="*/ 283929 h 4464204"/>
              <a:gd name="connsiteX17144" fmla="*/ 1137271 w 10775908"/>
              <a:gd name="connsiteY17144" fmla="*/ 291810 h 4464204"/>
              <a:gd name="connsiteX17145" fmla="*/ 1146134 w 10775908"/>
              <a:gd name="connsiteY17145" fmla="*/ 283929 h 4464204"/>
              <a:gd name="connsiteX17146" fmla="*/ 338448 w 10775908"/>
              <a:gd name="connsiteY17146" fmla="*/ 281356 h 4464204"/>
              <a:gd name="connsiteX17147" fmla="*/ 350946 w 10775908"/>
              <a:gd name="connsiteY17147" fmla="*/ 281482 h 4464204"/>
              <a:gd name="connsiteX17148" fmla="*/ 343135 w 10775908"/>
              <a:gd name="connsiteY17148" fmla="*/ 297849 h 4464204"/>
              <a:gd name="connsiteX17149" fmla="*/ 338448 w 10775908"/>
              <a:gd name="connsiteY17149" fmla="*/ 281356 h 4464204"/>
              <a:gd name="connsiteX17150" fmla="*/ 989412 w 10775908"/>
              <a:gd name="connsiteY17150" fmla="*/ 271283 h 4464204"/>
              <a:gd name="connsiteX17151" fmla="*/ 980551 w 10775908"/>
              <a:gd name="connsiteY17151" fmla="*/ 279165 h 4464204"/>
              <a:gd name="connsiteX17152" fmla="*/ 989412 w 10775908"/>
              <a:gd name="connsiteY17152" fmla="*/ 271283 h 4464204"/>
              <a:gd name="connsiteX17153" fmla="*/ 1125257 w 10775908"/>
              <a:gd name="connsiteY17153" fmla="*/ 265281 h 4464204"/>
              <a:gd name="connsiteX17154" fmla="*/ 1116395 w 10775908"/>
              <a:gd name="connsiteY17154" fmla="*/ 273165 h 4464204"/>
              <a:gd name="connsiteX17155" fmla="*/ 1125257 w 10775908"/>
              <a:gd name="connsiteY17155" fmla="*/ 265281 h 4464204"/>
              <a:gd name="connsiteX17156" fmla="*/ 848645 w 10775908"/>
              <a:gd name="connsiteY17156" fmla="*/ 254489 h 4464204"/>
              <a:gd name="connsiteX17157" fmla="*/ 839782 w 10775908"/>
              <a:gd name="connsiteY17157" fmla="*/ 262372 h 4464204"/>
              <a:gd name="connsiteX17158" fmla="*/ 848645 w 10775908"/>
              <a:gd name="connsiteY17158" fmla="*/ 254489 h 4464204"/>
              <a:gd name="connsiteX17159" fmla="*/ 1113875 w 10775908"/>
              <a:gd name="connsiteY17159" fmla="*/ 249980 h 4464204"/>
              <a:gd name="connsiteX17160" fmla="*/ 1112661 w 10775908"/>
              <a:gd name="connsiteY17160" fmla="*/ 257434 h 4464204"/>
              <a:gd name="connsiteX17161" fmla="*/ 1109704 w 10775908"/>
              <a:gd name="connsiteY17161" fmla="*/ 255524 h 4464204"/>
              <a:gd name="connsiteX17162" fmla="*/ 1113875 w 10775908"/>
              <a:gd name="connsiteY17162" fmla="*/ 249980 h 4464204"/>
              <a:gd name="connsiteX17163" fmla="*/ 689398 w 10775908"/>
              <a:gd name="connsiteY17163" fmla="*/ 249067 h 4464204"/>
              <a:gd name="connsiteX17164" fmla="*/ 680553 w 10775908"/>
              <a:gd name="connsiteY17164" fmla="*/ 256955 h 4464204"/>
              <a:gd name="connsiteX17165" fmla="*/ 689398 w 10775908"/>
              <a:gd name="connsiteY17165" fmla="*/ 249067 h 4464204"/>
              <a:gd name="connsiteX17166" fmla="*/ 1215085 w 10775908"/>
              <a:gd name="connsiteY17166" fmla="*/ 246278 h 4464204"/>
              <a:gd name="connsiteX17167" fmla="*/ 1229894 w 10775908"/>
              <a:gd name="connsiteY17167" fmla="*/ 260974 h 4464204"/>
              <a:gd name="connsiteX17168" fmla="*/ 1223875 w 10775908"/>
              <a:gd name="connsiteY17168" fmla="*/ 258870 h 4464204"/>
              <a:gd name="connsiteX17169" fmla="*/ 1207177 w 10775908"/>
              <a:gd name="connsiteY17169" fmla="*/ 248665 h 4464204"/>
              <a:gd name="connsiteX17170" fmla="*/ 1215085 w 10775908"/>
              <a:gd name="connsiteY17170" fmla="*/ 246278 h 4464204"/>
              <a:gd name="connsiteX17171" fmla="*/ 1093451 w 10775908"/>
              <a:gd name="connsiteY17171" fmla="*/ 228230 h 4464204"/>
              <a:gd name="connsiteX17172" fmla="*/ 1112663 w 10775908"/>
              <a:gd name="connsiteY17172" fmla="*/ 245998 h 4464204"/>
              <a:gd name="connsiteX17173" fmla="*/ 1105194 w 10775908"/>
              <a:gd name="connsiteY17173" fmla="*/ 248655 h 4464204"/>
              <a:gd name="connsiteX17174" fmla="*/ 1093451 w 10775908"/>
              <a:gd name="connsiteY17174" fmla="*/ 228230 h 4464204"/>
              <a:gd name="connsiteX17175" fmla="*/ 565246 w 10775908"/>
              <a:gd name="connsiteY17175" fmla="*/ 217010 h 4464204"/>
              <a:gd name="connsiteX17176" fmla="*/ 556384 w 10775908"/>
              <a:gd name="connsiteY17176" fmla="*/ 224892 h 4464204"/>
              <a:gd name="connsiteX17177" fmla="*/ 565246 w 10775908"/>
              <a:gd name="connsiteY17177" fmla="*/ 217010 h 4464204"/>
              <a:gd name="connsiteX17178" fmla="*/ 1054801 w 10775908"/>
              <a:gd name="connsiteY17178" fmla="*/ 157995 h 4464204"/>
              <a:gd name="connsiteX17179" fmla="*/ 1045942 w 10775908"/>
              <a:gd name="connsiteY17179" fmla="*/ 165865 h 4464204"/>
              <a:gd name="connsiteX17180" fmla="*/ 1054801 w 10775908"/>
              <a:gd name="connsiteY17180" fmla="*/ 157995 h 4464204"/>
              <a:gd name="connsiteX17181" fmla="*/ 718129 w 10775908"/>
              <a:gd name="connsiteY17181" fmla="*/ 149474 h 4464204"/>
              <a:gd name="connsiteX17182" fmla="*/ 725764 w 10775908"/>
              <a:gd name="connsiteY17182" fmla="*/ 150954 h 4464204"/>
              <a:gd name="connsiteX17183" fmla="*/ 739755 w 10775908"/>
              <a:gd name="connsiteY17183" fmla="*/ 178775 h 4464204"/>
              <a:gd name="connsiteX17184" fmla="*/ 718129 w 10775908"/>
              <a:gd name="connsiteY17184" fmla="*/ 149474 h 4464204"/>
              <a:gd name="connsiteX17185" fmla="*/ 715923 w 10775908"/>
              <a:gd name="connsiteY17185" fmla="*/ 136821 h 4464204"/>
              <a:gd name="connsiteX17186" fmla="*/ 720485 w 10775908"/>
              <a:gd name="connsiteY17186" fmla="*/ 141711 h 4464204"/>
              <a:gd name="connsiteX17187" fmla="*/ 716944 w 10775908"/>
              <a:gd name="connsiteY17187" fmla="*/ 144864 h 4464204"/>
              <a:gd name="connsiteX17188" fmla="*/ 709307 w 10775908"/>
              <a:gd name="connsiteY17188" fmla="*/ 137803 h 4464204"/>
              <a:gd name="connsiteX17189" fmla="*/ 715923 w 10775908"/>
              <a:gd name="connsiteY17189" fmla="*/ 136821 h 4464204"/>
              <a:gd name="connsiteX17190" fmla="*/ 1120591 w 10775908"/>
              <a:gd name="connsiteY17190" fmla="*/ 129100 h 4464204"/>
              <a:gd name="connsiteX17191" fmla="*/ 1108440 w 10775908"/>
              <a:gd name="connsiteY17191" fmla="*/ 143950 h 4464204"/>
              <a:gd name="connsiteX17192" fmla="*/ 1120591 w 10775908"/>
              <a:gd name="connsiteY17192" fmla="*/ 129100 h 4464204"/>
              <a:gd name="connsiteX17193" fmla="*/ 707970 w 10775908"/>
              <a:gd name="connsiteY17193" fmla="*/ 122693 h 4464204"/>
              <a:gd name="connsiteX17194" fmla="*/ 712533 w 10775908"/>
              <a:gd name="connsiteY17194" fmla="*/ 127582 h 4464204"/>
              <a:gd name="connsiteX17195" fmla="*/ 709301 w 10775908"/>
              <a:gd name="connsiteY17195" fmla="*/ 130846 h 4464204"/>
              <a:gd name="connsiteX17196" fmla="*/ 701357 w 10775908"/>
              <a:gd name="connsiteY17196" fmla="*/ 123675 h 4464204"/>
              <a:gd name="connsiteX17197" fmla="*/ 707970 w 10775908"/>
              <a:gd name="connsiteY17197" fmla="*/ 122693 h 4464204"/>
              <a:gd name="connsiteX17198" fmla="*/ 1028069 w 10775908"/>
              <a:gd name="connsiteY17198" fmla="*/ 114619 h 4464204"/>
              <a:gd name="connsiteX17199" fmla="*/ 1025118 w 10775908"/>
              <a:gd name="connsiteY17199" fmla="*/ 121466 h 4464204"/>
              <a:gd name="connsiteX17200" fmla="*/ 1021910 w 10775908"/>
              <a:gd name="connsiteY17200" fmla="*/ 119468 h 4464204"/>
              <a:gd name="connsiteX17201" fmla="*/ 1028069 w 10775908"/>
              <a:gd name="connsiteY17201" fmla="*/ 114619 h 4464204"/>
              <a:gd name="connsiteX17202" fmla="*/ 520368 w 10775908"/>
              <a:gd name="connsiteY17202" fmla="*/ 105696 h 4464204"/>
              <a:gd name="connsiteX17203" fmla="*/ 508330 w 10775908"/>
              <a:gd name="connsiteY17203" fmla="*/ 123804 h 4464204"/>
              <a:gd name="connsiteX17204" fmla="*/ 520368 w 10775908"/>
              <a:gd name="connsiteY17204" fmla="*/ 105696 h 4464204"/>
              <a:gd name="connsiteX17205" fmla="*/ 998767 w 10775908"/>
              <a:gd name="connsiteY17205" fmla="*/ 104357 h 4464204"/>
              <a:gd name="connsiteX17206" fmla="*/ 1008836 w 10775908"/>
              <a:gd name="connsiteY17206" fmla="*/ 110389 h 4464204"/>
              <a:gd name="connsiteX17207" fmla="*/ 1011673 w 10775908"/>
              <a:gd name="connsiteY17207" fmla="*/ 114388 h 4464204"/>
              <a:gd name="connsiteX17208" fmla="*/ 1010912 w 10775908"/>
              <a:gd name="connsiteY17208" fmla="*/ 109335 h 4464204"/>
              <a:gd name="connsiteX17209" fmla="*/ 1014465 w 10775908"/>
              <a:gd name="connsiteY17209" fmla="*/ 110578 h 4464204"/>
              <a:gd name="connsiteX17210" fmla="*/ 1012491 w 10775908"/>
              <a:gd name="connsiteY17210" fmla="*/ 115543 h 4464204"/>
              <a:gd name="connsiteX17211" fmla="*/ 1012683 w 10775908"/>
              <a:gd name="connsiteY17211" fmla="*/ 115815 h 4464204"/>
              <a:gd name="connsiteX17212" fmla="*/ 1011891 w 10775908"/>
              <a:gd name="connsiteY17212" fmla="*/ 122340 h 4464204"/>
              <a:gd name="connsiteX17213" fmla="*/ 1006563 w 10775908"/>
              <a:gd name="connsiteY17213" fmla="*/ 123510 h 4464204"/>
              <a:gd name="connsiteX17214" fmla="*/ 994724 w 10775908"/>
              <a:gd name="connsiteY17214" fmla="*/ 109640 h 4464204"/>
              <a:gd name="connsiteX17215" fmla="*/ 998767 w 10775908"/>
              <a:gd name="connsiteY17215" fmla="*/ 104357 h 4464204"/>
              <a:gd name="connsiteX17216" fmla="*/ 1016375 w 10775908"/>
              <a:gd name="connsiteY17216" fmla="*/ 104336 h 4464204"/>
              <a:gd name="connsiteX17217" fmla="*/ 1020776 w 10775908"/>
              <a:gd name="connsiteY17217" fmla="*/ 104460 h 4464204"/>
              <a:gd name="connsiteX17218" fmla="*/ 1024986 w 10775908"/>
              <a:gd name="connsiteY17218" fmla="*/ 109608 h 4464204"/>
              <a:gd name="connsiteX17219" fmla="*/ 1021713 w 10775908"/>
              <a:gd name="connsiteY17219" fmla="*/ 112989 h 4464204"/>
              <a:gd name="connsiteX17220" fmla="*/ 1016591 w 10775908"/>
              <a:gd name="connsiteY17220" fmla="*/ 111197 h 4464204"/>
              <a:gd name="connsiteX17221" fmla="*/ 1016375 w 10775908"/>
              <a:gd name="connsiteY17221" fmla="*/ 104336 h 4464204"/>
              <a:gd name="connsiteX17222" fmla="*/ 987836 w 10775908"/>
              <a:gd name="connsiteY17222" fmla="*/ 92411 h 4464204"/>
              <a:gd name="connsiteX17223" fmla="*/ 997705 w 10775908"/>
              <a:gd name="connsiteY17223" fmla="*/ 100067 h 4464204"/>
              <a:gd name="connsiteX17224" fmla="*/ 989164 w 10775908"/>
              <a:gd name="connsiteY17224" fmla="*/ 102075 h 4464204"/>
              <a:gd name="connsiteX17225" fmla="*/ 987836 w 10775908"/>
              <a:gd name="connsiteY17225" fmla="*/ 92411 h 4464204"/>
              <a:gd name="connsiteX17226" fmla="*/ 1006386 w 10775908"/>
              <a:gd name="connsiteY17226" fmla="*/ 78130 h 4464204"/>
              <a:gd name="connsiteX17227" fmla="*/ 1006965 w 10775908"/>
              <a:gd name="connsiteY17227" fmla="*/ 87402 h 4464204"/>
              <a:gd name="connsiteX17228" fmla="*/ 998548 w 10775908"/>
              <a:gd name="connsiteY17228" fmla="*/ 80253 h 4464204"/>
              <a:gd name="connsiteX17229" fmla="*/ 1006386 w 10775908"/>
              <a:gd name="connsiteY17229" fmla="*/ 78130 h 4464204"/>
              <a:gd name="connsiteX17230" fmla="*/ 500742 w 10775908"/>
              <a:gd name="connsiteY17230" fmla="*/ 69646 h 4464204"/>
              <a:gd name="connsiteX17231" fmla="*/ 491880 w 10775908"/>
              <a:gd name="connsiteY17231" fmla="*/ 77528 h 4464204"/>
              <a:gd name="connsiteX17232" fmla="*/ 500742 w 10775908"/>
              <a:gd name="connsiteY17232" fmla="*/ 69646 h 4464204"/>
              <a:gd name="connsiteX17233" fmla="*/ 996778 w 10775908"/>
              <a:gd name="connsiteY17233" fmla="*/ 66336 h 4464204"/>
              <a:gd name="connsiteX17234" fmla="*/ 1001425 w 10775908"/>
              <a:gd name="connsiteY17234" fmla="*/ 70981 h 4464204"/>
              <a:gd name="connsiteX17235" fmla="*/ 996218 w 10775908"/>
              <a:gd name="connsiteY17235" fmla="*/ 73919 h 4464204"/>
              <a:gd name="connsiteX17236" fmla="*/ 990249 w 10775908"/>
              <a:gd name="connsiteY17236" fmla="*/ 67074 h 4464204"/>
              <a:gd name="connsiteX17237" fmla="*/ 996778 w 10775908"/>
              <a:gd name="connsiteY17237" fmla="*/ 66336 h 4464204"/>
              <a:gd name="connsiteX17238" fmla="*/ 492790 w 10775908"/>
              <a:gd name="connsiteY17238" fmla="*/ 55521 h 4464204"/>
              <a:gd name="connsiteX17239" fmla="*/ 483928 w 10775908"/>
              <a:gd name="connsiteY17239" fmla="*/ 63402 h 4464204"/>
              <a:gd name="connsiteX17240" fmla="*/ 492790 w 10775908"/>
              <a:gd name="connsiteY17240" fmla="*/ 55521 h 4464204"/>
              <a:gd name="connsiteX17241" fmla="*/ 824175 w 10775908"/>
              <a:gd name="connsiteY17241" fmla="*/ 43314 h 4464204"/>
              <a:gd name="connsiteX17242" fmla="*/ 815312 w 10775908"/>
              <a:gd name="connsiteY17242" fmla="*/ 51198 h 4464204"/>
              <a:gd name="connsiteX17243" fmla="*/ 824175 w 10775908"/>
              <a:gd name="connsiteY17243" fmla="*/ 43314 h 4464204"/>
              <a:gd name="connsiteX17244" fmla="*/ 978497 w 10775908"/>
              <a:gd name="connsiteY17244" fmla="*/ 25944 h 4464204"/>
              <a:gd name="connsiteX17245" fmla="*/ 969635 w 10775908"/>
              <a:gd name="connsiteY17245" fmla="*/ 33825 h 4464204"/>
              <a:gd name="connsiteX17246" fmla="*/ 978497 w 10775908"/>
              <a:gd name="connsiteY17246" fmla="*/ 25944 h 4464204"/>
              <a:gd name="connsiteX17247" fmla="*/ 970545 w 10775908"/>
              <a:gd name="connsiteY17247" fmla="*/ 11818 h 4464204"/>
              <a:gd name="connsiteX17248" fmla="*/ 961682 w 10775908"/>
              <a:gd name="connsiteY17248" fmla="*/ 19699 h 4464204"/>
              <a:gd name="connsiteX17249" fmla="*/ 970545 w 10775908"/>
              <a:gd name="connsiteY17249" fmla="*/ 11818 h 4464204"/>
              <a:gd name="connsiteX17250" fmla="*/ 937518 w 10775908"/>
              <a:gd name="connsiteY17250" fmla="*/ 271 h 4464204"/>
              <a:gd name="connsiteX17251" fmla="*/ 928657 w 10775908"/>
              <a:gd name="connsiteY17251" fmla="*/ 8155 h 4464204"/>
              <a:gd name="connsiteX17252" fmla="*/ 937518 w 10775908"/>
              <a:gd name="connsiteY17252" fmla="*/ 271 h 44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 ang="0">
                <a:pos x="connsiteX13298" y="connsiteY13298"/>
              </a:cxn>
              <a:cxn ang="0">
                <a:pos x="connsiteX13299" y="connsiteY13299"/>
              </a:cxn>
              <a:cxn ang="0">
                <a:pos x="connsiteX13300" y="connsiteY13300"/>
              </a:cxn>
              <a:cxn ang="0">
                <a:pos x="connsiteX13301" y="connsiteY13301"/>
              </a:cxn>
              <a:cxn ang="0">
                <a:pos x="connsiteX13302" y="connsiteY13302"/>
              </a:cxn>
              <a:cxn ang="0">
                <a:pos x="connsiteX13303" y="connsiteY13303"/>
              </a:cxn>
              <a:cxn ang="0">
                <a:pos x="connsiteX13304" y="connsiteY13304"/>
              </a:cxn>
              <a:cxn ang="0">
                <a:pos x="connsiteX13305" y="connsiteY13305"/>
              </a:cxn>
              <a:cxn ang="0">
                <a:pos x="connsiteX13306" y="connsiteY13306"/>
              </a:cxn>
              <a:cxn ang="0">
                <a:pos x="connsiteX13307" y="connsiteY13307"/>
              </a:cxn>
              <a:cxn ang="0">
                <a:pos x="connsiteX13308" y="connsiteY13308"/>
              </a:cxn>
              <a:cxn ang="0">
                <a:pos x="connsiteX13309" y="connsiteY13309"/>
              </a:cxn>
              <a:cxn ang="0">
                <a:pos x="connsiteX13310" y="connsiteY13310"/>
              </a:cxn>
              <a:cxn ang="0">
                <a:pos x="connsiteX13311" y="connsiteY13311"/>
              </a:cxn>
              <a:cxn ang="0">
                <a:pos x="connsiteX13312" y="connsiteY13312"/>
              </a:cxn>
              <a:cxn ang="0">
                <a:pos x="connsiteX13313" y="connsiteY13313"/>
              </a:cxn>
              <a:cxn ang="0">
                <a:pos x="connsiteX13314" y="connsiteY13314"/>
              </a:cxn>
              <a:cxn ang="0">
                <a:pos x="connsiteX13315" y="connsiteY13315"/>
              </a:cxn>
              <a:cxn ang="0">
                <a:pos x="connsiteX13316" y="connsiteY13316"/>
              </a:cxn>
              <a:cxn ang="0">
                <a:pos x="connsiteX13317" y="connsiteY13317"/>
              </a:cxn>
              <a:cxn ang="0">
                <a:pos x="connsiteX13318" y="connsiteY13318"/>
              </a:cxn>
              <a:cxn ang="0">
                <a:pos x="connsiteX13319" y="connsiteY13319"/>
              </a:cxn>
              <a:cxn ang="0">
                <a:pos x="connsiteX13320" y="connsiteY13320"/>
              </a:cxn>
              <a:cxn ang="0">
                <a:pos x="connsiteX13321" y="connsiteY13321"/>
              </a:cxn>
              <a:cxn ang="0">
                <a:pos x="connsiteX13322" y="connsiteY13322"/>
              </a:cxn>
              <a:cxn ang="0">
                <a:pos x="connsiteX13323" y="connsiteY13323"/>
              </a:cxn>
              <a:cxn ang="0">
                <a:pos x="connsiteX13324" y="connsiteY13324"/>
              </a:cxn>
              <a:cxn ang="0">
                <a:pos x="connsiteX13325" y="connsiteY13325"/>
              </a:cxn>
              <a:cxn ang="0">
                <a:pos x="connsiteX13326" y="connsiteY13326"/>
              </a:cxn>
              <a:cxn ang="0">
                <a:pos x="connsiteX13327" y="connsiteY13327"/>
              </a:cxn>
              <a:cxn ang="0">
                <a:pos x="connsiteX13328" y="connsiteY13328"/>
              </a:cxn>
              <a:cxn ang="0">
                <a:pos x="connsiteX13329" y="connsiteY13329"/>
              </a:cxn>
              <a:cxn ang="0">
                <a:pos x="connsiteX13330" y="connsiteY13330"/>
              </a:cxn>
              <a:cxn ang="0">
                <a:pos x="connsiteX13331" y="connsiteY13331"/>
              </a:cxn>
              <a:cxn ang="0">
                <a:pos x="connsiteX13332" y="connsiteY13332"/>
              </a:cxn>
              <a:cxn ang="0">
                <a:pos x="connsiteX13333" y="connsiteY13333"/>
              </a:cxn>
              <a:cxn ang="0">
                <a:pos x="connsiteX13334" y="connsiteY13334"/>
              </a:cxn>
              <a:cxn ang="0">
                <a:pos x="connsiteX13335" y="connsiteY13335"/>
              </a:cxn>
              <a:cxn ang="0">
                <a:pos x="connsiteX13336" y="connsiteY13336"/>
              </a:cxn>
              <a:cxn ang="0">
                <a:pos x="connsiteX13337" y="connsiteY13337"/>
              </a:cxn>
              <a:cxn ang="0">
                <a:pos x="connsiteX13338" y="connsiteY13338"/>
              </a:cxn>
              <a:cxn ang="0">
                <a:pos x="connsiteX13339" y="connsiteY13339"/>
              </a:cxn>
              <a:cxn ang="0">
                <a:pos x="connsiteX13340" y="connsiteY13340"/>
              </a:cxn>
              <a:cxn ang="0">
                <a:pos x="connsiteX13341" y="connsiteY13341"/>
              </a:cxn>
              <a:cxn ang="0">
                <a:pos x="connsiteX13342" y="connsiteY13342"/>
              </a:cxn>
              <a:cxn ang="0">
                <a:pos x="connsiteX13343" y="connsiteY13343"/>
              </a:cxn>
              <a:cxn ang="0">
                <a:pos x="connsiteX13344" y="connsiteY13344"/>
              </a:cxn>
              <a:cxn ang="0">
                <a:pos x="connsiteX13345" y="connsiteY13345"/>
              </a:cxn>
              <a:cxn ang="0">
                <a:pos x="connsiteX13346" y="connsiteY13346"/>
              </a:cxn>
              <a:cxn ang="0">
                <a:pos x="connsiteX13347" y="connsiteY13347"/>
              </a:cxn>
              <a:cxn ang="0">
                <a:pos x="connsiteX13348" y="connsiteY13348"/>
              </a:cxn>
              <a:cxn ang="0">
                <a:pos x="connsiteX13349" y="connsiteY13349"/>
              </a:cxn>
              <a:cxn ang="0">
                <a:pos x="connsiteX13350" y="connsiteY13350"/>
              </a:cxn>
              <a:cxn ang="0">
                <a:pos x="connsiteX13351" y="connsiteY13351"/>
              </a:cxn>
              <a:cxn ang="0">
                <a:pos x="connsiteX13352" y="connsiteY13352"/>
              </a:cxn>
              <a:cxn ang="0">
                <a:pos x="connsiteX13353" y="connsiteY13353"/>
              </a:cxn>
              <a:cxn ang="0">
                <a:pos x="connsiteX13354" y="connsiteY13354"/>
              </a:cxn>
              <a:cxn ang="0">
                <a:pos x="connsiteX13355" y="connsiteY13355"/>
              </a:cxn>
              <a:cxn ang="0">
                <a:pos x="connsiteX13356" y="connsiteY13356"/>
              </a:cxn>
              <a:cxn ang="0">
                <a:pos x="connsiteX13357" y="connsiteY13357"/>
              </a:cxn>
              <a:cxn ang="0">
                <a:pos x="connsiteX13358" y="connsiteY13358"/>
              </a:cxn>
              <a:cxn ang="0">
                <a:pos x="connsiteX13359" y="connsiteY13359"/>
              </a:cxn>
              <a:cxn ang="0">
                <a:pos x="connsiteX13360" y="connsiteY13360"/>
              </a:cxn>
              <a:cxn ang="0">
                <a:pos x="connsiteX13361" y="connsiteY13361"/>
              </a:cxn>
              <a:cxn ang="0">
                <a:pos x="connsiteX13362" y="connsiteY13362"/>
              </a:cxn>
              <a:cxn ang="0">
                <a:pos x="connsiteX13363" y="connsiteY13363"/>
              </a:cxn>
              <a:cxn ang="0">
                <a:pos x="connsiteX13364" y="connsiteY13364"/>
              </a:cxn>
              <a:cxn ang="0">
                <a:pos x="connsiteX13365" y="connsiteY13365"/>
              </a:cxn>
              <a:cxn ang="0">
                <a:pos x="connsiteX13366" y="connsiteY13366"/>
              </a:cxn>
              <a:cxn ang="0">
                <a:pos x="connsiteX13367" y="connsiteY13367"/>
              </a:cxn>
              <a:cxn ang="0">
                <a:pos x="connsiteX13368" y="connsiteY13368"/>
              </a:cxn>
              <a:cxn ang="0">
                <a:pos x="connsiteX13369" y="connsiteY13369"/>
              </a:cxn>
              <a:cxn ang="0">
                <a:pos x="connsiteX13370" y="connsiteY13370"/>
              </a:cxn>
              <a:cxn ang="0">
                <a:pos x="connsiteX13371" y="connsiteY13371"/>
              </a:cxn>
              <a:cxn ang="0">
                <a:pos x="connsiteX13372" y="connsiteY13372"/>
              </a:cxn>
              <a:cxn ang="0">
                <a:pos x="connsiteX13373" y="connsiteY13373"/>
              </a:cxn>
              <a:cxn ang="0">
                <a:pos x="connsiteX13374" y="connsiteY13374"/>
              </a:cxn>
              <a:cxn ang="0">
                <a:pos x="connsiteX13375" y="connsiteY13375"/>
              </a:cxn>
              <a:cxn ang="0">
                <a:pos x="connsiteX13376" y="connsiteY13376"/>
              </a:cxn>
              <a:cxn ang="0">
                <a:pos x="connsiteX13377" y="connsiteY13377"/>
              </a:cxn>
              <a:cxn ang="0">
                <a:pos x="connsiteX13378" y="connsiteY13378"/>
              </a:cxn>
              <a:cxn ang="0">
                <a:pos x="connsiteX13379" y="connsiteY13379"/>
              </a:cxn>
              <a:cxn ang="0">
                <a:pos x="connsiteX13380" y="connsiteY13380"/>
              </a:cxn>
              <a:cxn ang="0">
                <a:pos x="connsiteX13381" y="connsiteY13381"/>
              </a:cxn>
              <a:cxn ang="0">
                <a:pos x="connsiteX13382" y="connsiteY13382"/>
              </a:cxn>
              <a:cxn ang="0">
                <a:pos x="connsiteX13383" y="connsiteY13383"/>
              </a:cxn>
              <a:cxn ang="0">
                <a:pos x="connsiteX13384" y="connsiteY13384"/>
              </a:cxn>
              <a:cxn ang="0">
                <a:pos x="connsiteX13385" y="connsiteY13385"/>
              </a:cxn>
              <a:cxn ang="0">
                <a:pos x="connsiteX13386" y="connsiteY13386"/>
              </a:cxn>
              <a:cxn ang="0">
                <a:pos x="connsiteX13387" y="connsiteY13387"/>
              </a:cxn>
              <a:cxn ang="0">
                <a:pos x="connsiteX13388" y="connsiteY13388"/>
              </a:cxn>
              <a:cxn ang="0">
                <a:pos x="connsiteX13389" y="connsiteY13389"/>
              </a:cxn>
              <a:cxn ang="0">
                <a:pos x="connsiteX13390" y="connsiteY13390"/>
              </a:cxn>
              <a:cxn ang="0">
                <a:pos x="connsiteX13391" y="connsiteY13391"/>
              </a:cxn>
              <a:cxn ang="0">
                <a:pos x="connsiteX13392" y="connsiteY13392"/>
              </a:cxn>
              <a:cxn ang="0">
                <a:pos x="connsiteX13393" y="connsiteY13393"/>
              </a:cxn>
              <a:cxn ang="0">
                <a:pos x="connsiteX13394" y="connsiteY13394"/>
              </a:cxn>
              <a:cxn ang="0">
                <a:pos x="connsiteX13395" y="connsiteY13395"/>
              </a:cxn>
              <a:cxn ang="0">
                <a:pos x="connsiteX13396" y="connsiteY13396"/>
              </a:cxn>
              <a:cxn ang="0">
                <a:pos x="connsiteX13397" y="connsiteY13397"/>
              </a:cxn>
              <a:cxn ang="0">
                <a:pos x="connsiteX13398" y="connsiteY13398"/>
              </a:cxn>
              <a:cxn ang="0">
                <a:pos x="connsiteX13399" y="connsiteY13399"/>
              </a:cxn>
              <a:cxn ang="0">
                <a:pos x="connsiteX13400" y="connsiteY13400"/>
              </a:cxn>
              <a:cxn ang="0">
                <a:pos x="connsiteX13401" y="connsiteY13401"/>
              </a:cxn>
              <a:cxn ang="0">
                <a:pos x="connsiteX13402" y="connsiteY13402"/>
              </a:cxn>
              <a:cxn ang="0">
                <a:pos x="connsiteX13403" y="connsiteY13403"/>
              </a:cxn>
              <a:cxn ang="0">
                <a:pos x="connsiteX13404" y="connsiteY13404"/>
              </a:cxn>
              <a:cxn ang="0">
                <a:pos x="connsiteX13405" y="connsiteY13405"/>
              </a:cxn>
              <a:cxn ang="0">
                <a:pos x="connsiteX13406" y="connsiteY13406"/>
              </a:cxn>
              <a:cxn ang="0">
                <a:pos x="connsiteX13407" y="connsiteY13407"/>
              </a:cxn>
              <a:cxn ang="0">
                <a:pos x="connsiteX13408" y="connsiteY13408"/>
              </a:cxn>
              <a:cxn ang="0">
                <a:pos x="connsiteX13409" y="connsiteY13409"/>
              </a:cxn>
              <a:cxn ang="0">
                <a:pos x="connsiteX13410" y="connsiteY13410"/>
              </a:cxn>
              <a:cxn ang="0">
                <a:pos x="connsiteX13411" y="connsiteY13411"/>
              </a:cxn>
              <a:cxn ang="0">
                <a:pos x="connsiteX13412" y="connsiteY13412"/>
              </a:cxn>
              <a:cxn ang="0">
                <a:pos x="connsiteX13413" y="connsiteY13413"/>
              </a:cxn>
              <a:cxn ang="0">
                <a:pos x="connsiteX13414" y="connsiteY13414"/>
              </a:cxn>
              <a:cxn ang="0">
                <a:pos x="connsiteX13415" y="connsiteY13415"/>
              </a:cxn>
              <a:cxn ang="0">
                <a:pos x="connsiteX13416" y="connsiteY13416"/>
              </a:cxn>
              <a:cxn ang="0">
                <a:pos x="connsiteX13417" y="connsiteY13417"/>
              </a:cxn>
              <a:cxn ang="0">
                <a:pos x="connsiteX13418" y="connsiteY13418"/>
              </a:cxn>
              <a:cxn ang="0">
                <a:pos x="connsiteX13419" y="connsiteY13419"/>
              </a:cxn>
              <a:cxn ang="0">
                <a:pos x="connsiteX13420" y="connsiteY13420"/>
              </a:cxn>
              <a:cxn ang="0">
                <a:pos x="connsiteX13421" y="connsiteY13421"/>
              </a:cxn>
              <a:cxn ang="0">
                <a:pos x="connsiteX13422" y="connsiteY13422"/>
              </a:cxn>
              <a:cxn ang="0">
                <a:pos x="connsiteX13423" y="connsiteY13423"/>
              </a:cxn>
              <a:cxn ang="0">
                <a:pos x="connsiteX13424" y="connsiteY13424"/>
              </a:cxn>
              <a:cxn ang="0">
                <a:pos x="connsiteX13425" y="connsiteY13425"/>
              </a:cxn>
              <a:cxn ang="0">
                <a:pos x="connsiteX13426" y="connsiteY13426"/>
              </a:cxn>
              <a:cxn ang="0">
                <a:pos x="connsiteX13427" y="connsiteY13427"/>
              </a:cxn>
              <a:cxn ang="0">
                <a:pos x="connsiteX13428" y="connsiteY13428"/>
              </a:cxn>
              <a:cxn ang="0">
                <a:pos x="connsiteX13429" y="connsiteY13429"/>
              </a:cxn>
              <a:cxn ang="0">
                <a:pos x="connsiteX13430" y="connsiteY13430"/>
              </a:cxn>
              <a:cxn ang="0">
                <a:pos x="connsiteX13431" y="connsiteY13431"/>
              </a:cxn>
              <a:cxn ang="0">
                <a:pos x="connsiteX13432" y="connsiteY13432"/>
              </a:cxn>
              <a:cxn ang="0">
                <a:pos x="connsiteX13433" y="connsiteY13433"/>
              </a:cxn>
              <a:cxn ang="0">
                <a:pos x="connsiteX13434" y="connsiteY13434"/>
              </a:cxn>
              <a:cxn ang="0">
                <a:pos x="connsiteX13435" y="connsiteY13435"/>
              </a:cxn>
              <a:cxn ang="0">
                <a:pos x="connsiteX13436" y="connsiteY13436"/>
              </a:cxn>
              <a:cxn ang="0">
                <a:pos x="connsiteX13437" y="connsiteY13437"/>
              </a:cxn>
              <a:cxn ang="0">
                <a:pos x="connsiteX13438" y="connsiteY13438"/>
              </a:cxn>
              <a:cxn ang="0">
                <a:pos x="connsiteX13439" y="connsiteY13439"/>
              </a:cxn>
              <a:cxn ang="0">
                <a:pos x="connsiteX13440" y="connsiteY13440"/>
              </a:cxn>
              <a:cxn ang="0">
                <a:pos x="connsiteX13441" y="connsiteY13441"/>
              </a:cxn>
              <a:cxn ang="0">
                <a:pos x="connsiteX13442" y="connsiteY13442"/>
              </a:cxn>
              <a:cxn ang="0">
                <a:pos x="connsiteX13443" y="connsiteY13443"/>
              </a:cxn>
              <a:cxn ang="0">
                <a:pos x="connsiteX13444" y="connsiteY13444"/>
              </a:cxn>
              <a:cxn ang="0">
                <a:pos x="connsiteX13445" y="connsiteY13445"/>
              </a:cxn>
              <a:cxn ang="0">
                <a:pos x="connsiteX13446" y="connsiteY13446"/>
              </a:cxn>
              <a:cxn ang="0">
                <a:pos x="connsiteX13447" y="connsiteY13447"/>
              </a:cxn>
              <a:cxn ang="0">
                <a:pos x="connsiteX13448" y="connsiteY13448"/>
              </a:cxn>
              <a:cxn ang="0">
                <a:pos x="connsiteX13449" y="connsiteY13449"/>
              </a:cxn>
              <a:cxn ang="0">
                <a:pos x="connsiteX13450" y="connsiteY13450"/>
              </a:cxn>
              <a:cxn ang="0">
                <a:pos x="connsiteX13451" y="connsiteY13451"/>
              </a:cxn>
              <a:cxn ang="0">
                <a:pos x="connsiteX13452" y="connsiteY13452"/>
              </a:cxn>
              <a:cxn ang="0">
                <a:pos x="connsiteX13453" y="connsiteY13453"/>
              </a:cxn>
              <a:cxn ang="0">
                <a:pos x="connsiteX13454" y="connsiteY13454"/>
              </a:cxn>
              <a:cxn ang="0">
                <a:pos x="connsiteX13455" y="connsiteY13455"/>
              </a:cxn>
              <a:cxn ang="0">
                <a:pos x="connsiteX13456" y="connsiteY13456"/>
              </a:cxn>
              <a:cxn ang="0">
                <a:pos x="connsiteX13457" y="connsiteY13457"/>
              </a:cxn>
              <a:cxn ang="0">
                <a:pos x="connsiteX13458" y="connsiteY13458"/>
              </a:cxn>
              <a:cxn ang="0">
                <a:pos x="connsiteX13459" y="connsiteY13459"/>
              </a:cxn>
              <a:cxn ang="0">
                <a:pos x="connsiteX13460" y="connsiteY13460"/>
              </a:cxn>
              <a:cxn ang="0">
                <a:pos x="connsiteX13461" y="connsiteY13461"/>
              </a:cxn>
              <a:cxn ang="0">
                <a:pos x="connsiteX13462" y="connsiteY13462"/>
              </a:cxn>
              <a:cxn ang="0">
                <a:pos x="connsiteX13463" y="connsiteY13463"/>
              </a:cxn>
              <a:cxn ang="0">
                <a:pos x="connsiteX13464" y="connsiteY13464"/>
              </a:cxn>
              <a:cxn ang="0">
                <a:pos x="connsiteX13465" y="connsiteY13465"/>
              </a:cxn>
              <a:cxn ang="0">
                <a:pos x="connsiteX13466" y="connsiteY13466"/>
              </a:cxn>
              <a:cxn ang="0">
                <a:pos x="connsiteX13467" y="connsiteY13467"/>
              </a:cxn>
              <a:cxn ang="0">
                <a:pos x="connsiteX13468" y="connsiteY13468"/>
              </a:cxn>
              <a:cxn ang="0">
                <a:pos x="connsiteX13469" y="connsiteY13469"/>
              </a:cxn>
              <a:cxn ang="0">
                <a:pos x="connsiteX13470" y="connsiteY13470"/>
              </a:cxn>
              <a:cxn ang="0">
                <a:pos x="connsiteX13471" y="connsiteY13471"/>
              </a:cxn>
              <a:cxn ang="0">
                <a:pos x="connsiteX13472" y="connsiteY13472"/>
              </a:cxn>
              <a:cxn ang="0">
                <a:pos x="connsiteX13473" y="connsiteY13473"/>
              </a:cxn>
              <a:cxn ang="0">
                <a:pos x="connsiteX13474" y="connsiteY13474"/>
              </a:cxn>
              <a:cxn ang="0">
                <a:pos x="connsiteX13475" y="connsiteY13475"/>
              </a:cxn>
              <a:cxn ang="0">
                <a:pos x="connsiteX13476" y="connsiteY13476"/>
              </a:cxn>
              <a:cxn ang="0">
                <a:pos x="connsiteX13477" y="connsiteY13477"/>
              </a:cxn>
              <a:cxn ang="0">
                <a:pos x="connsiteX13478" y="connsiteY13478"/>
              </a:cxn>
              <a:cxn ang="0">
                <a:pos x="connsiteX13479" y="connsiteY13479"/>
              </a:cxn>
              <a:cxn ang="0">
                <a:pos x="connsiteX13480" y="connsiteY13480"/>
              </a:cxn>
              <a:cxn ang="0">
                <a:pos x="connsiteX13481" y="connsiteY13481"/>
              </a:cxn>
              <a:cxn ang="0">
                <a:pos x="connsiteX13482" y="connsiteY13482"/>
              </a:cxn>
              <a:cxn ang="0">
                <a:pos x="connsiteX13483" y="connsiteY13483"/>
              </a:cxn>
              <a:cxn ang="0">
                <a:pos x="connsiteX13484" y="connsiteY13484"/>
              </a:cxn>
              <a:cxn ang="0">
                <a:pos x="connsiteX13485" y="connsiteY13485"/>
              </a:cxn>
              <a:cxn ang="0">
                <a:pos x="connsiteX13486" y="connsiteY13486"/>
              </a:cxn>
              <a:cxn ang="0">
                <a:pos x="connsiteX13487" y="connsiteY13487"/>
              </a:cxn>
              <a:cxn ang="0">
                <a:pos x="connsiteX13488" y="connsiteY13488"/>
              </a:cxn>
              <a:cxn ang="0">
                <a:pos x="connsiteX13489" y="connsiteY13489"/>
              </a:cxn>
              <a:cxn ang="0">
                <a:pos x="connsiteX13490" y="connsiteY13490"/>
              </a:cxn>
              <a:cxn ang="0">
                <a:pos x="connsiteX13491" y="connsiteY13491"/>
              </a:cxn>
              <a:cxn ang="0">
                <a:pos x="connsiteX13492" y="connsiteY13492"/>
              </a:cxn>
              <a:cxn ang="0">
                <a:pos x="connsiteX13493" y="connsiteY13493"/>
              </a:cxn>
              <a:cxn ang="0">
                <a:pos x="connsiteX13494" y="connsiteY13494"/>
              </a:cxn>
              <a:cxn ang="0">
                <a:pos x="connsiteX13495" y="connsiteY13495"/>
              </a:cxn>
              <a:cxn ang="0">
                <a:pos x="connsiteX13496" y="connsiteY13496"/>
              </a:cxn>
              <a:cxn ang="0">
                <a:pos x="connsiteX13497" y="connsiteY13497"/>
              </a:cxn>
              <a:cxn ang="0">
                <a:pos x="connsiteX13498" y="connsiteY13498"/>
              </a:cxn>
              <a:cxn ang="0">
                <a:pos x="connsiteX13499" y="connsiteY13499"/>
              </a:cxn>
              <a:cxn ang="0">
                <a:pos x="connsiteX13500" y="connsiteY13500"/>
              </a:cxn>
              <a:cxn ang="0">
                <a:pos x="connsiteX13501" y="connsiteY13501"/>
              </a:cxn>
              <a:cxn ang="0">
                <a:pos x="connsiteX13502" y="connsiteY13502"/>
              </a:cxn>
              <a:cxn ang="0">
                <a:pos x="connsiteX13503" y="connsiteY13503"/>
              </a:cxn>
              <a:cxn ang="0">
                <a:pos x="connsiteX13504" y="connsiteY13504"/>
              </a:cxn>
              <a:cxn ang="0">
                <a:pos x="connsiteX13505" y="connsiteY13505"/>
              </a:cxn>
              <a:cxn ang="0">
                <a:pos x="connsiteX13506" y="connsiteY13506"/>
              </a:cxn>
              <a:cxn ang="0">
                <a:pos x="connsiteX13507" y="connsiteY13507"/>
              </a:cxn>
              <a:cxn ang="0">
                <a:pos x="connsiteX13508" y="connsiteY13508"/>
              </a:cxn>
              <a:cxn ang="0">
                <a:pos x="connsiteX13509" y="connsiteY13509"/>
              </a:cxn>
              <a:cxn ang="0">
                <a:pos x="connsiteX13510" y="connsiteY13510"/>
              </a:cxn>
              <a:cxn ang="0">
                <a:pos x="connsiteX13511" y="connsiteY13511"/>
              </a:cxn>
              <a:cxn ang="0">
                <a:pos x="connsiteX13512" y="connsiteY13512"/>
              </a:cxn>
              <a:cxn ang="0">
                <a:pos x="connsiteX13513" y="connsiteY13513"/>
              </a:cxn>
              <a:cxn ang="0">
                <a:pos x="connsiteX13514" y="connsiteY13514"/>
              </a:cxn>
              <a:cxn ang="0">
                <a:pos x="connsiteX13515" y="connsiteY13515"/>
              </a:cxn>
              <a:cxn ang="0">
                <a:pos x="connsiteX13516" y="connsiteY13516"/>
              </a:cxn>
              <a:cxn ang="0">
                <a:pos x="connsiteX13517" y="connsiteY13517"/>
              </a:cxn>
              <a:cxn ang="0">
                <a:pos x="connsiteX13518" y="connsiteY13518"/>
              </a:cxn>
              <a:cxn ang="0">
                <a:pos x="connsiteX13519" y="connsiteY13519"/>
              </a:cxn>
              <a:cxn ang="0">
                <a:pos x="connsiteX13520" y="connsiteY13520"/>
              </a:cxn>
              <a:cxn ang="0">
                <a:pos x="connsiteX13521" y="connsiteY13521"/>
              </a:cxn>
              <a:cxn ang="0">
                <a:pos x="connsiteX13522" y="connsiteY13522"/>
              </a:cxn>
              <a:cxn ang="0">
                <a:pos x="connsiteX13523" y="connsiteY13523"/>
              </a:cxn>
              <a:cxn ang="0">
                <a:pos x="connsiteX13524" y="connsiteY13524"/>
              </a:cxn>
              <a:cxn ang="0">
                <a:pos x="connsiteX13525" y="connsiteY13525"/>
              </a:cxn>
              <a:cxn ang="0">
                <a:pos x="connsiteX13526" y="connsiteY13526"/>
              </a:cxn>
              <a:cxn ang="0">
                <a:pos x="connsiteX13527" y="connsiteY13527"/>
              </a:cxn>
              <a:cxn ang="0">
                <a:pos x="connsiteX13528" y="connsiteY13528"/>
              </a:cxn>
              <a:cxn ang="0">
                <a:pos x="connsiteX13529" y="connsiteY13529"/>
              </a:cxn>
              <a:cxn ang="0">
                <a:pos x="connsiteX13530" y="connsiteY13530"/>
              </a:cxn>
              <a:cxn ang="0">
                <a:pos x="connsiteX13531" y="connsiteY13531"/>
              </a:cxn>
              <a:cxn ang="0">
                <a:pos x="connsiteX13532" y="connsiteY13532"/>
              </a:cxn>
              <a:cxn ang="0">
                <a:pos x="connsiteX13533" y="connsiteY13533"/>
              </a:cxn>
              <a:cxn ang="0">
                <a:pos x="connsiteX13534" y="connsiteY13534"/>
              </a:cxn>
              <a:cxn ang="0">
                <a:pos x="connsiteX13535" y="connsiteY13535"/>
              </a:cxn>
              <a:cxn ang="0">
                <a:pos x="connsiteX13536" y="connsiteY13536"/>
              </a:cxn>
              <a:cxn ang="0">
                <a:pos x="connsiteX13537" y="connsiteY13537"/>
              </a:cxn>
              <a:cxn ang="0">
                <a:pos x="connsiteX13538" y="connsiteY13538"/>
              </a:cxn>
              <a:cxn ang="0">
                <a:pos x="connsiteX13539" y="connsiteY13539"/>
              </a:cxn>
              <a:cxn ang="0">
                <a:pos x="connsiteX13540" y="connsiteY13540"/>
              </a:cxn>
              <a:cxn ang="0">
                <a:pos x="connsiteX13541" y="connsiteY13541"/>
              </a:cxn>
              <a:cxn ang="0">
                <a:pos x="connsiteX13542" y="connsiteY13542"/>
              </a:cxn>
              <a:cxn ang="0">
                <a:pos x="connsiteX13543" y="connsiteY13543"/>
              </a:cxn>
              <a:cxn ang="0">
                <a:pos x="connsiteX13544" y="connsiteY13544"/>
              </a:cxn>
              <a:cxn ang="0">
                <a:pos x="connsiteX13545" y="connsiteY13545"/>
              </a:cxn>
              <a:cxn ang="0">
                <a:pos x="connsiteX13546" y="connsiteY13546"/>
              </a:cxn>
              <a:cxn ang="0">
                <a:pos x="connsiteX13547" y="connsiteY13547"/>
              </a:cxn>
              <a:cxn ang="0">
                <a:pos x="connsiteX13548" y="connsiteY13548"/>
              </a:cxn>
              <a:cxn ang="0">
                <a:pos x="connsiteX13549" y="connsiteY13549"/>
              </a:cxn>
              <a:cxn ang="0">
                <a:pos x="connsiteX13550" y="connsiteY13550"/>
              </a:cxn>
              <a:cxn ang="0">
                <a:pos x="connsiteX13551" y="connsiteY13551"/>
              </a:cxn>
              <a:cxn ang="0">
                <a:pos x="connsiteX13552" y="connsiteY13552"/>
              </a:cxn>
              <a:cxn ang="0">
                <a:pos x="connsiteX13553" y="connsiteY13553"/>
              </a:cxn>
              <a:cxn ang="0">
                <a:pos x="connsiteX13554" y="connsiteY13554"/>
              </a:cxn>
              <a:cxn ang="0">
                <a:pos x="connsiteX13555" y="connsiteY13555"/>
              </a:cxn>
              <a:cxn ang="0">
                <a:pos x="connsiteX13556" y="connsiteY13556"/>
              </a:cxn>
              <a:cxn ang="0">
                <a:pos x="connsiteX13557" y="connsiteY13557"/>
              </a:cxn>
              <a:cxn ang="0">
                <a:pos x="connsiteX13558" y="connsiteY13558"/>
              </a:cxn>
              <a:cxn ang="0">
                <a:pos x="connsiteX13559" y="connsiteY13559"/>
              </a:cxn>
              <a:cxn ang="0">
                <a:pos x="connsiteX13560" y="connsiteY13560"/>
              </a:cxn>
              <a:cxn ang="0">
                <a:pos x="connsiteX13561" y="connsiteY13561"/>
              </a:cxn>
              <a:cxn ang="0">
                <a:pos x="connsiteX13562" y="connsiteY13562"/>
              </a:cxn>
              <a:cxn ang="0">
                <a:pos x="connsiteX13563" y="connsiteY13563"/>
              </a:cxn>
              <a:cxn ang="0">
                <a:pos x="connsiteX13564" y="connsiteY13564"/>
              </a:cxn>
              <a:cxn ang="0">
                <a:pos x="connsiteX13565" y="connsiteY13565"/>
              </a:cxn>
              <a:cxn ang="0">
                <a:pos x="connsiteX13566" y="connsiteY13566"/>
              </a:cxn>
              <a:cxn ang="0">
                <a:pos x="connsiteX13567" y="connsiteY13567"/>
              </a:cxn>
              <a:cxn ang="0">
                <a:pos x="connsiteX13568" y="connsiteY13568"/>
              </a:cxn>
              <a:cxn ang="0">
                <a:pos x="connsiteX13569" y="connsiteY13569"/>
              </a:cxn>
              <a:cxn ang="0">
                <a:pos x="connsiteX13570" y="connsiteY13570"/>
              </a:cxn>
              <a:cxn ang="0">
                <a:pos x="connsiteX13571" y="connsiteY13571"/>
              </a:cxn>
              <a:cxn ang="0">
                <a:pos x="connsiteX13572" y="connsiteY13572"/>
              </a:cxn>
              <a:cxn ang="0">
                <a:pos x="connsiteX13573" y="connsiteY13573"/>
              </a:cxn>
              <a:cxn ang="0">
                <a:pos x="connsiteX13574" y="connsiteY13574"/>
              </a:cxn>
              <a:cxn ang="0">
                <a:pos x="connsiteX13575" y="connsiteY13575"/>
              </a:cxn>
              <a:cxn ang="0">
                <a:pos x="connsiteX13576" y="connsiteY13576"/>
              </a:cxn>
              <a:cxn ang="0">
                <a:pos x="connsiteX13577" y="connsiteY13577"/>
              </a:cxn>
              <a:cxn ang="0">
                <a:pos x="connsiteX13578" y="connsiteY13578"/>
              </a:cxn>
              <a:cxn ang="0">
                <a:pos x="connsiteX13579" y="connsiteY13579"/>
              </a:cxn>
              <a:cxn ang="0">
                <a:pos x="connsiteX13580" y="connsiteY13580"/>
              </a:cxn>
              <a:cxn ang="0">
                <a:pos x="connsiteX13581" y="connsiteY13581"/>
              </a:cxn>
              <a:cxn ang="0">
                <a:pos x="connsiteX13582" y="connsiteY13582"/>
              </a:cxn>
              <a:cxn ang="0">
                <a:pos x="connsiteX13583" y="connsiteY13583"/>
              </a:cxn>
              <a:cxn ang="0">
                <a:pos x="connsiteX13584" y="connsiteY13584"/>
              </a:cxn>
              <a:cxn ang="0">
                <a:pos x="connsiteX13585" y="connsiteY13585"/>
              </a:cxn>
              <a:cxn ang="0">
                <a:pos x="connsiteX13586" y="connsiteY13586"/>
              </a:cxn>
              <a:cxn ang="0">
                <a:pos x="connsiteX13587" y="connsiteY13587"/>
              </a:cxn>
              <a:cxn ang="0">
                <a:pos x="connsiteX13588" y="connsiteY13588"/>
              </a:cxn>
              <a:cxn ang="0">
                <a:pos x="connsiteX13589" y="connsiteY13589"/>
              </a:cxn>
              <a:cxn ang="0">
                <a:pos x="connsiteX13590" y="connsiteY13590"/>
              </a:cxn>
              <a:cxn ang="0">
                <a:pos x="connsiteX13591" y="connsiteY13591"/>
              </a:cxn>
              <a:cxn ang="0">
                <a:pos x="connsiteX13592" y="connsiteY13592"/>
              </a:cxn>
              <a:cxn ang="0">
                <a:pos x="connsiteX13593" y="connsiteY13593"/>
              </a:cxn>
              <a:cxn ang="0">
                <a:pos x="connsiteX13594" y="connsiteY13594"/>
              </a:cxn>
              <a:cxn ang="0">
                <a:pos x="connsiteX13595" y="connsiteY13595"/>
              </a:cxn>
              <a:cxn ang="0">
                <a:pos x="connsiteX13596" y="connsiteY13596"/>
              </a:cxn>
              <a:cxn ang="0">
                <a:pos x="connsiteX13597" y="connsiteY13597"/>
              </a:cxn>
              <a:cxn ang="0">
                <a:pos x="connsiteX13598" y="connsiteY13598"/>
              </a:cxn>
              <a:cxn ang="0">
                <a:pos x="connsiteX13599" y="connsiteY13599"/>
              </a:cxn>
              <a:cxn ang="0">
                <a:pos x="connsiteX13600" y="connsiteY13600"/>
              </a:cxn>
              <a:cxn ang="0">
                <a:pos x="connsiteX13601" y="connsiteY13601"/>
              </a:cxn>
              <a:cxn ang="0">
                <a:pos x="connsiteX13602" y="connsiteY13602"/>
              </a:cxn>
              <a:cxn ang="0">
                <a:pos x="connsiteX13603" y="connsiteY13603"/>
              </a:cxn>
              <a:cxn ang="0">
                <a:pos x="connsiteX13604" y="connsiteY13604"/>
              </a:cxn>
              <a:cxn ang="0">
                <a:pos x="connsiteX13605" y="connsiteY13605"/>
              </a:cxn>
              <a:cxn ang="0">
                <a:pos x="connsiteX13606" y="connsiteY13606"/>
              </a:cxn>
              <a:cxn ang="0">
                <a:pos x="connsiteX13607" y="connsiteY13607"/>
              </a:cxn>
              <a:cxn ang="0">
                <a:pos x="connsiteX13608" y="connsiteY13608"/>
              </a:cxn>
              <a:cxn ang="0">
                <a:pos x="connsiteX13609" y="connsiteY13609"/>
              </a:cxn>
              <a:cxn ang="0">
                <a:pos x="connsiteX13610" y="connsiteY13610"/>
              </a:cxn>
              <a:cxn ang="0">
                <a:pos x="connsiteX13611" y="connsiteY13611"/>
              </a:cxn>
              <a:cxn ang="0">
                <a:pos x="connsiteX13612" y="connsiteY13612"/>
              </a:cxn>
              <a:cxn ang="0">
                <a:pos x="connsiteX13613" y="connsiteY13613"/>
              </a:cxn>
              <a:cxn ang="0">
                <a:pos x="connsiteX13614" y="connsiteY13614"/>
              </a:cxn>
              <a:cxn ang="0">
                <a:pos x="connsiteX13615" y="connsiteY13615"/>
              </a:cxn>
              <a:cxn ang="0">
                <a:pos x="connsiteX13616" y="connsiteY13616"/>
              </a:cxn>
              <a:cxn ang="0">
                <a:pos x="connsiteX13617" y="connsiteY13617"/>
              </a:cxn>
              <a:cxn ang="0">
                <a:pos x="connsiteX13618" y="connsiteY13618"/>
              </a:cxn>
              <a:cxn ang="0">
                <a:pos x="connsiteX13619" y="connsiteY13619"/>
              </a:cxn>
              <a:cxn ang="0">
                <a:pos x="connsiteX13620" y="connsiteY13620"/>
              </a:cxn>
              <a:cxn ang="0">
                <a:pos x="connsiteX13621" y="connsiteY13621"/>
              </a:cxn>
              <a:cxn ang="0">
                <a:pos x="connsiteX13622" y="connsiteY13622"/>
              </a:cxn>
              <a:cxn ang="0">
                <a:pos x="connsiteX13623" y="connsiteY13623"/>
              </a:cxn>
              <a:cxn ang="0">
                <a:pos x="connsiteX13624" y="connsiteY13624"/>
              </a:cxn>
              <a:cxn ang="0">
                <a:pos x="connsiteX13625" y="connsiteY13625"/>
              </a:cxn>
              <a:cxn ang="0">
                <a:pos x="connsiteX13626" y="connsiteY13626"/>
              </a:cxn>
              <a:cxn ang="0">
                <a:pos x="connsiteX13627" y="connsiteY13627"/>
              </a:cxn>
              <a:cxn ang="0">
                <a:pos x="connsiteX13628" y="connsiteY13628"/>
              </a:cxn>
              <a:cxn ang="0">
                <a:pos x="connsiteX13629" y="connsiteY13629"/>
              </a:cxn>
              <a:cxn ang="0">
                <a:pos x="connsiteX13630" y="connsiteY13630"/>
              </a:cxn>
              <a:cxn ang="0">
                <a:pos x="connsiteX13631" y="connsiteY13631"/>
              </a:cxn>
              <a:cxn ang="0">
                <a:pos x="connsiteX13632" y="connsiteY13632"/>
              </a:cxn>
              <a:cxn ang="0">
                <a:pos x="connsiteX13633" y="connsiteY13633"/>
              </a:cxn>
              <a:cxn ang="0">
                <a:pos x="connsiteX13634" y="connsiteY13634"/>
              </a:cxn>
              <a:cxn ang="0">
                <a:pos x="connsiteX13635" y="connsiteY13635"/>
              </a:cxn>
              <a:cxn ang="0">
                <a:pos x="connsiteX13636" y="connsiteY13636"/>
              </a:cxn>
              <a:cxn ang="0">
                <a:pos x="connsiteX13637" y="connsiteY13637"/>
              </a:cxn>
              <a:cxn ang="0">
                <a:pos x="connsiteX13638" y="connsiteY13638"/>
              </a:cxn>
              <a:cxn ang="0">
                <a:pos x="connsiteX13639" y="connsiteY13639"/>
              </a:cxn>
              <a:cxn ang="0">
                <a:pos x="connsiteX13640" y="connsiteY13640"/>
              </a:cxn>
              <a:cxn ang="0">
                <a:pos x="connsiteX13641" y="connsiteY13641"/>
              </a:cxn>
              <a:cxn ang="0">
                <a:pos x="connsiteX13642" y="connsiteY13642"/>
              </a:cxn>
              <a:cxn ang="0">
                <a:pos x="connsiteX13643" y="connsiteY13643"/>
              </a:cxn>
              <a:cxn ang="0">
                <a:pos x="connsiteX13644" y="connsiteY13644"/>
              </a:cxn>
              <a:cxn ang="0">
                <a:pos x="connsiteX13645" y="connsiteY13645"/>
              </a:cxn>
              <a:cxn ang="0">
                <a:pos x="connsiteX13646" y="connsiteY13646"/>
              </a:cxn>
              <a:cxn ang="0">
                <a:pos x="connsiteX13647" y="connsiteY13647"/>
              </a:cxn>
              <a:cxn ang="0">
                <a:pos x="connsiteX13648" y="connsiteY13648"/>
              </a:cxn>
              <a:cxn ang="0">
                <a:pos x="connsiteX13649" y="connsiteY13649"/>
              </a:cxn>
              <a:cxn ang="0">
                <a:pos x="connsiteX13650" y="connsiteY13650"/>
              </a:cxn>
              <a:cxn ang="0">
                <a:pos x="connsiteX13651" y="connsiteY13651"/>
              </a:cxn>
              <a:cxn ang="0">
                <a:pos x="connsiteX13652" y="connsiteY13652"/>
              </a:cxn>
              <a:cxn ang="0">
                <a:pos x="connsiteX13653" y="connsiteY13653"/>
              </a:cxn>
              <a:cxn ang="0">
                <a:pos x="connsiteX13654" y="connsiteY13654"/>
              </a:cxn>
              <a:cxn ang="0">
                <a:pos x="connsiteX13655" y="connsiteY13655"/>
              </a:cxn>
              <a:cxn ang="0">
                <a:pos x="connsiteX13656" y="connsiteY13656"/>
              </a:cxn>
              <a:cxn ang="0">
                <a:pos x="connsiteX13657" y="connsiteY13657"/>
              </a:cxn>
              <a:cxn ang="0">
                <a:pos x="connsiteX13658" y="connsiteY13658"/>
              </a:cxn>
              <a:cxn ang="0">
                <a:pos x="connsiteX13659" y="connsiteY13659"/>
              </a:cxn>
              <a:cxn ang="0">
                <a:pos x="connsiteX13660" y="connsiteY13660"/>
              </a:cxn>
              <a:cxn ang="0">
                <a:pos x="connsiteX13661" y="connsiteY13661"/>
              </a:cxn>
              <a:cxn ang="0">
                <a:pos x="connsiteX13662" y="connsiteY13662"/>
              </a:cxn>
              <a:cxn ang="0">
                <a:pos x="connsiteX13663" y="connsiteY13663"/>
              </a:cxn>
              <a:cxn ang="0">
                <a:pos x="connsiteX13664" y="connsiteY13664"/>
              </a:cxn>
              <a:cxn ang="0">
                <a:pos x="connsiteX13665" y="connsiteY13665"/>
              </a:cxn>
              <a:cxn ang="0">
                <a:pos x="connsiteX13666" y="connsiteY13666"/>
              </a:cxn>
              <a:cxn ang="0">
                <a:pos x="connsiteX13667" y="connsiteY13667"/>
              </a:cxn>
              <a:cxn ang="0">
                <a:pos x="connsiteX13668" y="connsiteY13668"/>
              </a:cxn>
              <a:cxn ang="0">
                <a:pos x="connsiteX13669" y="connsiteY13669"/>
              </a:cxn>
              <a:cxn ang="0">
                <a:pos x="connsiteX13670" y="connsiteY13670"/>
              </a:cxn>
              <a:cxn ang="0">
                <a:pos x="connsiteX13671" y="connsiteY13671"/>
              </a:cxn>
              <a:cxn ang="0">
                <a:pos x="connsiteX13672" y="connsiteY13672"/>
              </a:cxn>
              <a:cxn ang="0">
                <a:pos x="connsiteX13673" y="connsiteY13673"/>
              </a:cxn>
              <a:cxn ang="0">
                <a:pos x="connsiteX13674" y="connsiteY13674"/>
              </a:cxn>
              <a:cxn ang="0">
                <a:pos x="connsiteX13675" y="connsiteY13675"/>
              </a:cxn>
              <a:cxn ang="0">
                <a:pos x="connsiteX13676" y="connsiteY13676"/>
              </a:cxn>
              <a:cxn ang="0">
                <a:pos x="connsiteX13677" y="connsiteY13677"/>
              </a:cxn>
              <a:cxn ang="0">
                <a:pos x="connsiteX13678" y="connsiteY13678"/>
              </a:cxn>
              <a:cxn ang="0">
                <a:pos x="connsiteX13679" y="connsiteY13679"/>
              </a:cxn>
              <a:cxn ang="0">
                <a:pos x="connsiteX13680" y="connsiteY13680"/>
              </a:cxn>
              <a:cxn ang="0">
                <a:pos x="connsiteX13681" y="connsiteY13681"/>
              </a:cxn>
              <a:cxn ang="0">
                <a:pos x="connsiteX13682" y="connsiteY13682"/>
              </a:cxn>
              <a:cxn ang="0">
                <a:pos x="connsiteX13683" y="connsiteY13683"/>
              </a:cxn>
              <a:cxn ang="0">
                <a:pos x="connsiteX13684" y="connsiteY13684"/>
              </a:cxn>
              <a:cxn ang="0">
                <a:pos x="connsiteX13685" y="connsiteY13685"/>
              </a:cxn>
              <a:cxn ang="0">
                <a:pos x="connsiteX13686" y="connsiteY13686"/>
              </a:cxn>
              <a:cxn ang="0">
                <a:pos x="connsiteX13687" y="connsiteY13687"/>
              </a:cxn>
              <a:cxn ang="0">
                <a:pos x="connsiteX13688" y="connsiteY13688"/>
              </a:cxn>
              <a:cxn ang="0">
                <a:pos x="connsiteX13689" y="connsiteY13689"/>
              </a:cxn>
              <a:cxn ang="0">
                <a:pos x="connsiteX13690" y="connsiteY13690"/>
              </a:cxn>
              <a:cxn ang="0">
                <a:pos x="connsiteX13691" y="connsiteY13691"/>
              </a:cxn>
              <a:cxn ang="0">
                <a:pos x="connsiteX13692" y="connsiteY13692"/>
              </a:cxn>
              <a:cxn ang="0">
                <a:pos x="connsiteX13693" y="connsiteY13693"/>
              </a:cxn>
              <a:cxn ang="0">
                <a:pos x="connsiteX13694" y="connsiteY13694"/>
              </a:cxn>
              <a:cxn ang="0">
                <a:pos x="connsiteX13695" y="connsiteY13695"/>
              </a:cxn>
              <a:cxn ang="0">
                <a:pos x="connsiteX13696" y="connsiteY13696"/>
              </a:cxn>
              <a:cxn ang="0">
                <a:pos x="connsiteX13697" y="connsiteY13697"/>
              </a:cxn>
              <a:cxn ang="0">
                <a:pos x="connsiteX13698" y="connsiteY13698"/>
              </a:cxn>
              <a:cxn ang="0">
                <a:pos x="connsiteX13699" y="connsiteY13699"/>
              </a:cxn>
              <a:cxn ang="0">
                <a:pos x="connsiteX13700" y="connsiteY13700"/>
              </a:cxn>
              <a:cxn ang="0">
                <a:pos x="connsiteX13701" y="connsiteY13701"/>
              </a:cxn>
              <a:cxn ang="0">
                <a:pos x="connsiteX13702" y="connsiteY13702"/>
              </a:cxn>
              <a:cxn ang="0">
                <a:pos x="connsiteX13703" y="connsiteY13703"/>
              </a:cxn>
              <a:cxn ang="0">
                <a:pos x="connsiteX13704" y="connsiteY13704"/>
              </a:cxn>
              <a:cxn ang="0">
                <a:pos x="connsiteX13705" y="connsiteY13705"/>
              </a:cxn>
              <a:cxn ang="0">
                <a:pos x="connsiteX13706" y="connsiteY13706"/>
              </a:cxn>
              <a:cxn ang="0">
                <a:pos x="connsiteX13707" y="connsiteY13707"/>
              </a:cxn>
              <a:cxn ang="0">
                <a:pos x="connsiteX13708" y="connsiteY13708"/>
              </a:cxn>
              <a:cxn ang="0">
                <a:pos x="connsiteX13709" y="connsiteY13709"/>
              </a:cxn>
              <a:cxn ang="0">
                <a:pos x="connsiteX13710" y="connsiteY13710"/>
              </a:cxn>
              <a:cxn ang="0">
                <a:pos x="connsiteX13711" y="connsiteY13711"/>
              </a:cxn>
              <a:cxn ang="0">
                <a:pos x="connsiteX13712" y="connsiteY13712"/>
              </a:cxn>
              <a:cxn ang="0">
                <a:pos x="connsiteX13713" y="connsiteY13713"/>
              </a:cxn>
              <a:cxn ang="0">
                <a:pos x="connsiteX13714" y="connsiteY13714"/>
              </a:cxn>
              <a:cxn ang="0">
                <a:pos x="connsiteX13715" y="connsiteY13715"/>
              </a:cxn>
              <a:cxn ang="0">
                <a:pos x="connsiteX13716" y="connsiteY13716"/>
              </a:cxn>
              <a:cxn ang="0">
                <a:pos x="connsiteX13717" y="connsiteY13717"/>
              </a:cxn>
              <a:cxn ang="0">
                <a:pos x="connsiteX13718" y="connsiteY13718"/>
              </a:cxn>
              <a:cxn ang="0">
                <a:pos x="connsiteX13719" y="connsiteY13719"/>
              </a:cxn>
              <a:cxn ang="0">
                <a:pos x="connsiteX13720" y="connsiteY13720"/>
              </a:cxn>
              <a:cxn ang="0">
                <a:pos x="connsiteX13721" y="connsiteY13721"/>
              </a:cxn>
              <a:cxn ang="0">
                <a:pos x="connsiteX13722" y="connsiteY13722"/>
              </a:cxn>
              <a:cxn ang="0">
                <a:pos x="connsiteX13723" y="connsiteY13723"/>
              </a:cxn>
              <a:cxn ang="0">
                <a:pos x="connsiteX13724" y="connsiteY13724"/>
              </a:cxn>
              <a:cxn ang="0">
                <a:pos x="connsiteX13725" y="connsiteY13725"/>
              </a:cxn>
              <a:cxn ang="0">
                <a:pos x="connsiteX13726" y="connsiteY13726"/>
              </a:cxn>
              <a:cxn ang="0">
                <a:pos x="connsiteX13727" y="connsiteY13727"/>
              </a:cxn>
              <a:cxn ang="0">
                <a:pos x="connsiteX13728" y="connsiteY13728"/>
              </a:cxn>
              <a:cxn ang="0">
                <a:pos x="connsiteX13729" y="connsiteY13729"/>
              </a:cxn>
              <a:cxn ang="0">
                <a:pos x="connsiteX13730" y="connsiteY13730"/>
              </a:cxn>
              <a:cxn ang="0">
                <a:pos x="connsiteX13731" y="connsiteY13731"/>
              </a:cxn>
              <a:cxn ang="0">
                <a:pos x="connsiteX13732" y="connsiteY13732"/>
              </a:cxn>
              <a:cxn ang="0">
                <a:pos x="connsiteX13733" y="connsiteY13733"/>
              </a:cxn>
              <a:cxn ang="0">
                <a:pos x="connsiteX13734" y="connsiteY13734"/>
              </a:cxn>
              <a:cxn ang="0">
                <a:pos x="connsiteX13735" y="connsiteY13735"/>
              </a:cxn>
              <a:cxn ang="0">
                <a:pos x="connsiteX13736" y="connsiteY13736"/>
              </a:cxn>
              <a:cxn ang="0">
                <a:pos x="connsiteX13737" y="connsiteY13737"/>
              </a:cxn>
              <a:cxn ang="0">
                <a:pos x="connsiteX13738" y="connsiteY13738"/>
              </a:cxn>
              <a:cxn ang="0">
                <a:pos x="connsiteX13739" y="connsiteY13739"/>
              </a:cxn>
              <a:cxn ang="0">
                <a:pos x="connsiteX13740" y="connsiteY13740"/>
              </a:cxn>
              <a:cxn ang="0">
                <a:pos x="connsiteX13741" y="connsiteY13741"/>
              </a:cxn>
              <a:cxn ang="0">
                <a:pos x="connsiteX13742" y="connsiteY13742"/>
              </a:cxn>
              <a:cxn ang="0">
                <a:pos x="connsiteX13743" y="connsiteY13743"/>
              </a:cxn>
              <a:cxn ang="0">
                <a:pos x="connsiteX13744" y="connsiteY13744"/>
              </a:cxn>
              <a:cxn ang="0">
                <a:pos x="connsiteX13745" y="connsiteY13745"/>
              </a:cxn>
              <a:cxn ang="0">
                <a:pos x="connsiteX13746" y="connsiteY13746"/>
              </a:cxn>
              <a:cxn ang="0">
                <a:pos x="connsiteX13747" y="connsiteY13747"/>
              </a:cxn>
              <a:cxn ang="0">
                <a:pos x="connsiteX13748" y="connsiteY13748"/>
              </a:cxn>
              <a:cxn ang="0">
                <a:pos x="connsiteX13749" y="connsiteY13749"/>
              </a:cxn>
              <a:cxn ang="0">
                <a:pos x="connsiteX13750" y="connsiteY13750"/>
              </a:cxn>
              <a:cxn ang="0">
                <a:pos x="connsiteX13751" y="connsiteY13751"/>
              </a:cxn>
              <a:cxn ang="0">
                <a:pos x="connsiteX13752" y="connsiteY13752"/>
              </a:cxn>
              <a:cxn ang="0">
                <a:pos x="connsiteX13753" y="connsiteY13753"/>
              </a:cxn>
              <a:cxn ang="0">
                <a:pos x="connsiteX13754" y="connsiteY13754"/>
              </a:cxn>
              <a:cxn ang="0">
                <a:pos x="connsiteX13755" y="connsiteY13755"/>
              </a:cxn>
              <a:cxn ang="0">
                <a:pos x="connsiteX13756" y="connsiteY13756"/>
              </a:cxn>
              <a:cxn ang="0">
                <a:pos x="connsiteX13757" y="connsiteY13757"/>
              </a:cxn>
              <a:cxn ang="0">
                <a:pos x="connsiteX13758" y="connsiteY13758"/>
              </a:cxn>
              <a:cxn ang="0">
                <a:pos x="connsiteX13759" y="connsiteY13759"/>
              </a:cxn>
              <a:cxn ang="0">
                <a:pos x="connsiteX13760" y="connsiteY13760"/>
              </a:cxn>
              <a:cxn ang="0">
                <a:pos x="connsiteX13761" y="connsiteY13761"/>
              </a:cxn>
              <a:cxn ang="0">
                <a:pos x="connsiteX13762" y="connsiteY13762"/>
              </a:cxn>
              <a:cxn ang="0">
                <a:pos x="connsiteX13763" y="connsiteY13763"/>
              </a:cxn>
              <a:cxn ang="0">
                <a:pos x="connsiteX13764" y="connsiteY13764"/>
              </a:cxn>
              <a:cxn ang="0">
                <a:pos x="connsiteX13765" y="connsiteY13765"/>
              </a:cxn>
              <a:cxn ang="0">
                <a:pos x="connsiteX13766" y="connsiteY13766"/>
              </a:cxn>
              <a:cxn ang="0">
                <a:pos x="connsiteX13767" y="connsiteY13767"/>
              </a:cxn>
              <a:cxn ang="0">
                <a:pos x="connsiteX13768" y="connsiteY13768"/>
              </a:cxn>
              <a:cxn ang="0">
                <a:pos x="connsiteX13769" y="connsiteY13769"/>
              </a:cxn>
              <a:cxn ang="0">
                <a:pos x="connsiteX13770" y="connsiteY13770"/>
              </a:cxn>
              <a:cxn ang="0">
                <a:pos x="connsiteX13771" y="connsiteY13771"/>
              </a:cxn>
              <a:cxn ang="0">
                <a:pos x="connsiteX13772" y="connsiteY13772"/>
              </a:cxn>
              <a:cxn ang="0">
                <a:pos x="connsiteX13773" y="connsiteY13773"/>
              </a:cxn>
              <a:cxn ang="0">
                <a:pos x="connsiteX13774" y="connsiteY13774"/>
              </a:cxn>
              <a:cxn ang="0">
                <a:pos x="connsiteX13775" y="connsiteY13775"/>
              </a:cxn>
              <a:cxn ang="0">
                <a:pos x="connsiteX13776" y="connsiteY13776"/>
              </a:cxn>
              <a:cxn ang="0">
                <a:pos x="connsiteX13777" y="connsiteY13777"/>
              </a:cxn>
              <a:cxn ang="0">
                <a:pos x="connsiteX13778" y="connsiteY13778"/>
              </a:cxn>
              <a:cxn ang="0">
                <a:pos x="connsiteX13779" y="connsiteY13779"/>
              </a:cxn>
              <a:cxn ang="0">
                <a:pos x="connsiteX13780" y="connsiteY13780"/>
              </a:cxn>
              <a:cxn ang="0">
                <a:pos x="connsiteX13781" y="connsiteY13781"/>
              </a:cxn>
              <a:cxn ang="0">
                <a:pos x="connsiteX13782" y="connsiteY13782"/>
              </a:cxn>
              <a:cxn ang="0">
                <a:pos x="connsiteX13783" y="connsiteY13783"/>
              </a:cxn>
              <a:cxn ang="0">
                <a:pos x="connsiteX13784" y="connsiteY13784"/>
              </a:cxn>
              <a:cxn ang="0">
                <a:pos x="connsiteX13785" y="connsiteY13785"/>
              </a:cxn>
              <a:cxn ang="0">
                <a:pos x="connsiteX13786" y="connsiteY13786"/>
              </a:cxn>
              <a:cxn ang="0">
                <a:pos x="connsiteX13787" y="connsiteY13787"/>
              </a:cxn>
              <a:cxn ang="0">
                <a:pos x="connsiteX13788" y="connsiteY13788"/>
              </a:cxn>
              <a:cxn ang="0">
                <a:pos x="connsiteX13789" y="connsiteY13789"/>
              </a:cxn>
              <a:cxn ang="0">
                <a:pos x="connsiteX13790" y="connsiteY13790"/>
              </a:cxn>
              <a:cxn ang="0">
                <a:pos x="connsiteX13791" y="connsiteY13791"/>
              </a:cxn>
              <a:cxn ang="0">
                <a:pos x="connsiteX13792" y="connsiteY13792"/>
              </a:cxn>
              <a:cxn ang="0">
                <a:pos x="connsiteX13793" y="connsiteY13793"/>
              </a:cxn>
              <a:cxn ang="0">
                <a:pos x="connsiteX13794" y="connsiteY13794"/>
              </a:cxn>
              <a:cxn ang="0">
                <a:pos x="connsiteX13795" y="connsiteY13795"/>
              </a:cxn>
              <a:cxn ang="0">
                <a:pos x="connsiteX13796" y="connsiteY13796"/>
              </a:cxn>
              <a:cxn ang="0">
                <a:pos x="connsiteX13797" y="connsiteY13797"/>
              </a:cxn>
              <a:cxn ang="0">
                <a:pos x="connsiteX13798" y="connsiteY13798"/>
              </a:cxn>
              <a:cxn ang="0">
                <a:pos x="connsiteX13799" y="connsiteY13799"/>
              </a:cxn>
              <a:cxn ang="0">
                <a:pos x="connsiteX13800" y="connsiteY13800"/>
              </a:cxn>
              <a:cxn ang="0">
                <a:pos x="connsiteX13801" y="connsiteY13801"/>
              </a:cxn>
              <a:cxn ang="0">
                <a:pos x="connsiteX13802" y="connsiteY13802"/>
              </a:cxn>
              <a:cxn ang="0">
                <a:pos x="connsiteX13803" y="connsiteY13803"/>
              </a:cxn>
              <a:cxn ang="0">
                <a:pos x="connsiteX13804" y="connsiteY13804"/>
              </a:cxn>
              <a:cxn ang="0">
                <a:pos x="connsiteX13805" y="connsiteY13805"/>
              </a:cxn>
              <a:cxn ang="0">
                <a:pos x="connsiteX13806" y="connsiteY13806"/>
              </a:cxn>
              <a:cxn ang="0">
                <a:pos x="connsiteX13807" y="connsiteY13807"/>
              </a:cxn>
              <a:cxn ang="0">
                <a:pos x="connsiteX13808" y="connsiteY13808"/>
              </a:cxn>
              <a:cxn ang="0">
                <a:pos x="connsiteX13809" y="connsiteY13809"/>
              </a:cxn>
              <a:cxn ang="0">
                <a:pos x="connsiteX13810" y="connsiteY13810"/>
              </a:cxn>
              <a:cxn ang="0">
                <a:pos x="connsiteX13811" y="connsiteY13811"/>
              </a:cxn>
              <a:cxn ang="0">
                <a:pos x="connsiteX13812" y="connsiteY13812"/>
              </a:cxn>
              <a:cxn ang="0">
                <a:pos x="connsiteX13813" y="connsiteY13813"/>
              </a:cxn>
              <a:cxn ang="0">
                <a:pos x="connsiteX13814" y="connsiteY13814"/>
              </a:cxn>
              <a:cxn ang="0">
                <a:pos x="connsiteX13815" y="connsiteY13815"/>
              </a:cxn>
              <a:cxn ang="0">
                <a:pos x="connsiteX13816" y="connsiteY13816"/>
              </a:cxn>
              <a:cxn ang="0">
                <a:pos x="connsiteX13817" y="connsiteY13817"/>
              </a:cxn>
              <a:cxn ang="0">
                <a:pos x="connsiteX13818" y="connsiteY13818"/>
              </a:cxn>
              <a:cxn ang="0">
                <a:pos x="connsiteX13819" y="connsiteY13819"/>
              </a:cxn>
              <a:cxn ang="0">
                <a:pos x="connsiteX13820" y="connsiteY13820"/>
              </a:cxn>
              <a:cxn ang="0">
                <a:pos x="connsiteX13821" y="connsiteY13821"/>
              </a:cxn>
              <a:cxn ang="0">
                <a:pos x="connsiteX13822" y="connsiteY13822"/>
              </a:cxn>
              <a:cxn ang="0">
                <a:pos x="connsiteX13823" y="connsiteY13823"/>
              </a:cxn>
              <a:cxn ang="0">
                <a:pos x="connsiteX13824" y="connsiteY13824"/>
              </a:cxn>
              <a:cxn ang="0">
                <a:pos x="connsiteX13825" y="connsiteY13825"/>
              </a:cxn>
              <a:cxn ang="0">
                <a:pos x="connsiteX13826" y="connsiteY13826"/>
              </a:cxn>
              <a:cxn ang="0">
                <a:pos x="connsiteX13827" y="connsiteY13827"/>
              </a:cxn>
              <a:cxn ang="0">
                <a:pos x="connsiteX13828" y="connsiteY13828"/>
              </a:cxn>
              <a:cxn ang="0">
                <a:pos x="connsiteX13829" y="connsiteY13829"/>
              </a:cxn>
              <a:cxn ang="0">
                <a:pos x="connsiteX13830" y="connsiteY13830"/>
              </a:cxn>
              <a:cxn ang="0">
                <a:pos x="connsiteX13831" y="connsiteY13831"/>
              </a:cxn>
              <a:cxn ang="0">
                <a:pos x="connsiteX13832" y="connsiteY13832"/>
              </a:cxn>
              <a:cxn ang="0">
                <a:pos x="connsiteX13833" y="connsiteY13833"/>
              </a:cxn>
              <a:cxn ang="0">
                <a:pos x="connsiteX13834" y="connsiteY13834"/>
              </a:cxn>
              <a:cxn ang="0">
                <a:pos x="connsiteX13835" y="connsiteY13835"/>
              </a:cxn>
              <a:cxn ang="0">
                <a:pos x="connsiteX13836" y="connsiteY13836"/>
              </a:cxn>
              <a:cxn ang="0">
                <a:pos x="connsiteX13837" y="connsiteY13837"/>
              </a:cxn>
              <a:cxn ang="0">
                <a:pos x="connsiteX13838" y="connsiteY13838"/>
              </a:cxn>
              <a:cxn ang="0">
                <a:pos x="connsiteX13839" y="connsiteY13839"/>
              </a:cxn>
              <a:cxn ang="0">
                <a:pos x="connsiteX13840" y="connsiteY13840"/>
              </a:cxn>
              <a:cxn ang="0">
                <a:pos x="connsiteX13841" y="connsiteY13841"/>
              </a:cxn>
              <a:cxn ang="0">
                <a:pos x="connsiteX13842" y="connsiteY13842"/>
              </a:cxn>
              <a:cxn ang="0">
                <a:pos x="connsiteX13843" y="connsiteY13843"/>
              </a:cxn>
              <a:cxn ang="0">
                <a:pos x="connsiteX13844" y="connsiteY13844"/>
              </a:cxn>
              <a:cxn ang="0">
                <a:pos x="connsiteX13845" y="connsiteY13845"/>
              </a:cxn>
              <a:cxn ang="0">
                <a:pos x="connsiteX13846" y="connsiteY13846"/>
              </a:cxn>
              <a:cxn ang="0">
                <a:pos x="connsiteX13847" y="connsiteY13847"/>
              </a:cxn>
              <a:cxn ang="0">
                <a:pos x="connsiteX13848" y="connsiteY13848"/>
              </a:cxn>
              <a:cxn ang="0">
                <a:pos x="connsiteX13849" y="connsiteY13849"/>
              </a:cxn>
              <a:cxn ang="0">
                <a:pos x="connsiteX13850" y="connsiteY13850"/>
              </a:cxn>
              <a:cxn ang="0">
                <a:pos x="connsiteX13851" y="connsiteY13851"/>
              </a:cxn>
              <a:cxn ang="0">
                <a:pos x="connsiteX13852" y="connsiteY13852"/>
              </a:cxn>
              <a:cxn ang="0">
                <a:pos x="connsiteX13853" y="connsiteY13853"/>
              </a:cxn>
              <a:cxn ang="0">
                <a:pos x="connsiteX13854" y="connsiteY13854"/>
              </a:cxn>
              <a:cxn ang="0">
                <a:pos x="connsiteX13855" y="connsiteY13855"/>
              </a:cxn>
              <a:cxn ang="0">
                <a:pos x="connsiteX13856" y="connsiteY13856"/>
              </a:cxn>
              <a:cxn ang="0">
                <a:pos x="connsiteX13857" y="connsiteY13857"/>
              </a:cxn>
              <a:cxn ang="0">
                <a:pos x="connsiteX13858" y="connsiteY13858"/>
              </a:cxn>
              <a:cxn ang="0">
                <a:pos x="connsiteX13859" y="connsiteY13859"/>
              </a:cxn>
              <a:cxn ang="0">
                <a:pos x="connsiteX13860" y="connsiteY13860"/>
              </a:cxn>
              <a:cxn ang="0">
                <a:pos x="connsiteX13861" y="connsiteY13861"/>
              </a:cxn>
              <a:cxn ang="0">
                <a:pos x="connsiteX13862" y="connsiteY13862"/>
              </a:cxn>
              <a:cxn ang="0">
                <a:pos x="connsiteX13863" y="connsiteY13863"/>
              </a:cxn>
              <a:cxn ang="0">
                <a:pos x="connsiteX13864" y="connsiteY13864"/>
              </a:cxn>
              <a:cxn ang="0">
                <a:pos x="connsiteX13865" y="connsiteY13865"/>
              </a:cxn>
              <a:cxn ang="0">
                <a:pos x="connsiteX13866" y="connsiteY13866"/>
              </a:cxn>
              <a:cxn ang="0">
                <a:pos x="connsiteX13867" y="connsiteY13867"/>
              </a:cxn>
              <a:cxn ang="0">
                <a:pos x="connsiteX13868" y="connsiteY13868"/>
              </a:cxn>
              <a:cxn ang="0">
                <a:pos x="connsiteX13869" y="connsiteY13869"/>
              </a:cxn>
              <a:cxn ang="0">
                <a:pos x="connsiteX13870" y="connsiteY13870"/>
              </a:cxn>
              <a:cxn ang="0">
                <a:pos x="connsiteX13871" y="connsiteY13871"/>
              </a:cxn>
              <a:cxn ang="0">
                <a:pos x="connsiteX13872" y="connsiteY13872"/>
              </a:cxn>
              <a:cxn ang="0">
                <a:pos x="connsiteX13873" y="connsiteY13873"/>
              </a:cxn>
              <a:cxn ang="0">
                <a:pos x="connsiteX13874" y="connsiteY13874"/>
              </a:cxn>
              <a:cxn ang="0">
                <a:pos x="connsiteX13875" y="connsiteY13875"/>
              </a:cxn>
              <a:cxn ang="0">
                <a:pos x="connsiteX13876" y="connsiteY13876"/>
              </a:cxn>
              <a:cxn ang="0">
                <a:pos x="connsiteX13877" y="connsiteY13877"/>
              </a:cxn>
              <a:cxn ang="0">
                <a:pos x="connsiteX13878" y="connsiteY13878"/>
              </a:cxn>
              <a:cxn ang="0">
                <a:pos x="connsiteX13879" y="connsiteY13879"/>
              </a:cxn>
              <a:cxn ang="0">
                <a:pos x="connsiteX13880" y="connsiteY13880"/>
              </a:cxn>
              <a:cxn ang="0">
                <a:pos x="connsiteX13881" y="connsiteY13881"/>
              </a:cxn>
              <a:cxn ang="0">
                <a:pos x="connsiteX13882" y="connsiteY13882"/>
              </a:cxn>
              <a:cxn ang="0">
                <a:pos x="connsiteX13883" y="connsiteY13883"/>
              </a:cxn>
              <a:cxn ang="0">
                <a:pos x="connsiteX13884" y="connsiteY13884"/>
              </a:cxn>
              <a:cxn ang="0">
                <a:pos x="connsiteX13885" y="connsiteY13885"/>
              </a:cxn>
              <a:cxn ang="0">
                <a:pos x="connsiteX13886" y="connsiteY13886"/>
              </a:cxn>
              <a:cxn ang="0">
                <a:pos x="connsiteX13887" y="connsiteY13887"/>
              </a:cxn>
              <a:cxn ang="0">
                <a:pos x="connsiteX13888" y="connsiteY13888"/>
              </a:cxn>
              <a:cxn ang="0">
                <a:pos x="connsiteX13889" y="connsiteY13889"/>
              </a:cxn>
              <a:cxn ang="0">
                <a:pos x="connsiteX13890" y="connsiteY13890"/>
              </a:cxn>
              <a:cxn ang="0">
                <a:pos x="connsiteX13891" y="connsiteY13891"/>
              </a:cxn>
              <a:cxn ang="0">
                <a:pos x="connsiteX13892" y="connsiteY13892"/>
              </a:cxn>
              <a:cxn ang="0">
                <a:pos x="connsiteX13893" y="connsiteY13893"/>
              </a:cxn>
              <a:cxn ang="0">
                <a:pos x="connsiteX13894" y="connsiteY13894"/>
              </a:cxn>
              <a:cxn ang="0">
                <a:pos x="connsiteX13895" y="connsiteY13895"/>
              </a:cxn>
              <a:cxn ang="0">
                <a:pos x="connsiteX13896" y="connsiteY13896"/>
              </a:cxn>
              <a:cxn ang="0">
                <a:pos x="connsiteX13897" y="connsiteY13897"/>
              </a:cxn>
              <a:cxn ang="0">
                <a:pos x="connsiteX13898" y="connsiteY13898"/>
              </a:cxn>
              <a:cxn ang="0">
                <a:pos x="connsiteX13899" y="connsiteY13899"/>
              </a:cxn>
              <a:cxn ang="0">
                <a:pos x="connsiteX13900" y="connsiteY13900"/>
              </a:cxn>
              <a:cxn ang="0">
                <a:pos x="connsiteX13901" y="connsiteY13901"/>
              </a:cxn>
              <a:cxn ang="0">
                <a:pos x="connsiteX13902" y="connsiteY13902"/>
              </a:cxn>
              <a:cxn ang="0">
                <a:pos x="connsiteX13903" y="connsiteY13903"/>
              </a:cxn>
              <a:cxn ang="0">
                <a:pos x="connsiteX13904" y="connsiteY13904"/>
              </a:cxn>
              <a:cxn ang="0">
                <a:pos x="connsiteX13905" y="connsiteY13905"/>
              </a:cxn>
              <a:cxn ang="0">
                <a:pos x="connsiteX13906" y="connsiteY13906"/>
              </a:cxn>
              <a:cxn ang="0">
                <a:pos x="connsiteX13907" y="connsiteY13907"/>
              </a:cxn>
              <a:cxn ang="0">
                <a:pos x="connsiteX13908" y="connsiteY13908"/>
              </a:cxn>
              <a:cxn ang="0">
                <a:pos x="connsiteX13909" y="connsiteY13909"/>
              </a:cxn>
              <a:cxn ang="0">
                <a:pos x="connsiteX13910" y="connsiteY13910"/>
              </a:cxn>
              <a:cxn ang="0">
                <a:pos x="connsiteX13911" y="connsiteY13911"/>
              </a:cxn>
              <a:cxn ang="0">
                <a:pos x="connsiteX13912" y="connsiteY13912"/>
              </a:cxn>
              <a:cxn ang="0">
                <a:pos x="connsiteX13913" y="connsiteY13913"/>
              </a:cxn>
              <a:cxn ang="0">
                <a:pos x="connsiteX13914" y="connsiteY13914"/>
              </a:cxn>
              <a:cxn ang="0">
                <a:pos x="connsiteX13915" y="connsiteY13915"/>
              </a:cxn>
              <a:cxn ang="0">
                <a:pos x="connsiteX13916" y="connsiteY13916"/>
              </a:cxn>
              <a:cxn ang="0">
                <a:pos x="connsiteX13917" y="connsiteY13917"/>
              </a:cxn>
              <a:cxn ang="0">
                <a:pos x="connsiteX13918" y="connsiteY13918"/>
              </a:cxn>
              <a:cxn ang="0">
                <a:pos x="connsiteX13919" y="connsiteY13919"/>
              </a:cxn>
              <a:cxn ang="0">
                <a:pos x="connsiteX13920" y="connsiteY13920"/>
              </a:cxn>
              <a:cxn ang="0">
                <a:pos x="connsiteX13921" y="connsiteY13921"/>
              </a:cxn>
              <a:cxn ang="0">
                <a:pos x="connsiteX13922" y="connsiteY13922"/>
              </a:cxn>
              <a:cxn ang="0">
                <a:pos x="connsiteX13923" y="connsiteY13923"/>
              </a:cxn>
              <a:cxn ang="0">
                <a:pos x="connsiteX13924" y="connsiteY13924"/>
              </a:cxn>
              <a:cxn ang="0">
                <a:pos x="connsiteX13925" y="connsiteY13925"/>
              </a:cxn>
              <a:cxn ang="0">
                <a:pos x="connsiteX13926" y="connsiteY13926"/>
              </a:cxn>
              <a:cxn ang="0">
                <a:pos x="connsiteX13927" y="connsiteY13927"/>
              </a:cxn>
              <a:cxn ang="0">
                <a:pos x="connsiteX13928" y="connsiteY13928"/>
              </a:cxn>
              <a:cxn ang="0">
                <a:pos x="connsiteX13929" y="connsiteY13929"/>
              </a:cxn>
              <a:cxn ang="0">
                <a:pos x="connsiteX13930" y="connsiteY13930"/>
              </a:cxn>
              <a:cxn ang="0">
                <a:pos x="connsiteX13931" y="connsiteY13931"/>
              </a:cxn>
              <a:cxn ang="0">
                <a:pos x="connsiteX13932" y="connsiteY13932"/>
              </a:cxn>
              <a:cxn ang="0">
                <a:pos x="connsiteX13933" y="connsiteY13933"/>
              </a:cxn>
              <a:cxn ang="0">
                <a:pos x="connsiteX13934" y="connsiteY13934"/>
              </a:cxn>
              <a:cxn ang="0">
                <a:pos x="connsiteX13935" y="connsiteY13935"/>
              </a:cxn>
              <a:cxn ang="0">
                <a:pos x="connsiteX13936" y="connsiteY13936"/>
              </a:cxn>
              <a:cxn ang="0">
                <a:pos x="connsiteX13937" y="connsiteY13937"/>
              </a:cxn>
              <a:cxn ang="0">
                <a:pos x="connsiteX13938" y="connsiteY13938"/>
              </a:cxn>
              <a:cxn ang="0">
                <a:pos x="connsiteX13939" y="connsiteY13939"/>
              </a:cxn>
              <a:cxn ang="0">
                <a:pos x="connsiteX13940" y="connsiteY13940"/>
              </a:cxn>
              <a:cxn ang="0">
                <a:pos x="connsiteX13941" y="connsiteY13941"/>
              </a:cxn>
              <a:cxn ang="0">
                <a:pos x="connsiteX13942" y="connsiteY13942"/>
              </a:cxn>
              <a:cxn ang="0">
                <a:pos x="connsiteX13943" y="connsiteY13943"/>
              </a:cxn>
              <a:cxn ang="0">
                <a:pos x="connsiteX13944" y="connsiteY13944"/>
              </a:cxn>
              <a:cxn ang="0">
                <a:pos x="connsiteX13945" y="connsiteY13945"/>
              </a:cxn>
              <a:cxn ang="0">
                <a:pos x="connsiteX13946" y="connsiteY13946"/>
              </a:cxn>
              <a:cxn ang="0">
                <a:pos x="connsiteX13947" y="connsiteY13947"/>
              </a:cxn>
              <a:cxn ang="0">
                <a:pos x="connsiteX13948" y="connsiteY13948"/>
              </a:cxn>
              <a:cxn ang="0">
                <a:pos x="connsiteX13949" y="connsiteY13949"/>
              </a:cxn>
              <a:cxn ang="0">
                <a:pos x="connsiteX13950" y="connsiteY13950"/>
              </a:cxn>
              <a:cxn ang="0">
                <a:pos x="connsiteX13951" y="connsiteY13951"/>
              </a:cxn>
              <a:cxn ang="0">
                <a:pos x="connsiteX13952" y="connsiteY13952"/>
              </a:cxn>
              <a:cxn ang="0">
                <a:pos x="connsiteX13953" y="connsiteY13953"/>
              </a:cxn>
              <a:cxn ang="0">
                <a:pos x="connsiteX13954" y="connsiteY13954"/>
              </a:cxn>
              <a:cxn ang="0">
                <a:pos x="connsiteX13955" y="connsiteY13955"/>
              </a:cxn>
              <a:cxn ang="0">
                <a:pos x="connsiteX13956" y="connsiteY13956"/>
              </a:cxn>
              <a:cxn ang="0">
                <a:pos x="connsiteX13957" y="connsiteY13957"/>
              </a:cxn>
              <a:cxn ang="0">
                <a:pos x="connsiteX13958" y="connsiteY13958"/>
              </a:cxn>
              <a:cxn ang="0">
                <a:pos x="connsiteX13959" y="connsiteY13959"/>
              </a:cxn>
              <a:cxn ang="0">
                <a:pos x="connsiteX13960" y="connsiteY13960"/>
              </a:cxn>
              <a:cxn ang="0">
                <a:pos x="connsiteX13961" y="connsiteY13961"/>
              </a:cxn>
              <a:cxn ang="0">
                <a:pos x="connsiteX13962" y="connsiteY13962"/>
              </a:cxn>
              <a:cxn ang="0">
                <a:pos x="connsiteX13963" y="connsiteY13963"/>
              </a:cxn>
              <a:cxn ang="0">
                <a:pos x="connsiteX13964" y="connsiteY13964"/>
              </a:cxn>
              <a:cxn ang="0">
                <a:pos x="connsiteX13965" y="connsiteY13965"/>
              </a:cxn>
              <a:cxn ang="0">
                <a:pos x="connsiteX13966" y="connsiteY13966"/>
              </a:cxn>
              <a:cxn ang="0">
                <a:pos x="connsiteX13967" y="connsiteY13967"/>
              </a:cxn>
              <a:cxn ang="0">
                <a:pos x="connsiteX13968" y="connsiteY13968"/>
              </a:cxn>
              <a:cxn ang="0">
                <a:pos x="connsiteX13969" y="connsiteY13969"/>
              </a:cxn>
              <a:cxn ang="0">
                <a:pos x="connsiteX13970" y="connsiteY13970"/>
              </a:cxn>
              <a:cxn ang="0">
                <a:pos x="connsiteX13971" y="connsiteY13971"/>
              </a:cxn>
              <a:cxn ang="0">
                <a:pos x="connsiteX13972" y="connsiteY13972"/>
              </a:cxn>
              <a:cxn ang="0">
                <a:pos x="connsiteX13973" y="connsiteY13973"/>
              </a:cxn>
              <a:cxn ang="0">
                <a:pos x="connsiteX13974" y="connsiteY13974"/>
              </a:cxn>
              <a:cxn ang="0">
                <a:pos x="connsiteX13975" y="connsiteY13975"/>
              </a:cxn>
              <a:cxn ang="0">
                <a:pos x="connsiteX13976" y="connsiteY13976"/>
              </a:cxn>
              <a:cxn ang="0">
                <a:pos x="connsiteX13977" y="connsiteY13977"/>
              </a:cxn>
              <a:cxn ang="0">
                <a:pos x="connsiteX13978" y="connsiteY13978"/>
              </a:cxn>
              <a:cxn ang="0">
                <a:pos x="connsiteX13979" y="connsiteY13979"/>
              </a:cxn>
              <a:cxn ang="0">
                <a:pos x="connsiteX13980" y="connsiteY13980"/>
              </a:cxn>
              <a:cxn ang="0">
                <a:pos x="connsiteX13981" y="connsiteY13981"/>
              </a:cxn>
              <a:cxn ang="0">
                <a:pos x="connsiteX13982" y="connsiteY13982"/>
              </a:cxn>
              <a:cxn ang="0">
                <a:pos x="connsiteX13983" y="connsiteY13983"/>
              </a:cxn>
              <a:cxn ang="0">
                <a:pos x="connsiteX13984" y="connsiteY13984"/>
              </a:cxn>
              <a:cxn ang="0">
                <a:pos x="connsiteX13985" y="connsiteY13985"/>
              </a:cxn>
              <a:cxn ang="0">
                <a:pos x="connsiteX13986" y="connsiteY13986"/>
              </a:cxn>
              <a:cxn ang="0">
                <a:pos x="connsiteX13987" y="connsiteY13987"/>
              </a:cxn>
              <a:cxn ang="0">
                <a:pos x="connsiteX13988" y="connsiteY13988"/>
              </a:cxn>
              <a:cxn ang="0">
                <a:pos x="connsiteX13989" y="connsiteY13989"/>
              </a:cxn>
              <a:cxn ang="0">
                <a:pos x="connsiteX13990" y="connsiteY13990"/>
              </a:cxn>
              <a:cxn ang="0">
                <a:pos x="connsiteX13991" y="connsiteY13991"/>
              </a:cxn>
              <a:cxn ang="0">
                <a:pos x="connsiteX13992" y="connsiteY13992"/>
              </a:cxn>
              <a:cxn ang="0">
                <a:pos x="connsiteX13993" y="connsiteY13993"/>
              </a:cxn>
              <a:cxn ang="0">
                <a:pos x="connsiteX13994" y="connsiteY13994"/>
              </a:cxn>
              <a:cxn ang="0">
                <a:pos x="connsiteX13995" y="connsiteY13995"/>
              </a:cxn>
              <a:cxn ang="0">
                <a:pos x="connsiteX13996" y="connsiteY13996"/>
              </a:cxn>
              <a:cxn ang="0">
                <a:pos x="connsiteX13997" y="connsiteY13997"/>
              </a:cxn>
              <a:cxn ang="0">
                <a:pos x="connsiteX13998" y="connsiteY13998"/>
              </a:cxn>
              <a:cxn ang="0">
                <a:pos x="connsiteX13999" y="connsiteY13999"/>
              </a:cxn>
              <a:cxn ang="0">
                <a:pos x="connsiteX14000" y="connsiteY14000"/>
              </a:cxn>
              <a:cxn ang="0">
                <a:pos x="connsiteX14001" y="connsiteY14001"/>
              </a:cxn>
              <a:cxn ang="0">
                <a:pos x="connsiteX14002" y="connsiteY14002"/>
              </a:cxn>
              <a:cxn ang="0">
                <a:pos x="connsiteX14003" y="connsiteY14003"/>
              </a:cxn>
              <a:cxn ang="0">
                <a:pos x="connsiteX14004" y="connsiteY14004"/>
              </a:cxn>
              <a:cxn ang="0">
                <a:pos x="connsiteX14005" y="connsiteY14005"/>
              </a:cxn>
              <a:cxn ang="0">
                <a:pos x="connsiteX14006" y="connsiteY14006"/>
              </a:cxn>
              <a:cxn ang="0">
                <a:pos x="connsiteX14007" y="connsiteY14007"/>
              </a:cxn>
              <a:cxn ang="0">
                <a:pos x="connsiteX14008" y="connsiteY14008"/>
              </a:cxn>
              <a:cxn ang="0">
                <a:pos x="connsiteX14009" y="connsiteY14009"/>
              </a:cxn>
              <a:cxn ang="0">
                <a:pos x="connsiteX14010" y="connsiteY14010"/>
              </a:cxn>
              <a:cxn ang="0">
                <a:pos x="connsiteX14011" y="connsiteY14011"/>
              </a:cxn>
              <a:cxn ang="0">
                <a:pos x="connsiteX14012" y="connsiteY14012"/>
              </a:cxn>
              <a:cxn ang="0">
                <a:pos x="connsiteX14013" y="connsiteY14013"/>
              </a:cxn>
              <a:cxn ang="0">
                <a:pos x="connsiteX14014" y="connsiteY14014"/>
              </a:cxn>
              <a:cxn ang="0">
                <a:pos x="connsiteX14015" y="connsiteY14015"/>
              </a:cxn>
              <a:cxn ang="0">
                <a:pos x="connsiteX14016" y="connsiteY14016"/>
              </a:cxn>
              <a:cxn ang="0">
                <a:pos x="connsiteX14017" y="connsiteY14017"/>
              </a:cxn>
              <a:cxn ang="0">
                <a:pos x="connsiteX14018" y="connsiteY14018"/>
              </a:cxn>
              <a:cxn ang="0">
                <a:pos x="connsiteX14019" y="connsiteY14019"/>
              </a:cxn>
              <a:cxn ang="0">
                <a:pos x="connsiteX14020" y="connsiteY14020"/>
              </a:cxn>
              <a:cxn ang="0">
                <a:pos x="connsiteX14021" y="connsiteY14021"/>
              </a:cxn>
              <a:cxn ang="0">
                <a:pos x="connsiteX14022" y="connsiteY14022"/>
              </a:cxn>
              <a:cxn ang="0">
                <a:pos x="connsiteX14023" y="connsiteY14023"/>
              </a:cxn>
              <a:cxn ang="0">
                <a:pos x="connsiteX14024" y="connsiteY14024"/>
              </a:cxn>
              <a:cxn ang="0">
                <a:pos x="connsiteX14025" y="connsiteY14025"/>
              </a:cxn>
              <a:cxn ang="0">
                <a:pos x="connsiteX14026" y="connsiteY14026"/>
              </a:cxn>
              <a:cxn ang="0">
                <a:pos x="connsiteX14027" y="connsiteY14027"/>
              </a:cxn>
              <a:cxn ang="0">
                <a:pos x="connsiteX14028" y="connsiteY14028"/>
              </a:cxn>
              <a:cxn ang="0">
                <a:pos x="connsiteX14029" y="connsiteY14029"/>
              </a:cxn>
              <a:cxn ang="0">
                <a:pos x="connsiteX14030" y="connsiteY14030"/>
              </a:cxn>
              <a:cxn ang="0">
                <a:pos x="connsiteX14031" y="connsiteY14031"/>
              </a:cxn>
              <a:cxn ang="0">
                <a:pos x="connsiteX14032" y="connsiteY14032"/>
              </a:cxn>
              <a:cxn ang="0">
                <a:pos x="connsiteX14033" y="connsiteY14033"/>
              </a:cxn>
              <a:cxn ang="0">
                <a:pos x="connsiteX14034" y="connsiteY14034"/>
              </a:cxn>
              <a:cxn ang="0">
                <a:pos x="connsiteX14035" y="connsiteY14035"/>
              </a:cxn>
              <a:cxn ang="0">
                <a:pos x="connsiteX14036" y="connsiteY14036"/>
              </a:cxn>
              <a:cxn ang="0">
                <a:pos x="connsiteX14037" y="connsiteY14037"/>
              </a:cxn>
              <a:cxn ang="0">
                <a:pos x="connsiteX14038" y="connsiteY14038"/>
              </a:cxn>
              <a:cxn ang="0">
                <a:pos x="connsiteX14039" y="connsiteY14039"/>
              </a:cxn>
              <a:cxn ang="0">
                <a:pos x="connsiteX14040" y="connsiteY14040"/>
              </a:cxn>
              <a:cxn ang="0">
                <a:pos x="connsiteX14041" y="connsiteY14041"/>
              </a:cxn>
              <a:cxn ang="0">
                <a:pos x="connsiteX14042" y="connsiteY14042"/>
              </a:cxn>
              <a:cxn ang="0">
                <a:pos x="connsiteX14043" y="connsiteY14043"/>
              </a:cxn>
              <a:cxn ang="0">
                <a:pos x="connsiteX14044" y="connsiteY14044"/>
              </a:cxn>
              <a:cxn ang="0">
                <a:pos x="connsiteX14045" y="connsiteY14045"/>
              </a:cxn>
              <a:cxn ang="0">
                <a:pos x="connsiteX14046" y="connsiteY14046"/>
              </a:cxn>
              <a:cxn ang="0">
                <a:pos x="connsiteX14047" y="connsiteY14047"/>
              </a:cxn>
              <a:cxn ang="0">
                <a:pos x="connsiteX14048" y="connsiteY14048"/>
              </a:cxn>
              <a:cxn ang="0">
                <a:pos x="connsiteX14049" y="connsiteY14049"/>
              </a:cxn>
              <a:cxn ang="0">
                <a:pos x="connsiteX14050" y="connsiteY14050"/>
              </a:cxn>
              <a:cxn ang="0">
                <a:pos x="connsiteX14051" y="connsiteY14051"/>
              </a:cxn>
              <a:cxn ang="0">
                <a:pos x="connsiteX14052" y="connsiteY14052"/>
              </a:cxn>
              <a:cxn ang="0">
                <a:pos x="connsiteX14053" y="connsiteY14053"/>
              </a:cxn>
              <a:cxn ang="0">
                <a:pos x="connsiteX14054" y="connsiteY14054"/>
              </a:cxn>
              <a:cxn ang="0">
                <a:pos x="connsiteX14055" y="connsiteY14055"/>
              </a:cxn>
              <a:cxn ang="0">
                <a:pos x="connsiteX14056" y="connsiteY14056"/>
              </a:cxn>
              <a:cxn ang="0">
                <a:pos x="connsiteX14057" y="connsiteY14057"/>
              </a:cxn>
              <a:cxn ang="0">
                <a:pos x="connsiteX14058" y="connsiteY14058"/>
              </a:cxn>
              <a:cxn ang="0">
                <a:pos x="connsiteX14059" y="connsiteY14059"/>
              </a:cxn>
              <a:cxn ang="0">
                <a:pos x="connsiteX14060" y="connsiteY14060"/>
              </a:cxn>
              <a:cxn ang="0">
                <a:pos x="connsiteX14061" y="connsiteY14061"/>
              </a:cxn>
              <a:cxn ang="0">
                <a:pos x="connsiteX14062" y="connsiteY14062"/>
              </a:cxn>
              <a:cxn ang="0">
                <a:pos x="connsiteX14063" y="connsiteY14063"/>
              </a:cxn>
              <a:cxn ang="0">
                <a:pos x="connsiteX14064" y="connsiteY14064"/>
              </a:cxn>
              <a:cxn ang="0">
                <a:pos x="connsiteX14065" y="connsiteY14065"/>
              </a:cxn>
              <a:cxn ang="0">
                <a:pos x="connsiteX14066" y="connsiteY14066"/>
              </a:cxn>
              <a:cxn ang="0">
                <a:pos x="connsiteX14067" y="connsiteY14067"/>
              </a:cxn>
              <a:cxn ang="0">
                <a:pos x="connsiteX14068" y="connsiteY14068"/>
              </a:cxn>
              <a:cxn ang="0">
                <a:pos x="connsiteX14069" y="connsiteY14069"/>
              </a:cxn>
              <a:cxn ang="0">
                <a:pos x="connsiteX14070" y="connsiteY14070"/>
              </a:cxn>
              <a:cxn ang="0">
                <a:pos x="connsiteX14071" y="connsiteY14071"/>
              </a:cxn>
              <a:cxn ang="0">
                <a:pos x="connsiteX14072" y="connsiteY14072"/>
              </a:cxn>
              <a:cxn ang="0">
                <a:pos x="connsiteX14073" y="connsiteY14073"/>
              </a:cxn>
              <a:cxn ang="0">
                <a:pos x="connsiteX14074" y="connsiteY14074"/>
              </a:cxn>
              <a:cxn ang="0">
                <a:pos x="connsiteX14075" y="connsiteY14075"/>
              </a:cxn>
              <a:cxn ang="0">
                <a:pos x="connsiteX14076" y="connsiteY14076"/>
              </a:cxn>
              <a:cxn ang="0">
                <a:pos x="connsiteX14077" y="connsiteY14077"/>
              </a:cxn>
              <a:cxn ang="0">
                <a:pos x="connsiteX14078" y="connsiteY14078"/>
              </a:cxn>
              <a:cxn ang="0">
                <a:pos x="connsiteX14079" y="connsiteY14079"/>
              </a:cxn>
              <a:cxn ang="0">
                <a:pos x="connsiteX14080" y="connsiteY14080"/>
              </a:cxn>
              <a:cxn ang="0">
                <a:pos x="connsiteX14081" y="connsiteY14081"/>
              </a:cxn>
              <a:cxn ang="0">
                <a:pos x="connsiteX14082" y="connsiteY14082"/>
              </a:cxn>
              <a:cxn ang="0">
                <a:pos x="connsiteX14083" y="connsiteY14083"/>
              </a:cxn>
              <a:cxn ang="0">
                <a:pos x="connsiteX14084" y="connsiteY14084"/>
              </a:cxn>
              <a:cxn ang="0">
                <a:pos x="connsiteX14085" y="connsiteY14085"/>
              </a:cxn>
              <a:cxn ang="0">
                <a:pos x="connsiteX14086" y="connsiteY14086"/>
              </a:cxn>
              <a:cxn ang="0">
                <a:pos x="connsiteX14087" y="connsiteY14087"/>
              </a:cxn>
              <a:cxn ang="0">
                <a:pos x="connsiteX14088" y="connsiteY14088"/>
              </a:cxn>
              <a:cxn ang="0">
                <a:pos x="connsiteX14089" y="connsiteY14089"/>
              </a:cxn>
              <a:cxn ang="0">
                <a:pos x="connsiteX14090" y="connsiteY14090"/>
              </a:cxn>
              <a:cxn ang="0">
                <a:pos x="connsiteX14091" y="connsiteY14091"/>
              </a:cxn>
              <a:cxn ang="0">
                <a:pos x="connsiteX14092" y="connsiteY14092"/>
              </a:cxn>
              <a:cxn ang="0">
                <a:pos x="connsiteX14093" y="connsiteY14093"/>
              </a:cxn>
              <a:cxn ang="0">
                <a:pos x="connsiteX14094" y="connsiteY14094"/>
              </a:cxn>
              <a:cxn ang="0">
                <a:pos x="connsiteX14095" y="connsiteY14095"/>
              </a:cxn>
              <a:cxn ang="0">
                <a:pos x="connsiteX14096" y="connsiteY14096"/>
              </a:cxn>
              <a:cxn ang="0">
                <a:pos x="connsiteX14097" y="connsiteY14097"/>
              </a:cxn>
              <a:cxn ang="0">
                <a:pos x="connsiteX14098" y="connsiteY14098"/>
              </a:cxn>
              <a:cxn ang="0">
                <a:pos x="connsiteX14099" y="connsiteY14099"/>
              </a:cxn>
              <a:cxn ang="0">
                <a:pos x="connsiteX14100" y="connsiteY14100"/>
              </a:cxn>
              <a:cxn ang="0">
                <a:pos x="connsiteX14101" y="connsiteY14101"/>
              </a:cxn>
              <a:cxn ang="0">
                <a:pos x="connsiteX14102" y="connsiteY14102"/>
              </a:cxn>
              <a:cxn ang="0">
                <a:pos x="connsiteX14103" y="connsiteY14103"/>
              </a:cxn>
              <a:cxn ang="0">
                <a:pos x="connsiteX14104" y="connsiteY14104"/>
              </a:cxn>
              <a:cxn ang="0">
                <a:pos x="connsiteX14105" y="connsiteY14105"/>
              </a:cxn>
              <a:cxn ang="0">
                <a:pos x="connsiteX14106" y="connsiteY14106"/>
              </a:cxn>
              <a:cxn ang="0">
                <a:pos x="connsiteX14107" y="connsiteY14107"/>
              </a:cxn>
              <a:cxn ang="0">
                <a:pos x="connsiteX14108" y="connsiteY14108"/>
              </a:cxn>
              <a:cxn ang="0">
                <a:pos x="connsiteX14109" y="connsiteY14109"/>
              </a:cxn>
              <a:cxn ang="0">
                <a:pos x="connsiteX14110" y="connsiteY14110"/>
              </a:cxn>
              <a:cxn ang="0">
                <a:pos x="connsiteX14111" y="connsiteY14111"/>
              </a:cxn>
              <a:cxn ang="0">
                <a:pos x="connsiteX14112" y="connsiteY14112"/>
              </a:cxn>
              <a:cxn ang="0">
                <a:pos x="connsiteX14113" y="connsiteY14113"/>
              </a:cxn>
              <a:cxn ang="0">
                <a:pos x="connsiteX14114" y="connsiteY14114"/>
              </a:cxn>
              <a:cxn ang="0">
                <a:pos x="connsiteX14115" y="connsiteY14115"/>
              </a:cxn>
              <a:cxn ang="0">
                <a:pos x="connsiteX14116" y="connsiteY14116"/>
              </a:cxn>
              <a:cxn ang="0">
                <a:pos x="connsiteX14117" y="connsiteY14117"/>
              </a:cxn>
              <a:cxn ang="0">
                <a:pos x="connsiteX14118" y="connsiteY14118"/>
              </a:cxn>
              <a:cxn ang="0">
                <a:pos x="connsiteX14119" y="connsiteY14119"/>
              </a:cxn>
              <a:cxn ang="0">
                <a:pos x="connsiteX14120" y="connsiteY14120"/>
              </a:cxn>
              <a:cxn ang="0">
                <a:pos x="connsiteX14121" y="connsiteY14121"/>
              </a:cxn>
              <a:cxn ang="0">
                <a:pos x="connsiteX14122" y="connsiteY14122"/>
              </a:cxn>
              <a:cxn ang="0">
                <a:pos x="connsiteX14123" y="connsiteY14123"/>
              </a:cxn>
              <a:cxn ang="0">
                <a:pos x="connsiteX14124" y="connsiteY14124"/>
              </a:cxn>
              <a:cxn ang="0">
                <a:pos x="connsiteX14125" y="connsiteY14125"/>
              </a:cxn>
              <a:cxn ang="0">
                <a:pos x="connsiteX14126" y="connsiteY14126"/>
              </a:cxn>
              <a:cxn ang="0">
                <a:pos x="connsiteX14127" y="connsiteY14127"/>
              </a:cxn>
              <a:cxn ang="0">
                <a:pos x="connsiteX14128" y="connsiteY14128"/>
              </a:cxn>
              <a:cxn ang="0">
                <a:pos x="connsiteX14129" y="connsiteY14129"/>
              </a:cxn>
              <a:cxn ang="0">
                <a:pos x="connsiteX14130" y="connsiteY14130"/>
              </a:cxn>
              <a:cxn ang="0">
                <a:pos x="connsiteX14131" y="connsiteY14131"/>
              </a:cxn>
              <a:cxn ang="0">
                <a:pos x="connsiteX14132" y="connsiteY14132"/>
              </a:cxn>
              <a:cxn ang="0">
                <a:pos x="connsiteX14133" y="connsiteY14133"/>
              </a:cxn>
              <a:cxn ang="0">
                <a:pos x="connsiteX14134" y="connsiteY14134"/>
              </a:cxn>
              <a:cxn ang="0">
                <a:pos x="connsiteX14135" y="connsiteY14135"/>
              </a:cxn>
              <a:cxn ang="0">
                <a:pos x="connsiteX14136" y="connsiteY14136"/>
              </a:cxn>
              <a:cxn ang="0">
                <a:pos x="connsiteX14137" y="connsiteY14137"/>
              </a:cxn>
              <a:cxn ang="0">
                <a:pos x="connsiteX14138" y="connsiteY14138"/>
              </a:cxn>
              <a:cxn ang="0">
                <a:pos x="connsiteX14139" y="connsiteY14139"/>
              </a:cxn>
              <a:cxn ang="0">
                <a:pos x="connsiteX14140" y="connsiteY14140"/>
              </a:cxn>
              <a:cxn ang="0">
                <a:pos x="connsiteX14141" y="connsiteY14141"/>
              </a:cxn>
              <a:cxn ang="0">
                <a:pos x="connsiteX14142" y="connsiteY14142"/>
              </a:cxn>
              <a:cxn ang="0">
                <a:pos x="connsiteX14143" y="connsiteY14143"/>
              </a:cxn>
              <a:cxn ang="0">
                <a:pos x="connsiteX14144" y="connsiteY14144"/>
              </a:cxn>
              <a:cxn ang="0">
                <a:pos x="connsiteX14145" y="connsiteY14145"/>
              </a:cxn>
              <a:cxn ang="0">
                <a:pos x="connsiteX14146" y="connsiteY14146"/>
              </a:cxn>
              <a:cxn ang="0">
                <a:pos x="connsiteX14147" y="connsiteY14147"/>
              </a:cxn>
              <a:cxn ang="0">
                <a:pos x="connsiteX14148" y="connsiteY14148"/>
              </a:cxn>
              <a:cxn ang="0">
                <a:pos x="connsiteX14149" y="connsiteY14149"/>
              </a:cxn>
              <a:cxn ang="0">
                <a:pos x="connsiteX14150" y="connsiteY14150"/>
              </a:cxn>
              <a:cxn ang="0">
                <a:pos x="connsiteX14151" y="connsiteY14151"/>
              </a:cxn>
              <a:cxn ang="0">
                <a:pos x="connsiteX14152" y="connsiteY14152"/>
              </a:cxn>
              <a:cxn ang="0">
                <a:pos x="connsiteX14153" y="connsiteY14153"/>
              </a:cxn>
              <a:cxn ang="0">
                <a:pos x="connsiteX14154" y="connsiteY14154"/>
              </a:cxn>
              <a:cxn ang="0">
                <a:pos x="connsiteX14155" y="connsiteY14155"/>
              </a:cxn>
              <a:cxn ang="0">
                <a:pos x="connsiteX14156" y="connsiteY14156"/>
              </a:cxn>
              <a:cxn ang="0">
                <a:pos x="connsiteX14157" y="connsiteY14157"/>
              </a:cxn>
              <a:cxn ang="0">
                <a:pos x="connsiteX14158" y="connsiteY14158"/>
              </a:cxn>
              <a:cxn ang="0">
                <a:pos x="connsiteX14159" y="connsiteY14159"/>
              </a:cxn>
              <a:cxn ang="0">
                <a:pos x="connsiteX14160" y="connsiteY14160"/>
              </a:cxn>
              <a:cxn ang="0">
                <a:pos x="connsiteX14161" y="connsiteY14161"/>
              </a:cxn>
              <a:cxn ang="0">
                <a:pos x="connsiteX14162" y="connsiteY14162"/>
              </a:cxn>
              <a:cxn ang="0">
                <a:pos x="connsiteX14163" y="connsiteY14163"/>
              </a:cxn>
              <a:cxn ang="0">
                <a:pos x="connsiteX14164" y="connsiteY14164"/>
              </a:cxn>
              <a:cxn ang="0">
                <a:pos x="connsiteX14165" y="connsiteY14165"/>
              </a:cxn>
              <a:cxn ang="0">
                <a:pos x="connsiteX14166" y="connsiteY14166"/>
              </a:cxn>
              <a:cxn ang="0">
                <a:pos x="connsiteX14167" y="connsiteY14167"/>
              </a:cxn>
              <a:cxn ang="0">
                <a:pos x="connsiteX14168" y="connsiteY14168"/>
              </a:cxn>
              <a:cxn ang="0">
                <a:pos x="connsiteX14169" y="connsiteY14169"/>
              </a:cxn>
              <a:cxn ang="0">
                <a:pos x="connsiteX14170" y="connsiteY14170"/>
              </a:cxn>
              <a:cxn ang="0">
                <a:pos x="connsiteX14171" y="connsiteY14171"/>
              </a:cxn>
              <a:cxn ang="0">
                <a:pos x="connsiteX14172" y="connsiteY14172"/>
              </a:cxn>
              <a:cxn ang="0">
                <a:pos x="connsiteX14173" y="connsiteY14173"/>
              </a:cxn>
              <a:cxn ang="0">
                <a:pos x="connsiteX14174" y="connsiteY14174"/>
              </a:cxn>
              <a:cxn ang="0">
                <a:pos x="connsiteX14175" y="connsiteY14175"/>
              </a:cxn>
              <a:cxn ang="0">
                <a:pos x="connsiteX14176" y="connsiteY14176"/>
              </a:cxn>
              <a:cxn ang="0">
                <a:pos x="connsiteX14177" y="connsiteY14177"/>
              </a:cxn>
              <a:cxn ang="0">
                <a:pos x="connsiteX14178" y="connsiteY14178"/>
              </a:cxn>
              <a:cxn ang="0">
                <a:pos x="connsiteX14179" y="connsiteY14179"/>
              </a:cxn>
              <a:cxn ang="0">
                <a:pos x="connsiteX14180" y="connsiteY14180"/>
              </a:cxn>
              <a:cxn ang="0">
                <a:pos x="connsiteX14181" y="connsiteY14181"/>
              </a:cxn>
              <a:cxn ang="0">
                <a:pos x="connsiteX14182" y="connsiteY14182"/>
              </a:cxn>
              <a:cxn ang="0">
                <a:pos x="connsiteX14183" y="connsiteY14183"/>
              </a:cxn>
              <a:cxn ang="0">
                <a:pos x="connsiteX14184" y="connsiteY14184"/>
              </a:cxn>
              <a:cxn ang="0">
                <a:pos x="connsiteX14185" y="connsiteY14185"/>
              </a:cxn>
              <a:cxn ang="0">
                <a:pos x="connsiteX14186" y="connsiteY14186"/>
              </a:cxn>
              <a:cxn ang="0">
                <a:pos x="connsiteX14187" y="connsiteY14187"/>
              </a:cxn>
              <a:cxn ang="0">
                <a:pos x="connsiteX14188" y="connsiteY14188"/>
              </a:cxn>
              <a:cxn ang="0">
                <a:pos x="connsiteX14189" y="connsiteY14189"/>
              </a:cxn>
              <a:cxn ang="0">
                <a:pos x="connsiteX14190" y="connsiteY14190"/>
              </a:cxn>
              <a:cxn ang="0">
                <a:pos x="connsiteX14191" y="connsiteY14191"/>
              </a:cxn>
              <a:cxn ang="0">
                <a:pos x="connsiteX14192" y="connsiteY14192"/>
              </a:cxn>
              <a:cxn ang="0">
                <a:pos x="connsiteX14193" y="connsiteY14193"/>
              </a:cxn>
              <a:cxn ang="0">
                <a:pos x="connsiteX14194" y="connsiteY14194"/>
              </a:cxn>
              <a:cxn ang="0">
                <a:pos x="connsiteX14195" y="connsiteY14195"/>
              </a:cxn>
              <a:cxn ang="0">
                <a:pos x="connsiteX14196" y="connsiteY14196"/>
              </a:cxn>
              <a:cxn ang="0">
                <a:pos x="connsiteX14197" y="connsiteY14197"/>
              </a:cxn>
              <a:cxn ang="0">
                <a:pos x="connsiteX14198" y="connsiteY14198"/>
              </a:cxn>
              <a:cxn ang="0">
                <a:pos x="connsiteX14199" y="connsiteY14199"/>
              </a:cxn>
              <a:cxn ang="0">
                <a:pos x="connsiteX14200" y="connsiteY14200"/>
              </a:cxn>
              <a:cxn ang="0">
                <a:pos x="connsiteX14201" y="connsiteY14201"/>
              </a:cxn>
              <a:cxn ang="0">
                <a:pos x="connsiteX14202" y="connsiteY14202"/>
              </a:cxn>
              <a:cxn ang="0">
                <a:pos x="connsiteX14203" y="connsiteY14203"/>
              </a:cxn>
              <a:cxn ang="0">
                <a:pos x="connsiteX14204" y="connsiteY14204"/>
              </a:cxn>
              <a:cxn ang="0">
                <a:pos x="connsiteX14205" y="connsiteY14205"/>
              </a:cxn>
              <a:cxn ang="0">
                <a:pos x="connsiteX14206" y="connsiteY14206"/>
              </a:cxn>
              <a:cxn ang="0">
                <a:pos x="connsiteX14207" y="connsiteY14207"/>
              </a:cxn>
              <a:cxn ang="0">
                <a:pos x="connsiteX14208" y="connsiteY14208"/>
              </a:cxn>
              <a:cxn ang="0">
                <a:pos x="connsiteX14209" y="connsiteY14209"/>
              </a:cxn>
              <a:cxn ang="0">
                <a:pos x="connsiteX14210" y="connsiteY14210"/>
              </a:cxn>
              <a:cxn ang="0">
                <a:pos x="connsiteX14211" y="connsiteY14211"/>
              </a:cxn>
              <a:cxn ang="0">
                <a:pos x="connsiteX14212" y="connsiteY14212"/>
              </a:cxn>
              <a:cxn ang="0">
                <a:pos x="connsiteX14213" y="connsiteY14213"/>
              </a:cxn>
              <a:cxn ang="0">
                <a:pos x="connsiteX14214" y="connsiteY14214"/>
              </a:cxn>
              <a:cxn ang="0">
                <a:pos x="connsiteX14215" y="connsiteY14215"/>
              </a:cxn>
              <a:cxn ang="0">
                <a:pos x="connsiteX14216" y="connsiteY14216"/>
              </a:cxn>
              <a:cxn ang="0">
                <a:pos x="connsiteX14217" y="connsiteY14217"/>
              </a:cxn>
              <a:cxn ang="0">
                <a:pos x="connsiteX14218" y="connsiteY14218"/>
              </a:cxn>
              <a:cxn ang="0">
                <a:pos x="connsiteX14219" y="connsiteY14219"/>
              </a:cxn>
              <a:cxn ang="0">
                <a:pos x="connsiteX14220" y="connsiteY14220"/>
              </a:cxn>
              <a:cxn ang="0">
                <a:pos x="connsiteX14221" y="connsiteY14221"/>
              </a:cxn>
              <a:cxn ang="0">
                <a:pos x="connsiteX14222" y="connsiteY14222"/>
              </a:cxn>
              <a:cxn ang="0">
                <a:pos x="connsiteX14223" y="connsiteY14223"/>
              </a:cxn>
              <a:cxn ang="0">
                <a:pos x="connsiteX14224" y="connsiteY14224"/>
              </a:cxn>
              <a:cxn ang="0">
                <a:pos x="connsiteX14225" y="connsiteY14225"/>
              </a:cxn>
              <a:cxn ang="0">
                <a:pos x="connsiteX14226" y="connsiteY14226"/>
              </a:cxn>
              <a:cxn ang="0">
                <a:pos x="connsiteX14227" y="connsiteY14227"/>
              </a:cxn>
              <a:cxn ang="0">
                <a:pos x="connsiteX14228" y="connsiteY14228"/>
              </a:cxn>
              <a:cxn ang="0">
                <a:pos x="connsiteX14229" y="connsiteY14229"/>
              </a:cxn>
              <a:cxn ang="0">
                <a:pos x="connsiteX14230" y="connsiteY14230"/>
              </a:cxn>
              <a:cxn ang="0">
                <a:pos x="connsiteX14231" y="connsiteY14231"/>
              </a:cxn>
              <a:cxn ang="0">
                <a:pos x="connsiteX14232" y="connsiteY14232"/>
              </a:cxn>
              <a:cxn ang="0">
                <a:pos x="connsiteX14233" y="connsiteY14233"/>
              </a:cxn>
              <a:cxn ang="0">
                <a:pos x="connsiteX14234" y="connsiteY14234"/>
              </a:cxn>
              <a:cxn ang="0">
                <a:pos x="connsiteX14235" y="connsiteY14235"/>
              </a:cxn>
              <a:cxn ang="0">
                <a:pos x="connsiteX14236" y="connsiteY14236"/>
              </a:cxn>
              <a:cxn ang="0">
                <a:pos x="connsiteX14237" y="connsiteY14237"/>
              </a:cxn>
              <a:cxn ang="0">
                <a:pos x="connsiteX14238" y="connsiteY14238"/>
              </a:cxn>
              <a:cxn ang="0">
                <a:pos x="connsiteX14239" y="connsiteY14239"/>
              </a:cxn>
              <a:cxn ang="0">
                <a:pos x="connsiteX14240" y="connsiteY14240"/>
              </a:cxn>
              <a:cxn ang="0">
                <a:pos x="connsiteX14241" y="connsiteY14241"/>
              </a:cxn>
              <a:cxn ang="0">
                <a:pos x="connsiteX14242" y="connsiteY14242"/>
              </a:cxn>
              <a:cxn ang="0">
                <a:pos x="connsiteX14243" y="connsiteY14243"/>
              </a:cxn>
              <a:cxn ang="0">
                <a:pos x="connsiteX14244" y="connsiteY14244"/>
              </a:cxn>
              <a:cxn ang="0">
                <a:pos x="connsiteX14245" y="connsiteY14245"/>
              </a:cxn>
              <a:cxn ang="0">
                <a:pos x="connsiteX14246" y="connsiteY14246"/>
              </a:cxn>
              <a:cxn ang="0">
                <a:pos x="connsiteX14247" y="connsiteY14247"/>
              </a:cxn>
              <a:cxn ang="0">
                <a:pos x="connsiteX14248" y="connsiteY14248"/>
              </a:cxn>
              <a:cxn ang="0">
                <a:pos x="connsiteX14249" y="connsiteY14249"/>
              </a:cxn>
              <a:cxn ang="0">
                <a:pos x="connsiteX14250" y="connsiteY14250"/>
              </a:cxn>
              <a:cxn ang="0">
                <a:pos x="connsiteX14251" y="connsiteY14251"/>
              </a:cxn>
              <a:cxn ang="0">
                <a:pos x="connsiteX14252" y="connsiteY14252"/>
              </a:cxn>
              <a:cxn ang="0">
                <a:pos x="connsiteX14253" y="connsiteY14253"/>
              </a:cxn>
              <a:cxn ang="0">
                <a:pos x="connsiteX14254" y="connsiteY14254"/>
              </a:cxn>
              <a:cxn ang="0">
                <a:pos x="connsiteX14255" y="connsiteY14255"/>
              </a:cxn>
              <a:cxn ang="0">
                <a:pos x="connsiteX14256" y="connsiteY14256"/>
              </a:cxn>
              <a:cxn ang="0">
                <a:pos x="connsiteX14257" y="connsiteY14257"/>
              </a:cxn>
              <a:cxn ang="0">
                <a:pos x="connsiteX14258" y="connsiteY14258"/>
              </a:cxn>
              <a:cxn ang="0">
                <a:pos x="connsiteX14259" y="connsiteY14259"/>
              </a:cxn>
              <a:cxn ang="0">
                <a:pos x="connsiteX14260" y="connsiteY14260"/>
              </a:cxn>
              <a:cxn ang="0">
                <a:pos x="connsiteX14261" y="connsiteY14261"/>
              </a:cxn>
              <a:cxn ang="0">
                <a:pos x="connsiteX14262" y="connsiteY14262"/>
              </a:cxn>
              <a:cxn ang="0">
                <a:pos x="connsiteX14263" y="connsiteY14263"/>
              </a:cxn>
              <a:cxn ang="0">
                <a:pos x="connsiteX14264" y="connsiteY14264"/>
              </a:cxn>
              <a:cxn ang="0">
                <a:pos x="connsiteX14265" y="connsiteY14265"/>
              </a:cxn>
              <a:cxn ang="0">
                <a:pos x="connsiteX14266" y="connsiteY14266"/>
              </a:cxn>
              <a:cxn ang="0">
                <a:pos x="connsiteX14267" y="connsiteY14267"/>
              </a:cxn>
              <a:cxn ang="0">
                <a:pos x="connsiteX14268" y="connsiteY14268"/>
              </a:cxn>
              <a:cxn ang="0">
                <a:pos x="connsiteX14269" y="connsiteY14269"/>
              </a:cxn>
              <a:cxn ang="0">
                <a:pos x="connsiteX14270" y="connsiteY14270"/>
              </a:cxn>
              <a:cxn ang="0">
                <a:pos x="connsiteX14271" y="connsiteY14271"/>
              </a:cxn>
              <a:cxn ang="0">
                <a:pos x="connsiteX14272" y="connsiteY14272"/>
              </a:cxn>
              <a:cxn ang="0">
                <a:pos x="connsiteX14273" y="connsiteY14273"/>
              </a:cxn>
              <a:cxn ang="0">
                <a:pos x="connsiteX14274" y="connsiteY14274"/>
              </a:cxn>
              <a:cxn ang="0">
                <a:pos x="connsiteX14275" y="connsiteY14275"/>
              </a:cxn>
              <a:cxn ang="0">
                <a:pos x="connsiteX14276" y="connsiteY14276"/>
              </a:cxn>
              <a:cxn ang="0">
                <a:pos x="connsiteX14277" y="connsiteY14277"/>
              </a:cxn>
              <a:cxn ang="0">
                <a:pos x="connsiteX14278" y="connsiteY14278"/>
              </a:cxn>
              <a:cxn ang="0">
                <a:pos x="connsiteX14279" y="connsiteY14279"/>
              </a:cxn>
              <a:cxn ang="0">
                <a:pos x="connsiteX14280" y="connsiteY14280"/>
              </a:cxn>
              <a:cxn ang="0">
                <a:pos x="connsiteX14281" y="connsiteY14281"/>
              </a:cxn>
              <a:cxn ang="0">
                <a:pos x="connsiteX14282" y="connsiteY14282"/>
              </a:cxn>
              <a:cxn ang="0">
                <a:pos x="connsiteX14283" y="connsiteY14283"/>
              </a:cxn>
              <a:cxn ang="0">
                <a:pos x="connsiteX14284" y="connsiteY14284"/>
              </a:cxn>
              <a:cxn ang="0">
                <a:pos x="connsiteX14285" y="connsiteY14285"/>
              </a:cxn>
              <a:cxn ang="0">
                <a:pos x="connsiteX14286" y="connsiteY14286"/>
              </a:cxn>
              <a:cxn ang="0">
                <a:pos x="connsiteX14287" y="connsiteY14287"/>
              </a:cxn>
              <a:cxn ang="0">
                <a:pos x="connsiteX14288" y="connsiteY14288"/>
              </a:cxn>
              <a:cxn ang="0">
                <a:pos x="connsiteX14289" y="connsiteY14289"/>
              </a:cxn>
              <a:cxn ang="0">
                <a:pos x="connsiteX14290" y="connsiteY14290"/>
              </a:cxn>
              <a:cxn ang="0">
                <a:pos x="connsiteX14291" y="connsiteY14291"/>
              </a:cxn>
              <a:cxn ang="0">
                <a:pos x="connsiteX14292" y="connsiteY14292"/>
              </a:cxn>
              <a:cxn ang="0">
                <a:pos x="connsiteX14293" y="connsiteY14293"/>
              </a:cxn>
              <a:cxn ang="0">
                <a:pos x="connsiteX14294" y="connsiteY14294"/>
              </a:cxn>
              <a:cxn ang="0">
                <a:pos x="connsiteX14295" y="connsiteY14295"/>
              </a:cxn>
              <a:cxn ang="0">
                <a:pos x="connsiteX14296" y="connsiteY14296"/>
              </a:cxn>
              <a:cxn ang="0">
                <a:pos x="connsiteX14297" y="connsiteY14297"/>
              </a:cxn>
              <a:cxn ang="0">
                <a:pos x="connsiteX14298" y="connsiteY14298"/>
              </a:cxn>
              <a:cxn ang="0">
                <a:pos x="connsiteX14299" y="connsiteY14299"/>
              </a:cxn>
              <a:cxn ang="0">
                <a:pos x="connsiteX14300" y="connsiteY14300"/>
              </a:cxn>
              <a:cxn ang="0">
                <a:pos x="connsiteX14301" y="connsiteY14301"/>
              </a:cxn>
              <a:cxn ang="0">
                <a:pos x="connsiteX14302" y="connsiteY14302"/>
              </a:cxn>
              <a:cxn ang="0">
                <a:pos x="connsiteX14303" y="connsiteY14303"/>
              </a:cxn>
              <a:cxn ang="0">
                <a:pos x="connsiteX14304" y="connsiteY14304"/>
              </a:cxn>
              <a:cxn ang="0">
                <a:pos x="connsiteX14305" y="connsiteY14305"/>
              </a:cxn>
              <a:cxn ang="0">
                <a:pos x="connsiteX14306" y="connsiteY14306"/>
              </a:cxn>
              <a:cxn ang="0">
                <a:pos x="connsiteX14307" y="connsiteY14307"/>
              </a:cxn>
              <a:cxn ang="0">
                <a:pos x="connsiteX14308" y="connsiteY14308"/>
              </a:cxn>
              <a:cxn ang="0">
                <a:pos x="connsiteX14309" y="connsiteY14309"/>
              </a:cxn>
              <a:cxn ang="0">
                <a:pos x="connsiteX14310" y="connsiteY14310"/>
              </a:cxn>
              <a:cxn ang="0">
                <a:pos x="connsiteX14311" y="connsiteY14311"/>
              </a:cxn>
              <a:cxn ang="0">
                <a:pos x="connsiteX14312" y="connsiteY14312"/>
              </a:cxn>
              <a:cxn ang="0">
                <a:pos x="connsiteX14313" y="connsiteY14313"/>
              </a:cxn>
              <a:cxn ang="0">
                <a:pos x="connsiteX14314" y="connsiteY14314"/>
              </a:cxn>
              <a:cxn ang="0">
                <a:pos x="connsiteX14315" y="connsiteY14315"/>
              </a:cxn>
              <a:cxn ang="0">
                <a:pos x="connsiteX14316" y="connsiteY14316"/>
              </a:cxn>
              <a:cxn ang="0">
                <a:pos x="connsiteX14317" y="connsiteY14317"/>
              </a:cxn>
              <a:cxn ang="0">
                <a:pos x="connsiteX14318" y="connsiteY14318"/>
              </a:cxn>
              <a:cxn ang="0">
                <a:pos x="connsiteX14319" y="connsiteY14319"/>
              </a:cxn>
              <a:cxn ang="0">
                <a:pos x="connsiteX14320" y="connsiteY14320"/>
              </a:cxn>
              <a:cxn ang="0">
                <a:pos x="connsiteX14321" y="connsiteY14321"/>
              </a:cxn>
              <a:cxn ang="0">
                <a:pos x="connsiteX14322" y="connsiteY14322"/>
              </a:cxn>
              <a:cxn ang="0">
                <a:pos x="connsiteX14323" y="connsiteY14323"/>
              </a:cxn>
              <a:cxn ang="0">
                <a:pos x="connsiteX14324" y="connsiteY14324"/>
              </a:cxn>
              <a:cxn ang="0">
                <a:pos x="connsiteX14325" y="connsiteY14325"/>
              </a:cxn>
              <a:cxn ang="0">
                <a:pos x="connsiteX14326" y="connsiteY14326"/>
              </a:cxn>
              <a:cxn ang="0">
                <a:pos x="connsiteX14327" y="connsiteY14327"/>
              </a:cxn>
              <a:cxn ang="0">
                <a:pos x="connsiteX14328" y="connsiteY14328"/>
              </a:cxn>
              <a:cxn ang="0">
                <a:pos x="connsiteX14329" y="connsiteY14329"/>
              </a:cxn>
              <a:cxn ang="0">
                <a:pos x="connsiteX14330" y="connsiteY14330"/>
              </a:cxn>
              <a:cxn ang="0">
                <a:pos x="connsiteX14331" y="connsiteY14331"/>
              </a:cxn>
              <a:cxn ang="0">
                <a:pos x="connsiteX14332" y="connsiteY14332"/>
              </a:cxn>
              <a:cxn ang="0">
                <a:pos x="connsiteX14333" y="connsiteY14333"/>
              </a:cxn>
              <a:cxn ang="0">
                <a:pos x="connsiteX14334" y="connsiteY14334"/>
              </a:cxn>
              <a:cxn ang="0">
                <a:pos x="connsiteX14335" y="connsiteY14335"/>
              </a:cxn>
              <a:cxn ang="0">
                <a:pos x="connsiteX14336" y="connsiteY14336"/>
              </a:cxn>
              <a:cxn ang="0">
                <a:pos x="connsiteX14337" y="connsiteY14337"/>
              </a:cxn>
              <a:cxn ang="0">
                <a:pos x="connsiteX14338" y="connsiteY14338"/>
              </a:cxn>
              <a:cxn ang="0">
                <a:pos x="connsiteX14339" y="connsiteY14339"/>
              </a:cxn>
              <a:cxn ang="0">
                <a:pos x="connsiteX14340" y="connsiteY14340"/>
              </a:cxn>
              <a:cxn ang="0">
                <a:pos x="connsiteX14341" y="connsiteY14341"/>
              </a:cxn>
              <a:cxn ang="0">
                <a:pos x="connsiteX14342" y="connsiteY14342"/>
              </a:cxn>
              <a:cxn ang="0">
                <a:pos x="connsiteX14343" y="connsiteY14343"/>
              </a:cxn>
              <a:cxn ang="0">
                <a:pos x="connsiteX14344" y="connsiteY14344"/>
              </a:cxn>
              <a:cxn ang="0">
                <a:pos x="connsiteX14345" y="connsiteY14345"/>
              </a:cxn>
              <a:cxn ang="0">
                <a:pos x="connsiteX14346" y="connsiteY14346"/>
              </a:cxn>
              <a:cxn ang="0">
                <a:pos x="connsiteX14347" y="connsiteY14347"/>
              </a:cxn>
              <a:cxn ang="0">
                <a:pos x="connsiteX14348" y="connsiteY14348"/>
              </a:cxn>
              <a:cxn ang="0">
                <a:pos x="connsiteX14349" y="connsiteY14349"/>
              </a:cxn>
              <a:cxn ang="0">
                <a:pos x="connsiteX14350" y="connsiteY14350"/>
              </a:cxn>
              <a:cxn ang="0">
                <a:pos x="connsiteX14351" y="connsiteY14351"/>
              </a:cxn>
              <a:cxn ang="0">
                <a:pos x="connsiteX14352" y="connsiteY14352"/>
              </a:cxn>
              <a:cxn ang="0">
                <a:pos x="connsiteX14353" y="connsiteY14353"/>
              </a:cxn>
              <a:cxn ang="0">
                <a:pos x="connsiteX14354" y="connsiteY14354"/>
              </a:cxn>
              <a:cxn ang="0">
                <a:pos x="connsiteX14355" y="connsiteY14355"/>
              </a:cxn>
              <a:cxn ang="0">
                <a:pos x="connsiteX14356" y="connsiteY14356"/>
              </a:cxn>
              <a:cxn ang="0">
                <a:pos x="connsiteX14357" y="connsiteY14357"/>
              </a:cxn>
              <a:cxn ang="0">
                <a:pos x="connsiteX14358" y="connsiteY14358"/>
              </a:cxn>
              <a:cxn ang="0">
                <a:pos x="connsiteX14359" y="connsiteY14359"/>
              </a:cxn>
              <a:cxn ang="0">
                <a:pos x="connsiteX14360" y="connsiteY14360"/>
              </a:cxn>
              <a:cxn ang="0">
                <a:pos x="connsiteX14361" y="connsiteY14361"/>
              </a:cxn>
              <a:cxn ang="0">
                <a:pos x="connsiteX14362" y="connsiteY14362"/>
              </a:cxn>
              <a:cxn ang="0">
                <a:pos x="connsiteX14363" y="connsiteY14363"/>
              </a:cxn>
              <a:cxn ang="0">
                <a:pos x="connsiteX14364" y="connsiteY14364"/>
              </a:cxn>
              <a:cxn ang="0">
                <a:pos x="connsiteX14365" y="connsiteY14365"/>
              </a:cxn>
              <a:cxn ang="0">
                <a:pos x="connsiteX14366" y="connsiteY14366"/>
              </a:cxn>
              <a:cxn ang="0">
                <a:pos x="connsiteX14367" y="connsiteY14367"/>
              </a:cxn>
              <a:cxn ang="0">
                <a:pos x="connsiteX14368" y="connsiteY14368"/>
              </a:cxn>
              <a:cxn ang="0">
                <a:pos x="connsiteX14369" y="connsiteY14369"/>
              </a:cxn>
              <a:cxn ang="0">
                <a:pos x="connsiteX14370" y="connsiteY14370"/>
              </a:cxn>
              <a:cxn ang="0">
                <a:pos x="connsiteX14371" y="connsiteY14371"/>
              </a:cxn>
              <a:cxn ang="0">
                <a:pos x="connsiteX14372" y="connsiteY14372"/>
              </a:cxn>
              <a:cxn ang="0">
                <a:pos x="connsiteX14373" y="connsiteY14373"/>
              </a:cxn>
              <a:cxn ang="0">
                <a:pos x="connsiteX14374" y="connsiteY14374"/>
              </a:cxn>
              <a:cxn ang="0">
                <a:pos x="connsiteX14375" y="connsiteY14375"/>
              </a:cxn>
              <a:cxn ang="0">
                <a:pos x="connsiteX14376" y="connsiteY14376"/>
              </a:cxn>
              <a:cxn ang="0">
                <a:pos x="connsiteX14377" y="connsiteY14377"/>
              </a:cxn>
              <a:cxn ang="0">
                <a:pos x="connsiteX14378" y="connsiteY14378"/>
              </a:cxn>
              <a:cxn ang="0">
                <a:pos x="connsiteX14379" y="connsiteY14379"/>
              </a:cxn>
              <a:cxn ang="0">
                <a:pos x="connsiteX14380" y="connsiteY14380"/>
              </a:cxn>
              <a:cxn ang="0">
                <a:pos x="connsiteX14381" y="connsiteY14381"/>
              </a:cxn>
              <a:cxn ang="0">
                <a:pos x="connsiteX14382" y="connsiteY14382"/>
              </a:cxn>
              <a:cxn ang="0">
                <a:pos x="connsiteX14383" y="connsiteY14383"/>
              </a:cxn>
              <a:cxn ang="0">
                <a:pos x="connsiteX14384" y="connsiteY14384"/>
              </a:cxn>
              <a:cxn ang="0">
                <a:pos x="connsiteX14385" y="connsiteY14385"/>
              </a:cxn>
              <a:cxn ang="0">
                <a:pos x="connsiteX14386" y="connsiteY14386"/>
              </a:cxn>
              <a:cxn ang="0">
                <a:pos x="connsiteX14387" y="connsiteY14387"/>
              </a:cxn>
              <a:cxn ang="0">
                <a:pos x="connsiteX14388" y="connsiteY14388"/>
              </a:cxn>
              <a:cxn ang="0">
                <a:pos x="connsiteX14389" y="connsiteY14389"/>
              </a:cxn>
              <a:cxn ang="0">
                <a:pos x="connsiteX14390" y="connsiteY14390"/>
              </a:cxn>
              <a:cxn ang="0">
                <a:pos x="connsiteX14391" y="connsiteY14391"/>
              </a:cxn>
              <a:cxn ang="0">
                <a:pos x="connsiteX14392" y="connsiteY14392"/>
              </a:cxn>
              <a:cxn ang="0">
                <a:pos x="connsiteX14393" y="connsiteY14393"/>
              </a:cxn>
              <a:cxn ang="0">
                <a:pos x="connsiteX14394" y="connsiteY14394"/>
              </a:cxn>
              <a:cxn ang="0">
                <a:pos x="connsiteX14395" y="connsiteY14395"/>
              </a:cxn>
              <a:cxn ang="0">
                <a:pos x="connsiteX14396" y="connsiteY14396"/>
              </a:cxn>
              <a:cxn ang="0">
                <a:pos x="connsiteX14397" y="connsiteY14397"/>
              </a:cxn>
              <a:cxn ang="0">
                <a:pos x="connsiteX14398" y="connsiteY14398"/>
              </a:cxn>
              <a:cxn ang="0">
                <a:pos x="connsiteX14399" y="connsiteY14399"/>
              </a:cxn>
              <a:cxn ang="0">
                <a:pos x="connsiteX14400" y="connsiteY14400"/>
              </a:cxn>
              <a:cxn ang="0">
                <a:pos x="connsiteX14401" y="connsiteY14401"/>
              </a:cxn>
              <a:cxn ang="0">
                <a:pos x="connsiteX14402" y="connsiteY14402"/>
              </a:cxn>
              <a:cxn ang="0">
                <a:pos x="connsiteX14403" y="connsiteY14403"/>
              </a:cxn>
              <a:cxn ang="0">
                <a:pos x="connsiteX14404" y="connsiteY14404"/>
              </a:cxn>
              <a:cxn ang="0">
                <a:pos x="connsiteX14405" y="connsiteY14405"/>
              </a:cxn>
              <a:cxn ang="0">
                <a:pos x="connsiteX14406" y="connsiteY14406"/>
              </a:cxn>
              <a:cxn ang="0">
                <a:pos x="connsiteX14407" y="connsiteY14407"/>
              </a:cxn>
              <a:cxn ang="0">
                <a:pos x="connsiteX14408" y="connsiteY14408"/>
              </a:cxn>
              <a:cxn ang="0">
                <a:pos x="connsiteX14409" y="connsiteY14409"/>
              </a:cxn>
              <a:cxn ang="0">
                <a:pos x="connsiteX14410" y="connsiteY14410"/>
              </a:cxn>
              <a:cxn ang="0">
                <a:pos x="connsiteX14411" y="connsiteY14411"/>
              </a:cxn>
              <a:cxn ang="0">
                <a:pos x="connsiteX14412" y="connsiteY14412"/>
              </a:cxn>
              <a:cxn ang="0">
                <a:pos x="connsiteX14413" y="connsiteY14413"/>
              </a:cxn>
              <a:cxn ang="0">
                <a:pos x="connsiteX14414" y="connsiteY14414"/>
              </a:cxn>
              <a:cxn ang="0">
                <a:pos x="connsiteX14415" y="connsiteY14415"/>
              </a:cxn>
              <a:cxn ang="0">
                <a:pos x="connsiteX14416" y="connsiteY14416"/>
              </a:cxn>
              <a:cxn ang="0">
                <a:pos x="connsiteX14417" y="connsiteY14417"/>
              </a:cxn>
              <a:cxn ang="0">
                <a:pos x="connsiteX14418" y="connsiteY14418"/>
              </a:cxn>
              <a:cxn ang="0">
                <a:pos x="connsiteX14419" y="connsiteY14419"/>
              </a:cxn>
              <a:cxn ang="0">
                <a:pos x="connsiteX14420" y="connsiteY14420"/>
              </a:cxn>
              <a:cxn ang="0">
                <a:pos x="connsiteX14421" y="connsiteY14421"/>
              </a:cxn>
              <a:cxn ang="0">
                <a:pos x="connsiteX14422" y="connsiteY14422"/>
              </a:cxn>
              <a:cxn ang="0">
                <a:pos x="connsiteX14423" y="connsiteY14423"/>
              </a:cxn>
              <a:cxn ang="0">
                <a:pos x="connsiteX14424" y="connsiteY14424"/>
              </a:cxn>
              <a:cxn ang="0">
                <a:pos x="connsiteX14425" y="connsiteY14425"/>
              </a:cxn>
              <a:cxn ang="0">
                <a:pos x="connsiteX14426" y="connsiteY14426"/>
              </a:cxn>
              <a:cxn ang="0">
                <a:pos x="connsiteX14427" y="connsiteY14427"/>
              </a:cxn>
              <a:cxn ang="0">
                <a:pos x="connsiteX14428" y="connsiteY14428"/>
              </a:cxn>
              <a:cxn ang="0">
                <a:pos x="connsiteX14429" y="connsiteY14429"/>
              </a:cxn>
              <a:cxn ang="0">
                <a:pos x="connsiteX14430" y="connsiteY14430"/>
              </a:cxn>
              <a:cxn ang="0">
                <a:pos x="connsiteX14431" y="connsiteY14431"/>
              </a:cxn>
              <a:cxn ang="0">
                <a:pos x="connsiteX14432" y="connsiteY14432"/>
              </a:cxn>
              <a:cxn ang="0">
                <a:pos x="connsiteX14433" y="connsiteY14433"/>
              </a:cxn>
              <a:cxn ang="0">
                <a:pos x="connsiteX14434" y="connsiteY14434"/>
              </a:cxn>
              <a:cxn ang="0">
                <a:pos x="connsiteX14435" y="connsiteY14435"/>
              </a:cxn>
              <a:cxn ang="0">
                <a:pos x="connsiteX14436" y="connsiteY14436"/>
              </a:cxn>
              <a:cxn ang="0">
                <a:pos x="connsiteX14437" y="connsiteY14437"/>
              </a:cxn>
              <a:cxn ang="0">
                <a:pos x="connsiteX14438" y="connsiteY14438"/>
              </a:cxn>
              <a:cxn ang="0">
                <a:pos x="connsiteX14439" y="connsiteY14439"/>
              </a:cxn>
              <a:cxn ang="0">
                <a:pos x="connsiteX14440" y="connsiteY14440"/>
              </a:cxn>
              <a:cxn ang="0">
                <a:pos x="connsiteX14441" y="connsiteY14441"/>
              </a:cxn>
              <a:cxn ang="0">
                <a:pos x="connsiteX14442" y="connsiteY14442"/>
              </a:cxn>
              <a:cxn ang="0">
                <a:pos x="connsiteX14443" y="connsiteY14443"/>
              </a:cxn>
              <a:cxn ang="0">
                <a:pos x="connsiteX14444" y="connsiteY14444"/>
              </a:cxn>
              <a:cxn ang="0">
                <a:pos x="connsiteX14445" y="connsiteY14445"/>
              </a:cxn>
              <a:cxn ang="0">
                <a:pos x="connsiteX14446" y="connsiteY14446"/>
              </a:cxn>
              <a:cxn ang="0">
                <a:pos x="connsiteX14447" y="connsiteY14447"/>
              </a:cxn>
              <a:cxn ang="0">
                <a:pos x="connsiteX14448" y="connsiteY14448"/>
              </a:cxn>
              <a:cxn ang="0">
                <a:pos x="connsiteX14449" y="connsiteY14449"/>
              </a:cxn>
              <a:cxn ang="0">
                <a:pos x="connsiteX14450" y="connsiteY14450"/>
              </a:cxn>
              <a:cxn ang="0">
                <a:pos x="connsiteX14451" y="connsiteY14451"/>
              </a:cxn>
              <a:cxn ang="0">
                <a:pos x="connsiteX14452" y="connsiteY14452"/>
              </a:cxn>
              <a:cxn ang="0">
                <a:pos x="connsiteX14453" y="connsiteY14453"/>
              </a:cxn>
              <a:cxn ang="0">
                <a:pos x="connsiteX14454" y="connsiteY14454"/>
              </a:cxn>
              <a:cxn ang="0">
                <a:pos x="connsiteX14455" y="connsiteY14455"/>
              </a:cxn>
              <a:cxn ang="0">
                <a:pos x="connsiteX14456" y="connsiteY14456"/>
              </a:cxn>
              <a:cxn ang="0">
                <a:pos x="connsiteX14457" y="connsiteY14457"/>
              </a:cxn>
              <a:cxn ang="0">
                <a:pos x="connsiteX14458" y="connsiteY14458"/>
              </a:cxn>
              <a:cxn ang="0">
                <a:pos x="connsiteX14459" y="connsiteY14459"/>
              </a:cxn>
              <a:cxn ang="0">
                <a:pos x="connsiteX14460" y="connsiteY14460"/>
              </a:cxn>
              <a:cxn ang="0">
                <a:pos x="connsiteX14461" y="connsiteY14461"/>
              </a:cxn>
              <a:cxn ang="0">
                <a:pos x="connsiteX14462" y="connsiteY14462"/>
              </a:cxn>
              <a:cxn ang="0">
                <a:pos x="connsiteX14463" y="connsiteY14463"/>
              </a:cxn>
              <a:cxn ang="0">
                <a:pos x="connsiteX14464" y="connsiteY14464"/>
              </a:cxn>
              <a:cxn ang="0">
                <a:pos x="connsiteX14465" y="connsiteY14465"/>
              </a:cxn>
              <a:cxn ang="0">
                <a:pos x="connsiteX14466" y="connsiteY14466"/>
              </a:cxn>
              <a:cxn ang="0">
                <a:pos x="connsiteX14467" y="connsiteY14467"/>
              </a:cxn>
              <a:cxn ang="0">
                <a:pos x="connsiteX14468" y="connsiteY14468"/>
              </a:cxn>
              <a:cxn ang="0">
                <a:pos x="connsiteX14469" y="connsiteY14469"/>
              </a:cxn>
              <a:cxn ang="0">
                <a:pos x="connsiteX14470" y="connsiteY14470"/>
              </a:cxn>
              <a:cxn ang="0">
                <a:pos x="connsiteX14471" y="connsiteY14471"/>
              </a:cxn>
              <a:cxn ang="0">
                <a:pos x="connsiteX14472" y="connsiteY14472"/>
              </a:cxn>
              <a:cxn ang="0">
                <a:pos x="connsiteX14473" y="connsiteY14473"/>
              </a:cxn>
              <a:cxn ang="0">
                <a:pos x="connsiteX14474" y="connsiteY14474"/>
              </a:cxn>
              <a:cxn ang="0">
                <a:pos x="connsiteX14475" y="connsiteY14475"/>
              </a:cxn>
              <a:cxn ang="0">
                <a:pos x="connsiteX14476" y="connsiteY14476"/>
              </a:cxn>
              <a:cxn ang="0">
                <a:pos x="connsiteX14477" y="connsiteY14477"/>
              </a:cxn>
              <a:cxn ang="0">
                <a:pos x="connsiteX14478" y="connsiteY14478"/>
              </a:cxn>
              <a:cxn ang="0">
                <a:pos x="connsiteX14479" y="connsiteY14479"/>
              </a:cxn>
              <a:cxn ang="0">
                <a:pos x="connsiteX14480" y="connsiteY14480"/>
              </a:cxn>
              <a:cxn ang="0">
                <a:pos x="connsiteX14481" y="connsiteY14481"/>
              </a:cxn>
              <a:cxn ang="0">
                <a:pos x="connsiteX14482" y="connsiteY14482"/>
              </a:cxn>
              <a:cxn ang="0">
                <a:pos x="connsiteX14483" y="connsiteY14483"/>
              </a:cxn>
              <a:cxn ang="0">
                <a:pos x="connsiteX14484" y="connsiteY14484"/>
              </a:cxn>
              <a:cxn ang="0">
                <a:pos x="connsiteX14485" y="connsiteY14485"/>
              </a:cxn>
              <a:cxn ang="0">
                <a:pos x="connsiteX14486" y="connsiteY14486"/>
              </a:cxn>
              <a:cxn ang="0">
                <a:pos x="connsiteX14487" y="connsiteY14487"/>
              </a:cxn>
              <a:cxn ang="0">
                <a:pos x="connsiteX14488" y="connsiteY14488"/>
              </a:cxn>
              <a:cxn ang="0">
                <a:pos x="connsiteX14489" y="connsiteY14489"/>
              </a:cxn>
              <a:cxn ang="0">
                <a:pos x="connsiteX14490" y="connsiteY14490"/>
              </a:cxn>
              <a:cxn ang="0">
                <a:pos x="connsiteX14491" y="connsiteY14491"/>
              </a:cxn>
              <a:cxn ang="0">
                <a:pos x="connsiteX14492" y="connsiteY14492"/>
              </a:cxn>
              <a:cxn ang="0">
                <a:pos x="connsiteX14493" y="connsiteY14493"/>
              </a:cxn>
              <a:cxn ang="0">
                <a:pos x="connsiteX14494" y="connsiteY14494"/>
              </a:cxn>
              <a:cxn ang="0">
                <a:pos x="connsiteX14495" y="connsiteY14495"/>
              </a:cxn>
              <a:cxn ang="0">
                <a:pos x="connsiteX14496" y="connsiteY14496"/>
              </a:cxn>
              <a:cxn ang="0">
                <a:pos x="connsiteX14497" y="connsiteY14497"/>
              </a:cxn>
              <a:cxn ang="0">
                <a:pos x="connsiteX14498" y="connsiteY14498"/>
              </a:cxn>
              <a:cxn ang="0">
                <a:pos x="connsiteX14499" y="connsiteY14499"/>
              </a:cxn>
              <a:cxn ang="0">
                <a:pos x="connsiteX14500" y="connsiteY14500"/>
              </a:cxn>
              <a:cxn ang="0">
                <a:pos x="connsiteX14501" y="connsiteY14501"/>
              </a:cxn>
              <a:cxn ang="0">
                <a:pos x="connsiteX14502" y="connsiteY14502"/>
              </a:cxn>
              <a:cxn ang="0">
                <a:pos x="connsiteX14503" y="connsiteY14503"/>
              </a:cxn>
              <a:cxn ang="0">
                <a:pos x="connsiteX14504" y="connsiteY14504"/>
              </a:cxn>
              <a:cxn ang="0">
                <a:pos x="connsiteX14505" y="connsiteY14505"/>
              </a:cxn>
              <a:cxn ang="0">
                <a:pos x="connsiteX14506" y="connsiteY14506"/>
              </a:cxn>
              <a:cxn ang="0">
                <a:pos x="connsiteX14507" y="connsiteY14507"/>
              </a:cxn>
              <a:cxn ang="0">
                <a:pos x="connsiteX14508" y="connsiteY14508"/>
              </a:cxn>
              <a:cxn ang="0">
                <a:pos x="connsiteX14509" y="connsiteY14509"/>
              </a:cxn>
              <a:cxn ang="0">
                <a:pos x="connsiteX14510" y="connsiteY14510"/>
              </a:cxn>
              <a:cxn ang="0">
                <a:pos x="connsiteX14511" y="connsiteY14511"/>
              </a:cxn>
              <a:cxn ang="0">
                <a:pos x="connsiteX14512" y="connsiteY14512"/>
              </a:cxn>
              <a:cxn ang="0">
                <a:pos x="connsiteX14513" y="connsiteY14513"/>
              </a:cxn>
              <a:cxn ang="0">
                <a:pos x="connsiteX14514" y="connsiteY14514"/>
              </a:cxn>
              <a:cxn ang="0">
                <a:pos x="connsiteX14515" y="connsiteY14515"/>
              </a:cxn>
              <a:cxn ang="0">
                <a:pos x="connsiteX14516" y="connsiteY14516"/>
              </a:cxn>
              <a:cxn ang="0">
                <a:pos x="connsiteX14517" y="connsiteY14517"/>
              </a:cxn>
              <a:cxn ang="0">
                <a:pos x="connsiteX14518" y="connsiteY14518"/>
              </a:cxn>
              <a:cxn ang="0">
                <a:pos x="connsiteX14519" y="connsiteY14519"/>
              </a:cxn>
              <a:cxn ang="0">
                <a:pos x="connsiteX14520" y="connsiteY14520"/>
              </a:cxn>
              <a:cxn ang="0">
                <a:pos x="connsiteX14521" y="connsiteY14521"/>
              </a:cxn>
              <a:cxn ang="0">
                <a:pos x="connsiteX14522" y="connsiteY14522"/>
              </a:cxn>
              <a:cxn ang="0">
                <a:pos x="connsiteX14523" y="connsiteY14523"/>
              </a:cxn>
              <a:cxn ang="0">
                <a:pos x="connsiteX14524" y="connsiteY14524"/>
              </a:cxn>
              <a:cxn ang="0">
                <a:pos x="connsiteX14525" y="connsiteY14525"/>
              </a:cxn>
              <a:cxn ang="0">
                <a:pos x="connsiteX14526" y="connsiteY14526"/>
              </a:cxn>
              <a:cxn ang="0">
                <a:pos x="connsiteX14527" y="connsiteY14527"/>
              </a:cxn>
              <a:cxn ang="0">
                <a:pos x="connsiteX14528" y="connsiteY14528"/>
              </a:cxn>
              <a:cxn ang="0">
                <a:pos x="connsiteX14529" y="connsiteY14529"/>
              </a:cxn>
              <a:cxn ang="0">
                <a:pos x="connsiteX14530" y="connsiteY14530"/>
              </a:cxn>
              <a:cxn ang="0">
                <a:pos x="connsiteX14531" y="connsiteY14531"/>
              </a:cxn>
              <a:cxn ang="0">
                <a:pos x="connsiteX14532" y="connsiteY14532"/>
              </a:cxn>
              <a:cxn ang="0">
                <a:pos x="connsiteX14533" y="connsiteY14533"/>
              </a:cxn>
              <a:cxn ang="0">
                <a:pos x="connsiteX14534" y="connsiteY14534"/>
              </a:cxn>
              <a:cxn ang="0">
                <a:pos x="connsiteX14535" y="connsiteY14535"/>
              </a:cxn>
              <a:cxn ang="0">
                <a:pos x="connsiteX14536" y="connsiteY14536"/>
              </a:cxn>
              <a:cxn ang="0">
                <a:pos x="connsiteX14537" y="connsiteY14537"/>
              </a:cxn>
              <a:cxn ang="0">
                <a:pos x="connsiteX14538" y="connsiteY14538"/>
              </a:cxn>
              <a:cxn ang="0">
                <a:pos x="connsiteX14539" y="connsiteY14539"/>
              </a:cxn>
              <a:cxn ang="0">
                <a:pos x="connsiteX14540" y="connsiteY14540"/>
              </a:cxn>
              <a:cxn ang="0">
                <a:pos x="connsiteX14541" y="connsiteY14541"/>
              </a:cxn>
              <a:cxn ang="0">
                <a:pos x="connsiteX14542" y="connsiteY14542"/>
              </a:cxn>
              <a:cxn ang="0">
                <a:pos x="connsiteX14543" y="connsiteY14543"/>
              </a:cxn>
              <a:cxn ang="0">
                <a:pos x="connsiteX14544" y="connsiteY14544"/>
              </a:cxn>
              <a:cxn ang="0">
                <a:pos x="connsiteX14545" y="connsiteY14545"/>
              </a:cxn>
              <a:cxn ang="0">
                <a:pos x="connsiteX14546" y="connsiteY14546"/>
              </a:cxn>
              <a:cxn ang="0">
                <a:pos x="connsiteX14547" y="connsiteY14547"/>
              </a:cxn>
              <a:cxn ang="0">
                <a:pos x="connsiteX14548" y="connsiteY14548"/>
              </a:cxn>
              <a:cxn ang="0">
                <a:pos x="connsiteX14549" y="connsiteY14549"/>
              </a:cxn>
              <a:cxn ang="0">
                <a:pos x="connsiteX14550" y="connsiteY14550"/>
              </a:cxn>
              <a:cxn ang="0">
                <a:pos x="connsiteX14551" y="connsiteY14551"/>
              </a:cxn>
              <a:cxn ang="0">
                <a:pos x="connsiteX14552" y="connsiteY14552"/>
              </a:cxn>
              <a:cxn ang="0">
                <a:pos x="connsiteX14553" y="connsiteY14553"/>
              </a:cxn>
              <a:cxn ang="0">
                <a:pos x="connsiteX14554" y="connsiteY14554"/>
              </a:cxn>
              <a:cxn ang="0">
                <a:pos x="connsiteX14555" y="connsiteY14555"/>
              </a:cxn>
              <a:cxn ang="0">
                <a:pos x="connsiteX14556" y="connsiteY14556"/>
              </a:cxn>
              <a:cxn ang="0">
                <a:pos x="connsiteX14557" y="connsiteY14557"/>
              </a:cxn>
              <a:cxn ang="0">
                <a:pos x="connsiteX14558" y="connsiteY14558"/>
              </a:cxn>
              <a:cxn ang="0">
                <a:pos x="connsiteX14559" y="connsiteY14559"/>
              </a:cxn>
              <a:cxn ang="0">
                <a:pos x="connsiteX14560" y="connsiteY14560"/>
              </a:cxn>
              <a:cxn ang="0">
                <a:pos x="connsiteX14561" y="connsiteY14561"/>
              </a:cxn>
              <a:cxn ang="0">
                <a:pos x="connsiteX14562" y="connsiteY14562"/>
              </a:cxn>
              <a:cxn ang="0">
                <a:pos x="connsiteX14563" y="connsiteY14563"/>
              </a:cxn>
              <a:cxn ang="0">
                <a:pos x="connsiteX14564" y="connsiteY14564"/>
              </a:cxn>
              <a:cxn ang="0">
                <a:pos x="connsiteX14565" y="connsiteY14565"/>
              </a:cxn>
              <a:cxn ang="0">
                <a:pos x="connsiteX14566" y="connsiteY14566"/>
              </a:cxn>
              <a:cxn ang="0">
                <a:pos x="connsiteX14567" y="connsiteY14567"/>
              </a:cxn>
              <a:cxn ang="0">
                <a:pos x="connsiteX14568" y="connsiteY14568"/>
              </a:cxn>
              <a:cxn ang="0">
                <a:pos x="connsiteX14569" y="connsiteY14569"/>
              </a:cxn>
              <a:cxn ang="0">
                <a:pos x="connsiteX14570" y="connsiteY14570"/>
              </a:cxn>
              <a:cxn ang="0">
                <a:pos x="connsiteX14571" y="connsiteY14571"/>
              </a:cxn>
              <a:cxn ang="0">
                <a:pos x="connsiteX14572" y="connsiteY14572"/>
              </a:cxn>
              <a:cxn ang="0">
                <a:pos x="connsiteX14573" y="connsiteY14573"/>
              </a:cxn>
              <a:cxn ang="0">
                <a:pos x="connsiteX14574" y="connsiteY14574"/>
              </a:cxn>
              <a:cxn ang="0">
                <a:pos x="connsiteX14575" y="connsiteY14575"/>
              </a:cxn>
              <a:cxn ang="0">
                <a:pos x="connsiteX14576" y="connsiteY14576"/>
              </a:cxn>
              <a:cxn ang="0">
                <a:pos x="connsiteX14577" y="connsiteY14577"/>
              </a:cxn>
              <a:cxn ang="0">
                <a:pos x="connsiteX14578" y="connsiteY14578"/>
              </a:cxn>
              <a:cxn ang="0">
                <a:pos x="connsiteX14579" y="connsiteY14579"/>
              </a:cxn>
              <a:cxn ang="0">
                <a:pos x="connsiteX14580" y="connsiteY14580"/>
              </a:cxn>
              <a:cxn ang="0">
                <a:pos x="connsiteX14581" y="connsiteY14581"/>
              </a:cxn>
              <a:cxn ang="0">
                <a:pos x="connsiteX14582" y="connsiteY14582"/>
              </a:cxn>
              <a:cxn ang="0">
                <a:pos x="connsiteX14583" y="connsiteY14583"/>
              </a:cxn>
              <a:cxn ang="0">
                <a:pos x="connsiteX14584" y="connsiteY14584"/>
              </a:cxn>
              <a:cxn ang="0">
                <a:pos x="connsiteX14585" y="connsiteY14585"/>
              </a:cxn>
              <a:cxn ang="0">
                <a:pos x="connsiteX14586" y="connsiteY14586"/>
              </a:cxn>
              <a:cxn ang="0">
                <a:pos x="connsiteX14587" y="connsiteY14587"/>
              </a:cxn>
              <a:cxn ang="0">
                <a:pos x="connsiteX14588" y="connsiteY14588"/>
              </a:cxn>
              <a:cxn ang="0">
                <a:pos x="connsiteX14589" y="connsiteY14589"/>
              </a:cxn>
              <a:cxn ang="0">
                <a:pos x="connsiteX14590" y="connsiteY14590"/>
              </a:cxn>
              <a:cxn ang="0">
                <a:pos x="connsiteX14591" y="connsiteY14591"/>
              </a:cxn>
              <a:cxn ang="0">
                <a:pos x="connsiteX14592" y="connsiteY14592"/>
              </a:cxn>
              <a:cxn ang="0">
                <a:pos x="connsiteX14593" y="connsiteY14593"/>
              </a:cxn>
              <a:cxn ang="0">
                <a:pos x="connsiteX14594" y="connsiteY14594"/>
              </a:cxn>
              <a:cxn ang="0">
                <a:pos x="connsiteX14595" y="connsiteY14595"/>
              </a:cxn>
              <a:cxn ang="0">
                <a:pos x="connsiteX14596" y="connsiteY14596"/>
              </a:cxn>
              <a:cxn ang="0">
                <a:pos x="connsiteX14597" y="connsiteY14597"/>
              </a:cxn>
              <a:cxn ang="0">
                <a:pos x="connsiteX14598" y="connsiteY14598"/>
              </a:cxn>
              <a:cxn ang="0">
                <a:pos x="connsiteX14599" y="connsiteY14599"/>
              </a:cxn>
              <a:cxn ang="0">
                <a:pos x="connsiteX14600" y="connsiteY14600"/>
              </a:cxn>
              <a:cxn ang="0">
                <a:pos x="connsiteX14601" y="connsiteY14601"/>
              </a:cxn>
              <a:cxn ang="0">
                <a:pos x="connsiteX14602" y="connsiteY14602"/>
              </a:cxn>
              <a:cxn ang="0">
                <a:pos x="connsiteX14603" y="connsiteY14603"/>
              </a:cxn>
              <a:cxn ang="0">
                <a:pos x="connsiteX14604" y="connsiteY14604"/>
              </a:cxn>
              <a:cxn ang="0">
                <a:pos x="connsiteX14605" y="connsiteY14605"/>
              </a:cxn>
              <a:cxn ang="0">
                <a:pos x="connsiteX14606" y="connsiteY14606"/>
              </a:cxn>
              <a:cxn ang="0">
                <a:pos x="connsiteX14607" y="connsiteY14607"/>
              </a:cxn>
              <a:cxn ang="0">
                <a:pos x="connsiteX14608" y="connsiteY14608"/>
              </a:cxn>
              <a:cxn ang="0">
                <a:pos x="connsiteX14609" y="connsiteY14609"/>
              </a:cxn>
              <a:cxn ang="0">
                <a:pos x="connsiteX14610" y="connsiteY14610"/>
              </a:cxn>
              <a:cxn ang="0">
                <a:pos x="connsiteX14611" y="connsiteY14611"/>
              </a:cxn>
              <a:cxn ang="0">
                <a:pos x="connsiteX14612" y="connsiteY14612"/>
              </a:cxn>
              <a:cxn ang="0">
                <a:pos x="connsiteX14613" y="connsiteY14613"/>
              </a:cxn>
              <a:cxn ang="0">
                <a:pos x="connsiteX14614" y="connsiteY14614"/>
              </a:cxn>
              <a:cxn ang="0">
                <a:pos x="connsiteX14615" y="connsiteY14615"/>
              </a:cxn>
              <a:cxn ang="0">
                <a:pos x="connsiteX14616" y="connsiteY14616"/>
              </a:cxn>
              <a:cxn ang="0">
                <a:pos x="connsiteX14617" y="connsiteY14617"/>
              </a:cxn>
              <a:cxn ang="0">
                <a:pos x="connsiteX14618" y="connsiteY14618"/>
              </a:cxn>
              <a:cxn ang="0">
                <a:pos x="connsiteX14619" y="connsiteY14619"/>
              </a:cxn>
              <a:cxn ang="0">
                <a:pos x="connsiteX14620" y="connsiteY14620"/>
              </a:cxn>
              <a:cxn ang="0">
                <a:pos x="connsiteX14621" y="connsiteY14621"/>
              </a:cxn>
              <a:cxn ang="0">
                <a:pos x="connsiteX14622" y="connsiteY14622"/>
              </a:cxn>
              <a:cxn ang="0">
                <a:pos x="connsiteX14623" y="connsiteY14623"/>
              </a:cxn>
              <a:cxn ang="0">
                <a:pos x="connsiteX14624" y="connsiteY14624"/>
              </a:cxn>
              <a:cxn ang="0">
                <a:pos x="connsiteX14625" y="connsiteY14625"/>
              </a:cxn>
              <a:cxn ang="0">
                <a:pos x="connsiteX14626" y="connsiteY14626"/>
              </a:cxn>
              <a:cxn ang="0">
                <a:pos x="connsiteX14627" y="connsiteY14627"/>
              </a:cxn>
              <a:cxn ang="0">
                <a:pos x="connsiteX14628" y="connsiteY14628"/>
              </a:cxn>
              <a:cxn ang="0">
                <a:pos x="connsiteX14629" y="connsiteY14629"/>
              </a:cxn>
              <a:cxn ang="0">
                <a:pos x="connsiteX14630" y="connsiteY14630"/>
              </a:cxn>
              <a:cxn ang="0">
                <a:pos x="connsiteX14631" y="connsiteY14631"/>
              </a:cxn>
              <a:cxn ang="0">
                <a:pos x="connsiteX14632" y="connsiteY14632"/>
              </a:cxn>
              <a:cxn ang="0">
                <a:pos x="connsiteX14633" y="connsiteY14633"/>
              </a:cxn>
              <a:cxn ang="0">
                <a:pos x="connsiteX14634" y="connsiteY14634"/>
              </a:cxn>
              <a:cxn ang="0">
                <a:pos x="connsiteX14635" y="connsiteY14635"/>
              </a:cxn>
              <a:cxn ang="0">
                <a:pos x="connsiteX14636" y="connsiteY14636"/>
              </a:cxn>
              <a:cxn ang="0">
                <a:pos x="connsiteX14637" y="connsiteY14637"/>
              </a:cxn>
              <a:cxn ang="0">
                <a:pos x="connsiteX14638" y="connsiteY14638"/>
              </a:cxn>
              <a:cxn ang="0">
                <a:pos x="connsiteX14639" y="connsiteY14639"/>
              </a:cxn>
              <a:cxn ang="0">
                <a:pos x="connsiteX14640" y="connsiteY14640"/>
              </a:cxn>
              <a:cxn ang="0">
                <a:pos x="connsiteX14641" y="connsiteY14641"/>
              </a:cxn>
              <a:cxn ang="0">
                <a:pos x="connsiteX14642" y="connsiteY14642"/>
              </a:cxn>
              <a:cxn ang="0">
                <a:pos x="connsiteX14643" y="connsiteY14643"/>
              </a:cxn>
              <a:cxn ang="0">
                <a:pos x="connsiteX14644" y="connsiteY14644"/>
              </a:cxn>
              <a:cxn ang="0">
                <a:pos x="connsiteX14645" y="connsiteY14645"/>
              </a:cxn>
              <a:cxn ang="0">
                <a:pos x="connsiteX14646" y="connsiteY14646"/>
              </a:cxn>
              <a:cxn ang="0">
                <a:pos x="connsiteX14647" y="connsiteY14647"/>
              </a:cxn>
              <a:cxn ang="0">
                <a:pos x="connsiteX14648" y="connsiteY14648"/>
              </a:cxn>
              <a:cxn ang="0">
                <a:pos x="connsiteX14649" y="connsiteY14649"/>
              </a:cxn>
              <a:cxn ang="0">
                <a:pos x="connsiteX14650" y="connsiteY14650"/>
              </a:cxn>
              <a:cxn ang="0">
                <a:pos x="connsiteX14651" y="connsiteY14651"/>
              </a:cxn>
              <a:cxn ang="0">
                <a:pos x="connsiteX14652" y="connsiteY14652"/>
              </a:cxn>
              <a:cxn ang="0">
                <a:pos x="connsiteX14653" y="connsiteY14653"/>
              </a:cxn>
              <a:cxn ang="0">
                <a:pos x="connsiteX14654" y="connsiteY14654"/>
              </a:cxn>
              <a:cxn ang="0">
                <a:pos x="connsiteX14655" y="connsiteY14655"/>
              </a:cxn>
              <a:cxn ang="0">
                <a:pos x="connsiteX14656" y="connsiteY14656"/>
              </a:cxn>
              <a:cxn ang="0">
                <a:pos x="connsiteX14657" y="connsiteY14657"/>
              </a:cxn>
              <a:cxn ang="0">
                <a:pos x="connsiteX14658" y="connsiteY14658"/>
              </a:cxn>
              <a:cxn ang="0">
                <a:pos x="connsiteX14659" y="connsiteY14659"/>
              </a:cxn>
              <a:cxn ang="0">
                <a:pos x="connsiteX14660" y="connsiteY14660"/>
              </a:cxn>
              <a:cxn ang="0">
                <a:pos x="connsiteX14661" y="connsiteY14661"/>
              </a:cxn>
              <a:cxn ang="0">
                <a:pos x="connsiteX14662" y="connsiteY14662"/>
              </a:cxn>
              <a:cxn ang="0">
                <a:pos x="connsiteX14663" y="connsiteY14663"/>
              </a:cxn>
              <a:cxn ang="0">
                <a:pos x="connsiteX14664" y="connsiteY14664"/>
              </a:cxn>
              <a:cxn ang="0">
                <a:pos x="connsiteX14665" y="connsiteY14665"/>
              </a:cxn>
              <a:cxn ang="0">
                <a:pos x="connsiteX14666" y="connsiteY14666"/>
              </a:cxn>
              <a:cxn ang="0">
                <a:pos x="connsiteX14667" y="connsiteY14667"/>
              </a:cxn>
              <a:cxn ang="0">
                <a:pos x="connsiteX14668" y="connsiteY14668"/>
              </a:cxn>
              <a:cxn ang="0">
                <a:pos x="connsiteX14669" y="connsiteY14669"/>
              </a:cxn>
              <a:cxn ang="0">
                <a:pos x="connsiteX14670" y="connsiteY14670"/>
              </a:cxn>
              <a:cxn ang="0">
                <a:pos x="connsiteX14671" y="connsiteY14671"/>
              </a:cxn>
              <a:cxn ang="0">
                <a:pos x="connsiteX14672" y="connsiteY14672"/>
              </a:cxn>
              <a:cxn ang="0">
                <a:pos x="connsiteX14673" y="connsiteY14673"/>
              </a:cxn>
              <a:cxn ang="0">
                <a:pos x="connsiteX14674" y="connsiteY14674"/>
              </a:cxn>
              <a:cxn ang="0">
                <a:pos x="connsiteX14675" y="connsiteY14675"/>
              </a:cxn>
              <a:cxn ang="0">
                <a:pos x="connsiteX14676" y="connsiteY14676"/>
              </a:cxn>
              <a:cxn ang="0">
                <a:pos x="connsiteX14677" y="connsiteY14677"/>
              </a:cxn>
              <a:cxn ang="0">
                <a:pos x="connsiteX14678" y="connsiteY14678"/>
              </a:cxn>
              <a:cxn ang="0">
                <a:pos x="connsiteX14679" y="connsiteY14679"/>
              </a:cxn>
              <a:cxn ang="0">
                <a:pos x="connsiteX14680" y="connsiteY14680"/>
              </a:cxn>
              <a:cxn ang="0">
                <a:pos x="connsiteX14681" y="connsiteY14681"/>
              </a:cxn>
              <a:cxn ang="0">
                <a:pos x="connsiteX14682" y="connsiteY14682"/>
              </a:cxn>
              <a:cxn ang="0">
                <a:pos x="connsiteX14683" y="connsiteY14683"/>
              </a:cxn>
              <a:cxn ang="0">
                <a:pos x="connsiteX14684" y="connsiteY14684"/>
              </a:cxn>
              <a:cxn ang="0">
                <a:pos x="connsiteX14685" y="connsiteY14685"/>
              </a:cxn>
              <a:cxn ang="0">
                <a:pos x="connsiteX14686" y="connsiteY14686"/>
              </a:cxn>
              <a:cxn ang="0">
                <a:pos x="connsiteX14687" y="connsiteY14687"/>
              </a:cxn>
              <a:cxn ang="0">
                <a:pos x="connsiteX14688" y="connsiteY14688"/>
              </a:cxn>
              <a:cxn ang="0">
                <a:pos x="connsiteX14689" y="connsiteY14689"/>
              </a:cxn>
              <a:cxn ang="0">
                <a:pos x="connsiteX14690" y="connsiteY14690"/>
              </a:cxn>
              <a:cxn ang="0">
                <a:pos x="connsiteX14691" y="connsiteY14691"/>
              </a:cxn>
              <a:cxn ang="0">
                <a:pos x="connsiteX14692" y="connsiteY14692"/>
              </a:cxn>
              <a:cxn ang="0">
                <a:pos x="connsiteX14693" y="connsiteY14693"/>
              </a:cxn>
              <a:cxn ang="0">
                <a:pos x="connsiteX14694" y="connsiteY14694"/>
              </a:cxn>
              <a:cxn ang="0">
                <a:pos x="connsiteX14695" y="connsiteY14695"/>
              </a:cxn>
              <a:cxn ang="0">
                <a:pos x="connsiteX14696" y="connsiteY14696"/>
              </a:cxn>
              <a:cxn ang="0">
                <a:pos x="connsiteX14697" y="connsiteY14697"/>
              </a:cxn>
              <a:cxn ang="0">
                <a:pos x="connsiteX14698" y="connsiteY14698"/>
              </a:cxn>
              <a:cxn ang="0">
                <a:pos x="connsiteX14699" y="connsiteY14699"/>
              </a:cxn>
              <a:cxn ang="0">
                <a:pos x="connsiteX14700" y="connsiteY14700"/>
              </a:cxn>
              <a:cxn ang="0">
                <a:pos x="connsiteX14701" y="connsiteY14701"/>
              </a:cxn>
              <a:cxn ang="0">
                <a:pos x="connsiteX14702" y="connsiteY14702"/>
              </a:cxn>
              <a:cxn ang="0">
                <a:pos x="connsiteX14703" y="connsiteY14703"/>
              </a:cxn>
              <a:cxn ang="0">
                <a:pos x="connsiteX14704" y="connsiteY14704"/>
              </a:cxn>
              <a:cxn ang="0">
                <a:pos x="connsiteX14705" y="connsiteY14705"/>
              </a:cxn>
              <a:cxn ang="0">
                <a:pos x="connsiteX14706" y="connsiteY14706"/>
              </a:cxn>
              <a:cxn ang="0">
                <a:pos x="connsiteX14707" y="connsiteY14707"/>
              </a:cxn>
              <a:cxn ang="0">
                <a:pos x="connsiteX14708" y="connsiteY14708"/>
              </a:cxn>
              <a:cxn ang="0">
                <a:pos x="connsiteX14709" y="connsiteY14709"/>
              </a:cxn>
              <a:cxn ang="0">
                <a:pos x="connsiteX14710" y="connsiteY14710"/>
              </a:cxn>
              <a:cxn ang="0">
                <a:pos x="connsiteX14711" y="connsiteY14711"/>
              </a:cxn>
              <a:cxn ang="0">
                <a:pos x="connsiteX14712" y="connsiteY14712"/>
              </a:cxn>
              <a:cxn ang="0">
                <a:pos x="connsiteX14713" y="connsiteY14713"/>
              </a:cxn>
              <a:cxn ang="0">
                <a:pos x="connsiteX14714" y="connsiteY14714"/>
              </a:cxn>
              <a:cxn ang="0">
                <a:pos x="connsiteX14715" y="connsiteY14715"/>
              </a:cxn>
              <a:cxn ang="0">
                <a:pos x="connsiteX14716" y="connsiteY14716"/>
              </a:cxn>
              <a:cxn ang="0">
                <a:pos x="connsiteX14717" y="connsiteY14717"/>
              </a:cxn>
              <a:cxn ang="0">
                <a:pos x="connsiteX14718" y="connsiteY14718"/>
              </a:cxn>
              <a:cxn ang="0">
                <a:pos x="connsiteX14719" y="connsiteY14719"/>
              </a:cxn>
              <a:cxn ang="0">
                <a:pos x="connsiteX14720" y="connsiteY14720"/>
              </a:cxn>
              <a:cxn ang="0">
                <a:pos x="connsiteX14721" y="connsiteY14721"/>
              </a:cxn>
              <a:cxn ang="0">
                <a:pos x="connsiteX14722" y="connsiteY14722"/>
              </a:cxn>
              <a:cxn ang="0">
                <a:pos x="connsiteX14723" y="connsiteY14723"/>
              </a:cxn>
              <a:cxn ang="0">
                <a:pos x="connsiteX14724" y="connsiteY14724"/>
              </a:cxn>
              <a:cxn ang="0">
                <a:pos x="connsiteX14725" y="connsiteY14725"/>
              </a:cxn>
              <a:cxn ang="0">
                <a:pos x="connsiteX14726" y="connsiteY14726"/>
              </a:cxn>
              <a:cxn ang="0">
                <a:pos x="connsiteX14727" y="connsiteY14727"/>
              </a:cxn>
              <a:cxn ang="0">
                <a:pos x="connsiteX14728" y="connsiteY14728"/>
              </a:cxn>
              <a:cxn ang="0">
                <a:pos x="connsiteX14729" y="connsiteY14729"/>
              </a:cxn>
              <a:cxn ang="0">
                <a:pos x="connsiteX14730" y="connsiteY14730"/>
              </a:cxn>
              <a:cxn ang="0">
                <a:pos x="connsiteX14731" y="connsiteY14731"/>
              </a:cxn>
              <a:cxn ang="0">
                <a:pos x="connsiteX14732" y="connsiteY14732"/>
              </a:cxn>
              <a:cxn ang="0">
                <a:pos x="connsiteX14733" y="connsiteY14733"/>
              </a:cxn>
              <a:cxn ang="0">
                <a:pos x="connsiteX14734" y="connsiteY14734"/>
              </a:cxn>
              <a:cxn ang="0">
                <a:pos x="connsiteX14735" y="connsiteY14735"/>
              </a:cxn>
              <a:cxn ang="0">
                <a:pos x="connsiteX14736" y="connsiteY14736"/>
              </a:cxn>
              <a:cxn ang="0">
                <a:pos x="connsiteX14737" y="connsiteY14737"/>
              </a:cxn>
              <a:cxn ang="0">
                <a:pos x="connsiteX14738" y="connsiteY14738"/>
              </a:cxn>
              <a:cxn ang="0">
                <a:pos x="connsiteX14739" y="connsiteY14739"/>
              </a:cxn>
              <a:cxn ang="0">
                <a:pos x="connsiteX14740" y="connsiteY14740"/>
              </a:cxn>
              <a:cxn ang="0">
                <a:pos x="connsiteX14741" y="connsiteY14741"/>
              </a:cxn>
              <a:cxn ang="0">
                <a:pos x="connsiteX14742" y="connsiteY14742"/>
              </a:cxn>
              <a:cxn ang="0">
                <a:pos x="connsiteX14743" y="connsiteY14743"/>
              </a:cxn>
              <a:cxn ang="0">
                <a:pos x="connsiteX14744" y="connsiteY14744"/>
              </a:cxn>
              <a:cxn ang="0">
                <a:pos x="connsiteX14745" y="connsiteY14745"/>
              </a:cxn>
              <a:cxn ang="0">
                <a:pos x="connsiteX14746" y="connsiteY14746"/>
              </a:cxn>
              <a:cxn ang="0">
                <a:pos x="connsiteX14747" y="connsiteY14747"/>
              </a:cxn>
              <a:cxn ang="0">
                <a:pos x="connsiteX14748" y="connsiteY14748"/>
              </a:cxn>
              <a:cxn ang="0">
                <a:pos x="connsiteX14749" y="connsiteY14749"/>
              </a:cxn>
              <a:cxn ang="0">
                <a:pos x="connsiteX14750" y="connsiteY14750"/>
              </a:cxn>
              <a:cxn ang="0">
                <a:pos x="connsiteX14751" y="connsiteY14751"/>
              </a:cxn>
              <a:cxn ang="0">
                <a:pos x="connsiteX14752" y="connsiteY14752"/>
              </a:cxn>
              <a:cxn ang="0">
                <a:pos x="connsiteX14753" y="connsiteY14753"/>
              </a:cxn>
              <a:cxn ang="0">
                <a:pos x="connsiteX14754" y="connsiteY14754"/>
              </a:cxn>
              <a:cxn ang="0">
                <a:pos x="connsiteX14755" y="connsiteY14755"/>
              </a:cxn>
              <a:cxn ang="0">
                <a:pos x="connsiteX14756" y="connsiteY14756"/>
              </a:cxn>
              <a:cxn ang="0">
                <a:pos x="connsiteX14757" y="connsiteY14757"/>
              </a:cxn>
              <a:cxn ang="0">
                <a:pos x="connsiteX14758" y="connsiteY14758"/>
              </a:cxn>
              <a:cxn ang="0">
                <a:pos x="connsiteX14759" y="connsiteY14759"/>
              </a:cxn>
              <a:cxn ang="0">
                <a:pos x="connsiteX14760" y="connsiteY14760"/>
              </a:cxn>
              <a:cxn ang="0">
                <a:pos x="connsiteX14761" y="connsiteY14761"/>
              </a:cxn>
              <a:cxn ang="0">
                <a:pos x="connsiteX14762" y="connsiteY14762"/>
              </a:cxn>
              <a:cxn ang="0">
                <a:pos x="connsiteX14763" y="connsiteY14763"/>
              </a:cxn>
              <a:cxn ang="0">
                <a:pos x="connsiteX14764" y="connsiteY14764"/>
              </a:cxn>
              <a:cxn ang="0">
                <a:pos x="connsiteX14765" y="connsiteY14765"/>
              </a:cxn>
              <a:cxn ang="0">
                <a:pos x="connsiteX14766" y="connsiteY14766"/>
              </a:cxn>
              <a:cxn ang="0">
                <a:pos x="connsiteX14767" y="connsiteY14767"/>
              </a:cxn>
              <a:cxn ang="0">
                <a:pos x="connsiteX14768" y="connsiteY14768"/>
              </a:cxn>
              <a:cxn ang="0">
                <a:pos x="connsiteX14769" y="connsiteY14769"/>
              </a:cxn>
              <a:cxn ang="0">
                <a:pos x="connsiteX14770" y="connsiteY14770"/>
              </a:cxn>
              <a:cxn ang="0">
                <a:pos x="connsiteX14771" y="connsiteY14771"/>
              </a:cxn>
              <a:cxn ang="0">
                <a:pos x="connsiteX14772" y="connsiteY14772"/>
              </a:cxn>
              <a:cxn ang="0">
                <a:pos x="connsiteX14773" y="connsiteY14773"/>
              </a:cxn>
              <a:cxn ang="0">
                <a:pos x="connsiteX14774" y="connsiteY14774"/>
              </a:cxn>
              <a:cxn ang="0">
                <a:pos x="connsiteX14775" y="connsiteY14775"/>
              </a:cxn>
              <a:cxn ang="0">
                <a:pos x="connsiteX14776" y="connsiteY14776"/>
              </a:cxn>
              <a:cxn ang="0">
                <a:pos x="connsiteX14777" y="connsiteY14777"/>
              </a:cxn>
              <a:cxn ang="0">
                <a:pos x="connsiteX14778" y="connsiteY14778"/>
              </a:cxn>
              <a:cxn ang="0">
                <a:pos x="connsiteX14779" y="connsiteY14779"/>
              </a:cxn>
              <a:cxn ang="0">
                <a:pos x="connsiteX14780" y="connsiteY14780"/>
              </a:cxn>
              <a:cxn ang="0">
                <a:pos x="connsiteX14781" y="connsiteY14781"/>
              </a:cxn>
              <a:cxn ang="0">
                <a:pos x="connsiteX14782" y="connsiteY14782"/>
              </a:cxn>
              <a:cxn ang="0">
                <a:pos x="connsiteX14783" y="connsiteY14783"/>
              </a:cxn>
              <a:cxn ang="0">
                <a:pos x="connsiteX14784" y="connsiteY14784"/>
              </a:cxn>
              <a:cxn ang="0">
                <a:pos x="connsiteX14785" y="connsiteY14785"/>
              </a:cxn>
              <a:cxn ang="0">
                <a:pos x="connsiteX14786" y="connsiteY14786"/>
              </a:cxn>
              <a:cxn ang="0">
                <a:pos x="connsiteX14787" y="connsiteY14787"/>
              </a:cxn>
              <a:cxn ang="0">
                <a:pos x="connsiteX14788" y="connsiteY14788"/>
              </a:cxn>
              <a:cxn ang="0">
                <a:pos x="connsiteX14789" y="connsiteY14789"/>
              </a:cxn>
              <a:cxn ang="0">
                <a:pos x="connsiteX14790" y="connsiteY14790"/>
              </a:cxn>
              <a:cxn ang="0">
                <a:pos x="connsiteX14791" y="connsiteY14791"/>
              </a:cxn>
              <a:cxn ang="0">
                <a:pos x="connsiteX14792" y="connsiteY14792"/>
              </a:cxn>
              <a:cxn ang="0">
                <a:pos x="connsiteX14793" y="connsiteY14793"/>
              </a:cxn>
              <a:cxn ang="0">
                <a:pos x="connsiteX14794" y="connsiteY14794"/>
              </a:cxn>
              <a:cxn ang="0">
                <a:pos x="connsiteX14795" y="connsiteY14795"/>
              </a:cxn>
              <a:cxn ang="0">
                <a:pos x="connsiteX14796" y="connsiteY14796"/>
              </a:cxn>
              <a:cxn ang="0">
                <a:pos x="connsiteX14797" y="connsiteY14797"/>
              </a:cxn>
              <a:cxn ang="0">
                <a:pos x="connsiteX14798" y="connsiteY14798"/>
              </a:cxn>
              <a:cxn ang="0">
                <a:pos x="connsiteX14799" y="connsiteY14799"/>
              </a:cxn>
              <a:cxn ang="0">
                <a:pos x="connsiteX14800" y="connsiteY14800"/>
              </a:cxn>
              <a:cxn ang="0">
                <a:pos x="connsiteX14801" y="connsiteY14801"/>
              </a:cxn>
              <a:cxn ang="0">
                <a:pos x="connsiteX14802" y="connsiteY14802"/>
              </a:cxn>
              <a:cxn ang="0">
                <a:pos x="connsiteX14803" y="connsiteY14803"/>
              </a:cxn>
              <a:cxn ang="0">
                <a:pos x="connsiteX14804" y="connsiteY14804"/>
              </a:cxn>
              <a:cxn ang="0">
                <a:pos x="connsiteX14805" y="connsiteY14805"/>
              </a:cxn>
              <a:cxn ang="0">
                <a:pos x="connsiteX14806" y="connsiteY14806"/>
              </a:cxn>
              <a:cxn ang="0">
                <a:pos x="connsiteX14807" y="connsiteY14807"/>
              </a:cxn>
              <a:cxn ang="0">
                <a:pos x="connsiteX14808" y="connsiteY14808"/>
              </a:cxn>
              <a:cxn ang="0">
                <a:pos x="connsiteX14809" y="connsiteY14809"/>
              </a:cxn>
              <a:cxn ang="0">
                <a:pos x="connsiteX14810" y="connsiteY14810"/>
              </a:cxn>
              <a:cxn ang="0">
                <a:pos x="connsiteX14811" y="connsiteY14811"/>
              </a:cxn>
              <a:cxn ang="0">
                <a:pos x="connsiteX14812" y="connsiteY14812"/>
              </a:cxn>
              <a:cxn ang="0">
                <a:pos x="connsiteX14813" y="connsiteY14813"/>
              </a:cxn>
              <a:cxn ang="0">
                <a:pos x="connsiteX14814" y="connsiteY14814"/>
              </a:cxn>
              <a:cxn ang="0">
                <a:pos x="connsiteX14815" y="connsiteY14815"/>
              </a:cxn>
              <a:cxn ang="0">
                <a:pos x="connsiteX14816" y="connsiteY14816"/>
              </a:cxn>
              <a:cxn ang="0">
                <a:pos x="connsiteX14817" y="connsiteY14817"/>
              </a:cxn>
              <a:cxn ang="0">
                <a:pos x="connsiteX14818" y="connsiteY14818"/>
              </a:cxn>
              <a:cxn ang="0">
                <a:pos x="connsiteX14819" y="connsiteY14819"/>
              </a:cxn>
              <a:cxn ang="0">
                <a:pos x="connsiteX14820" y="connsiteY14820"/>
              </a:cxn>
              <a:cxn ang="0">
                <a:pos x="connsiteX14821" y="connsiteY14821"/>
              </a:cxn>
              <a:cxn ang="0">
                <a:pos x="connsiteX14822" y="connsiteY14822"/>
              </a:cxn>
              <a:cxn ang="0">
                <a:pos x="connsiteX14823" y="connsiteY14823"/>
              </a:cxn>
              <a:cxn ang="0">
                <a:pos x="connsiteX14824" y="connsiteY14824"/>
              </a:cxn>
              <a:cxn ang="0">
                <a:pos x="connsiteX14825" y="connsiteY14825"/>
              </a:cxn>
              <a:cxn ang="0">
                <a:pos x="connsiteX14826" y="connsiteY14826"/>
              </a:cxn>
              <a:cxn ang="0">
                <a:pos x="connsiteX14827" y="connsiteY14827"/>
              </a:cxn>
              <a:cxn ang="0">
                <a:pos x="connsiteX14828" y="connsiteY14828"/>
              </a:cxn>
              <a:cxn ang="0">
                <a:pos x="connsiteX14829" y="connsiteY14829"/>
              </a:cxn>
              <a:cxn ang="0">
                <a:pos x="connsiteX14830" y="connsiteY14830"/>
              </a:cxn>
              <a:cxn ang="0">
                <a:pos x="connsiteX14831" y="connsiteY14831"/>
              </a:cxn>
              <a:cxn ang="0">
                <a:pos x="connsiteX14832" y="connsiteY14832"/>
              </a:cxn>
              <a:cxn ang="0">
                <a:pos x="connsiteX14833" y="connsiteY14833"/>
              </a:cxn>
              <a:cxn ang="0">
                <a:pos x="connsiteX14834" y="connsiteY14834"/>
              </a:cxn>
              <a:cxn ang="0">
                <a:pos x="connsiteX14835" y="connsiteY14835"/>
              </a:cxn>
              <a:cxn ang="0">
                <a:pos x="connsiteX14836" y="connsiteY14836"/>
              </a:cxn>
              <a:cxn ang="0">
                <a:pos x="connsiteX14837" y="connsiteY14837"/>
              </a:cxn>
              <a:cxn ang="0">
                <a:pos x="connsiteX14838" y="connsiteY14838"/>
              </a:cxn>
              <a:cxn ang="0">
                <a:pos x="connsiteX14839" y="connsiteY14839"/>
              </a:cxn>
              <a:cxn ang="0">
                <a:pos x="connsiteX14840" y="connsiteY14840"/>
              </a:cxn>
              <a:cxn ang="0">
                <a:pos x="connsiteX14841" y="connsiteY14841"/>
              </a:cxn>
              <a:cxn ang="0">
                <a:pos x="connsiteX14842" y="connsiteY14842"/>
              </a:cxn>
              <a:cxn ang="0">
                <a:pos x="connsiteX14843" y="connsiteY14843"/>
              </a:cxn>
              <a:cxn ang="0">
                <a:pos x="connsiteX14844" y="connsiteY14844"/>
              </a:cxn>
              <a:cxn ang="0">
                <a:pos x="connsiteX14845" y="connsiteY14845"/>
              </a:cxn>
              <a:cxn ang="0">
                <a:pos x="connsiteX14846" y="connsiteY14846"/>
              </a:cxn>
              <a:cxn ang="0">
                <a:pos x="connsiteX14847" y="connsiteY14847"/>
              </a:cxn>
              <a:cxn ang="0">
                <a:pos x="connsiteX14848" y="connsiteY14848"/>
              </a:cxn>
              <a:cxn ang="0">
                <a:pos x="connsiteX14849" y="connsiteY14849"/>
              </a:cxn>
              <a:cxn ang="0">
                <a:pos x="connsiteX14850" y="connsiteY14850"/>
              </a:cxn>
              <a:cxn ang="0">
                <a:pos x="connsiteX14851" y="connsiteY14851"/>
              </a:cxn>
              <a:cxn ang="0">
                <a:pos x="connsiteX14852" y="connsiteY14852"/>
              </a:cxn>
              <a:cxn ang="0">
                <a:pos x="connsiteX14853" y="connsiteY14853"/>
              </a:cxn>
              <a:cxn ang="0">
                <a:pos x="connsiteX14854" y="connsiteY14854"/>
              </a:cxn>
              <a:cxn ang="0">
                <a:pos x="connsiteX14855" y="connsiteY14855"/>
              </a:cxn>
              <a:cxn ang="0">
                <a:pos x="connsiteX14856" y="connsiteY14856"/>
              </a:cxn>
              <a:cxn ang="0">
                <a:pos x="connsiteX14857" y="connsiteY14857"/>
              </a:cxn>
              <a:cxn ang="0">
                <a:pos x="connsiteX14858" y="connsiteY14858"/>
              </a:cxn>
              <a:cxn ang="0">
                <a:pos x="connsiteX14859" y="connsiteY14859"/>
              </a:cxn>
              <a:cxn ang="0">
                <a:pos x="connsiteX14860" y="connsiteY14860"/>
              </a:cxn>
              <a:cxn ang="0">
                <a:pos x="connsiteX14861" y="connsiteY14861"/>
              </a:cxn>
              <a:cxn ang="0">
                <a:pos x="connsiteX14862" y="connsiteY14862"/>
              </a:cxn>
              <a:cxn ang="0">
                <a:pos x="connsiteX14863" y="connsiteY14863"/>
              </a:cxn>
              <a:cxn ang="0">
                <a:pos x="connsiteX14864" y="connsiteY14864"/>
              </a:cxn>
              <a:cxn ang="0">
                <a:pos x="connsiteX14865" y="connsiteY14865"/>
              </a:cxn>
              <a:cxn ang="0">
                <a:pos x="connsiteX14866" y="connsiteY14866"/>
              </a:cxn>
              <a:cxn ang="0">
                <a:pos x="connsiteX14867" y="connsiteY14867"/>
              </a:cxn>
              <a:cxn ang="0">
                <a:pos x="connsiteX14868" y="connsiteY14868"/>
              </a:cxn>
              <a:cxn ang="0">
                <a:pos x="connsiteX14869" y="connsiteY14869"/>
              </a:cxn>
              <a:cxn ang="0">
                <a:pos x="connsiteX14870" y="connsiteY14870"/>
              </a:cxn>
              <a:cxn ang="0">
                <a:pos x="connsiteX14871" y="connsiteY14871"/>
              </a:cxn>
              <a:cxn ang="0">
                <a:pos x="connsiteX14872" y="connsiteY14872"/>
              </a:cxn>
              <a:cxn ang="0">
                <a:pos x="connsiteX14873" y="connsiteY14873"/>
              </a:cxn>
              <a:cxn ang="0">
                <a:pos x="connsiteX14874" y="connsiteY14874"/>
              </a:cxn>
              <a:cxn ang="0">
                <a:pos x="connsiteX14875" y="connsiteY14875"/>
              </a:cxn>
              <a:cxn ang="0">
                <a:pos x="connsiteX14876" y="connsiteY14876"/>
              </a:cxn>
              <a:cxn ang="0">
                <a:pos x="connsiteX14877" y="connsiteY14877"/>
              </a:cxn>
              <a:cxn ang="0">
                <a:pos x="connsiteX14878" y="connsiteY14878"/>
              </a:cxn>
              <a:cxn ang="0">
                <a:pos x="connsiteX14879" y="connsiteY14879"/>
              </a:cxn>
              <a:cxn ang="0">
                <a:pos x="connsiteX14880" y="connsiteY14880"/>
              </a:cxn>
              <a:cxn ang="0">
                <a:pos x="connsiteX14881" y="connsiteY14881"/>
              </a:cxn>
              <a:cxn ang="0">
                <a:pos x="connsiteX14882" y="connsiteY14882"/>
              </a:cxn>
              <a:cxn ang="0">
                <a:pos x="connsiteX14883" y="connsiteY14883"/>
              </a:cxn>
              <a:cxn ang="0">
                <a:pos x="connsiteX14884" y="connsiteY14884"/>
              </a:cxn>
              <a:cxn ang="0">
                <a:pos x="connsiteX14885" y="connsiteY14885"/>
              </a:cxn>
              <a:cxn ang="0">
                <a:pos x="connsiteX14886" y="connsiteY14886"/>
              </a:cxn>
              <a:cxn ang="0">
                <a:pos x="connsiteX14887" y="connsiteY14887"/>
              </a:cxn>
              <a:cxn ang="0">
                <a:pos x="connsiteX14888" y="connsiteY14888"/>
              </a:cxn>
              <a:cxn ang="0">
                <a:pos x="connsiteX14889" y="connsiteY14889"/>
              </a:cxn>
              <a:cxn ang="0">
                <a:pos x="connsiteX14890" y="connsiteY14890"/>
              </a:cxn>
              <a:cxn ang="0">
                <a:pos x="connsiteX14891" y="connsiteY14891"/>
              </a:cxn>
              <a:cxn ang="0">
                <a:pos x="connsiteX14892" y="connsiteY14892"/>
              </a:cxn>
              <a:cxn ang="0">
                <a:pos x="connsiteX14893" y="connsiteY14893"/>
              </a:cxn>
              <a:cxn ang="0">
                <a:pos x="connsiteX14894" y="connsiteY14894"/>
              </a:cxn>
              <a:cxn ang="0">
                <a:pos x="connsiteX14895" y="connsiteY14895"/>
              </a:cxn>
              <a:cxn ang="0">
                <a:pos x="connsiteX14896" y="connsiteY14896"/>
              </a:cxn>
              <a:cxn ang="0">
                <a:pos x="connsiteX14897" y="connsiteY14897"/>
              </a:cxn>
              <a:cxn ang="0">
                <a:pos x="connsiteX14898" y="connsiteY14898"/>
              </a:cxn>
              <a:cxn ang="0">
                <a:pos x="connsiteX14899" y="connsiteY14899"/>
              </a:cxn>
              <a:cxn ang="0">
                <a:pos x="connsiteX14900" y="connsiteY14900"/>
              </a:cxn>
              <a:cxn ang="0">
                <a:pos x="connsiteX14901" y="connsiteY14901"/>
              </a:cxn>
              <a:cxn ang="0">
                <a:pos x="connsiteX14902" y="connsiteY14902"/>
              </a:cxn>
              <a:cxn ang="0">
                <a:pos x="connsiteX14903" y="connsiteY14903"/>
              </a:cxn>
              <a:cxn ang="0">
                <a:pos x="connsiteX14904" y="connsiteY14904"/>
              </a:cxn>
              <a:cxn ang="0">
                <a:pos x="connsiteX14905" y="connsiteY14905"/>
              </a:cxn>
              <a:cxn ang="0">
                <a:pos x="connsiteX14906" y="connsiteY14906"/>
              </a:cxn>
              <a:cxn ang="0">
                <a:pos x="connsiteX14907" y="connsiteY14907"/>
              </a:cxn>
              <a:cxn ang="0">
                <a:pos x="connsiteX14908" y="connsiteY14908"/>
              </a:cxn>
              <a:cxn ang="0">
                <a:pos x="connsiteX14909" y="connsiteY14909"/>
              </a:cxn>
              <a:cxn ang="0">
                <a:pos x="connsiteX14910" y="connsiteY14910"/>
              </a:cxn>
              <a:cxn ang="0">
                <a:pos x="connsiteX14911" y="connsiteY14911"/>
              </a:cxn>
              <a:cxn ang="0">
                <a:pos x="connsiteX14912" y="connsiteY14912"/>
              </a:cxn>
              <a:cxn ang="0">
                <a:pos x="connsiteX14913" y="connsiteY14913"/>
              </a:cxn>
              <a:cxn ang="0">
                <a:pos x="connsiteX14914" y="connsiteY14914"/>
              </a:cxn>
              <a:cxn ang="0">
                <a:pos x="connsiteX14915" y="connsiteY14915"/>
              </a:cxn>
              <a:cxn ang="0">
                <a:pos x="connsiteX14916" y="connsiteY14916"/>
              </a:cxn>
              <a:cxn ang="0">
                <a:pos x="connsiteX14917" y="connsiteY14917"/>
              </a:cxn>
              <a:cxn ang="0">
                <a:pos x="connsiteX14918" y="connsiteY14918"/>
              </a:cxn>
              <a:cxn ang="0">
                <a:pos x="connsiteX14919" y="connsiteY14919"/>
              </a:cxn>
              <a:cxn ang="0">
                <a:pos x="connsiteX14920" y="connsiteY14920"/>
              </a:cxn>
              <a:cxn ang="0">
                <a:pos x="connsiteX14921" y="connsiteY14921"/>
              </a:cxn>
              <a:cxn ang="0">
                <a:pos x="connsiteX14922" y="connsiteY14922"/>
              </a:cxn>
              <a:cxn ang="0">
                <a:pos x="connsiteX14923" y="connsiteY14923"/>
              </a:cxn>
              <a:cxn ang="0">
                <a:pos x="connsiteX14924" y="connsiteY14924"/>
              </a:cxn>
              <a:cxn ang="0">
                <a:pos x="connsiteX14925" y="connsiteY14925"/>
              </a:cxn>
              <a:cxn ang="0">
                <a:pos x="connsiteX14926" y="connsiteY14926"/>
              </a:cxn>
              <a:cxn ang="0">
                <a:pos x="connsiteX14927" y="connsiteY14927"/>
              </a:cxn>
              <a:cxn ang="0">
                <a:pos x="connsiteX14928" y="connsiteY14928"/>
              </a:cxn>
              <a:cxn ang="0">
                <a:pos x="connsiteX14929" y="connsiteY14929"/>
              </a:cxn>
              <a:cxn ang="0">
                <a:pos x="connsiteX14930" y="connsiteY14930"/>
              </a:cxn>
              <a:cxn ang="0">
                <a:pos x="connsiteX14931" y="connsiteY14931"/>
              </a:cxn>
              <a:cxn ang="0">
                <a:pos x="connsiteX14932" y="connsiteY14932"/>
              </a:cxn>
              <a:cxn ang="0">
                <a:pos x="connsiteX14933" y="connsiteY14933"/>
              </a:cxn>
              <a:cxn ang="0">
                <a:pos x="connsiteX14934" y="connsiteY14934"/>
              </a:cxn>
              <a:cxn ang="0">
                <a:pos x="connsiteX14935" y="connsiteY14935"/>
              </a:cxn>
              <a:cxn ang="0">
                <a:pos x="connsiteX14936" y="connsiteY14936"/>
              </a:cxn>
              <a:cxn ang="0">
                <a:pos x="connsiteX14937" y="connsiteY14937"/>
              </a:cxn>
              <a:cxn ang="0">
                <a:pos x="connsiteX14938" y="connsiteY14938"/>
              </a:cxn>
              <a:cxn ang="0">
                <a:pos x="connsiteX14939" y="connsiteY14939"/>
              </a:cxn>
              <a:cxn ang="0">
                <a:pos x="connsiteX14940" y="connsiteY14940"/>
              </a:cxn>
              <a:cxn ang="0">
                <a:pos x="connsiteX14941" y="connsiteY14941"/>
              </a:cxn>
              <a:cxn ang="0">
                <a:pos x="connsiteX14942" y="connsiteY14942"/>
              </a:cxn>
              <a:cxn ang="0">
                <a:pos x="connsiteX14943" y="connsiteY14943"/>
              </a:cxn>
              <a:cxn ang="0">
                <a:pos x="connsiteX14944" y="connsiteY14944"/>
              </a:cxn>
              <a:cxn ang="0">
                <a:pos x="connsiteX14945" y="connsiteY14945"/>
              </a:cxn>
              <a:cxn ang="0">
                <a:pos x="connsiteX14946" y="connsiteY14946"/>
              </a:cxn>
              <a:cxn ang="0">
                <a:pos x="connsiteX14947" y="connsiteY14947"/>
              </a:cxn>
              <a:cxn ang="0">
                <a:pos x="connsiteX14948" y="connsiteY14948"/>
              </a:cxn>
              <a:cxn ang="0">
                <a:pos x="connsiteX14949" y="connsiteY14949"/>
              </a:cxn>
              <a:cxn ang="0">
                <a:pos x="connsiteX14950" y="connsiteY14950"/>
              </a:cxn>
              <a:cxn ang="0">
                <a:pos x="connsiteX14951" y="connsiteY14951"/>
              </a:cxn>
              <a:cxn ang="0">
                <a:pos x="connsiteX14952" y="connsiteY14952"/>
              </a:cxn>
              <a:cxn ang="0">
                <a:pos x="connsiteX14953" y="connsiteY14953"/>
              </a:cxn>
              <a:cxn ang="0">
                <a:pos x="connsiteX14954" y="connsiteY14954"/>
              </a:cxn>
              <a:cxn ang="0">
                <a:pos x="connsiteX14955" y="connsiteY14955"/>
              </a:cxn>
              <a:cxn ang="0">
                <a:pos x="connsiteX14956" y="connsiteY14956"/>
              </a:cxn>
              <a:cxn ang="0">
                <a:pos x="connsiteX14957" y="connsiteY14957"/>
              </a:cxn>
              <a:cxn ang="0">
                <a:pos x="connsiteX14958" y="connsiteY14958"/>
              </a:cxn>
              <a:cxn ang="0">
                <a:pos x="connsiteX14959" y="connsiteY14959"/>
              </a:cxn>
              <a:cxn ang="0">
                <a:pos x="connsiteX14960" y="connsiteY14960"/>
              </a:cxn>
              <a:cxn ang="0">
                <a:pos x="connsiteX14961" y="connsiteY14961"/>
              </a:cxn>
              <a:cxn ang="0">
                <a:pos x="connsiteX14962" y="connsiteY14962"/>
              </a:cxn>
              <a:cxn ang="0">
                <a:pos x="connsiteX14963" y="connsiteY14963"/>
              </a:cxn>
              <a:cxn ang="0">
                <a:pos x="connsiteX14964" y="connsiteY14964"/>
              </a:cxn>
              <a:cxn ang="0">
                <a:pos x="connsiteX14965" y="connsiteY14965"/>
              </a:cxn>
              <a:cxn ang="0">
                <a:pos x="connsiteX14966" y="connsiteY14966"/>
              </a:cxn>
              <a:cxn ang="0">
                <a:pos x="connsiteX14967" y="connsiteY14967"/>
              </a:cxn>
              <a:cxn ang="0">
                <a:pos x="connsiteX14968" y="connsiteY14968"/>
              </a:cxn>
              <a:cxn ang="0">
                <a:pos x="connsiteX14969" y="connsiteY14969"/>
              </a:cxn>
              <a:cxn ang="0">
                <a:pos x="connsiteX14970" y="connsiteY14970"/>
              </a:cxn>
              <a:cxn ang="0">
                <a:pos x="connsiteX14971" y="connsiteY14971"/>
              </a:cxn>
              <a:cxn ang="0">
                <a:pos x="connsiteX14972" y="connsiteY14972"/>
              </a:cxn>
              <a:cxn ang="0">
                <a:pos x="connsiteX14973" y="connsiteY14973"/>
              </a:cxn>
              <a:cxn ang="0">
                <a:pos x="connsiteX14974" y="connsiteY14974"/>
              </a:cxn>
              <a:cxn ang="0">
                <a:pos x="connsiteX14975" y="connsiteY14975"/>
              </a:cxn>
              <a:cxn ang="0">
                <a:pos x="connsiteX14976" y="connsiteY14976"/>
              </a:cxn>
              <a:cxn ang="0">
                <a:pos x="connsiteX14977" y="connsiteY14977"/>
              </a:cxn>
              <a:cxn ang="0">
                <a:pos x="connsiteX14978" y="connsiteY14978"/>
              </a:cxn>
              <a:cxn ang="0">
                <a:pos x="connsiteX14979" y="connsiteY14979"/>
              </a:cxn>
              <a:cxn ang="0">
                <a:pos x="connsiteX14980" y="connsiteY14980"/>
              </a:cxn>
              <a:cxn ang="0">
                <a:pos x="connsiteX14981" y="connsiteY14981"/>
              </a:cxn>
              <a:cxn ang="0">
                <a:pos x="connsiteX14982" y="connsiteY14982"/>
              </a:cxn>
              <a:cxn ang="0">
                <a:pos x="connsiteX14983" y="connsiteY14983"/>
              </a:cxn>
              <a:cxn ang="0">
                <a:pos x="connsiteX14984" y="connsiteY14984"/>
              </a:cxn>
              <a:cxn ang="0">
                <a:pos x="connsiteX14985" y="connsiteY14985"/>
              </a:cxn>
              <a:cxn ang="0">
                <a:pos x="connsiteX14986" y="connsiteY14986"/>
              </a:cxn>
              <a:cxn ang="0">
                <a:pos x="connsiteX14987" y="connsiteY14987"/>
              </a:cxn>
              <a:cxn ang="0">
                <a:pos x="connsiteX14988" y="connsiteY14988"/>
              </a:cxn>
              <a:cxn ang="0">
                <a:pos x="connsiteX14989" y="connsiteY14989"/>
              </a:cxn>
              <a:cxn ang="0">
                <a:pos x="connsiteX14990" y="connsiteY14990"/>
              </a:cxn>
              <a:cxn ang="0">
                <a:pos x="connsiteX14991" y="connsiteY14991"/>
              </a:cxn>
              <a:cxn ang="0">
                <a:pos x="connsiteX14992" y="connsiteY14992"/>
              </a:cxn>
              <a:cxn ang="0">
                <a:pos x="connsiteX14993" y="connsiteY14993"/>
              </a:cxn>
              <a:cxn ang="0">
                <a:pos x="connsiteX14994" y="connsiteY14994"/>
              </a:cxn>
              <a:cxn ang="0">
                <a:pos x="connsiteX14995" y="connsiteY14995"/>
              </a:cxn>
              <a:cxn ang="0">
                <a:pos x="connsiteX14996" y="connsiteY14996"/>
              </a:cxn>
              <a:cxn ang="0">
                <a:pos x="connsiteX14997" y="connsiteY14997"/>
              </a:cxn>
              <a:cxn ang="0">
                <a:pos x="connsiteX14998" y="connsiteY14998"/>
              </a:cxn>
              <a:cxn ang="0">
                <a:pos x="connsiteX14999" y="connsiteY14999"/>
              </a:cxn>
              <a:cxn ang="0">
                <a:pos x="connsiteX15000" y="connsiteY15000"/>
              </a:cxn>
              <a:cxn ang="0">
                <a:pos x="connsiteX15001" y="connsiteY15001"/>
              </a:cxn>
              <a:cxn ang="0">
                <a:pos x="connsiteX15002" y="connsiteY15002"/>
              </a:cxn>
              <a:cxn ang="0">
                <a:pos x="connsiteX15003" y="connsiteY15003"/>
              </a:cxn>
              <a:cxn ang="0">
                <a:pos x="connsiteX15004" y="connsiteY15004"/>
              </a:cxn>
              <a:cxn ang="0">
                <a:pos x="connsiteX15005" y="connsiteY15005"/>
              </a:cxn>
              <a:cxn ang="0">
                <a:pos x="connsiteX15006" y="connsiteY15006"/>
              </a:cxn>
              <a:cxn ang="0">
                <a:pos x="connsiteX15007" y="connsiteY15007"/>
              </a:cxn>
              <a:cxn ang="0">
                <a:pos x="connsiteX15008" y="connsiteY15008"/>
              </a:cxn>
              <a:cxn ang="0">
                <a:pos x="connsiteX15009" y="connsiteY15009"/>
              </a:cxn>
              <a:cxn ang="0">
                <a:pos x="connsiteX15010" y="connsiteY15010"/>
              </a:cxn>
              <a:cxn ang="0">
                <a:pos x="connsiteX15011" y="connsiteY15011"/>
              </a:cxn>
              <a:cxn ang="0">
                <a:pos x="connsiteX15012" y="connsiteY15012"/>
              </a:cxn>
              <a:cxn ang="0">
                <a:pos x="connsiteX15013" y="connsiteY15013"/>
              </a:cxn>
              <a:cxn ang="0">
                <a:pos x="connsiteX15014" y="connsiteY15014"/>
              </a:cxn>
              <a:cxn ang="0">
                <a:pos x="connsiteX15015" y="connsiteY15015"/>
              </a:cxn>
              <a:cxn ang="0">
                <a:pos x="connsiteX15016" y="connsiteY15016"/>
              </a:cxn>
              <a:cxn ang="0">
                <a:pos x="connsiteX15017" y="connsiteY15017"/>
              </a:cxn>
              <a:cxn ang="0">
                <a:pos x="connsiteX15018" y="connsiteY15018"/>
              </a:cxn>
              <a:cxn ang="0">
                <a:pos x="connsiteX15019" y="connsiteY15019"/>
              </a:cxn>
              <a:cxn ang="0">
                <a:pos x="connsiteX15020" y="connsiteY15020"/>
              </a:cxn>
              <a:cxn ang="0">
                <a:pos x="connsiteX15021" y="connsiteY15021"/>
              </a:cxn>
              <a:cxn ang="0">
                <a:pos x="connsiteX15022" y="connsiteY15022"/>
              </a:cxn>
              <a:cxn ang="0">
                <a:pos x="connsiteX15023" y="connsiteY15023"/>
              </a:cxn>
              <a:cxn ang="0">
                <a:pos x="connsiteX15024" y="connsiteY15024"/>
              </a:cxn>
              <a:cxn ang="0">
                <a:pos x="connsiteX15025" y="connsiteY15025"/>
              </a:cxn>
              <a:cxn ang="0">
                <a:pos x="connsiteX15026" y="connsiteY15026"/>
              </a:cxn>
              <a:cxn ang="0">
                <a:pos x="connsiteX15027" y="connsiteY15027"/>
              </a:cxn>
              <a:cxn ang="0">
                <a:pos x="connsiteX15028" y="connsiteY15028"/>
              </a:cxn>
              <a:cxn ang="0">
                <a:pos x="connsiteX15029" y="connsiteY15029"/>
              </a:cxn>
              <a:cxn ang="0">
                <a:pos x="connsiteX15030" y="connsiteY15030"/>
              </a:cxn>
              <a:cxn ang="0">
                <a:pos x="connsiteX15031" y="connsiteY15031"/>
              </a:cxn>
              <a:cxn ang="0">
                <a:pos x="connsiteX15032" y="connsiteY15032"/>
              </a:cxn>
              <a:cxn ang="0">
                <a:pos x="connsiteX15033" y="connsiteY15033"/>
              </a:cxn>
              <a:cxn ang="0">
                <a:pos x="connsiteX15034" y="connsiteY15034"/>
              </a:cxn>
              <a:cxn ang="0">
                <a:pos x="connsiteX15035" y="connsiteY15035"/>
              </a:cxn>
              <a:cxn ang="0">
                <a:pos x="connsiteX15036" y="connsiteY15036"/>
              </a:cxn>
              <a:cxn ang="0">
                <a:pos x="connsiteX15037" y="connsiteY15037"/>
              </a:cxn>
              <a:cxn ang="0">
                <a:pos x="connsiteX15038" y="connsiteY15038"/>
              </a:cxn>
              <a:cxn ang="0">
                <a:pos x="connsiteX15039" y="connsiteY15039"/>
              </a:cxn>
              <a:cxn ang="0">
                <a:pos x="connsiteX15040" y="connsiteY15040"/>
              </a:cxn>
              <a:cxn ang="0">
                <a:pos x="connsiteX15041" y="connsiteY15041"/>
              </a:cxn>
              <a:cxn ang="0">
                <a:pos x="connsiteX15042" y="connsiteY15042"/>
              </a:cxn>
              <a:cxn ang="0">
                <a:pos x="connsiteX15043" y="connsiteY15043"/>
              </a:cxn>
              <a:cxn ang="0">
                <a:pos x="connsiteX15044" y="connsiteY15044"/>
              </a:cxn>
              <a:cxn ang="0">
                <a:pos x="connsiteX15045" y="connsiteY15045"/>
              </a:cxn>
              <a:cxn ang="0">
                <a:pos x="connsiteX15046" y="connsiteY15046"/>
              </a:cxn>
              <a:cxn ang="0">
                <a:pos x="connsiteX15047" y="connsiteY15047"/>
              </a:cxn>
              <a:cxn ang="0">
                <a:pos x="connsiteX15048" y="connsiteY15048"/>
              </a:cxn>
              <a:cxn ang="0">
                <a:pos x="connsiteX15049" y="connsiteY15049"/>
              </a:cxn>
              <a:cxn ang="0">
                <a:pos x="connsiteX15050" y="connsiteY15050"/>
              </a:cxn>
              <a:cxn ang="0">
                <a:pos x="connsiteX15051" y="connsiteY15051"/>
              </a:cxn>
              <a:cxn ang="0">
                <a:pos x="connsiteX15052" y="connsiteY15052"/>
              </a:cxn>
              <a:cxn ang="0">
                <a:pos x="connsiteX15053" y="connsiteY15053"/>
              </a:cxn>
              <a:cxn ang="0">
                <a:pos x="connsiteX15054" y="connsiteY15054"/>
              </a:cxn>
              <a:cxn ang="0">
                <a:pos x="connsiteX15055" y="connsiteY15055"/>
              </a:cxn>
              <a:cxn ang="0">
                <a:pos x="connsiteX15056" y="connsiteY15056"/>
              </a:cxn>
              <a:cxn ang="0">
                <a:pos x="connsiteX15057" y="connsiteY15057"/>
              </a:cxn>
              <a:cxn ang="0">
                <a:pos x="connsiteX15058" y="connsiteY15058"/>
              </a:cxn>
              <a:cxn ang="0">
                <a:pos x="connsiteX15059" y="connsiteY15059"/>
              </a:cxn>
              <a:cxn ang="0">
                <a:pos x="connsiteX15060" y="connsiteY15060"/>
              </a:cxn>
              <a:cxn ang="0">
                <a:pos x="connsiteX15061" y="connsiteY15061"/>
              </a:cxn>
              <a:cxn ang="0">
                <a:pos x="connsiteX15062" y="connsiteY15062"/>
              </a:cxn>
              <a:cxn ang="0">
                <a:pos x="connsiteX15063" y="connsiteY15063"/>
              </a:cxn>
              <a:cxn ang="0">
                <a:pos x="connsiteX15064" y="connsiteY15064"/>
              </a:cxn>
              <a:cxn ang="0">
                <a:pos x="connsiteX15065" y="connsiteY15065"/>
              </a:cxn>
              <a:cxn ang="0">
                <a:pos x="connsiteX15066" y="connsiteY15066"/>
              </a:cxn>
              <a:cxn ang="0">
                <a:pos x="connsiteX15067" y="connsiteY15067"/>
              </a:cxn>
              <a:cxn ang="0">
                <a:pos x="connsiteX15068" y="connsiteY15068"/>
              </a:cxn>
              <a:cxn ang="0">
                <a:pos x="connsiteX15069" y="connsiteY15069"/>
              </a:cxn>
              <a:cxn ang="0">
                <a:pos x="connsiteX15070" y="connsiteY15070"/>
              </a:cxn>
              <a:cxn ang="0">
                <a:pos x="connsiteX15071" y="connsiteY15071"/>
              </a:cxn>
              <a:cxn ang="0">
                <a:pos x="connsiteX15072" y="connsiteY15072"/>
              </a:cxn>
              <a:cxn ang="0">
                <a:pos x="connsiteX15073" y="connsiteY15073"/>
              </a:cxn>
              <a:cxn ang="0">
                <a:pos x="connsiteX15074" y="connsiteY15074"/>
              </a:cxn>
              <a:cxn ang="0">
                <a:pos x="connsiteX15075" y="connsiteY15075"/>
              </a:cxn>
              <a:cxn ang="0">
                <a:pos x="connsiteX15076" y="connsiteY15076"/>
              </a:cxn>
              <a:cxn ang="0">
                <a:pos x="connsiteX15077" y="connsiteY15077"/>
              </a:cxn>
              <a:cxn ang="0">
                <a:pos x="connsiteX15078" y="connsiteY15078"/>
              </a:cxn>
              <a:cxn ang="0">
                <a:pos x="connsiteX15079" y="connsiteY15079"/>
              </a:cxn>
              <a:cxn ang="0">
                <a:pos x="connsiteX15080" y="connsiteY15080"/>
              </a:cxn>
              <a:cxn ang="0">
                <a:pos x="connsiteX15081" y="connsiteY15081"/>
              </a:cxn>
              <a:cxn ang="0">
                <a:pos x="connsiteX15082" y="connsiteY15082"/>
              </a:cxn>
              <a:cxn ang="0">
                <a:pos x="connsiteX15083" y="connsiteY15083"/>
              </a:cxn>
              <a:cxn ang="0">
                <a:pos x="connsiteX15084" y="connsiteY15084"/>
              </a:cxn>
              <a:cxn ang="0">
                <a:pos x="connsiteX15085" y="connsiteY15085"/>
              </a:cxn>
              <a:cxn ang="0">
                <a:pos x="connsiteX15086" y="connsiteY15086"/>
              </a:cxn>
              <a:cxn ang="0">
                <a:pos x="connsiteX15087" y="connsiteY15087"/>
              </a:cxn>
              <a:cxn ang="0">
                <a:pos x="connsiteX15088" y="connsiteY15088"/>
              </a:cxn>
              <a:cxn ang="0">
                <a:pos x="connsiteX15089" y="connsiteY15089"/>
              </a:cxn>
              <a:cxn ang="0">
                <a:pos x="connsiteX15090" y="connsiteY15090"/>
              </a:cxn>
              <a:cxn ang="0">
                <a:pos x="connsiteX15091" y="connsiteY15091"/>
              </a:cxn>
              <a:cxn ang="0">
                <a:pos x="connsiteX15092" y="connsiteY15092"/>
              </a:cxn>
              <a:cxn ang="0">
                <a:pos x="connsiteX15093" y="connsiteY15093"/>
              </a:cxn>
              <a:cxn ang="0">
                <a:pos x="connsiteX15094" y="connsiteY15094"/>
              </a:cxn>
              <a:cxn ang="0">
                <a:pos x="connsiteX15095" y="connsiteY15095"/>
              </a:cxn>
              <a:cxn ang="0">
                <a:pos x="connsiteX15096" y="connsiteY15096"/>
              </a:cxn>
              <a:cxn ang="0">
                <a:pos x="connsiteX15097" y="connsiteY15097"/>
              </a:cxn>
              <a:cxn ang="0">
                <a:pos x="connsiteX15098" y="connsiteY15098"/>
              </a:cxn>
              <a:cxn ang="0">
                <a:pos x="connsiteX15099" y="connsiteY15099"/>
              </a:cxn>
              <a:cxn ang="0">
                <a:pos x="connsiteX15100" y="connsiteY15100"/>
              </a:cxn>
              <a:cxn ang="0">
                <a:pos x="connsiteX15101" y="connsiteY15101"/>
              </a:cxn>
              <a:cxn ang="0">
                <a:pos x="connsiteX15102" y="connsiteY15102"/>
              </a:cxn>
              <a:cxn ang="0">
                <a:pos x="connsiteX15103" y="connsiteY15103"/>
              </a:cxn>
              <a:cxn ang="0">
                <a:pos x="connsiteX15104" y="connsiteY15104"/>
              </a:cxn>
              <a:cxn ang="0">
                <a:pos x="connsiteX15105" y="connsiteY15105"/>
              </a:cxn>
              <a:cxn ang="0">
                <a:pos x="connsiteX15106" y="connsiteY15106"/>
              </a:cxn>
              <a:cxn ang="0">
                <a:pos x="connsiteX15107" y="connsiteY15107"/>
              </a:cxn>
              <a:cxn ang="0">
                <a:pos x="connsiteX15108" y="connsiteY15108"/>
              </a:cxn>
              <a:cxn ang="0">
                <a:pos x="connsiteX15109" y="connsiteY15109"/>
              </a:cxn>
              <a:cxn ang="0">
                <a:pos x="connsiteX15110" y="connsiteY15110"/>
              </a:cxn>
              <a:cxn ang="0">
                <a:pos x="connsiteX15111" y="connsiteY15111"/>
              </a:cxn>
              <a:cxn ang="0">
                <a:pos x="connsiteX15112" y="connsiteY15112"/>
              </a:cxn>
              <a:cxn ang="0">
                <a:pos x="connsiteX15113" y="connsiteY15113"/>
              </a:cxn>
              <a:cxn ang="0">
                <a:pos x="connsiteX15114" y="connsiteY15114"/>
              </a:cxn>
              <a:cxn ang="0">
                <a:pos x="connsiteX15115" y="connsiteY15115"/>
              </a:cxn>
              <a:cxn ang="0">
                <a:pos x="connsiteX15116" y="connsiteY15116"/>
              </a:cxn>
              <a:cxn ang="0">
                <a:pos x="connsiteX15117" y="connsiteY15117"/>
              </a:cxn>
              <a:cxn ang="0">
                <a:pos x="connsiteX15118" y="connsiteY15118"/>
              </a:cxn>
              <a:cxn ang="0">
                <a:pos x="connsiteX15119" y="connsiteY15119"/>
              </a:cxn>
              <a:cxn ang="0">
                <a:pos x="connsiteX15120" y="connsiteY15120"/>
              </a:cxn>
              <a:cxn ang="0">
                <a:pos x="connsiteX15121" y="connsiteY15121"/>
              </a:cxn>
              <a:cxn ang="0">
                <a:pos x="connsiteX15122" y="connsiteY15122"/>
              </a:cxn>
              <a:cxn ang="0">
                <a:pos x="connsiteX15123" y="connsiteY15123"/>
              </a:cxn>
              <a:cxn ang="0">
                <a:pos x="connsiteX15124" y="connsiteY15124"/>
              </a:cxn>
              <a:cxn ang="0">
                <a:pos x="connsiteX15125" y="connsiteY15125"/>
              </a:cxn>
              <a:cxn ang="0">
                <a:pos x="connsiteX15126" y="connsiteY15126"/>
              </a:cxn>
              <a:cxn ang="0">
                <a:pos x="connsiteX15127" y="connsiteY15127"/>
              </a:cxn>
              <a:cxn ang="0">
                <a:pos x="connsiteX15128" y="connsiteY15128"/>
              </a:cxn>
              <a:cxn ang="0">
                <a:pos x="connsiteX15129" y="connsiteY15129"/>
              </a:cxn>
              <a:cxn ang="0">
                <a:pos x="connsiteX15130" y="connsiteY15130"/>
              </a:cxn>
              <a:cxn ang="0">
                <a:pos x="connsiteX15131" y="connsiteY15131"/>
              </a:cxn>
              <a:cxn ang="0">
                <a:pos x="connsiteX15132" y="connsiteY15132"/>
              </a:cxn>
              <a:cxn ang="0">
                <a:pos x="connsiteX15133" y="connsiteY15133"/>
              </a:cxn>
              <a:cxn ang="0">
                <a:pos x="connsiteX15134" y="connsiteY15134"/>
              </a:cxn>
              <a:cxn ang="0">
                <a:pos x="connsiteX15135" y="connsiteY15135"/>
              </a:cxn>
              <a:cxn ang="0">
                <a:pos x="connsiteX15136" y="connsiteY15136"/>
              </a:cxn>
              <a:cxn ang="0">
                <a:pos x="connsiteX15137" y="connsiteY15137"/>
              </a:cxn>
              <a:cxn ang="0">
                <a:pos x="connsiteX15138" y="connsiteY15138"/>
              </a:cxn>
              <a:cxn ang="0">
                <a:pos x="connsiteX15139" y="connsiteY15139"/>
              </a:cxn>
              <a:cxn ang="0">
                <a:pos x="connsiteX15140" y="connsiteY15140"/>
              </a:cxn>
              <a:cxn ang="0">
                <a:pos x="connsiteX15141" y="connsiteY15141"/>
              </a:cxn>
              <a:cxn ang="0">
                <a:pos x="connsiteX15142" y="connsiteY15142"/>
              </a:cxn>
              <a:cxn ang="0">
                <a:pos x="connsiteX15143" y="connsiteY15143"/>
              </a:cxn>
              <a:cxn ang="0">
                <a:pos x="connsiteX15144" y="connsiteY15144"/>
              </a:cxn>
              <a:cxn ang="0">
                <a:pos x="connsiteX15145" y="connsiteY15145"/>
              </a:cxn>
              <a:cxn ang="0">
                <a:pos x="connsiteX15146" y="connsiteY15146"/>
              </a:cxn>
              <a:cxn ang="0">
                <a:pos x="connsiteX15147" y="connsiteY15147"/>
              </a:cxn>
              <a:cxn ang="0">
                <a:pos x="connsiteX15148" y="connsiteY15148"/>
              </a:cxn>
              <a:cxn ang="0">
                <a:pos x="connsiteX15149" y="connsiteY15149"/>
              </a:cxn>
              <a:cxn ang="0">
                <a:pos x="connsiteX15150" y="connsiteY15150"/>
              </a:cxn>
              <a:cxn ang="0">
                <a:pos x="connsiteX15151" y="connsiteY15151"/>
              </a:cxn>
              <a:cxn ang="0">
                <a:pos x="connsiteX15152" y="connsiteY15152"/>
              </a:cxn>
              <a:cxn ang="0">
                <a:pos x="connsiteX15153" y="connsiteY15153"/>
              </a:cxn>
              <a:cxn ang="0">
                <a:pos x="connsiteX15154" y="connsiteY15154"/>
              </a:cxn>
              <a:cxn ang="0">
                <a:pos x="connsiteX15155" y="connsiteY15155"/>
              </a:cxn>
              <a:cxn ang="0">
                <a:pos x="connsiteX15156" y="connsiteY15156"/>
              </a:cxn>
              <a:cxn ang="0">
                <a:pos x="connsiteX15157" y="connsiteY15157"/>
              </a:cxn>
              <a:cxn ang="0">
                <a:pos x="connsiteX15158" y="connsiteY15158"/>
              </a:cxn>
              <a:cxn ang="0">
                <a:pos x="connsiteX15159" y="connsiteY15159"/>
              </a:cxn>
              <a:cxn ang="0">
                <a:pos x="connsiteX15160" y="connsiteY15160"/>
              </a:cxn>
              <a:cxn ang="0">
                <a:pos x="connsiteX15161" y="connsiteY15161"/>
              </a:cxn>
              <a:cxn ang="0">
                <a:pos x="connsiteX15162" y="connsiteY15162"/>
              </a:cxn>
              <a:cxn ang="0">
                <a:pos x="connsiteX15163" y="connsiteY15163"/>
              </a:cxn>
              <a:cxn ang="0">
                <a:pos x="connsiteX15164" y="connsiteY15164"/>
              </a:cxn>
              <a:cxn ang="0">
                <a:pos x="connsiteX15165" y="connsiteY15165"/>
              </a:cxn>
              <a:cxn ang="0">
                <a:pos x="connsiteX15166" y="connsiteY15166"/>
              </a:cxn>
              <a:cxn ang="0">
                <a:pos x="connsiteX15167" y="connsiteY15167"/>
              </a:cxn>
              <a:cxn ang="0">
                <a:pos x="connsiteX15168" y="connsiteY15168"/>
              </a:cxn>
              <a:cxn ang="0">
                <a:pos x="connsiteX15169" y="connsiteY15169"/>
              </a:cxn>
              <a:cxn ang="0">
                <a:pos x="connsiteX15170" y="connsiteY15170"/>
              </a:cxn>
              <a:cxn ang="0">
                <a:pos x="connsiteX15171" y="connsiteY15171"/>
              </a:cxn>
              <a:cxn ang="0">
                <a:pos x="connsiteX15172" y="connsiteY15172"/>
              </a:cxn>
              <a:cxn ang="0">
                <a:pos x="connsiteX15173" y="connsiteY15173"/>
              </a:cxn>
              <a:cxn ang="0">
                <a:pos x="connsiteX15174" y="connsiteY15174"/>
              </a:cxn>
              <a:cxn ang="0">
                <a:pos x="connsiteX15175" y="connsiteY15175"/>
              </a:cxn>
              <a:cxn ang="0">
                <a:pos x="connsiteX15176" y="connsiteY15176"/>
              </a:cxn>
              <a:cxn ang="0">
                <a:pos x="connsiteX15177" y="connsiteY15177"/>
              </a:cxn>
              <a:cxn ang="0">
                <a:pos x="connsiteX15178" y="connsiteY15178"/>
              </a:cxn>
              <a:cxn ang="0">
                <a:pos x="connsiteX15179" y="connsiteY15179"/>
              </a:cxn>
              <a:cxn ang="0">
                <a:pos x="connsiteX15180" y="connsiteY15180"/>
              </a:cxn>
              <a:cxn ang="0">
                <a:pos x="connsiteX15181" y="connsiteY15181"/>
              </a:cxn>
              <a:cxn ang="0">
                <a:pos x="connsiteX15182" y="connsiteY15182"/>
              </a:cxn>
              <a:cxn ang="0">
                <a:pos x="connsiteX15183" y="connsiteY15183"/>
              </a:cxn>
              <a:cxn ang="0">
                <a:pos x="connsiteX15184" y="connsiteY15184"/>
              </a:cxn>
              <a:cxn ang="0">
                <a:pos x="connsiteX15185" y="connsiteY15185"/>
              </a:cxn>
              <a:cxn ang="0">
                <a:pos x="connsiteX15186" y="connsiteY15186"/>
              </a:cxn>
              <a:cxn ang="0">
                <a:pos x="connsiteX15187" y="connsiteY15187"/>
              </a:cxn>
              <a:cxn ang="0">
                <a:pos x="connsiteX15188" y="connsiteY15188"/>
              </a:cxn>
              <a:cxn ang="0">
                <a:pos x="connsiteX15189" y="connsiteY15189"/>
              </a:cxn>
              <a:cxn ang="0">
                <a:pos x="connsiteX15190" y="connsiteY15190"/>
              </a:cxn>
              <a:cxn ang="0">
                <a:pos x="connsiteX15191" y="connsiteY15191"/>
              </a:cxn>
              <a:cxn ang="0">
                <a:pos x="connsiteX15192" y="connsiteY15192"/>
              </a:cxn>
              <a:cxn ang="0">
                <a:pos x="connsiteX15193" y="connsiteY15193"/>
              </a:cxn>
              <a:cxn ang="0">
                <a:pos x="connsiteX15194" y="connsiteY15194"/>
              </a:cxn>
              <a:cxn ang="0">
                <a:pos x="connsiteX15195" y="connsiteY15195"/>
              </a:cxn>
              <a:cxn ang="0">
                <a:pos x="connsiteX15196" y="connsiteY15196"/>
              </a:cxn>
              <a:cxn ang="0">
                <a:pos x="connsiteX15197" y="connsiteY15197"/>
              </a:cxn>
              <a:cxn ang="0">
                <a:pos x="connsiteX15198" y="connsiteY15198"/>
              </a:cxn>
              <a:cxn ang="0">
                <a:pos x="connsiteX15199" y="connsiteY15199"/>
              </a:cxn>
              <a:cxn ang="0">
                <a:pos x="connsiteX15200" y="connsiteY15200"/>
              </a:cxn>
              <a:cxn ang="0">
                <a:pos x="connsiteX15201" y="connsiteY15201"/>
              </a:cxn>
              <a:cxn ang="0">
                <a:pos x="connsiteX15202" y="connsiteY15202"/>
              </a:cxn>
              <a:cxn ang="0">
                <a:pos x="connsiteX15203" y="connsiteY15203"/>
              </a:cxn>
              <a:cxn ang="0">
                <a:pos x="connsiteX15204" y="connsiteY15204"/>
              </a:cxn>
              <a:cxn ang="0">
                <a:pos x="connsiteX15205" y="connsiteY15205"/>
              </a:cxn>
              <a:cxn ang="0">
                <a:pos x="connsiteX15206" y="connsiteY15206"/>
              </a:cxn>
              <a:cxn ang="0">
                <a:pos x="connsiteX15207" y="connsiteY15207"/>
              </a:cxn>
              <a:cxn ang="0">
                <a:pos x="connsiteX15208" y="connsiteY15208"/>
              </a:cxn>
              <a:cxn ang="0">
                <a:pos x="connsiteX15209" y="connsiteY15209"/>
              </a:cxn>
              <a:cxn ang="0">
                <a:pos x="connsiteX15210" y="connsiteY15210"/>
              </a:cxn>
              <a:cxn ang="0">
                <a:pos x="connsiteX15211" y="connsiteY15211"/>
              </a:cxn>
              <a:cxn ang="0">
                <a:pos x="connsiteX15212" y="connsiteY15212"/>
              </a:cxn>
              <a:cxn ang="0">
                <a:pos x="connsiteX15213" y="connsiteY15213"/>
              </a:cxn>
              <a:cxn ang="0">
                <a:pos x="connsiteX15214" y="connsiteY15214"/>
              </a:cxn>
              <a:cxn ang="0">
                <a:pos x="connsiteX15215" y="connsiteY15215"/>
              </a:cxn>
              <a:cxn ang="0">
                <a:pos x="connsiteX15216" y="connsiteY15216"/>
              </a:cxn>
              <a:cxn ang="0">
                <a:pos x="connsiteX15217" y="connsiteY15217"/>
              </a:cxn>
              <a:cxn ang="0">
                <a:pos x="connsiteX15218" y="connsiteY15218"/>
              </a:cxn>
              <a:cxn ang="0">
                <a:pos x="connsiteX15219" y="connsiteY15219"/>
              </a:cxn>
              <a:cxn ang="0">
                <a:pos x="connsiteX15220" y="connsiteY15220"/>
              </a:cxn>
              <a:cxn ang="0">
                <a:pos x="connsiteX15221" y="connsiteY15221"/>
              </a:cxn>
              <a:cxn ang="0">
                <a:pos x="connsiteX15222" y="connsiteY15222"/>
              </a:cxn>
              <a:cxn ang="0">
                <a:pos x="connsiteX15223" y="connsiteY15223"/>
              </a:cxn>
              <a:cxn ang="0">
                <a:pos x="connsiteX15224" y="connsiteY15224"/>
              </a:cxn>
              <a:cxn ang="0">
                <a:pos x="connsiteX15225" y="connsiteY15225"/>
              </a:cxn>
              <a:cxn ang="0">
                <a:pos x="connsiteX15226" y="connsiteY15226"/>
              </a:cxn>
              <a:cxn ang="0">
                <a:pos x="connsiteX15227" y="connsiteY15227"/>
              </a:cxn>
              <a:cxn ang="0">
                <a:pos x="connsiteX15228" y="connsiteY15228"/>
              </a:cxn>
              <a:cxn ang="0">
                <a:pos x="connsiteX15229" y="connsiteY15229"/>
              </a:cxn>
              <a:cxn ang="0">
                <a:pos x="connsiteX15230" y="connsiteY15230"/>
              </a:cxn>
              <a:cxn ang="0">
                <a:pos x="connsiteX15231" y="connsiteY15231"/>
              </a:cxn>
              <a:cxn ang="0">
                <a:pos x="connsiteX15232" y="connsiteY15232"/>
              </a:cxn>
              <a:cxn ang="0">
                <a:pos x="connsiteX15233" y="connsiteY15233"/>
              </a:cxn>
              <a:cxn ang="0">
                <a:pos x="connsiteX15234" y="connsiteY15234"/>
              </a:cxn>
              <a:cxn ang="0">
                <a:pos x="connsiteX15235" y="connsiteY15235"/>
              </a:cxn>
              <a:cxn ang="0">
                <a:pos x="connsiteX15236" y="connsiteY15236"/>
              </a:cxn>
              <a:cxn ang="0">
                <a:pos x="connsiteX15237" y="connsiteY15237"/>
              </a:cxn>
              <a:cxn ang="0">
                <a:pos x="connsiteX15238" y="connsiteY15238"/>
              </a:cxn>
              <a:cxn ang="0">
                <a:pos x="connsiteX15239" y="connsiteY15239"/>
              </a:cxn>
              <a:cxn ang="0">
                <a:pos x="connsiteX15240" y="connsiteY15240"/>
              </a:cxn>
              <a:cxn ang="0">
                <a:pos x="connsiteX15241" y="connsiteY15241"/>
              </a:cxn>
              <a:cxn ang="0">
                <a:pos x="connsiteX15242" y="connsiteY15242"/>
              </a:cxn>
              <a:cxn ang="0">
                <a:pos x="connsiteX15243" y="connsiteY15243"/>
              </a:cxn>
              <a:cxn ang="0">
                <a:pos x="connsiteX15244" y="connsiteY15244"/>
              </a:cxn>
              <a:cxn ang="0">
                <a:pos x="connsiteX15245" y="connsiteY15245"/>
              </a:cxn>
              <a:cxn ang="0">
                <a:pos x="connsiteX15246" y="connsiteY15246"/>
              </a:cxn>
              <a:cxn ang="0">
                <a:pos x="connsiteX15247" y="connsiteY15247"/>
              </a:cxn>
              <a:cxn ang="0">
                <a:pos x="connsiteX15248" y="connsiteY15248"/>
              </a:cxn>
              <a:cxn ang="0">
                <a:pos x="connsiteX15249" y="connsiteY15249"/>
              </a:cxn>
              <a:cxn ang="0">
                <a:pos x="connsiteX15250" y="connsiteY15250"/>
              </a:cxn>
              <a:cxn ang="0">
                <a:pos x="connsiteX15251" y="connsiteY15251"/>
              </a:cxn>
              <a:cxn ang="0">
                <a:pos x="connsiteX15252" y="connsiteY15252"/>
              </a:cxn>
              <a:cxn ang="0">
                <a:pos x="connsiteX15253" y="connsiteY15253"/>
              </a:cxn>
              <a:cxn ang="0">
                <a:pos x="connsiteX15254" y="connsiteY15254"/>
              </a:cxn>
              <a:cxn ang="0">
                <a:pos x="connsiteX15255" y="connsiteY15255"/>
              </a:cxn>
              <a:cxn ang="0">
                <a:pos x="connsiteX15256" y="connsiteY15256"/>
              </a:cxn>
              <a:cxn ang="0">
                <a:pos x="connsiteX15257" y="connsiteY15257"/>
              </a:cxn>
              <a:cxn ang="0">
                <a:pos x="connsiteX15258" y="connsiteY15258"/>
              </a:cxn>
              <a:cxn ang="0">
                <a:pos x="connsiteX15259" y="connsiteY15259"/>
              </a:cxn>
              <a:cxn ang="0">
                <a:pos x="connsiteX15260" y="connsiteY15260"/>
              </a:cxn>
              <a:cxn ang="0">
                <a:pos x="connsiteX15261" y="connsiteY15261"/>
              </a:cxn>
              <a:cxn ang="0">
                <a:pos x="connsiteX15262" y="connsiteY15262"/>
              </a:cxn>
              <a:cxn ang="0">
                <a:pos x="connsiteX15263" y="connsiteY15263"/>
              </a:cxn>
              <a:cxn ang="0">
                <a:pos x="connsiteX15264" y="connsiteY15264"/>
              </a:cxn>
              <a:cxn ang="0">
                <a:pos x="connsiteX15265" y="connsiteY15265"/>
              </a:cxn>
              <a:cxn ang="0">
                <a:pos x="connsiteX15266" y="connsiteY15266"/>
              </a:cxn>
              <a:cxn ang="0">
                <a:pos x="connsiteX15267" y="connsiteY15267"/>
              </a:cxn>
              <a:cxn ang="0">
                <a:pos x="connsiteX15268" y="connsiteY15268"/>
              </a:cxn>
              <a:cxn ang="0">
                <a:pos x="connsiteX15269" y="connsiteY15269"/>
              </a:cxn>
              <a:cxn ang="0">
                <a:pos x="connsiteX15270" y="connsiteY15270"/>
              </a:cxn>
              <a:cxn ang="0">
                <a:pos x="connsiteX15271" y="connsiteY15271"/>
              </a:cxn>
              <a:cxn ang="0">
                <a:pos x="connsiteX15272" y="connsiteY15272"/>
              </a:cxn>
              <a:cxn ang="0">
                <a:pos x="connsiteX15273" y="connsiteY15273"/>
              </a:cxn>
              <a:cxn ang="0">
                <a:pos x="connsiteX15274" y="connsiteY15274"/>
              </a:cxn>
              <a:cxn ang="0">
                <a:pos x="connsiteX15275" y="connsiteY15275"/>
              </a:cxn>
              <a:cxn ang="0">
                <a:pos x="connsiteX15276" y="connsiteY15276"/>
              </a:cxn>
              <a:cxn ang="0">
                <a:pos x="connsiteX15277" y="connsiteY15277"/>
              </a:cxn>
              <a:cxn ang="0">
                <a:pos x="connsiteX15278" y="connsiteY15278"/>
              </a:cxn>
              <a:cxn ang="0">
                <a:pos x="connsiteX15279" y="connsiteY15279"/>
              </a:cxn>
              <a:cxn ang="0">
                <a:pos x="connsiteX15280" y="connsiteY15280"/>
              </a:cxn>
              <a:cxn ang="0">
                <a:pos x="connsiteX15281" y="connsiteY15281"/>
              </a:cxn>
              <a:cxn ang="0">
                <a:pos x="connsiteX15282" y="connsiteY15282"/>
              </a:cxn>
              <a:cxn ang="0">
                <a:pos x="connsiteX15283" y="connsiteY15283"/>
              </a:cxn>
              <a:cxn ang="0">
                <a:pos x="connsiteX15284" y="connsiteY15284"/>
              </a:cxn>
              <a:cxn ang="0">
                <a:pos x="connsiteX15285" y="connsiteY15285"/>
              </a:cxn>
              <a:cxn ang="0">
                <a:pos x="connsiteX15286" y="connsiteY15286"/>
              </a:cxn>
              <a:cxn ang="0">
                <a:pos x="connsiteX15287" y="connsiteY15287"/>
              </a:cxn>
              <a:cxn ang="0">
                <a:pos x="connsiteX15288" y="connsiteY15288"/>
              </a:cxn>
              <a:cxn ang="0">
                <a:pos x="connsiteX15289" y="connsiteY15289"/>
              </a:cxn>
              <a:cxn ang="0">
                <a:pos x="connsiteX15290" y="connsiteY15290"/>
              </a:cxn>
              <a:cxn ang="0">
                <a:pos x="connsiteX15291" y="connsiteY15291"/>
              </a:cxn>
              <a:cxn ang="0">
                <a:pos x="connsiteX15292" y="connsiteY15292"/>
              </a:cxn>
              <a:cxn ang="0">
                <a:pos x="connsiteX15293" y="connsiteY15293"/>
              </a:cxn>
              <a:cxn ang="0">
                <a:pos x="connsiteX15294" y="connsiteY15294"/>
              </a:cxn>
              <a:cxn ang="0">
                <a:pos x="connsiteX15295" y="connsiteY15295"/>
              </a:cxn>
              <a:cxn ang="0">
                <a:pos x="connsiteX15296" y="connsiteY15296"/>
              </a:cxn>
              <a:cxn ang="0">
                <a:pos x="connsiteX15297" y="connsiteY15297"/>
              </a:cxn>
              <a:cxn ang="0">
                <a:pos x="connsiteX15298" y="connsiteY15298"/>
              </a:cxn>
              <a:cxn ang="0">
                <a:pos x="connsiteX15299" y="connsiteY15299"/>
              </a:cxn>
              <a:cxn ang="0">
                <a:pos x="connsiteX15300" y="connsiteY15300"/>
              </a:cxn>
              <a:cxn ang="0">
                <a:pos x="connsiteX15301" y="connsiteY15301"/>
              </a:cxn>
              <a:cxn ang="0">
                <a:pos x="connsiteX15302" y="connsiteY15302"/>
              </a:cxn>
              <a:cxn ang="0">
                <a:pos x="connsiteX15303" y="connsiteY15303"/>
              </a:cxn>
              <a:cxn ang="0">
                <a:pos x="connsiteX15304" y="connsiteY15304"/>
              </a:cxn>
              <a:cxn ang="0">
                <a:pos x="connsiteX15305" y="connsiteY15305"/>
              </a:cxn>
              <a:cxn ang="0">
                <a:pos x="connsiteX15306" y="connsiteY15306"/>
              </a:cxn>
              <a:cxn ang="0">
                <a:pos x="connsiteX15307" y="connsiteY15307"/>
              </a:cxn>
              <a:cxn ang="0">
                <a:pos x="connsiteX15308" y="connsiteY15308"/>
              </a:cxn>
              <a:cxn ang="0">
                <a:pos x="connsiteX15309" y="connsiteY15309"/>
              </a:cxn>
              <a:cxn ang="0">
                <a:pos x="connsiteX15310" y="connsiteY15310"/>
              </a:cxn>
              <a:cxn ang="0">
                <a:pos x="connsiteX15311" y="connsiteY15311"/>
              </a:cxn>
              <a:cxn ang="0">
                <a:pos x="connsiteX15312" y="connsiteY15312"/>
              </a:cxn>
              <a:cxn ang="0">
                <a:pos x="connsiteX15313" y="connsiteY15313"/>
              </a:cxn>
              <a:cxn ang="0">
                <a:pos x="connsiteX15314" y="connsiteY15314"/>
              </a:cxn>
              <a:cxn ang="0">
                <a:pos x="connsiteX15315" y="connsiteY15315"/>
              </a:cxn>
              <a:cxn ang="0">
                <a:pos x="connsiteX15316" y="connsiteY15316"/>
              </a:cxn>
              <a:cxn ang="0">
                <a:pos x="connsiteX15317" y="connsiteY15317"/>
              </a:cxn>
              <a:cxn ang="0">
                <a:pos x="connsiteX15318" y="connsiteY15318"/>
              </a:cxn>
              <a:cxn ang="0">
                <a:pos x="connsiteX15319" y="connsiteY15319"/>
              </a:cxn>
              <a:cxn ang="0">
                <a:pos x="connsiteX15320" y="connsiteY15320"/>
              </a:cxn>
              <a:cxn ang="0">
                <a:pos x="connsiteX15321" y="connsiteY15321"/>
              </a:cxn>
              <a:cxn ang="0">
                <a:pos x="connsiteX15322" y="connsiteY15322"/>
              </a:cxn>
              <a:cxn ang="0">
                <a:pos x="connsiteX15323" y="connsiteY15323"/>
              </a:cxn>
              <a:cxn ang="0">
                <a:pos x="connsiteX15324" y="connsiteY15324"/>
              </a:cxn>
              <a:cxn ang="0">
                <a:pos x="connsiteX15325" y="connsiteY15325"/>
              </a:cxn>
              <a:cxn ang="0">
                <a:pos x="connsiteX15326" y="connsiteY15326"/>
              </a:cxn>
              <a:cxn ang="0">
                <a:pos x="connsiteX15327" y="connsiteY15327"/>
              </a:cxn>
              <a:cxn ang="0">
                <a:pos x="connsiteX15328" y="connsiteY15328"/>
              </a:cxn>
              <a:cxn ang="0">
                <a:pos x="connsiteX15329" y="connsiteY15329"/>
              </a:cxn>
              <a:cxn ang="0">
                <a:pos x="connsiteX15330" y="connsiteY15330"/>
              </a:cxn>
              <a:cxn ang="0">
                <a:pos x="connsiteX15331" y="connsiteY15331"/>
              </a:cxn>
              <a:cxn ang="0">
                <a:pos x="connsiteX15332" y="connsiteY15332"/>
              </a:cxn>
              <a:cxn ang="0">
                <a:pos x="connsiteX15333" y="connsiteY15333"/>
              </a:cxn>
              <a:cxn ang="0">
                <a:pos x="connsiteX15334" y="connsiteY15334"/>
              </a:cxn>
              <a:cxn ang="0">
                <a:pos x="connsiteX15335" y="connsiteY15335"/>
              </a:cxn>
              <a:cxn ang="0">
                <a:pos x="connsiteX15336" y="connsiteY15336"/>
              </a:cxn>
              <a:cxn ang="0">
                <a:pos x="connsiteX15337" y="connsiteY15337"/>
              </a:cxn>
              <a:cxn ang="0">
                <a:pos x="connsiteX15338" y="connsiteY15338"/>
              </a:cxn>
              <a:cxn ang="0">
                <a:pos x="connsiteX15339" y="connsiteY15339"/>
              </a:cxn>
              <a:cxn ang="0">
                <a:pos x="connsiteX15340" y="connsiteY15340"/>
              </a:cxn>
              <a:cxn ang="0">
                <a:pos x="connsiteX15341" y="connsiteY15341"/>
              </a:cxn>
              <a:cxn ang="0">
                <a:pos x="connsiteX15342" y="connsiteY15342"/>
              </a:cxn>
              <a:cxn ang="0">
                <a:pos x="connsiteX15343" y="connsiteY15343"/>
              </a:cxn>
              <a:cxn ang="0">
                <a:pos x="connsiteX15344" y="connsiteY15344"/>
              </a:cxn>
              <a:cxn ang="0">
                <a:pos x="connsiteX15345" y="connsiteY15345"/>
              </a:cxn>
              <a:cxn ang="0">
                <a:pos x="connsiteX15346" y="connsiteY15346"/>
              </a:cxn>
              <a:cxn ang="0">
                <a:pos x="connsiteX15347" y="connsiteY15347"/>
              </a:cxn>
              <a:cxn ang="0">
                <a:pos x="connsiteX15348" y="connsiteY15348"/>
              </a:cxn>
              <a:cxn ang="0">
                <a:pos x="connsiteX15349" y="connsiteY15349"/>
              </a:cxn>
              <a:cxn ang="0">
                <a:pos x="connsiteX15350" y="connsiteY15350"/>
              </a:cxn>
              <a:cxn ang="0">
                <a:pos x="connsiteX15351" y="connsiteY15351"/>
              </a:cxn>
              <a:cxn ang="0">
                <a:pos x="connsiteX15352" y="connsiteY15352"/>
              </a:cxn>
              <a:cxn ang="0">
                <a:pos x="connsiteX15353" y="connsiteY15353"/>
              </a:cxn>
              <a:cxn ang="0">
                <a:pos x="connsiteX15354" y="connsiteY15354"/>
              </a:cxn>
              <a:cxn ang="0">
                <a:pos x="connsiteX15355" y="connsiteY15355"/>
              </a:cxn>
              <a:cxn ang="0">
                <a:pos x="connsiteX15356" y="connsiteY15356"/>
              </a:cxn>
              <a:cxn ang="0">
                <a:pos x="connsiteX15357" y="connsiteY15357"/>
              </a:cxn>
              <a:cxn ang="0">
                <a:pos x="connsiteX15358" y="connsiteY15358"/>
              </a:cxn>
              <a:cxn ang="0">
                <a:pos x="connsiteX15359" y="connsiteY15359"/>
              </a:cxn>
              <a:cxn ang="0">
                <a:pos x="connsiteX15360" y="connsiteY15360"/>
              </a:cxn>
              <a:cxn ang="0">
                <a:pos x="connsiteX15361" y="connsiteY15361"/>
              </a:cxn>
              <a:cxn ang="0">
                <a:pos x="connsiteX15362" y="connsiteY15362"/>
              </a:cxn>
              <a:cxn ang="0">
                <a:pos x="connsiteX15363" y="connsiteY15363"/>
              </a:cxn>
              <a:cxn ang="0">
                <a:pos x="connsiteX15364" y="connsiteY15364"/>
              </a:cxn>
              <a:cxn ang="0">
                <a:pos x="connsiteX15365" y="connsiteY15365"/>
              </a:cxn>
              <a:cxn ang="0">
                <a:pos x="connsiteX15366" y="connsiteY15366"/>
              </a:cxn>
              <a:cxn ang="0">
                <a:pos x="connsiteX15367" y="connsiteY15367"/>
              </a:cxn>
              <a:cxn ang="0">
                <a:pos x="connsiteX15368" y="connsiteY15368"/>
              </a:cxn>
              <a:cxn ang="0">
                <a:pos x="connsiteX15369" y="connsiteY15369"/>
              </a:cxn>
              <a:cxn ang="0">
                <a:pos x="connsiteX15370" y="connsiteY15370"/>
              </a:cxn>
              <a:cxn ang="0">
                <a:pos x="connsiteX15371" y="connsiteY15371"/>
              </a:cxn>
              <a:cxn ang="0">
                <a:pos x="connsiteX15372" y="connsiteY15372"/>
              </a:cxn>
              <a:cxn ang="0">
                <a:pos x="connsiteX15373" y="connsiteY15373"/>
              </a:cxn>
              <a:cxn ang="0">
                <a:pos x="connsiteX15374" y="connsiteY15374"/>
              </a:cxn>
              <a:cxn ang="0">
                <a:pos x="connsiteX15375" y="connsiteY15375"/>
              </a:cxn>
              <a:cxn ang="0">
                <a:pos x="connsiteX15376" y="connsiteY15376"/>
              </a:cxn>
              <a:cxn ang="0">
                <a:pos x="connsiteX15377" y="connsiteY15377"/>
              </a:cxn>
              <a:cxn ang="0">
                <a:pos x="connsiteX15378" y="connsiteY15378"/>
              </a:cxn>
              <a:cxn ang="0">
                <a:pos x="connsiteX15379" y="connsiteY15379"/>
              </a:cxn>
              <a:cxn ang="0">
                <a:pos x="connsiteX15380" y="connsiteY15380"/>
              </a:cxn>
              <a:cxn ang="0">
                <a:pos x="connsiteX15381" y="connsiteY15381"/>
              </a:cxn>
              <a:cxn ang="0">
                <a:pos x="connsiteX15382" y="connsiteY15382"/>
              </a:cxn>
              <a:cxn ang="0">
                <a:pos x="connsiteX15383" y="connsiteY15383"/>
              </a:cxn>
              <a:cxn ang="0">
                <a:pos x="connsiteX15384" y="connsiteY15384"/>
              </a:cxn>
              <a:cxn ang="0">
                <a:pos x="connsiteX15385" y="connsiteY15385"/>
              </a:cxn>
              <a:cxn ang="0">
                <a:pos x="connsiteX15386" y="connsiteY15386"/>
              </a:cxn>
              <a:cxn ang="0">
                <a:pos x="connsiteX15387" y="connsiteY15387"/>
              </a:cxn>
              <a:cxn ang="0">
                <a:pos x="connsiteX15388" y="connsiteY15388"/>
              </a:cxn>
              <a:cxn ang="0">
                <a:pos x="connsiteX15389" y="connsiteY15389"/>
              </a:cxn>
              <a:cxn ang="0">
                <a:pos x="connsiteX15390" y="connsiteY15390"/>
              </a:cxn>
              <a:cxn ang="0">
                <a:pos x="connsiteX15391" y="connsiteY15391"/>
              </a:cxn>
              <a:cxn ang="0">
                <a:pos x="connsiteX15392" y="connsiteY15392"/>
              </a:cxn>
              <a:cxn ang="0">
                <a:pos x="connsiteX15393" y="connsiteY15393"/>
              </a:cxn>
              <a:cxn ang="0">
                <a:pos x="connsiteX15394" y="connsiteY15394"/>
              </a:cxn>
              <a:cxn ang="0">
                <a:pos x="connsiteX15395" y="connsiteY15395"/>
              </a:cxn>
              <a:cxn ang="0">
                <a:pos x="connsiteX15396" y="connsiteY15396"/>
              </a:cxn>
              <a:cxn ang="0">
                <a:pos x="connsiteX15397" y="connsiteY15397"/>
              </a:cxn>
              <a:cxn ang="0">
                <a:pos x="connsiteX15398" y="connsiteY15398"/>
              </a:cxn>
              <a:cxn ang="0">
                <a:pos x="connsiteX15399" y="connsiteY15399"/>
              </a:cxn>
              <a:cxn ang="0">
                <a:pos x="connsiteX15400" y="connsiteY15400"/>
              </a:cxn>
              <a:cxn ang="0">
                <a:pos x="connsiteX15401" y="connsiteY15401"/>
              </a:cxn>
              <a:cxn ang="0">
                <a:pos x="connsiteX15402" y="connsiteY15402"/>
              </a:cxn>
              <a:cxn ang="0">
                <a:pos x="connsiteX15403" y="connsiteY15403"/>
              </a:cxn>
              <a:cxn ang="0">
                <a:pos x="connsiteX15404" y="connsiteY15404"/>
              </a:cxn>
              <a:cxn ang="0">
                <a:pos x="connsiteX15405" y="connsiteY15405"/>
              </a:cxn>
              <a:cxn ang="0">
                <a:pos x="connsiteX15406" y="connsiteY15406"/>
              </a:cxn>
              <a:cxn ang="0">
                <a:pos x="connsiteX15407" y="connsiteY15407"/>
              </a:cxn>
              <a:cxn ang="0">
                <a:pos x="connsiteX15408" y="connsiteY15408"/>
              </a:cxn>
              <a:cxn ang="0">
                <a:pos x="connsiteX15409" y="connsiteY15409"/>
              </a:cxn>
              <a:cxn ang="0">
                <a:pos x="connsiteX15410" y="connsiteY15410"/>
              </a:cxn>
              <a:cxn ang="0">
                <a:pos x="connsiteX15411" y="connsiteY15411"/>
              </a:cxn>
              <a:cxn ang="0">
                <a:pos x="connsiteX15412" y="connsiteY15412"/>
              </a:cxn>
              <a:cxn ang="0">
                <a:pos x="connsiteX15413" y="connsiteY15413"/>
              </a:cxn>
              <a:cxn ang="0">
                <a:pos x="connsiteX15414" y="connsiteY15414"/>
              </a:cxn>
              <a:cxn ang="0">
                <a:pos x="connsiteX15415" y="connsiteY15415"/>
              </a:cxn>
              <a:cxn ang="0">
                <a:pos x="connsiteX15416" y="connsiteY15416"/>
              </a:cxn>
              <a:cxn ang="0">
                <a:pos x="connsiteX15417" y="connsiteY15417"/>
              </a:cxn>
              <a:cxn ang="0">
                <a:pos x="connsiteX15418" y="connsiteY15418"/>
              </a:cxn>
              <a:cxn ang="0">
                <a:pos x="connsiteX15419" y="connsiteY15419"/>
              </a:cxn>
              <a:cxn ang="0">
                <a:pos x="connsiteX15420" y="connsiteY15420"/>
              </a:cxn>
              <a:cxn ang="0">
                <a:pos x="connsiteX15421" y="connsiteY15421"/>
              </a:cxn>
              <a:cxn ang="0">
                <a:pos x="connsiteX15422" y="connsiteY15422"/>
              </a:cxn>
              <a:cxn ang="0">
                <a:pos x="connsiteX15423" y="connsiteY15423"/>
              </a:cxn>
              <a:cxn ang="0">
                <a:pos x="connsiteX15424" y="connsiteY15424"/>
              </a:cxn>
              <a:cxn ang="0">
                <a:pos x="connsiteX15425" y="connsiteY15425"/>
              </a:cxn>
              <a:cxn ang="0">
                <a:pos x="connsiteX15426" y="connsiteY15426"/>
              </a:cxn>
              <a:cxn ang="0">
                <a:pos x="connsiteX15427" y="connsiteY15427"/>
              </a:cxn>
              <a:cxn ang="0">
                <a:pos x="connsiteX15428" y="connsiteY15428"/>
              </a:cxn>
              <a:cxn ang="0">
                <a:pos x="connsiteX15429" y="connsiteY15429"/>
              </a:cxn>
              <a:cxn ang="0">
                <a:pos x="connsiteX15430" y="connsiteY15430"/>
              </a:cxn>
              <a:cxn ang="0">
                <a:pos x="connsiteX15431" y="connsiteY15431"/>
              </a:cxn>
              <a:cxn ang="0">
                <a:pos x="connsiteX15432" y="connsiteY15432"/>
              </a:cxn>
              <a:cxn ang="0">
                <a:pos x="connsiteX15433" y="connsiteY15433"/>
              </a:cxn>
              <a:cxn ang="0">
                <a:pos x="connsiteX15434" y="connsiteY15434"/>
              </a:cxn>
              <a:cxn ang="0">
                <a:pos x="connsiteX15435" y="connsiteY15435"/>
              </a:cxn>
              <a:cxn ang="0">
                <a:pos x="connsiteX15436" y="connsiteY15436"/>
              </a:cxn>
              <a:cxn ang="0">
                <a:pos x="connsiteX15437" y="connsiteY15437"/>
              </a:cxn>
              <a:cxn ang="0">
                <a:pos x="connsiteX15438" y="connsiteY15438"/>
              </a:cxn>
              <a:cxn ang="0">
                <a:pos x="connsiteX15439" y="connsiteY15439"/>
              </a:cxn>
              <a:cxn ang="0">
                <a:pos x="connsiteX15440" y="connsiteY15440"/>
              </a:cxn>
              <a:cxn ang="0">
                <a:pos x="connsiteX15441" y="connsiteY15441"/>
              </a:cxn>
              <a:cxn ang="0">
                <a:pos x="connsiteX15442" y="connsiteY15442"/>
              </a:cxn>
              <a:cxn ang="0">
                <a:pos x="connsiteX15443" y="connsiteY15443"/>
              </a:cxn>
              <a:cxn ang="0">
                <a:pos x="connsiteX15444" y="connsiteY15444"/>
              </a:cxn>
              <a:cxn ang="0">
                <a:pos x="connsiteX15445" y="connsiteY15445"/>
              </a:cxn>
              <a:cxn ang="0">
                <a:pos x="connsiteX15446" y="connsiteY15446"/>
              </a:cxn>
              <a:cxn ang="0">
                <a:pos x="connsiteX15447" y="connsiteY15447"/>
              </a:cxn>
              <a:cxn ang="0">
                <a:pos x="connsiteX15448" y="connsiteY15448"/>
              </a:cxn>
              <a:cxn ang="0">
                <a:pos x="connsiteX15449" y="connsiteY15449"/>
              </a:cxn>
              <a:cxn ang="0">
                <a:pos x="connsiteX15450" y="connsiteY15450"/>
              </a:cxn>
              <a:cxn ang="0">
                <a:pos x="connsiteX15451" y="connsiteY15451"/>
              </a:cxn>
              <a:cxn ang="0">
                <a:pos x="connsiteX15452" y="connsiteY15452"/>
              </a:cxn>
              <a:cxn ang="0">
                <a:pos x="connsiteX15453" y="connsiteY15453"/>
              </a:cxn>
              <a:cxn ang="0">
                <a:pos x="connsiteX15454" y="connsiteY15454"/>
              </a:cxn>
              <a:cxn ang="0">
                <a:pos x="connsiteX15455" y="connsiteY15455"/>
              </a:cxn>
              <a:cxn ang="0">
                <a:pos x="connsiteX15456" y="connsiteY15456"/>
              </a:cxn>
              <a:cxn ang="0">
                <a:pos x="connsiteX15457" y="connsiteY15457"/>
              </a:cxn>
              <a:cxn ang="0">
                <a:pos x="connsiteX15458" y="connsiteY15458"/>
              </a:cxn>
              <a:cxn ang="0">
                <a:pos x="connsiteX15459" y="connsiteY15459"/>
              </a:cxn>
              <a:cxn ang="0">
                <a:pos x="connsiteX15460" y="connsiteY15460"/>
              </a:cxn>
              <a:cxn ang="0">
                <a:pos x="connsiteX15461" y="connsiteY15461"/>
              </a:cxn>
              <a:cxn ang="0">
                <a:pos x="connsiteX15462" y="connsiteY15462"/>
              </a:cxn>
              <a:cxn ang="0">
                <a:pos x="connsiteX15463" y="connsiteY15463"/>
              </a:cxn>
              <a:cxn ang="0">
                <a:pos x="connsiteX15464" y="connsiteY15464"/>
              </a:cxn>
              <a:cxn ang="0">
                <a:pos x="connsiteX15465" y="connsiteY15465"/>
              </a:cxn>
              <a:cxn ang="0">
                <a:pos x="connsiteX15466" y="connsiteY15466"/>
              </a:cxn>
              <a:cxn ang="0">
                <a:pos x="connsiteX15467" y="connsiteY15467"/>
              </a:cxn>
              <a:cxn ang="0">
                <a:pos x="connsiteX15468" y="connsiteY15468"/>
              </a:cxn>
              <a:cxn ang="0">
                <a:pos x="connsiteX15469" y="connsiteY15469"/>
              </a:cxn>
              <a:cxn ang="0">
                <a:pos x="connsiteX15470" y="connsiteY15470"/>
              </a:cxn>
              <a:cxn ang="0">
                <a:pos x="connsiteX15471" y="connsiteY15471"/>
              </a:cxn>
              <a:cxn ang="0">
                <a:pos x="connsiteX15472" y="connsiteY15472"/>
              </a:cxn>
              <a:cxn ang="0">
                <a:pos x="connsiteX15473" y="connsiteY15473"/>
              </a:cxn>
              <a:cxn ang="0">
                <a:pos x="connsiteX15474" y="connsiteY15474"/>
              </a:cxn>
              <a:cxn ang="0">
                <a:pos x="connsiteX15475" y="connsiteY15475"/>
              </a:cxn>
              <a:cxn ang="0">
                <a:pos x="connsiteX15476" y="connsiteY15476"/>
              </a:cxn>
              <a:cxn ang="0">
                <a:pos x="connsiteX15477" y="connsiteY15477"/>
              </a:cxn>
              <a:cxn ang="0">
                <a:pos x="connsiteX15478" y="connsiteY15478"/>
              </a:cxn>
              <a:cxn ang="0">
                <a:pos x="connsiteX15479" y="connsiteY15479"/>
              </a:cxn>
              <a:cxn ang="0">
                <a:pos x="connsiteX15480" y="connsiteY15480"/>
              </a:cxn>
              <a:cxn ang="0">
                <a:pos x="connsiteX15481" y="connsiteY15481"/>
              </a:cxn>
              <a:cxn ang="0">
                <a:pos x="connsiteX15482" y="connsiteY15482"/>
              </a:cxn>
              <a:cxn ang="0">
                <a:pos x="connsiteX15483" y="connsiteY15483"/>
              </a:cxn>
              <a:cxn ang="0">
                <a:pos x="connsiteX15484" y="connsiteY15484"/>
              </a:cxn>
              <a:cxn ang="0">
                <a:pos x="connsiteX15485" y="connsiteY15485"/>
              </a:cxn>
              <a:cxn ang="0">
                <a:pos x="connsiteX15486" y="connsiteY15486"/>
              </a:cxn>
              <a:cxn ang="0">
                <a:pos x="connsiteX15487" y="connsiteY15487"/>
              </a:cxn>
              <a:cxn ang="0">
                <a:pos x="connsiteX15488" y="connsiteY15488"/>
              </a:cxn>
              <a:cxn ang="0">
                <a:pos x="connsiteX15489" y="connsiteY15489"/>
              </a:cxn>
              <a:cxn ang="0">
                <a:pos x="connsiteX15490" y="connsiteY15490"/>
              </a:cxn>
              <a:cxn ang="0">
                <a:pos x="connsiteX15491" y="connsiteY15491"/>
              </a:cxn>
              <a:cxn ang="0">
                <a:pos x="connsiteX15492" y="connsiteY15492"/>
              </a:cxn>
              <a:cxn ang="0">
                <a:pos x="connsiteX15493" y="connsiteY15493"/>
              </a:cxn>
              <a:cxn ang="0">
                <a:pos x="connsiteX15494" y="connsiteY15494"/>
              </a:cxn>
              <a:cxn ang="0">
                <a:pos x="connsiteX15495" y="connsiteY15495"/>
              </a:cxn>
              <a:cxn ang="0">
                <a:pos x="connsiteX15496" y="connsiteY15496"/>
              </a:cxn>
              <a:cxn ang="0">
                <a:pos x="connsiteX15497" y="connsiteY15497"/>
              </a:cxn>
              <a:cxn ang="0">
                <a:pos x="connsiteX15498" y="connsiteY15498"/>
              </a:cxn>
              <a:cxn ang="0">
                <a:pos x="connsiteX15499" y="connsiteY15499"/>
              </a:cxn>
              <a:cxn ang="0">
                <a:pos x="connsiteX15500" y="connsiteY15500"/>
              </a:cxn>
              <a:cxn ang="0">
                <a:pos x="connsiteX15501" y="connsiteY15501"/>
              </a:cxn>
              <a:cxn ang="0">
                <a:pos x="connsiteX15502" y="connsiteY15502"/>
              </a:cxn>
              <a:cxn ang="0">
                <a:pos x="connsiteX15503" y="connsiteY15503"/>
              </a:cxn>
              <a:cxn ang="0">
                <a:pos x="connsiteX15504" y="connsiteY15504"/>
              </a:cxn>
              <a:cxn ang="0">
                <a:pos x="connsiteX15505" y="connsiteY15505"/>
              </a:cxn>
              <a:cxn ang="0">
                <a:pos x="connsiteX15506" y="connsiteY15506"/>
              </a:cxn>
              <a:cxn ang="0">
                <a:pos x="connsiteX15507" y="connsiteY15507"/>
              </a:cxn>
              <a:cxn ang="0">
                <a:pos x="connsiteX15508" y="connsiteY15508"/>
              </a:cxn>
              <a:cxn ang="0">
                <a:pos x="connsiteX15509" y="connsiteY15509"/>
              </a:cxn>
              <a:cxn ang="0">
                <a:pos x="connsiteX15510" y="connsiteY15510"/>
              </a:cxn>
              <a:cxn ang="0">
                <a:pos x="connsiteX15511" y="connsiteY15511"/>
              </a:cxn>
              <a:cxn ang="0">
                <a:pos x="connsiteX15512" y="connsiteY15512"/>
              </a:cxn>
              <a:cxn ang="0">
                <a:pos x="connsiteX15513" y="connsiteY15513"/>
              </a:cxn>
              <a:cxn ang="0">
                <a:pos x="connsiteX15514" y="connsiteY15514"/>
              </a:cxn>
              <a:cxn ang="0">
                <a:pos x="connsiteX15515" y="connsiteY15515"/>
              </a:cxn>
              <a:cxn ang="0">
                <a:pos x="connsiteX15516" y="connsiteY15516"/>
              </a:cxn>
              <a:cxn ang="0">
                <a:pos x="connsiteX15517" y="connsiteY15517"/>
              </a:cxn>
              <a:cxn ang="0">
                <a:pos x="connsiteX15518" y="connsiteY15518"/>
              </a:cxn>
              <a:cxn ang="0">
                <a:pos x="connsiteX15519" y="connsiteY15519"/>
              </a:cxn>
              <a:cxn ang="0">
                <a:pos x="connsiteX15520" y="connsiteY15520"/>
              </a:cxn>
              <a:cxn ang="0">
                <a:pos x="connsiteX15521" y="connsiteY15521"/>
              </a:cxn>
              <a:cxn ang="0">
                <a:pos x="connsiteX15522" y="connsiteY15522"/>
              </a:cxn>
              <a:cxn ang="0">
                <a:pos x="connsiteX15523" y="connsiteY15523"/>
              </a:cxn>
              <a:cxn ang="0">
                <a:pos x="connsiteX15524" y="connsiteY15524"/>
              </a:cxn>
              <a:cxn ang="0">
                <a:pos x="connsiteX15525" y="connsiteY15525"/>
              </a:cxn>
              <a:cxn ang="0">
                <a:pos x="connsiteX15526" y="connsiteY15526"/>
              </a:cxn>
              <a:cxn ang="0">
                <a:pos x="connsiteX15527" y="connsiteY15527"/>
              </a:cxn>
              <a:cxn ang="0">
                <a:pos x="connsiteX15528" y="connsiteY15528"/>
              </a:cxn>
              <a:cxn ang="0">
                <a:pos x="connsiteX15529" y="connsiteY15529"/>
              </a:cxn>
              <a:cxn ang="0">
                <a:pos x="connsiteX15530" y="connsiteY15530"/>
              </a:cxn>
              <a:cxn ang="0">
                <a:pos x="connsiteX15531" y="connsiteY15531"/>
              </a:cxn>
              <a:cxn ang="0">
                <a:pos x="connsiteX15532" y="connsiteY15532"/>
              </a:cxn>
              <a:cxn ang="0">
                <a:pos x="connsiteX15533" y="connsiteY15533"/>
              </a:cxn>
              <a:cxn ang="0">
                <a:pos x="connsiteX15534" y="connsiteY15534"/>
              </a:cxn>
              <a:cxn ang="0">
                <a:pos x="connsiteX15535" y="connsiteY15535"/>
              </a:cxn>
              <a:cxn ang="0">
                <a:pos x="connsiteX15536" y="connsiteY15536"/>
              </a:cxn>
              <a:cxn ang="0">
                <a:pos x="connsiteX15537" y="connsiteY15537"/>
              </a:cxn>
              <a:cxn ang="0">
                <a:pos x="connsiteX15538" y="connsiteY15538"/>
              </a:cxn>
              <a:cxn ang="0">
                <a:pos x="connsiteX15539" y="connsiteY15539"/>
              </a:cxn>
              <a:cxn ang="0">
                <a:pos x="connsiteX15540" y="connsiteY15540"/>
              </a:cxn>
              <a:cxn ang="0">
                <a:pos x="connsiteX15541" y="connsiteY15541"/>
              </a:cxn>
              <a:cxn ang="0">
                <a:pos x="connsiteX15542" y="connsiteY15542"/>
              </a:cxn>
              <a:cxn ang="0">
                <a:pos x="connsiteX15543" y="connsiteY15543"/>
              </a:cxn>
              <a:cxn ang="0">
                <a:pos x="connsiteX15544" y="connsiteY15544"/>
              </a:cxn>
              <a:cxn ang="0">
                <a:pos x="connsiteX15545" y="connsiteY15545"/>
              </a:cxn>
              <a:cxn ang="0">
                <a:pos x="connsiteX15546" y="connsiteY15546"/>
              </a:cxn>
              <a:cxn ang="0">
                <a:pos x="connsiteX15547" y="connsiteY15547"/>
              </a:cxn>
              <a:cxn ang="0">
                <a:pos x="connsiteX15548" y="connsiteY15548"/>
              </a:cxn>
              <a:cxn ang="0">
                <a:pos x="connsiteX15549" y="connsiteY15549"/>
              </a:cxn>
              <a:cxn ang="0">
                <a:pos x="connsiteX15550" y="connsiteY15550"/>
              </a:cxn>
              <a:cxn ang="0">
                <a:pos x="connsiteX15551" y="connsiteY15551"/>
              </a:cxn>
              <a:cxn ang="0">
                <a:pos x="connsiteX15552" y="connsiteY15552"/>
              </a:cxn>
              <a:cxn ang="0">
                <a:pos x="connsiteX15553" y="connsiteY15553"/>
              </a:cxn>
              <a:cxn ang="0">
                <a:pos x="connsiteX15554" y="connsiteY15554"/>
              </a:cxn>
              <a:cxn ang="0">
                <a:pos x="connsiteX15555" y="connsiteY15555"/>
              </a:cxn>
              <a:cxn ang="0">
                <a:pos x="connsiteX15556" y="connsiteY15556"/>
              </a:cxn>
              <a:cxn ang="0">
                <a:pos x="connsiteX15557" y="connsiteY15557"/>
              </a:cxn>
              <a:cxn ang="0">
                <a:pos x="connsiteX15558" y="connsiteY15558"/>
              </a:cxn>
              <a:cxn ang="0">
                <a:pos x="connsiteX15559" y="connsiteY15559"/>
              </a:cxn>
              <a:cxn ang="0">
                <a:pos x="connsiteX15560" y="connsiteY15560"/>
              </a:cxn>
              <a:cxn ang="0">
                <a:pos x="connsiteX15561" y="connsiteY15561"/>
              </a:cxn>
              <a:cxn ang="0">
                <a:pos x="connsiteX15562" y="connsiteY15562"/>
              </a:cxn>
              <a:cxn ang="0">
                <a:pos x="connsiteX15563" y="connsiteY15563"/>
              </a:cxn>
              <a:cxn ang="0">
                <a:pos x="connsiteX15564" y="connsiteY15564"/>
              </a:cxn>
              <a:cxn ang="0">
                <a:pos x="connsiteX15565" y="connsiteY15565"/>
              </a:cxn>
              <a:cxn ang="0">
                <a:pos x="connsiteX15566" y="connsiteY15566"/>
              </a:cxn>
              <a:cxn ang="0">
                <a:pos x="connsiteX15567" y="connsiteY15567"/>
              </a:cxn>
              <a:cxn ang="0">
                <a:pos x="connsiteX15568" y="connsiteY15568"/>
              </a:cxn>
              <a:cxn ang="0">
                <a:pos x="connsiteX15569" y="connsiteY15569"/>
              </a:cxn>
              <a:cxn ang="0">
                <a:pos x="connsiteX15570" y="connsiteY15570"/>
              </a:cxn>
              <a:cxn ang="0">
                <a:pos x="connsiteX15571" y="connsiteY15571"/>
              </a:cxn>
              <a:cxn ang="0">
                <a:pos x="connsiteX15572" y="connsiteY15572"/>
              </a:cxn>
              <a:cxn ang="0">
                <a:pos x="connsiteX15573" y="connsiteY15573"/>
              </a:cxn>
              <a:cxn ang="0">
                <a:pos x="connsiteX15574" y="connsiteY15574"/>
              </a:cxn>
              <a:cxn ang="0">
                <a:pos x="connsiteX15575" y="connsiteY15575"/>
              </a:cxn>
              <a:cxn ang="0">
                <a:pos x="connsiteX15576" y="connsiteY15576"/>
              </a:cxn>
              <a:cxn ang="0">
                <a:pos x="connsiteX15577" y="connsiteY15577"/>
              </a:cxn>
              <a:cxn ang="0">
                <a:pos x="connsiteX15578" y="connsiteY15578"/>
              </a:cxn>
              <a:cxn ang="0">
                <a:pos x="connsiteX15579" y="connsiteY15579"/>
              </a:cxn>
              <a:cxn ang="0">
                <a:pos x="connsiteX15580" y="connsiteY15580"/>
              </a:cxn>
              <a:cxn ang="0">
                <a:pos x="connsiteX15581" y="connsiteY15581"/>
              </a:cxn>
              <a:cxn ang="0">
                <a:pos x="connsiteX15582" y="connsiteY15582"/>
              </a:cxn>
              <a:cxn ang="0">
                <a:pos x="connsiteX15583" y="connsiteY15583"/>
              </a:cxn>
              <a:cxn ang="0">
                <a:pos x="connsiteX15584" y="connsiteY15584"/>
              </a:cxn>
              <a:cxn ang="0">
                <a:pos x="connsiteX15585" y="connsiteY15585"/>
              </a:cxn>
              <a:cxn ang="0">
                <a:pos x="connsiteX15586" y="connsiteY15586"/>
              </a:cxn>
              <a:cxn ang="0">
                <a:pos x="connsiteX15587" y="connsiteY15587"/>
              </a:cxn>
              <a:cxn ang="0">
                <a:pos x="connsiteX15588" y="connsiteY15588"/>
              </a:cxn>
              <a:cxn ang="0">
                <a:pos x="connsiteX15589" y="connsiteY15589"/>
              </a:cxn>
              <a:cxn ang="0">
                <a:pos x="connsiteX15590" y="connsiteY15590"/>
              </a:cxn>
              <a:cxn ang="0">
                <a:pos x="connsiteX15591" y="connsiteY15591"/>
              </a:cxn>
              <a:cxn ang="0">
                <a:pos x="connsiteX15592" y="connsiteY15592"/>
              </a:cxn>
              <a:cxn ang="0">
                <a:pos x="connsiteX15593" y="connsiteY15593"/>
              </a:cxn>
              <a:cxn ang="0">
                <a:pos x="connsiteX15594" y="connsiteY15594"/>
              </a:cxn>
              <a:cxn ang="0">
                <a:pos x="connsiteX15595" y="connsiteY15595"/>
              </a:cxn>
              <a:cxn ang="0">
                <a:pos x="connsiteX15596" y="connsiteY15596"/>
              </a:cxn>
              <a:cxn ang="0">
                <a:pos x="connsiteX15597" y="connsiteY15597"/>
              </a:cxn>
              <a:cxn ang="0">
                <a:pos x="connsiteX15598" y="connsiteY15598"/>
              </a:cxn>
              <a:cxn ang="0">
                <a:pos x="connsiteX15599" y="connsiteY15599"/>
              </a:cxn>
              <a:cxn ang="0">
                <a:pos x="connsiteX15600" y="connsiteY15600"/>
              </a:cxn>
              <a:cxn ang="0">
                <a:pos x="connsiteX15601" y="connsiteY15601"/>
              </a:cxn>
              <a:cxn ang="0">
                <a:pos x="connsiteX15602" y="connsiteY15602"/>
              </a:cxn>
              <a:cxn ang="0">
                <a:pos x="connsiteX15603" y="connsiteY15603"/>
              </a:cxn>
              <a:cxn ang="0">
                <a:pos x="connsiteX15604" y="connsiteY15604"/>
              </a:cxn>
              <a:cxn ang="0">
                <a:pos x="connsiteX15605" y="connsiteY15605"/>
              </a:cxn>
              <a:cxn ang="0">
                <a:pos x="connsiteX15606" y="connsiteY15606"/>
              </a:cxn>
              <a:cxn ang="0">
                <a:pos x="connsiteX15607" y="connsiteY15607"/>
              </a:cxn>
              <a:cxn ang="0">
                <a:pos x="connsiteX15608" y="connsiteY15608"/>
              </a:cxn>
              <a:cxn ang="0">
                <a:pos x="connsiteX15609" y="connsiteY15609"/>
              </a:cxn>
              <a:cxn ang="0">
                <a:pos x="connsiteX15610" y="connsiteY15610"/>
              </a:cxn>
              <a:cxn ang="0">
                <a:pos x="connsiteX15611" y="connsiteY15611"/>
              </a:cxn>
              <a:cxn ang="0">
                <a:pos x="connsiteX15612" y="connsiteY15612"/>
              </a:cxn>
              <a:cxn ang="0">
                <a:pos x="connsiteX15613" y="connsiteY15613"/>
              </a:cxn>
              <a:cxn ang="0">
                <a:pos x="connsiteX15614" y="connsiteY15614"/>
              </a:cxn>
              <a:cxn ang="0">
                <a:pos x="connsiteX15615" y="connsiteY15615"/>
              </a:cxn>
              <a:cxn ang="0">
                <a:pos x="connsiteX15616" y="connsiteY15616"/>
              </a:cxn>
              <a:cxn ang="0">
                <a:pos x="connsiteX15617" y="connsiteY15617"/>
              </a:cxn>
              <a:cxn ang="0">
                <a:pos x="connsiteX15618" y="connsiteY15618"/>
              </a:cxn>
              <a:cxn ang="0">
                <a:pos x="connsiteX15619" y="connsiteY15619"/>
              </a:cxn>
              <a:cxn ang="0">
                <a:pos x="connsiteX15620" y="connsiteY15620"/>
              </a:cxn>
              <a:cxn ang="0">
                <a:pos x="connsiteX15621" y="connsiteY15621"/>
              </a:cxn>
              <a:cxn ang="0">
                <a:pos x="connsiteX15622" y="connsiteY15622"/>
              </a:cxn>
              <a:cxn ang="0">
                <a:pos x="connsiteX15623" y="connsiteY15623"/>
              </a:cxn>
              <a:cxn ang="0">
                <a:pos x="connsiteX15624" y="connsiteY15624"/>
              </a:cxn>
              <a:cxn ang="0">
                <a:pos x="connsiteX15625" y="connsiteY15625"/>
              </a:cxn>
              <a:cxn ang="0">
                <a:pos x="connsiteX15626" y="connsiteY15626"/>
              </a:cxn>
              <a:cxn ang="0">
                <a:pos x="connsiteX15627" y="connsiteY15627"/>
              </a:cxn>
              <a:cxn ang="0">
                <a:pos x="connsiteX15628" y="connsiteY15628"/>
              </a:cxn>
              <a:cxn ang="0">
                <a:pos x="connsiteX15629" y="connsiteY15629"/>
              </a:cxn>
              <a:cxn ang="0">
                <a:pos x="connsiteX15630" y="connsiteY15630"/>
              </a:cxn>
              <a:cxn ang="0">
                <a:pos x="connsiteX15631" y="connsiteY15631"/>
              </a:cxn>
              <a:cxn ang="0">
                <a:pos x="connsiteX15632" y="connsiteY15632"/>
              </a:cxn>
              <a:cxn ang="0">
                <a:pos x="connsiteX15633" y="connsiteY15633"/>
              </a:cxn>
              <a:cxn ang="0">
                <a:pos x="connsiteX15634" y="connsiteY15634"/>
              </a:cxn>
              <a:cxn ang="0">
                <a:pos x="connsiteX15635" y="connsiteY15635"/>
              </a:cxn>
              <a:cxn ang="0">
                <a:pos x="connsiteX15636" y="connsiteY15636"/>
              </a:cxn>
              <a:cxn ang="0">
                <a:pos x="connsiteX15637" y="connsiteY15637"/>
              </a:cxn>
              <a:cxn ang="0">
                <a:pos x="connsiteX15638" y="connsiteY15638"/>
              </a:cxn>
              <a:cxn ang="0">
                <a:pos x="connsiteX15639" y="connsiteY15639"/>
              </a:cxn>
              <a:cxn ang="0">
                <a:pos x="connsiteX15640" y="connsiteY15640"/>
              </a:cxn>
              <a:cxn ang="0">
                <a:pos x="connsiteX15641" y="connsiteY15641"/>
              </a:cxn>
              <a:cxn ang="0">
                <a:pos x="connsiteX15642" y="connsiteY15642"/>
              </a:cxn>
              <a:cxn ang="0">
                <a:pos x="connsiteX15643" y="connsiteY15643"/>
              </a:cxn>
              <a:cxn ang="0">
                <a:pos x="connsiteX15644" y="connsiteY15644"/>
              </a:cxn>
              <a:cxn ang="0">
                <a:pos x="connsiteX15645" y="connsiteY15645"/>
              </a:cxn>
              <a:cxn ang="0">
                <a:pos x="connsiteX15646" y="connsiteY15646"/>
              </a:cxn>
              <a:cxn ang="0">
                <a:pos x="connsiteX15647" y="connsiteY15647"/>
              </a:cxn>
              <a:cxn ang="0">
                <a:pos x="connsiteX15648" y="connsiteY15648"/>
              </a:cxn>
              <a:cxn ang="0">
                <a:pos x="connsiteX15649" y="connsiteY15649"/>
              </a:cxn>
              <a:cxn ang="0">
                <a:pos x="connsiteX15650" y="connsiteY15650"/>
              </a:cxn>
              <a:cxn ang="0">
                <a:pos x="connsiteX15651" y="connsiteY15651"/>
              </a:cxn>
              <a:cxn ang="0">
                <a:pos x="connsiteX15652" y="connsiteY15652"/>
              </a:cxn>
              <a:cxn ang="0">
                <a:pos x="connsiteX15653" y="connsiteY15653"/>
              </a:cxn>
              <a:cxn ang="0">
                <a:pos x="connsiteX15654" y="connsiteY15654"/>
              </a:cxn>
              <a:cxn ang="0">
                <a:pos x="connsiteX15655" y="connsiteY15655"/>
              </a:cxn>
              <a:cxn ang="0">
                <a:pos x="connsiteX15656" y="connsiteY15656"/>
              </a:cxn>
              <a:cxn ang="0">
                <a:pos x="connsiteX15657" y="connsiteY15657"/>
              </a:cxn>
              <a:cxn ang="0">
                <a:pos x="connsiteX15658" y="connsiteY15658"/>
              </a:cxn>
              <a:cxn ang="0">
                <a:pos x="connsiteX15659" y="connsiteY15659"/>
              </a:cxn>
              <a:cxn ang="0">
                <a:pos x="connsiteX15660" y="connsiteY15660"/>
              </a:cxn>
              <a:cxn ang="0">
                <a:pos x="connsiteX15661" y="connsiteY15661"/>
              </a:cxn>
              <a:cxn ang="0">
                <a:pos x="connsiteX15662" y="connsiteY15662"/>
              </a:cxn>
              <a:cxn ang="0">
                <a:pos x="connsiteX15663" y="connsiteY15663"/>
              </a:cxn>
              <a:cxn ang="0">
                <a:pos x="connsiteX15664" y="connsiteY15664"/>
              </a:cxn>
              <a:cxn ang="0">
                <a:pos x="connsiteX15665" y="connsiteY15665"/>
              </a:cxn>
              <a:cxn ang="0">
                <a:pos x="connsiteX15666" y="connsiteY15666"/>
              </a:cxn>
              <a:cxn ang="0">
                <a:pos x="connsiteX15667" y="connsiteY15667"/>
              </a:cxn>
              <a:cxn ang="0">
                <a:pos x="connsiteX15668" y="connsiteY15668"/>
              </a:cxn>
              <a:cxn ang="0">
                <a:pos x="connsiteX15669" y="connsiteY15669"/>
              </a:cxn>
              <a:cxn ang="0">
                <a:pos x="connsiteX15670" y="connsiteY15670"/>
              </a:cxn>
              <a:cxn ang="0">
                <a:pos x="connsiteX15671" y="connsiteY15671"/>
              </a:cxn>
              <a:cxn ang="0">
                <a:pos x="connsiteX15672" y="connsiteY15672"/>
              </a:cxn>
              <a:cxn ang="0">
                <a:pos x="connsiteX15673" y="connsiteY15673"/>
              </a:cxn>
              <a:cxn ang="0">
                <a:pos x="connsiteX15674" y="connsiteY15674"/>
              </a:cxn>
              <a:cxn ang="0">
                <a:pos x="connsiteX15675" y="connsiteY15675"/>
              </a:cxn>
              <a:cxn ang="0">
                <a:pos x="connsiteX15676" y="connsiteY15676"/>
              </a:cxn>
              <a:cxn ang="0">
                <a:pos x="connsiteX15677" y="connsiteY15677"/>
              </a:cxn>
              <a:cxn ang="0">
                <a:pos x="connsiteX15678" y="connsiteY15678"/>
              </a:cxn>
              <a:cxn ang="0">
                <a:pos x="connsiteX15679" y="connsiteY15679"/>
              </a:cxn>
              <a:cxn ang="0">
                <a:pos x="connsiteX15680" y="connsiteY15680"/>
              </a:cxn>
              <a:cxn ang="0">
                <a:pos x="connsiteX15681" y="connsiteY15681"/>
              </a:cxn>
              <a:cxn ang="0">
                <a:pos x="connsiteX15682" y="connsiteY15682"/>
              </a:cxn>
              <a:cxn ang="0">
                <a:pos x="connsiteX15683" y="connsiteY15683"/>
              </a:cxn>
              <a:cxn ang="0">
                <a:pos x="connsiteX15684" y="connsiteY15684"/>
              </a:cxn>
              <a:cxn ang="0">
                <a:pos x="connsiteX15685" y="connsiteY15685"/>
              </a:cxn>
              <a:cxn ang="0">
                <a:pos x="connsiteX15686" y="connsiteY15686"/>
              </a:cxn>
              <a:cxn ang="0">
                <a:pos x="connsiteX15687" y="connsiteY15687"/>
              </a:cxn>
              <a:cxn ang="0">
                <a:pos x="connsiteX15688" y="connsiteY15688"/>
              </a:cxn>
              <a:cxn ang="0">
                <a:pos x="connsiteX15689" y="connsiteY15689"/>
              </a:cxn>
              <a:cxn ang="0">
                <a:pos x="connsiteX15690" y="connsiteY15690"/>
              </a:cxn>
              <a:cxn ang="0">
                <a:pos x="connsiteX15691" y="connsiteY15691"/>
              </a:cxn>
              <a:cxn ang="0">
                <a:pos x="connsiteX15692" y="connsiteY15692"/>
              </a:cxn>
              <a:cxn ang="0">
                <a:pos x="connsiteX15693" y="connsiteY15693"/>
              </a:cxn>
              <a:cxn ang="0">
                <a:pos x="connsiteX15694" y="connsiteY15694"/>
              </a:cxn>
              <a:cxn ang="0">
                <a:pos x="connsiteX15695" y="connsiteY15695"/>
              </a:cxn>
              <a:cxn ang="0">
                <a:pos x="connsiteX15696" y="connsiteY15696"/>
              </a:cxn>
              <a:cxn ang="0">
                <a:pos x="connsiteX15697" y="connsiteY15697"/>
              </a:cxn>
              <a:cxn ang="0">
                <a:pos x="connsiteX15698" y="connsiteY15698"/>
              </a:cxn>
              <a:cxn ang="0">
                <a:pos x="connsiteX15699" y="connsiteY15699"/>
              </a:cxn>
              <a:cxn ang="0">
                <a:pos x="connsiteX15700" y="connsiteY15700"/>
              </a:cxn>
              <a:cxn ang="0">
                <a:pos x="connsiteX15701" y="connsiteY15701"/>
              </a:cxn>
              <a:cxn ang="0">
                <a:pos x="connsiteX15702" y="connsiteY15702"/>
              </a:cxn>
              <a:cxn ang="0">
                <a:pos x="connsiteX15703" y="connsiteY15703"/>
              </a:cxn>
              <a:cxn ang="0">
                <a:pos x="connsiteX15704" y="connsiteY15704"/>
              </a:cxn>
              <a:cxn ang="0">
                <a:pos x="connsiteX15705" y="connsiteY15705"/>
              </a:cxn>
              <a:cxn ang="0">
                <a:pos x="connsiteX15706" y="connsiteY15706"/>
              </a:cxn>
              <a:cxn ang="0">
                <a:pos x="connsiteX15707" y="connsiteY15707"/>
              </a:cxn>
              <a:cxn ang="0">
                <a:pos x="connsiteX15708" y="connsiteY15708"/>
              </a:cxn>
              <a:cxn ang="0">
                <a:pos x="connsiteX15709" y="connsiteY15709"/>
              </a:cxn>
              <a:cxn ang="0">
                <a:pos x="connsiteX15710" y="connsiteY15710"/>
              </a:cxn>
              <a:cxn ang="0">
                <a:pos x="connsiteX15711" y="connsiteY15711"/>
              </a:cxn>
              <a:cxn ang="0">
                <a:pos x="connsiteX15712" y="connsiteY15712"/>
              </a:cxn>
              <a:cxn ang="0">
                <a:pos x="connsiteX15713" y="connsiteY15713"/>
              </a:cxn>
              <a:cxn ang="0">
                <a:pos x="connsiteX15714" y="connsiteY15714"/>
              </a:cxn>
              <a:cxn ang="0">
                <a:pos x="connsiteX15715" y="connsiteY15715"/>
              </a:cxn>
              <a:cxn ang="0">
                <a:pos x="connsiteX15716" y="connsiteY15716"/>
              </a:cxn>
              <a:cxn ang="0">
                <a:pos x="connsiteX15717" y="connsiteY15717"/>
              </a:cxn>
              <a:cxn ang="0">
                <a:pos x="connsiteX15718" y="connsiteY15718"/>
              </a:cxn>
              <a:cxn ang="0">
                <a:pos x="connsiteX15719" y="connsiteY15719"/>
              </a:cxn>
              <a:cxn ang="0">
                <a:pos x="connsiteX15720" y="connsiteY15720"/>
              </a:cxn>
              <a:cxn ang="0">
                <a:pos x="connsiteX15721" y="connsiteY15721"/>
              </a:cxn>
              <a:cxn ang="0">
                <a:pos x="connsiteX15722" y="connsiteY15722"/>
              </a:cxn>
              <a:cxn ang="0">
                <a:pos x="connsiteX15723" y="connsiteY15723"/>
              </a:cxn>
              <a:cxn ang="0">
                <a:pos x="connsiteX15724" y="connsiteY15724"/>
              </a:cxn>
              <a:cxn ang="0">
                <a:pos x="connsiteX15725" y="connsiteY15725"/>
              </a:cxn>
              <a:cxn ang="0">
                <a:pos x="connsiteX15726" y="connsiteY15726"/>
              </a:cxn>
              <a:cxn ang="0">
                <a:pos x="connsiteX15727" y="connsiteY15727"/>
              </a:cxn>
              <a:cxn ang="0">
                <a:pos x="connsiteX15728" y="connsiteY15728"/>
              </a:cxn>
              <a:cxn ang="0">
                <a:pos x="connsiteX15729" y="connsiteY15729"/>
              </a:cxn>
              <a:cxn ang="0">
                <a:pos x="connsiteX15730" y="connsiteY15730"/>
              </a:cxn>
              <a:cxn ang="0">
                <a:pos x="connsiteX15731" y="connsiteY15731"/>
              </a:cxn>
              <a:cxn ang="0">
                <a:pos x="connsiteX15732" y="connsiteY15732"/>
              </a:cxn>
              <a:cxn ang="0">
                <a:pos x="connsiteX15733" y="connsiteY15733"/>
              </a:cxn>
              <a:cxn ang="0">
                <a:pos x="connsiteX15734" y="connsiteY15734"/>
              </a:cxn>
              <a:cxn ang="0">
                <a:pos x="connsiteX15735" y="connsiteY15735"/>
              </a:cxn>
              <a:cxn ang="0">
                <a:pos x="connsiteX15736" y="connsiteY15736"/>
              </a:cxn>
              <a:cxn ang="0">
                <a:pos x="connsiteX15737" y="connsiteY15737"/>
              </a:cxn>
              <a:cxn ang="0">
                <a:pos x="connsiteX15738" y="connsiteY15738"/>
              </a:cxn>
              <a:cxn ang="0">
                <a:pos x="connsiteX15739" y="connsiteY15739"/>
              </a:cxn>
              <a:cxn ang="0">
                <a:pos x="connsiteX15740" y="connsiteY15740"/>
              </a:cxn>
              <a:cxn ang="0">
                <a:pos x="connsiteX15741" y="connsiteY15741"/>
              </a:cxn>
              <a:cxn ang="0">
                <a:pos x="connsiteX15742" y="connsiteY15742"/>
              </a:cxn>
              <a:cxn ang="0">
                <a:pos x="connsiteX15743" y="connsiteY15743"/>
              </a:cxn>
              <a:cxn ang="0">
                <a:pos x="connsiteX15744" y="connsiteY15744"/>
              </a:cxn>
              <a:cxn ang="0">
                <a:pos x="connsiteX15745" y="connsiteY15745"/>
              </a:cxn>
              <a:cxn ang="0">
                <a:pos x="connsiteX15746" y="connsiteY15746"/>
              </a:cxn>
              <a:cxn ang="0">
                <a:pos x="connsiteX15747" y="connsiteY15747"/>
              </a:cxn>
              <a:cxn ang="0">
                <a:pos x="connsiteX15748" y="connsiteY15748"/>
              </a:cxn>
              <a:cxn ang="0">
                <a:pos x="connsiteX15749" y="connsiteY15749"/>
              </a:cxn>
              <a:cxn ang="0">
                <a:pos x="connsiteX15750" y="connsiteY15750"/>
              </a:cxn>
              <a:cxn ang="0">
                <a:pos x="connsiteX15751" y="connsiteY15751"/>
              </a:cxn>
              <a:cxn ang="0">
                <a:pos x="connsiteX15752" y="connsiteY15752"/>
              </a:cxn>
              <a:cxn ang="0">
                <a:pos x="connsiteX15753" y="connsiteY15753"/>
              </a:cxn>
              <a:cxn ang="0">
                <a:pos x="connsiteX15754" y="connsiteY15754"/>
              </a:cxn>
              <a:cxn ang="0">
                <a:pos x="connsiteX15755" y="connsiteY15755"/>
              </a:cxn>
              <a:cxn ang="0">
                <a:pos x="connsiteX15756" y="connsiteY15756"/>
              </a:cxn>
              <a:cxn ang="0">
                <a:pos x="connsiteX15757" y="connsiteY15757"/>
              </a:cxn>
              <a:cxn ang="0">
                <a:pos x="connsiteX15758" y="connsiteY15758"/>
              </a:cxn>
              <a:cxn ang="0">
                <a:pos x="connsiteX15759" y="connsiteY15759"/>
              </a:cxn>
              <a:cxn ang="0">
                <a:pos x="connsiteX15760" y="connsiteY15760"/>
              </a:cxn>
              <a:cxn ang="0">
                <a:pos x="connsiteX15761" y="connsiteY15761"/>
              </a:cxn>
              <a:cxn ang="0">
                <a:pos x="connsiteX15762" y="connsiteY15762"/>
              </a:cxn>
              <a:cxn ang="0">
                <a:pos x="connsiteX15763" y="connsiteY15763"/>
              </a:cxn>
              <a:cxn ang="0">
                <a:pos x="connsiteX15764" y="connsiteY15764"/>
              </a:cxn>
              <a:cxn ang="0">
                <a:pos x="connsiteX15765" y="connsiteY15765"/>
              </a:cxn>
              <a:cxn ang="0">
                <a:pos x="connsiteX15766" y="connsiteY15766"/>
              </a:cxn>
              <a:cxn ang="0">
                <a:pos x="connsiteX15767" y="connsiteY15767"/>
              </a:cxn>
              <a:cxn ang="0">
                <a:pos x="connsiteX15768" y="connsiteY15768"/>
              </a:cxn>
              <a:cxn ang="0">
                <a:pos x="connsiteX15769" y="connsiteY15769"/>
              </a:cxn>
              <a:cxn ang="0">
                <a:pos x="connsiteX15770" y="connsiteY15770"/>
              </a:cxn>
              <a:cxn ang="0">
                <a:pos x="connsiteX15771" y="connsiteY15771"/>
              </a:cxn>
              <a:cxn ang="0">
                <a:pos x="connsiteX15772" y="connsiteY15772"/>
              </a:cxn>
              <a:cxn ang="0">
                <a:pos x="connsiteX15773" y="connsiteY15773"/>
              </a:cxn>
              <a:cxn ang="0">
                <a:pos x="connsiteX15774" y="connsiteY15774"/>
              </a:cxn>
              <a:cxn ang="0">
                <a:pos x="connsiteX15775" y="connsiteY15775"/>
              </a:cxn>
              <a:cxn ang="0">
                <a:pos x="connsiteX15776" y="connsiteY15776"/>
              </a:cxn>
              <a:cxn ang="0">
                <a:pos x="connsiteX15777" y="connsiteY15777"/>
              </a:cxn>
              <a:cxn ang="0">
                <a:pos x="connsiteX15778" y="connsiteY15778"/>
              </a:cxn>
              <a:cxn ang="0">
                <a:pos x="connsiteX15779" y="connsiteY15779"/>
              </a:cxn>
              <a:cxn ang="0">
                <a:pos x="connsiteX15780" y="connsiteY15780"/>
              </a:cxn>
              <a:cxn ang="0">
                <a:pos x="connsiteX15781" y="connsiteY15781"/>
              </a:cxn>
              <a:cxn ang="0">
                <a:pos x="connsiteX15782" y="connsiteY15782"/>
              </a:cxn>
              <a:cxn ang="0">
                <a:pos x="connsiteX15783" y="connsiteY15783"/>
              </a:cxn>
              <a:cxn ang="0">
                <a:pos x="connsiteX15784" y="connsiteY15784"/>
              </a:cxn>
              <a:cxn ang="0">
                <a:pos x="connsiteX15785" y="connsiteY15785"/>
              </a:cxn>
              <a:cxn ang="0">
                <a:pos x="connsiteX15786" y="connsiteY15786"/>
              </a:cxn>
              <a:cxn ang="0">
                <a:pos x="connsiteX15787" y="connsiteY15787"/>
              </a:cxn>
              <a:cxn ang="0">
                <a:pos x="connsiteX15788" y="connsiteY15788"/>
              </a:cxn>
              <a:cxn ang="0">
                <a:pos x="connsiteX15789" y="connsiteY15789"/>
              </a:cxn>
              <a:cxn ang="0">
                <a:pos x="connsiteX15790" y="connsiteY15790"/>
              </a:cxn>
              <a:cxn ang="0">
                <a:pos x="connsiteX15791" y="connsiteY15791"/>
              </a:cxn>
              <a:cxn ang="0">
                <a:pos x="connsiteX15792" y="connsiteY15792"/>
              </a:cxn>
              <a:cxn ang="0">
                <a:pos x="connsiteX15793" y="connsiteY15793"/>
              </a:cxn>
              <a:cxn ang="0">
                <a:pos x="connsiteX15794" y="connsiteY15794"/>
              </a:cxn>
              <a:cxn ang="0">
                <a:pos x="connsiteX15795" y="connsiteY15795"/>
              </a:cxn>
              <a:cxn ang="0">
                <a:pos x="connsiteX15796" y="connsiteY15796"/>
              </a:cxn>
              <a:cxn ang="0">
                <a:pos x="connsiteX15797" y="connsiteY15797"/>
              </a:cxn>
              <a:cxn ang="0">
                <a:pos x="connsiteX15798" y="connsiteY15798"/>
              </a:cxn>
              <a:cxn ang="0">
                <a:pos x="connsiteX15799" y="connsiteY15799"/>
              </a:cxn>
              <a:cxn ang="0">
                <a:pos x="connsiteX15800" y="connsiteY15800"/>
              </a:cxn>
              <a:cxn ang="0">
                <a:pos x="connsiteX15801" y="connsiteY15801"/>
              </a:cxn>
              <a:cxn ang="0">
                <a:pos x="connsiteX15802" y="connsiteY15802"/>
              </a:cxn>
              <a:cxn ang="0">
                <a:pos x="connsiteX15803" y="connsiteY15803"/>
              </a:cxn>
              <a:cxn ang="0">
                <a:pos x="connsiteX15804" y="connsiteY15804"/>
              </a:cxn>
              <a:cxn ang="0">
                <a:pos x="connsiteX15805" y="connsiteY15805"/>
              </a:cxn>
              <a:cxn ang="0">
                <a:pos x="connsiteX15806" y="connsiteY15806"/>
              </a:cxn>
              <a:cxn ang="0">
                <a:pos x="connsiteX15807" y="connsiteY15807"/>
              </a:cxn>
              <a:cxn ang="0">
                <a:pos x="connsiteX15808" y="connsiteY15808"/>
              </a:cxn>
              <a:cxn ang="0">
                <a:pos x="connsiteX15809" y="connsiteY15809"/>
              </a:cxn>
              <a:cxn ang="0">
                <a:pos x="connsiteX15810" y="connsiteY15810"/>
              </a:cxn>
              <a:cxn ang="0">
                <a:pos x="connsiteX15811" y="connsiteY15811"/>
              </a:cxn>
              <a:cxn ang="0">
                <a:pos x="connsiteX15812" y="connsiteY15812"/>
              </a:cxn>
              <a:cxn ang="0">
                <a:pos x="connsiteX15813" y="connsiteY15813"/>
              </a:cxn>
              <a:cxn ang="0">
                <a:pos x="connsiteX15814" y="connsiteY15814"/>
              </a:cxn>
              <a:cxn ang="0">
                <a:pos x="connsiteX15815" y="connsiteY15815"/>
              </a:cxn>
              <a:cxn ang="0">
                <a:pos x="connsiteX15816" y="connsiteY15816"/>
              </a:cxn>
              <a:cxn ang="0">
                <a:pos x="connsiteX15817" y="connsiteY15817"/>
              </a:cxn>
              <a:cxn ang="0">
                <a:pos x="connsiteX15818" y="connsiteY15818"/>
              </a:cxn>
              <a:cxn ang="0">
                <a:pos x="connsiteX15819" y="connsiteY15819"/>
              </a:cxn>
              <a:cxn ang="0">
                <a:pos x="connsiteX15820" y="connsiteY15820"/>
              </a:cxn>
              <a:cxn ang="0">
                <a:pos x="connsiteX15821" y="connsiteY15821"/>
              </a:cxn>
              <a:cxn ang="0">
                <a:pos x="connsiteX15822" y="connsiteY15822"/>
              </a:cxn>
              <a:cxn ang="0">
                <a:pos x="connsiteX15823" y="connsiteY15823"/>
              </a:cxn>
              <a:cxn ang="0">
                <a:pos x="connsiteX15824" y="connsiteY15824"/>
              </a:cxn>
              <a:cxn ang="0">
                <a:pos x="connsiteX15825" y="connsiteY15825"/>
              </a:cxn>
              <a:cxn ang="0">
                <a:pos x="connsiteX15826" y="connsiteY15826"/>
              </a:cxn>
              <a:cxn ang="0">
                <a:pos x="connsiteX15827" y="connsiteY15827"/>
              </a:cxn>
              <a:cxn ang="0">
                <a:pos x="connsiteX15828" y="connsiteY15828"/>
              </a:cxn>
              <a:cxn ang="0">
                <a:pos x="connsiteX15829" y="connsiteY15829"/>
              </a:cxn>
              <a:cxn ang="0">
                <a:pos x="connsiteX15830" y="connsiteY15830"/>
              </a:cxn>
              <a:cxn ang="0">
                <a:pos x="connsiteX15831" y="connsiteY15831"/>
              </a:cxn>
              <a:cxn ang="0">
                <a:pos x="connsiteX15832" y="connsiteY15832"/>
              </a:cxn>
              <a:cxn ang="0">
                <a:pos x="connsiteX15833" y="connsiteY15833"/>
              </a:cxn>
              <a:cxn ang="0">
                <a:pos x="connsiteX15834" y="connsiteY15834"/>
              </a:cxn>
              <a:cxn ang="0">
                <a:pos x="connsiteX15835" y="connsiteY15835"/>
              </a:cxn>
              <a:cxn ang="0">
                <a:pos x="connsiteX15836" y="connsiteY15836"/>
              </a:cxn>
              <a:cxn ang="0">
                <a:pos x="connsiteX15837" y="connsiteY15837"/>
              </a:cxn>
              <a:cxn ang="0">
                <a:pos x="connsiteX15838" y="connsiteY15838"/>
              </a:cxn>
              <a:cxn ang="0">
                <a:pos x="connsiteX15839" y="connsiteY15839"/>
              </a:cxn>
              <a:cxn ang="0">
                <a:pos x="connsiteX15840" y="connsiteY15840"/>
              </a:cxn>
              <a:cxn ang="0">
                <a:pos x="connsiteX15841" y="connsiteY15841"/>
              </a:cxn>
              <a:cxn ang="0">
                <a:pos x="connsiteX15842" y="connsiteY15842"/>
              </a:cxn>
              <a:cxn ang="0">
                <a:pos x="connsiteX15843" y="connsiteY15843"/>
              </a:cxn>
              <a:cxn ang="0">
                <a:pos x="connsiteX15844" y="connsiteY15844"/>
              </a:cxn>
              <a:cxn ang="0">
                <a:pos x="connsiteX15845" y="connsiteY15845"/>
              </a:cxn>
              <a:cxn ang="0">
                <a:pos x="connsiteX15846" y="connsiteY15846"/>
              </a:cxn>
              <a:cxn ang="0">
                <a:pos x="connsiteX15847" y="connsiteY15847"/>
              </a:cxn>
              <a:cxn ang="0">
                <a:pos x="connsiteX15848" y="connsiteY15848"/>
              </a:cxn>
              <a:cxn ang="0">
                <a:pos x="connsiteX15849" y="connsiteY15849"/>
              </a:cxn>
              <a:cxn ang="0">
                <a:pos x="connsiteX15850" y="connsiteY15850"/>
              </a:cxn>
              <a:cxn ang="0">
                <a:pos x="connsiteX15851" y="connsiteY15851"/>
              </a:cxn>
              <a:cxn ang="0">
                <a:pos x="connsiteX15852" y="connsiteY15852"/>
              </a:cxn>
              <a:cxn ang="0">
                <a:pos x="connsiteX15853" y="connsiteY15853"/>
              </a:cxn>
              <a:cxn ang="0">
                <a:pos x="connsiteX15854" y="connsiteY15854"/>
              </a:cxn>
              <a:cxn ang="0">
                <a:pos x="connsiteX15855" y="connsiteY15855"/>
              </a:cxn>
              <a:cxn ang="0">
                <a:pos x="connsiteX15856" y="connsiteY15856"/>
              </a:cxn>
              <a:cxn ang="0">
                <a:pos x="connsiteX15857" y="connsiteY15857"/>
              </a:cxn>
              <a:cxn ang="0">
                <a:pos x="connsiteX15858" y="connsiteY15858"/>
              </a:cxn>
              <a:cxn ang="0">
                <a:pos x="connsiteX15859" y="connsiteY15859"/>
              </a:cxn>
              <a:cxn ang="0">
                <a:pos x="connsiteX15860" y="connsiteY15860"/>
              </a:cxn>
              <a:cxn ang="0">
                <a:pos x="connsiteX15861" y="connsiteY15861"/>
              </a:cxn>
              <a:cxn ang="0">
                <a:pos x="connsiteX15862" y="connsiteY15862"/>
              </a:cxn>
              <a:cxn ang="0">
                <a:pos x="connsiteX15863" y="connsiteY15863"/>
              </a:cxn>
              <a:cxn ang="0">
                <a:pos x="connsiteX15864" y="connsiteY15864"/>
              </a:cxn>
              <a:cxn ang="0">
                <a:pos x="connsiteX15865" y="connsiteY15865"/>
              </a:cxn>
              <a:cxn ang="0">
                <a:pos x="connsiteX15866" y="connsiteY15866"/>
              </a:cxn>
              <a:cxn ang="0">
                <a:pos x="connsiteX15867" y="connsiteY15867"/>
              </a:cxn>
              <a:cxn ang="0">
                <a:pos x="connsiteX15868" y="connsiteY15868"/>
              </a:cxn>
              <a:cxn ang="0">
                <a:pos x="connsiteX15869" y="connsiteY15869"/>
              </a:cxn>
              <a:cxn ang="0">
                <a:pos x="connsiteX15870" y="connsiteY15870"/>
              </a:cxn>
              <a:cxn ang="0">
                <a:pos x="connsiteX15871" y="connsiteY15871"/>
              </a:cxn>
              <a:cxn ang="0">
                <a:pos x="connsiteX15872" y="connsiteY15872"/>
              </a:cxn>
              <a:cxn ang="0">
                <a:pos x="connsiteX15873" y="connsiteY15873"/>
              </a:cxn>
              <a:cxn ang="0">
                <a:pos x="connsiteX15874" y="connsiteY15874"/>
              </a:cxn>
              <a:cxn ang="0">
                <a:pos x="connsiteX15875" y="connsiteY15875"/>
              </a:cxn>
              <a:cxn ang="0">
                <a:pos x="connsiteX15876" y="connsiteY15876"/>
              </a:cxn>
              <a:cxn ang="0">
                <a:pos x="connsiteX15877" y="connsiteY15877"/>
              </a:cxn>
              <a:cxn ang="0">
                <a:pos x="connsiteX15878" y="connsiteY15878"/>
              </a:cxn>
              <a:cxn ang="0">
                <a:pos x="connsiteX15879" y="connsiteY15879"/>
              </a:cxn>
              <a:cxn ang="0">
                <a:pos x="connsiteX15880" y="connsiteY15880"/>
              </a:cxn>
              <a:cxn ang="0">
                <a:pos x="connsiteX15881" y="connsiteY15881"/>
              </a:cxn>
              <a:cxn ang="0">
                <a:pos x="connsiteX15882" y="connsiteY15882"/>
              </a:cxn>
              <a:cxn ang="0">
                <a:pos x="connsiteX15883" y="connsiteY15883"/>
              </a:cxn>
              <a:cxn ang="0">
                <a:pos x="connsiteX15884" y="connsiteY15884"/>
              </a:cxn>
              <a:cxn ang="0">
                <a:pos x="connsiteX15885" y="connsiteY15885"/>
              </a:cxn>
              <a:cxn ang="0">
                <a:pos x="connsiteX15886" y="connsiteY15886"/>
              </a:cxn>
              <a:cxn ang="0">
                <a:pos x="connsiteX15887" y="connsiteY15887"/>
              </a:cxn>
              <a:cxn ang="0">
                <a:pos x="connsiteX15888" y="connsiteY15888"/>
              </a:cxn>
              <a:cxn ang="0">
                <a:pos x="connsiteX15889" y="connsiteY15889"/>
              </a:cxn>
              <a:cxn ang="0">
                <a:pos x="connsiteX15890" y="connsiteY15890"/>
              </a:cxn>
              <a:cxn ang="0">
                <a:pos x="connsiteX15891" y="connsiteY15891"/>
              </a:cxn>
              <a:cxn ang="0">
                <a:pos x="connsiteX15892" y="connsiteY15892"/>
              </a:cxn>
              <a:cxn ang="0">
                <a:pos x="connsiteX15893" y="connsiteY15893"/>
              </a:cxn>
              <a:cxn ang="0">
                <a:pos x="connsiteX15894" y="connsiteY15894"/>
              </a:cxn>
              <a:cxn ang="0">
                <a:pos x="connsiteX15895" y="connsiteY15895"/>
              </a:cxn>
              <a:cxn ang="0">
                <a:pos x="connsiteX15896" y="connsiteY15896"/>
              </a:cxn>
              <a:cxn ang="0">
                <a:pos x="connsiteX15897" y="connsiteY15897"/>
              </a:cxn>
              <a:cxn ang="0">
                <a:pos x="connsiteX15898" y="connsiteY15898"/>
              </a:cxn>
              <a:cxn ang="0">
                <a:pos x="connsiteX15899" y="connsiteY15899"/>
              </a:cxn>
              <a:cxn ang="0">
                <a:pos x="connsiteX15900" y="connsiteY15900"/>
              </a:cxn>
              <a:cxn ang="0">
                <a:pos x="connsiteX15901" y="connsiteY15901"/>
              </a:cxn>
              <a:cxn ang="0">
                <a:pos x="connsiteX15902" y="connsiteY15902"/>
              </a:cxn>
              <a:cxn ang="0">
                <a:pos x="connsiteX15903" y="connsiteY15903"/>
              </a:cxn>
              <a:cxn ang="0">
                <a:pos x="connsiteX15904" y="connsiteY15904"/>
              </a:cxn>
              <a:cxn ang="0">
                <a:pos x="connsiteX15905" y="connsiteY15905"/>
              </a:cxn>
              <a:cxn ang="0">
                <a:pos x="connsiteX15906" y="connsiteY15906"/>
              </a:cxn>
              <a:cxn ang="0">
                <a:pos x="connsiteX15907" y="connsiteY15907"/>
              </a:cxn>
              <a:cxn ang="0">
                <a:pos x="connsiteX15908" y="connsiteY15908"/>
              </a:cxn>
              <a:cxn ang="0">
                <a:pos x="connsiteX15909" y="connsiteY15909"/>
              </a:cxn>
              <a:cxn ang="0">
                <a:pos x="connsiteX15910" y="connsiteY15910"/>
              </a:cxn>
              <a:cxn ang="0">
                <a:pos x="connsiteX15911" y="connsiteY15911"/>
              </a:cxn>
              <a:cxn ang="0">
                <a:pos x="connsiteX15912" y="connsiteY15912"/>
              </a:cxn>
              <a:cxn ang="0">
                <a:pos x="connsiteX15913" y="connsiteY15913"/>
              </a:cxn>
              <a:cxn ang="0">
                <a:pos x="connsiteX15914" y="connsiteY15914"/>
              </a:cxn>
              <a:cxn ang="0">
                <a:pos x="connsiteX15915" y="connsiteY15915"/>
              </a:cxn>
              <a:cxn ang="0">
                <a:pos x="connsiteX15916" y="connsiteY15916"/>
              </a:cxn>
              <a:cxn ang="0">
                <a:pos x="connsiteX15917" y="connsiteY15917"/>
              </a:cxn>
              <a:cxn ang="0">
                <a:pos x="connsiteX15918" y="connsiteY15918"/>
              </a:cxn>
              <a:cxn ang="0">
                <a:pos x="connsiteX15919" y="connsiteY15919"/>
              </a:cxn>
              <a:cxn ang="0">
                <a:pos x="connsiteX15920" y="connsiteY15920"/>
              </a:cxn>
              <a:cxn ang="0">
                <a:pos x="connsiteX15921" y="connsiteY15921"/>
              </a:cxn>
              <a:cxn ang="0">
                <a:pos x="connsiteX15922" y="connsiteY15922"/>
              </a:cxn>
              <a:cxn ang="0">
                <a:pos x="connsiteX15923" y="connsiteY15923"/>
              </a:cxn>
              <a:cxn ang="0">
                <a:pos x="connsiteX15924" y="connsiteY15924"/>
              </a:cxn>
              <a:cxn ang="0">
                <a:pos x="connsiteX15925" y="connsiteY15925"/>
              </a:cxn>
              <a:cxn ang="0">
                <a:pos x="connsiteX15926" y="connsiteY15926"/>
              </a:cxn>
              <a:cxn ang="0">
                <a:pos x="connsiteX15927" y="connsiteY15927"/>
              </a:cxn>
              <a:cxn ang="0">
                <a:pos x="connsiteX15928" y="connsiteY15928"/>
              </a:cxn>
              <a:cxn ang="0">
                <a:pos x="connsiteX15929" y="connsiteY15929"/>
              </a:cxn>
              <a:cxn ang="0">
                <a:pos x="connsiteX15930" y="connsiteY15930"/>
              </a:cxn>
              <a:cxn ang="0">
                <a:pos x="connsiteX15931" y="connsiteY15931"/>
              </a:cxn>
              <a:cxn ang="0">
                <a:pos x="connsiteX15932" y="connsiteY15932"/>
              </a:cxn>
              <a:cxn ang="0">
                <a:pos x="connsiteX15933" y="connsiteY15933"/>
              </a:cxn>
              <a:cxn ang="0">
                <a:pos x="connsiteX15934" y="connsiteY15934"/>
              </a:cxn>
              <a:cxn ang="0">
                <a:pos x="connsiteX15935" y="connsiteY15935"/>
              </a:cxn>
              <a:cxn ang="0">
                <a:pos x="connsiteX15936" y="connsiteY15936"/>
              </a:cxn>
              <a:cxn ang="0">
                <a:pos x="connsiteX15937" y="connsiteY15937"/>
              </a:cxn>
              <a:cxn ang="0">
                <a:pos x="connsiteX15938" y="connsiteY15938"/>
              </a:cxn>
              <a:cxn ang="0">
                <a:pos x="connsiteX15939" y="connsiteY15939"/>
              </a:cxn>
              <a:cxn ang="0">
                <a:pos x="connsiteX15940" y="connsiteY15940"/>
              </a:cxn>
              <a:cxn ang="0">
                <a:pos x="connsiteX15941" y="connsiteY15941"/>
              </a:cxn>
              <a:cxn ang="0">
                <a:pos x="connsiteX15942" y="connsiteY15942"/>
              </a:cxn>
              <a:cxn ang="0">
                <a:pos x="connsiteX15943" y="connsiteY15943"/>
              </a:cxn>
              <a:cxn ang="0">
                <a:pos x="connsiteX15944" y="connsiteY15944"/>
              </a:cxn>
              <a:cxn ang="0">
                <a:pos x="connsiteX15945" y="connsiteY15945"/>
              </a:cxn>
              <a:cxn ang="0">
                <a:pos x="connsiteX15946" y="connsiteY15946"/>
              </a:cxn>
              <a:cxn ang="0">
                <a:pos x="connsiteX15947" y="connsiteY15947"/>
              </a:cxn>
              <a:cxn ang="0">
                <a:pos x="connsiteX15948" y="connsiteY15948"/>
              </a:cxn>
              <a:cxn ang="0">
                <a:pos x="connsiteX15949" y="connsiteY15949"/>
              </a:cxn>
              <a:cxn ang="0">
                <a:pos x="connsiteX15950" y="connsiteY15950"/>
              </a:cxn>
              <a:cxn ang="0">
                <a:pos x="connsiteX15951" y="connsiteY15951"/>
              </a:cxn>
              <a:cxn ang="0">
                <a:pos x="connsiteX15952" y="connsiteY15952"/>
              </a:cxn>
              <a:cxn ang="0">
                <a:pos x="connsiteX15953" y="connsiteY15953"/>
              </a:cxn>
              <a:cxn ang="0">
                <a:pos x="connsiteX15954" y="connsiteY15954"/>
              </a:cxn>
              <a:cxn ang="0">
                <a:pos x="connsiteX15955" y="connsiteY15955"/>
              </a:cxn>
              <a:cxn ang="0">
                <a:pos x="connsiteX15956" y="connsiteY15956"/>
              </a:cxn>
              <a:cxn ang="0">
                <a:pos x="connsiteX15957" y="connsiteY15957"/>
              </a:cxn>
              <a:cxn ang="0">
                <a:pos x="connsiteX15958" y="connsiteY15958"/>
              </a:cxn>
              <a:cxn ang="0">
                <a:pos x="connsiteX15959" y="connsiteY15959"/>
              </a:cxn>
              <a:cxn ang="0">
                <a:pos x="connsiteX15960" y="connsiteY15960"/>
              </a:cxn>
              <a:cxn ang="0">
                <a:pos x="connsiteX15961" y="connsiteY15961"/>
              </a:cxn>
              <a:cxn ang="0">
                <a:pos x="connsiteX15962" y="connsiteY15962"/>
              </a:cxn>
              <a:cxn ang="0">
                <a:pos x="connsiteX15963" y="connsiteY15963"/>
              </a:cxn>
              <a:cxn ang="0">
                <a:pos x="connsiteX15964" y="connsiteY15964"/>
              </a:cxn>
              <a:cxn ang="0">
                <a:pos x="connsiteX15965" y="connsiteY15965"/>
              </a:cxn>
              <a:cxn ang="0">
                <a:pos x="connsiteX15966" y="connsiteY15966"/>
              </a:cxn>
              <a:cxn ang="0">
                <a:pos x="connsiteX15967" y="connsiteY15967"/>
              </a:cxn>
              <a:cxn ang="0">
                <a:pos x="connsiteX15968" y="connsiteY15968"/>
              </a:cxn>
              <a:cxn ang="0">
                <a:pos x="connsiteX15969" y="connsiteY15969"/>
              </a:cxn>
              <a:cxn ang="0">
                <a:pos x="connsiteX15970" y="connsiteY15970"/>
              </a:cxn>
              <a:cxn ang="0">
                <a:pos x="connsiteX15971" y="connsiteY15971"/>
              </a:cxn>
              <a:cxn ang="0">
                <a:pos x="connsiteX15972" y="connsiteY15972"/>
              </a:cxn>
              <a:cxn ang="0">
                <a:pos x="connsiteX15973" y="connsiteY15973"/>
              </a:cxn>
              <a:cxn ang="0">
                <a:pos x="connsiteX15974" y="connsiteY15974"/>
              </a:cxn>
              <a:cxn ang="0">
                <a:pos x="connsiteX15975" y="connsiteY15975"/>
              </a:cxn>
              <a:cxn ang="0">
                <a:pos x="connsiteX15976" y="connsiteY15976"/>
              </a:cxn>
              <a:cxn ang="0">
                <a:pos x="connsiteX15977" y="connsiteY15977"/>
              </a:cxn>
              <a:cxn ang="0">
                <a:pos x="connsiteX15978" y="connsiteY15978"/>
              </a:cxn>
              <a:cxn ang="0">
                <a:pos x="connsiteX15979" y="connsiteY15979"/>
              </a:cxn>
              <a:cxn ang="0">
                <a:pos x="connsiteX15980" y="connsiteY15980"/>
              </a:cxn>
              <a:cxn ang="0">
                <a:pos x="connsiteX15981" y="connsiteY15981"/>
              </a:cxn>
              <a:cxn ang="0">
                <a:pos x="connsiteX15982" y="connsiteY15982"/>
              </a:cxn>
              <a:cxn ang="0">
                <a:pos x="connsiteX15983" y="connsiteY15983"/>
              </a:cxn>
              <a:cxn ang="0">
                <a:pos x="connsiteX15984" y="connsiteY15984"/>
              </a:cxn>
              <a:cxn ang="0">
                <a:pos x="connsiteX15985" y="connsiteY15985"/>
              </a:cxn>
              <a:cxn ang="0">
                <a:pos x="connsiteX15986" y="connsiteY15986"/>
              </a:cxn>
              <a:cxn ang="0">
                <a:pos x="connsiteX15987" y="connsiteY15987"/>
              </a:cxn>
              <a:cxn ang="0">
                <a:pos x="connsiteX15988" y="connsiteY15988"/>
              </a:cxn>
              <a:cxn ang="0">
                <a:pos x="connsiteX15989" y="connsiteY15989"/>
              </a:cxn>
              <a:cxn ang="0">
                <a:pos x="connsiteX15990" y="connsiteY15990"/>
              </a:cxn>
              <a:cxn ang="0">
                <a:pos x="connsiteX15991" y="connsiteY15991"/>
              </a:cxn>
              <a:cxn ang="0">
                <a:pos x="connsiteX15992" y="connsiteY15992"/>
              </a:cxn>
              <a:cxn ang="0">
                <a:pos x="connsiteX15993" y="connsiteY15993"/>
              </a:cxn>
              <a:cxn ang="0">
                <a:pos x="connsiteX15994" y="connsiteY15994"/>
              </a:cxn>
              <a:cxn ang="0">
                <a:pos x="connsiteX15995" y="connsiteY15995"/>
              </a:cxn>
              <a:cxn ang="0">
                <a:pos x="connsiteX15996" y="connsiteY15996"/>
              </a:cxn>
              <a:cxn ang="0">
                <a:pos x="connsiteX15997" y="connsiteY15997"/>
              </a:cxn>
              <a:cxn ang="0">
                <a:pos x="connsiteX15998" y="connsiteY15998"/>
              </a:cxn>
              <a:cxn ang="0">
                <a:pos x="connsiteX15999" y="connsiteY15999"/>
              </a:cxn>
              <a:cxn ang="0">
                <a:pos x="connsiteX16000" y="connsiteY16000"/>
              </a:cxn>
              <a:cxn ang="0">
                <a:pos x="connsiteX16001" y="connsiteY16001"/>
              </a:cxn>
              <a:cxn ang="0">
                <a:pos x="connsiteX16002" y="connsiteY16002"/>
              </a:cxn>
              <a:cxn ang="0">
                <a:pos x="connsiteX16003" y="connsiteY16003"/>
              </a:cxn>
              <a:cxn ang="0">
                <a:pos x="connsiteX16004" y="connsiteY16004"/>
              </a:cxn>
              <a:cxn ang="0">
                <a:pos x="connsiteX16005" y="connsiteY16005"/>
              </a:cxn>
              <a:cxn ang="0">
                <a:pos x="connsiteX16006" y="connsiteY16006"/>
              </a:cxn>
              <a:cxn ang="0">
                <a:pos x="connsiteX16007" y="connsiteY16007"/>
              </a:cxn>
              <a:cxn ang="0">
                <a:pos x="connsiteX16008" y="connsiteY16008"/>
              </a:cxn>
              <a:cxn ang="0">
                <a:pos x="connsiteX16009" y="connsiteY16009"/>
              </a:cxn>
              <a:cxn ang="0">
                <a:pos x="connsiteX16010" y="connsiteY16010"/>
              </a:cxn>
              <a:cxn ang="0">
                <a:pos x="connsiteX16011" y="connsiteY16011"/>
              </a:cxn>
              <a:cxn ang="0">
                <a:pos x="connsiteX16012" y="connsiteY16012"/>
              </a:cxn>
              <a:cxn ang="0">
                <a:pos x="connsiteX16013" y="connsiteY16013"/>
              </a:cxn>
              <a:cxn ang="0">
                <a:pos x="connsiteX16014" y="connsiteY16014"/>
              </a:cxn>
              <a:cxn ang="0">
                <a:pos x="connsiteX16015" y="connsiteY16015"/>
              </a:cxn>
              <a:cxn ang="0">
                <a:pos x="connsiteX16016" y="connsiteY16016"/>
              </a:cxn>
              <a:cxn ang="0">
                <a:pos x="connsiteX16017" y="connsiteY16017"/>
              </a:cxn>
              <a:cxn ang="0">
                <a:pos x="connsiteX16018" y="connsiteY16018"/>
              </a:cxn>
              <a:cxn ang="0">
                <a:pos x="connsiteX16019" y="connsiteY16019"/>
              </a:cxn>
              <a:cxn ang="0">
                <a:pos x="connsiteX16020" y="connsiteY16020"/>
              </a:cxn>
              <a:cxn ang="0">
                <a:pos x="connsiteX16021" y="connsiteY16021"/>
              </a:cxn>
              <a:cxn ang="0">
                <a:pos x="connsiteX16022" y="connsiteY16022"/>
              </a:cxn>
              <a:cxn ang="0">
                <a:pos x="connsiteX16023" y="connsiteY16023"/>
              </a:cxn>
              <a:cxn ang="0">
                <a:pos x="connsiteX16024" y="connsiteY16024"/>
              </a:cxn>
              <a:cxn ang="0">
                <a:pos x="connsiteX16025" y="connsiteY16025"/>
              </a:cxn>
              <a:cxn ang="0">
                <a:pos x="connsiteX16026" y="connsiteY16026"/>
              </a:cxn>
              <a:cxn ang="0">
                <a:pos x="connsiteX16027" y="connsiteY16027"/>
              </a:cxn>
              <a:cxn ang="0">
                <a:pos x="connsiteX16028" y="connsiteY16028"/>
              </a:cxn>
              <a:cxn ang="0">
                <a:pos x="connsiteX16029" y="connsiteY16029"/>
              </a:cxn>
              <a:cxn ang="0">
                <a:pos x="connsiteX16030" y="connsiteY16030"/>
              </a:cxn>
              <a:cxn ang="0">
                <a:pos x="connsiteX16031" y="connsiteY16031"/>
              </a:cxn>
              <a:cxn ang="0">
                <a:pos x="connsiteX16032" y="connsiteY16032"/>
              </a:cxn>
              <a:cxn ang="0">
                <a:pos x="connsiteX16033" y="connsiteY16033"/>
              </a:cxn>
              <a:cxn ang="0">
                <a:pos x="connsiteX16034" y="connsiteY16034"/>
              </a:cxn>
              <a:cxn ang="0">
                <a:pos x="connsiteX16035" y="connsiteY16035"/>
              </a:cxn>
              <a:cxn ang="0">
                <a:pos x="connsiteX16036" y="connsiteY16036"/>
              </a:cxn>
              <a:cxn ang="0">
                <a:pos x="connsiteX16037" y="connsiteY16037"/>
              </a:cxn>
              <a:cxn ang="0">
                <a:pos x="connsiteX16038" y="connsiteY16038"/>
              </a:cxn>
              <a:cxn ang="0">
                <a:pos x="connsiteX16039" y="connsiteY16039"/>
              </a:cxn>
              <a:cxn ang="0">
                <a:pos x="connsiteX16040" y="connsiteY16040"/>
              </a:cxn>
              <a:cxn ang="0">
                <a:pos x="connsiteX16041" y="connsiteY16041"/>
              </a:cxn>
              <a:cxn ang="0">
                <a:pos x="connsiteX16042" y="connsiteY16042"/>
              </a:cxn>
              <a:cxn ang="0">
                <a:pos x="connsiteX16043" y="connsiteY16043"/>
              </a:cxn>
              <a:cxn ang="0">
                <a:pos x="connsiteX16044" y="connsiteY16044"/>
              </a:cxn>
              <a:cxn ang="0">
                <a:pos x="connsiteX16045" y="connsiteY16045"/>
              </a:cxn>
              <a:cxn ang="0">
                <a:pos x="connsiteX16046" y="connsiteY16046"/>
              </a:cxn>
              <a:cxn ang="0">
                <a:pos x="connsiteX16047" y="connsiteY16047"/>
              </a:cxn>
              <a:cxn ang="0">
                <a:pos x="connsiteX16048" y="connsiteY16048"/>
              </a:cxn>
              <a:cxn ang="0">
                <a:pos x="connsiteX16049" y="connsiteY16049"/>
              </a:cxn>
              <a:cxn ang="0">
                <a:pos x="connsiteX16050" y="connsiteY16050"/>
              </a:cxn>
              <a:cxn ang="0">
                <a:pos x="connsiteX16051" y="connsiteY16051"/>
              </a:cxn>
              <a:cxn ang="0">
                <a:pos x="connsiteX16052" y="connsiteY16052"/>
              </a:cxn>
              <a:cxn ang="0">
                <a:pos x="connsiteX16053" y="connsiteY16053"/>
              </a:cxn>
              <a:cxn ang="0">
                <a:pos x="connsiteX16054" y="connsiteY16054"/>
              </a:cxn>
              <a:cxn ang="0">
                <a:pos x="connsiteX16055" y="connsiteY16055"/>
              </a:cxn>
              <a:cxn ang="0">
                <a:pos x="connsiteX16056" y="connsiteY16056"/>
              </a:cxn>
              <a:cxn ang="0">
                <a:pos x="connsiteX16057" y="connsiteY16057"/>
              </a:cxn>
              <a:cxn ang="0">
                <a:pos x="connsiteX16058" y="connsiteY16058"/>
              </a:cxn>
              <a:cxn ang="0">
                <a:pos x="connsiteX16059" y="connsiteY16059"/>
              </a:cxn>
              <a:cxn ang="0">
                <a:pos x="connsiteX16060" y="connsiteY16060"/>
              </a:cxn>
              <a:cxn ang="0">
                <a:pos x="connsiteX16061" y="connsiteY16061"/>
              </a:cxn>
              <a:cxn ang="0">
                <a:pos x="connsiteX16062" y="connsiteY16062"/>
              </a:cxn>
              <a:cxn ang="0">
                <a:pos x="connsiteX16063" y="connsiteY16063"/>
              </a:cxn>
              <a:cxn ang="0">
                <a:pos x="connsiteX16064" y="connsiteY16064"/>
              </a:cxn>
              <a:cxn ang="0">
                <a:pos x="connsiteX16065" y="connsiteY16065"/>
              </a:cxn>
              <a:cxn ang="0">
                <a:pos x="connsiteX16066" y="connsiteY16066"/>
              </a:cxn>
              <a:cxn ang="0">
                <a:pos x="connsiteX16067" y="connsiteY16067"/>
              </a:cxn>
              <a:cxn ang="0">
                <a:pos x="connsiteX16068" y="connsiteY16068"/>
              </a:cxn>
              <a:cxn ang="0">
                <a:pos x="connsiteX16069" y="connsiteY16069"/>
              </a:cxn>
              <a:cxn ang="0">
                <a:pos x="connsiteX16070" y="connsiteY16070"/>
              </a:cxn>
              <a:cxn ang="0">
                <a:pos x="connsiteX16071" y="connsiteY16071"/>
              </a:cxn>
              <a:cxn ang="0">
                <a:pos x="connsiteX16072" y="connsiteY16072"/>
              </a:cxn>
              <a:cxn ang="0">
                <a:pos x="connsiteX16073" y="connsiteY16073"/>
              </a:cxn>
              <a:cxn ang="0">
                <a:pos x="connsiteX16074" y="connsiteY16074"/>
              </a:cxn>
              <a:cxn ang="0">
                <a:pos x="connsiteX16075" y="connsiteY16075"/>
              </a:cxn>
              <a:cxn ang="0">
                <a:pos x="connsiteX16076" y="connsiteY16076"/>
              </a:cxn>
              <a:cxn ang="0">
                <a:pos x="connsiteX16077" y="connsiteY16077"/>
              </a:cxn>
              <a:cxn ang="0">
                <a:pos x="connsiteX16078" y="connsiteY16078"/>
              </a:cxn>
              <a:cxn ang="0">
                <a:pos x="connsiteX16079" y="connsiteY16079"/>
              </a:cxn>
              <a:cxn ang="0">
                <a:pos x="connsiteX16080" y="connsiteY16080"/>
              </a:cxn>
              <a:cxn ang="0">
                <a:pos x="connsiteX16081" y="connsiteY16081"/>
              </a:cxn>
              <a:cxn ang="0">
                <a:pos x="connsiteX16082" y="connsiteY16082"/>
              </a:cxn>
              <a:cxn ang="0">
                <a:pos x="connsiteX16083" y="connsiteY16083"/>
              </a:cxn>
              <a:cxn ang="0">
                <a:pos x="connsiteX16084" y="connsiteY16084"/>
              </a:cxn>
              <a:cxn ang="0">
                <a:pos x="connsiteX16085" y="connsiteY16085"/>
              </a:cxn>
              <a:cxn ang="0">
                <a:pos x="connsiteX16086" y="connsiteY16086"/>
              </a:cxn>
              <a:cxn ang="0">
                <a:pos x="connsiteX16087" y="connsiteY16087"/>
              </a:cxn>
              <a:cxn ang="0">
                <a:pos x="connsiteX16088" y="connsiteY16088"/>
              </a:cxn>
              <a:cxn ang="0">
                <a:pos x="connsiteX16089" y="connsiteY16089"/>
              </a:cxn>
              <a:cxn ang="0">
                <a:pos x="connsiteX16090" y="connsiteY16090"/>
              </a:cxn>
              <a:cxn ang="0">
                <a:pos x="connsiteX16091" y="connsiteY16091"/>
              </a:cxn>
              <a:cxn ang="0">
                <a:pos x="connsiteX16092" y="connsiteY16092"/>
              </a:cxn>
              <a:cxn ang="0">
                <a:pos x="connsiteX16093" y="connsiteY16093"/>
              </a:cxn>
              <a:cxn ang="0">
                <a:pos x="connsiteX16094" y="connsiteY16094"/>
              </a:cxn>
              <a:cxn ang="0">
                <a:pos x="connsiteX16095" y="connsiteY16095"/>
              </a:cxn>
              <a:cxn ang="0">
                <a:pos x="connsiteX16096" y="connsiteY16096"/>
              </a:cxn>
              <a:cxn ang="0">
                <a:pos x="connsiteX16097" y="connsiteY16097"/>
              </a:cxn>
              <a:cxn ang="0">
                <a:pos x="connsiteX16098" y="connsiteY16098"/>
              </a:cxn>
              <a:cxn ang="0">
                <a:pos x="connsiteX16099" y="connsiteY16099"/>
              </a:cxn>
              <a:cxn ang="0">
                <a:pos x="connsiteX16100" y="connsiteY16100"/>
              </a:cxn>
              <a:cxn ang="0">
                <a:pos x="connsiteX16101" y="connsiteY16101"/>
              </a:cxn>
              <a:cxn ang="0">
                <a:pos x="connsiteX16102" y="connsiteY16102"/>
              </a:cxn>
              <a:cxn ang="0">
                <a:pos x="connsiteX16103" y="connsiteY16103"/>
              </a:cxn>
              <a:cxn ang="0">
                <a:pos x="connsiteX16104" y="connsiteY16104"/>
              </a:cxn>
              <a:cxn ang="0">
                <a:pos x="connsiteX16105" y="connsiteY16105"/>
              </a:cxn>
              <a:cxn ang="0">
                <a:pos x="connsiteX16106" y="connsiteY16106"/>
              </a:cxn>
              <a:cxn ang="0">
                <a:pos x="connsiteX16107" y="connsiteY16107"/>
              </a:cxn>
              <a:cxn ang="0">
                <a:pos x="connsiteX16108" y="connsiteY16108"/>
              </a:cxn>
              <a:cxn ang="0">
                <a:pos x="connsiteX16109" y="connsiteY16109"/>
              </a:cxn>
              <a:cxn ang="0">
                <a:pos x="connsiteX16110" y="connsiteY16110"/>
              </a:cxn>
              <a:cxn ang="0">
                <a:pos x="connsiteX16111" y="connsiteY16111"/>
              </a:cxn>
              <a:cxn ang="0">
                <a:pos x="connsiteX16112" y="connsiteY16112"/>
              </a:cxn>
              <a:cxn ang="0">
                <a:pos x="connsiteX16113" y="connsiteY16113"/>
              </a:cxn>
              <a:cxn ang="0">
                <a:pos x="connsiteX16114" y="connsiteY16114"/>
              </a:cxn>
              <a:cxn ang="0">
                <a:pos x="connsiteX16115" y="connsiteY16115"/>
              </a:cxn>
              <a:cxn ang="0">
                <a:pos x="connsiteX16116" y="connsiteY16116"/>
              </a:cxn>
              <a:cxn ang="0">
                <a:pos x="connsiteX16117" y="connsiteY16117"/>
              </a:cxn>
              <a:cxn ang="0">
                <a:pos x="connsiteX16118" y="connsiteY16118"/>
              </a:cxn>
              <a:cxn ang="0">
                <a:pos x="connsiteX16119" y="connsiteY16119"/>
              </a:cxn>
              <a:cxn ang="0">
                <a:pos x="connsiteX16120" y="connsiteY16120"/>
              </a:cxn>
              <a:cxn ang="0">
                <a:pos x="connsiteX16121" y="connsiteY16121"/>
              </a:cxn>
              <a:cxn ang="0">
                <a:pos x="connsiteX16122" y="connsiteY16122"/>
              </a:cxn>
              <a:cxn ang="0">
                <a:pos x="connsiteX16123" y="connsiteY16123"/>
              </a:cxn>
              <a:cxn ang="0">
                <a:pos x="connsiteX16124" y="connsiteY16124"/>
              </a:cxn>
              <a:cxn ang="0">
                <a:pos x="connsiteX16125" y="connsiteY16125"/>
              </a:cxn>
              <a:cxn ang="0">
                <a:pos x="connsiteX16126" y="connsiteY16126"/>
              </a:cxn>
              <a:cxn ang="0">
                <a:pos x="connsiteX16127" y="connsiteY16127"/>
              </a:cxn>
              <a:cxn ang="0">
                <a:pos x="connsiteX16128" y="connsiteY16128"/>
              </a:cxn>
              <a:cxn ang="0">
                <a:pos x="connsiteX16129" y="connsiteY16129"/>
              </a:cxn>
              <a:cxn ang="0">
                <a:pos x="connsiteX16130" y="connsiteY16130"/>
              </a:cxn>
              <a:cxn ang="0">
                <a:pos x="connsiteX16131" y="connsiteY16131"/>
              </a:cxn>
              <a:cxn ang="0">
                <a:pos x="connsiteX16132" y="connsiteY16132"/>
              </a:cxn>
              <a:cxn ang="0">
                <a:pos x="connsiteX16133" y="connsiteY16133"/>
              </a:cxn>
              <a:cxn ang="0">
                <a:pos x="connsiteX16134" y="connsiteY16134"/>
              </a:cxn>
              <a:cxn ang="0">
                <a:pos x="connsiteX16135" y="connsiteY16135"/>
              </a:cxn>
              <a:cxn ang="0">
                <a:pos x="connsiteX16136" y="connsiteY16136"/>
              </a:cxn>
              <a:cxn ang="0">
                <a:pos x="connsiteX16137" y="connsiteY16137"/>
              </a:cxn>
              <a:cxn ang="0">
                <a:pos x="connsiteX16138" y="connsiteY16138"/>
              </a:cxn>
              <a:cxn ang="0">
                <a:pos x="connsiteX16139" y="connsiteY16139"/>
              </a:cxn>
              <a:cxn ang="0">
                <a:pos x="connsiteX16140" y="connsiteY16140"/>
              </a:cxn>
              <a:cxn ang="0">
                <a:pos x="connsiteX16141" y="connsiteY16141"/>
              </a:cxn>
              <a:cxn ang="0">
                <a:pos x="connsiteX16142" y="connsiteY16142"/>
              </a:cxn>
              <a:cxn ang="0">
                <a:pos x="connsiteX16143" y="connsiteY16143"/>
              </a:cxn>
              <a:cxn ang="0">
                <a:pos x="connsiteX16144" y="connsiteY16144"/>
              </a:cxn>
              <a:cxn ang="0">
                <a:pos x="connsiteX16145" y="connsiteY16145"/>
              </a:cxn>
              <a:cxn ang="0">
                <a:pos x="connsiteX16146" y="connsiteY16146"/>
              </a:cxn>
              <a:cxn ang="0">
                <a:pos x="connsiteX16147" y="connsiteY16147"/>
              </a:cxn>
              <a:cxn ang="0">
                <a:pos x="connsiteX16148" y="connsiteY16148"/>
              </a:cxn>
              <a:cxn ang="0">
                <a:pos x="connsiteX16149" y="connsiteY16149"/>
              </a:cxn>
              <a:cxn ang="0">
                <a:pos x="connsiteX16150" y="connsiteY16150"/>
              </a:cxn>
              <a:cxn ang="0">
                <a:pos x="connsiteX16151" y="connsiteY16151"/>
              </a:cxn>
              <a:cxn ang="0">
                <a:pos x="connsiteX16152" y="connsiteY16152"/>
              </a:cxn>
              <a:cxn ang="0">
                <a:pos x="connsiteX16153" y="connsiteY16153"/>
              </a:cxn>
              <a:cxn ang="0">
                <a:pos x="connsiteX16154" y="connsiteY16154"/>
              </a:cxn>
              <a:cxn ang="0">
                <a:pos x="connsiteX16155" y="connsiteY16155"/>
              </a:cxn>
              <a:cxn ang="0">
                <a:pos x="connsiteX16156" y="connsiteY16156"/>
              </a:cxn>
              <a:cxn ang="0">
                <a:pos x="connsiteX16157" y="connsiteY16157"/>
              </a:cxn>
              <a:cxn ang="0">
                <a:pos x="connsiteX16158" y="connsiteY16158"/>
              </a:cxn>
              <a:cxn ang="0">
                <a:pos x="connsiteX16159" y="connsiteY16159"/>
              </a:cxn>
              <a:cxn ang="0">
                <a:pos x="connsiteX16160" y="connsiteY16160"/>
              </a:cxn>
              <a:cxn ang="0">
                <a:pos x="connsiteX16161" y="connsiteY16161"/>
              </a:cxn>
              <a:cxn ang="0">
                <a:pos x="connsiteX16162" y="connsiteY16162"/>
              </a:cxn>
              <a:cxn ang="0">
                <a:pos x="connsiteX16163" y="connsiteY16163"/>
              </a:cxn>
              <a:cxn ang="0">
                <a:pos x="connsiteX16164" y="connsiteY16164"/>
              </a:cxn>
              <a:cxn ang="0">
                <a:pos x="connsiteX16165" y="connsiteY16165"/>
              </a:cxn>
              <a:cxn ang="0">
                <a:pos x="connsiteX16166" y="connsiteY16166"/>
              </a:cxn>
              <a:cxn ang="0">
                <a:pos x="connsiteX16167" y="connsiteY16167"/>
              </a:cxn>
              <a:cxn ang="0">
                <a:pos x="connsiteX16168" y="connsiteY16168"/>
              </a:cxn>
              <a:cxn ang="0">
                <a:pos x="connsiteX16169" y="connsiteY16169"/>
              </a:cxn>
              <a:cxn ang="0">
                <a:pos x="connsiteX16170" y="connsiteY16170"/>
              </a:cxn>
              <a:cxn ang="0">
                <a:pos x="connsiteX16171" y="connsiteY16171"/>
              </a:cxn>
              <a:cxn ang="0">
                <a:pos x="connsiteX16172" y="connsiteY16172"/>
              </a:cxn>
              <a:cxn ang="0">
                <a:pos x="connsiteX16173" y="connsiteY16173"/>
              </a:cxn>
              <a:cxn ang="0">
                <a:pos x="connsiteX16174" y="connsiteY16174"/>
              </a:cxn>
              <a:cxn ang="0">
                <a:pos x="connsiteX16175" y="connsiteY16175"/>
              </a:cxn>
              <a:cxn ang="0">
                <a:pos x="connsiteX16176" y="connsiteY16176"/>
              </a:cxn>
              <a:cxn ang="0">
                <a:pos x="connsiteX16177" y="connsiteY16177"/>
              </a:cxn>
              <a:cxn ang="0">
                <a:pos x="connsiteX16178" y="connsiteY16178"/>
              </a:cxn>
              <a:cxn ang="0">
                <a:pos x="connsiteX16179" y="connsiteY16179"/>
              </a:cxn>
              <a:cxn ang="0">
                <a:pos x="connsiteX16180" y="connsiteY16180"/>
              </a:cxn>
              <a:cxn ang="0">
                <a:pos x="connsiteX16181" y="connsiteY16181"/>
              </a:cxn>
              <a:cxn ang="0">
                <a:pos x="connsiteX16182" y="connsiteY16182"/>
              </a:cxn>
              <a:cxn ang="0">
                <a:pos x="connsiteX16183" y="connsiteY16183"/>
              </a:cxn>
              <a:cxn ang="0">
                <a:pos x="connsiteX16184" y="connsiteY16184"/>
              </a:cxn>
              <a:cxn ang="0">
                <a:pos x="connsiteX16185" y="connsiteY16185"/>
              </a:cxn>
              <a:cxn ang="0">
                <a:pos x="connsiteX16186" y="connsiteY16186"/>
              </a:cxn>
              <a:cxn ang="0">
                <a:pos x="connsiteX16187" y="connsiteY16187"/>
              </a:cxn>
              <a:cxn ang="0">
                <a:pos x="connsiteX16188" y="connsiteY16188"/>
              </a:cxn>
              <a:cxn ang="0">
                <a:pos x="connsiteX16189" y="connsiteY16189"/>
              </a:cxn>
              <a:cxn ang="0">
                <a:pos x="connsiteX16190" y="connsiteY16190"/>
              </a:cxn>
              <a:cxn ang="0">
                <a:pos x="connsiteX16191" y="connsiteY16191"/>
              </a:cxn>
              <a:cxn ang="0">
                <a:pos x="connsiteX16192" y="connsiteY16192"/>
              </a:cxn>
              <a:cxn ang="0">
                <a:pos x="connsiteX16193" y="connsiteY16193"/>
              </a:cxn>
              <a:cxn ang="0">
                <a:pos x="connsiteX16194" y="connsiteY16194"/>
              </a:cxn>
              <a:cxn ang="0">
                <a:pos x="connsiteX16195" y="connsiteY16195"/>
              </a:cxn>
              <a:cxn ang="0">
                <a:pos x="connsiteX16196" y="connsiteY16196"/>
              </a:cxn>
              <a:cxn ang="0">
                <a:pos x="connsiteX16197" y="connsiteY16197"/>
              </a:cxn>
              <a:cxn ang="0">
                <a:pos x="connsiteX16198" y="connsiteY16198"/>
              </a:cxn>
              <a:cxn ang="0">
                <a:pos x="connsiteX16199" y="connsiteY16199"/>
              </a:cxn>
              <a:cxn ang="0">
                <a:pos x="connsiteX16200" y="connsiteY16200"/>
              </a:cxn>
              <a:cxn ang="0">
                <a:pos x="connsiteX16201" y="connsiteY16201"/>
              </a:cxn>
              <a:cxn ang="0">
                <a:pos x="connsiteX16202" y="connsiteY16202"/>
              </a:cxn>
              <a:cxn ang="0">
                <a:pos x="connsiteX16203" y="connsiteY16203"/>
              </a:cxn>
              <a:cxn ang="0">
                <a:pos x="connsiteX16204" y="connsiteY16204"/>
              </a:cxn>
              <a:cxn ang="0">
                <a:pos x="connsiteX16205" y="connsiteY16205"/>
              </a:cxn>
              <a:cxn ang="0">
                <a:pos x="connsiteX16206" y="connsiteY16206"/>
              </a:cxn>
              <a:cxn ang="0">
                <a:pos x="connsiteX16207" y="connsiteY16207"/>
              </a:cxn>
              <a:cxn ang="0">
                <a:pos x="connsiteX16208" y="connsiteY16208"/>
              </a:cxn>
              <a:cxn ang="0">
                <a:pos x="connsiteX16209" y="connsiteY16209"/>
              </a:cxn>
              <a:cxn ang="0">
                <a:pos x="connsiteX16210" y="connsiteY16210"/>
              </a:cxn>
              <a:cxn ang="0">
                <a:pos x="connsiteX16211" y="connsiteY16211"/>
              </a:cxn>
              <a:cxn ang="0">
                <a:pos x="connsiteX16212" y="connsiteY16212"/>
              </a:cxn>
              <a:cxn ang="0">
                <a:pos x="connsiteX16213" y="connsiteY16213"/>
              </a:cxn>
              <a:cxn ang="0">
                <a:pos x="connsiteX16214" y="connsiteY16214"/>
              </a:cxn>
              <a:cxn ang="0">
                <a:pos x="connsiteX16215" y="connsiteY16215"/>
              </a:cxn>
              <a:cxn ang="0">
                <a:pos x="connsiteX16216" y="connsiteY16216"/>
              </a:cxn>
              <a:cxn ang="0">
                <a:pos x="connsiteX16217" y="connsiteY16217"/>
              </a:cxn>
              <a:cxn ang="0">
                <a:pos x="connsiteX16218" y="connsiteY16218"/>
              </a:cxn>
              <a:cxn ang="0">
                <a:pos x="connsiteX16219" y="connsiteY16219"/>
              </a:cxn>
              <a:cxn ang="0">
                <a:pos x="connsiteX16220" y="connsiteY16220"/>
              </a:cxn>
              <a:cxn ang="0">
                <a:pos x="connsiteX16221" y="connsiteY16221"/>
              </a:cxn>
              <a:cxn ang="0">
                <a:pos x="connsiteX16222" y="connsiteY16222"/>
              </a:cxn>
              <a:cxn ang="0">
                <a:pos x="connsiteX16223" y="connsiteY16223"/>
              </a:cxn>
              <a:cxn ang="0">
                <a:pos x="connsiteX16224" y="connsiteY16224"/>
              </a:cxn>
              <a:cxn ang="0">
                <a:pos x="connsiteX16225" y="connsiteY16225"/>
              </a:cxn>
              <a:cxn ang="0">
                <a:pos x="connsiteX16226" y="connsiteY16226"/>
              </a:cxn>
              <a:cxn ang="0">
                <a:pos x="connsiteX16227" y="connsiteY16227"/>
              </a:cxn>
              <a:cxn ang="0">
                <a:pos x="connsiteX16228" y="connsiteY16228"/>
              </a:cxn>
              <a:cxn ang="0">
                <a:pos x="connsiteX16229" y="connsiteY16229"/>
              </a:cxn>
              <a:cxn ang="0">
                <a:pos x="connsiteX16230" y="connsiteY16230"/>
              </a:cxn>
              <a:cxn ang="0">
                <a:pos x="connsiteX16231" y="connsiteY16231"/>
              </a:cxn>
              <a:cxn ang="0">
                <a:pos x="connsiteX16232" y="connsiteY16232"/>
              </a:cxn>
              <a:cxn ang="0">
                <a:pos x="connsiteX16233" y="connsiteY16233"/>
              </a:cxn>
              <a:cxn ang="0">
                <a:pos x="connsiteX16234" y="connsiteY16234"/>
              </a:cxn>
              <a:cxn ang="0">
                <a:pos x="connsiteX16235" y="connsiteY16235"/>
              </a:cxn>
              <a:cxn ang="0">
                <a:pos x="connsiteX16236" y="connsiteY16236"/>
              </a:cxn>
              <a:cxn ang="0">
                <a:pos x="connsiteX16237" y="connsiteY16237"/>
              </a:cxn>
              <a:cxn ang="0">
                <a:pos x="connsiteX16238" y="connsiteY16238"/>
              </a:cxn>
              <a:cxn ang="0">
                <a:pos x="connsiteX16239" y="connsiteY16239"/>
              </a:cxn>
              <a:cxn ang="0">
                <a:pos x="connsiteX16240" y="connsiteY16240"/>
              </a:cxn>
              <a:cxn ang="0">
                <a:pos x="connsiteX16241" y="connsiteY16241"/>
              </a:cxn>
              <a:cxn ang="0">
                <a:pos x="connsiteX16242" y="connsiteY16242"/>
              </a:cxn>
              <a:cxn ang="0">
                <a:pos x="connsiteX16243" y="connsiteY16243"/>
              </a:cxn>
              <a:cxn ang="0">
                <a:pos x="connsiteX16244" y="connsiteY16244"/>
              </a:cxn>
              <a:cxn ang="0">
                <a:pos x="connsiteX16245" y="connsiteY16245"/>
              </a:cxn>
              <a:cxn ang="0">
                <a:pos x="connsiteX16246" y="connsiteY16246"/>
              </a:cxn>
              <a:cxn ang="0">
                <a:pos x="connsiteX16247" y="connsiteY16247"/>
              </a:cxn>
              <a:cxn ang="0">
                <a:pos x="connsiteX16248" y="connsiteY16248"/>
              </a:cxn>
              <a:cxn ang="0">
                <a:pos x="connsiteX16249" y="connsiteY16249"/>
              </a:cxn>
              <a:cxn ang="0">
                <a:pos x="connsiteX16250" y="connsiteY16250"/>
              </a:cxn>
              <a:cxn ang="0">
                <a:pos x="connsiteX16251" y="connsiteY16251"/>
              </a:cxn>
              <a:cxn ang="0">
                <a:pos x="connsiteX16252" y="connsiteY16252"/>
              </a:cxn>
              <a:cxn ang="0">
                <a:pos x="connsiteX16253" y="connsiteY16253"/>
              </a:cxn>
              <a:cxn ang="0">
                <a:pos x="connsiteX16254" y="connsiteY16254"/>
              </a:cxn>
              <a:cxn ang="0">
                <a:pos x="connsiteX16255" y="connsiteY16255"/>
              </a:cxn>
              <a:cxn ang="0">
                <a:pos x="connsiteX16256" y="connsiteY16256"/>
              </a:cxn>
              <a:cxn ang="0">
                <a:pos x="connsiteX16257" y="connsiteY16257"/>
              </a:cxn>
              <a:cxn ang="0">
                <a:pos x="connsiteX16258" y="connsiteY16258"/>
              </a:cxn>
              <a:cxn ang="0">
                <a:pos x="connsiteX16259" y="connsiteY16259"/>
              </a:cxn>
              <a:cxn ang="0">
                <a:pos x="connsiteX16260" y="connsiteY16260"/>
              </a:cxn>
              <a:cxn ang="0">
                <a:pos x="connsiteX16261" y="connsiteY16261"/>
              </a:cxn>
              <a:cxn ang="0">
                <a:pos x="connsiteX16262" y="connsiteY16262"/>
              </a:cxn>
              <a:cxn ang="0">
                <a:pos x="connsiteX16263" y="connsiteY16263"/>
              </a:cxn>
              <a:cxn ang="0">
                <a:pos x="connsiteX16264" y="connsiteY16264"/>
              </a:cxn>
              <a:cxn ang="0">
                <a:pos x="connsiteX16265" y="connsiteY16265"/>
              </a:cxn>
              <a:cxn ang="0">
                <a:pos x="connsiteX16266" y="connsiteY16266"/>
              </a:cxn>
              <a:cxn ang="0">
                <a:pos x="connsiteX16267" y="connsiteY16267"/>
              </a:cxn>
              <a:cxn ang="0">
                <a:pos x="connsiteX16268" y="connsiteY16268"/>
              </a:cxn>
              <a:cxn ang="0">
                <a:pos x="connsiteX16269" y="connsiteY16269"/>
              </a:cxn>
              <a:cxn ang="0">
                <a:pos x="connsiteX16270" y="connsiteY16270"/>
              </a:cxn>
              <a:cxn ang="0">
                <a:pos x="connsiteX16271" y="connsiteY16271"/>
              </a:cxn>
              <a:cxn ang="0">
                <a:pos x="connsiteX16272" y="connsiteY16272"/>
              </a:cxn>
              <a:cxn ang="0">
                <a:pos x="connsiteX16273" y="connsiteY16273"/>
              </a:cxn>
              <a:cxn ang="0">
                <a:pos x="connsiteX16274" y="connsiteY16274"/>
              </a:cxn>
              <a:cxn ang="0">
                <a:pos x="connsiteX16275" y="connsiteY16275"/>
              </a:cxn>
              <a:cxn ang="0">
                <a:pos x="connsiteX16276" y="connsiteY16276"/>
              </a:cxn>
              <a:cxn ang="0">
                <a:pos x="connsiteX16277" y="connsiteY16277"/>
              </a:cxn>
              <a:cxn ang="0">
                <a:pos x="connsiteX16278" y="connsiteY16278"/>
              </a:cxn>
              <a:cxn ang="0">
                <a:pos x="connsiteX16279" y="connsiteY16279"/>
              </a:cxn>
              <a:cxn ang="0">
                <a:pos x="connsiteX16280" y="connsiteY16280"/>
              </a:cxn>
              <a:cxn ang="0">
                <a:pos x="connsiteX16281" y="connsiteY16281"/>
              </a:cxn>
              <a:cxn ang="0">
                <a:pos x="connsiteX16282" y="connsiteY16282"/>
              </a:cxn>
              <a:cxn ang="0">
                <a:pos x="connsiteX16283" y="connsiteY16283"/>
              </a:cxn>
              <a:cxn ang="0">
                <a:pos x="connsiteX16284" y="connsiteY16284"/>
              </a:cxn>
              <a:cxn ang="0">
                <a:pos x="connsiteX16285" y="connsiteY16285"/>
              </a:cxn>
              <a:cxn ang="0">
                <a:pos x="connsiteX16286" y="connsiteY16286"/>
              </a:cxn>
              <a:cxn ang="0">
                <a:pos x="connsiteX16287" y="connsiteY16287"/>
              </a:cxn>
              <a:cxn ang="0">
                <a:pos x="connsiteX16288" y="connsiteY16288"/>
              </a:cxn>
              <a:cxn ang="0">
                <a:pos x="connsiteX16289" y="connsiteY16289"/>
              </a:cxn>
              <a:cxn ang="0">
                <a:pos x="connsiteX16290" y="connsiteY16290"/>
              </a:cxn>
              <a:cxn ang="0">
                <a:pos x="connsiteX16291" y="connsiteY16291"/>
              </a:cxn>
              <a:cxn ang="0">
                <a:pos x="connsiteX16292" y="connsiteY16292"/>
              </a:cxn>
              <a:cxn ang="0">
                <a:pos x="connsiteX16293" y="connsiteY16293"/>
              </a:cxn>
              <a:cxn ang="0">
                <a:pos x="connsiteX16294" y="connsiteY16294"/>
              </a:cxn>
              <a:cxn ang="0">
                <a:pos x="connsiteX16295" y="connsiteY16295"/>
              </a:cxn>
              <a:cxn ang="0">
                <a:pos x="connsiteX16296" y="connsiteY16296"/>
              </a:cxn>
              <a:cxn ang="0">
                <a:pos x="connsiteX16297" y="connsiteY16297"/>
              </a:cxn>
              <a:cxn ang="0">
                <a:pos x="connsiteX16298" y="connsiteY16298"/>
              </a:cxn>
              <a:cxn ang="0">
                <a:pos x="connsiteX16299" y="connsiteY16299"/>
              </a:cxn>
              <a:cxn ang="0">
                <a:pos x="connsiteX16300" y="connsiteY16300"/>
              </a:cxn>
              <a:cxn ang="0">
                <a:pos x="connsiteX16301" y="connsiteY16301"/>
              </a:cxn>
              <a:cxn ang="0">
                <a:pos x="connsiteX16302" y="connsiteY16302"/>
              </a:cxn>
              <a:cxn ang="0">
                <a:pos x="connsiteX16303" y="connsiteY16303"/>
              </a:cxn>
              <a:cxn ang="0">
                <a:pos x="connsiteX16304" y="connsiteY16304"/>
              </a:cxn>
              <a:cxn ang="0">
                <a:pos x="connsiteX16305" y="connsiteY16305"/>
              </a:cxn>
              <a:cxn ang="0">
                <a:pos x="connsiteX16306" y="connsiteY16306"/>
              </a:cxn>
              <a:cxn ang="0">
                <a:pos x="connsiteX16307" y="connsiteY16307"/>
              </a:cxn>
              <a:cxn ang="0">
                <a:pos x="connsiteX16308" y="connsiteY16308"/>
              </a:cxn>
              <a:cxn ang="0">
                <a:pos x="connsiteX16309" y="connsiteY16309"/>
              </a:cxn>
              <a:cxn ang="0">
                <a:pos x="connsiteX16310" y="connsiteY16310"/>
              </a:cxn>
              <a:cxn ang="0">
                <a:pos x="connsiteX16311" y="connsiteY16311"/>
              </a:cxn>
              <a:cxn ang="0">
                <a:pos x="connsiteX16312" y="connsiteY16312"/>
              </a:cxn>
              <a:cxn ang="0">
                <a:pos x="connsiteX16313" y="connsiteY16313"/>
              </a:cxn>
              <a:cxn ang="0">
                <a:pos x="connsiteX16314" y="connsiteY16314"/>
              </a:cxn>
              <a:cxn ang="0">
                <a:pos x="connsiteX16315" y="connsiteY16315"/>
              </a:cxn>
              <a:cxn ang="0">
                <a:pos x="connsiteX16316" y="connsiteY16316"/>
              </a:cxn>
              <a:cxn ang="0">
                <a:pos x="connsiteX16317" y="connsiteY16317"/>
              </a:cxn>
              <a:cxn ang="0">
                <a:pos x="connsiteX16318" y="connsiteY16318"/>
              </a:cxn>
              <a:cxn ang="0">
                <a:pos x="connsiteX16319" y="connsiteY16319"/>
              </a:cxn>
              <a:cxn ang="0">
                <a:pos x="connsiteX16320" y="connsiteY16320"/>
              </a:cxn>
              <a:cxn ang="0">
                <a:pos x="connsiteX16321" y="connsiteY16321"/>
              </a:cxn>
              <a:cxn ang="0">
                <a:pos x="connsiteX16322" y="connsiteY16322"/>
              </a:cxn>
              <a:cxn ang="0">
                <a:pos x="connsiteX16323" y="connsiteY16323"/>
              </a:cxn>
              <a:cxn ang="0">
                <a:pos x="connsiteX16324" y="connsiteY16324"/>
              </a:cxn>
              <a:cxn ang="0">
                <a:pos x="connsiteX16325" y="connsiteY16325"/>
              </a:cxn>
              <a:cxn ang="0">
                <a:pos x="connsiteX16326" y="connsiteY16326"/>
              </a:cxn>
              <a:cxn ang="0">
                <a:pos x="connsiteX16327" y="connsiteY16327"/>
              </a:cxn>
              <a:cxn ang="0">
                <a:pos x="connsiteX16328" y="connsiteY16328"/>
              </a:cxn>
              <a:cxn ang="0">
                <a:pos x="connsiteX16329" y="connsiteY16329"/>
              </a:cxn>
              <a:cxn ang="0">
                <a:pos x="connsiteX16330" y="connsiteY16330"/>
              </a:cxn>
              <a:cxn ang="0">
                <a:pos x="connsiteX16331" y="connsiteY16331"/>
              </a:cxn>
              <a:cxn ang="0">
                <a:pos x="connsiteX16332" y="connsiteY16332"/>
              </a:cxn>
              <a:cxn ang="0">
                <a:pos x="connsiteX16333" y="connsiteY16333"/>
              </a:cxn>
              <a:cxn ang="0">
                <a:pos x="connsiteX16334" y="connsiteY16334"/>
              </a:cxn>
              <a:cxn ang="0">
                <a:pos x="connsiteX16335" y="connsiteY16335"/>
              </a:cxn>
              <a:cxn ang="0">
                <a:pos x="connsiteX16336" y="connsiteY16336"/>
              </a:cxn>
              <a:cxn ang="0">
                <a:pos x="connsiteX16337" y="connsiteY16337"/>
              </a:cxn>
              <a:cxn ang="0">
                <a:pos x="connsiteX16338" y="connsiteY16338"/>
              </a:cxn>
              <a:cxn ang="0">
                <a:pos x="connsiteX16339" y="connsiteY16339"/>
              </a:cxn>
              <a:cxn ang="0">
                <a:pos x="connsiteX16340" y="connsiteY16340"/>
              </a:cxn>
              <a:cxn ang="0">
                <a:pos x="connsiteX16341" y="connsiteY16341"/>
              </a:cxn>
              <a:cxn ang="0">
                <a:pos x="connsiteX16342" y="connsiteY16342"/>
              </a:cxn>
              <a:cxn ang="0">
                <a:pos x="connsiteX16343" y="connsiteY16343"/>
              </a:cxn>
              <a:cxn ang="0">
                <a:pos x="connsiteX16344" y="connsiteY16344"/>
              </a:cxn>
              <a:cxn ang="0">
                <a:pos x="connsiteX16345" y="connsiteY16345"/>
              </a:cxn>
              <a:cxn ang="0">
                <a:pos x="connsiteX16346" y="connsiteY16346"/>
              </a:cxn>
              <a:cxn ang="0">
                <a:pos x="connsiteX16347" y="connsiteY16347"/>
              </a:cxn>
              <a:cxn ang="0">
                <a:pos x="connsiteX16348" y="connsiteY16348"/>
              </a:cxn>
              <a:cxn ang="0">
                <a:pos x="connsiteX16349" y="connsiteY16349"/>
              </a:cxn>
              <a:cxn ang="0">
                <a:pos x="connsiteX16350" y="connsiteY16350"/>
              </a:cxn>
              <a:cxn ang="0">
                <a:pos x="connsiteX16351" y="connsiteY16351"/>
              </a:cxn>
              <a:cxn ang="0">
                <a:pos x="connsiteX16352" y="connsiteY16352"/>
              </a:cxn>
              <a:cxn ang="0">
                <a:pos x="connsiteX16353" y="connsiteY16353"/>
              </a:cxn>
              <a:cxn ang="0">
                <a:pos x="connsiteX16354" y="connsiteY16354"/>
              </a:cxn>
              <a:cxn ang="0">
                <a:pos x="connsiteX16355" y="connsiteY16355"/>
              </a:cxn>
              <a:cxn ang="0">
                <a:pos x="connsiteX16356" y="connsiteY16356"/>
              </a:cxn>
              <a:cxn ang="0">
                <a:pos x="connsiteX16357" y="connsiteY16357"/>
              </a:cxn>
              <a:cxn ang="0">
                <a:pos x="connsiteX16358" y="connsiteY16358"/>
              </a:cxn>
              <a:cxn ang="0">
                <a:pos x="connsiteX16359" y="connsiteY16359"/>
              </a:cxn>
              <a:cxn ang="0">
                <a:pos x="connsiteX16360" y="connsiteY16360"/>
              </a:cxn>
              <a:cxn ang="0">
                <a:pos x="connsiteX16361" y="connsiteY16361"/>
              </a:cxn>
              <a:cxn ang="0">
                <a:pos x="connsiteX16362" y="connsiteY16362"/>
              </a:cxn>
              <a:cxn ang="0">
                <a:pos x="connsiteX16363" y="connsiteY16363"/>
              </a:cxn>
              <a:cxn ang="0">
                <a:pos x="connsiteX16364" y="connsiteY16364"/>
              </a:cxn>
              <a:cxn ang="0">
                <a:pos x="connsiteX16365" y="connsiteY16365"/>
              </a:cxn>
              <a:cxn ang="0">
                <a:pos x="connsiteX16366" y="connsiteY16366"/>
              </a:cxn>
              <a:cxn ang="0">
                <a:pos x="connsiteX16367" y="connsiteY16367"/>
              </a:cxn>
              <a:cxn ang="0">
                <a:pos x="connsiteX16368" y="connsiteY16368"/>
              </a:cxn>
              <a:cxn ang="0">
                <a:pos x="connsiteX16369" y="connsiteY16369"/>
              </a:cxn>
              <a:cxn ang="0">
                <a:pos x="connsiteX16370" y="connsiteY16370"/>
              </a:cxn>
              <a:cxn ang="0">
                <a:pos x="connsiteX16371" y="connsiteY16371"/>
              </a:cxn>
              <a:cxn ang="0">
                <a:pos x="connsiteX16372" y="connsiteY16372"/>
              </a:cxn>
              <a:cxn ang="0">
                <a:pos x="connsiteX16373" y="connsiteY16373"/>
              </a:cxn>
              <a:cxn ang="0">
                <a:pos x="connsiteX16374" y="connsiteY16374"/>
              </a:cxn>
              <a:cxn ang="0">
                <a:pos x="connsiteX16375" y="connsiteY16375"/>
              </a:cxn>
              <a:cxn ang="0">
                <a:pos x="connsiteX16376" y="connsiteY16376"/>
              </a:cxn>
              <a:cxn ang="0">
                <a:pos x="connsiteX16377" y="connsiteY16377"/>
              </a:cxn>
              <a:cxn ang="0">
                <a:pos x="connsiteX16378" y="connsiteY16378"/>
              </a:cxn>
              <a:cxn ang="0">
                <a:pos x="connsiteX16379" y="connsiteY16379"/>
              </a:cxn>
              <a:cxn ang="0">
                <a:pos x="connsiteX16380" y="connsiteY16380"/>
              </a:cxn>
              <a:cxn ang="0">
                <a:pos x="connsiteX16381" y="connsiteY16381"/>
              </a:cxn>
              <a:cxn ang="0">
                <a:pos x="connsiteX16382" y="connsiteY16382"/>
              </a:cxn>
              <a:cxn ang="0">
                <a:pos x="connsiteX16383" y="connsiteY16383"/>
              </a:cxn>
              <a:cxn ang="0">
                <a:pos x="connsiteX16384" y="connsiteY16384"/>
              </a:cxn>
              <a:cxn ang="0">
                <a:pos x="connsiteX16385" y="connsiteY16385"/>
              </a:cxn>
              <a:cxn ang="0">
                <a:pos x="connsiteX16386" y="connsiteY16386"/>
              </a:cxn>
              <a:cxn ang="0">
                <a:pos x="connsiteX16387" y="connsiteY16387"/>
              </a:cxn>
              <a:cxn ang="0">
                <a:pos x="connsiteX16388" y="connsiteY16388"/>
              </a:cxn>
              <a:cxn ang="0">
                <a:pos x="connsiteX16389" y="connsiteY16389"/>
              </a:cxn>
              <a:cxn ang="0">
                <a:pos x="connsiteX16390" y="connsiteY16390"/>
              </a:cxn>
              <a:cxn ang="0">
                <a:pos x="connsiteX16391" y="connsiteY16391"/>
              </a:cxn>
              <a:cxn ang="0">
                <a:pos x="connsiteX16392" y="connsiteY16392"/>
              </a:cxn>
              <a:cxn ang="0">
                <a:pos x="connsiteX16393" y="connsiteY16393"/>
              </a:cxn>
              <a:cxn ang="0">
                <a:pos x="connsiteX16394" y="connsiteY16394"/>
              </a:cxn>
              <a:cxn ang="0">
                <a:pos x="connsiteX16395" y="connsiteY16395"/>
              </a:cxn>
              <a:cxn ang="0">
                <a:pos x="connsiteX16396" y="connsiteY16396"/>
              </a:cxn>
              <a:cxn ang="0">
                <a:pos x="connsiteX16397" y="connsiteY16397"/>
              </a:cxn>
              <a:cxn ang="0">
                <a:pos x="connsiteX16398" y="connsiteY16398"/>
              </a:cxn>
              <a:cxn ang="0">
                <a:pos x="connsiteX16399" y="connsiteY16399"/>
              </a:cxn>
              <a:cxn ang="0">
                <a:pos x="connsiteX16400" y="connsiteY16400"/>
              </a:cxn>
              <a:cxn ang="0">
                <a:pos x="connsiteX16401" y="connsiteY16401"/>
              </a:cxn>
              <a:cxn ang="0">
                <a:pos x="connsiteX16402" y="connsiteY16402"/>
              </a:cxn>
              <a:cxn ang="0">
                <a:pos x="connsiteX16403" y="connsiteY16403"/>
              </a:cxn>
              <a:cxn ang="0">
                <a:pos x="connsiteX16404" y="connsiteY16404"/>
              </a:cxn>
              <a:cxn ang="0">
                <a:pos x="connsiteX16405" y="connsiteY16405"/>
              </a:cxn>
              <a:cxn ang="0">
                <a:pos x="connsiteX16406" y="connsiteY16406"/>
              </a:cxn>
              <a:cxn ang="0">
                <a:pos x="connsiteX16407" y="connsiteY16407"/>
              </a:cxn>
              <a:cxn ang="0">
                <a:pos x="connsiteX16408" y="connsiteY16408"/>
              </a:cxn>
              <a:cxn ang="0">
                <a:pos x="connsiteX16409" y="connsiteY16409"/>
              </a:cxn>
              <a:cxn ang="0">
                <a:pos x="connsiteX16410" y="connsiteY16410"/>
              </a:cxn>
              <a:cxn ang="0">
                <a:pos x="connsiteX16411" y="connsiteY16411"/>
              </a:cxn>
              <a:cxn ang="0">
                <a:pos x="connsiteX16412" y="connsiteY16412"/>
              </a:cxn>
              <a:cxn ang="0">
                <a:pos x="connsiteX16413" y="connsiteY16413"/>
              </a:cxn>
              <a:cxn ang="0">
                <a:pos x="connsiteX16414" y="connsiteY16414"/>
              </a:cxn>
              <a:cxn ang="0">
                <a:pos x="connsiteX16415" y="connsiteY16415"/>
              </a:cxn>
              <a:cxn ang="0">
                <a:pos x="connsiteX16416" y="connsiteY16416"/>
              </a:cxn>
              <a:cxn ang="0">
                <a:pos x="connsiteX16417" y="connsiteY16417"/>
              </a:cxn>
              <a:cxn ang="0">
                <a:pos x="connsiteX16418" y="connsiteY16418"/>
              </a:cxn>
              <a:cxn ang="0">
                <a:pos x="connsiteX16419" y="connsiteY16419"/>
              </a:cxn>
              <a:cxn ang="0">
                <a:pos x="connsiteX16420" y="connsiteY16420"/>
              </a:cxn>
              <a:cxn ang="0">
                <a:pos x="connsiteX16421" y="connsiteY16421"/>
              </a:cxn>
              <a:cxn ang="0">
                <a:pos x="connsiteX16422" y="connsiteY16422"/>
              </a:cxn>
              <a:cxn ang="0">
                <a:pos x="connsiteX16423" y="connsiteY16423"/>
              </a:cxn>
              <a:cxn ang="0">
                <a:pos x="connsiteX16424" y="connsiteY16424"/>
              </a:cxn>
              <a:cxn ang="0">
                <a:pos x="connsiteX16425" y="connsiteY16425"/>
              </a:cxn>
              <a:cxn ang="0">
                <a:pos x="connsiteX16426" y="connsiteY16426"/>
              </a:cxn>
              <a:cxn ang="0">
                <a:pos x="connsiteX16427" y="connsiteY16427"/>
              </a:cxn>
              <a:cxn ang="0">
                <a:pos x="connsiteX16428" y="connsiteY16428"/>
              </a:cxn>
              <a:cxn ang="0">
                <a:pos x="connsiteX16429" y="connsiteY16429"/>
              </a:cxn>
              <a:cxn ang="0">
                <a:pos x="connsiteX16430" y="connsiteY16430"/>
              </a:cxn>
              <a:cxn ang="0">
                <a:pos x="connsiteX16431" y="connsiteY16431"/>
              </a:cxn>
              <a:cxn ang="0">
                <a:pos x="connsiteX16432" y="connsiteY16432"/>
              </a:cxn>
              <a:cxn ang="0">
                <a:pos x="connsiteX16433" y="connsiteY16433"/>
              </a:cxn>
              <a:cxn ang="0">
                <a:pos x="connsiteX16434" y="connsiteY16434"/>
              </a:cxn>
              <a:cxn ang="0">
                <a:pos x="connsiteX16435" y="connsiteY16435"/>
              </a:cxn>
              <a:cxn ang="0">
                <a:pos x="connsiteX16436" y="connsiteY16436"/>
              </a:cxn>
              <a:cxn ang="0">
                <a:pos x="connsiteX16437" y="connsiteY16437"/>
              </a:cxn>
              <a:cxn ang="0">
                <a:pos x="connsiteX16438" y="connsiteY16438"/>
              </a:cxn>
              <a:cxn ang="0">
                <a:pos x="connsiteX16439" y="connsiteY16439"/>
              </a:cxn>
              <a:cxn ang="0">
                <a:pos x="connsiteX16440" y="connsiteY16440"/>
              </a:cxn>
              <a:cxn ang="0">
                <a:pos x="connsiteX16441" y="connsiteY16441"/>
              </a:cxn>
              <a:cxn ang="0">
                <a:pos x="connsiteX16442" y="connsiteY16442"/>
              </a:cxn>
              <a:cxn ang="0">
                <a:pos x="connsiteX16443" y="connsiteY16443"/>
              </a:cxn>
              <a:cxn ang="0">
                <a:pos x="connsiteX16444" y="connsiteY16444"/>
              </a:cxn>
              <a:cxn ang="0">
                <a:pos x="connsiteX16445" y="connsiteY16445"/>
              </a:cxn>
              <a:cxn ang="0">
                <a:pos x="connsiteX16446" y="connsiteY16446"/>
              </a:cxn>
              <a:cxn ang="0">
                <a:pos x="connsiteX16447" y="connsiteY16447"/>
              </a:cxn>
              <a:cxn ang="0">
                <a:pos x="connsiteX16448" y="connsiteY16448"/>
              </a:cxn>
              <a:cxn ang="0">
                <a:pos x="connsiteX16449" y="connsiteY16449"/>
              </a:cxn>
              <a:cxn ang="0">
                <a:pos x="connsiteX16450" y="connsiteY16450"/>
              </a:cxn>
              <a:cxn ang="0">
                <a:pos x="connsiteX16451" y="connsiteY16451"/>
              </a:cxn>
              <a:cxn ang="0">
                <a:pos x="connsiteX16452" y="connsiteY16452"/>
              </a:cxn>
              <a:cxn ang="0">
                <a:pos x="connsiteX16453" y="connsiteY16453"/>
              </a:cxn>
              <a:cxn ang="0">
                <a:pos x="connsiteX16454" y="connsiteY16454"/>
              </a:cxn>
              <a:cxn ang="0">
                <a:pos x="connsiteX16455" y="connsiteY16455"/>
              </a:cxn>
              <a:cxn ang="0">
                <a:pos x="connsiteX16456" y="connsiteY16456"/>
              </a:cxn>
              <a:cxn ang="0">
                <a:pos x="connsiteX16457" y="connsiteY16457"/>
              </a:cxn>
              <a:cxn ang="0">
                <a:pos x="connsiteX16458" y="connsiteY16458"/>
              </a:cxn>
              <a:cxn ang="0">
                <a:pos x="connsiteX16459" y="connsiteY16459"/>
              </a:cxn>
              <a:cxn ang="0">
                <a:pos x="connsiteX16460" y="connsiteY16460"/>
              </a:cxn>
              <a:cxn ang="0">
                <a:pos x="connsiteX16461" y="connsiteY16461"/>
              </a:cxn>
              <a:cxn ang="0">
                <a:pos x="connsiteX16462" y="connsiteY16462"/>
              </a:cxn>
              <a:cxn ang="0">
                <a:pos x="connsiteX16463" y="connsiteY16463"/>
              </a:cxn>
              <a:cxn ang="0">
                <a:pos x="connsiteX16464" y="connsiteY16464"/>
              </a:cxn>
              <a:cxn ang="0">
                <a:pos x="connsiteX16465" y="connsiteY16465"/>
              </a:cxn>
              <a:cxn ang="0">
                <a:pos x="connsiteX16466" y="connsiteY16466"/>
              </a:cxn>
              <a:cxn ang="0">
                <a:pos x="connsiteX16467" y="connsiteY16467"/>
              </a:cxn>
              <a:cxn ang="0">
                <a:pos x="connsiteX16468" y="connsiteY16468"/>
              </a:cxn>
              <a:cxn ang="0">
                <a:pos x="connsiteX16469" y="connsiteY16469"/>
              </a:cxn>
              <a:cxn ang="0">
                <a:pos x="connsiteX16470" y="connsiteY16470"/>
              </a:cxn>
              <a:cxn ang="0">
                <a:pos x="connsiteX16471" y="connsiteY16471"/>
              </a:cxn>
              <a:cxn ang="0">
                <a:pos x="connsiteX16472" y="connsiteY16472"/>
              </a:cxn>
              <a:cxn ang="0">
                <a:pos x="connsiteX16473" y="connsiteY16473"/>
              </a:cxn>
              <a:cxn ang="0">
                <a:pos x="connsiteX16474" y="connsiteY16474"/>
              </a:cxn>
              <a:cxn ang="0">
                <a:pos x="connsiteX16475" y="connsiteY16475"/>
              </a:cxn>
              <a:cxn ang="0">
                <a:pos x="connsiteX16476" y="connsiteY16476"/>
              </a:cxn>
              <a:cxn ang="0">
                <a:pos x="connsiteX16477" y="connsiteY16477"/>
              </a:cxn>
              <a:cxn ang="0">
                <a:pos x="connsiteX16478" y="connsiteY16478"/>
              </a:cxn>
              <a:cxn ang="0">
                <a:pos x="connsiteX16479" y="connsiteY16479"/>
              </a:cxn>
              <a:cxn ang="0">
                <a:pos x="connsiteX16480" y="connsiteY16480"/>
              </a:cxn>
              <a:cxn ang="0">
                <a:pos x="connsiteX16481" y="connsiteY16481"/>
              </a:cxn>
              <a:cxn ang="0">
                <a:pos x="connsiteX16482" y="connsiteY16482"/>
              </a:cxn>
              <a:cxn ang="0">
                <a:pos x="connsiteX16483" y="connsiteY16483"/>
              </a:cxn>
              <a:cxn ang="0">
                <a:pos x="connsiteX16484" y="connsiteY16484"/>
              </a:cxn>
              <a:cxn ang="0">
                <a:pos x="connsiteX16485" y="connsiteY16485"/>
              </a:cxn>
              <a:cxn ang="0">
                <a:pos x="connsiteX16486" y="connsiteY16486"/>
              </a:cxn>
              <a:cxn ang="0">
                <a:pos x="connsiteX16487" y="connsiteY16487"/>
              </a:cxn>
              <a:cxn ang="0">
                <a:pos x="connsiteX16488" y="connsiteY16488"/>
              </a:cxn>
              <a:cxn ang="0">
                <a:pos x="connsiteX16489" y="connsiteY16489"/>
              </a:cxn>
              <a:cxn ang="0">
                <a:pos x="connsiteX16490" y="connsiteY16490"/>
              </a:cxn>
              <a:cxn ang="0">
                <a:pos x="connsiteX16491" y="connsiteY16491"/>
              </a:cxn>
              <a:cxn ang="0">
                <a:pos x="connsiteX16492" y="connsiteY16492"/>
              </a:cxn>
              <a:cxn ang="0">
                <a:pos x="connsiteX16493" y="connsiteY16493"/>
              </a:cxn>
              <a:cxn ang="0">
                <a:pos x="connsiteX16494" y="connsiteY16494"/>
              </a:cxn>
              <a:cxn ang="0">
                <a:pos x="connsiteX16495" y="connsiteY16495"/>
              </a:cxn>
              <a:cxn ang="0">
                <a:pos x="connsiteX16496" y="connsiteY16496"/>
              </a:cxn>
              <a:cxn ang="0">
                <a:pos x="connsiteX16497" y="connsiteY16497"/>
              </a:cxn>
              <a:cxn ang="0">
                <a:pos x="connsiteX16498" y="connsiteY16498"/>
              </a:cxn>
              <a:cxn ang="0">
                <a:pos x="connsiteX16499" y="connsiteY16499"/>
              </a:cxn>
              <a:cxn ang="0">
                <a:pos x="connsiteX16500" y="connsiteY16500"/>
              </a:cxn>
              <a:cxn ang="0">
                <a:pos x="connsiteX16501" y="connsiteY16501"/>
              </a:cxn>
              <a:cxn ang="0">
                <a:pos x="connsiteX16502" y="connsiteY16502"/>
              </a:cxn>
              <a:cxn ang="0">
                <a:pos x="connsiteX16503" y="connsiteY16503"/>
              </a:cxn>
              <a:cxn ang="0">
                <a:pos x="connsiteX16504" y="connsiteY16504"/>
              </a:cxn>
              <a:cxn ang="0">
                <a:pos x="connsiteX16505" y="connsiteY16505"/>
              </a:cxn>
              <a:cxn ang="0">
                <a:pos x="connsiteX16506" y="connsiteY16506"/>
              </a:cxn>
              <a:cxn ang="0">
                <a:pos x="connsiteX16507" y="connsiteY16507"/>
              </a:cxn>
              <a:cxn ang="0">
                <a:pos x="connsiteX16508" y="connsiteY16508"/>
              </a:cxn>
              <a:cxn ang="0">
                <a:pos x="connsiteX16509" y="connsiteY16509"/>
              </a:cxn>
              <a:cxn ang="0">
                <a:pos x="connsiteX16510" y="connsiteY16510"/>
              </a:cxn>
              <a:cxn ang="0">
                <a:pos x="connsiteX16511" y="connsiteY16511"/>
              </a:cxn>
              <a:cxn ang="0">
                <a:pos x="connsiteX16512" y="connsiteY16512"/>
              </a:cxn>
              <a:cxn ang="0">
                <a:pos x="connsiteX16513" y="connsiteY16513"/>
              </a:cxn>
              <a:cxn ang="0">
                <a:pos x="connsiteX16514" y="connsiteY16514"/>
              </a:cxn>
              <a:cxn ang="0">
                <a:pos x="connsiteX16515" y="connsiteY16515"/>
              </a:cxn>
              <a:cxn ang="0">
                <a:pos x="connsiteX16516" y="connsiteY16516"/>
              </a:cxn>
              <a:cxn ang="0">
                <a:pos x="connsiteX16517" y="connsiteY16517"/>
              </a:cxn>
              <a:cxn ang="0">
                <a:pos x="connsiteX16518" y="connsiteY16518"/>
              </a:cxn>
              <a:cxn ang="0">
                <a:pos x="connsiteX16519" y="connsiteY16519"/>
              </a:cxn>
              <a:cxn ang="0">
                <a:pos x="connsiteX16520" y="connsiteY16520"/>
              </a:cxn>
              <a:cxn ang="0">
                <a:pos x="connsiteX16521" y="connsiteY16521"/>
              </a:cxn>
              <a:cxn ang="0">
                <a:pos x="connsiteX16522" y="connsiteY16522"/>
              </a:cxn>
              <a:cxn ang="0">
                <a:pos x="connsiteX16523" y="connsiteY16523"/>
              </a:cxn>
              <a:cxn ang="0">
                <a:pos x="connsiteX16524" y="connsiteY16524"/>
              </a:cxn>
              <a:cxn ang="0">
                <a:pos x="connsiteX16525" y="connsiteY16525"/>
              </a:cxn>
              <a:cxn ang="0">
                <a:pos x="connsiteX16526" y="connsiteY16526"/>
              </a:cxn>
              <a:cxn ang="0">
                <a:pos x="connsiteX16527" y="connsiteY16527"/>
              </a:cxn>
              <a:cxn ang="0">
                <a:pos x="connsiteX16528" y="connsiteY16528"/>
              </a:cxn>
              <a:cxn ang="0">
                <a:pos x="connsiteX16529" y="connsiteY16529"/>
              </a:cxn>
              <a:cxn ang="0">
                <a:pos x="connsiteX16530" y="connsiteY16530"/>
              </a:cxn>
              <a:cxn ang="0">
                <a:pos x="connsiteX16531" y="connsiteY16531"/>
              </a:cxn>
              <a:cxn ang="0">
                <a:pos x="connsiteX16532" y="connsiteY16532"/>
              </a:cxn>
              <a:cxn ang="0">
                <a:pos x="connsiteX16533" y="connsiteY16533"/>
              </a:cxn>
              <a:cxn ang="0">
                <a:pos x="connsiteX16534" y="connsiteY16534"/>
              </a:cxn>
              <a:cxn ang="0">
                <a:pos x="connsiteX16535" y="connsiteY16535"/>
              </a:cxn>
              <a:cxn ang="0">
                <a:pos x="connsiteX16536" y="connsiteY16536"/>
              </a:cxn>
              <a:cxn ang="0">
                <a:pos x="connsiteX16537" y="connsiteY16537"/>
              </a:cxn>
              <a:cxn ang="0">
                <a:pos x="connsiteX16538" y="connsiteY16538"/>
              </a:cxn>
              <a:cxn ang="0">
                <a:pos x="connsiteX16539" y="connsiteY16539"/>
              </a:cxn>
              <a:cxn ang="0">
                <a:pos x="connsiteX16540" y="connsiteY16540"/>
              </a:cxn>
              <a:cxn ang="0">
                <a:pos x="connsiteX16541" y="connsiteY16541"/>
              </a:cxn>
              <a:cxn ang="0">
                <a:pos x="connsiteX16542" y="connsiteY16542"/>
              </a:cxn>
              <a:cxn ang="0">
                <a:pos x="connsiteX16543" y="connsiteY16543"/>
              </a:cxn>
              <a:cxn ang="0">
                <a:pos x="connsiteX16544" y="connsiteY16544"/>
              </a:cxn>
              <a:cxn ang="0">
                <a:pos x="connsiteX16545" y="connsiteY16545"/>
              </a:cxn>
              <a:cxn ang="0">
                <a:pos x="connsiteX16546" y="connsiteY16546"/>
              </a:cxn>
              <a:cxn ang="0">
                <a:pos x="connsiteX16547" y="connsiteY16547"/>
              </a:cxn>
              <a:cxn ang="0">
                <a:pos x="connsiteX16548" y="connsiteY16548"/>
              </a:cxn>
              <a:cxn ang="0">
                <a:pos x="connsiteX16549" y="connsiteY16549"/>
              </a:cxn>
              <a:cxn ang="0">
                <a:pos x="connsiteX16550" y="connsiteY16550"/>
              </a:cxn>
              <a:cxn ang="0">
                <a:pos x="connsiteX16551" y="connsiteY16551"/>
              </a:cxn>
              <a:cxn ang="0">
                <a:pos x="connsiteX16552" y="connsiteY16552"/>
              </a:cxn>
              <a:cxn ang="0">
                <a:pos x="connsiteX16553" y="connsiteY16553"/>
              </a:cxn>
              <a:cxn ang="0">
                <a:pos x="connsiteX16554" y="connsiteY16554"/>
              </a:cxn>
              <a:cxn ang="0">
                <a:pos x="connsiteX16555" y="connsiteY16555"/>
              </a:cxn>
              <a:cxn ang="0">
                <a:pos x="connsiteX16556" y="connsiteY16556"/>
              </a:cxn>
              <a:cxn ang="0">
                <a:pos x="connsiteX16557" y="connsiteY16557"/>
              </a:cxn>
              <a:cxn ang="0">
                <a:pos x="connsiteX16558" y="connsiteY16558"/>
              </a:cxn>
              <a:cxn ang="0">
                <a:pos x="connsiteX16559" y="connsiteY16559"/>
              </a:cxn>
              <a:cxn ang="0">
                <a:pos x="connsiteX16560" y="connsiteY16560"/>
              </a:cxn>
              <a:cxn ang="0">
                <a:pos x="connsiteX16561" y="connsiteY16561"/>
              </a:cxn>
              <a:cxn ang="0">
                <a:pos x="connsiteX16562" y="connsiteY16562"/>
              </a:cxn>
              <a:cxn ang="0">
                <a:pos x="connsiteX16563" y="connsiteY16563"/>
              </a:cxn>
              <a:cxn ang="0">
                <a:pos x="connsiteX16564" y="connsiteY16564"/>
              </a:cxn>
              <a:cxn ang="0">
                <a:pos x="connsiteX16565" y="connsiteY16565"/>
              </a:cxn>
              <a:cxn ang="0">
                <a:pos x="connsiteX16566" y="connsiteY16566"/>
              </a:cxn>
              <a:cxn ang="0">
                <a:pos x="connsiteX16567" y="connsiteY16567"/>
              </a:cxn>
              <a:cxn ang="0">
                <a:pos x="connsiteX16568" y="connsiteY16568"/>
              </a:cxn>
              <a:cxn ang="0">
                <a:pos x="connsiteX16569" y="connsiteY16569"/>
              </a:cxn>
              <a:cxn ang="0">
                <a:pos x="connsiteX16570" y="connsiteY16570"/>
              </a:cxn>
              <a:cxn ang="0">
                <a:pos x="connsiteX16571" y="connsiteY16571"/>
              </a:cxn>
              <a:cxn ang="0">
                <a:pos x="connsiteX16572" y="connsiteY16572"/>
              </a:cxn>
              <a:cxn ang="0">
                <a:pos x="connsiteX16573" y="connsiteY16573"/>
              </a:cxn>
              <a:cxn ang="0">
                <a:pos x="connsiteX16574" y="connsiteY16574"/>
              </a:cxn>
              <a:cxn ang="0">
                <a:pos x="connsiteX16575" y="connsiteY16575"/>
              </a:cxn>
              <a:cxn ang="0">
                <a:pos x="connsiteX16576" y="connsiteY16576"/>
              </a:cxn>
              <a:cxn ang="0">
                <a:pos x="connsiteX16577" y="connsiteY16577"/>
              </a:cxn>
              <a:cxn ang="0">
                <a:pos x="connsiteX16578" y="connsiteY16578"/>
              </a:cxn>
              <a:cxn ang="0">
                <a:pos x="connsiteX16579" y="connsiteY16579"/>
              </a:cxn>
              <a:cxn ang="0">
                <a:pos x="connsiteX16580" y="connsiteY16580"/>
              </a:cxn>
              <a:cxn ang="0">
                <a:pos x="connsiteX16581" y="connsiteY16581"/>
              </a:cxn>
              <a:cxn ang="0">
                <a:pos x="connsiteX16582" y="connsiteY16582"/>
              </a:cxn>
              <a:cxn ang="0">
                <a:pos x="connsiteX16583" y="connsiteY16583"/>
              </a:cxn>
              <a:cxn ang="0">
                <a:pos x="connsiteX16584" y="connsiteY16584"/>
              </a:cxn>
              <a:cxn ang="0">
                <a:pos x="connsiteX16585" y="connsiteY16585"/>
              </a:cxn>
              <a:cxn ang="0">
                <a:pos x="connsiteX16586" y="connsiteY16586"/>
              </a:cxn>
              <a:cxn ang="0">
                <a:pos x="connsiteX16587" y="connsiteY16587"/>
              </a:cxn>
              <a:cxn ang="0">
                <a:pos x="connsiteX16588" y="connsiteY16588"/>
              </a:cxn>
              <a:cxn ang="0">
                <a:pos x="connsiteX16589" y="connsiteY16589"/>
              </a:cxn>
              <a:cxn ang="0">
                <a:pos x="connsiteX16590" y="connsiteY16590"/>
              </a:cxn>
              <a:cxn ang="0">
                <a:pos x="connsiteX16591" y="connsiteY16591"/>
              </a:cxn>
              <a:cxn ang="0">
                <a:pos x="connsiteX16592" y="connsiteY16592"/>
              </a:cxn>
              <a:cxn ang="0">
                <a:pos x="connsiteX16593" y="connsiteY16593"/>
              </a:cxn>
              <a:cxn ang="0">
                <a:pos x="connsiteX16594" y="connsiteY16594"/>
              </a:cxn>
              <a:cxn ang="0">
                <a:pos x="connsiteX16595" y="connsiteY16595"/>
              </a:cxn>
              <a:cxn ang="0">
                <a:pos x="connsiteX16596" y="connsiteY16596"/>
              </a:cxn>
              <a:cxn ang="0">
                <a:pos x="connsiteX16597" y="connsiteY16597"/>
              </a:cxn>
              <a:cxn ang="0">
                <a:pos x="connsiteX16598" y="connsiteY16598"/>
              </a:cxn>
              <a:cxn ang="0">
                <a:pos x="connsiteX16599" y="connsiteY16599"/>
              </a:cxn>
              <a:cxn ang="0">
                <a:pos x="connsiteX16600" y="connsiteY16600"/>
              </a:cxn>
              <a:cxn ang="0">
                <a:pos x="connsiteX16601" y="connsiteY16601"/>
              </a:cxn>
              <a:cxn ang="0">
                <a:pos x="connsiteX16602" y="connsiteY16602"/>
              </a:cxn>
              <a:cxn ang="0">
                <a:pos x="connsiteX16603" y="connsiteY16603"/>
              </a:cxn>
              <a:cxn ang="0">
                <a:pos x="connsiteX16604" y="connsiteY16604"/>
              </a:cxn>
              <a:cxn ang="0">
                <a:pos x="connsiteX16605" y="connsiteY16605"/>
              </a:cxn>
              <a:cxn ang="0">
                <a:pos x="connsiteX16606" y="connsiteY16606"/>
              </a:cxn>
              <a:cxn ang="0">
                <a:pos x="connsiteX16607" y="connsiteY16607"/>
              </a:cxn>
              <a:cxn ang="0">
                <a:pos x="connsiteX16608" y="connsiteY16608"/>
              </a:cxn>
              <a:cxn ang="0">
                <a:pos x="connsiteX16609" y="connsiteY16609"/>
              </a:cxn>
              <a:cxn ang="0">
                <a:pos x="connsiteX16610" y="connsiteY16610"/>
              </a:cxn>
              <a:cxn ang="0">
                <a:pos x="connsiteX16611" y="connsiteY16611"/>
              </a:cxn>
              <a:cxn ang="0">
                <a:pos x="connsiteX16612" y="connsiteY16612"/>
              </a:cxn>
              <a:cxn ang="0">
                <a:pos x="connsiteX16613" y="connsiteY16613"/>
              </a:cxn>
              <a:cxn ang="0">
                <a:pos x="connsiteX16614" y="connsiteY16614"/>
              </a:cxn>
              <a:cxn ang="0">
                <a:pos x="connsiteX16615" y="connsiteY16615"/>
              </a:cxn>
              <a:cxn ang="0">
                <a:pos x="connsiteX16616" y="connsiteY16616"/>
              </a:cxn>
              <a:cxn ang="0">
                <a:pos x="connsiteX16617" y="connsiteY16617"/>
              </a:cxn>
              <a:cxn ang="0">
                <a:pos x="connsiteX16618" y="connsiteY16618"/>
              </a:cxn>
              <a:cxn ang="0">
                <a:pos x="connsiteX16619" y="connsiteY16619"/>
              </a:cxn>
              <a:cxn ang="0">
                <a:pos x="connsiteX16620" y="connsiteY16620"/>
              </a:cxn>
              <a:cxn ang="0">
                <a:pos x="connsiteX16621" y="connsiteY16621"/>
              </a:cxn>
              <a:cxn ang="0">
                <a:pos x="connsiteX16622" y="connsiteY16622"/>
              </a:cxn>
              <a:cxn ang="0">
                <a:pos x="connsiteX16623" y="connsiteY16623"/>
              </a:cxn>
              <a:cxn ang="0">
                <a:pos x="connsiteX16624" y="connsiteY16624"/>
              </a:cxn>
              <a:cxn ang="0">
                <a:pos x="connsiteX16625" y="connsiteY16625"/>
              </a:cxn>
              <a:cxn ang="0">
                <a:pos x="connsiteX16626" y="connsiteY16626"/>
              </a:cxn>
              <a:cxn ang="0">
                <a:pos x="connsiteX16627" y="connsiteY16627"/>
              </a:cxn>
              <a:cxn ang="0">
                <a:pos x="connsiteX16628" y="connsiteY16628"/>
              </a:cxn>
              <a:cxn ang="0">
                <a:pos x="connsiteX16629" y="connsiteY16629"/>
              </a:cxn>
              <a:cxn ang="0">
                <a:pos x="connsiteX16630" y="connsiteY16630"/>
              </a:cxn>
              <a:cxn ang="0">
                <a:pos x="connsiteX16631" y="connsiteY16631"/>
              </a:cxn>
              <a:cxn ang="0">
                <a:pos x="connsiteX16632" y="connsiteY16632"/>
              </a:cxn>
              <a:cxn ang="0">
                <a:pos x="connsiteX16633" y="connsiteY16633"/>
              </a:cxn>
              <a:cxn ang="0">
                <a:pos x="connsiteX16634" y="connsiteY16634"/>
              </a:cxn>
              <a:cxn ang="0">
                <a:pos x="connsiteX16635" y="connsiteY16635"/>
              </a:cxn>
              <a:cxn ang="0">
                <a:pos x="connsiteX16636" y="connsiteY16636"/>
              </a:cxn>
              <a:cxn ang="0">
                <a:pos x="connsiteX16637" y="connsiteY16637"/>
              </a:cxn>
              <a:cxn ang="0">
                <a:pos x="connsiteX16638" y="connsiteY16638"/>
              </a:cxn>
              <a:cxn ang="0">
                <a:pos x="connsiteX16639" y="connsiteY16639"/>
              </a:cxn>
              <a:cxn ang="0">
                <a:pos x="connsiteX16640" y="connsiteY16640"/>
              </a:cxn>
              <a:cxn ang="0">
                <a:pos x="connsiteX16641" y="connsiteY16641"/>
              </a:cxn>
              <a:cxn ang="0">
                <a:pos x="connsiteX16642" y="connsiteY16642"/>
              </a:cxn>
              <a:cxn ang="0">
                <a:pos x="connsiteX16643" y="connsiteY16643"/>
              </a:cxn>
              <a:cxn ang="0">
                <a:pos x="connsiteX16644" y="connsiteY16644"/>
              </a:cxn>
              <a:cxn ang="0">
                <a:pos x="connsiteX16645" y="connsiteY16645"/>
              </a:cxn>
              <a:cxn ang="0">
                <a:pos x="connsiteX16646" y="connsiteY16646"/>
              </a:cxn>
              <a:cxn ang="0">
                <a:pos x="connsiteX16647" y="connsiteY16647"/>
              </a:cxn>
              <a:cxn ang="0">
                <a:pos x="connsiteX16648" y="connsiteY16648"/>
              </a:cxn>
              <a:cxn ang="0">
                <a:pos x="connsiteX16649" y="connsiteY16649"/>
              </a:cxn>
              <a:cxn ang="0">
                <a:pos x="connsiteX16650" y="connsiteY16650"/>
              </a:cxn>
              <a:cxn ang="0">
                <a:pos x="connsiteX16651" y="connsiteY16651"/>
              </a:cxn>
              <a:cxn ang="0">
                <a:pos x="connsiteX16652" y="connsiteY16652"/>
              </a:cxn>
              <a:cxn ang="0">
                <a:pos x="connsiteX16653" y="connsiteY16653"/>
              </a:cxn>
              <a:cxn ang="0">
                <a:pos x="connsiteX16654" y="connsiteY16654"/>
              </a:cxn>
              <a:cxn ang="0">
                <a:pos x="connsiteX16655" y="connsiteY16655"/>
              </a:cxn>
              <a:cxn ang="0">
                <a:pos x="connsiteX16656" y="connsiteY16656"/>
              </a:cxn>
              <a:cxn ang="0">
                <a:pos x="connsiteX16657" y="connsiteY16657"/>
              </a:cxn>
              <a:cxn ang="0">
                <a:pos x="connsiteX16658" y="connsiteY16658"/>
              </a:cxn>
              <a:cxn ang="0">
                <a:pos x="connsiteX16659" y="connsiteY16659"/>
              </a:cxn>
              <a:cxn ang="0">
                <a:pos x="connsiteX16660" y="connsiteY16660"/>
              </a:cxn>
              <a:cxn ang="0">
                <a:pos x="connsiteX16661" y="connsiteY16661"/>
              </a:cxn>
              <a:cxn ang="0">
                <a:pos x="connsiteX16662" y="connsiteY16662"/>
              </a:cxn>
              <a:cxn ang="0">
                <a:pos x="connsiteX16663" y="connsiteY16663"/>
              </a:cxn>
              <a:cxn ang="0">
                <a:pos x="connsiteX16664" y="connsiteY16664"/>
              </a:cxn>
              <a:cxn ang="0">
                <a:pos x="connsiteX16665" y="connsiteY16665"/>
              </a:cxn>
              <a:cxn ang="0">
                <a:pos x="connsiteX16666" y="connsiteY16666"/>
              </a:cxn>
              <a:cxn ang="0">
                <a:pos x="connsiteX16667" y="connsiteY16667"/>
              </a:cxn>
              <a:cxn ang="0">
                <a:pos x="connsiteX16668" y="connsiteY16668"/>
              </a:cxn>
              <a:cxn ang="0">
                <a:pos x="connsiteX16669" y="connsiteY16669"/>
              </a:cxn>
              <a:cxn ang="0">
                <a:pos x="connsiteX16670" y="connsiteY16670"/>
              </a:cxn>
              <a:cxn ang="0">
                <a:pos x="connsiteX16671" y="connsiteY16671"/>
              </a:cxn>
              <a:cxn ang="0">
                <a:pos x="connsiteX16672" y="connsiteY16672"/>
              </a:cxn>
              <a:cxn ang="0">
                <a:pos x="connsiteX16673" y="connsiteY16673"/>
              </a:cxn>
              <a:cxn ang="0">
                <a:pos x="connsiteX16674" y="connsiteY16674"/>
              </a:cxn>
              <a:cxn ang="0">
                <a:pos x="connsiteX16675" y="connsiteY16675"/>
              </a:cxn>
              <a:cxn ang="0">
                <a:pos x="connsiteX16676" y="connsiteY16676"/>
              </a:cxn>
              <a:cxn ang="0">
                <a:pos x="connsiteX16677" y="connsiteY16677"/>
              </a:cxn>
              <a:cxn ang="0">
                <a:pos x="connsiteX16678" y="connsiteY16678"/>
              </a:cxn>
              <a:cxn ang="0">
                <a:pos x="connsiteX16679" y="connsiteY16679"/>
              </a:cxn>
              <a:cxn ang="0">
                <a:pos x="connsiteX16680" y="connsiteY16680"/>
              </a:cxn>
              <a:cxn ang="0">
                <a:pos x="connsiteX16681" y="connsiteY16681"/>
              </a:cxn>
              <a:cxn ang="0">
                <a:pos x="connsiteX16682" y="connsiteY16682"/>
              </a:cxn>
              <a:cxn ang="0">
                <a:pos x="connsiteX16683" y="connsiteY16683"/>
              </a:cxn>
              <a:cxn ang="0">
                <a:pos x="connsiteX16684" y="connsiteY16684"/>
              </a:cxn>
              <a:cxn ang="0">
                <a:pos x="connsiteX16685" y="connsiteY16685"/>
              </a:cxn>
              <a:cxn ang="0">
                <a:pos x="connsiteX16686" y="connsiteY16686"/>
              </a:cxn>
              <a:cxn ang="0">
                <a:pos x="connsiteX16687" y="connsiteY16687"/>
              </a:cxn>
              <a:cxn ang="0">
                <a:pos x="connsiteX16688" y="connsiteY16688"/>
              </a:cxn>
              <a:cxn ang="0">
                <a:pos x="connsiteX16689" y="connsiteY16689"/>
              </a:cxn>
              <a:cxn ang="0">
                <a:pos x="connsiteX16690" y="connsiteY16690"/>
              </a:cxn>
              <a:cxn ang="0">
                <a:pos x="connsiteX16691" y="connsiteY16691"/>
              </a:cxn>
              <a:cxn ang="0">
                <a:pos x="connsiteX16692" y="connsiteY16692"/>
              </a:cxn>
              <a:cxn ang="0">
                <a:pos x="connsiteX16693" y="connsiteY16693"/>
              </a:cxn>
              <a:cxn ang="0">
                <a:pos x="connsiteX16694" y="connsiteY16694"/>
              </a:cxn>
              <a:cxn ang="0">
                <a:pos x="connsiteX16695" y="connsiteY16695"/>
              </a:cxn>
              <a:cxn ang="0">
                <a:pos x="connsiteX16696" y="connsiteY16696"/>
              </a:cxn>
              <a:cxn ang="0">
                <a:pos x="connsiteX16697" y="connsiteY16697"/>
              </a:cxn>
              <a:cxn ang="0">
                <a:pos x="connsiteX16698" y="connsiteY16698"/>
              </a:cxn>
              <a:cxn ang="0">
                <a:pos x="connsiteX16699" y="connsiteY16699"/>
              </a:cxn>
              <a:cxn ang="0">
                <a:pos x="connsiteX16700" y="connsiteY16700"/>
              </a:cxn>
              <a:cxn ang="0">
                <a:pos x="connsiteX16701" y="connsiteY16701"/>
              </a:cxn>
              <a:cxn ang="0">
                <a:pos x="connsiteX16702" y="connsiteY16702"/>
              </a:cxn>
              <a:cxn ang="0">
                <a:pos x="connsiteX16703" y="connsiteY16703"/>
              </a:cxn>
              <a:cxn ang="0">
                <a:pos x="connsiteX16704" y="connsiteY16704"/>
              </a:cxn>
              <a:cxn ang="0">
                <a:pos x="connsiteX16705" y="connsiteY16705"/>
              </a:cxn>
              <a:cxn ang="0">
                <a:pos x="connsiteX16706" y="connsiteY16706"/>
              </a:cxn>
              <a:cxn ang="0">
                <a:pos x="connsiteX16707" y="connsiteY16707"/>
              </a:cxn>
              <a:cxn ang="0">
                <a:pos x="connsiteX16708" y="connsiteY16708"/>
              </a:cxn>
              <a:cxn ang="0">
                <a:pos x="connsiteX16709" y="connsiteY16709"/>
              </a:cxn>
              <a:cxn ang="0">
                <a:pos x="connsiteX16710" y="connsiteY16710"/>
              </a:cxn>
              <a:cxn ang="0">
                <a:pos x="connsiteX16711" y="connsiteY16711"/>
              </a:cxn>
              <a:cxn ang="0">
                <a:pos x="connsiteX16712" y="connsiteY16712"/>
              </a:cxn>
              <a:cxn ang="0">
                <a:pos x="connsiteX16713" y="connsiteY16713"/>
              </a:cxn>
              <a:cxn ang="0">
                <a:pos x="connsiteX16714" y="connsiteY16714"/>
              </a:cxn>
              <a:cxn ang="0">
                <a:pos x="connsiteX16715" y="connsiteY16715"/>
              </a:cxn>
              <a:cxn ang="0">
                <a:pos x="connsiteX16716" y="connsiteY16716"/>
              </a:cxn>
              <a:cxn ang="0">
                <a:pos x="connsiteX16717" y="connsiteY16717"/>
              </a:cxn>
              <a:cxn ang="0">
                <a:pos x="connsiteX16718" y="connsiteY16718"/>
              </a:cxn>
              <a:cxn ang="0">
                <a:pos x="connsiteX16719" y="connsiteY16719"/>
              </a:cxn>
              <a:cxn ang="0">
                <a:pos x="connsiteX16720" y="connsiteY16720"/>
              </a:cxn>
              <a:cxn ang="0">
                <a:pos x="connsiteX16721" y="connsiteY16721"/>
              </a:cxn>
              <a:cxn ang="0">
                <a:pos x="connsiteX16722" y="connsiteY16722"/>
              </a:cxn>
              <a:cxn ang="0">
                <a:pos x="connsiteX16723" y="connsiteY16723"/>
              </a:cxn>
              <a:cxn ang="0">
                <a:pos x="connsiteX16724" y="connsiteY16724"/>
              </a:cxn>
              <a:cxn ang="0">
                <a:pos x="connsiteX16725" y="connsiteY16725"/>
              </a:cxn>
              <a:cxn ang="0">
                <a:pos x="connsiteX16726" y="connsiteY16726"/>
              </a:cxn>
              <a:cxn ang="0">
                <a:pos x="connsiteX16727" y="connsiteY16727"/>
              </a:cxn>
              <a:cxn ang="0">
                <a:pos x="connsiteX16728" y="connsiteY16728"/>
              </a:cxn>
              <a:cxn ang="0">
                <a:pos x="connsiteX16729" y="connsiteY16729"/>
              </a:cxn>
              <a:cxn ang="0">
                <a:pos x="connsiteX16730" y="connsiteY16730"/>
              </a:cxn>
              <a:cxn ang="0">
                <a:pos x="connsiteX16731" y="connsiteY16731"/>
              </a:cxn>
              <a:cxn ang="0">
                <a:pos x="connsiteX16732" y="connsiteY16732"/>
              </a:cxn>
              <a:cxn ang="0">
                <a:pos x="connsiteX16733" y="connsiteY16733"/>
              </a:cxn>
              <a:cxn ang="0">
                <a:pos x="connsiteX16734" y="connsiteY16734"/>
              </a:cxn>
              <a:cxn ang="0">
                <a:pos x="connsiteX16735" y="connsiteY16735"/>
              </a:cxn>
              <a:cxn ang="0">
                <a:pos x="connsiteX16736" y="connsiteY16736"/>
              </a:cxn>
              <a:cxn ang="0">
                <a:pos x="connsiteX16737" y="connsiteY16737"/>
              </a:cxn>
              <a:cxn ang="0">
                <a:pos x="connsiteX16738" y="connsiteY16738"/>
              </a:cxn>
              <a:cxn ang="0">
                <a:pos x="connsiteX16739" y="connsiteY16739"/>
              </a:cxn>
              <a:cxn ang="0">
                <a:pos x="connsiteX16740" y="connsiteY16740"/>
              </a:cxn>
              <a:cxn ang="0">
                <a:pos x="connsiteX16741" y="connsiteY16741"/>
              </a:cxn>
              <a:cxn ang="0">
                <a:pos x="connsiteX16742" y="connsiteY16742"/>
              </a:cxn>
              <a:cxn ang="0">
                <a:pos x="connsiteX16743" y="connsiteY16743"/>
              </a:cxn>
              <a:cxn ang="0">
                <a:pos x="connsiteX16744" y="connsiteY16744"/>
              </a:cxn>
              <a:cxn ang="0">
                <a:pos x="connsiteX16745" y="connsiteY16745"/>
              </a:cxn>
              <a:cxn ang="0">
                <a:pos x="connsiteX16746" y="connsiteY16746"/>
              </a:cxn>
              <a:cxn ang="0">
                <a:pos x="connsiteX16747" y="connsiteY16747"/>
              </a:cxn>
              <a:cxn ang="0">
                <a:pos x="connsiteX16748" y="connsiteY16748"/>
              </a:cxn>
              <a:cxn ang="0">
                <a:pos x="connsiteX16749" y="connsiteY16749"/>
              </a:cxn>
              <a:cxn ang="0">
                <a:pos x="connsiteX16750" y="connsiteY16750"/>
              </a:cxn>
              <a:cxn ang="0">
                <a:pos x="connsiteX16751" y="connsiteY16751"/>
              </a:cxn>
              <a:cxn ang="0">
                <a:pos x="connsiteX16752" y="connsiteY16752"/>
              </a:cxn>
              <a:cxn ang="0">
                <a:pos x="connsiteX16753" y="connsiteY16753"/>
              </a:cxn>
              <a:cxn ang="0">
                <a:pos x="connsiteX16754" y="connsiteY16754"/>
              </a:cxn>
              <a:cxn ang="0">
                <a:pos x="connsiteX16755" y="connsiteY16755"/>
              </a:cxn>
              <a:cxn ang="0">
                <a:pos x="connsiteX16756" y="connsiteY16756"/>
              </a:cxn>
              <a:cxn ang="0">
                <a:pos x="connsiteX16757" y="connsiteY16757"/>
              </a:cxn>
              <a:cxn ang="0">
                <a:pos x="connsiteX16758" y="connsiteY16758"/>
              </a:cxn>
              <a:cxn ang="0">
                <a:pos x="connsiteX16759" y="connsiteY16759"/>
              </a:cxn>
              <a:cxn ang="0">
                <a:pos x="connsiteX16760" y="connsiteY16760"/>
              </a:cxn>
              <a:cxn ang="0">
                <a:pos x="connsiteX16761" y="connsiteY16761"/>
              </a:cxn>
              <a:cxn ang="0">
                <a:pos x="connsiteX16762" y="connsiteY16762"/>
              </a:cxn>
              <a:cxn ang="0">
                <a:pos x="connsiteX16763" y="connsiteY16763"/>
              </a:cxn>
              <a:cxn ang="0">
                <a:pos x="connsiteX16764" y="connsiteY16764"/>
              </a:cxn>
              <a:cxn ang="0">
                <a:pos x="connsiteX16765" y="connsiteY16765"/>
              </a:cxn>
              <a:cxn ang="0">
                <a:pos x="connsiteX16766" y="connsiteY16766"/>
              </a:cxn>
              <a:cxn ang="0">
                <a:pos x="connsiteX16767" y="connsiteY16767"/>
              </a:cxn>
              <a:cxn ang="0">
                <a:pos x="connsiteX16768" y="connsiteY16768"/>
              </a:cxn>
              <a:cxn ang="0">
                <a:pos x="connsiteX16769" y="connsiteY16769"/>
              </a:cxn>
              <a:cxn ang="0">
                <a:pos x="connsiteX16770" y="connsiteY16770"/>
              </a:cxn>
              <a:cxn ang="0">
                <a:pos x="connsiteX16771" y="connsiteY16771"/>
              </a:cxn>
              <a:cxn ang="0">
                <a:pos x="connsiteX16772" y="connsiteY16772"/>
              </a:cxn>
              <a:cxn ang="0">
                <a:pos x="connsiteX16773" y="connsiteY16773"/>
              </a:cxn>
              <a:cxn ang="0">
                <a:pos x="connsiteX16774" y="connsiteY16774"/>
              </a:cxn>
              <a:cxn ang="0">
                <a:pos x="connsiteX16775" y="connsiteY16775"/>
              </a:cxn>
              <a:cxn ang="0">
                <a:pos x="connsiteX16776" y="connsiteY16776"/>
              </a:cxn>
              <a:cxn ang="0">
                <a:pos x="connsiteX16777" y="connsiteY16777"/>
              </a:cxn>
              <a:cxn ang="0">
                <a:pos x="connsiteX16778" y="connsiteY16778"/>
              </a:cxn>
              <a:cxn ang="0">
                <a:pos x="connsiteX16779" y="connsiteY16779"/>
              </a:cxn>
              <a:cxn ang="0">
                <a:pos x="connsiteX16780" y="connsiteY16780"/>
              </a:cxn>
              <a:cxn ang="0">
                <a:pos x="connsiteX16781" y="connsiteY16781"/>
              </a:cxn>
              <a:cxn ang="0">
                <a:pos x="connsiteX16782" y="connsiteY16782"/>
              </a:cxn>
              <a:cxn ang="0">
                <a:pos x="connsiteX16783" y="connsiteY16783"/>
              </a:cxn>
              <a:cxn ang="0">
                <a:pos x="connsiteX16784" y="connsiteY16784"/>
              </a:cxn>
              <a:cxn ang="0">
                <a:pos x="connsiteX16785" y="connsiteY16785"/>
              </a:cxn>
              <a:cxn ang="0">
                <a:pos x="connsiteX16786" y="connsiteY16786"/>
              </a:cxn>
              <a:cxn ang="0">
                <a:pos x="connsiteX16787" y="connsiteY16787"/>
              </a:cxn>
              <a:cxn ang="0">
                <a:pos x="connsiteX16788" y="connsiteY16788"/>
              </a:cxn>
              <a:cxn ang="0">
                <a:pos x="connsiteX16789" y="connsiteY16789"/>
              </a:cxn>
              <a:cxn ang="0">
                <a:pos x="connsiteX16790" y="connsiteY16790"/>
              </a:cxn>
              <a:cxn ang="0">
                <a:pos x="connsiteX16791" y="connsiteY16791"/>
              </a:cxn>
              <a:cxn ang="0">
                <a:pos x="connsiteX16792" y="connsiteY16792"/>
              </a:cxn>
              <a:cxn ang="0">
                <a:pos x="connsiteX16793" y="connsiteY16793"/>
              </a:cxn>
              <a:cxn ang="0">
                <a:pos x="connsiteX16794" y="connsiteY16794"/>
              </a:cxn>
              <a:cxn ang="0">
                <a:pos x="connsiteX16795" y="connsiteY16795"/>
              </a:cxn>
              <a:cxn ang="0">
                <a:pos x="connsiteX16796" y="connsiteY16796"/>
              </a:cxn>
              <a:cxn ang="0">
                <a:pos x="connsiteX16797" y="connsiteY16797"/>
              </a:cxn>
              <a:cxn ang="0">
                <a:pos x="connsiteX16798" y="connsiteY16798"/>
              </a:cxn>
              <a:cxn ang="0">
                <a:pos x="connsiteX16799" y="connsiteY16799"/>
              </a:cxn>
              <a:cxn ang="0">
                <a:pos x="connsiteX16800" y="connsiteY16800"/>
              </a:cxn>
              <a:cxn ang="0">
                <a:pos x="connsiteX16801" y="connsiteY16801"/>
              </a:cxn>
              <a:cxn ang="0">
                <a:pos x="connsiteX16802" y="connsiteY16802"/>
              </a:cxn>
              <a:cxn ang="0">
                <a:pos x="connsiteX16803" y="connsiteY16803"/>
              </a:cxn>
              <a:cxn ang="0">
                <a:pos x="connsiteX16804" y="connsiteY16804"/>
              </a:cxn>
              <a:cxn ang="0">
                <a:pos x="connsiteX16805" y="connsiteY16805"/>
              </a:cxn>
              <a:cxn ang="0">
                <a:pos x="connsiteX16806" y="connsiteY16806"/>
              </a:cxn>
              <a:cxn ang="0">
                <a:pos x="connsiteX16807" y="connsiteY16807"/>
              </a:cxn>
              <a:cxn ang="0">
                <a:pos x="connsiteX16808" y="connsiteY16808"/>
              </a:cxn>
              <a:cxn ang="0">
                <a:pos x="connsiteX16809" y="connsiteY16809"/>
              </a:cxn>
              <a:cxn ang="0">
                <a:pos x="connsiteX16810" y="connsiteY16810"/>
              </a:cxn>
              <a:cxn ang="0">
                <a:pos x="connsiteX16811" y="connsiteY16811"/>
              </a:cxn>
              <a:cxn ang="0">
                <a:pos x="connsiteX16812" y="connsiteY16812"/>
              </a:cxn>
              <a:cxn ang="0">
                <a:pos x="connsiteX16813" y="connsiteY16813"/>
              </a:cxn>
              <a:cxn ang="0">
                <a:pos x="connsiteX16814" y="connsiteY16814"/>
              </a:cxn>
              <a:cxn ang="0">
                <a:pos x="connsiteX16815" y="connsiteY16815"/>
              </a:cxn>
              <a:cxn ang="0">
                <a:pos x="connsiteX16816" y="connsiteY16816"/>
              </a:cxn>
              <a:cxn ang="0">
                <a:pos x="connsiteX16817" y="connsiteY16817"/>
              </a:cxn>
              <a:cxn ang="0">
                <a:pos x="connsiteX16818" y="connsiteY16818"/>
              </a:cxn>
              <a:cxn ang="0">
                <a:pos x="connsiteX16819" y="connsiteY16819"/>
              </a:cxn>
              <a:cxn ang="0">
                <a:pos x="connsiteX16820" y="connsiteY16820"/>
              </a:cxn>
              <a:cxn ang="0">
                <a:pos x="connsiteX16821" y="connsiteY16821"/>
              </a:cxn>
              <a:cxn ang="0">
                <a:pos x="connsiteX16822" y="connsiteY16822"/>
              </a:cxn>
              <a:cxn ang="0">
                <a:pos x="connsiteX16823" y="connsiteY16823"/>
              </a:cxn>
              <a:cxn ang="0">
                <a:pos x="connsiteX16824" y="connsiteY16824"/>
              </a:cxn>
              <a:cxn ang="0">
                <a:pos x="connsiteX16825" y="connsiteY16825"/>
              </a:cxn>
              <a:cxn ang="0">
                <a:pos x="connsiteX16826" y="connsiteY16826"/>
              </a:cxn>
              <a:cxn ang="0">
                <a:pos x="connsiteX16827" y="connsiteY16827"/>
              </a:cxn>
              <a:cxn ang="0">
                <a:pos x="connsiteX16828" y="connsiteY16828"/>
              </a:cxn>
              <a:cxn ang="0">
                <a:pos x="connsiteX16829" y="connsiteY16829"/>
              </a:cxn>
              <a:cxn ang="0">
                <a:pos x="connsiteX16830" y="connsiteY16830"/>
              </a:cxn>
              <a:cxn ang="0">
                <a:pos x="connsiteX16831" y="connsiteY16831"/>
              </a:cxn>
              <a:cxn ang="0">
                <a:pos x="connsiteX16832" y="connsiteY16832"/>
              </a:cxn>
              <a:cxn ang="0">
                <a:pos x="connsiteX16833" y="connsiteY16833"/>
              </a:cxn>
              <a:cxn ang="0">
                <a:pos x="connsiteX16834" y="connsiteY16834"/>
              </a:cxn>
              <a:cxn ang="0">
                <a:pos x="connsiteX16835" y="connsiteY16835"/>
              </a:cxn>
              <a:cxn ang="0">
                <a:pos x="connsiteX16836" y="connsiteY16836"/>
              </a:cxn>
              <a:cxn ang="0">
                <a:pos x="connsiteX16837" y="connsiteY16837"/>
              </a:cxn>
              <a:cxn ang="0">
                <a:pos x="connsiteX16838" y="connsiteY16838"/>
              </a:cxn>
              <a:cxn ang="0">
                <a:pos x="connsiteX16839" y="connsiteY16839"/>
              </a:cxn>
              <a:cxn ang="0">
                <a:pos x="connsiteX16840" y="connsiteY16840"/>
              </a:cxn>
              <a:cxn ang="0">
                <a:pos x="connsiteX16841" y="connsiteY16841"/>
              </a:cxn>
              <a:cxn ang="0">
                <a:pos x="connsiteX16842" y="connsiteY16842"/>
              </a:cxn>
              <a:cxn ang="0">
                <a:pos x="connsiteX16843" y="connsiteY16843"/>
              </a:cxn>
              <a:cxn ang="0">
                <a:pos x="connsiteX16844" y="connsiteY16844"/>
              </a:cxn>
              <a:cxn ang="0">
                <a:pos x="connsiteX16845" y="connsiteY16845"/>
              </a:cxn>
              <a:cxn ang="0">
                <a:pos x="connsiteX16846" y="connsiteY16846"/>
              </a:cxn>
              <a:cxn ang="0">
                <a:pos x="connsiteX16847" y="connsiteY16847"/>
              </a:cxn>
              <a:cxn ang="0">
                <a:pos x="connsiteX16848" y="connsiteY16848"/>
              </a:cxn>
              <a:cxn ang="0">
                <a:pos x="connsiteX16849" y="connsiteY16849"/>
              </a:cxn>
              <a:cxn ang="0">
                <a:pos x="connsiteX16850" y="connsiteY16850"/>
              </a:cxn>
              <a:cxn ang="0">
                <a:pos x="connsiteX16851" y="connsiteY16851"/>
              </a:cxn>
              <a:cxn ang="0">
                <a:pos x="connsiteX16852" y="connsiteY16852"/>
              </a:cxn>
              <a:cxn ang="0">
                <a:pos x="connsiteX16853" y="connsiteY16853"/>
              </a:cxn>
              <a:cxn ang="0">
                <a:pos x="connsiteX16854" y="connsiteY16854"/>
              </a:cxn>
              <a:cxn ang="0">
                <a:pos x="connsiteX16855" y="connsiteY16855"/>
              </a:cxn>
              <a:cxn ang="0">
                <a:pos x="connsiteX16856" y="connsiteY16856"/>
              </a:cxn>
              <a:cxn ang="0">
                <a:pos x="connsiteX16857" y="connsiteY16857"/>
              </a:cxn>
              <a:cxn ang="0">
                <a:pos x="connsiteX16858" y="connsiteY16858"/>
              </a:cxn>
              <a:cxn ang="0">
                <a:pos x="connsiteX16859" y="connsiteY16859"/>
              </a:cxn>
              <a:cxn ang="0">
                <a:pos x="connsiteX16860" y="connsiteY16860"/>
              </a:cxn>
              <a:cxn ang="0">
                <a:pos x="connsiteX16861" y="connsiteY16861"/>
              </a:cxn>
              <a:cxn ang="0">
                <a:pos x="connsiteX16862" y="connsiteY16862"/>
              </a:cxn>
              <a:cxn ang="0">
                <a:pos x="connsiteX16863" y="connsiteY16863"/>
              </a:cxn>
              <a:cxn ang="0">
                <a:pos x="connsiteX16864" y="connsiteY16864"/>
              </a:cxn>
              <a:cxn ang="0">
                <a:pos x="connsiteX16865" y="connsiteY16865"/>
              </a:cxn>
              <a:cxn ang="0">
                <a:pos x="connsiteX16866" y="connsiteY16866"/>
              </a:cxn>
              <a:cxn ang="0">
                <a:pos x="connsiteX16867" y="connsiteY16867"/>
              </a:cxn>
              <a:cxn ang="0">
                <a:pos x="connsiteX16868" y="connsiteY16868"/>
              </a:cxn>
              <a:cxn ang="0">
                <a:pos x="connsiteX16869" y="connsiteY16869"/>
              </a:cxn>
              <a:cxn ang="0">
                <a:pos x="connsiteX16870" y="connsiteY16870"/>
              </a:cxn>
              <a:cxn ang="0">
                <a:pos x="connsiteX16871" y="connsiteY16871"/>
              </a:cxn>
              <a:cxn ang="0">
                <a:pos x="connsiteX16872" y="connsiteY16872"/>
              </a:cxn>
              <a:cxn ang="0">
                <a:pos x="connsiteX16873" y="connsiteY16873"/>
              </a:cxn>
              <a:cxn ang="0">
                <a:pos x="connsiteX16874" y="connsiteY16874"/>
              </a:cxn>
              <a:cxn ang="0">
                <a:pos x="connsiteX16875" y="connsiteY16875"/>
              </a:cxn>
              <a:cxn ang="0">
                <a:pos x="connsiteX16876" y="connsiteY16876"/>
              </a:cxn>
              <a:cxn ang="0">
                <a:pos x="connsiteX16877" y="connsiteY16877"/>
              </a:cxn>
              <a:cxn ang="0">
                <a:pos x="connsiteX16878" y="connsiteY16878"/>
              </a:cxn>
              <a:cxn ang="0">
                <a:pos x="connsiteX16879" y="connsiteY16879"/>
              </a:cxn>
              <a:cxn ang="0">
                <a:pos x="connsiteX16880" y="connsiteY16880"/>
              </a:cxn>
              <a:cxn ang="0">
                <a:pos x="connsiteX16881" y="connsiteY16881"/>
              </a:cxn>
              <a:cxn ang="0">
                <a:pos x="connsiteX16882" y="connsiteY16882"/>
              </a:cxn>
              <a:cxn ang="0">
                <a:pos x="connsiteX16883" y="connsiteY16883"/>
              </a:cxn>
              <a:cxn ang="0">
                <a:pos x="connsiteX16884" y="connsiteY16884"/>
              </a:cxn>
              <a:cxn ang="0">
                <a:pos x="connsiteX16885" y="connsiteY16885"/>
              </a:cxn>
              <a:cxn ang="0">
                <a:pos x="connsiteX16886" y="connsiteY16886"/>
              </a:cxn>
              <a:cxn ang="0">
                <a:pos x="connsiteX16887" y="connsiteY16887"/>
              </a:cxn>
              <a:cxn ang="0">
                <a:pos x="connsiteX16888" y="connsiteY16888"/>
              </a:cxn>
              <a:cxn ang="0">
                <a:pos x="connsiteX16889" y="connsiteY16889"/>
              </a:cxn>
              <a:cxn ang="0">
                <a:pos x="connsiteX16890" y="connsiteY16890"/>
              </a:cxn>
              <a:cxn ang="0">
                <a:pos x="connsiteX16891" y="connsiteY16891"/>
              </a:cxn>
              <a:cxn ang="0">
                <a:pos x="connsiteX16892" y="connsiteY16892"/>
              </a:cxn>
              <a:cxn ang="0">
                <a:pos x="connsiteX16893" y="connsiteY16893"/>
              </a:cxn>
              <a:cxn ang="0">
                <a:pos x="connsiteX16894" y="connsiteY16894"/>
              </a:cxn>
              <a:cxn ang="0">
                <a:pos x="connsiteX16895" y="connsiteY16895"/>
              </a:cxn>
              <a:cxn ang="0">
                <a:pos x="connsiteX16896" y="connsiteY16896"/>
              </a:cxn>
              <a:cxn ang="0">
                <a:pos x="connsiteX16897" y="connsiteY16897"/>
              </a:cxn>
              <a:cxn ang="0">
                <a:pos x="connsiteX16898" y="connsiteY16898"/>
              </a:cxn>
              <a:cxn ang="0">
                <a:pos x="connsiteX16899" y="connsiteY16899"/>
              </a:cxn>
              <a:cxn ang="0">
                <a:pos x="connsiteX16900" y="connsiteY16900"/>
              </a:cxn>
              <a:cxn ang="0">
                <a:pos x="connsiteX16901" y="connsiteY16901"/>
              </a:cxn>
              <a:cxn ang="0">
                <a:pos x="connsiteX16902" y="connsiteY16902"/>
              </a:cxn>
              <a:cxn ang="0">
                <a:pos x="connsiteX16903" y="connsiteY16903"/>
              </a:cxn>
              <a:cxn ang="0">
                <a:pos x="connsiteX16904" y="connsiteY16904"/>
              </a:cxn>
              <a:cxn ang="0">
                <a:pos x="connsiteX16905" y="connsiteY16905"/>
              </a:cxn>
              <a:cxn ang="0">
                <a:pos x="connsiteX16906" y="connsiteY16906"/>
              </a:cxn>
              <a:cxn ang="0">
                <a:pos x="connsiteX16907" y="connsiteY16907"/>
              </a:cxn>
              <a:cxn ang="0">
                <a:pos x="connsiteX16908" y="connsiteY16908"/>
              </a:cxn>
              <a:cxn ang="0">
                <a:pos x="connsiteX16909" y="connsiteY16909"/>
              </a:cxn>
              <a:cxn ang="0">
                <a:pos x="connsiteX16910" y="connsiteY16910"/>
              </a:cxn>
              <a:cxn ang="0">
                <a:pos x="connsiteX16911" y="connsiteY16911"/>
              </a:cxn>
              <a:cxn ang="0">
                <a:pos x="connsiteX16912" y="connsiteY16912"/>
              </a:cxn>
              <a:cxn ang="0">
                <a:pos x="connsiteX16913" y="connsiteY16913"/>
              </a:cxn>
              <a:cxn ang="0">
                <a:pos x="connsiteX16914" y="connsiteY16914"/>
              </a:cxn>
              <a:cxn ang="0">
                <a:pos x="connsiteX16915" y="connsiteY16915"/>
              </a:cxn>
              <a:cxn ang="0">
                <a:pos x="connsiteX16916" y="connsiteY16916"/>
              </a:cxn>
              <a:cxn ang="0">
                <a:pos x="connsiteX16917" y="connsiteY16917"/>
              </a:cxn>
              <a:cxn ang="0">
                <a:pos x="connsiteX16918" y="connsiteY16918"/>
              </a:cxn>
              <a:cxn ang="0">
                <a:pos x="connsiteX16919" y="connsiteY16919"/>
              </a:cxn>
              <a:cxn ang="0">
                <a:pos x="connsiteX16920" y="connsiteY16920"/>
              </a:cxn>
              <a:cxn ang="0">
                <a:pos x="connsiteX16921" y="connsiteY16921"/>
              </a:cxn>
              <a:cxn ang="0">
                <a:pos x="connsiteX16922" y="connsiteY16922"/>
              </a:cxn>
              <a:cxn ang="0">
                <a:pos x="connsiteX16923" y="connsiteY16923"/>
              </a:cxn>
              <a:cxn ang="0">
                <a:pos x="connsiteX16924" y="connsiteY16924"/>
              </a:cxn>
              <a:cxn ang="0">
                <a:pos x="connsiteX16925" y="connsiteY16925"/>
              </a:cxn>
              <a:cxn ang="0">
                <a:pos x="connsiteX16926" y="connsiteY16926"/>
              </a:cxn>
              <a:cxn ang="0">
                <a:pos x="connsiteX16927" y="connsiteY16927"/>
              </a:cxn>
              <a:cxn ang="0">
                <a:pos x="connsiteX16928" y="connsiteY16928"/>
              </a:cxn>
              <a:cxn ang="0">
                <a:pos x="connsiteX16929" y="connsiteY16929"/>
              </a:cxn>
              <a:cxn ang="0">
                <a:pos x="connsiteX16930" y="connsiteY16930"/>
              </a:cxn>
              <a:cxn ang="0">
                <a:pos x="connsiteX16931" y="connsiteY16931"/>
              </a:cxn>
              <a:cxn ang="0">
                <a:pos x="connsiteX16932" y="connsiteY16932"/>
              </a:cxn>
              <a:cxn ang="0">
                <a:pos x="connsiteX16933" y="connsiteY16933"/>
              </a:cxn>
              <a:cxn ang="0">
                <a:pos x="connsiteX16934" y="connsiteY16934"/>
              </a:cxn>
              <a:cxn ang="0">
                <a:pos x="connsiteX16935" y="connsiteY16935"/>
              </a:cxn>
              <a:cxn ang="0">
                <a:pos x="connsiteX16936" y="connsiteY16936"/>
              </a:cxn>
              <a:cxn ang="0">
                <a:pos x="connsiteX16937" y="connsiteY16937"/>
              </a:cxn>
              <a:cxn ang="0">
                <a:pos x="connsiteX16938" y="connsiteY16938"/>
              </a:cxn>
              <a:cxn ang="0">
                <a:pos x="connsiteX16939" y="connsiteY16939"/>
              </a:cxn>
              <a:cxn ang="0">
                <a:pos x="connsiteX16940" y="connsiteY16940"/>
              </a:cxn>
              <a:cxn ang="0">
                <a:pos x="connsiteX16941" y="connsiteY16941"/>
              </a:cxn>
              <a:cxn ang="0">
                <a:pos x="connsiteX16942" y="connsiteY16942"/>
              </a:cxn>
              <a:cxn ang="0">
                <a:pos x="connsiteX16943" y="connsiteY16943"/>
              </a:cxn>
              <a:cxn ang="0">
                <a:pos x="connsiteX16944" y="connsiteY16944"/>
              </a:cxn>
              <a:cxn ang="0">
                <a:pos x="connsiteX16945" y="connsiteY16945"/>
              </a:cxn>
              <a:cxn ang="0">
                <a:pos x="connsiteX16946" y="connsiteY16946"/>
              </a:cxn>
              <a:cxn ang="0">
                <a:pos x="connsiteX16947" y="connsiteY16947"/>
              </a:cxn>
              <a:cxn ang="0">
                <a:pos x="connsiteX16948" y="connsiteY16948"/>
              </a:cxn>
              <a:cxn ang="0">
                <a:pos x="connsiteX16949" y="connsiteY16949"/>
              </a:cxn>
              <a:cxn ang="0">
                <a:pos x="connsiteX16950" y="connsiteY16950"/>
              </a:cxn>
              <a:cxn ang="0">
                <a:pos x="connsiteX16951" y="connsiteY16951"/>
              </a:cxn>
              <a:cxn ang="0">
                <a:pos x="connsiteX16952" y="connsiteY16952"/>
              </a:cxn>
              <a:cxn ang="0">
                <a:pos x="connsiteX16953" y="connsiteY16953"/>
              </a:cxn>
              <a:cxn ang="0">
                <a:pos x="connsiteX16954" y="connsiteY16954"/>
              </a:cxn>
              <a:cxn ang="0">
                <a:pos x="connsiteX16955" y="connsiteY16955"/>
              </a:cxn>
              <a:cxn ang="0">
                <a:pos x="connsiteX16956" y="connsiteY16956"/>
              </a:cxn>
              <a:cxn ang="0">
                <a:pos x="connsiteX16957" y="connsiteY16957"/>
              </a:cxn>
              <a:cxn ang="0">
                <a:pos x="connsiteX16958" y="connsiteY16958"/>
              </a:cxn>
              <a:cxn ang="0">
                <a:pos x="connsiteX16959" y="connsiteY16959"/>
              </a:cxn>
              <a:cxn ang="0">
                <a:pos x="connsiteX16960" y="connsiteY16960"/>
              </a:cxn>
              <a:cxn ang="0">
                <a:pos x="connsiteX16961" y="connsiteY16961"/>
              </a:cxn>
              <a:cxn ang="0">
                <a:pos x="connsiteX16962" y="connsiteY16962"/>
              </a:cxn>
              <a:cxn ang="0">
                <a:pos x="connsiteX16963" y="connsiteY16963"/>
              </a:cxn>
              <a:cxn ang="0">
                <a:pos x="connsiteX16964" y="connsiteY16964"/>
              </a:cxn>
              <a:cxn ang="0">
                <a:pos x="connsiteX16965" y="connsiteY16965"/>
              </a:cxn>
              <a:cxn ang="0">
                <a:pos x="connsiteX16966" y="connsiteY16966"/>
              </a:cxn>
              <a:cxn ang="0">
                <a:pos x="connsiteX16967" y="connsiteY16967"/>
              </a:cxn>
              <a:cxn ang="0">
                <a:pos x="connsiteX16968" y="connsiteY16968"/>
              </a:cxn>
              <a:cxn ang="0">
                <a:pos x="connsiteX16969" y="connsiteY16969"/>
              </a:cxn>
              <a:cxn ang="0">
                <a:pos x="connsiteX16970" y="connsiteY16970"/>
              </a:cxn>
              <a:cxn ang="0">
                <a:pos x="connsiteX16971" y="connsiteY16971"/>
              </a:cxn>
              <a:cxn ang="0">
                <a:pos x="connsiteX16972" y="connsiteY16972"/>
              </a:cxn>
              <a:cxn ang="0">
                <a:pos x="connsiteX16973" y="connsiteY16973"/>
              </a:cxn>
              <a:cxn ang="0">
                <a:pos x="connsiteX16974" y="connsiteY16974"/>
              </a:cxn>
              <a:cxn ang="0">
                <a:pos x="connsiteX16975" y="connsiteY16975"/>
              </a:cxn>
              <a:cxn ang="0">
                <a:pos x="connsiteX16976" y="connsiteY16976"/>
              </a:cxn>
              <a:cxn ang="0">
                <a:pos x="connsiteX16977" y="connsiteY16977"/>
              </a:cxn>
              <a:cxn ang="0">
                <a:pos x="connsiteX16978" y="connsiteY16978"/>
              </a:cxn>
              <a:cxn ang="0">
                <a:pos x="connsiteX16979" y="connsiteY16979"/>
              </a:cxn>
              <a:cxn ang="0">
                <a:pos x="connsiteX16980" y="connsiteY16980"/>
              </a:cxn>
              <a:cxn ang="0">
                <a:pos x="connsiteX16981" y="connsiteY16981"/>
              </a:cxn>
              <a:cxn ang="0">
                <a:pos x="connsiteX16982" y="connsiteY16982"/>
              </a:cxn>
              <a:cxn ang="0">
                <a:pos x="connsiteX16983" y="connsiteY16983"/>
              </a:cxn>
              <a:cxn ang="0">
                <a:pos x="connsiteX16984" y="connsiteY16984"/>
              </a:cxn>
              <a:cxn ang="0">
                <a:pos x="connsiteX16985" y="connsiteY16985"/>
              </a:cxn>
              <a:cxn ang="0">
                <a:pos x="connsiteX16986" y="connsiteY16986"/>
              </a:cxn>
              <a:cxn ang="0">
                <a:pos x="connsiteX16987" y="connsiteY16987"/>
              </a:cxn>
              <a:cxn ang="0">
                <a:pos x="connsiteX16988" y="connsiteY16988"/>
              </a:cxn>
              <a:cxn ang="0">
                <a:pos x="connsiteX16989" y="connsiteY16989"/>
              </a:cxn>
              <a:cxn ang="0">
                <a:pos x="connsiteX16990" y="connsiteY16990"/>
              </a:cxn>
              <a:cxn ang="0">
                <a:pos x="connsiteX16991" y="connsiteY16991"/>
              </a:cxn>
              <a:cxn ang="0">
                <a:pos x="connsiteX16992" y="connsiteY16992"/>
              </a:cxn>
              <a:cxn ang="0">
                <a:pos x="connsiteX16993" y="connsiteY16993"/>
              </a:cxn>
              <a:cxn ang="0">
                <a:pos x="connsiteX16994" y="connsiteY16994"/>
              </a:cxn>
              <a:cxn ang="0">
                <a:pos x="connsiteX16995" y="connsiteY16995"/>
              </a:cxn>
              <a:cxn ang="0">
                <a:pos x="connsiteX16996" y="connsiteY16996"/>
              </a:cxn>
              <a:cxn ang="0">
                <a:pos x="connsiteX16997" y="connsiteY16997"/>
              </a:cxn>
              <a:cxn ang="0">
                <a:pos x="connsiteX16998" y="connsiteY16998"/>
              </a:cxn>
              <a:cxn ang="0">
                <a:pos x="connsiteX16999" y="connsiteY16999"/>
              </a:cxn>
              <a:cxn ang="0">
                <a:pos x="connsiteX17000" y="connsiteY17000"/>
              </a:cxn>
              <a:cxn ang="0">
                <a:pos x="connsiteX17001" y="connsiteY17001"/>
              </a:cxn>
              <a:cxn ang="0">
                <a:pos x="connsiteX17002" y="connsiteY17002"/>
              </a:cxn>
              <a:cxn ang="0">
                <a:pos x="connsiteX17003" y="connsiteY17003"/>
              </a:cxn>
              <a:cxn ang="0">
                <a:pos x="connsiteX17004" y="connsiteY17004"/>
              </a:cxn>
              <a:cxn ang="0">
                <a:pos x="connsiteX17005" y="connsiteY17005"/>
              </a:cxn>
              <a:cxn ang="0">
                <a:pos x="connsiteX17006" y="connsiteY17006"/>
              </a:cxn>
              <a:cxn ang="0">
                <a:pos x="connsiteX17007" y="connsiteY17007"/>
              </a:cxn>
              <a:cxn ang="0">
                <a:pos x="connsiteX17008" y="connsiteY17008"/>
              </a:cxn>
              <a:cxn ang="0">
                <a:pos x="connsiteX17009" y="connsiteY17009"/>
              </a:cxn>
              <a:cxn ang="0">
                <a:pos x="connsiteX17010" y="connsiteY17010"/>
              </a:cxn>
              <a:cxn ang="0">
                <a:pos x="connsiteX17011" y="connsiteY17011"/>
              </a:cxn>
              <a:cxn ang="0">
                <a:pos x="connsiteX17012" y="connsiteY17012"/>
              </a:cxn>
              <a:cxn ang="0">
                <a:pos x="connsiteX17013" y="connsiteY17013"/>
              </a:cxn>
              <a:cxn ang="0">
                <a:pos x="connsiteX17014" y="connsiteY17014"/>
              </a:cxn>
              <a:cxn ang="0">
                <a:pos x="connsiteX17015" y="connsiteY17015"/>
              </a:cxn>
              <a:cxn ang="0">
                <a:pos x="connsiteX17016" y="connsiteY17016"/>
              </a:cxn>
              <a:cxn ang="0">
                <a:pos x="connsiteX17017" y="connsiteY17017"/>
              </a:cxn>
              <a:cxn ang="0">
                <a:pos x="connsiteX17018" y="connsiteY17018"/>
              </a:cxn>
              <a:cxn ang="0">
                <a:pos x="connsiteX17019" y="connsiteY17019"/>
              </a:cxn>
              <a:cxn ang="0">
                <a:pos x="connsiteX17020" y="connsiteY17020"/>
              </a:cxn>
              <a:cxn ang="0">
                <a:pos x="connsiteX17021" y="connsiteY17021"/>
              </a:cxn>
              <a:cxn ang="0">
                <a:pos x="connsiteX17022" y="connsiteY17022"/>
              </a:cxn>
              <a:cxn ang="0">
                <a:pos x="connsiteX17023" y="connsiteY17023"/>
              </a:cxn>
              <a:cxn ang="0">
                <a:pos x="connsiteX17024" y="connsiteY17024"/>
              </a:cxn>
              <a:cxn ang="0">
                <a:pos x="connsiteX17025" y="connsiteY17025"/>
              </a:cxn>
              <a:cxn ang="0">
                <a:pos x="connsiteX17026" y="connsiteY17026"/>
              </a:cxn>
              <a:cxn ang="0">
                <a:pos x="connsiteX17027" y="connsiteY17027"/>
              </a:cxn>
              <a:cxn ang="0">
                <a:pos x="connsiteX17028" y="connsiteY17028"/>
              </a:cxn>
              <a:cxn ang="0">
                <a:pos x="connsiteX17029" y="connsiteY17029"/>
              </a:cxn>
              <a:cxn ang="0">
                <a:pos x="connsiteX17030" y="connsiteY17030"/>
              </a:cxn>
              <a:cxn ang="0">
                <a:pos x="connsiteX17031" y="connsiteY17031"/>
              </a:cxn>
              <a:cxn ang="0">
                <a:pos x="connsiteX17032" y="connsiteY17032"/>
              </a:cxn>
              <a:cxn ang="0">
                <a:pos x="connsiteX17033" y="connsiteY17033"/>
              </a:cxn>
              <a:cxn ang="0">
                <a:pos x="connsiteX17034" y="connsiteY17034"/>
              </a:cxn>
              <a:cxn ang="0">
                <a:pos x="connsiteX17035" y="connsiteY17035"/>
              </a:cxn>
              <a:cxn ang="0">
                <a:pos x="connsiteX17036" y="connsiteY17036"/>
              </a:cxn>
              <a:cxn ang="0">
                <a:pos x="connsiteX17037" y="connsiteY17037"/>
              </a:cxn>
              <a:cxn ang="0">
                <a:pos x="connsiteX17038" y="connsiteY17038"/>
              </a:cxn>
              <a:cxn ang="0">
                <a:pos x="connsiteX17039" y="connsiteY17039"/>
              </a:cxn>
              <a:cxn ang="0">
                <a:pos x="connsiteX17040" y="connsiteY17040"/>
              </a:cxn>
              <a:cxn ang="0">
                <a:pos x="connsiteX17041" y="connsiteY17041"/>
              </a:cxn>
              <a:cxn ang="0">
                <a:pos x="connsiteX17042" y="connsiteY17042"/>
              </a:cxn>
              <a:cxn ang="0">
                <a:pos x="connsiteX17043" y="connsiteY17043"/>
              </a:cxn>
              <a:cxn ang="0">
                <a:pos x="connsiteX17044" y="connsiteY17044"/>
              </a:cxn>
              <a:cxn ang="0">
                <a:pos x="connsiteX17045" y="connsiteY17045"/>
              </a:cxn>
              <a:cxn ang="0">
                <a:pos x="connsiteX17046" y="connsiteY17046"/>
              </a:cxn>
              <a:cxn ang="0">
                <a:pos x="connsiteX17047" y="connsiteY17047"/>
              </a:cxn>
              <a:cxn ang="0">
                <a:pos x="connsiteX17048" y="connsiteY17048"/>
              </a:cxn>
              <a:cxn ang="0">
                <a:pos x="connsiteX17049" y="connsiteY17049"/>
              </a:cxn>
              <a:cxn ang="0">
                <a:pos x="connsiteX17050" y="connsiteY17050"/>
              </a:cxn>
              <a:cxn ang="0">
                <a:pos x="connsiteX17051" y="connsiteY17051"/>
              </a:cxn>
              <a:cxn ang="0">
                <a:pos x="connsiteX17052" y="connsiteY17052"/>
              </a:cxn>
              <a:cxn ang="0">
                <a:pos x="connsiteX17053" y="connsiteY17053"/>
              </a:cxn>
              <a:cxn ang="0">
                <a:pos x="connsiteX17054" y="connsiteY17054"/>
              </a:cxn>
              <a:cxn ang="0">
                <a:pos x="connsiteX17055" y="connsiteY17055"/>
              </a:cxn>
              <a:cxn ang="0">
                <a:pos x="connsiteX17056" y="connsiteY17056"/>
              </a:cxn>
              <a:cxn ang="0">
                <a:pos x="connsiteX17057" y="connsiteY17057"/>
              </a:cxn>
              <a:cxn ang="0">
                <a:pos x="connsiteX17058" y="connsiteY17058"/>
              </a:cxn>
              <a:cxn ang="0">
                <a:pos x="connsiteX17059" y="connsiteY17059"/>
              </a:cxn>
              <a:cxn ang="0">
                <a:pos x="connsiteX17060" y="connsiteY17060"/>
              </a:cxn>
              <a:cxn ang="0">
                <a:pos x="connsiteX17061" y="connsiteY17061"/>
              </a:cxn>
              <a:cxn ang="0">
                <a:pos x="connsiteX17062" y="connsiteY17062"/>
              </a:cxn>
              <a:cxn ang="0">
                <a:pos x="connsiteX17063" y="connsiteY17063"/>
              </a:cxn>
              <a:cxn ang="0">
                <a:pos x="connsiteX17064" y="connsiteY17064"/>
              </a:cxn>
              <a:cxn ang="0">
                <a:pos x="connsiteX17065" y="connsiteY17065"/>
              </a:cxn>
              <a:cxn ang="0">
                <a:pos x="connsiteX17066" y="connsiteY17066"/>
              </a:cxn>
              <a:cxn ang="0">
                <a:pos x="connsiteX17067" y="connsiteY17067"/>
              </a:cxn>
              <a:cxn ang="0">
                <a:pos x="connsiteX17068" y="connsiteY17068"/>
              </a:cxn>
              <a:cxn ang="0">
                <a:pos x="connsiteX17069" y="connsiteY17069"/>
              </a:cxn>
              <a:cxn ang="0">
                <a:pos x="connsiteX17070" y="connsiteY17070"/>
              </a:cxn>
              <a:cxn ang="0">
                <a:pos x="connsiteX17071" y="connsiteY17071"/>
              </a:cxn>
              <a:cxn ang="0">
                <a:pos x="connsiteX17072" y="connsiteY17072"/>
              </a:cxn>
              <a:cxn ang="0">
                <a:pos x="connsiteX17073" y="connsiteY17073"/>
              </a:cxn>
              <a:cxn ang="0">
                <a:pos x="connsiteX17074" y="connsiteY17074"/>
              </a:cxn>
              <a:cxn ang="0">
                <a:pos x="connsiteX17075" y="connsiteY17075"/>
              </a:cxn>
              <a:cxn ang="0">
                <a:pos x="connsiteX17076" y="connsiteY17076"/>
              </a:cxn>
              <a:cxn ang="0">
                <a:pos x="connsiteX17077" y="connsiteY17077"/>
              </a:cxn>
              <a:cxn ang="0">
                <a:pos x="connsiteX17078" y="connsiteY17078"/>
              </a:cxn>
              <a:cxn ang="0">
                <a:pos x="connsiteX17079" y="connsiteY17079"/>
              </a:cxn>
              <a:cxn ang="0">
                <a:pos x="connsiteX17080" y="connsiteY17080"/>
              </a:cxn>
              <a:cxn ang="0">
                <a:pos x="connsiteX17081" y="connsiteY17081"/>
              </a:cxn>
              <a:cxn ang="0">
                <a:pos x="connsiteX17082" y="connsiteY17082"/>
              </a:cxn>
              <a:cxn ang="0">
                <a:pos x="connsiteX17083" y="connsiteY17083"/>
              </a:cxn>
              <a:cxn ang="0">
                <a:pos x="connsiteX17084" y="connsiteY17084"/>
              </a:cxn>
              <a:cxn ang="0">
                <a:pos x="connsiteX17085" y="connsiteY17085"/>
              </a:cxn>
              <a:cxn ang="0">
                <a:pos x="connsiteX17086" y="connsiteY17086"/>
              </a:cxn>
              <a:cxn ang="0">
                <a:pos x="connsiteX17087" y="connsiteY17087"/>
              </a:cxn>
              <a:cxn ang="0">
                <a:pos x="connsiteX17088" y="connsiteY17088"/>
              </a:cxn>
              <a:cxn ang="0">
                <a:pos x="connsiteX17089" y="connsiteY17089"/>
              </a:cxn>
              <a:cxn ang="0">
                <a:pos x="connsiteX17090" y="connsiteY17090"/>
              </a:cxn>
              <a:cxn ang="0">
                <a:pos x="connsiteX17091" y="connsiteY17091"/>
              </a:cxn>
              <a:cxn ang="0">
                <a:pos x="connsiteX17092" y="connsiteY17092"/>
              </a:cxn>
              <a:cxn ang="0">
                <a:pos x="connsiteX17093" y="connsiteY17093"/>
              </a:cxn>
              <a:cxn ang="0">
                <a:pos x="connsiteX17094" y="connsiteY17094"/>
              </a:cxn>
              <a:cxn ang="0">
                <a:pos x="connsiteX17095" y="connsiteY17095"/>
              </a:cxn>
              <a:cxn ang="0">
                <a:pos x="connsiteX17096" y="connsiteY17096"/>
              </a:cxn>
              <a:cxn ang="0">
                <a:pos x="connsiteX17097" y="connsiteY17097"/>
              </a:cxn>
              <a:cxn ang="0">
                <a:pos x="connsiteX17098" y="connsiteY17098"/>
              </a:cxn>
              <a:cxn ang="0">
                <a:pos x="connsiteX17099" y="connsiteY17099"/>
              </a:cxn>
              <a:cxn ang="0">
                <a:pos x="connsiteX17100" y="connsiteY17100"/>
              </a:cxn>
              <a:cxn ang="0">
                <a:pos x="connsiteX17101" y="connsiteY17101"/>
              </a:cxn>
              <a:cxn ang="0">
                <a:pos x="connsiteX17102" y="connsiteY17102"/>
              </a:cxn>
              <a:cxn ang="0">
                <a:pos x="connsiteX17103" y="connsiteY17103"/>
              </a:cxn>
              <a:cxn ang="0">
                <a:pos x="connsiteX17104" y="connsiteY17104"/>
              </a:cxn>
              <a:cxn ang="0">
                <a:pos x="connsiteX17105" y="connsiteY17105"/>
              </a:cxn>
              <a:cxn ang="0">
                <a:pos x="connsiteX17106" y="connsiteY17106"/>
              </a:cxn>
              <a:cxn ang="0">
                <a:pos x="connsiteX17107" y="connsiteY17107"/>
              </a:cxn>
              <a:cxn ang="0">
                <a:pos x="connsiteX17108" y="connsiteY17108"/>
              </a:cxn>
              <a:cxn ang="0">
                <a:pos x="connsiteX17109" y="connsiteY17109"/>
              </a:cxn>
              <a:cxn ang="0">
                <a:pos x="connsiteX17110" y="connsiteY17110"/>
              </a:cxn>
              <a:cxn ang="0">
                <a:pos x="connsiteX17111" y="connsiteY17111"/>
              </a:cxn>
              <a:cxn ang="0">
                <a:pos x="connsiteX17112" y="connsiteY17112"/>
              </a:cxn>
              <a:cxn ang="0">
                <a:pos x="connsiteX17113" y="connsiteY17113"/>
              </a:cxn>
              <a:cxn ang="0">
                <a:pos x="connsiteX17114" y="connsiteY17114"/>
              </a:cxn>
              <a:cxn ang="0">
                <a:pos x="connsiteX17115" y="connsiteY17115"/>
              </a:cxn>
              <a:cxn ang="0">
                <a:pos x="connsiteX17116" y="connsiteY17116"/>
              </a:cxn>
              <a:cxn ang="0">
                <a:pos x="connsiteX17117" y="connsiteY17117"/>
              </a:cxn>
              <a:cxn ang="0">
                <a:pos x="connsiteX17118" y="connsiteY17118"/>
              </a:cxn>
              <a:cxn ang="0">
                <a:pos x="connsiteX17119" y="connsiteY17119"/>
              </a:cxn>
              <a:cxn ang="0">
                <a:pos x="connsiteX17120" y="connsiteY17120"/>
              </a:cxn>
              <a:cxn ang="0">
                <a:pos x="connsiteX17121" y="connsiteY17121"/>
              </a:cxn>
              <a:cxn ang="0">
                <a:pos x="connsiteX17122" y="connsiteY17122"/>
              </a:cxn>
              <a:cxn ang="0">
                <a:pos x="connsiteX17123" y="connsiteY17123"/>
              </a:cxn>
              <a:cxn ang="0">
                <a:pos x="connsiteX17124" y="connsiteY17124"/>
              </a:cxn>
              <a:cxn ang="0">
                <a:pos x="connsiteX17125" y="connsiteY17125"/>
              </a:cxn>
              <a:cxn ang="0">
                <a:pos x="connsiteX17126" y="connsiteY17126"/>
              </a:cxn>
              <a:cxn ang="0">
                <a:pos x="connsiteX17127" y="connsiteY17127"/>
              </a:cxn>
              <a:cxn ang="0">
                <a:pos x="connsiteX17128" y="connsiteY17128"/>
              </a:cxn>
              <a:cxn ang="0">
                <a:pos x="connsiteX17129" y="connsiteY17129"/>
              </a:cxn>
              <a:cxn ang="0">
                <a:pos x="connsiteX17130" y="connsiteY17130"/>
              </a:cxn>
              <a:cxn ang="0">
                <a:pos x="connsiteX17131" y="connsiteY17131"/>
              </a:cxn>
              <a:cxn ang="0">
                <a:pos x="connsiteX17132" y="connsiteY17132"/>
              </a:cxn>
              <a:cxn ang="0">
                <a:pos x="connsiteX17133" y="connsiteY17133"/>
              </a:cxn>
              <a:cxn ang="0">
                <a:pos x="connsiteX17134" y="connsiteY17134"/>
              </a:cxn>
              <a:cxn ang="0">
                <a:pos x="connsiteX17135" y="connsiteY17135"/>
              </a:cxn>
              <a:cxn ang="0">
                <a:pos x="connsiteX17136" y="connsiteY17136"/>
              </a:cxn>
              <a:cxn ang="0">
                <a:pos x="connsiteX17137" y="connsiteY17137"/>
              </a:cxn>
              <a:cxn ang="0">
                <a:pos x="connsiteX17138" y="connsiteY17138"/>
              </a:cxn>
              <a:cxn ang="0">
                <a:pos x="connsiteX17139" y="connsiteY17139"/>
              </a:cxn>
              <a:cxn ang="0">
                <a:pos x="connsiteX17140" y="connsiteY17140"/>
              </a:cxn>
              <a:cxn ang="0">
                <a:pos x="connsiteX17141" y="connsiteY17141"/>
              </a:cxn>
              <a:cxn ang="0">
                <a:pos x="connsiteX17142" y="connsiteY17142"/>
              </a:cxn>
              <a:cxn ang="0">
                <a:pos x="connsiteX17143" y="connsiteY17143"/>
              </a:cxn>
              <a:cxn ang="0">
                <a:pos x="connsiteX17144" y="connsiteY17144"/>
              </a:cxn>
              <a:cxn ang="0">
                <a:pos x="connsiteX17145" y="connsiteY17145"/>
              </a:cxn>
              <a:cxn ang="0">
                <a:pos x="connsiteX17146" y="connsiteY17146"/>
              </a:cxn>
              <a:cxn ang="0">
                <a:pos x="connsiteX17147" y="connsiteY17147"/>
              </a:cxn>
              <a:cxn ang="0">
                <a:pos x="connsiteX17148" y="connsiteY17148"/>
              </a:cxn>
              <a:cxn ang="0">
                <a:pos x="connsiteX17149" y="connsiteY17149"/>
              </a:cxn>
              <a:cxn ang="0">
                <a:pos x="connsiteX17150" y="connsiteY17150"/>
              </a:cxn>
              <a:cxn ang="0">
                <a:pos x="connsiteX17151" y="connsiteY17151"/>
              </a:cxn>
              <a:cxn ang="0">
                <a:pos x="connsiteX17152" y="connsiteY17152"/>
              </a:cxn>
              <a:cxn ang="0">
                <a:pos x="connsiteX17153" y="connsiteY17153"/>
              </a:cxn>
              <a:cxn ang="0">
                <a:pos x="connsiteX17154" y="connsiteY17154"/>
              </a:cxn>
              <a:cxn ang="0">
                <a:pos x="connsiteX17155" y="connsiteY17155"/>
              </a:cxn>
              <a:cxn ang="0">
                <a:pos x="connsiteX17156" y="connsiteY17156"/>
              </a:cxn>
              <a:cxn ang="0">
                <a:pos x="connsiteX17157" y="connsiteY17157"/>
              </a:cxn>
              <a:cxn ang="0">
                <a:pos x="connsiteX17158" y="connsiteY17158"/>
              </a:cxn>
              <a:cxn ang="0">
                <a:pos x="connsiteX17159" y="connsiteY17159"/>
              </a:cxn>
              <a:cxn ang="0">
                <a:pos x="connsiteX17160" y="connsiteY17160"/>
              </a:cxn>
              <a:cxn ang="0">
                <a:pos x="connsiteX17161" y="connsiteY17161"/>
              </a:cxn>
              <a:cxn ang="0">
                <a:pos x="connsiteX17162" y="connsiteY17162"/>
              </a:cxn>
              <a:cxn ang="0">
                <a:pos x="connsiteX17163" y="connsiteY17163"/>
              </a:cxn>
              <a:cxn ang="0">
                <a:pos x="connsiteX17164" y="connsiteY17164"/>
              </a:cxn>
              <a:cxn ang="0">
                <a:pos x="connsiteX17165" y="connsiteY17165"/>
              </a:cxn>
              <a:cxn ang="0">
                <a:pos x="connsiteX17166" y="connsiteY17166"/>
              </a:cxn>
              <a:cxn ang="0">
                <a:pos x="connsiteX17167" y="connsiteY17167"/>
              </a:cxn>
              <a:cxn ang="0">
                <a:pos x="connsiteX17168" y="connsiteY17168"/>
              </a:cxn>
              <a:cxn ang="0">
                <a:pos x="connsiteX17169" y="connsiteY17169"/>
              </a:cxn>
              <a:cxn ang="0">
                <a:pos x="connsiteX17170" y="connsiteY17170"/>
              </a:cxn>
              <a:cxn ang="0">
                <a:pos x="connsiteX17171" y="connsiteY17171"/>
              </a:cxn>
              <a:cxn ang="0">
                <a:pos x="connsiteX17172" y="connsiteY17172"/>
              </a:cxn>
              <a:cxn ang="0">
                <a:pos x="connsiteX17173" y="connsiteY17173"/>
              </a:cxn>
              <a:cxn ang="0">
                <a:pos x="connsiteX17174" y="connsiteY17174"/>
              </a:cxn>
              <a:cxn ang="0">
                <a:pos x="connsiteX17175" y="connsiteY17175"/>
              </a:cxn>
              <a:cxn ang="0">
                <a:pos x="connsiteX17176" y="connsiteY17176"/>
              </a:cxn>
              <a:cxn ang="0">
                <a:pos x="connsiteX17177" y="connsiteY17177"/>
              </a:cxn>
              <a:cxn ang="0">
                <a:pos x="connsiteX17178" y="connsiteY17178"/>
              </a:cxn>
              <a:cxn ang="0">
                <a:pos x="connsiteX17179" y="connsiteY17179"/>
              </a:cxn>
              <a:cxn ang="0">
                <a:pos x="connsiteX17180" y="connsiteY17180"/>
              </a:cxn>
              <a:cxn ang="0">
                <a:pos x="connsiteX17181" y="connsiteY17181"/>
              </a:cxn>
              <a:cxn ang="0">
                <a:pos x="connsiteX17182" y="connsiteY17182"/>
              </a:cxn>
              <a:cxn ang="0">
                <a:pos x="connsiteX17183" y="connsiteY17183"/>
              </a:cxn>
              <a:cxn ang="0">
                <a:pos x="connsiteX17184" y="connsiteY17184"/>
              </a:cxn>
              <a:cxn ang="0">
                <a:pos x="connsiteX17185" y="connsiteY17185"/>
              </a:cxn>
              <a:cxn ang="0">
                <a:pos x="connsiteX17186" y="connsiteY17186"/>
              </a:cxn>
              <a:cxn ang="0">
                <a:pos x="connsiteX17187" y="connsiteY17187"/>
              </a:cxn>
              <a:cxn ang="0">
                <a:pos x="connsiteX17188" y="connsiteY17188"/>
              </a:cxn>
              <a:cxn ang="0">
                <a:pos x="connsiteX17189" y="connsiteY17189"/>
              </a:cxn>
              <a:cxn ang="0">
                <a:pos x="connsiteX17190" y="connsiteY17190"/>
              </a:cxn>
              <a:cxn ang="0">
                <a:pos x="connsiteX17191" y="connsiteY17191"/>
              </a:cxn>
              <a:cxn ang="0">
                <a:pos x="connsiteX17192" y="connsiteY17192"/>
              </a:cxn>
              <a:cxn ang="0">
                <a:pos x="connsiteX17193" y="connsiteY17193"/>
              </a:cxn>
              <a:cxn ang="0">
                <a:pos x="connsiteX17194" y="connsiteY17194"/>
              </a:cxn>
              <a:cxn ang="0">
                <a:pos x="connsiteX17195" y="connsiteY17195"/>
              </a:cxn>
              <a:cxn ang="0">
                <a:pos x="connsiteX17196" y="connsiteY17196"/>
              </a:cxn>
              <a:cxn ang="0">
                <a:pos x="connsiteX17197" y="connsiteY17197"/>
              </a:cxn>
              <a:cxn ang="0">
                <a:pos x="connsiteX17198" y="connsiteY17198"/>
              </a:cxn>
              <a:cxn ang="0">
                <a:pos x="connsiteX17199" y="connsiteY17199"/>
              </a:cxn>
              <a:cxn ang="0">
                <a:pos x="connsiteX17200" y="connsiteY17200"/>
              </a:cxn>
              <a:cxn ang="0">
                <a:pos x="connsiteX17201" y="connsiteY17201"/>
              </a:cxn>
              <a:cxn ang="0">
                <a:pos x="connsiteX17202" y="connsiteY17202"/>
              </a:cxn>
              <a:cxn ang="0">
                <a:pos x="connsiteX17203" y="connsiteY17203"/>
              </a:cxn>
              <a:cxn ang="0">
                <a:pos x="connsiteX17204" y="connsiteY17204"/>
              </a:cxn>
              <a:cxn ang="0">
                <a:pos x="connsiteX17205" y="connsiteY17205"/>
              </a:cxn>
              <a:cxn ang="0">
                <a:pos x="connsiteX17206" y="connsiteY17206"/>
              </a:cxn>
              <a:cxn ang="0">
                <a:pos x="connsiteX17207" y="connsiteY17207"/>
              </a:cxn>
              <a:cxn ang="0">
                <a:pos x="connsiteX17208" y="connsiteY17208"/>
              </a:cxn>
              <a:cxn ang="0">
                <a:pos x="connsiteX17209" y="connsiteY17209"/>
              </a:cxn>
              <a:cxn ang="0">
                <a:pos x="connsiteX17210" y="connsiteY17210"/>
              </a:cxn>
              <a:cxn ang="0">
                <a:pos x="connsiteX17211" y="connsiteY17211"/>
              </a:cxn>
              <a:cxn ang="0">
                <a:pos x="connsiteX17212" y="connsiteY17212"/>
              </a:cxn>
              <a:cxn ang="0">
                <a:pos x="connsiteX17213" y="connsiteY17213"/>
              </a:cxn>
              <a:cxn ang="0">
                <a:pos x="connsiteX17214" y="connsiteY17214"/>
              </a:cxn>
              <a:cxn ang="0">
                <a:pos x="connsiteX17215" y="connsiteY17215"/>
              </a:cxn>
              <a:cxn ang="0">
                <a:pos x="connsiteX17216" y="connsiteY17216"/>
              </a:cxn>
              <a:cxn ang="0">
                <a:pos x="connsiteX17217" y="connsiteY17217"/>
              </a:cxn>
              <a:cxn ang="0">
                <a:pos x="connsiteX17218" y="connsiteY17218"/>
              </a:cxn>
              <a:cxn ang="0">
                <a:pos x="connsiteX17219" y="connsiteY17219"/>
              </a:cxn>
              <a:cxn ang="0">
                <a:pos x="connsiteX17220" y="connsiteY17220"/>
              </a:cxn>
              <a:cxn ang="0">
                <a:pos x="connsiteX17221" y="connsiteY17221"/>
              </a:cxn>
              <a:cxn ang="0">
                <a:pos x="connsiteX17222" y="connsiteY17222"/>
              </a:cxn>
              <a:cxn ang="0">
                <a:pos x="connsiteX17223" y="connsiteY17223"/>
              </a:cxn>
              <a:cxn ang="0">
                <a:pos x="connsiteX17224" y="connsiteY17224"/>
              </a:cxn>
              <a:cxn ang="0">
                <a:pos x="connsiteX17225" y="connsiteY17225"/>
              </a:cxn>
              <a:cxn ang="0">
                <a:pos x="connsiteX17226" y="connsiteY17226"/>
              </a:cxn>
              <a:cxn ang="0">
                <a:pos x="connsiteX17227" y="connsiteY17227"/>
              </a:cxn>
              <a:cxn ang="0">
                <a:pos x="connsiteX17228" y="connsiteY17228"/>
              </a:cxn>
              <a:cxn ang="0">
                <a:pos x="connsiteX17229" y="connsiteY17229"/>
              </a:cxn>
              <a:cxn ang="0">
                <a:pos x="connsiteX17230" y="connsiteY17230"/>
              </a:cxn>
              <a:cxn ang="0">
                <a:pos x="connsiteX17231" y="connsiteY17231"/>
              </a:cxn>
              <a:cxn ang="0">
                <a:pos x="connsiteX17232" y="connsiteY17232"/>
              </a:cxn>
              <a:cxn ang="0">
                <a:pos x="connsiteX17233" y="connsiteY17233"/>
              </a:cxn>
              <a:cxn ang="0">
                <a:pos x="connsiteX17234" y="connsiteY17234"/>
              </a:cxn>
              <a:cxn ang="0">
                <a:pos x="connsiteX17235" y="connsiteY17235"/>
              </a:cxn>
              <a:cxn ang="0">
                <a:pos x="connsiteX17236" y="connsiteY17236"/>
              </a:cxn>
              <a:cxn ang="0">
                <a:pos x="connsiteX17237" y="connsiteY17237"/>
              </a:cxn>
              <a:cxn ang="0">
                <a:pos x="connsiteX17238" y="connsiteY17238"/>
              </a:cxn>
              <a:cxn ang="0">
                <a:pos x="connsiteX17239" y="connsiteY17239"/>
              </a:cxn>
              <a:cxn ang="0">
                <a:pos x="connsiteX17240" y="connsiteY17240"/>
              </a:cxn>
              <a:cxn ang="0">
                <a:pos x="connsiteX17241" y="connsiteY17241"/>
              </a:cxn>
              <a:cxn ang="0">
                <a:pos x="connsiteX17242" y="connsiteY17242"/>
              </a:cxn>
              <a:cxn ang="0">
                <a:pos x="connsiteX17243" y="connsiteY17243"/>
              </a:cxn>
              <a:cxn ang="0">
                <a:pos x="connsiteX17244" y="connsiteY17244"/>
              </a:cxn>
              <a:cxn ang="0">
                <a:pos x="connsiteX17245" y="connsiteY17245"/>
              </a:cxn>
              <a:cxn ang="0">
                <a:pos x="connsiteX17246" y="connsiteY17246"/>
              </a:cxn>
              <a:cxn ang="0">
                <a:pos x="connsiteX17247" y="connsiteY17247"/>
              </a:cxn>
              <a:cxn ang="0">
                <a:pos x="connsiteX17248" y="connsiteY17248"/>
              </a:cxn>
              <a:cxn ang="0">
                <a:pos x="connsiteX17249" y="connsiteY17249"/>
              </a:cxn>
              <a:cxn ang="0">
                <a:pos x="connsiteX17250" y="connsiteY17250"/>
              </a:cxn>
              <a:cxn ang="0">
                <a:pos x="connsiteX17251" y="connsiteY17251"/>
              </a:cxn>
              <a:cxn ang="0">
                <a:pos x="connsiteX17252" y="connsiteY17252"/>
              </a:cxn>
            </a:cxnLst>
            <a:rect l="l" t="t" r="r" b="b"/>
            <a:pathLst>
              <a:path w="10775908" h="4464204">
                <a:moveTo>
                  <a:pt x="9847251" y="4456052"/>
                </a:moveTo>
                <a:cubicBezTo>
                  <a:pt x="9845200" y="4461924"/>
                  <a:pt x="9842017" y="4465202"/>
                  <a:pt x="9838390" y="4463934"/>
                </a:cubicBezTo>
                <a:cubicBezTo>
                  <a:pt x="9841126" y="4456108"/>
                  <a:pt x="9843623" y="4454785"/>
                  <a:pt x="9847251" y="4456052"/>
                </a:cubicBezTo>
                <a:close/>
                <a:moveTo>
                  <a:pt x="9814225" y="4444507"/>
                </a:moveTo>
                <a:cubicBezTo>
                  <a:pt x="9812173" y="4450378"/>
                  <a:pt x="9808992" y="4453656"/>
                  <a:pt x="9805363" y="4452388"/>
                </a:cubicBezTo>
                <a:cubicBezTo>
                  <a:pt x="9808099" y="4444560"/>
                  <a:pt x="9810596" y="4443238"/>
                  <a:pt x="9814225" y="4444507"/>
                </a:cubicBezTo>
                <a:close/>
                <a:moveTo>
                  <a:pt x="9806273" y="4430380"/>
                </a:moveTo>
                <a:cubicBezTo>
                  <a:pt x="9803536" y="4438208"/>
                  <a:pt x="9801040" y="4439530"/>
                  <a:pt x="9797410" y="4438261"/>
                </a:cubicBezTo>
                <a:cubicBezTo>
                  <a:pt x="9800147" y="4430435"/>
                  <a:pt x="9802646" y="4429112"/>
                  <a:pt x="9806273" y="4430380"/>
                </a:cubicBezTo>
                <a:close/>
                <a:moveTo>
                  <a:pt x="9960595" y="4413008"/>
                </a:moveTo>
                <a:cubicBezTo>
                  <a:pt x="9958545" y="4418881"/>
                  <a:pt x="9955361" y="4422160"/>
                  <a:pt x="9951734" y="4420893"/>
                </a:cubicBezTo>
                <a:cubicBezTo>
                  <a:pt x="9954471" y="4413063"/>
                  <a:pt x="9956965" y="4411740"/>
                  <a:pt x="9960595" y="4413008"/>
                </a:cubicBezTo>
                <a:close/>
                <a:moveTo>
                  <a:pt x="10291980" y="4400804"/>
                </a:moveTo>
                <a:cubicBezTo>
                  <a:pt x="10289244" y="4408631"/>
                  <a:pt x="10286744" y="4409954"/>
                  <a:pt x="10283118" y="4408686"/>
                </a:cubicBezTo>
                <a:cubicBezTo>
                  <a:pt x="10285169" y="4402816"/>
                  <a:pt x="10288352" y="4399535"/>
                  <a:pt x="10291980" y="4400804"/>
                </a:cubicBezTo>
                <a:close/>
                <a:moveTo>
                  <a:pt x="9779690" y="4390287"/>
                </a:moveTo>
                <a:cubicBezTo>
                  <a:pt x="9780755" y="4393221"/>
                  <a:pt x="9783797" y="4396481"/>
                  <a:pt x="9785659" y="4397132"/>
                </a:cubicBezTo>
                <a:cubicBezTo>
                  <a:pt x="9779995" y="4401375"/>
                  <a:pt x="9777638" y="4396158"/>
                  <a:pt x="9774483" y="4393224"/>
                </a:cubicBezTo>
                <a:cubicBezTo>
                  <a:pt x="9776345" y="4393877"/>
                  <a:pt x="9777029" y="4391920"/>
                  <a:pt x="9779690" y="4390287"/>
                </a:cubicBezTo>
                <a:close/>
                <a:moveTo>
                  <a:pt x="10284028" y="4386677"/>
                </a:moveTo>
                <a:cubicBezTo>
                  <a:pt x="10281291" y="4394505"/>
                  <a:pt x="10278793" y="4395828"/>
                  <a:pt x="10275166" y="4394560"/>
                </a:cubicBezTo>
                <a:cubicBezTo>
                  <a:pt x="10277218" y="4388689"/>
                  <a:pt x="10280400" y="4385409"/>
                  <a:pt x="10284028" y="4386677"/>
                </a:cubicBezTo>
                <a:close/>
                <a:moveTo>
                  <a:pt x="9768943" y="4376804"/>
                </a:moveTo>
                <a:cubicBezTo>
                  <a:pt x="9772178" y="4380038"/>
                  <a:pt x="9773470" y="4382594"/>
                  <a:pt x="9777359" y="4383953"/>
                </a:cubicBezTo>
                <a:cubicBezTo>
                  <a:pt x="9771614" y="4387903"/>
                  <a:pt x="9765011" y="4388047"/>
                  <a:pt x="9768943" y="4376804"/>
                </a:cubicBezTo>
                <a:close/>
                <a:moveTo>
                  <a:pt x="9786745" y="4362131"/>
                </a:moveTo>
                <a:cubicBezTo>
                  <a:pt x="9788992" y="4363179"/>
                  <a:pt x="9790037" y="4366174"/>
                  <a:pt x="9788072" y="4371795"/>
                </a:cubicBezTo>
                <a:cubicBezTo>
                  <a:pt x="9785000" y="4368619"/>
                  <a:pt x="9781273" y="4367316"/>
                  <a:pt x="9778202" y="4364140"/>
                </a:cubicBezTo>
                <a:cubicBezTo>
                  <a:pt x="9781048" y="4361981"/>
                  <a:pt x="9784500" y="4361084"/>
                  <a:pt x="9786745" y="4362131"/>
                </a:cubicBezTo>
                <a:close/>
                <a:moveTo>
                  <a:pt x="9754196" y="4351218"/>
                </a:moveTo>
                <a:cubicBezTo>
                  <a:pt x="9755125" y="4351543"/>
                  <a:pt x="9757630" y="4351854"/>
                  <a:pt x="9759317" y="4353010"/>
                </a:cubicBezTo>
                <a:cubicBezTo>
                  <a:pt x="9761004" y="4354164"/>
                  <a:pt x="9761873" y="4356165"/>
                  <a:pt x="9759532" y="4359870"/>
                </a:cubicBezTo>
                <a:cubicBezTo>
                  <a:pt x="9757419" y="4365916"/>
                  <a:pt x="9752785" y="4355248"/>
                  <a:pt x="9750923" y="4354598"/>
                </a:cubicBezTo>
                <a:cubicBezTo>
                  <a:pt x="9751628" y="4352582"/>
                  <a:pt x="9754196" y="4351218"/>
                  <a:pt x="9754196" y="4351218"/>
                </a:cubicBezTo>
                <a:close/>
                <a:moveTo>
                  <a:pt x="9750790" y="4342740"/>
                </a:moveTo>
                <a:cubicBezTo>
                  <a:pt x="9751560" y="4342136"/>
                  <a:pt x="9752374" y="4343003"/>
                  <a:pt x="9753998" y="4344738"/>
                </a:cubicBezTo>
                <a:cubicBezTo>
                  <a:pt x="9751282" y="4346122"/>
                  <a:pt x="9751282" y="4346122"/>
                  <a:pt x="9747839" y="4349587"/>
                </a:cubicBezTo>
                <a:cubicBezTo>
                  <a:pt x="9749293" y="4345427"/>
                  <a:pt x="9750020" y="4343347"/>
                  <a:pt x="9750790" y="4342740"/>
                </a:cubicBezTo>
                <a:close/>
                <a:moveTo>
                  <a:pt x="9769345" y="4340695"/>
                </a:moveTo>
                <a:cubicBezTo>
                  <a:pt x="9774821" y="4342715"/>
                  <a:pt x="9780239" y="4352560"/>
                  <a:pt x="9781184" y="4354565"/>
                </a:cubicBezTo>
                <a:cubicBezTo>
                  <a:pt x="9780489" y="4356555"/>
                  <a:pt x="9777837" y="4357859"/>
                  <a:pt x="9777141" y="4359849"/>
                </a:cubicBezTo>
                <a:cubicBezTo>
                  <a:pt x="9775182" y="4359164"/>
                  <a:pt x="9770544" y="4356984"/>
                  <a:pt x="9767073" y="4353816"/>
                </a:cubicBezTo>
                <a:lnTo>
                  <a:pt x="9764237" y="4349820"/>
                </a:lnTo>
                <a:lnTo>
                  <a:pt x="9764996" y="4354870"/>
                </a:lnTo>
                <a:cubicBezTo>
                  <a:pt x="9763883" y="4355648"/>
                  <a:pt x="9762164" y="4355048"/>
                  <a:pt x="9761443" y="4353629"/>
                </a:cubicBezTo>
                <a:lnTo>
                  <a:pt x="9763416" y="4348663"/>
                </a:lnTo>
                <a:lnTo>
                  <a:pt x="9763224" y="4348391"/>
                </a:lnTo>
                <a:cubicBezTo>
                  <a:pt x="9762554" y="4346378"/>
                  <a:pt x="9762659" y="4344182"/>
                  <a:pt x="9764018" y="4341867"/>
                </a:cubicBezTo>
                <a:cubicBezTo>
                  <a:pt x="9765691" y="4340221"/>
                  <a:pt x="9767522" y="4340024"/>
                  <a:pt x="9769345" y="4340695"/>
                </a:cubicBezTo>
                <a:close/>
                <a:moveTo>
                  <a:pt x="10267578" y="4340403"/>
                </a:moveTo>
                <a:cubicBezTo>
                  <a:pt x="10264750" y="4348493"/>
                  <a:pt x="10262421" y="4360916"/>
                  <a:pt x="10255541" y="4358511"/>
                </a:cubicBezTo>
                <a:cubicBezTo>
                  <a:pt x="10258251" y="4350759"/>
                  <a:pt x="10262493" y="4338625"/>
                  <a:pt x="10267578" y="4340403"/>
                </a:cubicBezTo>
                <a:close/>
                <a:moveTo>
                  <a:pt x="10066606" y="4333360"/>
                </a:moveTo>
                <a:cubicBezTo>
                  <a:pt x="10069648" y="4336620"/>
                  <a:pt x="10070827" y="4339228"/>
                  <a:pt x="10074552" y="4340531"/>
                </a:cubicBezTo>
                <a:cubicBezTo>
                  <a:pt x="10068774" y="4345100"/>
                  <a:pt x="10066416" y="4339883"/>
                  <a:pt x="10063376" y="4336624"/>
                </a:cubicBezTo>
                <a:cubicBezTo>
                  <a:pt x="10063376" y="4336624"/>
                  <a:pt x="10065922" y="4335318"/>
                  <a:pt x="10066606" y="4333360"/>
                </a:cubicBezTo>
                <a:close/>
                <a:moveTo>
                  <a:pt x="9667468" y="4320255"/>
                </a:moveTo>
                <a:cubicBezTo>
                  <a:pt x="9664822" y="4327820"/>
                  <a:pt x="9661518" y="4337274"/>
                  <a:pt x="9655317" y="4335106"/>
                </a:cubicBezTo>
                <a:cubicBezTo>
                  <a:pt x="9657961" y="4327543"/>
                  <a:pt x="9659198" y="4317364"/>
                  <a:pt x="9667468" y="4320255"/>
                </a:cubicBezTo>
                <a:close/>
                <a:moveTo>
                  <a:pt x="10058964" y="4319342"/>
                </a:moveTo>
                <a:cubicBezTo>
                  <a:pt x="10061696" y="4322493"/>
                  <a:pt x="10062875" y="4325101"/>
                  <a:pt x="10066601" y="4326404"/>
                </a:cubicBezTo>
                <a:cubicBezTo>
                  <a:pt x="10060821" y="4330970"/>
                  <a:pt x="10058465" y="4325756"/>
                  <a:pt x="10055422" y="4322496"/>
                </a:cubicBezTo>
                <a:cubicBezTo>
                  <a:pt x="10057596" y="4323257"/>
                  <a:pt x="10058280" y="4321299"/>
                  <a:pt x="10058964" y="4319342"/>
                </a:cubicBezTo>
                <a:close/>
                <a:moveTo>
                  <a:pt x="9729966" y="4298341"/>
                </a:moveTo>
                <a:cubicBezTo>
                  <a:pt x="9727139" y="4306429"/>
                  <a:pt x="9724736" y="4307480"/>
                  <a:pt x="9721108" y="4306211"/>
                </a:cubicBezTo>
                <a:cubicBezTo>
                  <a:pt x="9723228" y="4300145"/>
                  <a:pt x="9726339" y="4297073"/>
                  <a:pt x="9729966" y="4298341"/>
                </a:cubicBezTo>
                <a:close/>
                <a:moveTo>
                  <a:pt x="10036152" y="4285432"/>
                </a:moveTo>
                <a:cubicBezTo>
                  <a:pt x="10047641" y="4289448"/>
                  <a:pt x="10053827" y="4302482"/>
                  <a:pt x="10057778" y="4314732"/>
                </a:cubicBezTo>
                <a:cubicBezTo>
                  <a:pt x="10045816" y="4319246"/>
                  <a:pt x="10041780" y="4293921"/>
                  <a:pt x="10036152" y="4285432"/>
                </a:cubicBezTo>
                <a:close/>
                <a:moveTo>
                  <a:pt x="10219525" y="4239313"/>
                </a:moveTo>
                <a:cubicBezTo>
                  <a:pt x="10217471" y="4245185"/>
                  <a:pt x="10214289" y="4248463"/>
                  <a:pt x="10210663" y="4247196"/>
                </a:cubicBezTo>
                <a:cubicBezTo>
                  <a:pt x="10213400" y="4239368"/>
                  <a:pt x="10215896" y="4238044"/>
                  <a:pt x="10219525" y="4239313"/>
                </a:cubicBezTo>
                <a:close/>
                <a:moveTo>
                  <a:pt x="9670713" y="4215552"/>
                </a:moveTo>
                <a:cubicBezTo>
                  <a:pt x="9677176" y="4216515"/>
                  <a:pt x="9680732" y="4227084"/>
                  <a:pt x="9682457" y="4235976"/>
                </a:cubicBezTo>
                <a:cubicBezTo>
                  <a:pt x="9676178" y="4229359"/>
                  <a:pt x="9669897" y="4222744"/>
                  <a:pt x="9663246" y="4218209"/>
                </a:cubicBezTo>
                <a:cubicBezTo>
                  <a:pt x="9666085" y="4215977"/>
                  <a:pt x="9668560" y="4215232"/>
                  <a:pt x="9670713" y="4215552"/>
                </a:cubicBezTo>
                <a:close/>
                <a:moveTo>
                  <a:pt x="10095355" y="4207252"/>
                </a:moveTo>
                <a:cubicBezTo>
                  <a:pt x="10093303" y="4213122"/>
                  <a:pt x="10090338" y="4216479"/>
                  <a:pt x="10086511" y="4215140"/>
                </a:cubicBezTo>
                <a:cubicBezTo>
                  <a:pt x="10089246" y="4207311"/>
                  <a:pt x="10091845" y="4206023"/>
                  <a:pt x="10095355" y="4207252"/>
                </a:cubicBezTo>
                <a:close/>
                <a:moveTo>
                  <a:pt x="9663247" y="4206773"/>
                </a:moveTo>
                <a:cubicBezTo>
                  <a:pt x="9663767" y="4206079"/>
                  <a:pt x="9664577" y="4206947"/>
                  <a:pt x="9666204" y="4208682"/>
                </a:cubicBezTo>
                <a:cubicBezTo>
                  <a:pt x="9665598" y="4210416"/>
                  <a:pt x="9662761" y="4212145"/>
                  <a:pt x="9662033" y="4214227"/>
                </a:cubicBezTo>
                <a:cubicBezTo>
                  <a:pt x="9662495" y="4209719"/>
                  <a:pt x="9662724" y="4207466"/>
                  <a:pt x="9663247" y="4206773"/>
                </a:cubicBezTo>
                <a:close/>
                <a:moveTo>
                  <a:pt x="9546014" y="4203233"/>
                </a:moveTo>
                <a:cubicBezTo>
                  <a:pt x="9548020" y="4203934"/>
                  <a:pt x="9550026" y="4204636"/>
                  <a:pt x="9552033" y="4205336"/>
                </a:cubicBezTo>
                <a:cubicBezTo>
                  <a:pt x="9557371" y="4209387"/>
                  <a:pt x="9563393" y="4211492"/>
                  <a:pt x="9568731" y="4215542"/>
                </a:cubicBezTo>
                <a:cubicBezTo>
                  <a:pt x="9556621" y="4224409"/>
                  <a:pt x="9551352" y="4207283"/>
                  <a:pt x="9546014" y="4203233"/>
                </a:cubicBezTo>
                <a:close/>
                <a:moveTo>
                  <a:pt x="9936126" y="4201835"/>
                </a:moveTo>
                <a:cubicBezTo>
                  <a:pt x="9933390" y="4209662"/>
                  <a:pt x="9930891" y="4210984"/>
                  <a:pt x="9927263" y="4209717"/>
                </a:cubicBezTo>
                <a:cubicBezTo>
                  <a:pt x="9929316" y="4203846"/>
                  <a:pt x="9932497" y="4200567"/>
                  <a:pt x="9936126" y="4201835"/>
                </a:cubicBezTo>
                <a:close/>
                <a:moveTo>
                  <a:pt x="9659512" y="4191041"/>
                </a:moveTo>
                <a:cubicBezTo>
                  <a:pt x="9656776" y="4198870"/>
                  <a:pt x="9654278" y="4200193"/>
                  <a:pt x="9650650" y="4198925"/>
                </a:cubicBezTo>
                <a:cubicBezTo>
                  <a:pt x="9653387" y="4191097"/>
                  <a:pt x="9655883" y="4189773"/>
                  <a:pt x="9659512" y="4191041"/>
                </a:cubicBezTo>
                <a:close/>
                <a:moveTo>
                  <a:pt x="9795357" y="4185041"/>
                </a:moveTo>
                <a:cubicBezTo>
                  <a:pt x="9793305" y="4190911"/>
                  <a:pt x="9790123" y="4194192"/>
                  <a:pt x="9786496" y="4192922"/>
                </a:cubicBezTo>
                <a:cubicBezTo>
                  <a:pt x="9789118" y="4185422"/>
                  <a:pt x="9791731" y="4183774"/>
                  <a:pt x="9795357" y="4185041"/>
                </a:cubicBezTo>
                <a:close/>
                <a:moveTo>
                  <a:pt x="9638637" y="4172395"/>
                </a:moveTo>
                <a:cubicBezTo>
                  <a:pt x="9635901" y="4180224"/>
                  <a:pt x="9633402" y="4181546"/>
                  <a:pt x="9629775" y="4180278"/>
                </a:cubicBezTo>
                <a:cubicBezTo>
                  <a:pt x="9631826" y="4174408"/>
                  <a:pt x="9635010" y="4171127"/>
                  <a:pt x="9638637" y="4172395"/>
                </a:cubicBezTo>
                <a:close/>
                <a:moveTo>
                  <a:pt x="10432774" y="4166358"/>
                </a:moveTo>
                <a:cubicBezTo>
                  <a:pt x="10435176" y="4171442"/>
                  <a:pt x="10435056" y="4177765"/>
                  <a:pt x="10437460" y="4182850"/>
                </a:cubicBezTo>
                <a:cubicBezTo>
                  <a:pt x="10432411" y="4185328"/>
                  <a:pt x="10428686" y="4184027"/>
                  <a:pt x="10424962" y="4182724"/>
                </a:cubicBezTo>
                <a:cubicBezTo>
                  <a:pt x="10426944" y="4177052"/>
                  <a:pt x="10430789" y="4172029"/>
                  <a:pt x="10432774" y="4166358"/>
                </a:cubicBezTo>
                <a:close/>
                <a:moveTo>
                  <a:pt x="9907252" y="4160942"/>
                </a:moveTo>
                <a:cubicBezTo>
                  <a:pt x="9910323" y="4164119"/>
                  <a:pt x="9913393" y="4167294"/>
                  <a:pt x="9916463" y="4170470"/>
                </a:cubicBezTo>
                <a:cubicBezTo>
                  <a:pt x="9911427" y="4172916"/>
                  <a:pt x="9903322" y="4172185"/>
                  <a:pt x="9907252" y="4160942"/>
                </a:cubicBezTo>
                <a:close/>
                <a:moveTo>
                  <a:pt x="9498117" y="4139480"/>
                </a:moveTo>
                <a:cubicBezTo>
                  <a:pt x="9498388" y="4141770"/>
                  <a:pt x="9497875" y="4143238"/>
                  <a:pt x="9497122" y="4144622"/>
                </a:cubicBezTo>
                <a:lnTo>
                  <a:pt x="9495068" y="4148550"/>
                </a:lnTo>
                <a:lnTo>
                  <a:pt x="9495270" y="4149152"/>
                </a:lnTo>
                <a:lnTo>
                  <a:pt x="9494704" y="4149244"/>
                </a:lnTo>
                <a:lnTo>
                  <a:pt x="9494693" y="4149265"/>
                </a:lnTo>
                <a:lnTo>
                  <a:pt x="9494688" y="4149246"/>
                </a:lnTo>
                <a:lnTo>
                  <a:pt x="9481987" y="4151296"/>
                </a:lnTo>
                <a:cubicBezTo>
                  <a:pt x="9484102" y="4145248"/>
                  <a:pt x="9487248" y="4142391"/>
                  <a:pt x="9489955" y="4142206"/>
                </a:cubicBezTo>
                <a:lnTo>
                  <a:pt x="9493088" y="4143676"/>
                </a:lnTo>
                <a:close/>
                <a:moveTo>
                  <a:pt x="9750080" y="4127991"/>
                </a:moveTo>
                <a:cubicBezTo>
                  <a:pt x="9753099" y="4128199"/>
                  <a:pt x="9756430" y="4129928"/>
                  <a:pt x="9759435" y="4130979"/>
                </a:cubicBezTo>
                <a:cubicBezTo>
                  <a:pt x="9755207" y="4143071"/>
                  <a:pt x="9748601" y="4136238"/>
                  <a:pt x="9742590" y="4134138"/>
                </a:cubicBezTo>
                <a:cubicBezTo>
                  <a:pt x="9744354" y="4129098"/>
                  <a:pt x="9747061" y="4127784"/>
                  <a:pt x="9750080" y="4127991"/>
                </a:cubicBezTo>
                <a:close/>
                <a:moveTo>
                  <a:pt x="10406289" y="4125782"/>
                </a:moveTo>
                <a:cubicBezTo>
                  <a:pt x="10412851" y="4126457"/>
                  <a:pt x="10416773" y="4135979"/>
                  <a:pt x="10420039" y="4140461"/>
                </a:cubicBezTo>
                <a:cubicBezTo>
                  <a:pt x="10416041" y="4145751"/>
                  <a:pt x="10412045" y="4151040"/>
                  <a:pt x="10410656" y="4155013"/>
                </a:cubicBezTo>
                <a:cubicBezTo>
                  <a:pt x="10406995" y="4147046"/>
                  <a:pt x="10402434" y="4136536"/>
                  <a:pt x="10398773" y="4128570"/>
                </a:cubicBezTo>
                <a:cubicBezTo>
                  <a:pt x="10401620" y="4126314"/>
                  <a:pt x="10404101" y="4125557"/>
                  <a:pt x="10406289" y="4125782"/>
                </a:cubicBezTo>
                <a:close/>
                <a:moveTo>
                  <a:pt x="9870899" y="4117433"/>
                </a:moveTo>
                <a:cubicBezTo>
                  <a:pt x="9874624" y="4118737"/>
                  <a:pt x="9877694" y="4121914"/>
                  <a:pt x="9880110" y="4126963"/>
                </a:cubicBezTo>
                <a:cubicBezTo>
                  <a:pt x="9874419" y="4131282"/>
                  <a:pt x="9867623" y="4126804"/>
                  <a:pt x="9870899" y="4117433"/>
                </a:cubicBezTo>
                <a:close/>
                <a:moveTo>
                  <a:pt x="10393002" y="4100584"/>
                </a:moveTo>
                <a:cubicBezTo>
                  <a:pt x="10397457" y="4106464"/>
                  <a:pt x="10399306" y="4113594"/>
                  <a:pt x="10401828" y="4118798"/>
                </a:cubicBezTo>
                <a:cubicBezTo>
                  <a:pt x="10394703" y="4126753"/>
                  <a:pt x="10392243" y="4108964"/>
                  <a:pt x="10389722" y="4103759"/>
                </a:cubicBezTo>
                <a:cubicBezTo>
                  <a:pt x="10390394" y="4101833"/>
                  <a:pt x="10392329" y="4102510"/>
                  <a:pt x="10393002" y="4100584"/>
                </a:cubicBezTo>
                <a:close/>
                <a:moveTo>
                  <a:pt x="9556380" y="4080423"/>
                </a:moveTo>
                <a:cubicBezTo>
                  <a:pt x="9553642" y="4088251"/>
                  <a:pt x="9551145" y="4089573"/>
                  <a:pt x="9547518" y="4088305"/>
                </a:cubicBezTo>
                <a:cubicBezTo>
                  <a:pt x="9549570" y="4082435"/>
                  <a:pt x="9552751" y="4079154"/>
                  <a:pt x="9556380" y="4080423"/>
                </a:cubicBezTo>
                <a:close/>
                <a:moveTo>
                  <a:pt x="9717254" y="4063720"/>
                </a:moveTo>
                <a:cubicBezTo>
                  <a:pt x="9718354" y="4066338"/>
                  <a:pt x="9720553" y="4071572"/>
                  <a:pt x="9721353" y="4074082"/>
                </a:cubicBezTo>
                <a:cubicBezTo>
                  <a:pt x="9719161" y="4075548"/>
                  <a:pt x="9713486" y="4080262"/>
                  <a:pt x="9710301" y="4083612"/>
                </a:cubicBezTo>
                <a:cubicBezTo>
                  <a:pt x="9713083" y="4075656"/>
                  <a:pt x="9715169" y="4069690"/>
                  <a:pt x="9717254" y="4063720"/>
                </a:cubicBezTo>
                <a:close/>
                <a:moveTo>
                  <a:pt x="9619378" y="4052196"/>
                </a:moveTo>
                <a:cubicBezTo>
                  <a:pt x="9617358" y="4057974"/>
                  <a:pt x="9613430" y="4069210"/>
                  <a:pt x="9607226" y="4067041"/>
                </a:cubicBezTo>
                <a:cubicBezTo>
                  <a:pt x="9609918" y="4059334"/>
                  <a:pt x="9611106" y="4049305"/>
                  <a:pt x="9619378" y="4052196"/>
                </a:cubicBezTo>
                <a:close/>
                <a:moveTo>
                  <a:pt x="10160284" y="4048575"/>
                </a:moveTo>
                <a:cubicBezTo>
                  <a:pt x="10158232" y="4054447"/>
                  <a:pt x="10154950" y="4057691"/>
                  <a:pt x="10151121" y="4056352"/>
                </a:cubicBezTo>
                <a:cubicBezTo>
                  <a:pt x="10153857" y="4048526"/>
                  <a:pt x="10156455" y="4047237"/>
                  <a:pt x="10160284" y="4048575"/>
                </a:cubicBezTo>
                <a:close/>
                <a:moveTo>
                  <a:pt x="9694450" y="4045609"/>
                </a:moveTo>
                <a:cubicBezTo>
                  <a:pt x="9697132" y="4045415"/>
                  <a:pt x="9699749" y="4046896"/>
                  <a:pt x="9701611" y="4047547"/>
                </a:cubicBezTo>
                <a:cubicBezTo>
                  <a:pt x="9697384" y="4059639"/>
                  <a:pt x="9692500" y="4055671"/>
                  <a:pt x="9686911" y="4053717"/>
                </a:cubicBezTo>
                <a:cubicBezTo>
                  <a:pt x="9689025" y="4047669"/>
                  <a:pt x="9691769" y="4045802"/>
                  <a:pt x="9694450" y="4045609"/>
                </a:cubicBezTo>
                <a:close/>
                <a:moveTo>
                  <a:pt x="9671474" y="4037577"/>
                </a:moveTo>
                <a:cubicBezTo>
                  <a:pt x="9674155" y="4037383"/>
                  <a:pt x="9676772" y="4038864"/>
                  <a:pt x="9678636" y="4039516"/>
                </a:cubicBezTo>
                <a:cubicBezTo>
                  <a:pt x="9674409" y="4051608"/>
                  <a:pt x="9669525" y="4047639"/>
                  <a:pt x="9663936" y="4045684"/>
                </a:cubicBezTo>
                <a:cubicBezTo>
                  <a:pt x="9666051" y="4039638"/>
                  <a:pt x="9668794" y="4037769"/>
                  <a:pt x="9671474" y="4037577"/>
                </a:cubicBezTo>
                <a:close/>
                <a:moveTo>
                  <a:pt x="10125433" y="4036392"/>
                </a:moveTo>
                <a:cubicBezTo>
                  <a:pt x="10123379" y="4042262"/>
                  <a:pt x="10120097" y="4045506"/>
                  <a:pt x="10116267" y="4044167"/>
                </a:cubicBezTo>
                <a:cubicBezTo>
                  <a:pt x="10119005" y="4036341"/>
                  <a:pt x="10121604" y="4035053"/>
                  <a:pt x="10125433" y="4036392"/>
                </a:cubicBezTo>
                <a:close/>
                <a:moveTo>
                  <a:pt x="9402738" y="4026710"/>
                </a:moveTo>
                <a:cubicBezTo>
                  <a:pt x="9399910" y="4034799"/>
                  <a:pt x="9395786" y="4046595"/>
                  <a:pt x="9390343" y="4044693"/>
                </a:cubicBezTo>
                <a:cubicBezTo>
                  <a:pt x="9393053" y="4036939"/>
                  <a:pt x="9397295" y="4024807"/>
                  <a:pt x="9402738" y="4026710"/>
                </a:cubicBezTo>
                <a:close/>
                <a:moveTo>
                  <a:pt x="9691151" y="4022177"/>
                </a:moveTo>
                <a:cubicBezTo>
                  <a:pt x="9688417" y="4030005"/>
                  <a:pt x="9685919" y="4031327"/>
                  <a:pt x="9682291" y="4030059"/>
                </a:cubicBezTo>
                <a:cubicBezTo>
                  <a:pt x="9684342" y="4024189"/>
                  <a:pt x="9687526" y="4020909"/>
                  <a:pt x="9691151" y="4022177"/>
                </a:cubicBezTo>
                <a:close/>
                <a:moveTo>
                  <a:pt x="10116845" y="4022042"/>
                </a:moveTo>
                <a:cubicBezTo>
                  <a:pt x="10114107" y="4029871"/>
                  <a:pt x="10111509" y="4031158"/>
                  <a:pt x="10107682" y="4029820"/>
                </a:cubicBezTo>
                <a:cubicBezTo>
                  <a:pt x="10110418" y="4021993"/>
                  <a:pt x="10113017" y="4020704"/>
                  <a:pt x="10116845" y="4022042"/>
                </a:cubicBezTo>
                <a:close/>
                <a:moveTo>
                  <a:pt x="10144622" y="4020408"/>
                </a:moveTo>
                <a:lnTo>
                  <a:pt x="10142587" y="4023837"/>
                </a:lnTo>
                <a:lnTo>
                  <a:pt x="10147003" y="4022687"/>
                </a:lnTo>
                <a:cubicBezTo>
                  <a:pt x="10144885" y="4028755"/>
                  <a:pt x="10141772" y="4031826"/>
                  <a:pt x="10138145" y="4030559"/>
                </a:cubicBezTo>
                <a:lnTo>
                  <a:pt x="10140144" y="4027125"/>
                </a:lnTo>
                <a:lnTo>
                  <a:pt x="10135462" y="4028184"/>
                </a:lnTo>
                <a:cubicBezTo>
                  <a:pt x="10137513" y="4022314"/>
                  <a:pt x="10140794" y="4019068"/>
                  <a:pt x="10144622" y="4020408"/>
                </a:cubicBezTo>
                <a:close/>
                <a:moveTo>
                  <a:pt x="9394766" y="4012576"/>
                </a:moveTo>
                <a:cubicBezTo>
                  <a:pt x="9392030" y="4020404"/>
                  <a:pt x="9389751" y="4021803"/>
                  <a:pt x="9385921" y="4020465"/>
                </a:cubicBezTo>
                <a:cubicBezTo>
                  <a:pt x="9387974" y="4014594"/>
                  <a:pt x="9391258" y="4011349"/>
                  <a:pt x="9394766" y="4012576"/>
                </a:cubicBezTo>
                <a:close/>
                <a:moveTo>
                  <a:pt x="10278474" y="4007227"/>
                </a:moveTo>
                <a:cubicBezTo>
                  <a:pt x="10276422" y="4013098"/>
                  <a:pt x="10273138" y="4016342"/>
                  <a:pt x="10269311" y="4015005"/>
                </a:cubicBezTo>
                <a:cubicBezTo>
                  <a:pt x="10272048" y="4007176"/>
                  <a:pt x="10274645" y="4005888"/>
                  <a:pt x="10278474" y="4007227"/>
                </a:cubicBezTo>
                <a:close/>
                <a:moveTo>
                  <a:pt x="10625981" y="4000657"/>
                </a:moveTo>
                <a:cubicBezTo>
                  <a:pt x="10623245" y="4008486"/>
                  <a:pt x="10620645" y="4009774"/>
                  <a:pt x="10616818" y="4008436"/>
                </a:cubicBezTo>
                <a:cubicBezTo>
                  <a:pt x="10618871" y="4002565"/>
                  <a:pt x="10622153" y="3999319"/>
                  <a:pt x="10625981" y="4000657"/>
                </a:cubicBezTo>
                <a:close/>
                <a:moveTo>
                  <a:pt x="9651801" y="3992819"/>
                </a:moveTo>
                <a:cubicBezTo>
                  <a:pt x="9661546" y="3996226"/>
                  <a:pt x="9673933" y="3998325"/>
                  <a:pt x="9675403" y="4011841"/>
                </a:cubicBezTo>
                <a:cubicBezTo>
                  <a:pt x="9671135" y="4012580"/>
                  <a:pt x="9664597" y="4012521"/>
                  <a:pt x="9658750" y="4010478"/>
                </a:cubicBezTo>
                <a:cubicBezTo>
                  <a:pt x="9656242" y="4005142"/>
                  <a:pt x="9654313" y="3998154"/>
                  <a:pt x="9651801" y="3992819"/>
                </a:cubicBezTo>
                <a:close/>
                <a:moveTo>
                  <a:pt x="9775663" y="3988740"/>
                </a:moveTo>
                <a:cubicBezTo>
                  <a:pt x="9783570" y="3991710"/>
                  <a:pt x="9791900" y="4010248"/>
                  <a:pt x="9795275" y="4014718"/>
                </a:cubicBezTo>
                <a:cubicBezTo>
                  <a:pt x="9808680" y="4039141"/>
                  <a:pt x="9824489" y="4055634"/>
                  <a:pt x="9842015" y="4074552"/>
                </a:cubicBezTo>
                <a:cubicBezTo>
                  <a:pt x="9808776" y="4062931"/>
                  <a:pt x="9789905" y="4023805"/>
                  <a:pt x="9768090" y="3992055"/>
                </a:cubicBezTo>
                <a:cubicBezTo>
                  <a:pt x="9770435" y="3988489"/>
                  <a:pt x="9773025" y="3987749"/>
                  <a:pt x="9775663" y="3988740"/>
                </a:cubicBezTo>
                <a:close/>
                <a:moveTo>
                  <a:pt x="10617393" y="3986310"/>
                </a:moveTo>
                <a:cubicBezTo>
                  <a:pt x="10614657" y="3994137"/>
                  <a:pt x="10612058" y="3995425"/>
                  <a:pt x="10608228" y="3994087"/>
                </a:cubicBezTo>
                <a:cubicBezTo>
                  <a:pt x="10610283" y="3988216"/>
                  <a:pt x="10613563" y="3984970"/>
                  <a:pt x="10617393" y="3986310"/>
                </a:cubicBezTo>
                <a:close/>
                <a:moveTo>
                  <a:pt x="10088259" y="3981250"/>
                </a:moveTo>
                <a:cubicBezTo>
                  <a:pt x="10089429" y="3984223"/>
                  <a:pt x="10092675" y="3987553"/>
                  <a:pt x="10094640" y="3988240"/>
                </a:cubicBezTo>
                <a:cubicBezTo>
                  <a:pt x="10088772" y="3992411"/>
                  <a:pt x="10086208" y="3987121"/>
                  <a:pt x="10082847" y="3984117"/>
                </a:cubicBezTo>
                <a:cubicBezTo>
                  <a:pt x="10084811" y="3984804"/>
                  <a:pt x="10085495" y="3982848"/>
                  <a:pt x="10088259" y="3981250"/>
                </a:cubicBezTo>
                <a:close/>
                <a:moveTo>
                  <a:pt x="10044429" y="3978722"/>
                </a:moveTo>
                <a:cubicBezTo>
                  <a:pt x="10048152" y="3980025"/>
                  <a:pt x="10051880" y="3981328"/>
                  <a:pt x="10048971" y="3989647"/>
                </a:cubicBezTo>
                <a:cubicBezTo>
                  <a:pt x="10045245" y="3988344"/>
                  <a:pt x="10042245" y="3984962"/>
                  <a:pt x="10039249" y="3981580"/>
                </a:cubicBezTo>
                <a:cubicBezTo>
                  <a:pt x="10041110" y="3982232"/>
                  <a:pt x="10041839" y="3980152"/>
                  <a:pt x="10044429" y="3978722"/>
                </a:cubicBezTo>
                <a:close/>
                <a:moveTo>
                  <a:pt x="10108580" y="3978455"/>
                </a:moveTo>
                <a:lnTo>
                  <a:pt x="10113072" y="3982695"/>
                </a:lnTo>
                <a:lnTo>
                  <a:pt x="10117346" y="3981695"/>
                </a:lnTo>
                <a:lnTo>
                  <a:pt x="10115435" y="3984925"/>
                </a:lnTo>
                <a:lnTo>
                  <a:pt x="10120003" y="3989236"/>
                </a:lnTo>
                <a:cubicBezTo>
                  <a:pt x="10116661" y="3992590"/>
                  <a:pt x="10113583" y="3992080"/>
                  <a:pt x="10110947" y="3990309"/>
                </a:cubicBezTo>
                <a:lnTo>
                  <a:pt x="10109773" y="3989123"/>
                </a:lnTo>
                <a:lnTo>
                  <a:pt x="10108186" y="3989461"/>
                </a:lnTo>
                <a:lnTo>
                  <a:pt x="10108907" y="3988250"/>
                </a:lnTo>
                <a:lnTo>
                  <a:pt x="10104530" y="3983827"/>
                </a:lnTo>
                <a:cubicBezTo>
                  <a:pt x="10105236" y="3981811"/>
                  <a:pt x="10105941" y="3979796"/>
                  <a:pt x="10108580" y="3978455"/>
                </a:cubicBezTo>
                <a:close/>
                <a:moveTo>
                  <a:pt x="10076750" y="3967502"/>
                </a:moveTo>
                <a:cubicBezTo>
                  <a:pt x="10080202" y="3970812"/>
                  <a:pt x="10081599" y="3973403"/>
                  <a:pt x="10085705" y="3974838"/>
                </a:cubicBezTo>
                <a:cubicBezTo>
                  <a:pt x="10079742" y="3978713"/>
                  <a:pt x="10072820" y="3978745"/>
                  <a:pt x="10076750" y="3967502"/>
                </a:cubicBezTo>
                <a:close/>
                <a:moveTo>
                  <a:pt x="10097682" y="3966542"/>
                </a:moveTo>
                <a:cubicBezTo>
                  <a:pt x="10100826" y="3969837"/>
                  <a:pt x="10104657" y="3971177"/>
                  <a:pt x="10107482" y="3974360"/>
                </a:cubicBezTo>
                <a:cubicBezTo>
                  <a:pt x="10101920" y="3979004"/>
                  <a:pt x="10094261" y="3976326"/>
                  <a:pt x="10097682" y="3966542"/>
                </a:cubicBezTo>
                <a:close/>
                <a:moveTo>
                  <a:pt x="10032749" y="3963293"/>
                </a:moveTo>
                <a:cubicBezTo>
                  <a:pt x="10035893" y="3966588"/>
                  <a:pt x="10038722" y="3969772"/>
                  <a:pt x="10042550" y="3971112"/>
                </a:cubicBezTo>
                <a:cubicBezTo>
                  <a:pt x="10037352" y="3973685"/>
                  <a:pt x="10033158" y="3974417"/>
                  <a:pt x="10032749" y="3963293"/>
                </a:cubicBezTo>
                <a:close/>
                <a:moveTo>
                  <a:pt x="9779296" y="3958975"/>
                </a:moveTo>
                <a:cubicBezTo>
                  <a:pt x="9774582" y="3972458"/>
                  <a:pt x="9767395" y="3986874"/>
                  <a:pt x="9760162" y="3977863"/>
                </a:cubicBezTo>
                <a:cubicBezTo>
                  <a:pt x="9765689" y="3973312"/>
                  <a:pt x="9771637" y="3956298"/>
                  <a:pt x="9779296" y="3958975"/>
                </a:cubicBezTo>
                <a:close/>
                <a:moveTo>
                  <a:pt x="9762241" y="3954633"/>
                </a:moveTo>
                <a:cubicBezTo>
                  <a:pt x="9761864" y="3960987"/>
                  <a:pt x="9761820" y="3967456"/>
                  <a:pt x="9757936" y="3972220"/>
                </a:cubicBezTo>
                <a:cubicBezTo>
                  <a:pt x="9754318" y="3970955"/>
                  <a:pt x="9748395" y="3968884"/>
                  <a:pt x="9744446" y="3967504"/>
                </a:cubicBezTo>
                <a:cubicBezTo>
                  <a:pt x="9748373" y="3956270"/>
                  <a:pt x="9756945" y="3957106"/>
                  <a:pt x="9762241" y="3954633"/>
                </a:cubicBezTo>
                <a:close/>
                <a:moveTo>
                  <a:pt x="10095178" y="3953048"/>
                </a:moveTo>
                <a:cubicBezTo>
                  <a:pt x="10097553" y="3954141"/>
                  <a:pt x="10098699" y="3957170"/>
                  <a:pt x="10096735" y="3962790"/>
                </a:cubicBezTo>
                <a:cubicBezTo>
                  <a:pt x="10093458" y="3959543"/>
                  <a:pt x="10089526" y="3958169"/>
                  <a:pt x="10086252" y="3954921"/>
                </a:cubicBezTo>
                <a:cubicBezTo>
                  <a:pt x="10089198" y="3952797"/>
                  <a:pt x="10092803" y="3951954"/>
                  <a:pt x="10095178" y="3953048"/>
                </a:cubicBezTo>
                <a:close/>
                <a:moveTo>
                  <a:pt x="9623230" y="3947279"/>
                </a:moveTo>
                <a:cubicBezTo>
                  <a:pt x="9626915" y="3948009"/>
                  <a:pt x="9630622" y="3950978"/>
                  <a:pt x="9633491" y="3951980"/>
                </a:cubicBezTo>
                <a:cubicBezTo>
                  <a:pt x="9628624" y="3965905"/>
                  <a:pt x="9618848" y="3958024"/>
                  <a:pt x="9613102" y="3956015"/>
                </a:cubicBezTo>
                <a:cubicBezTo>
                  <a:pt x="9615883" y="3948058"/>
                  <a:pt x="9619543" y="3946547"/>
                  <a:pt x="9623230" y="3947279"/>
                </a:cubicBezTo>
                <a:close/>
                <a:moveTo>
                  <a:pt x="10060834" y="3941508"/>
                </a:moveTo>
                <a:cubicBezTo>
                  <a:pt x="10061816" y="3941851"/>
                  <a:pt x="10064451" y="3942204"/>
                  <a:pt x="10066241" y="3943398"/>
                </a:cubicBezTo>
                <a:cubicBezTo>
                  <a:pt x="10068030" y="3944588"/>
                  <a:pt x="10068977" y="3946616"/>
                  <a:pt x="10066585" y="3950303"/>
                </a:cubicBezTo>
                <a:cubicBezTo>
                  <a:pt x="10064471" y="3956349"/>
                  <a:pt x="10059425" y="3945537"/>
                  <a:pt x="10057459" y="3944850"/>
                </a:cubicBezTo>
                <a:cubicBezTo>
                  <a:pt x="10058165" y="3942835"/>
                  <a:pt x="10060834" y="3941508"/>
                  <a:pt x="10060834" y="3941508"/>
                </a:cubicBezTo>
                <a:close/>
                <a:moveTo>
                  <a:pt x="10599335" y="3939472"/>
                </a:moveTo>
                <a:cubicBezTo>
                  <a:pt x="10596506" y="3947562"/>
                  <a:pt x="10594275" y="3960020"/>
                  <a:pt x="10587017" y="3957482"/>
                </a:cubicBezTo>
                <a:cubicBezTo>
                  <a:pt x="10589726" y="3949732"/>
                  <a:pt x="10593969" y="3937597"/>
                  <a:pt x="10599335" y="3939472"/>
                </a:cubicBezTo>
                <a:close/>
                <a:moveTo>
                  <a:pt x="9414793" y="3936910"/>
                </a:moveTo>
                <a:cubicBezTo>
                  <a:pt x="9412057" y="3944737"/>
                  <a:pt x="9409558" y="3946059"/>
                  <a:pt x="9405930" y="3944792"/>
                </a:cubicBezTo>
                <a:cubicBezTo>
                  <a:pt x="9407985" y="3938921"/>
                  <a:pt x="9411166" y="3935641"/>
                  <a:pt x="9414793" y="3936910"/>
                </a:cubicBezTo>
                <a:close/>
                <a:moveTo>
                  <a:pt x="10057118" y="3932921"/>
                </a:moveTo>
                <a:cubicBezTo>
                  <a:pt x="10057914" y="3932324"/>
                  <a:pt x="10058783" y="3933211"/>
                  <a:pt x="10060517" y="3934983"/>
                </a:cubicBezTo>
                <a:cubicBezTo>
                  <a:pt x="10057692" y="3936332"/>
                  <a:pt x="10057692" y="3936332"/>
                  <a:pt x="10054139" y="3939756"/>
                </a:cubicBezTo>
                <a:cubicBezTo>
                  <a:pt x="10055593" y="3935598"/>
                  <a:pt x="10056321" y="3933516"/>
                  <a:pt x="10057118" y="3932921"/>
                </a:cubicBezTo>
                <a:close/>
                <a:moveTo>
                  <a:pt x="10076552" y="3931184"/>
                </a:moveTo>
                <a:cubicBezTo>
                  <a:pt x="10079443" y="3932247"/>
                  <a:pt x="10082351" y="3935276"/>
                  <a:pt x="10084665" y="3938296"/>
                </a:cubicBezTo>
                <a:lnTo>
                  <a:pt x="10086078" y="3940485"/>
                </a:lnTo>
                <a:lnTo>
                  <a:pt x="10087013" y="3940751"/>
                </a:lnTo>
                <a:lnTo>
                  <a:pt x="10086565" y="3941239"/>
                </a:lnTo>
                <a:lnTo>
                  <a:pt x="10089212" y="3945340"/>
                </a:lnTo>
                <a:cubicBezTo>
                  <a:pt x="10088517" y="3947329"/>
                  <a:pt x="10085756" y="3948595"/>
                  <a:pt x="10085061" y="3950585"/>
                </a:cubicBezTo>
                <a:lnTo>
                  <a:pt x="10079589" y="3947384"/>
                </a:lnTo>
                <a:lnTo>
                  <a:pt x="10072614" y="3946061"/>
                </a:lnTo>
                <a:lnTo>
                  <a:pt x="10073962" y="3943770"/>
                </a:lnTo>
                <a:lnTo>
                  <a:pt x="10071349" y="3940273"/>
                </a:lnTo>
                <a:lnTo>
                  <a:pt x="10072231" y="3945368"/>
                </a:lnTo>
                <a:cubicBezTo>
                  <a:pt x="10071078" y="3946132"/>
                  <a:pt x="10069261" y="3945497"/>
                  <a:pt x="10068481" y="3944057"/>
                </a:cubicBezTo>
                <a:lnTo>
                  <a:pt x="10070467" y="3939094"/>
                </a:lnTo>
                <a:lnTo>
                  <a:pt x="10070259" y="3938818"/>
                </a:lnTo>
                <a:cubicBezTo>
                  <a:pt x="10069524" y="3936783"/>
                  <a:pt x="10069595" y="3934575"/>
                  <a:pt x="10070981" y="3932268"/>
                </a:cubicBezTo>
                <a:cubicBezTo>
                  <a:pt x="10072708" y="3930641"/>
                  <a:pt x="10074628" y="3930474"/>
                  <a:pt x="10076552" y="3931184"/>
                </a:cubicBezTo>
                <a:close/>
                <a:moveTo>
                  <a:pt x="9574077" y="3930999"/>
                </a:moveTo>
                <a:cubicBezTo>
                  <a:pt x="9577969" y="3932358"/>
                  <a:pt x="9581860" y="3933718"/>
                  <a:pt x="9578438" y="3943504"/>
                </a:cubicBezTo>
                <a:cubicBezTo>
                  <a:pt x="9577862" y="3938909"/>
                  <a:pt x="9573972" y="3937549"/>
                  <a:pt x="9570766" y="3934233"/>
                </a:cubicBezTo>
                <a:cubicBezTo>
                  <a:pt x="9571450" y="3932275"/>
                  <a:pt x="9574077" y="3930999"/>
                  <a:pt x="9574077" y="3930999"/>
                </a:cubicBezTo>
                <a:close/>
                <a:moveTo>
                  <a:pt x="10190291" y="3929084"/>
                </a:moveTo>
                <a:cubicBezTo>
                  <a:pt x="10191057" y="3928479"/>
                  <a:pt x="10191863" y="3929343"/>
                  <a:pt x="10193476" y="3931073"/>
                </a:cubicBezTo>
                <a:cubicBezTo>
                  <a:pt x="10190952" y="3932526"/>
                  <a:pt x="10190225" y="3934606"/>
                  <a:pt x="10187345" y="3935932"/>
                </a:cubicBezTo>
                <a:cubicBezTo>
                  <a:pt x="10188799" y="3931773"/>
                  <a:pt x="10189525" y="3929693"/>
                  <a:pt x="10190291" y="3929084"/>
                </a:cubicBezTo>
                <a:close/>
                <a:moveTo>
                  <a:pt x="10388338" y="3928925"/>
                </a:moveTo>
                <a:cubicBezTo>
                  <a:pt x="10391585" y="3932257"/>
                  <a:pt x="10392867" y="3934901"/>
                  <a:pt x="10396797" y="3936276"/>
                </a:cubicBezTo>
                <a:cubicBezTo>
                  <a:pt x="10390812" y="3940772"/>
                  <a:pt x="10388249" y="3935483"/>
                  <a:pt x="10385002" y="3932153"/>
                </a:cubicBezTo>
                <a:cubicBezTo>
                  <a:pt x="10385002" y="3932153"/>
                  <a:pt x="10387651" y="3930882"/>
                  <a:pt x="10388338" y="3928925"/>
                </a:cubicBezTo>
                <a:close/>
                <a:moveTo>
                  <a:pt x="9564180" y="3916191"/>
                </a:moveTo>
                <a:cubicBezTo>
                  <a:pt x="9567689" y="3917419"/>
                  <a:pt x="9571182" y="3920742"/>
                  <a:pt x="9574037" y="3923844"/>
                </a:cubicBezTo>
                <a:cubicBezTo>
                  <a:pt x="9567908" y="3930111"/>
                  <a:pt x="9560903" y="3925560"/>
                  <a:pt x="9564180" y="3916191"/>
                </a:cubicBezTo>
                <a:close/>
                <a:moveTo>
                  <a:pt x="10380076" y="3914691"/>
                </a:moveTo>
                <a:cubicBezTo>
                  <a:pt x="10382996" y="3917908"/>
                  <a:pt x="10384278" y="3920552"/>
                  <a:pt x="10388208" y="3921925"/>
                </a:cubicBezTo>
                <a:cubicBezTo>
                  <a:pt x="10382224" y="3926422"/>
                  <a:pt x="10379662" y="3921134"/>
                  <a:pt x="10376415" y="3917802"/>
                </a:cubicBezTo>
                <a:cubicBezTo>
                  <a:pt x="10378707" y="3918605"/>
                  <a:pt x="10379392" y="3916648"/>
                  <a:pt x="10380076" y="3914691"/>
                </a:cubicBezTo>
                <a:close/>
                <a:moveTo>
                  <a:pt x="10309697" y="3909977"/>
                </a:moveTo>
                <a:cubicBezTo>
                  <a:pt x="10320195" y="3911447"/>
                  <a:pt x="10325304" y="3922027"/>
                  <a:pt x="10329729" y="3934569"/>
                </a:cubicBezTo>
                <a:cubicBezTo>
                  <a:pt x="10330797" y="3940440"/>
                  <a:pt x="10333097" y="3946192"/>
                  <a:pt x="10335040" y="3952320"/>
                </a:cubicBezTo>
                <a:lnTo>
                  <a:pt x="10337962" y="3970959"/>
                </a:lnTo>
                <a:lnTo>
                  <a:pt x="10340161" y="3965942"/>
                </a:lnTo>
                <a:cubicBezTo>
                  <a:pt x="10341087" y="3964892"/>
                  <a:pt x="10342081" y="3965239"/>
                  <a:pt x="10343328" y="3968055"/>
                </a:cubicBezTo>
                <a:cubicBezTo>
                  <a:pt x="10342051" y="3968523"/>
                  <a:pt x="10341408" y="3968756"/>
                  <a:pt x="10340670" y="3969277"/>
                </a:cubicBezTo>
                <a:lnTo>
                  <a:pt x="10338066" y="3971620"/>
                </a:lnTo>
                <a:lnTo>
                  <a:pt x="10338178" y="3972337"/>
                </a:lnTo>
                <a:cubicBezTo>
                  <a:pt x="10356655" y="4013979"/>
                  <a:pt x="10375039" y="4054822"/>
                  <a:pt x="10394200" y="4094503"/>
                </a:cubicBezTo>
                <a:cubicBezTo>
                  <a:pt x="10382925" y="4101557"/>
                  <a:pt x="10380557" y="4083137"/>
                  <a:pt x="10376039" y="4077161"/>
                </a:cubicBezTo>
                <a:cubicBezTo>
                  <a:pt x="10370338" y="4061974"/>
                  <a:pt x="10363593" y="4050822"/>
                  <a:pt x="10357092" y="4037922"/>
                </a:cubicBezTo>
                <a:cubicBezTo>
                  <a:pt x="10342917" y="4009177"/>
                  <a:pt x="10326905" y="3979390"/>
                  <a:pt x="10313066" y="3950733"/>
                </a:cubicBezTo>
                <a:cubicBezTo>
                  <a:pt x="10310513" y="3945442"/>
                  <a:pt x="10290667" y="3907720"/>
                  <a:pt x="10309697" y="3909977"/>
                </a:cubicBezTo>
                <a:close/>
                <a:moveTo>
                  <a:pt x="10121370" y="3904990"/>
                </a:moveTo>
                <a:cubicBezTo>
                  <a:pt x="10122141" y="3904386"/>
                  <a:pt x="10122953" y="3905252"/>
                  <a:pt x="10124576" y="3906988"/>
                </a:cubicBezTo>
                <a:cubicBezTo>
                  <a:pt x="10121863" y="3908372"/>
                  <a:pt x="10121136" y="3910453"/>
                  <a:pt x="10118420" y="3911837"/>
                </a:cubicBezTo>
                <a:cubicBezTo>
                  <a:pt x="10119874" y="3907678"/>
                  <a:pt x="10120601" y="3905597"/>
                  <a:pt x="10121370" y="3904990"/>
                </a:cubicBezTo>
                <a:close/>
                <a:moveTo>
                  <a:pt x="9846665" y="3891755"/>
                </a:moveTo>
                <a:cubicBezTo>
                  <a:pt x="9852408" y="3893762"/>
                  <a:pt x="9858152" y="3895771"/>
                  <a:pt x="9863575" y="3897667"/>
                </a:cubicBezTo>
                <a:cubicBezTo>
                  <a:pt x="9862667" y="3906409"/>
                  <a:pt x="9863674" y="3915819"/>
                  <a:pt x="9860853" y="3923893"/>
                </a:cubicBezTo>
                <a:cubicBezTo>
                  <a:pt x="9856017" y="3913143"/>
                  <a:pt x="9851180" y="3902393"/>
                  <a:pt x="9846665" y="3891755"/>
                </a:cubicBezTo>
                <a:close/>
                <a:moveTo>
                  <a:pt x="9406827" y="3890939"/>
                </a:moveTo>
                <a:cubicBezTo>
                  <a:pt x="9410140" y="3891554"/>
                  <a:pt x="9413499" y="3894359"/>
                  <a:pt x="9416399" y="3895374"/>
                </a:cubicBezTo>
                <a:cubicBezTo>
                  <a:pt x="9410973" y="3910897"/>
                  <a:pt x="9403337" y="3901695"/>
                  <a:pt x="9397535" y="3899665"/>
                </a:cubicBezTo>
                <a:cubicBezTo>
                  <a:pt x="9400249" y="3891904"/>
                  <a:pt x="9403514" y="3890324"/>
                  <a:pt x="9406827" y="3890939"/>
                </a:cubicBezTo>
                <a:close/>
                <a:moveTo>
                  <a:pt x="10034502" y="3887894"/>
                </a:moveTo>
                <a:cubicBezTo>
                  <a:pt x="10031672" y="3895983"/>
                  <a:pt x="10029171" y="3896999"/>
                  <a:pt x="10025342" y="3895661"/>
                </a:cubicBezTo>
                <a:cubicBezTo>
                  <a:pt x="10027463" y="3889593"/>
                  <a:pt x="10030672" y="3886555"/>
                  <a:pt x="10034502" y="3887894"/>
                </a:cubicBezTo>
                <a:close/>
                <a:moveTo>
                  <a:pt x="9575135" y="3886644"/>
                </a:moveTo>
                <a:cubicBezTo>
                  <a:pt x="9578818" y="3887379"/>
                  <a:pt x="9582531" y="3890332"/>
                  <a:pt x="9585401" y="3891338"/>
                </a:cubicBezTo>
                <a:cubicBezTo>
                  <a:pt x="9580008" y="3906765"/>
                  <a:pt x="9570790" y="3897281"/>
                  <a:pt x="9565047" y="3895273"/>
                </a:cubicBezTo>
                <a:cubicBezTo>
                  <a:pt x="9567803" y="3887394"/>
                  <a:pt x="9571453" y="3885909"/>
                  <a:pt x="9575135" y="3886644"/>
                </a:cubicBezTo>
                <a:close/>
                <a:moveTo>
                  <a:pt x="10278571" y="3881885"/>
                </a:moveTo>
                <a:cubicBezTo>
                  <a:pt x="10281237" y="3881686"/>
                  <a:pt x="10283853" y="3883166"/>
                  <a:pt x="10285768" y="3883836"/>
                </a:cubicBezTo>
                <a:cubicBezTo>
                  <a:pt x="10281541" y="3895929"/>
                  <a:pt x="10276502" y="3891905"/>
                  <a:pt x="10271077" y="3890008"/>
                </a:cubicBezTo>
                <a:cubicBezTo>
                  <a:pt x="10273191" y="3883962"/>
                  <a:pt x="10275906" y="3882084"/>
                  <a:pt x="10278571" y="3881885"/>
                </a:cubicBezTo>
                <a:close/>
                <a:moveTo>
                  <a:pt x="10355556" y="3880184"/>
                </a:moveTo>
                <a:cubicBezTo>
                  <a:pt x="10367678" y="3884421"/>
                  <a:pt x="10374394" y="3897639"/>
                  <a:pt x="10378752" y="3910032"/>
                </a:cubicBezTo>
                <a:cubicBezTo>
                  <a:pt x="10366279" y="3914366"/>
                  <a:pt x="10361607" y="3888820"/>
                  <a:pt x="10355556" y="3880184"/>
                </a:cubicBezTo>
                <a:close/>
                <a:moveTo>
                  <a:pt x="9661198" y="3877740"/>
                </a:moveTo>
                <a:cubicBezTo>
                  <a:pt x="9663357" y="3879044"/>
                  <a:pt x="9664363" y="3882141"/>
                  <a:pt x="9662653" y="3887033"/>
                </a:cubicBezTo>
                <a:cubicBezTo>
                  <a:pt x="9659610" y="3883773"/>
                  <a:pt x="9656570" y="3880515"/>
                  <a:pt x="9652845" y="3879213"/>
                </a:cubicBezTo>
                <a:cubicBezTo>
                  <a:pt x="9655733" y="3876927"/>
                  <a:pt x="9659040" y="3876437"/>
                  <a:pt x="9661198" y="3877740"/>
                </a:cubicBezTo>
                <a:close/>
                <a:moveTo>
                  <a:pt x="10347543" y="3875840"/>
                </a:moveTo>
                <a:cubicBezTo>
                  <a:pt x="10349751" y="3877741"/>
                  <a:pt x="10350848" y="3882081"/>
                  <a:pt x="10349086" y="3887122"/>
                </a:cubicBezTo>
                <a:cubicBezTo>
                  <a:pt x="10346065" y="3883804"/>
                  <a:pt x="10343045" y="3880485"/>
                  <a:pt x="10339319" y="3879183"/>
                </a:cubicBezTo>
                <a:cubicBezTo>
                  <a:pt x="10342009" y="3874471"/>
                  <a:pt x="10345335" y="3873935"/>
                  <a:pt x="10347543" y="3875840"/>
                </a:cubicBezTo>
                <a:close/>
                <a:moveTo>
                  <a:pt x="10192761" y="3873374"/>
                </a:moveTo>
                <a:cubicBezTo>
                  <a:pt x="10190024" y="3881202"/>
                  <a:pt x="10187525" y="3882524"/>
                  <a:pt x="10183898" y="3881255"/>
                </a:cubicBezTo>
                <a:cubicBezTo>
                  <a:pt x="10186634" y="3873428"/>
                  <a:pt x="10189133" y="3872106"/>
                  <a:pt x="10192761" y="3873374"/>
                </a:cubicBezTo>
                <a:close/>
                <a:moveTo>
                  <a:pt x="9807079" y="3863502"/>
                </a:moveTo>
                <a:cubicBezTo>
                  <a:pt x="9809589" y="3864642"/>
                  <a:pt x="9811164" y="3867820"/>
                  <a:pt x="9809199" y="3873442"/>
                </a:cubicBezTo>
                <a:cubicBezTo>
                  <a:pt x="9806025" y="3870231"/>
                  <a:pt x="9802196" y="3868892"/>
                  <a:pt x="9799342" y="3865792"/>
                </a:cubicBezTo>
                <a:cubicBezTo>
                  <a:pt x="9801121" y="3863259"/>
                  <a:pt x="9804569" y="3862361"/>
                  <a:pt x="9807079" y="3863502"/>
                </a:cubicBezTo>
                <a:close/>
                <a:moveTo>
                  <a:pt x="9555214" y="3862806"/>
                </a:moveTo>
                <a:cubicBezTo>
                  <a:pt x="9558293" y="3866067"/>
                  <a:pt x="9554893" y="3875795"/>
                  <a:pt x="9555412" y="3880343"/>
                </a:cubicBezTo>
                <a:cubicBezTo>
                  <a:pt x="9549772" y="3878372"/>
                  <a:pt x="9544134" y="3876400"/>
                  <a:pt x="9538493" y="3874428"/>
                </a:cubicBezTo>
                <a:cubicBezTo>
                  <a:pt x="9541213" y="3866645"/>
                  <a:pt x="9551455" y="3861492"/>
                  <a:pt x="9555214" y="3862806"/>
                </a:cubicBezTo>
                <a:close/>
                <a:moveTo>
                  <a:pt x="10338442" y="3862758"/>
                </a:moveTo>
                <a:cubicBezTo>
                  <a:pt x="10340134" y="3863898"/>
                  <a:pt x="10341482" y="3866016"/>
                  <a:pt x="10343002" y="3867645"/>
                </a:cubicBezTo>
                <a:cubicBezTo>
                  <a:pt x="10341140" y="3866994"/>
                  <a:pt x="10340456" y="3868951"/>
                  <a:pt x="10339772" y="3870909"/>
                </a:cubicBezTo>
                <a:cubicBezTo>
                  <a:pt x="10336732" y="3867649"/>
                  <a:pt x="10335553" y="3865040"/>
                  <a:pt x="10331827" y="3863738"/>
                </a:cubicBezTo>
                <a:cubicBezTo>
                  <a:pt x="10334717" y="3861455"/>
                  <a:pt x="10336750" y="3861616"/>
                  <a:pt x="10338442" y="3862758"/>
                </a:cubicBezTo>
                <a:close/>
                <a:moveTo>
                  <a:pt x="9826574" y="3859940"/>
                </a:moveTo>
                <a:cubicBezTo>
                  <a:pt x="9832855" y="3860840"/>
                  <a:pt x="9837186" y="3871679"/>
                  <a:pt x="9837495" y="3880075"/>
                </a:cubicBezTo>
                <a:cubicBezTo>
                  <a:pt x="9833087" y="3874113"/>
                  <a:pt x="9826748" y="3867477"/>
                  <a:pt x="9819720" y="3862810"/>
                </a:cubicBezTo>
                <a:cubicBezTo>
                  <a:pt x="9822171" y="3860443"/>
                  <a:pt x="9824481" y="3859639"/>
                  <a:pt x="9826574" y="3859940"/>
                </a:cubicBezTo>
                <a:close/>
                <a:moveTo>
                  <a:pt x="9363239" y="3856875"/>
                </a:moveTo>
                <a:cubicBezTo>
                  <a:pt x="9365687" y="3856600"/>
                  <a:pt x="9368305" y="3858080"/>
                  <a:pt x="9371098" y="3859058"/>
                </a:cubicBezTo>
                <a:cubicBezTo>
                  <a:pt x="9366871" y="3871150"/>
                  <a:pt x="9360124" y="3866530"/>
                  <a:pt x="9356399" y="3865227"/>
                </a:cubicBezTo>
                <a:cubicBezTo>
                  <a:pt x="9358514" y="3859181"/>
                  <a:pt x="9360791" y="3857150"/>
                  <a:pt x="9363239" y="3856875"/>
                </a:cubicBezTo>
                <a:close/>
                <a:moveTo>
                  <a:pt x="9412557" y="3856700"/>
                </a:moveTo>
                <a:cubicBezTo>
                  <a:pt x="9426744" y="3866102"/>
                  <a:pt x="9441170" y="3880029"/>
                  <a:pt x="9460765" y="3880216"/>
                </a:cubicBezTo>
                <a:cubicBezTo>
                  <a:pt x="9464963" y="3899451"/>
                  <a:pt x="9479150" y="3908852"/>
                  <a:pt x="9488063" y="3920850"/>
                </a:cubicBezTo>
                <a:cubicBezTo>
                  <a:pt x="9454149" y="3917879"/>
                  <a:pt x="9428866" y="3891273"/>
                  <a:pt x="9412557" y="3856700"/>
                </a:cubicBezTo>
                <a:close/>
                <a:moveTo>
                  <a:pt x="10259322" y="3854497"/>
                </a:moveTo>
                <a:cubicBezTo>
                  <a:pt x="10262341" y="3857821"/>
                  <a:pt x="10266066" y="3859123"/>
                  <a:pt x="10269084" y="3862447"/>
                </a:cubicBezTo>
                <a:cubicBezTo>
                  <a:pt x="10263355" y="3866875"/>
                  <a:pt x="10255905" y="3864269"/>
                  <a:pt x="10259322" y="3854497"/>
                </a:cubicBezTo>
                <a:close/>
                <a:moveTo>
                  <a:pt x="9531096" y="3851133"/>
                </a:moveTo>
                <a:cubicBezTo>
                  <a:pt x="9534988" y="3852494"/>
                  <a:pt x="9538194" y="3855812"/>
                  <a:pt x="9535456" y="3863638"/>
                </a:cubicBezTo>
                <a:cubicBezTo>
                  <a:pt x="9532252" y="3860321"/>
                  <a:pt x="9529045" y="3857005"/>
                  <a:pt x="9527783" y="3854368"/>
                </a:cubicBezTo>
                <a:cubicBezTo>
                  <a:pt x="9528468" y="3852411"/>
                  <a:pt x="9528468" y="3852411"/>
                  <a:pt x="9531096" y="3851133"/>
                </a:cubicBezTo>
                <a:close/>
                <a:moveTo>
                  <a:pt x="10329983" y="3850073"/>
                </a:moveTo>
                <a:cubicBezTo>
                  <a:pt x="10331676" y="3851216"/>
                  <a:pt x="10333026" y="3853332"/>
                  <a:pt x="10334545" y="3854963"/>
                </a:cubicBezTo>
                <a:cubicBezTo>
                  <a:pt x="10332684" y="3854312"/>
                  <a:pt x="10332000" y="3856268"/>
                  <a:pt x="10329452" y="3857573"/>
                </a:cubicBezTo>
                <a:cubicBezTo>
                  <a:pt x="10328275" y="3854967"/>
                  <a:pt x="10325232" y="3851707"/>
                  <a:pt x="10323370" y="3851056"/>
                </a:cubicBezTo>
                <a:cubicBezTo>
                  <a:pt x="10326257" y="3848771"/>
                  <a:pt x="10328292" y="3848933"/>
                  <a:pt x="10329983" y="3850073"/>
                </a:cubicBezTo>
                <a:close/>
                <a:moveTo>
                  <a:pt x="9188885" y="3846584"/>
                </a:moveTo>
                <a:cubicBezTo>
                  <a:pt x="9196907" y="3849389"/>
                  <a:pt x="9204936" y="3852197"/>
                  <a:pt x="9212958" y="3855001"/>
                </a:cubicBezTo>
                <a:cubicBezTo>
                  <a:pt x="9208866" y="3860268"/>
                  <a:pt x="9204079" y="3867522"/>
                  <a:pt x="9199986" y="3872788"/>
                </a:cubicBezTo>
                <a:cubicBezTo>
                  <a:pt x="9194662" y="3868694"/>
                  <a:pt x="9183321" y="3862498"/>
                  <a:pt x="9188885" y="3846584"/>
                </a:cubicBezTo>
                <a:close/>
                <a:moveTo>
                  <a:pt x="10166885" y="3841860"/>
                </a:moveTo>
                <a:cubicBezTo>
                  <a:pt x="10168721" y="3843632"/>
                  <a:pt x="10169433" y="3847839"/>
                  <a:pt x="10167671" y="3852879"/>
                </a:cubicBezTo>
                <a:cubicBezTo>
                  <a:pt x="10163780" y="3851519"/>
                  <a:pt x="10162538" y="3848823"/>
                  <a:pt x="10159355" y="3845447"/>
                </a:cubicBezTo>
                <a:cubicBezTo>
                  <a:pt x="10162089" y="3840749"/>
                  <a:pt x="10165049" y="3840087"/>
                  <a:pt x="10166885" y="3841860"/>
                </a:cubicBezTo>
                <a:close/>
                <a:moveTo>
                  <a:pt x="9408689" y="3839137"/>
                </a:moveTo>
                <a:cubicBezTo>
                  <a:pt x="9405977" y="3846889"/>
                  <a:pt x="9403457" y="3848277"/>
                  <a:pt x="9399829" y="3847007"/>
                </a:cubicBezTo>
                <a:cubicBezTo>
                  <a:pt x="9401833" y="3841280"/>
                  <a:pt x="9405060" y="3837870"/>
                  <a:pt x="9408689" y="3839137"/>
                </a:cubicBezTo>
                <a:close/>
                <a:moveTo>
                  <a:pt x="10030290" y="3838655"/>
                </a:moveTo>
                <a:cubicBezTo>
                  <a:pt x="10032712" y="3838451"/>
                  <a:pt x="10035342" y="3839896"/>
                  <a:pt x="10038137" y="3840873"/>
                </a:cubicBezTo>
                <a:cubicBezTo>
                  <a:pt x="10034862" y="3850242"/>
                  <a:pt x="10027410" y="3847637"/>
                  <a:pt x="10023685" y="3846335"/>
                </a:cubicBezTo>
                <a:cubicBezTo>
                  <a:pt x="10025650" y="3840713"/>
                  <a:pt x="10027866" y="3838860"/>
                  <a:pt x="10030290" y="3838655"/>
                </a:cubicBezTo>
                <a:close/>
                <a:moveTo>
                  <a:pt x="10057421" y="3837407"/>
                </a:moveTo>
                <a:cubicBezTo>
                  <a:pt x="10061049" y="3838674"/>
                  <a:pt x="10062181" y="3841265"/>
                  <a:pt x="10059444" y="3849094"/>
                </a:cubicBezTo>
                <a:cubicBezTo>
                  <a:pt x="10055815" y="3847826"/>
                  <a:pt x="10055371" y="3843276"/>
                  <a:pt x="10057421" y="3837407"/>
                </a:cubicBezTo>
                <a:close/>
                <a:moveTo>
                  <a:pt x="10547171" y="3836946"/>
                </a:moveTo>
                <a:cubicBezTo>
                  <a:pt x="10545118" y="3842818"/>
                  <a:pt x="10541835" y="3846060"/>
                  <a:pt x="10538007" y="3844723"/>
                </a:cubicBezTo>
                <a:cubicBezTo>
                  <a:pt x="10540744" y="3836896"/>
                  <a:pt x="10543342" y="3835607"/>
                  <a:pt x="10547171" y="3836946"/>
                </a:cubicBezTo>
                <a:close/>
                <a:moveTo>
                  <a:pt x="10159263" y="3833475"/>
                </a:moveTo>
                <a:cubicBezTo>
                  <a:pt x="10159927" y="3833168"/>
                  <a:pt x="10160783" y="3833917"/>
                  <a:pt x="10162491" y="3835415"/>
                </a:cubicBezTo>
                <a:cubicBezTo>
                  <a:pt x="10159828" y="3836645"/>
                  <a:pt x="10159828" y="3836645"/>
                  <a:pt x="10157168" y="3837875"/>
                </a:cubicBezTo>
                <a:cubicBezTo>
                  <a:pt x="10158120" y="3835147"/>
                  <a:pt x="10158597" y="3833782"/>
                  <a:pt x="10159263" y="3833475"/>
                </a:cubicBezTo>
                <a:close/>
                <a:moveTo>
                  <a:pt x="10317468" y="3831057"/>
                </a:moveTo>
                <a:cubicBezTo>
                  <a:pt x="10320537" y="3834234"/>
                  <a:pt x="10323609" y="3837410"/>
                  <a:pt x="10326680" y="3840586"/>
                </a:cubicBezTo>
                <a:cubicBezTo>
                  <a:pt x="10320989" y="3844905"/>
                  <a:pt x="10313538" y="3842299"/>
                  <a:pt x="10317468" y="3831057"/>
                </a:cubicBezTo>
                <a:close/>
                <a:moveTo>
                  <a:pt x="9167884" y="3830282"/>
                </a:moveTo>
                <a:cubicBezTo>
                  <a:pt x="9170219" y="3830333"/>
                  <a:pt x="9172845" y="3831790"/>
                  <a:pt x="9175639" y="3832768"/>
                </a:cubicBezTo>
                <a:cubicBezTo>
                  <a:pt x="9172384" y="3842077"/>
                  <a:pt x="9165605" y="3837545"/>
                  <a:pt x="9161879" y="3836243"/>
                </a:cubicBezTo>
                <a:cubicBezTo>
                  <a:pt x="9163507" y="3831589"/>
                  <a:pt x="9165550" y="3830233"/>
                  <a:pt x="9167884" y="3830282"/>
                </a:cubicBezTo>
                <a:close/>
                <a:moveTo>
                  <a:pt x="9499348" y="3829690"/>
                </a:moveTo>
                <a:cubicBezTo>
                  <a:pt x="9502592" y="3829762"/>
                  <a:pt x="9505528" y="3830259"/>
                  <a:pt x="9508263" y="3831114"/>
                </a:cubicBezTo>
                <a:cubicBezTo>
                  <a:pt x="9516461" y="3833683"/>
                  <a:pt x="9522812" y="3839483"/>
                  <a:pt x="9530067" y="3846795"/>
                </a:cubicBezTo>
                <a:cubicBezTo>
                  <a:pt x="9515766" y="3850283"/>
                  <a:pt x="9508400" y="3834976"/>
                  <a:pt x="9499348" y="3829690"/>
                </a:cubicBezTo>
                <a:close/>
                <a:moveTo>
                  <a:pt x="10056348" y="3825684"/>
                </a:moveTo>
                <a:cubicBezTo>
                  <a:pt x="10053611" y="3833512"/>
                  <a:pt x="10051113" y="3834835"/>
                  <a:pt x="10047485" y="3833567"/>
                </a:cubicBezTo>
                <a:cubicBezTo>
                  <a:pt x="10050221" y="3825738"/>
                  <a:pt x="10052719" y="3824415"/>
                  <a:pt x="10056348" y="3825684"/>
                </a:cubicBezTo>
                <a:close/>
                <a:moveTo>
                  <a:pt x="9930512" y="3824206"/>
                </a:moveTo>
                <a:cubicBezTo>
                  <a:pt x="9932705" y="3826151"/>
                  <a:pt x="9933801" y="3830492"/>
                  <a:pt x="9932098" y="3835363"/>
                </a:cubicBezTo>
                <a:cubicBezTo>
                  <a:pt x="9929077" y="3832045"/>
                  <a:pt x="9925352" y="3830742"/>
                  <a:pt x="9922332" y="3827426"/>
                </a:cubicBezTo>
                <a:cubicBezTo>
                  <a:pt x="9925022" y="3822712"/>
                  <a:pt x="9928317" y="3822261"/>
                  <a:pt x="9930512" y="3824206"/>
                </a:cubicBezTo>
                <a:close/>
                <a:moveTo>
                  <a:pt x="9324509" y="3822262"/>
                </a:moveTo>
                <a:cubicBezTo>
                  <a:pt x="9327174" y="3822064"/>
                  <a:pt x="9329790" y="3823544"/>
                  <a:pt x="9331704" y="3824213"/>
                </a:cubicBezTo>
                <a:cubicBezTo>
                  <a:pt x="9327477" y="3836306"/>
                  <a:pt x="9322757" y="3832394"/>
                  <a:pt x="9317014" y="3830386"/>
                </a:cubicBezTo>
                <a:cubicBezTo>
                  <a:pt x="9319128" y="3824339"/>
                  <a:pt x="9321843" y="3822462"/>
                  <a:pt x="9324509" y="3822262"/>
                </a:cubicBezTo>
                <a:close/>
                <a:moveTo>
                  <a:pt x="10237247" y="3820845"/>
                </a:moveTo>
                <a:cubicBezTo>
                  <a:pt x="10241103" y="3822193"/>
                  <a:pt x="10257758" y="3830276"/>
                  <a:pt x="10245817" y="3839672"/>
                </a:cubicBezTo>
                <a:cubicBezTo>
                  <a:pt x="10244072" y="3832278"/>
                  <a:pt x="10239694" y="3826223"/>
                  <a:pt x="10237247" y="3820845"/>
                </a:cubicBezTo>
                <a:close/>
                <a:moveTo>
                  <a:pt x="9366688" y="3811877"/>
                </a:moveTo>
                <a:cubicBezTo>
                  <a:pt x="9372040" y="3813473"/>
                  <a:pt x="9377376" y="3817538"/>
                  <a:pt x="9380383" y="3818591"/>
                </a:cubicBezTo>
                <a:cubicBezTo>
                  <a:pt x="9373645" y="3837866"/>
                  <a:pt x="9358902" y="3822078"/>
                  <a:pt x="9352883" y="3819975"/>
                </a:cubicBezTo>
                <a:cubicBezTo>
                  <a:pt x="9355967" y="3811153"/>
                  <a:pt x="9361337" y="3810282"/>
                  <a:pt x="9366688" y="3811877"/>
                </a:cubicBezTo>
                <a:close/>
                <a:moveTo>
                  <a:pt x="10210247" y="3804919"/>
                </a:moveTo>
                <a:cubicBezTo>
                  <a:pt x="10207509" y="3812746"/>
                  <a:pt x="10205013" y="3814070"/>
                  <a:pt x="10201383" y="3812801"/>
                </a:cubicBezTo>
                <a:cubicBezTo>
                  <a:pt x="10203435" y="3806930"/>
                  <a:pt x="10206618" y="3803652"/>
                  <a:pt x="10210247" y="3804919"/>
                </a:cubicBezTo>
                <a:close/>
                <a:moveTo>
                  <a:pt x="9970903" y="3803585"/>
                </a:moveTo>
                <a:cubicBezTo>
                  <a:pt x="9977698" y="3804668"/>
                  <a:pt x="9981613" y="3815360"/>
                  <a:pt x="9983577" y="3824335"/>
                </a:cubicBezTo>
                <a:cubicBezTo>
                  <a:pt x="9976872" y="3817569"/>
                  <a:pt x="9970168" y="3810806"/>
                  <a:pt x="9963112" y="3806129"/>
                </a:cubicBezTo>
                <a:cubicBezTo>
                  <a:pt x="9966052" y="3803934"/>
                  <a:pt x="9968637" y="3803225"/>
                  <a:pt x="9970903" y="3803585"/>
                </a:cubicBezTo>
                <a:close/>
                <a:moveTo>
                  <a:pt x="10416327" y="3802552"/>
                </a:moveTo>
                <a:cubicBezTo>
                  <a:pt x="10414277" y="3808422"/>
                  <a:pt x="10411226" y="3811748"/>
                  <a:pt x="10407183" y="3810335"/>
                </a:cubicBezTo>
                <a:cubicBezTo>
                  <a:pt x="10409920" y="3802507"/>
                  <a:pt x="10412624" y="3801256"/>
                  <a:pt x="10416327" y="3802552"/>
                </a:cubicBezTo>
                <a:close/>
                <a:moveTo>
                  <a:pt x="10035349" y="3801532"/>
                </a:moveTo>
                <a:cubicBezTo>
                  <a:pt x="10035756" y="3801165"/>
                  <a:pt x="10036592" y="3801967"/>
                  <a:pt x="10038261" y="3803578"/>
                </a:cubicBezTo>
                <a:cubicBezTo>
                  <a:pt x="10035635" y="3804706"/>
                  <a:pt x="10035635" y="3804706"/>
                  <a:pt x="10034996" y="3806532"/>
                </a:cubicBezTo>
                <a:cubicBezTo>
                  <a:pt x="10034958" y="3803446"/>
                  <a:pt x="10034941" y="3801903"/>
                  <a:pt x="10035349" y="3801532"/>
                </a:cubicBezTo>
                <a:close/>
                <a:moveTo>
                  <a:pt x="9481512" y="3801380"/>
                </a:moveTo>
                <a:cubicBezTo>
                  <a:pt x="9478776" y="3809207"/>
                  <a:pt x="9476277" y="3810531"/>
                  <a:pt x="9472649" y="3809262"/>
                </a:cubicBezTo>
                <a:cubicBezTo>
                  <a:pt x="9474701" y="3803391"/>
                  <a:pt x="9477885" y="3800111"/>
                  <a:pt x="9481512" y="3801380"/>
                </a:cubicBezTo>
                <a:close/>
                <a:moveTo>
                  <a:pt x="10231801" y="3801336"/>
                </a:moveTo>
                <a:cubicBezTo>
                  <a:pt x="10234001" y="3803236"/>
                  <a:pt x="10235081" y="3807571"/>
                  <a:pt x="10233319" y="3812609"/>
                </a:cubicBezTo>
                <a:cubicBezTo>
                  <a:pt x="10229811" y="3811383"/>
                  <a:pt x="10226686" y="3808029"/>
                  <a:pt x="10223562" y="3804675"/>
                </a:cubicBezTo>
                <a:cubicBezTo>
                  <a:pt x="10226280" y="3799971"/>
                  <a:pt x="10229600" y="3799436"/>
                  <a:pt x="10231801" y="3801336"/>
                </a:cubicBezTo>
                <a:close/>
                <a:moveTo>
                  <a:pt x="9106757" y="3795721"/>
                </a:moveTo>
                <a:cubicBezTo>
                  <a:pt x="9117975" y="3795318"/>
                  <a:pt x="9126547" y="3796155"/>
                  <a:pt x="9136762" y="3797564"/>
                </a:cubicBezTo>
                <a:cubicBezTo>
                  <a:pt x="9134743" y="3803342"/>
                  <a:pt x="9135327" y="3814353"/>
                  <a:pt x="9128057" y="3816133"/>
                </a:cubicBezTo>
                <a:cubicBezTo>
                  <a:pt x="9120898" y="3817594"/>
                  <a:pt x="9114562" y="3811417"/>
                  <a:pt x="9106667" y="3808656"/>
                </a:cubicBezTo>
                <a:cubicBezTo>
                  <a:pt x="9106039" y="3804114"/>
                  <a:pt x="9107385" y="3800262"/>
                  <a:pt x="9106757" y="3795721"/>
                </a:cubicBezTo>
                <a:close/>
                <a:moveTo>
                  <a:pt x="9962914" y="3794624"/>
                </a:moveTo>
                <a:cubicBezTo>
                  <a:pt x="9963448" y="3793936"/>
                  <a:pt x="9964316" y="3794824"/>
                  <a:pt x="9966051" y="3796596"/>
                </a:cubicBezTo>
                <a:cubicBezTo>
                  <a:pt x="9965444" y="3798329"/>
                  <a:pt x="9962497" y="3800021"/>
                  <a:pt x="9961771" y="3802104"/>
                </a:cubicBezTo>
                <a:cubicBezTo>
                  <a:pt x="9962175" y="3797575"/>
                  <a:pt x="9962380" y="3795313"/>
                  <a:pt x="9962914" y="3794624"/>
                </a:cubicBezTo>
                <a:close/>
                <a:moveTo>
                  <a:pt x="10249159" y="3794358"/>
                </a:moveTo>
                <a:cubicBezTo>
                  <a:pt x="10246423" y="3802185"/>
                  <a:pt x="10243824" y="3803473"/>
                  <a:pt x="10239996" y="3802135"/>
                </a:cubicBezTo>
                <a:cubicBezTo>
                  <a:pt x="10242048" y="3796264"/>
                  <a:pt x="10245331" y="3793021"/>
                  <a:pt x="10249159" y="3794358"/>
                </a:cubicBezTo>
                <a:close/>
                <a:moveTo>
                  <a:pt x="10222066" y="3790021"/>
                </a:moveTo>
                <a:cubicBezTo>
                  <a:pt x="10223838" y="3790932"/>
                  <a:pt x="10225337" y="3792621"/>
                  <a:pt x="10226834" y="3794314"/>
                </a:cubicBezTo>
                <a:cubicBezTo>
                  <a:pt x="10226107" y="3796395"/>
                  <a:pt x="10223519" y="3797824"/>
                  <a:pt x="10223519" y="3797824"/>
                </a:cubicBezTo>
                <a:cubicBezTo>
                  <a:pt x="10219792" y="3796521"/>
                  <a:pt x="10218657" y="3793789"/>
                  <a:pt x="10215658" y="3790408"/>
                </a:cubicBezTo>
                <a:cubicBezTo>
                  <a:pt x="10218249" y="3788978"/>
                  <a:pt x="10220293" y="3789110"/>
                  <a:pt x="10222066" y="3790021"/>
                </a:cubicBezTo>
                <a:close/>
                <a:moveTo>
                  <a:pt x="10126613" y="3786615"/>
                </a:moveTo>
                <a:cubicBezTo>
                  <a:pt x="10129294" y="3786421"/>
                  <a:pt x="10131913" y="3787903"/>
                  <a:pt x="10133775" y="3788554"/>
                </a:cubicBezTo>
                <a:cubicBezTo>
                  <a:pt x="10129548" y="3800644"/>
                  <a:pt x="10122802" y="3796024"/>
                  <a:pt x="10119075" y="3794722"/>
                </a:cubicBezTo>
                <a:cubicBezTo>
                  <a:pt x="10121188" y="3788676"/>
                  <a:pt x="10123932" y="3786808"/>
                  <a:pt x="10126613" y="3786615"/>
                </a:cubicBezTo>
                <a:close/>
                <a:moveTo>
                  <a:pt x="9281351" y="3784895"/>
                </a:moveTo>
                <a:cubicBezTo>
                  <a:pt x="9286297" y="3788852"/>
                  <a:pt x="9291243" y="3792811"/>
                  <a:pt x="9296185" y="3796769"/>
                </a:cubicBezTo>
                <a:cubicBezTo>
                  <a:pt x="9289160" y="3798769"/>
                  <a:pt x="9275914" y="3800453"/>
                  <a:pt x="9281351" y="3784895"/>
                </a:cubicBezTo>
                <a:close/>
                <a:moveTo>
                  <a:pt x="9453026" y="3780471"/>
                </a:moveTo>
                <a:cubicBezTo>
                  <a:pt x="9454318" y="3780313"/>
                  <a:pt x="9455497" y="3780794"/>
                  <a:pt x="9456561" y="3781685"/>
                </a:cubicBezTo>
                <a:cubicBezTo>
                  <a:pt x="9459752" y="3784358"/>
                  <a:pt x="9461904" y="3790719"/>
                  <a:pt x="9462946" y="3794527"/>
                </a:cubicBezTo>
                <a:cubicBezTo>
                  <a:pt x="9457305" y="3792556"/>
                  <a:pt x="9452228" y="3788980"/>
                  <a:pt x="9447262" y="3785083"/>
                </a:cubicBezTo>
                <a:cubicBezTo>
                  <a:pt x="9449378" y="3782040"/>
                  <a:pt x="9451301" y="3780688"/>
                  <a:pt x="9453026" y="3780471"/>
                </a:cubicBezTo>
                <a:close/>
                <a:moveTo>
                  <a:pt x="9980707" y="3780014"/>
                </a:moveTo>
                <a:cubicBezTo>
                  <a:pt x="9988784" y="3782265"/>
                  <a:pt x="9995301" y="3797430"/>
                  <a:pt x="9990232" y="3811934"/>
                </a:cubicBezTo>
                <a:cubicBezTo>
                  <a:pt x="9981952" y="3804700"/>
                  <a:pt x="9973000" y="3799399"/>
                  <a:pt x="9966649" y="3792839"/>
                </a:cubicBezTo>
                <a:cubicBezTo>
                  <a:pt x="9970452" y="3781961"/>
                  <a:pt x="9975861" y="3778662"/>
                  <a:pt x="9980707" y="3780014"/>
                </a:cubicBezTo>
                <a:close/>
                <a:moveTo>
                  <a:pt x="9958727" y="3778735"/>
                </a:moveTo>
                <a:cubicBezTo>
                  <a:pt x="9955989" y="3786563"/>
                  <a:pt x="9953392" y="3787851"/>
                  <a:pt x="9949561" y="3786511"/>
                </a:cubicBezTo>
                <a:cubicBezTo>
                  <a:pt x="9952299" y="3778683"/>
                  <a:pt x="9954897" y="3777396"/>
                  <a:pt x="9958727" y="3778735"/>
                </a:cubicBezTo>
                <a:close/>
                <a:moveTo>
                  <a:pt x="9892646" y="3778663"/>
                </a:moveTo>
                <a:cubicBezTo>
                  <a:pt x="9898390" y="3780671"/>
                  <a:pt x="9904471" y="3780693"/>
                  <a:pt x="9900540" y="3791935"/>
                </a:cubicBezTo>
                <a:cubicBezTo>
                  <a:pt x="9896710" y="3790597"/>
                  <a:pt x="9889372" y="3788032"/>
                  <a:pt x="9892646" y="3778663"/>
                </a:cubicBezTo>
                <a:close/>
                <a:moveTo>
                  <a:pt x="10207165" y="3777781"/>
                </a:moveTo>
                <a:lnTo>
                  <a:pt x="10205585" y="3780157"/>
                </a:lnTo>
                <a:lnTo>
                  <a:pt x="10206503" y="3778776"/>
                </a:lnTo>
                <a:close/>
                <a:moveTo>
                  <a:pt x="10207772" y="3776866"/>
                </a:moveTo>
                <a:lnTo>
                  <a:pt x="10207165" y="3777781"/>
                </a:lnTo>
                <a:lnTo>
                  <a:pt x="10207330" y="3777530"/>
                </a:lnTo>
                <a:cubicBezTo>
                  <a:pt x="10207919" y="3776645"/>
                  <a:pt x="10208214" y="3776201"/>
                  <a:pt x="10207772" y="3776866"/>
                </a:cubicBezTo>
                <a:close/>
                <a:moveTo>
                  <a:pt x="10212402" y="3776675"/>
                </a:moveTo>
                <a:cubicBezTo>
                  <a:pt x="10215030" y="3775793"/>
                  <a:pt x="10217933" y="3780770"/>
                  <a:pt x="10220001" y="3781493"/>
                </a:cubicBezTo>
                <a:cubicBezTo>
                  <a:pt x="10213172" y="3787750"/>
                  <a:pt x="10212963" y="3775070"/>
                  <a:pt x="10212402" y="3776675"/>
                </a:cubicBezTo>
                <a:close/>
                <a:moveTo>
                  <a:pt x="10101162" y="3775039"/>
                </a:moveTo>
                <a:cubicBezTo>
                  <a:pt x="10099110" y="3780909"/>
                  <a:pt x="10095827" y="3784153"/>
                  <a:pt x="10092001" y="3782816"/>
                </a:cubicBezTo>
                <a:cubicBezTo>
                  <a:pt x="10094622" y="3775313"/>
                  <a:pt x="10097336" y="3773700"/>
                  <a:pt x="10101162" y="3775039"/>
                </a:cubicBezTo>
                <a:close/>
                <a:moveTo>
                  <a:pt x="9413427" y="3768211"/>
                </a:moveTo>
                <a:cubicBezTo>
                  <a:pt x="9415893" y="3767599"/>
                  <a:pt x="9418530" y="3768569"/>
                  <a:pt x="9421028" y="3769718"/>
                </a:cubicBezTo>
                <a:cubicBezTo>
                  <a:pt x="9422693" y="3770484"/>
                  <a:pt x="9424297" y="3771329"/>
                  <a:pt x="9425747" y="3771835"/>
                </a:cubicBezTo>
                <a:cubicBezTo>
                  <a:pt x="9420210" y="3787675"/>
                  <a:pt x="9412660" y="3778228"/>
                  <a:pt x="9406857" y="3776201"/>
                </a:cubicBezTo>
                <a:cubicBezTo>
                  <a:pt x="9408668" y="3771018"/>
                  <a:pt x="9410962" y="3768823"/>
                  <a:pt x="9413427" y="3768211"/>
                </a:cubicBezTo>
                <a:close/>
                <a:moveTo>
                  <a:pt x="9922336" y="3767487"/>
                </a:moveTo>
                <a:cubicBezTo>
                  <a:pt x="9927291" y="3771414"/>
                  <a:pt x="9932247" y="3775344"/>
                  <a:pt x="9937887" y="3777315"/>
                </a:cubicBezTo>
                <a:cubicBezTo>
                  <a:pt x="9930196" y="3781216"/>
                  <a:pt x="9924553" y="3779243"/>
                  <a:pt x="9918915" y="3777272"/>
                </a:cubicBezTo>
                <a:cubicBezTo>
                  <a:pt x="9919599" y="3775315"/>
                  <a:pt x="9920968" y="3771401"/>
                  <a:pt x="9922336" y="3767487"/>
                </a:cubicBezTo>
                <a:close/>
                <a:moveTo>
                  <a:pt x="10769673" y="3767225"/>
                </a:moveTo>
                <a:cubicBezTo>
                  <a:pt x="10772282" y="3772380"/>
                  <a:pt x="10772264" y="3778741"/>
                  <a:pt x="10774875" y="3783898"/>
                </a:cubicBezTo>
                <a:cubicBezTo>
                  <a:pt x="10769621" y="3786305"/>
                  <a:pt x="10765690" y="3784931"/>
                  <a:pt x="10761758" y="3783556"/>
                </a:cubicBezTo>
                <a:cubicBezTo>
                  <a:pt x="10763741" y="3777882"/>
                  <a:pt x="10767691" y="3772899"/>
                  <a:pt x="10769673" y="3767225"/>
                </a:cubicBezTo>
                <a:close/>
                <a:moveTo>
                  <a:pt x="9329795" y="3766171"/>
                </a:moveTo>
                <a:cubicBezTo>
                  <a:pt x="9335716" y="3775036"/>
                  <a:pt x="9346741" y="3781154"/>
                  <a:pt x="9341096" y="3797300"/>
                </a:cubicBezTo>
                <a:cubicBezTo>
                  <a:pt x="9335400" y="3795307"/>
                  <a:pt x="9329368" y="3793200"/>
                  <a:pt x="9323337" y="3791092"/>
                </a:cubicBezTo>
                <a:cubicBezTo>
                  <a:pt x="9326161" y="3783019"/>
                  <a:pt x="9326973" y="3774244"/>
                  <a:pt x="9329795" y="3766171"/>
                </a:cubicBezTo>
                <a:close/>
                <a:moveTo>
                  <a:pt x="9936500" y="3759617"/>
                </a:moveTo>
                <a:cubicBezTo>
                  <a:pt x="9933763" y="3767445"/>
                  <a:pt x="9931165" y="3768733"/>
                  <a:pt x="9927337" y="3767393"/>
                </a:cubicBezTo>
                <a:cubicBezTo>
                  <a:pt x="9929388" y="3761523"/>
                  <a:pt x="9932671" y="3758278"/>
                  <a:pt x="9936500" y="3759617"/>
                </a:cubicBezTo>
                <a:close/>
                <a:moveTo>
                  <a:pt x="9758109" y="3757606"/>
                </a:moveTo>
                <a:cubicBezTo>
                  <a:pt x="9755785" y="3759550"/>
                  <a:pt x="9754829" y="3761835"/>
                  <a:pt x="9754749" y="3764219"/>
                </a:cubicBezTo>
                <a:lnTo>
                  <a:pt x="9755318" y="3766370"/>
                </a:lnTo>
                <a:lnTo>
                  <a:pt x="9757175" y="3762131"/>
                </a:lnTo>
                <a:cubicBezTo>
                  <a:pt x="9758096" y="3761080"/>
                  <a:pt x="9759084" y="3761425"/>
                  <a:pt x="9760317" y="3764235"/>
                </a:cubicBezTo>
                <a:cubicBezTo>
                  <a:pt x="9759134" y="3764737"/>
                  <a:pt x="9758545" y="3764988"/>
                  <a:pt x="9757808" y="3765508"/>
                </a:cubicBezTo>
                <a:lnTo>
                  <a:pt x="9755590" y="3767405"/>
                </a:lnTo>
                <a:lnTo>
                  <a:pt x="9756657" y="3771433"/>
                </a:lnTo>
                <a:cubicBezTo>
                  <a:pt x="9759036" y="3776124"/>
                  <a:pt x="9762980" y="3780260"/>
                  <a:pt x="9764589" y="3781927"/>
                </a:cubicBezTo>
                <a:cubicBezTo>
                  <a:pt x="9774251" y="3791918"/>
                  <a:pt x="9781850" y="3807806"/>
                  <a:pt x="9797586" y="3806692"/>
                </a:cubicBezTo>
                <a:cubicBezTo>
                  <a:pt x="9789880" y="3797381"/>
                  <a:pt x="9782172" y="3788072"/>
                  <a:pt x="9772511" y="3778077"/>
                </a:cubicBezTo>
                <a:cubicBezTo>
                  <a:pt x="9768023" y="3772098"/>
                  <a:pt x="9760897" y="3767403"/>
                  <a:pt x="9758109" y="3757606"/>
                </a:cubicBezTo>
                <a:close/>
                <a:moveTo>
                  <a:pt x="9391293" y="3750962"/>
                </a:moveTo>
                <a:cubicBezTo>
                  <a:pt x="9393450" y="3752266"/>
                  <a:pt x="9394458" y="3755364"/>
                  <a:pt x="9392748" y="3760255"/>
                </a:cubicBezTo>
                <a:cubicBezTo>
                  <a:pt x="9389022" y="3758954"/>
                  <a:pt x="9385979" y="3755694"/>
                  <a:pt x="9382939" y="3752435"/>
                </a:cubicBezTo>
                <a:cubicBezTo>
                  <a:pt x="9385827" y="3750151"/>
                  <a:pt x="9389137" y="3749660"/>
                  <a:pt x="9391293" y="3750962"/>
                </a:cubicBezTo>
                <a:close/>
                <a:moveTo>
                  <a:pt x="9898590" y="3747839"/>
                </a:moveTo>
                <a:cubicBezTo>
                  <a:pt x="9906096" y="3750462"/>
                  <a:pt x="9913927" y="3753199"/>
                  <a:pt x="9919801" y="3755254"/>
                </a:cubicBezTo>
                <a:cubicBezTo>
                  <a:pt x="9915755" y="3760537"/>
                  <a:pt x="9911017" y="3767807"/>
                  <a:pt x="9906974" y="3773091"/>
                </a:cubicBezTo>
                <a:cubicBezTo>
                  <a:pt x="9903511" y="3765183"/>
                  <a:pt x="9902050" y="3755747"/>
                  <a:pt x="9898590" y="3747839"/>
                </a:cubicBezTo>
                <a:close/>
                <a:moveTo>
                  <a:pt x="9866033" y="3747803"/>
                </a:moveTo>
                <a:cubicBezTo>
                  <a:pt x="9863295" y="3755633"/>
                  <a:pt x="9860797" y="3756954"/>
                  <a:pt x="9857171" y="3755687"/>
                </a:cubicBezTo>
                <a:cubicBezTo>
                  <a:pt x="9859223" y="3749816"/>
                  <a:pt x="9862404" y="3746535"/>
                  <a:pt x="9866033" y="3747803"/>
                </a:cubicBezTo>
                <a:close/>
                <a:moveTo>
                  <a:pt x="9297461" y="3746246"/>
                </a:moveTo>
                <a:cubicBezTo>
                  <a:pt x="9300786" y="3745954"/>
                  <a:pt x="9303899" y="3746765"/>
                  <a:pt x="9306899" y="3748091"/>
                </a:cubicBezTo>
                <a:cubicBezTo>
                  <a:pt x="9312902" y="3750744"/>
                  <a:pt x="9318460" y="3755456"/>
                  <a:pt x="9324389" y="3757530"/>
                </a:cubicBezTo>
                <a:cubicBezTo>
                  <a:pt x="9320340" y="3762762"/>
                  <a:pt x="9316295" y="3767996"/>
                  <a:pt x="9312937" y="3771255"/>
                </a:cubicBezTo>
                <a:cubicBezTo>
                  <a:pt x="9308987" y="3769873"/>
                  <a:pt x="9307701" y="3767209"/>
                  <a:pt x="9303745" y="3765825"/>
                </a:cubicBezTo>
                <a:cubicBezTo>
                  <a:pt x="9299200" y="3759803"/>
                  <a:pt x="9291988" y="3755066"/>
                  <a:pt x="9286750" y="3751019"/>
                </a:cubicBezTo>
                <a:cubicBezTo>
                  <a:pt x="9290600" y="3747934"/>
                  <a:pt x="9294137" y="3746539"/>
                  <a:pt x="9297461" y="3746246"/>
                </a:cubicBezTo>
                <a:close/>
                <a:moveTo>
                  <a:pt x="10246599" y="3741790"/>
                </a:moveTo>
                <a:cubicBezTo>
                  <a:pt x="10255720" y="3743349"/>
                  <a:pt x="10264000" y="3761731"/>
                  <a:pt x="10268727" y="3766644"/>
                </a:cubicBezTo>
                <a:cubicBezTo>
                  <a:pt x="10258592" y="3758755"/>
                  <a:pt x="10248102" y="3752912"/>
                  <a:pt x="10237290" y="3746960"/>
                </a:cubicBezTo>
                <a:cubicBezTo>
                  <a:pt x="10240422" y="3742620"/>
                  <a:pt x="10243557" y="3741269"/>
                  <a:pt x="10246599" y="3741790"/>
                </a:cubicBezTo>
                <a:close/>
                <a:moveTo>
                  <a:pt x="9426018" y="3739833"/>
                </a:moveTo>
                <a:cubicBezTo>
                  <a:pt x="9431292" y="3743851"/>
                  <a:pt x="9469605" y="3761594"/>
                  <a:pt x="9448272" y="3778052"/>
                </a:cubicBezTo>
                <a:cubicBezTo>
                  <a:pt x="9440337" y="3775276"/>
                  <a:pt x="9439080" y="3766141"/>
                  <a:pt x="9431145" y="3763367"/>
                </a:cubicBezTo>
                <a:cubicBezTo>
                  <a:pt x="9427178" y="3761980"/>
                  <a:pt x="9423211" y="3760593"/>
                  <a:pt x="9419245" y="3759207"/>
                </a:cubicBezTo>
                <a:cubicBezTo>
                  <a:pt x="9421277" y="3753395"/>
                  <a:pt x="9423986" y="3745645"/>
                  <a:pt x="9426018" y="3739833"/>
                </a:cubicBezTo>
                <a:close/>
                <a:moveTo>
                  <a:pt x="9986086" y="3736282"/>
                </a:moveTo>
                <a:cubicBezTo>
                  <a:pt x="9983351" y="3744108"/>
                  <a:pt x="9979077" y="3744810"/>
                  <a:pt x="9975787" y="3743660"/>
                </a:cubicBezTo>
                <a:cubicBezTo>
                  <a:pt x="9978523" y="3735833"/>
                  <a:pt x="9982497" y="3735026"/>
                  <a:pt x="9986086" y="3736282"/>
                </a:cubicBezTo>
                <a:close/>
                <a:moveTo>
                  <a:pt x="9280784" y="3731206"/>
                </a:moveTo>
                <a:cubicBezTo>
                  <a:pt x="9283612" y="3734377"/>
                  <a:pt x="9286764" y="3737662"/>
                  <a:pt x="9289911" y="3740947"/>
                </a:cubicBezTo>
                <a:cubicBezTo>
                  <a:pt x="9286636" y="3744169"/>
                  <a:pt x="9282446" y="3744888"/>
                  <a:pt x="9278853" y="3747997"/>
                </a:cubicBezTo>
                <a:cubicBezTo>
                  <a:pt x="9278298" y="3743437"/>
                  <a:pt x="9280339" y="3737600"/>
                  <a:pt x="9280784" y="3731206"/>
                </a:cubicBezTo>
                <a:close/>
                <a:moveTo>
                  <a:pt x="9935466" y="3729930"/>
                </a:moveTo>
                <a:cubicBezTo>
                  <a:pt x="9948483" y="3743397"/>
                  <a:pt x="9961501" y="3756863"/>
                  <a:pt x="9974305" y="3769882"/>
                </a:cubicBezTo>
                <a:cubicBezTo>
                  <a:pt x="9965936" y="3775871"/>
                  <a:pt x="9959426" y="3769141"/>
                  <a:pt x="9954196" y="3765081"/>
                </a:cubicBezTo>
                <a:cubicBezTo>
                  <a:pt x="9945598" y="3757989"/>
                  <a:pt x="9937700" y="3755228"/>
                  <a:pt x="9928638" y="3749461"/>
                </a:cubicBezTo>
                <a:cubicBezTo>
                  <a:pt x="9930605" y="3743834"/>
                  <a:pt x="9933383" y="3735888"/>
                  <a:pt x="9935466" y="3729930"/>
                </a:cubicBezTo>
                <a:close/>
                <a:moveTo>
                  <a:pt x="9261096" y="3726183"/>
                </a:moveTo>
                <a:cubicBezTo>
                  <a:pt x="9263856" y="3725608"/>
                  <a:pt x="9266841" y="3726620"/>
                  <a:pt x="9269547" y="3727788"/>
                </a:cubicBezTo>
                <a:cubicBezTo>
                  <a:pt x="9271351" y="3728567"/>
                  <a:pt x="9273032" y="3729415"/>
                  <a:pt x="9274441" y="3729907"/>
                </a:cubicBezTo>
                <a:cubicBezTo>
                  <a:pt x="9268785" y="3746084"/>
                  <a:pt x="9259628" y="3736075"/>
                  <a:pt x="9253987" y="3734103"/>
                </a:cubicBezTo>
                <a:cubicBezTo>
                  <a:pt x="9255800" y="3728921"/>
                  <a:pt x="9258335" y="3726759"/>
                  <a:pt x="9261096" y="3726183"/>
                </a:cubicBezTo>
                <a:close/>
                <a:moveTo>
                  <a:pt x="10741183" y="3725950"/>
                </a:moveTo>
                <a:cubicBezTo>
                  <a:pt x="10748082" y="3726742"/>
                  <a:pt x="10752362" y="3736387"/>
                  <a:pt x="10755867" y="3740956"/>
                </a:cubicBezTo>
                <a:cubicBezTo>
                  <a:pt x="10751762" y="3746207"/>
                  <a:pt x="10747660" y="3751459"/>
                  <a:pt x="10746271" y="3755430"/>
                </a:cubicBezTo>
                <a:cubicBezTo>
                  <a:pt x="10742292" y="3747354"/>
                  <a:pt x="10737325" y="3736702"/>
                  <a:pt x="10733345" y="3728624"/>
                </a:cubicBezTo>
                <a:cubicBezTo>
                  <a:pt x="10736295" y="3726404"/>
                  <a:pt x="10738886" y="3725685"/>
                  <a:pt x="10741183" y="3725950"/>
                </a:cubicBezTo>
                <a:close/>
                <a:moveTo>
                  <a:pt x="9769253" y="3724024"/>
                </a:moveTo>
                <a:lnTo>
                  <a:pt x="9769436" y="3725575"/>
                </a:lnTo>
                <a:cubicBezTo>
                  <a:pt x="9769528" y="3726350"/>
                  <a:pt x="9769467" y="3725835"/>
                  <a:pt x="9769344" y="3724801"/>
                </a:cubicBezTo>
                <a:close/>
                <a:moveTo>
                  <a:pt x="9531575" y="3722932"/>
                </a:moveTo>
                <a:lnTo>
                  <a:pt x="9531519" y="3722966"/>
                </a:lnTo>
                <a:cubicBezTo>
                  <a:pt x="9530602" y="3723505"/>
                  <a:pt x="9529874" y="3723936"/>
                  <a:pt x="9529874" y="3723936"/>
                </a:cubicBezTo>
                <a:close/>
                <a:moveTo>
                  <a:pt x="9534531" y="3721190"/>
                </a:moveTo>
                <a:lnTo>
                  <a:pt x="9531575" y="3722932"/>
                </a:lnTo>
                <a:lnTo>
                  <a:pt x="9534257" y="3721351"/>
                </a:lnTo>
                <a:close/>
                <a:moveTo>
                  <a:pt x="9970063" y="3720538"/>
                </a:moveTo>
                <a:cubicBezTo>
                  <a:pt x="9972509" y="3720263"/>
                  <a:pt x="9975129" y="3721743"/>
                  <a:pt x="9977924" y="3722721"/>
                </a:cubicBezTo>
                <a:cubicBezTo>
                  <a:pt x="9973695" y="3734813"/>
                  <a:pt x="9966948" y="3730193"/>
                  <a:pt x="9963223" y="3728891"/>
                </a:cubicBezTo>
                <a:cubicBezTo>
                  <a:pt x="9965337" y="3722845"/>
                  <a:pt x="9967614" y="3720814"/>
                  <a:pt x="9970063" y="3720538"/>
                </a:cubicBezTo>
                <a:close/>
                <a:moveTo>
                  <a:pt x="9349835" y="3718063"/>
                </a:moveTo>
                <a:cubicBezTo>
                  <a:pt x="9362063" y="3726583"/>
                  <a:pt x="9375281" y="3733325"/>
                  <a:pt x="9387842" y="3741960"/>
                </a:cubicBezTo>
                <a:cubicBezTo>
                  <a:pt x="9381232" y="3748139"/>
                  <a:pt x="9375284" y="3739693"/>
                  <a:pt x="9369995" y="3735721"/>
                </a:cubicBezTo>
                <a:cubicBezTo>
                  <a:pt x="9363384" y="3729167"/>
                  <a:pt x="9356114" y="3724504"/>
                  <a:pt x="9349835" y="3718063"/>
                </a:cubicBezTo>
                <a:close/>
                <a:moveTo>
                  <a:pt x="9149749" y="3717815"/>
                </a:moveTo>
                <a:cubicBezTo>
                  <a:pt x="9147695" y="3723687"/>
                  <a:pt x="9144412" y="3726930"/>
                  <a:pt x="9140904" y="3725704"/>
                </a:cubicBezTo>
                <a:cubicBezTo>
                  <a:pt x="9143640" y="3717876"/>
                  <a:pt x="9146238" y="3716587"/>
                  <a:pt x="9149749" y="3717815"/>
                </a:cubicBezTo>
                <a:close/>
                <a:moveTo>
                  <a:pt x="9992950" y="3717607"/>
                </a:moveTo>
                <a:cubicBezTo>
                  <a:pt x="9994241" y="3720161"/>
                  <a:pt x="9997477" y="3723395"/>
                  <a:pt x="10000713" y="3726629"/>
                </a:cubicBezTo>
                <a:cubicBezTo>
                  <a:pt x="9994857" y="3730890"/>
                  <a:pt x="9989020" y="3728849"/>
                  <a:pt x="9992950" y="3717607"/>
                </a:cubicBezTo>
                <a:close/>
                <a:moveTo>
                  <a:pt x="10052671" y="3716864"/>
                </a:moveTo>
                <a:cubicBezTo>
                  <a:pt x="10055842" y="3717125"/>
                  <a:pt x="10059368" y="3718923"/>
                  <a:pt x="10062538" y="3720032"/>
                </a:cubicBezTo>
                <a:cubicBezTo>
                  <a:pt x="10058311" y="3732123"/>
                  <a:pt x="10051262" y="3725136"/>
                  <a:pt x="10044920" y="3722918"/>
                </a:cubicBezTo>
                <a:cubicBezTo>
                  <a:pt x="10046680" y="3717879"/>
                  <a:pt x="10049500" y="3716603"/>
                  <a:pt x="10052671" y="3716864"/>
                </a:cubicBezTo>
                <a:close/>
                <a:moveTo>
                  <a:pt x="9246312" y="3709652"/>
                </a:moveTo>
                <a:cubicBezTo>
                  <a:pt x="9249077" y="3711385"/>
                  <a:pt x="9250599" y="3715069"/>
                  <a:pt x="9248973" y="3719724"/>
                </a:cubicBezTo>
                <a:cubicBezTo>
                  <a:pt x="9242962" y="3717621"/>
                  <a:pt x="9239517" y="3714617"/>
                  <a:pt x="9236183" y="3711290"/>
                </a:cubicBezTo>
                <a:cubicBezTo>
                  <a:pt x="9239532" y="3708138"/>
                  <a:pt x="9243546" y="3707919"/>
                  <a:pt x="9246312" y="3709652"/>
                </a:cubicBezTo>
                <a:close/>
                <a:moveTo>
                  <a:pt x="9527123" y="3708758"/>
                </a:moveTo>
                <a:cubicBezTo>
                  <a:pt x="9577591" y="3726402"/>
                  <a:pt x="9618395" y="3771700"/>
                  <a:pt x="9657811" y="3815735"/>
                </a:cubicBezTo>
                <a:cubicBezTo>
                  <a:pt x="9676788" y="3835669"/>
                  <a:pt x="9696782" y="3853742"/>
                  <a:pt x="9713437" y="3875080"/>
                </a:cubicBezTo>
                <a:cubicBezTo>
                  <a:pt x="9720809" y="3884308"/>
                  <a:pt x="9715400" y="3899780"/>
                  <a:pt x="9721143" y="3908436"/>
                </a:cubicBezTo>
                <a:cubicBezTo>
                  <a:pt x="9725506" y="3921044"/>
                  <a:pt x="9735848" y="3929092"/>
                  <a:pt x="9740209" y="3941701"/>
                </a:cubicBezTo>
                <a:cubicBezTo>
                  <a:pt x="9718717" y="3934187"/>
                  <a:pt x="9706984" y="3912353"/>
                  <a:pt x="9690900" y="3895648"/>
                </a:cubicBezTo>
                <a:cubicBezTo>
                  <a:pt x="9682514" y="3888282"/>
                  <a:pt x="9674817" y="3878942"/>
                  <a:pt x="9665737" y="3873551"/>
                </a:cubicBezTo>
                <a:cubicBezTo>
                  <a:pt x="9659878" y="3871503"/>
                  <a:pt x="9653896" y="3876061"/>
                  <a:pt x="9651006" y="3872834"/>
                </a:cubicBezTo>
                <a:cubicBezTo>
                  <a:pt x="9649051" y="3872150"/>
                  <a:pt x="9648480" y="3867517"/>
                  <a:pt x="9644572" y="3866151"/>
                </a:cubicBezTo>
                <a:cubicBezTo>
                  <a:pt x="9647906" y="3862885"/>
                  <a:pt x="9651127" y="3859946"/>
                  <a:pt x="9653772" y="3858654"/>
                </a:cubicBezTo>
                <a:cubicBezTo>
                  <a:pt x="9630109" y="3825999"/>
                  <a:pt x="9610216" y="3771056"/>
                  <a:pt x="9565052" y="3781091"/>
                </a:cubicBezTo>
                <a:cubicBezTo>
                  <a:pt x="9567813" y="3773189"/>
                  <a:pt x="9569771" y="3767593"/>
                  <a:pt x="9571714" y="3762029"/>
                </a:cubicBezTo>
                <a:cubicBezTo>
                  <a:pt x="9570452" y="3759371"/>
                  <a:pt x="9567235" y="3756030"/>
                  <a:pt x="9565280" y="3755346"/>
                </a:cubicBezTo>
                <a:cubicBezTo>
                  <a:pt x="9561125" y="3749462"/>
                  <a:pt x="9555955" y="3745438"/>
                  <a:pt x="9550785" y="3741413"/>
                </a:cubicBezTo>
                <a:cubicBezTo>
                  <a:pt x="9546591" y="3737729"/>
                  <a:pt x="9542257" y="3732889"/>
                  <a:pt x="9538177" y="3727309"/>
                </a:cubicBezTo>
                <a:lnTo>
                  <a:pt x="9534531" y="3721190"/>
                </a:lnTo>
                <a:close/>
                <a:moveTo>
                  <a:pt x="9497093" y="3701496"/>
                </a:moveTo>
                <a:cubicBezTo>
                  <a:pt x="9494357" y="3709323"/>
                  <a:pt x="9491859" y="3710645"/>
                  <a:pt x="9488231" y="3709376"/>
                </a:cubicBezTo>
                <a:cubicBezTo>
                  <a:pt x="9490285" y="3703508"/>
                  <a:pt x="9493465" y="3700229"/>
                  <a:pt x="9497093" y="3701496"/>
                </a:cubicBezTo>
                <a:close/>
                <a:moveTo>
                  <a:pt x="10726809" y="3700370"/>
                </a:moveTo>
                <a:cubicBezTo>
                  <a:pt x="10731585" y="3706362"/>
                  <a:pt x="10733646" y="3713566"/>
                  <a:pt x="10736382" y="3718844"/>
                </a:cubicBezTo>
                <a:cubicBezTo>
                  <a:pt x="10729047" y="3726727"/>
                  <a:pt x="10726156" y="3708786"/>
                  <a:pt x="10723421" y="3703508"/>
                </a:cubicBezTo>
                <a:cubicBezTo>
                  <a:pt x="10724094" y="3701583"/>
                  <a:pt x="10726135" y="3702296"/>
                  <a:pt x="10726809" y="3700370"/>
                </a:cubicBezTo>
                <a:close/>
                <a:moveTo>
                  <a:pt x="9328403" y="3698233"/>
                </a:moveTo>
                <a:cubicBezTo>
                  <a:pt x="9331413" y="3699284"/>
                  <a:pt x="9337611" y="3699268"/>
                  <a:pt x="9342376" y="3700932"/>
                </a:cubicBezTo>
                <a:cubicBezTo>
                  <a:pt x="9347139" y="3702600"/>
                  <a:pt x="9350474" y="3705948"/>
                  <a:pt x="9347753" y="3713731"/>
                </a:cubicBezTo>
                <a:cubicBezTo>
                  <a:pt x="9340408" y="3708979"/>
                  <a:pt x="9332381" y="3706173"/>
                  <a:pt x="9325038" y="3701422"/>
                </a:cubicBezTo>
                <a:cubicBezTo>
                  <a:pt x="9325716" y="3699477"/>
                  <a:pt x="9328403" y="3698233"/>
                  <a:pt x="9328403" y="3698233"/>
                </a:cubicBezTo>
                <a:close/>
                <a:moveTo>
                  <a:pt x="8873972" y="3686243"/>
                </a:moveTo>
                <a:cubicBezTo>
                  <a:pt x="8871920" y="3692113"/>
                  <a:pt x="8868737" y="3695393"/>
                  <a:pt x="8865108" y="3694125"/>
                </a:cubicBezTo>
                <a:cubicBezTo>
                  <a:pt x="8867847" y="3686297"/>
                  <a:pt x="8870344" y="3684975"/>
                  <a:pt x="8873972" y="3686243"/>
                </a:cubicBezTo>
                <a:close/>
                <a:moveTo>
                  <a:pt x="10282931" y="3685185"/>
                </a:moveTo>
                <a:cubicBezTo>
                  <a:pt x="10285504" y="3685296"/>
                  <a:pt x="10288135" y="3686742"/>
                  <a:pt x="10289997" y="3687392"/>
                </a:cubicBezTo>
                <a:cubicBezTo>
                  <a:pt x="10286722" y="3696762"/>
                  <a:pt x="10279927" y="3692283"/>
                  <a:pt x="10276201" y="3690981"/>
                </a:cubicBezTo>
                <a:cubicBezTo>
                  <a:pt x="10277838" y="3686297"/>
                  <a:pt x="10280356" y="3685073"/>
                  <a:pt x="10282931" y="3685185"/>
                </a:cubicBezTo>
                <a:close/>
                <a:moveTo>
                  <a:pt x="9220034" y="3682412"/>
                </a:moveTo>
                <a:cubicBezTo>
                  <a:pt x="9226429" y="3689138"/>
                  <a:pt x="9232503" y="3695749"/>
                  <a:pt x="9238900" y="3702473"/>
                </a:cubicBezTo>
                <a:cubicBezTo>
                  <a:pt x="9226327" y="3713415"/>
                  <a:pt x="9218337" y="3699775"/>
                  <a:pt x="9210541" y="3697050"/>
                </a:cubicBezTo>
                <a:cubicBezTo>
                  <a:pt x="9212641" y="3691049"/>
                  <a:pt x="9215988" y="3687730"/>
                  <a:pt x="9220034" y="3682412"/>
                </a:cubicBezTo>
                <a:close/>
                <a:moveTo>
                  <a:pt x="9317204" y="3682342"/>
                </a:moveTo>
                <a:cubicBezTo>
                  <a:pt x="9320930" y="3683644"/>
                  <a:pt x="9323972" y="3686904"/>
                  <a:pt x="9327013" y="3690164"/>
                </a:cubicBezTo>
                <a:cubicBezTo>
                  <a:pt x="9321235" y="3694733"/>
                  <a:pt x="9313784" y="3692127"/>
                  <a:pt x="9317204" y="3682342"/>
                </a:cubicBezTo>
                <a:close/>
                <a:moveTo>
                  <a:pt x="9520510" y="3670777"/>
                </a:moveTo>
                <a:cubicBezTo>
                  <a:pt x="9521688" y="3686119"/>
                  <a:pt x="9520130" y="3703051"/>
                  <a:pt x="9516624" y="3719305"/>
                </a:cubicBezTo>
                <a:cubicBezTo>
                  <a:pt x="9508855" y="3716588"/>
                  <a:pt x="9494417" y="3702803"/>
                  <a:pt x="9495293" y="3687816"/>
                </a:cubicBezTo>
                <a:cubicBezTo>
                  <a:pt x="9498215" y="3666989"/>
                  <a:pt x="9512381" y="3670121"/>
                  <a:pt x="9520510" y="3670777"/>
                </a:cubicBezTo>
                <a:close/>
                <a:moveTo>
                  <a:pt x="9104166" y="3669460"/>
                </a:moveTo>
                <a:cubicBezTo>
                  <a:pt x="9110286" y="3676089"/>
                  <a:pt x="9111732" y="3690061"/>
                  <a:pt x="9110597" y="3705374"/>
                </a:cubicBezTo>
                <a:cubicBezTo>
                  <a:pt x="9097437" y="3700775"/>
                  <a:pt x="9101633" y="3688774"/>
                  <a:pt x="9104166" y="3669460"/>
                </a:cubicBezTo>
                <a:close/>
                <a:moveTo>
                  <a:pt x="9187916" y="3666901"/>
                </a:moveTo>
                <a:cubicBezTo>
                  <a:pt x="9191611" y="3667647"/>
                  <a:pt x="9195332" y="3670581"/>
                  <a:pt x="9198152" y="3671567"/>
                </a:cubicBezTo>
                <a:cubicBezTo>
                  <a:pt x="9192726" y="3687089"/>
                  <a:pt x="9183482" y="3677326"/>
                  <a:pt x="9177842" y="3675354"/>
                </a:cubicBezTo>
                <a:cubicBezTo>
                  <a:pt x="9180555" y="3667593"/>
                  <a:pt x="9184223" y="3666155"/>
                  <a:pt x="9187916" y="3666901"/>
                </a:cubicBezTo>
                <a:close/>
                <a:moveTo>
                  <a:pt x="9848603" y="3665672"/>
                </a:moveTo>
                <a:cubicBezTo>
                  <a:pt x="9845867" y="3673501"/>
                  <a:pt x="9843268" y="3674788"/>
                  <a:pt x="9839441" y="3673450"/>
                </a:cubicBezTo>
                <a:cubicBezTo>
                  <a:pt x="9841492" y="3667579"/>
                  <a:pt x="9844776" y="3664333"/>
                  <a:pt x="9848603" y="3665672"/>
                </a:cubicBezTo>
                <a:close/>
                <a:moveTo>
                  <a:pt x="10306000" y="3660086"/>
                </a:moveTo>
                <a:cubicBezTo>
                  <a:pt x="10303290" y="3667838"/>
                  <a:pt x="10300769" y="3669224"/>
                  <a:pt x="10297141" y="3667956"/>
                </a:cubicBezTo>
                <a:cubicBezTo>
                  <a:pt x="10299851" y="3660205"/>
                  <a:pt x="10302369" y="3658817"/>
                  <a:pt x="10306000" y="3660086"/>
                </a:cubicBezTo>
                <a:close/>
                <a:moveTo>
                  <a:pt x="10268003" y="3658150"/>
                </a:moveTo>
                <a:cubicBezTo>
                  <a:pt x="10265951" y="3664020"/>
                  <a:pt x="10262768" y="3667299"/>
                  <a:pt x="10259139" y="3666031"/>
                </a:cubicBezTo>
                <a:cubicBezTo>
                  <a:pt x="10261762" y="3658530"/>
                  <a:pt x="10264374" y="3656879"/>
                  <a:pt x="10268003" y="3658150"/>
                </a:cubicBezTo>
                <a:close/>
                <a:moveTo>
                  <a:pt x="9320032" y="3655809"/>
                </a:moveTo>
                <a:cubicBezTo>
                  <a:pt x="9349373" y="3666065"/>
                  <a:pt x="9368331" y="3692403"/>
                  <a:pt x="9395693" y="3708302"/>
                </a:cubicBezTo>
                <a:cubicBezTo>
                  <a:pt x="9402821" y="3713028"/>
                  <a:pt x="9414556" y="3717132"/>
                  <a:pt x="9416247" y="3731134"/>
                </a:cubicBezTo>
                <a:cubicBezTo>
                  <a:pt x="9414588" y="3748434"/>
                  <a:pt x="9404810" y="3745015"/>
                  <a:pt x="9398941" y="3742965"/>
                </a:cubicBezTo>
                <a:cubicBezTo>
                  <a:pt x="9371959" y="3713415"/>
                  <a:pt x="9347143" y="3684996"/>
                  <a:pt x="9320032" y="3655809"/>
                </a:cubicBezTo>
                <a:close/>
                <a:moveTo>
                  <a:pt x="10017119" y="3651640"/>
                </a:moveTo>
                <a:cubicBezTo>
                  <a:pt x="10018319" y="3654294"/>
                  <a:pt x="10020715" y="3659595"/>
                  <a:pt x="10021599" y="3662138"/>
                </a:cubicBezTo>
                <a:cubicBezTo>
                  <a:pt x="10019325" y="3663573"/>
                  <a:pt x="10013450" y="3668217"/>
                  <a:pt x="10010165" y="3671533"/>
                </a:cubicBezTo>
                <a:cubicBezTo>
                  <a:pt x="10012946" y="3663576"/>
                  <a:pt x="10015034" y="3657609"/>
                  <a:pt x="10017119" y="3651640"/>
                </a:cubicBezTo>
                <a:close/>
                <a:moveTo>
                  <a:pt x="8904289" y="3643348"/>
                </a:moveTo>
                <a:cubicBezTo>
                  <a:pt x="8908014" y="3644651"/>
                  <a:pt x="8909877" y="3645303"/>
                  <a:pt x="8913602" y="3646605"/>
                </a:cubicBezTo>
                <a:cubicBezTo>
                  <a:pt x="8909757" y="3651627"/>
                  <a:pt x="8907774" y="3657300"/>
                  <a:pt x="8903928" y="3662320"/>
                </a:cubicBezTo>
                <a:cubicBezTo>
                  <a:pt x="8903387" y="3657888"/>
                  <a:pt x="8901645" y="3650913"/>
                  <a:pt x="8901105" y="3646481"/>
                </a:cubicBezTo>
                <a:cubicBezTo>
                  <a:pt x="8901765" y="3644588"/>
                  <a:pt x="8903627" y="3645238"/>
                  <a:pt x="8904289" y="3643348"/>
                </a:cubicBezTo>
                <a:close/>
                <a:moveTo>
                  <a:pt x="9914220" y="3638360"/>
                </a:moveTo>
                <a:cubicBezTo>
                  <a:pt x="9912199" y="3644138"/>
                  <a:pt x="9908272" y="3655374"/>
                  <a:pt x="9901725" y="3653085"/>
                </a:cubicBezTo>
                <a:cubicBezTo>
                  <a:pt x="9904419" y="3645381"/>
                  <a:pt x="9905490" y="3635310"/>
                  <a:pt x="9914220" y="3638360"/>
                </a:cubicBezTo>
                <a:close/>
                <a:moveTo>
                  <a:pt x="9050523" y="3638038"/>
                </a:moveTo>
                <a:cubicBezTo>
                  <a:pt x="9051346" y="3638601"/>
                  <a:pt x="9051910" y="3639897"/>
                  <a:pt x="9052476" y="3641193"/>
                </a:cubicBezTo>
                <a:cubicBezTo>
                  <a:pt x="9049977" y="3642514"/>
                  <a:pt x="9049293" y="3644471"/>
                  <a:pt x="9046794" y="3645795"/>
                </a:cubicBezTo>
                <a:lnTo>
                  <a:pt x="9046852" y="3644219"/>
                </a:lnTo>
                <a:lnTo>
                  <a:pt x="9044041" y="3643238"/>
                </a:lnTo>
                <a:lnTo>
                  <a:pt x="9047022" y="3639586"/>
                </a:lnTo>
                <a:lnTo>
                  <a:pt x="9047033" y="3639290"/>
                </a:lnTo>
                <a:lnTo>
                  <a:pt x="9047360" y="3639172"/>
                </a:lnTo>
                <a:lnTo>
                  <a:pt x="9047943" y="3638459"/>
                </a:lnTo>
                <a:lnTo>
                  <a:pt x="9047951" y="3638962"/>
                </a:lnTo>
                <a:close/>
                <a:moveTo>
                  <a:pt x="9941477" y="3638014"/>
                </a:moveTo>
                <a:cubicBezTo>
                  <a:pt x="9939425" y="3643885"/>
                  <a:pt x="9936242" y="3647165"/>
                  <a:pt x="9932616" y="3645898"/>
                </a:cubicBezTo>
                <a:cubicBezTo>
                  <a:pt x="9935352" y="3638070"/>
                  <a:pt x="9937850" y="3636746"/>
                  <a:pt x="9941477" y="3638014"/>
                </a:cubicBezTo>
                <a:close/>
                <a:moveTo>
                  <a:pt x="8900685" y="3635444"/>
                </a:moveTo>
                <a:cubicBezTo>
                  <a:pt x="8901456" y="3634838"/>
                  <a:pt x="8902268" y="3635705"/>
                  <a:pt x="8903893" y="3637440"/>
                </a:cubicBezTo>
                <a:cubicBezTo>
                  <a:pt x="8901177" y="3638826"/>
                  <a:pt x="8901177" y="3638826"/>
                  <a:pt x="8897735" y="3642291"/>
                </a:cubicBezTo>
                <a:cubicBezTo>
                  <a:pt x="8899188" y="3638129"/>
                  <a:pt x="8899916" y="3636050"/>
                  <a:pt x="8900685" y="3635444"/>
                </a:cubicBezTo>
                <a:close/>
                <a:moveTo>
                  <a:pt x="9300149" y="3633960"/>
                </a:moveTo>
                <a:cubicBezTo>
                  <a:pt x="9302886" y="3633603"/>
                  <a:pt x="9305680" y="3634580"/>
                  <a:pt x="9307543" y="3635231"/>
                </a:cubicBezTo>
                <a:cubicBezTo>
                  <a:pt x="9303613" y="3646472"/>
                  <a:pt x="9298679" y="3642643"/>
                  <a:pt x="9293092" y="3640691"/>
                </a:cubicBezTo>
                <a:cubicBezTo>
                  <a:pt x="9294729" y="3636007"/>
                  <a:pt x="9297412" y="3634316"/>
                  <a:pt x="9300149" y="3633960"/>
                </a:cubicBezTo>
                <a:close/>
                <a:moveTo>
                  <a:pt x="9992880" y="3633028"/>
                </a:moveTo>
                <a:cubicBezTo>
                  <a:pt x="9995690" y="3632878"/>
                  <a:pt x="9998462" y="3634413"/>
                  <a:pt x="10000428" y="3635101"/>
                </a:cubicBezTo>
                <a:cubicBezTo>
                  <a:pt x="9996198" y="3647193"/>
                  <a:pt x="9991008" y="3643117"/>
                  <a:pt x="9985111" y="3641056"/>
                </a:cubicBezTo>
                <a:cubicBezTo>
                  <a:pt x="9987224" y="3635009"/>
                  <a:pt x="9990071" y="3633177"/>
                  <a:pt x="9992880" y="3633028"/>
                </a:cubicBezTo>
                <a:close/>
                <a:moveTo>
                  <a:pt x="10251039" y="3630731"/>
                </a:moveTo>
                <a:cubicBezTo>
                  <a:pt x="10254146" y="3630686"/>
                  <a:pt x="10257476" y="3632416"/>
                  <a:pt x="10260480" y="3633466"/>
                </a:cubicBezTo>
                <a:cubicBezTo>
                  <a:pt x="10256253" y="3645559"/>
                  <a:pt x="10248943" y="3640740"/>
                  <a:pt x="10242933" y="3638639"/>
                </a:cubicBezTo>
                <a:cubicBezTo>
                  <a:pt x="10245047" y="3632593"/>
                  <a:pt x="10247931" y="3630775"/>
                  <a:pt x="10251039" y="3630731"/>
                </a:cubicBezTo>
                <a:close/>
                <a:moveTo>
                  <a:pt x="10221281" y="3630468"/>
                </a:moveTo>
                <a:cubicBezTo>
                  <a:pt x="10218571" y="3638220"/>
                  <a:pt x="10216050" y="3639607"/>
                  <a:pt x="10212420" y="3638338"/>
                </a:cubicBezTo>
                <a:cubicBezTo>
                  <a:pt x="10215131" y="3630587"/>
                  <a:pt x="10217650" y="3629199"/>
                  <a:pt x="10221281" y="3630468"/>
                </a:cubicBezTo>
                <a:close/>
                <a:moveTo>
                  <a:pt x="9968633" y="3624551"/>
                </a:moveTo>
                <a:cubicBezTo>
                  <a:pt x="9971443" y="3624402"/>
                  <a:pt x="9974215" y="3625938"/>
                  <a:pt x="9976182" y="3626624"/>
                </a:cubicBezTo>
                <a:cubicBezTo>
                  <a:pt x="9971952" y="3638717"/>
                  <a:pt x="9966759" y="3634640"/>
                  <a:pt x="9960863" y="3632578"/>
                </a:cubicBezTo>
                <a:cubicBezTo>
                  <a:pt x="9962977" y="3626531"/>
                  <a:pt x="9965824" y="3624699"/>
                  <a:pt x="9968633" y="3624551"/>
                </a:cubicBezTo>
                <a:close/>
                <a:moveTo>
                  <a:pt x="9926725" y="3622715"/>
                </a:moveTo>
                <a:cubicBezTo>
                  <a:pt x="9929831" y="3622670"/>
                  <a:pt x="9933161" y="3624399"/>
                  <a:pt x="9936167" y="3625451"/>
                </a:cubicBezTo>
                <a:cubicBezTo>
                  <a:pt x="9931939" y="3637544"/>
                  <a:pt x="9924630" y="3632727"/>
                  <a:pt x="9918619" y="3630626"/>
                </a:cubicBezTo>
                <a:cubicBezTo>
                  <a:pt x="9920733" y="3624579"/>
                  <a:pt x="9923617" y="3622759"/>
                  <a:pt x="9926725" y="3622715"/>
                </a:cubicBezTo>
                <a:close/>
                <a:moveTo>
                  <a:pt x="4580235" y="3619373"/>
                </a:moveTo>
                <a:cubicBezTo>
                  <a:pt x="4584146" y="3618846"/>
                  <a:pt x="4584978" y="3621447"/>
                  <a:pt x="4583926" y="3624365"/>
                </a:cubicBezTo>
                <a:cubicBezTo>
                  <a:pt x="4582877" y="3627281"/>
                  <a:pt x="4579947" y="3630515"/>
                  <a:pt x="4576331" y="3631256"/>
                </a:cubicBezTo>
                <a:close/>
                <a:moveTo>
                  <a:pt x="10245074" y="3617713"/>
                </a:moveTo>
                <a:cubicBezTo>
                  <a:pt x="10242340" y="3625541"/>
                  <a:pt x="10239840" y="3626864"/>
                  <a:pt x="10236214" y="3625596"/>
                </a:cubicBezTo>
                <a:cubicBezTo>
                  <a:pt x="10238267" y="3619725"/>
                  <a:pt x="10241448" y="3616445"/>
                  <a:pt x="10245074" y="3617713"/>
                </a:cubicBezTo>
                <a:close/>
                <a:moveTo>
                  <a:pt x="9275916" y="3616067"/>
                </a:moveTo>
                <a:cubicBezTo>
                  <a:pt x="9281556" y="3618039"/>
                  <a:pt x="9287195" y="3620010"/>
                  <a:pt x="9292834" y="3621981"/>
                </a:cubicBezTo>
                <a:cubicBezTo>
                  <a:pt x="9288972" y="3626997"/>
                  <a:pt x="9285109" y="3632012"/>
                  <a:pt x="9281246" y="3637028"/>
                </a:cubicBezTo>
                <a:cubicBezTo>
                  <a:pt x="9278808" y="3631932"/>
                  <a:pt x="9272611" y="3625521"/>
                  <a:pt x="9275916" y="3616067"/>
                </a:cubicBezTo>
                <a:close/>
                <a:moveTo>
                  <a:pt x="8858271" y="3615915"/>
                </a:moveTo>
                <a:cubicBezTo>
                  <a:pt x="8856221" y="3621786"/>
                  <a:pt x="8853038" y="3625066"/>
                  <a:pt x="8849411" y="3623799"/>
                </a:cubicBezTo>
                <a:cubicBezTo>
                  <a:pt x="8852148" y="3615971"/>
                  <a:pt x="8854645" y="3614647"/>
                  <a:pt x="8858271" y="3615915"/>
                </a:cubicBezTo>
                <a:close/>
                <a:moveTo>
                  <a:pt x="5640945" y="3614466"/>
                </a:moveTo>
                <a:cubicBezTo>
                  <a:pt x="5638209" y="3622295"/>
                  <a:pt x="5635711" y="3623617"/>
                  <a:pt x="5632084" y="3622348"/>
                </a:cubicBezTo>
                <a:cubicBezTo>
                  <a:pt x="5634136" y="3616478"/>
                  <a:pt x="5637319" y="3613198"/>
                  <a:pt x="5640945" y="3614466"/>
                </a:cubicBezTo>
                <a:close/>
                <a:moveTo>
                  <a:pt x="10168115" y="3612372"/>
                </a:moveTo>
                <a:cubicBezTo>
                  <a:pt x="10172694" y="3612670"/>
                  <a:pt x="10175379" y="3618820"/>
                  <a:pt x="10179686" y="3620325"/>
                </a:cubicBezTo>
                <a:cubicBezTo>
                  <a:pt x="10178964" y="3622388"/>
                  <a:pt x="10176449" y="3623441"/>
                  <a:pt x="10175729" y="3625502"/>
                </a:cubicBezTo>
                <a:cubicBezTo>
                  <a:pt x="10170705" y="3621433"/>
                  <a:pt x="10167478" y="3618373"/>
                  <a:pt x="10162775" y="3614412"/>
                </a:cubicBezTo>
                <a:cubicBezTo>
                  <a:pt x="10164853" y="3612823"/>
                  <a:pt x="10166588" y="3612271"/>
                  <a:pt x="10168115" y="3612372"/>
                </a:cubicBezTo>
                <a:close/>
                <a:moveTo>
                  <a:pt x="5833890" y="3610597"/>
                </a:moveTo>
                <a:cubicBezTo>
                  <a:pt x="5831153" y="3618425"/>
                  <a:pt x="5828654" y="3619748"/>
                  <a:pt x="5825027" y="3618480"/>
                </a:cubicBezTo>
                <a:cubicBezTo>
                  <a:pt x="5827764" y="3610652"/>
                  <a:pt x="5832075" y="3609964"/>
                  <a:pt x="5833890" y="3610597"/>
                </a:cubicBezTo>
                <a:close/>
                <a:moveTo>
                  <a:pt x="5617421" y="3609484"/>
                </a:moveTo>
                <a:cubicBezTo>
                  <a:pt x="5617302" y="3615963"/>
                  <a:pt x="5617187" y="3622445"/>
                  <a:pt x="5615155" y="3628258"/>
                </a:cubicBezTo>
                <a:cubicBezTo>
                  <a:pt x="5606462" y="3629567"/>
                  <a:pt x="5598126" y="3628826"/>
                  <a:pt x="5589113" y="3630023"/>
                </a:cubicBezTo>
                <a:cubicBezTo>
                  <a:pt x="5598243" y="3622345"/>
                  <a:pt x="5609288" y="3615335"/>
                  <a:pt x="5617421" y="3609484"/>
                </a:cubicBezTo>
                <a:close/>
                <a:moveTo>
                  <a:pt x="9989016" y="3609397"/>
                </a:moveTo>
                <a:cubicBezTo>
                  <a:pt x="9986282" y="3617226"/>
                  <a:pt x="9983682" y="3618514"/>
                  <a:pt x="9979852" y="3617175"/>
                </a:cubicBezTo>
                <a:cubicBezTo>
                  <a:pt x="9981905" y="3611305"/>
                  <a:pt x="9985187" y="3608059"/>
                  <a:pt x="9989016" y="3609397"/>
                </a:cubicBezTo>
                <a:close/>
                <a:moveTo>
                  <a:pt x="5771168" y="3608542"/>
                </a:moveTo>
                <a:cubicBezTo>
                  <a:pt x="5771759" y="3609042"/>
                  <a:pt x="5772302" y="3610399"/>
                  <a:pt x="5773753" y="3612072"/>
                </a:cubicBezTo>
                <a:cubicBezTo>
                  <a:pt x="5769398" y="3612885"/>
                  <a:pt x="5768671" y="3614964"/>
                  <a:pt x="5768310" y="3610169"/>
                </a:cubicBezTo>
                <a:cubicBezTo>
                  <a:pt x="5769944" y="3608406"/>
                  <a:pt x="5770580" y="3608046"/>
                  <a:pt x="5771168" y="3608542"/>
                </a:cubicBezTo>
                <a:close/>
                <a:moveTo>
                  <a:pt x="5411504" y="3608350"/>
                </a:moveTo>
                <a:cubicBezTo>
                  <a:pt x="5413256" y="3608524"/>
                  <a:pt x="5413528" y="3612119"/>
                  <a:pt x="5409714" y="3614289"/>
                </a:cubicBezTo>
                <a:cubicBezTo>
                  <a:pt x="5409714" y="3614289"/>
                  <a:pt x="5408627" y="3611573"/>
                  <a:pt x="5409356" y="3609493"/>
                </a:cubicBezTo>
                <a:cubicBezTo>
                  <a:pt x="5410171" y="3608614"/>
                  <a:pt x="5410922" y="3608290"/>
                  <a:pt x="5411504" y="3608350"/>
                </a:cubicBezTo>
                <a:close/>
                <a:moveTo>
                  <a:pt x="5743837" y="3608330"/>
                </a:moveTo>
                <a:lnTo>
                  <a:pt x="5742358" y="3610657"/>
                </a:lnTo>
                <a:cubicBezTo>
                  <a:pt x="5742358" y="3610657"/>
                  <a:pt x="5742706" y="3610107"/>
                  <a:pt x="5743209" y="3609318"/>
                </a:cubicBezTo>
                <a:close/>
                <a:moveTo>
                  <a:pt x="9915317" y="3607797"/>
                </a:moveTo>
                <a:cubicBezTo>
                  <a:pt x="9918946" y="3609065"/>
                  <a:pt x="9919464" y="3613406"/>
                  <a:pt x="9917343" y="3619472"/>
                </a:cubicBezTo>
                <a:cubicBezTo>
                  <a:pt x="9913715" y="3618204"/>
                  <a:pt x="9912609" y="3615547"/>
                  <a:pt x="9915317" y="3607797"/>
                </a:cubicBezTo>
                <a:close/>
                <a:moveTo>
                  <a:pt x="5729322" y="3606461"/>
                </a:moveTo>
                <a:cubicBezTo>
                  <a:pt x="5735125" y="3608489"/>
                  <a:pt x="5740927" y="3610516"/>
                  <a:pt x="5743472" y="3615650"/>
                </a:cubicBezTo>
                <a:cubicBezTo>
                  <a:pt x="5736349" y="3617402"/>
                  <a:pt x="5729223" y="3619157"/>
                  <a:pt x="5723373" y="3623478"/>
                </a:cubicBezTo>
                <a:cubicBezTo>
                  <a:pt x="5725356" y="3617804"/>
                  <a:pt x="5727339" y="3612133"/>
                  <a:pt x="5729322" y="3606461"/>
                </a:cubicBezTo>
                <a:close/>
                <a:moveTo>
                  <a:pt x="5745180" y="3606216"/>
                </a:moveTo>
                <a:lnTo>
                  <a:pt x="5743837" y="3608330"/>
                </a:lnTo>
                <a:lnTo>
                  <a:pt x="5744975" y="3606538"/>
                </a:lnTo>
                <a:close/>
                <a:moveTo>
                  <a:pt x="5412117" y="3606208"/>
                </a:moveTo>
                <a:cubicBezTo>
                  <a:pt x="5426313" y="3607825"/>
                  <a:pt x="5442388" y="3607589"/>
                  <a:pt x="5455922" y="3612425"/>
                </a:cubicBezTo>
                <a:cubicBezTo>
                  <a:pt x="5460434" y="3614037"/>
                  <a:pt x="5464661" y="3616213"/>
                  <a:pt x="5468444" y="3619207"/>
                </a:cubicBezTo>
                <a:cubicBezTo>
                  <a:pt x="5450400" y="3621822"/>
                  <a:pt x="5419368" y="3635508"/>
                  <a:pt x="5412117" y="3606208"/>
                </a:cubicBezTo>
                <a:close/>
                <a:moveTo>
                  <a:pt x="5745708" y="3605383"/>
                </a:moveTo>
                <a:lnTo>
                  <a:pt x="5745180" y="3606216"/>
                </a:lnTo>
                <a:lnTo>
                  <a:pt x="5745208" y="3606171"/>
                </a:lnTo>
                <a:close/>
                <a:moveTo>
                  <a:pt x="5758384" y="3605274"/>
                </a:moveTo>
                <a:cubicBezTo>
                  <a:pt x="5755556" y="3613361"/>
                  <a:pt x="5751457" y="3613821"/>
                  <a:pt x="5747628" y="3612481"/>
                </a:cubicBezTo>
                <a:cubicBezTo>
                  <a:pt x="5746301" y="3610126"/>
                  <a:pt x="5747009" y="3608105"/>
                  <a:pt x="5745802" y="3605412"/>
                </a:cubicBezTo>
                <a:cubicBezTo>
                  <a:pt x="5750338" y="3604729"/>
                  <a:pt x="5754873" y="3604046"/>
                  <a:pt x="5758384" y="3605274"/>
                </a:cubicBezTo>
                <a:close/>
                <a:moveTo>
                  <a:pt x="5746544" y="3604067"/>
                </a:moveTo>
                <a:cubicBezTo>
                  <a:pt x="5746894" y="3603517"/>
                  <a:pt x="5746807" y="3603655"/>
                  <a:pt x="5746480" y="3604171"/>
                </a:cubicBezTo>
                <a:lnTo>
                  <a:pt x="5745708" y="3605383"/>
                </a:lnTo>
                <a:close/>
                <a:moveTo>
                  <a:pt x="9389719" y="3603979"/>
                </a:moveTo>
                <a:cubicBezTo>
                  <a:pt x="9393444" y="3605282"/>
                  <a:pt x="9396860" y="3606475"/>
                  <a:pt x="9400897" y="3607887"/>
                </a:cubicBezTo>
                <a:cubicBezTo>
                  <a:pt x="9400211" y="3609843"/>
                  <a:pt x="9398843" y="3613755"/>
                  <a:pt x="9397475" y="3617671"/>
                </a:cubicBezTo>
                <a:cubicBezTo>
                  <a:pt x="9393439" y="3616260"/>
                  <a:pt x="9390024" y="3615066"/>
                  <a:pt x="9386298" y="3613764"/>
                </a:cubicBezTo>
                <a:cubicBezTo>
                  <a:pt x="9387668" y="3609848"/>
                  <a:pt x="9389036" y="3605935"/>
                  <a:pt x="9389719" y="3603979"/>
                </a:cubicBezTo>
                <a:close/>
                <a:moveTo>
                  <a:pt x="10228749" y="3603024"/>
                </a:moveTo>
                <a:cubicBezTo>
                  <a:pt x="10231109" y="3603061"/>
                  <a:pt x="10233738" y="3604506"/>
                  <a:pt x="10236452" y="3605454"/>
                </a:cubicBezTo>
                <a:cubicBezTo>
                  <a:pt x="10233175" y="3614822"/>
                  <a:pt x="10226492" y="3610383"/>
                  <a:pt x="10222661" y="3609043"/>
                </a:cubicBezTo>
                <a:cubicBezTo>
                  <a:pt x="10224299" y="3604360"/>
                  <a:pt x="10226390" y="3602988"/>
                  <a:pt x="10228749" y="3603024"/>
                </a:cubicBezTo>
                <a:close/>
                <a:moveTo>
                  <a:pt x="10439852" y="3602827"/>
                </a:moveTo>
                <a:cubicBezTo>
                  <a:pt x="10442357" y="3602388"/>
                  <a:pt x="10445151" y="3603365"/>
                  <a:pt x="10447945" y="3604342"/>
                </a:cubicBezTo>
                <a:cubicBezTo>
                  <a:pt x="10444015" y="3615583"/>
                  <a:pt x="10437219" y="3611106"/>
                  <a:pt x="10433494" y="3609804"/>
                </a:cubicBezTo>
                <a:cubicBezTo>
                  <a:pt x="10435132" y="3605119"/>
                  <a:pt x="10437348" y="3603265"/>
                  <a:pt x="10439852" y="3602827"/>
                </a:cubicBezTo>
                <a:close/>
                <a:moveTo>
                  <a:pt x="10151650" y="3602515"/>
                </a:moveTo>
                <a:lnTo>
                  <a:pt x="10151224" y="3603156"/>
                </a:lnTo>
                <a:cubicBezTo>
                  <a:pt x="10150487" y="3604263"/>
                  <a:pt x="10149899" y="3605148"/>
                  <a:pt x="10149899" y="3605148"/>
                </a:cubicBezTo>
                <a:close/>
                <a:moveTo>
                  <a:pt x="10200600" y="3602390"/>
                </a:moveTo>
                <a:cubicBezTo>
                  <a:pt x="10202577" y="3604213"/>
                  <a:pt x="10203205" y="3608392"/>
                  <a:pt x="10201442" y="3613430"/>
                </a:cubicBezTo>
                <a:cubicBezTo>
                  <a:pt x="10197718" y="3612128"/>
                  <a:pt x="10194697" y="3608809"/>
                  <a:pt x="10191677" y="3605490"/>
                </a:cubicBezTo>
                <a:cubicBezTo>
                  <a:pt x="10195302" y="3601104"/>
                  <a:pt x="10198624" y="3600568"/>
                  <a:pt x="10200600" y="3602390"/>
                </a:cubicBezTo>
                <a:close/>
                <a:moveTo>
                  <a:pt x="5382827" y="3601538"/>
                </a:moveTo>
                <a:cubicBezTo>
                  <a:pt x="5389985" y="3600267"/>
                  <a:pt x="5397008" y="3599651"/>
                  <a:pt x="5402071" y="3602567"/>
                </a:cubicBezTo>
                <a:cubicBezTo>
                  <a:pt x="5405448" y="3604510"/>
                  <a:pt x="5407953" y="3608023"/>
                  <a:pt x="5409046" y="3613957"/>
                </a:cubicBezTo>
                <a:cubicBezTo>
                  <a:pt x="5397616" y="3616625"/>
                  <a:pt x="5386553" y="3617198"/>
                  <a:pt x="5374802" y="3619753"/>
                </a:cubicBezTo>
                <a:cubicBezTo>
                  <a:pt x="5370240" y="3620378"/>
                  <a:pt x="5365791" y="3620673"/>
                  <a:pt x="5361113" y="3621630"/>
                </a:cubicBezTo>
                <a:cubicBezTo>
                  <a:pt x="5361252" y="3615015"/>
                  <a:pt x="5360701" y="3610381"/>
                  <a:pt x="5362775" y="3604444"/>
                </a:cubicBezTo>
                <a:cubicBezTo>
                  <a:pt x="5368376" y="3604736"/>
                  <a:pt x="5375669" y="3602809"/>
                  <a:pt x="5382827" y="3601538"/>
                </a:cubicBezTo>
                <a:close/>
                <a:moveTo>
                  <a:pt x="5868017" y="3601149"/>
                </a:moveTo>
                <a:cubicBezTo>
                  <a:pt x="5870755" y="3600793"/>
                  <a:pt x="5873550" y="3601770"/>
                  <a:pt x="5875413" y="3602421"/>
                </a:cubicBezTo>
                <a:cubicBezTo>
                  <a:pt x="5871482" y="3613663"/>
                  <a:pt x="5866549" y="3609835"/>
                  <a:pt x="5860960" y="3607883"/>
                </a:cubicBezTo>
                <a:cubicBezTo>
                  <a:pt x="5862597" y="3603198"/>
                  <a:pt x="5865280" y="3601507"/>
                  <a:pt x="5868017" y="3601149"/>
                </a:cubicBezTo>
                <a:close/>
                <a:moveTo>
                  <a:pt x="10159000" y="3600917"/>
                </a:moveTo>
                <a:cubicBezTo>
                  <a:pt x="10161183" y="3601404"/>
                  <a:pt x="10163632" y="3603360"/>
                  <a:pt x="10164564" y="3603684"/>
                </a:cubicBezTo>
                <a:cubicBezTo>
                  <a:pt x="10161332" y="3606948"/>
                  <a:pt x="10158788" y="3608254"/>
                  <a:pt x="10155061" y="3606950"/>
                </a:cubicBezTo>
                <a:cubicBezTo>
                  <a:pt x="10154909" y="3601407"/>
                  <a:pt x="10156819" y="3600427"/>
                  <a:pt x="10159000" y="3600917"/>
                </a:cubicBezTo>
                <a:close/>
                <a:moveTo>
                  <a:pt x="10153055" y="3600397"/>
                </a:moveTo>
                <a:lnTo>
                  <a:pt x="10151650" y="3602515"/>
                </a:lnTo>
                <a:lnTo>
                  <a:pt x="10152603" y="3601078"/>
                </a:lnTo>
                <a:close/>
                <a:moveTo>
                  <a:pt x="9130810" y="3599477"/>
                </a:moveTo>
                <a:cubicBezTo>
                  <a:pt x="9139666" y="3599606"/>
                  <a:pt x="9144407" y="3613275"/>
                  <a:pt x="9149357" y="3622797"/>
                </a:cubicBezTo>
                <a:cubicBezTo>
                  <a:pt x="9155139" y="3631522"/>
                  <a:pt x="9154321" y="3640178"/>
                  <a:pt x="9149447" y="3654120"/>
                </a:cubicBezTo>
                <a:cubicBezTo>
                  <a:pt x="9141699" y="3644705"/>
                  <a:pt x="9133949" y="3635291"/>
                  <a:pt x="9126202" y="3625876"/>
                </a:cubicBezTo>
                <a:cubicBezTo>
                  <a:pt x="9121693" y="3619832"/>
                  <a:pt x="9116486" y="3615775"/>
                  <a:pt x="9120420" y="3604517"/>
                </a:cubicBezTo>
                <a:cubicBezTo>
                  <a:pt x="9124446" y="3600896"/>
                  <a:pt x="9127857" y="3599435"/>
                  <a:pt x="9130810" y="3599477"/>
                </a:cubicBezTo>
                <a:close/>
                <a:moveTo>
                  <a:pt x="10153872" y="3599169"/>
                </a:moveTo>
                <a:lnTo>
                  <a:pt x="10153055" y="3600397"/>
                </a:lnTo>
                <a:lnTo>
                  <a:pt x="10153430" y="3599832"/>
                </a:lnTo>
                <a:cubicBezTo>
                  <a:pt x="10154020" y="3598948"/>
                  <a:pt x="10154314" y="3598504"/>
                  <a:pt x="10153872" y="3599169"/>
                </a:cubicBezTo>
                <a:close/>
                <a:moveTo>
                  <a:pt x="9257898" y="3598469"/>
                </a:moveTo>
                <a:cubicBezTo>
                  <a:pt x="9259709" y="3599101"/>
                  <a:pt x="9264082" y="3598998"/>
                  <a:pt x="9267329" y="3600677"/>
                </a:cubicBezTo>
                <a:cubicBezTo>
                  <a:pt x="9270572" y="3602356"/>
                  <a:pt x="9272687" y="3605816"/>
                  <a:pt x="9269974" y="3613577"/>
                </a:cubicBezTo>
                <a:cubicBezTo>
                  <a:pt x="9264048" y="3611506"/>
                  <a:pt x="9252471" y="3613992"/>
                  <a:pt x="9257898" y="3598469"/>
                </a:cubicBezTo>
                <a:close/>
                <a:moveTo>
                  <a:pt x="9427539" y="3596128"/>
                </a:moveTo>
                <a:cubicBezTo>
                  <a:pt x="9422828" y="3603178"/>
                  <a:pt x="9419442" y="3612864"/>
                  <a:pt x="9416056" y="3622547"/>
                </a:cubicBezTo>
                <a:cubicBezTo>
                  <a:pt x="9414082" y="3615336"/>
                  <a:pt x="9411428" y="3610061"/>
                  <a:pt x="9409451" y="3602849"/>
                </a:cubicBezTo>
                <a:cubicBezTo>
                  <a:pt x="9414814" y="3600376"/>
                  <a:pt x="9422179" y="3598602"/>
                  <a:pt x="9427539" y="3596128"/>
                </a:cubicBezTo>
                <a:close/>
                <a:moveTo>
                  <a:pt x="10193056" y="3591843"/>
                </a:moveTo>
                <a:cubicBezTo>
                  <a:pt x="10193871" y="3592419"/>
                  <a:pt x="10194416" y="3593778"/>
                  <a:pt x="10194961" y="3595134"/>
                </a:cubicBezTo>
                <a:cubicBezTo>
                  <a:pt x="10194232" y="3597215"/>
                  <a:pt x="10192417" y="3596580"/>
                  <a:pt x="10189877" y="3598025"/>
                </a:cubicBezTo>
                <a:cubicBezTo>
                  <a:pt x="10190605" y="3595947"/>
                  <a:pt x="10190605" y="3595947"/>
                  <a:pt x="10189516" y="3593230"/>
                </a:cubicBezTo>
                <a:cubicBezTo>
                  <a:pt x="10191151" y="3591468"/>
                  <a:pt x="10192240" y="3591266"/>
                  <a:pt x="10193056" y="3591843"/>
                </a:cubicBezTo>
                <a:close/>
                <a:moveTo>
                  <a:pt x="9805065" y="3590325"/>
                </a:moveTo>
                <a:cubicBezTo>
                  <a:pt x="9803012" y="3596196"/>
                  <a:pt x="9799831" y="3599476"/>
                  <a:pt x="9796203" y="3598208"/>
                </a:cubicBezTo>
                <a:cubicBezTo>
                  <a:pt x="9798939" y="3590380"/>
                  <a:pt x="9801437" y="3589056"/>
                  <a:pt x="9805065" y="3590325"/>
                </a:cubicBezTo>
                <a:close/>
                <a:moveTo>
                  <a:pt x="6891267" y="3588018"/>
                </a:moveTo>
                <a:lnTo>
                  <a:pt x="6897038" y="3588229"/>
                </a:lnTo>
                <a:cubicBezTo>
                  <a:pt x="6895188" y="3590269"/>
                  <a:pt x="6893232" y="3590531"/>
                  <a:pt x="6891761" y="3589449"/>
                </a:cubicBezTo>
                <a:close/>
                <a:moveTo>
                  <a:pt x="5921485" y="3587728"/>
                </a:moveTo>
                <a:cubicBezTo>
                  <a:pt x="5921228" y="3594448"/>
                  <a:pt x="5918519" y="3602199"/>
                  <a:pt x="5918261" y="3608917"/>
                </a:cubicBezTo>
                <a:cubicBezTo>
                  <a:pt x="5914537" y="3607616"/>
                  <a:pt x="5910810" y="3606311"/>
                  <a:pt x="5907083" y="3605010"/>
                </a:cubicBezTo>
                <a:cubicBezTo>
                  <a:pt x="5911657" y="3597909"/>
                  <a:pt x="5915640" y="3592494"/>
                  <a:pt x="5921485" y="3587728"/>
                </a:cubicBezTo>
                <a:close/>
                <a:moveTo>
                  <a:pt x="5148312" y="3587052"/>
                </a:moveTo>
                <a:cubicBezTo>
                  <a:pt x="5159381" y="3587524"/>
                  <a:pt x="5174459" y="3589964"/>
                  <a:pt x="5204615" y="3594844"/>
                </a:cubicBezTo>
                <a:cubicBezTo>
                  <a:pt x="5152592" y="3599306"/>
                  <a:pt x="5152592" y="3599306"/>
                  <a:pt x="5116060" y="3591065"/>
                </a:cubicBezTo>
                <a:cubicBezTo>
                  <a:pt x="5130182" y="3588075"/>
                  <a:pt x="5137243" y="3586579"/>
                  <a:pt x="5148312" y="3587052"/>
                </a:cubicBezTo>
                <a:close/>
                <a:moveTo>
                  <a:pt x="8759796" y="3586351"/>
                </a:moveTo>
                <a:cubicBezTo>
                  <a:pt x="8760926" y="3588942"/>
                  <a:pt x="8760242" y="3590899"/>
                  <a:pt x="8761373" y="3593491"/>
                </a:cubicBezTo>
                <a:cubicBezTo>
                  <a:pt x="8758873" y="3594813"/>
                  <a:pt x="8756375" y="3596135"/>
                  <a:pt x="8755930" y="3591588"/>
                </a:cubicBezTo>
                <a:cubicBezTo>
                  <a:pt x="8756612" y="3589631"/>
                  <a:pt x="8759111" y="3588308"/>
                  <a:pt x="8759796" y="3586351"/>
                </a:cubicBezTo>
                <a:close/>
                <a:moveTo>
                  <a:pt x="9947219" y="3579184"/>
                </a:moveTo>
                <a:cubicBezTo>
                  <a:pt x="9957501" y="3582778"/>
                  <a:pt x="9970536" y="3585106"/>
                  <a:pt x="9972313" y="3598729"/>
                </a:cubicBezTo>
                <a:cubicBezTo>
                  <a:pt x="9967849" y="3599398"/>
                  <a:pt x="9960984" y="3599225"/>
                  <a:pt x="9954812" y="3597069"/>
                </a:cubicBezTo>
                <a:cubicBezTo>
                  <a:pt x="9952090" y="3591658"/>
                  <a:pt x="9949944" y="3584593"/>
                  <a:pt x="9947219" y="3579184"/>
                </a:cubicBezTo>
                <a:close/>
                <a:moveTo>
                  <a:pt x="10252463" y="3578148"/>
                </a:moveTo>
                <a:cubicBezTo>
                  <a:pt x="10249751" y="3585900"/>
                  <a:pt x="10245417" y="3586655"/>
                  <a:pt x="10243604" y="3586021"/>
                </a:cubicBezTo>
                <a:cubicBezTo>
                  <a:pt x="10246431" y="3577932"/>
                  <a:pt x="10248833" y="3576881"/>
                  <a:pt x="10252463" y="3578148"/>
                </a:cubicBezTo>
                <a:close/>
                <a:moveTo>
                  <a:pt x="10185124" y="3577246"/>
                </a:moveTo>
                <a:cubicBezTo>
                  <a:pt x="10187693" y="3578993"/>
                  <a:pt x="10189860" y="3582011"/>
                  <a:pt x="10192378" y="3584022"/>
                </a:cubicBezTo>
                <a:cubicBezTo>
                  <a:pt x="10191672" y="3586036"/>
                  <a:pt x="10189055" y="3587383"/>
                  <a:pt x="10188350" y="3589399"/>
                </a:cubicBezTo>
                <a:cubicBezTo>
                  <a:pt x="10183311" y="3585375"/>
                  <a:pt x="10180185" y="3582022"/>
                  <a:pt x="10175467" y="3578110"/>
                </a:cubicBezTo>
                <a:cubicBezTo>
                  <a:pt x="10179588" y="3575027"/>
                  <a:pt x="10182555" y="3575501"/>
                  <a:pt x="10185124" y="3577246"/>
                </a:cubicBezTo>
                <a:close/>
                <a:moveTo>
                  <a:pt x="10426263" y="3572604"/>
                </a:moveTo>
                <a:cubicBezTo>
                  <a:pt x="10431681" y="3576762"/>
                  <a:pt x="10435058" y="3580204"/>
                  <a:pt x="10438436" y="3583647"/>
                </a:cubicBezTo>
                <a:cubicBezTo>
                  <a:pt x="10431536" y="3590282"/>
                  <a:pt x="10425485" y="3581382"/>
                  <a:pt x="10422108" y="3577940"/>
                </a:cubicBezTo>
                <a:cubicBezTo>
                  <a:pt x="10422812" y="3575923"/>
                  <a:pt x="10423517" y="3573908"/>
                  <a:pt x="10426263" y="3572604"/>
                </a:cubicBezTo>
                <a:close/>
                <a:moveTo>
                  <a:pt x="10358955" y="3571769"/>
                </a:moveTo>
                <a:cubicBezTo>
                  <a:pt x="10362886" y="3573143"/>
                  <a:pt x="10366817" y="3574519"/>
                  <a:pt x="10363909" y="3582837"/>
                </a:cubicBezTo>
                <a:cubicBezTo>
                  <a:pt x="10359978" y="3581462"/>
                  <a:pt x="10356772" y="3578008"/>
                  <a:pt x="10353568" y="3574554"/>
                </a:cubicBezTo>
                <a:cubicBezTo>
                  <a:pt x="10355535" y="3575242"/>
                  <a:pt x="10356262" y="3573161"/>
                  <a:pt x="10358955" y="3571769"/>
                </a:cubicBezTo>
                <a:close/>
                <a:moveTo>
                  <a:pt x="9390272" y="3570131"/>
                </a:moveTo>
                <a:cubicBezTo>
                  <a:pt x="9392054" y="3577453"/>
                  <a:pt x="9398400" y="3584135"/>
                  <a:pt x="9400876" y="3589464"/>
                </a:cubicBezTo>
                <a:cubicBezTo>
                  <a:pt x="9391750" y="3590737"/>
                  <a:pt x="9383318" y="3590023"/>
                  <a:pt x="9390272" y="3570131"/>
                </a:cubicBezTo>
                <a:close/>
                <a:moveTo>
                  <a:pt x="10009214" y="3567062"/>
                </a:moveTo>
                <a:cubicBezTo>
                  <a:pt x="10011638" y="3566858"/>
                  <a:pt x="10014268" y="3568304"/>
                  <a:pt x="10017063" y="3569281"/>
                </a:cubicBezTo>
                <a:cubicBezTo>
                  <a:pt x="10013788" y="3578650"/>
                  <a:pt x="10006336" y="3576045"/>
                  <a:pt x="10002610" y="3574742"/>
                </a:cubicBezTo>
                <a:cubicBezTo>
                  <a:pt x="10004575" y="3569121"/>
                  <a:pt x="10006791" y="3567266"/>
                  <a:pt x="10009214" y="3567062"/>
                </a:cubicBezTo>
                <a:close/>
                <a:moveTo>
                  <a:pt x="9705322" y="3566803"/>
                </a:moveTo>
                <a:cubicBezTo>
                  <a:pt x="9703271" y="3572671"/>
                  <a:pt x="9700089" y="3575952"/>
                  <a:pt x="9696462" y="3574684"/>
                </a:cubicBezTo>
                <a:cubicBezTo>
                  <a:pt x="9699200" y="3566856"/>
                  <a:pt x="9701696" y="3565534"/>
                  <a:pt x="9705322" y="3566803"/>
                </a:cubicBezTo>
                <a:close/>
                <a:moveTo>
                  <a:pt x="9751814" y="3566246"/>
                </a:moveTo>
                <a:cubicBezTo>
                  <a:pt x="9752221" y="3565878"/>
                  <a:pt x="9753057" y="3566681"/>
                  <a:pt x="9754723" y="3568287"/>
                </a:cubicBezTo>
                <a:cubicBezTo>
                  <a:pt x="9754723" y="3568287"/>
                  <a:pt x="9752098" y="3569419"/>
                  <a:pt x="9751460" y="3571241"/>
                </a:cubicBezTo>
                <a:cubicBezTo>
                  <a:pt x="9751424" y="3568159"/>
                  <a:pt x="9751404" y="3566617"/>
                  <a:pt x="9751814" y="3566246"/>
                </a:cubicBezTo>
                <a:close/>
                <a:moveTo>
                  <a:pt x="9216419" y="3565008"/>
                </a:moveTo>
                <a:cubicBezTo>
                  <a:pt x="9220142" y="3566308"/>
                  <a:pt x="9228270" y="3566989"/>
                  <a:pt x="9224902" y="3576618"/>
                </a:cubicBezTo>
                <a:cubicBezTo>
                  <a:pt x="9221179" y="3575316"/>
                  <a:pt x="9213165" y="3574314"/>
                  <a:pt x="9216419" y="3565008"/>
                </a:cubicBezTo>
                <a:close/>
                <a:moveTo>
                  <a:pt x="10239750" y="3564153"/>
                </a:moveTo>
                <a:cubicBezTo>
                  <a:pt x="10241835" y="3565670"/>
                  <a:pt x="10242713" y="3569132"/>
                  <a:pt x="10241076" y="3573818"/>
                </a:cubicBezTo>
                <a:cubicBezTo>
                  <a:pt x="10238003" y="3570641"/>
                  <a:pt x="10234934" y="3567464"/>
                  <a:pt x="10231210" y="3566162"/>
                </a:cubicBezTo>
                <a:cubicBezTo>
                  <a:pt x="10234382" y="3563066"/>
                  <a:pt x="10237669" y="3562637"/>
                  <a:pt x="10239750" y="3564153"/>
                </a:cubicBezTo>
                <a:close/>
                <a:moveTo>
                  <a:pt x="8769606" y="3563683"/>
                </a:moveTo>
                <a:cubicBezTo>
                  <a:pt x="8772818" y="3563003"/>
                  <a:pt x="8775936" y="3563881"/>
                  <a:pt x="8778878" y="3565334"/>
                </a:cubicBezTo>
                <a:cubicBezTo>
                  <a:pt x="8780842" y="3566303"/>
                  <a:pt x="8782725" y="3567526"/>
                  <a:pt x="8784506" y="3568714"/>
                </a:cubicBezTo>
                <a:cubicBezTo>
                  <a:pt x="8775971" y="3567991"/>
                  <a:pt x="8769013" y="3570084"/>
                  <a:pt x="8759773" y="3571377"/>
                </a:cubicBezTo>
                <a:cubicBezTo>
                  <a:pt x="8763089" y="3566600"/>
                  <a:pt x="8766395" y="3564362"/>
                  <a:pt x="8769606" y="3563683"/>
                </a:cubicBezTo>
                <a:close/>
                <a:moveTo>
                  <a:pt x="5573605" y="3561135"/>
                </a:moveTo>
                <a:cubicBezTo>
                  <a:pt x="5576029" y="3560930"/>
                  <a:pt x="5578659" y="3562376"/>
                  <a:pt x="5581453" y="3563352"/>
                </a:cubicBezTo>
                <a:cubicBezTo>
                  <a:pt x="5578178" y="3572721"/>
                  <a:pt x="5572588" y="3570767"/>
                  <a:pt x="5567003" y="3568813"/>
                </a:cubicBezTo>
                <a:cubicBezTo>
                  <a:pt x="5568967" y="3563192"/>
                  <a:pt x="5571182" y="3561339"/>
                  <a:pt x="5573605" y="3561135"/>
                </a:cubicBezTo>
                <a:close/>
                <a:moveTo>
                  <a:pt x="5545227" y="3560647"/>
                </a:moveTo>
                <a:cubicBezTo>
                  <a:pt x="5549164" y="3561459"/>
                  <a:pt x="5552974" y="3565053"/>
                  <a:pt x="5554926" y="3569126"/>
                </a:cubicBezTo>
                <a:cubicBezTo>
                  <a:pt x="5558831" y="3577278"/>
                  <a:pt x="5536762" y="3569562"/>
                  <a:pt x="5534755" y="3568861"/>
                </a:cubicBezTo>
                <a:cubicBezTo>
                  <a:pt x="5537221" y="3561807"/>
                  <a:pt x="5541287" y="3559836"/>
                  <a:pt x="5545227" y="3560647"/>
                </a:cubicBezTo>
                <a:close/>
                <a:moveTo>
                  <a:pt x="10414622" y="3560433"/>
                </a:moveTo>
                <a:cubicBezTo>
                  <a:pt x="10417980" y="3563802"/>
                  <a:pt x="10422022" y="3565214"/>
                  <a:pt x="10425040" y="3568467"/>
                </a:cubicBezTo>
                <a:cubicBezTo>
                  <a:pt x="10419284" y="3573043"/>
                  <a:pt x="10411201" y="3570217"/>
                  <a:pt x="10414622" y="3560433"/>
                </a:cubicBezTo>
                <a:close/>
                <a:moveTo>
                  <a:pt x="8967971" y="3560250"/>
                </a:moveTo>
                <a:cubicBezTo>
                  <a:pt x="8965919" y="3566122"/>
                  <a:pt x="8962736" y="3569403"/>
                  <a:pt x="8959109" y="3568135"/>
                </a:cubicBezTo>
                <a:cubicBezTo>
                  <a:pt x="8961847" y="3560305"/>
                  <a:pt x="8964344" y="3558982"/>
                  <a:pt x="8967971" y="3560250"/>
                </a:cubicBezTo>
                <a:close/>
                <a:moveTo>
                  <a:pt x="5779262" y="3558064"/>
                </a:moveTo>
                <a:lnTo>
                  <a:pt x="5777850" y="3559835"/>
                </a:lnTo>
                <a:cubicBezTo>
                  <a:pt x="5777850" y="3559835"/>
                  <a:pt x="5778231" y="3559356"/>
                  <a:pt x="5778782" y="3558666"/>
                </a:cubicBezTo>
                <a:close/>
                <a:moveTo>
                  <a:pt x="5725440" y="3557643"/>
                </a:moveTo>
                <a:cubicBezTo>
                  <a:pt x="5726347" y="3557960"/>
                  <a:pt x="5726889" y="3559316"/>
                  <a:pt x="5727068" y="3561712"/>
                </a:cubicBezTo>
                <a:cubicBezTo>
                  <a:pt x="5723801" y="3565238"/>
                  <a:pt x="5721987" y="3564603"/>
                  <a:pt x="5721629" y="3559811"/>
                </a:cubicBezTo>
                <a:cubicBezTo>
                  <a:pt x="5723261" y="3558047"/>
                  <a:pt x="5724532" y="3557325"/>
                  <a:pt x="5725440" y="3557643"/>
                </a:cubicBezTo>
                <a:close/>
                <a:moveTo>
                  <a:pt x="5691444" y="3556872"/>
                </a:moveTo>
                <a:cubicBezTo>
                  <a:pt x="5699616" y="3554980"/>
                  <a:pt x="5707942" y="3554501"/>
                  <a:pt x="5714920" y="3557617"/>
                </a:cubicBezTo>
                <a:cubicBezTo>
                  <a:pt x="5718408" y="3559178"/>
                  <a:pt x="5721558" y="3561635"/>
                  <a:pt x="5724185" y="3565265"/>
                </a:cubicBezTo>
                <a:cubicBezTo>
                  <a:pt x="5710815" y="3570088"/>
                  <a:pt x="5690556" y="3580807"/>
                  <a:pt x="5682260" y="3567669"/>
                </a:cubicBezTo>
                <a:lnTo>
                  <a:pt x="5680155" y="3562214"/>
                </a:lnTo>
                <a:lnTo>
                  <a:pt x="5680020" y="3565538"/>
                </a:lnTo>
                <a:cubicBezTo>
                  <a:pt x="5679507" y="3567006"/>
                  <a:pt x="5678497" y="3568299"/>
                  <a:pt x="5676819" y="3569908"/>
                </a:cubicBezTo>
                <a:cubicBezTo>
                  <a:pt x="5677503" y="3567951"/>
                  <a:pt x="5676200" y="3565300"/>
                  <a:pt x="5676200" y="3565300"/>
                </a:cubicBezTo>
                <a:lnTo>
                  <a:pt x="5679645" y="3560886"/>
                </a:lnTo>
                <a:lnTo>
                  <a:pt x="5679491" y="3560491"/>
                </a:lnTo>
                <a:lnTo>
                  <a:pt x="5680094" y="3560309"/>
                </a:lnTo>
                <a:lnTo>
                  <a:pt x="5680240" y="3560125"/>
                </a:lnTo>
                <a:lnTo>
                  <a:pt x="5680235" y="3560266"/>
                </a:lnTo>
                <a:close/>
                <a:moveTo>
                  <a:pt x="10346435" y="3556045"/>
                </a:moveTo>
                <a:cubicBezTo>
                  <a:pt x="10349791" y="3559413"/>
                  <a:pt x="10352812" y="3562667"/>
                  <a:pt x="10356852" y="3564079"/>
                </a:cubicBezTo>
                <a:cubicBezTo>
                  <a:pt x="10351443" y="3566580"/>
                  <a:pt x="10347054" y="3567242"/>
                  <a:pt x="10346435" y="3556045"/>
                </a:cubicBezTo>
                <a:close/>
                <a:moveTo>
                  <a:pt x="5782050" y="3554564"/>
                </a:moveTo>
                <a:lnTo>
                  <a:pt x="5780718" y="3556235"/>
                </a:lnTo>
                <a:lnTo>
                  <a:pt x="5779262" y="3558064"/>
                </a:lnTo>
                <a:lnTo>
                  <a:pt x="5780972" y="3555915"/>
                </a:lnTo>
                <a:close/>
                <a:moveTo>
                  <a:pt x="5747610" y="3554183"/>
                </a:moveTo>
                <a:cubicBezTo>
                  <a:pt x="5755166" y="3553188"/>
                  <a:pt x="5762625" y="3552857"/>
                  <a:pt x="5768810" y="3555306"/>
                </a:cubicBezTo>
                <a:cubicBezTo>
                  <a:pt x="5772934" y="3556940"/>
                  <a:pt x="5776474" y="3559802"/>
                  <a:pt x="5779071" y="3564519"/>
                </a:cubicBezTo>
                <a:cubicBezTo>
                  <a:pt x="5761155" y="3567170"/>
                  <a:pt x="5731018" y="3585609"/>
                  <a:pt x="5725818" y="3557045"/>
                </a:cubicBezTo>
                <a:cubicBezTo>
                  <a:pt x="5732397" y="3556837"/>
                  <a:pt x="5740053" y="3555178"/>
                  <a:pt x="5747610" y="3554183"/>
                </a:cubicBezTo>
                <a:close/>
                <a:moveTo>
                  <a:pt x="5782439" y="3554074"/>
                </a:moveTo>
                <a:cubicBezTo>
                  <a:pt x="5782822" y="3553596"/>
                  <a:pt x="5782727" y="3553716"/>
                  <a:pt x="5782368" y="3554165"/>
                </a:cubicBezTo>
                <a:lnTo>
                  <a:pt x="5782050" y="3554564"/>
                </a:lnTo>
                <a:close/>
                <a:moveTo>
                  <a:pt x="9038884" y="3553967"/>
                </a:moveTo>
                <a:cubicBezTo>
                  <a:pt x="9041388" y="3553528"/>
                  <a:pt x="9044182" y="3554506"/>
                  <a:pt x="9046975" y="3555483"/>
                </a:cubicBezTo>
                <a:cubicBezTo>
                  <a:pt x="9043047" y="3566724"/>
                  <a:pt x="9036253" y="3562246"/>
                  <a:pt x="9032526" y="3560943"/>
                </a:cubicBezTo>
                <a:cubicBezTo>
                  <a:pt x="9034163" y="3556259"/>
                  <a:pt x="9036379" y="3554406"/>
                  <a:pt x="9038884" y="3553967"/>
                </a:cubicBezTo>
                <a:close/>
                <a:moveTo>
                  <a:pt x="5641532" y="3553838"/>
                </a:moveTo>
                <a:cubicBezTo>
                  <a:pt x="5646470" y="3555565"/>
                  <a:pt x="5655078" y="3554735"/>
                  <a:pt x="5662419" y="3555932"/>
                </a:cubicBezTo>
                <a:cubicBezTo>
                  <a:pt x="5669765" y="3557128"/>
                  <a:pt x="5675846" y="3560351"/>
                  <a:pt x="5675735" y="3570182"/>
                </a:cubicBezTo>
                <a:cubicBezTo>
                  <a:pt x="5661828" y="3571898"/>
                  <a:pt x="5648605" y="3571662"/>
                  <a:pt x="5634812" y="3573054"/>
                </a:cubicBezTo>
                <a:cubicBezTo>
                  <a:pt x="5637432" y="3565564"/>
                  <a:pt x="5639481" y="3559703"/>
                  <a:pt x="5641532" y="3553838"/>
                </a:cubicBezTo>
                <a:close/>
                <a:moveTo>
                  <a:pt x="8705902" y="3552307"/>
                </a:moveTo>
                <a:cubicBezTo>
                  <a:pt x="8708325" y="3552103"/>
                  <a:pt x="8710956" y="3553548"/>
                  <a:pt x="8713751" y="3554526"/>
                </a:cubicBezTo>
                <a:cubicBezTo>
                  <a:pt x="8710473" y="3563894"/>
                  <a:pt x="8703023" y="3561289"/>
                  <a:pt x="8699295" y="3559986"/>
                </a:cubicBezTo>
                <a:cubicBezTo>
                  <a:pt x="8701261" y="3554365"/>
                  <a:pt x="8703478" y="3552511"/>
                  <a:pt x="8705902" y="3552307"/>
                </a:cubicBezTo>
                <a:close/>
                <a:moveTo>
                  <a:pt x="8670167" y="3550155"/>
                </a:moveTo>
                <a:cubicBezTo>
                  <a:pt x="8668113" y="3556025"/>
                  <a:pt x="8664933" y="3559305"/>
                  <a:pt x="8661306" y="3558037"/>
                </a:cubicBezTo>
                <a:cubicBezTo>
                  <a:pt x="8664042" y="3550210"/>
                  <a:pt x="8666538" y="3548885"/>
                  <a:pt x="8670167" y="3550155"/>
                </a:cubicBezTo>
                <a:close/>
                <a:moveTo>
                  <a:pt x="10195453" y="3548222"/>
                </a:moveTo>
                <a:cubicBezTo>
                  <a:pt x="10198202" y="3547832"/>
                  <a:pt x="10200996" y="3548809"/>
                  <a:pt x="10202859" y="3549460"/>
                </a:cubicBezTo>
                <a:cubicBezTo>
                  <a:pt x="10198933" y="3560694"/>
                  <a:pt x="10193905" y="3557135"/>
                  <a:pt x="10188318" y="3555182"/>
                </a:cubicBezTo>
                <a:cubicBezTo>
                  <a:pt x="10190001" y="3550368"/>
                  <a:pt x="10192705" y="3548612"/>
                  <a:pt x="10195453" y="3548222"/>
                </a:cubicBezTo>
                <a:close/>
                <a:moveTo>
                  <a:pt x="5849815" y="3548084"/>
                </a:moveTo>
                <a:cubicBezTo>
                  <a:pt x="5851046" y="3550712"/>
                  <a:pt x="5852276" y="3553338"/>
                  <a:pt x="5851592" y="3555295"/>
                </a:cubicBezTo>
                <a:cubicBezTo>
                  <a:pt x="5848995" y="3556583"/>
                  <a:pt x="5846395" y="3557871"/>
                  <a:pt x="5846168" y="3553397"/>
                </a:cubicBezTo>
                <a:cubicBezTo>
                  <a:pt x="5847535" y="3549484"/>
                  <a:pt x="5849815" y="3548084"/>
                  <a:pt x="5849815" y="3548084"/>
                </a:cubicBezTo>
                <a:close/>
                <a:moveTo>
                  <a:pt x="5865703" y="3547155"/>
                </a:moveTo>
                <a:cubicBezTo>
                  <a:pt x="5861774" y="3558398"/>
                  <a:pt x="5851753" y="3554895"/>
                  <a:pt x="5849711" y="3547874"/>
                </a:cubicBezTo>
                <a:cubicBezTo>
                  <a:pt x="5854373" y="3547400"/>
                  <a:pt x="5859035" y="3546926"/>
                  <a:pt x="5865703" y="3547155"/>
                </a:cubicBezTo>
                <a:close/>
                <a:moveTo>
                  <a:pt x="10225372" y="3545983"/>
                </a:moveTo>
                <a:cubicBezTo>
                  <a:pt x="10228414" y="3549243"/>
                  <a:pt x="10231454" y="3552504"/>
                  <a:pt x="10234497" y="3555762"/>
                </a:cubicBezTo>
                <a:cubicBezTo>
                  <a:pt x="10231949" y="3557069"/>
                  <a:pt x="10231265" y="3559025"/>
                  <a:pt x="10229404" y="3558375"/>
                </a:cubicBezTo>
                <a:cubicBezTo>
                  <a:pt x="10225676" y="3557071"/>
                  <a:pt x="10221951" y="3555768"/>
                  <a:pt x="10225372" y="3545983"/>
                </a:cubicBezTo>
                <a:close/>
                <a:moveTo>
                  <a:pt x="5823428" y="3543146"/>
                </a:moveTo>
                <a:cubicBezTo>
                  <a:pt x="5827972" y="3542451"/>
                  <a:pt x="5832146" y="3542507"/>
                  <a:pt x="5835578" y="3543841"/>
                </a:cubicBezTo>
                <a:cubicBezTo>
                  <a:pt x="5840152" y="3545619"/>
                  <a:pt x="5843409" y="3549672"/>
                  <a:pt x="5844458" y="3557260"/>
                </a:cubicBezTo>
                <a:cubicBezTo>
                  <a:pt x="5831810" y="3557280"/>
                  <a:pt x="5820769" y="3557862"/>
                  <a:pt x="5807108" y="3559750"/>
                </a:cubicBezTo>
                <a:cubicBezTo>
                  <a:pt x="5798114" y="3560680"/>
                  <a:pt x="5785000" y="3567201"/>
                  <a:pt x="5782667" y="3555279"/>
                </a:cubicBezTo>
                <a:cubicBezTo>
                  <a:pt x="5792849" y="3554048"/>
                  <a:pt x="5809798" y="3545227"/>
                  <a:pt x="5823428" y="3543146"/>
                </a:cubicBezTo>
                <a:close/>
                <a:moveTo>
                  <a:pt x="4982890" y="3538689"/>
                </a:moveTo>
                <a:cubicBezTo>
                  <a:pt x="5003398" y="3545856"/>
                  <a:pt x="5026434" y="3546201"/>
                  <a:pt x="5047002" y="3553498"/>
                </a:cubicBezTo>
                <a:cubicBezTo>
                  <a:pt x="5059343" y="3557877"/>
                  <a:pt x="5070797" y="3564761"/>
                  <a:pt x="5080282" y="3577124"/>
                </a:cubicBezTo>
                <a:cubicBezTo>
                  <a:pt x="5060432" y="3572377"/>
                  <a:pt x="5042207" y="3568199"/>
                  <a:pt x="5023981" y="3564018"/>
                </a:cubicBezTo>
                <a:cubicBezTo>
                  <a:pt x="5015502" y="3563248"/>
                  <a:pt x="5006451" y="3564105"/>
                  <a:pt x="4999548" y="3559864"/>
                </a:cubicBezTo>
                <a:cubicBezTo>
                  <a:pt x="4993119" y="3553231"/>
                  <a:pt x="4987370" y="3544641"/>
                  <a:pt x="4982890" y="3538689"/>
                </a:cubicBezTo>
                <a:close/>
                <a:moveTo>
                  <a:pt x="9138629" y="3535799"/>
                </a:moveTo>
                <a:cubicBezTo>
                  <a:pt x="9142139" y="3537026"/>
                  <a:pt x="9145677" y="3540474"/>
                  <a:pt x="9148550" y="3541477"/>
                </a:cubicBezTo>
                <a:cubicBezTo>
                  <a:pt x="9143845" y="3554936"/>
                  <a:pt x="9134628" y="3545452"/>
                  <a:pt x="9128884" y="3543444"/>
                </a:cubicBezTo>
                <a:cubicBezTo>
                  <a:pt x="9131637" y="3535565"/>
                  <a:pt x="9135118" y="3534572"/>
                  <a:pt x="9138629" y="3535799"/>
                </a:cubicBezTo>
                <a:close/>
                <a:moveTo>
                  <a:pt x="9188389" y="3533595"/>
                </a:moveTo>
                <a:cubicBezTo>
                  <a:pt x="9186336" y="3539463"/>
                  <a:pt x="9183152" y="3542744"/>
                  <a:pt x="9179526" y="3541476"/>
                </a:cubicBezTo>
                <a:cubicBezTo>
                  <a:pt x="9182263" y="3533649"/>
                  <a:pt x="9184760" y="3532326"/>
                  <a:pt x="9188389" y="3533595"/>
                </a:cubicBezTo>
                <a:close/>
                <a:moveTo>
                  <a:pt x="5989010" y="3533530"/>
                </a:moveTo>
                <a:cubicBezTo>
                  <a:pt x="5990242" y="3536156"/>
                  <a:pt x="5989558" y="3538113"/>
                  <a:pt x="5990469" y="3540627"/>
                </a:cubicBezTo>
                <a:cubicBezTo>
                  <a:pt x="5988189" y="3542027"/>
                  <a:pt x="5985589" y="3543315"/>
                  <a:pt x="5985044" y="3538732"/>
                </a:cubicBezTo>
                <a:cubicBezTo>
                  <a:pt x="5985728" y="3536775"/>
                  <a:pt x="5988326" y="3535486"/>
                  <a:pt x="5989010" y="3533530"/>
                </a:cubicBezTo>
                <a:close/>
                <a:moveTo>
                  <a:pt x="9916456" y="3532878"/>
                </a:moveTo>
                <a:cubicBezTo>
                  <a:pt x="9920333" y="3533676"/>
                  <a:pt x="9924274" y="3536727"/>
                  <a:pt x="9927304" y="3537786"/>
                </a:cubicBezTo>
                <a:cubicBezTo>
                  <a:pt x="9922436" y="3551709"/>
                  <a:pt x="9912041" y="3543611"/>
                  <a:pt x="9905979" y="3541492"/>
                </a:cubicBezTo>
                <a:cubicBezTo>
                  <a:pt x="9908760" y="3533536"/>
                  <a:pt x="9912577" y="3532079"/>
                  <a:pt x="9916456" y="3532878"/>
                </a:cubicBezTo>
                <a:close/>
                <a:moveTo>
                  <a:pt x="10395469" y="3532134"/>
                </a:moveTo>
                <a:cubicBezTo>
                  <a:pt x="10398243" y="3532089"/>
                  <a:pt x="10401019" y="3533615"/>
                  <a:pt x="10402984" y="3534302"/>
                </a:cubicBezTo>
                <a:lnTo>
                  <a:pt x="10400378" y="3537016"/>
                </a:lnTo>
                <a:lnTo>
                  <a:pt x="10396903" y="3543410"/>
                </a:lnTo>
                <a:cubicBezTo>
                  <a:pt x="10395513" y="3544572"/>
                  <a:pt x="10393984" y="3544586"/>
                  <a:pt x="10392069" y="3543916"/>
                </a:cubicBezTo>
                <a:lnTo>
                  <a:pt x="10394306" y="3540650"/>
                </a:lnTo>
                <a:lnTo>
                  <a:pt x="10387966" y="3539396"/>
                </a:lnTo>
                <a:cubicBezTo>
                  <a:pt x="10389923" y="3533797"/>
                  <a:pt x="10392695" y="3532181"/>
                  <a:pt x="10395469" y="3532134"/>
                </a:cubicBezTo>
                <a:close/>
                <a:moveTo>
                  <a:pt x="9772053" y="3529991"/>
                </a:moveTo>
                <a:cubicBezTo>
                  <a:pt x="9772635" y="3529321"/>
                  <a:pt x="9773067" y="3530055"/>
                  <a:pt x="9773934" y="3531525"/>
                </a:cubicBezTo>
                <a:cubicBezTo>
                  <a:pt x="9770745" y="3532744"/>
                  <a:pt x="9770019" y="3534824"/>
                  <a:pt x="9769292" y="3536903"/>
                </a:cubicBezTo>
                <a:cubicBezTo>
                  <a:pt x="9770745" y="3532744"/>
                  <a:pt x="9771473" y="3530665"/>
                  <a:pt x="9772053" y="3529991"/>
                </a:cubicBezTo>
                <a:close/>
                <a:moveTo>
                  <a:pt x="8922396" y="3529760"/>
                </a:moveTo>
                <a:cubicBezTo>
                  <a:pt x="8922929" y="3534216"/>
                  <a:pt x="8923582" y="3538328"/>
                  <a:pt x="8923562" y="3544369"/>
                </a:cubicBezTo>
                <a:cubicBezTo>
                  <a:pt x="8919835" y="3543066"/>
                  <a:pt x="8916110" y="3541764"/>
                  <a:pt x="8912385" y="3540462"/>
                </a:cubicBezTo>
                <a:cubicBezTo>
                  <a:pt x="8916131" y="3535722"/>
                  <a:pt x="8919203" y="3532915"/>
                  <a:pt x="8922396" y="3529760"/>
                </a:cubicBezTo>
                <a:close/>
                <a:moveTo>
                  <a:pt x="6275723" y="3528474"/>
                </a:moveTo>
                <a:lnTo>
                  <a:pt x="6278353" y="3530065"/>
                </a:lnTo>
                <a:cubicBezTo>
                  <a:pt x="6276972" y="3530783"/>
                  <a:pt x="6275998" y="3530438"/>
                  <a:pt x="6275589" y="3529432"/>
                </a:cubicBezTo>
                <a:close/>
                <a:moveTo>
                  <a:pt x="9172893" y="3528177"/>
                </a:moveTo>
                <a:cubicBezTo>
                  <a:pt x="9176521" y="3529447"/>
                  <a:pt x="9177652" y="3532037"/>
                  <a:pt x="9174915" y="3539864"/>
                </a:cubicBezTo>
                <a:cubicBezTo>
                  <a:pt x="9171286" y="3538596"/>
                  <a:pt x="9170841" y="3534046"/>
                  <a:pt x="9172893" y="3528177"/>
                </a:cubicBezTo>
                <a:close/>
                <a:moveTo>
                  <a:pt x="6083591" y="3527692"/>
                </a:moveTo>
                <a:cubicBezTo>
                  <a:pt x="6080855" y="3535520"/>
                  <a:pt x="6078100" y="3536755"/>
                  <a:pt x="6071900" y="3534586"/>
                </a:cubicBezTo>
                <a:cubicBezTo>
                  <a:pt x="6073951" y="3528715"/>
                  <a:pt x="6077387" y="3525523"/>
                  <a:pt x="6083591" y="3527692"/>
                </a:cubicBezTo>
                <a:close/>
                <a:moveTo>
                  <a:pt x="5948851" y="3525973"/>
                </a:moveTo>
                <a:cubicBezTo>
                  <a:pt x="5943517" y="3541223"/>
                  <a:pt x="5935553" y="3544993"/>
                  <a:pt x="5925614" y="3548073"/>
                </a:cubicBezTo>
                <a:cubicBezTo>
                  <a:pt x="5912055" y="3549886"/>
                  <a:pt x="5900139" y="3552276"/>
                  <a:pt x="5886254" y="3553976"/>
                </a:cubicBezTo>
                <a:cubicBezTo>
                  <a:pt x="5905654" y="3530170"/>
                  <a:pt x="5928291" y="3534080"/>
                  <a:pt x="5948851" y="3525973"/>
                </a:cubicBezTo>
                <a:close/>
                <a:moveTo>
                  <a:pt x="6023322" y="3525551"/>
                </a:moveTo>
                <a:cubicBezTo>
                  <a:pt x="6024228" y="3525868"/>
                  <a:pt x="6024796" y="3527163"/>
                  <a:pt x="6025015" y="3529437"/>
                </a:cubicBezTo>
                <a:cubicBezTo>
                  <a:pt x="6024675" y="3530416"/>
                  <a:pt x="6024051" y="3530747"/>
                  <a:pt x="6023339" y="3531322"/>
                </a:cubicBezTo>
                <a:lnTo>
                  <a:pt x="6021232" y="3534549"/>
                </a:lnTo>
                <a:lnTo>
                  <a:pt x="6021385" y="3535161"/>
                </a:lnTo>
                <a:cubicBezTo>
                  <a:pt x="6012373" y="3536358"/>
                  <a:pt x="5992876" y="3549106"/>
                  <a:pt x="5990276" y="3532982"/>
                </a:cubicBezTo>
                <a:cubicBezTo>
                  <a:pt x="5999648" y="3529736"/>
                  <a:pt x="6010574" y="3529207"/>
                  <a:pt x="6019589" y="3528011"/>
                </a:cubicBezTo>
                <a:lnTo>
                  <a:pt x="6020342" y="3531013"/>
                </a:lnTo>
                <a:lnTo>
                  <a:pt x="6019575" y="3527535"/>
                </a:lnTo>
                <a:cubicBezTo>
                  <a:pt x="6021166" y="3525894"/>
                  <a:pt x="6022415" y="3525234"/>
                  <a:pt x="6023322" y="3525551"/>
                </a:cubicBezTo>
                <a:close/>
                <a:moveTo>
                  <a:pt x="10511151" y="3524346"/>
                </a:moveTo>
                <a:cubicBezTo>
                  <a:pt x="10511944" y="3523748"/>
                  <a:pt x="10512805" y="3524633"/>
                  <a:pt x="10514525" y="3526401"/>
                </a:cubicBezTo>
                <a:cubicBezTo>
                  <a:pt x="10511904" y="3527817"/>
                  <a:pt x="10511176" y="3529898"/>
                  <a:pt x="10508176" y="3531182"/>
                </a:cubicBezTo>
                <a:cubicBezTo>
                  <a:pt x="10509632" y="3527023"/>
                  <a:pt x="10510359" y="3524945"/>
                  <a:pt x="10511151" y="3524346"/>
                </a:cubicBezTo>
                <a:close/>
                <a:moveTo>
                  <a:pt x="9346998" y="3524206"/>
                </a:moveTo>
                <a:cubicBezTo>
                  <a:pt x="9352193" y="3528203"/>
                  <a:pt x="9364294" y="3530251"/>
                  <a:pt x="9364813" y="3541344"/>
                </a:cubicBezTo>
                <a:cubicBezTo>
                  <a:pt x="9364729" y="3547861"/>
                  <a:pt x="9360764" y="3559203"/>
                  <a:pt x="9366640" y="3561258"/>
                </a:cubicBezTo>
                <a:cubicBezTo>
                  <a:pt x="9368000" y="3557369"/>
                  <a:pt x="9377321" y="3536989"/>
                  <a:pt x="9377839" y="3548080"/>
                </a:cubicBezTo>
                <a:cubicBezTo>
                  <a:pt x="9378794" y="3554779"/>
                  <a:pt x="9378890" y="3562358"/>
                  <a:pt x="9379218" y="3570064"/>
                </a:cubicBezTo>
                <a:lnTo>
                  <a:pt x="9381478" y="3588672"/>
                </a:lnTo>
                <a:lnTo>
                  <a:pt x="9384541" y="3584338"/>
                </a:lnTo>
                <a:cubicBezTo>
                  <a:pt x="9383887" y="3586211"/>
                  <a:pt x="9385046" y="3588721"/>
                  <a:pt x="9384391" y="3590594"/>
                </a:cubicBezTo>
                <a:lnTo>
                  <a:pt x="9381833" y="3591612"/>
                </a:lnTo>
                <a:lnTo>
                  <a:pt x="9381980" y="3592803"/>
                </a:lnTo>
                <a:cubicBezTo>
                  <a:pt x="9360441" y="3585273"/>
                  <a:pt x="9342982" y="3566079"/>
                  <a:pt x="9323809" y="3552827"/>
                </a:cubicBezTo>
                <a:cubicBezTo>
                  <a:pt x="9328485" y="3545736"/>
                  <a:pt x="9333679" y="3549733"/>
                  <a:pt x="9337595" y="3551104"/>
                </a:cubicBezTo>
                <a:cubicBezTo>
                  <a:pt x="9340995" y="3541381"/>
                  <a:pt x="9343600" y="3533929"/>
                  <a:pt x="9346998" y="3524206"/>
                </a:cubicBezTo>
                <a:close/>
                <a:moveTo>
                  <a:pt x="6042503" y="3523984"/>
                </a:moveTo>
                <a:cubicBezTo>
                  <a:pt x="6044139" y="3524657"/>
                  <a:pt x="6045580" y="3525692"/>
                  <a:pt x="6046733" y="3527155"/>
                </a:cubicBezTo>
                <a:cubicBezTo>
                  <a:pt x="6040140" y="3526972"/>
                  <a:pt x="6028264" y="3535554"/>
                  <a:pt x="6024975" y="3525914"/>
                </a:cubicBezTo>
                <a:cubicBezTo>
                  <a:pt x="6030912" y="3523215"/>
                  <a:pt x="6037588" y="3521968"/>
                  <a:pt x="6042503" y="3523984"/>
                </a:cubicBezTo>
                <a:close/>
                <a:moveTo>
                  <a:pt x="10169659" y="3523525"/>
                </a:moveTo>
                <a:cubicBezTo>
                  <a:pt x="10171624" y="3522353"/>
                  <a:pt x="10173661" y="3522715"/>
                  <a:pt x="10175699" y="3523848"/>
                </a:cubicBezTo>
                <a:cubicBezTo>
                  <a:pt x="10179779" y="3526118"/>
                  <a:pt x="10183860" y="3531471"/>
                  <a:pt x="10187367" y="3533821"/>
                </a:cubicBezTo>
                <a:cubicBezTo>
                  <a:pt x="10181979" y="3535302"/>
                  <a:pt x="10172848" y="3540526"/>
                  <a:pt x="10167651" y="3537973"/>
                </a:cubicBezTo>
                <a:lnTo>
                  <a:pt x="10166903" y="3536813"/>
                </a:lnTo>
                <a:lnTo>
                  <a:pt x="10163219" y="3538908"/>
                </a:lnTo>
                <a:cubicBezTo>
                  <a:pt x="10162313" y="3538592"/>
                  <a:pt x="10161768" y="3537234"/>
                  <a:pt x="10161588" y="3534837"/>
                </a:cubicBezTo>
                <a:cubicBezTo>
                  <a:pt x="10162406" y="3533956"/>
                  <a:pt x="10163086" y="3533465"/>
                  <a:pt x="10163664" y="3533265"/>
                </a:cubicBezTo>
                <a:lnTo>
                  <a:pt x="10164695" y="3533395"/>
                </a:lnTo>
                <a:lnTo>
                  <a:pt x="10164053" y="3532402"/>
                </a:lnTo>
                <a:cubicBezTo>
                  <a:pt x="10165801" y="3527402"/>
                  <a:pt x="10167695" y="3524696"/>
                  <a:pt x="10169659" y="3523525"/>
                </a:cubicBezTo>
                <a:close/>
                <a:moveTo>
                  <a:pt x="10394414" y="3522409"/>
                </a:moveTo>
                <a:cubicBezTo>
                  <a:pt x="10391679" y="3530237"/>
                  <a:pt x="10389180" y="3531560"/>
                  <a:pt x="10385553" y="3530293"/>
                </a:cubicBezTo>
                <a:cubicBezTo>
                  <a:pt x="10387607" y="3524422"/>
                  <a:pt x="10390787" y="3521142"/>
                  <a:pt x="10394414" y="3522409"/>
                </a:cubicBezTo>
                <a:close/>
                <a:moveTo>
                  <a:pt x="6095278" y="3522052"/>
                </a:moveTo>
                <a:cubicBezTo>
                  <a:pt x="6092568" y="3529804"/>
                  <a:pt x="6090047" y="3531190"/>
                  <a:pt x="6086419" y="3529922"/>
                </a:cubicBezTo>
                <a:cubicBezTo>
                  <a:pt x="6088539" y="3523856"/>
                  <a:pt x="6091650" y="3520784"/>
                  <a:pt x="6095278" y="3522052"/>
                </a:cubicBezTo>
                <a:close/>
                <a:moveTo>
                  <a:pt x="9121349" y="3520892"/>
                </a:moveTo>
                <a:cubicBezTo>
                  <a:pt x="9123774" y="3520688"/>
                  <a:pt x="9126404" y="3522133"/>
                  <a:pt x="9129198" y="3523110"/>
                </a:cubicBezTo>
                <a:cubicBezTo>
                  <a:pt x="9125922" y="3532478"/>
                  <a:pt x="9120333" y="3530524"/>
                  <a:pt x="9114746" y="3528570"/>
                </a:cubicBezTo>
                <a:cubicBezTo>
                  <a:pt x="9116710" y="3522950"/>
                  <a:pt x="9118926" y="3521096"/>
                  <a:pt x="9121349" y="3520892"/>
                </a:cubicBezTo>
                <a:close/>
                <a:moveTo>
                  <a:pt x="9697566" y="3518854"/>
                </a:moveTo>
                <a:cubicBezTo>
                  <a:pt x="9694829" y="3526683"/>
                  <a:pt x="9692230" y="3527971"/>
                  <a:pt x="9688403" y="3526633"/>
                </a:cubicBezTo>
                <a:cubicBezTo>
                  <a:pt x="9690456" y="3520761"/>
                  <a:pt x="9693740" y="3517516"/>
                  <a:pt x="9697566" y="3518854"/>
                </a:cubicBezTo>
                <a:close/>
                <a:moveTo>
                  <a:pt x="8993562" y="3517357"/>
                </a:moveTo>
                <a:cubicBezTo>
                  <a:pt x="8992902" y="3519248"/>
                  <a:pt x="8994859" y="3519932"/>
                  <a:pt x="8994199" y="3521823"/>
                </a:cubicBezTo>
                <a:cubicBezTo>
                  <a:pt x="8999412" y="3525768"/>
                  <a:pt x="9011493" y="3527869"/>
                  <a:pt x="9006866" y="3541105"/>
                </a:cubicBezTo>
                <a:cubicBezTo>
                  <a:pt x="8999361" y="3538482"/>
                  <a:pt x="8991528" y="3535744"/>
                  <a:pt x="8985655" y="3533690"/>
                </a:cubicBezTo>
                <a:cubicBezTo>
                  <a:pt x="8987637" y="3528017"/>
                  <a:pt x="8989622" y="3522345"/>
                  <a:pt x="8993562" y="3517357"/>
                </a:cubicBezTo>
                <a:close/>
                <a:moveTo>
                  <a:pt x="9864601" y="3515653"/>
                </a:moveTo>
                <a:cubicBezTo>
                  <a:pt x="9868705" y="3517089"/>
                  <a:pt x="9872812" y="3518522"/>
                  <a:pt x="9869391" y="3528308"/>
                </a:cubicBezTo>
                <a:cubicBezTo>
                  <a:pt x="9868708" y="3523678"/>
                  <a:pt x="9864599" y="3522242"/>
                  <a:pt x="9861178" y="3518850"/>
                </a:cubicBezTo>
                <a:cubicBezTo>
                  <a:pt x="9861863" y="3516892"/>
                  <a:pt x="9864601" y="3515653"/>
                  <a:pt x="9864601" y="3515653"/>
                </a:cubicBezTo>
                <a:close/>
                <a:moveTo>
                  <a:pt x="8894116" y="3513390"/>
                </a:moveTo>
                <a:cubicBezTo>
                  <a:pt x="8891379" y="3521217"/>
                  <a:pt x="8888881" y="3522540"/>
                  <a:pt x="8885253" y="3521270"/>
                </a:cubicBezTo>
                <a:cubicBezTo>
                  <a:pt x="8887988" y="3513445"/>
                  <a:pt x="8892301" y="3512756"/>
                  <a:pt x="8894116" y="3513390"/>
                </a:cubicBezTo>
                <a:close/>
                <a:moveTo>
                  <a:pt x="9195459" y="3513372"/>
                </a:moveTo>
                <a:cubicBezTo>
                  <a:pt x="9192722" y="3521201"/>
                  <a:pt x="9190222" y="3522524"/>
                  <a:pt x="9186595" y="3521254"/>
                </a:cubicBezTo>
                <a:cubicBezTo>
                  <a:pt x="9188647" y="3515385"/>
                  <a:pt x="9191828" y="3512103"/>
                  <a:pt x="9195459" y="3513372"/>
                </a:cubicBezTo>
                <a:close/>
                <a:moveTo>
                  <a:pt x="6126974" y="3512642"/>
                </a:moveTo>
                <a:cubicBezTo>
                  <a:pt x="6130669" y="3513390"/>
                  <a:pt x="6134391" y="3516323"/>
                  <a:pt x="6137209" y="3517309"/>
                </a:cubicBezTo>
                <a:cubicBezTo>
                  <a:pt x="6131784" y="3532830"/>
                  <a:pt x="6122539" y="3523066"/>
                  <a:pt x="6116902" y="3521095"/>
                </a:cubicBezTo>
                <a:cubicBezTo>
                  <a:pt x="6119614" y="3513335"/>
                  <a:pt x="6123279" y="3511896"/>
                  <a:pt x="6126974" y="3512642"/>
                </a:cubicBezTo>
                <a:close/>
                <a:moveTo>
                  <a:pt x="8948572" y="3509734"/>
                </a:moveTo>
                <a:cubicBezTo>
                  <a:pt x="8945836" y="3517561"/>
                  <a:pt x="8943336" y="3518883"/>
                  <a:pt x="8939707" y="3517616"/>
                </a:cubicBezTo>
                <a:cubicBezTo>
                  <a:pt x="8941761" y="3511744"/>
                  <a:pt x="8944942" y="3508466"/>
                  <a:pt x="8948572" y="3509734"/>
                </a:cubicBezTo>
                <a:close/>
                <a:moveTo>
                  <a:pt x="10636113" y="3507179"/>
                </a:moveTo>
                <a:cubicBezTo>
                  <a:pt x="10647152" y="3508839"/>
                  <a:pt x="10652698" y="3519571"/>
                  <a:pt x="10657556" y="3532266"/>
                </a:cubicBezTo>
                <a:cubicBezTo>
                  <a:pt x="10658778" y="3538191"/>
                  <a:pt x="10661291" y="3544017"/>
                  <a:pt x="10663434" y="3550216"/>
                </a:cubicBezTo>
                <a:lnTo>
                  <a:pt x="10666823" y="3569018"/>
                </a:lnTo>
                <a:lnTo>
                  <a:pt x="10669046" y="3564008"/>
                </a:lnTo>
                <a:cubicBezTo>
                  <a:pt x="10669997" y="3562967"/>
                  <a:pt x="10671045" y="3563334"/>
                  <a:pt x="10672403" y="3566189"/>
                </a:cubicBezTo>
                <a:cubicBezTo>
                  <a:pt x="10671070" y="3566637"/>
                  <a:pt x="10670403" y="3566860"/>
                  <a:pt x="10669637" y="3567369"/>
                </a:cubicBezTo>
                <a:lnTo>
                  <a:pt x="10666943" y="3569685"/>
                </a:lnTo>
                <a:lnTo>
                  <a:pt x="10667073" y="3570407"/>
                </a:lnTo>
                <a:cubicBezTo>
                  <a:pt x="10687178" y="3612617"/>
                  <a:pt x="10707172" y="3654024"/>
                  <a:pt x="10727960" y="3694274"/>
                </a:cubicBezTo>
                <a:cubicBezTo>
                  <a:pt x="10716253" y="3701177"/>
                  <a:pt x="10713450" y="3682604"/>
                  <a:pt x="10708606" y="3676514"/>
                </a:cubicBezTo>
                <a:cubicBezTo>
                  <a:pt x="10702363" y="3661138"/>
                  <a:pt x="10695092" y="3649801"/>
                  <a:pt x="10688049" y="3636712"/>
                </a:cubicBezTo>
                <a:cubicBezTo>
                  <a:pt x="10672681" y="3607549"/>
                  <a:pt x="10655364" y="3577308"/>
                  <a:pt x="10640351" y="3548240"/>
                </a:cubicBezTo>
                <a:cubicBezTo>
                  <a:pt x="10637580" y="3542873"/>
                  <a:pt x="10616106" y="3504582"/>
                  <a:pt x="10636113" y="3507179"/>
                </a:cubicBezTo>
                <a:close/>
                <a:moveTo>
                  <a:pt x="9322964" y="3504456"/>
                </a:moveTo>
                <a:cubicBezTo>
                  <a:pt x="9319511" y="3514339"/>
                  <a:pt x="9314124" y="3523547"/>
                  <a:pt x="9313407" y="3531798"/>
                </a:cubicBezTo>
                <a:cubicBezTo>
                  <a:pt x="9313813" y="3543031"/>
                  <a:pt x="9329307" y="3511109"/>
                  <a:pt x="9329999" y="3509132"/>
                </a:cubicBezTo>
                <a:cubicBezTo>
                  <a:pt x="9334408" y="3515110"/>
                  <a:pt x="9336890" y="3520416"/>
                  <a:pt x="9339369" y="3525718"/>
                </a:cubicBezTo>
                <a:cubicBezTo>
                  <a:pt x="9336056" y="3528996"/>
                  <a:pt x="9331502" y="3529623"/>
                  <a:pt x="9329429" y="3535550"/>
                </a:cubicBezTo>
                <a:cubicBezTo>
                  <a:pt x="9325427" y="3540805"/>
                  <a:pt x="9327358" y="3541481"/>
                  <a:pt x="9323469" y="3546407"/>
                </a:cubicBezTo>
                <a:cubicBezTo>
                  <a:pt x="9308048" y="3534731"/>
                  <a:pt x="9294096" y="3525047"/>
                  <a:pt x="9280235" y="3516136"/>
                </a:cubicBezTo>
                <a:cubicBezTo>
                  <a:pt x="9290175" y="3506301"/>
                  <a:pt x="9294672" y="3523399"/>
                  <a:pt x="9303777" y="3522147"/>
                </a:cubicBezTo>
                <a:cubicBezTo>
                  <a:pt x="9312884" y="3520895"/>
                  <a:pt x="9315241" y="3501756"/>
                  <a:pt x="9322964" y="3504456"/>
                </a:cubicBezTo>
                <a:close/>
                <a:moveTo>
                  <a:pt x="9853960" y="3500586"/>
                </a:moveTo>
                <a:cubicBezTo>
                  <a:pt x="9857663" y="3501881"/>
                  <a:pt x="9861385" y="3505286"/>
                  <a:pt x="9864433" y="3508453"/>
                </a:cubicBezTo>
                <a:cubicBezTo>
                  <a:pt x="9858112" y="3514655"/>
                  <a:pt x="9850684" y="3509954"/>
                  <a:pt x="9853960" y="3500586"/>
                </a:cubicBezTo>
                <a:close/>
                <a:moveTo>
                  <a:pt x="10438419" y="3498918"/>
                </a:moveTo>
                <a:cubicBezTo>
                  <a:pt x="10439215" y="3498322"/>
                  <a:pt x="10440084" y="3499209"/>
                  <a:pt x="10441819" y="3500983"/>
                </a:cubicBezTo>
                <a:cubicBezTo>
                  <a:pt x="10438992" y="3502329"/>
                  <a:pt x="10438264" y="3504408"/>
                  <a:pt x="10435441" y="3505755"/>
                </a:cubicBezTo>
                <a:cubicBezTo>
                  <a:pt x="10436895" y="3501596"/>
                  <a:pt x="10437622" y="3499516"/>
                  <a:pt x="10438419" y="3498918"/>
                </a:cubicBezTo>
                <a:close/>
                <a:moveTo>
                  <a:pt x="9342389" y="3496058"/>
                </a:moveTo>
                <a:cubicBezTo>
                  <a:pt x="9342857" y="3495710"/>
                  <a:pt x="9343313" y="3496381"/>
                  <a:pt x="9344224" y="3497724"/>
                </a:cubicBezTo>
                <a:cubicBezTo>
                  <a:pt x="9341124" y="3498687"/>
                  <a:pt x="9340485" y="3500513"/>
                  <a:pt x="9340485" y="3500513"/>
                </a:cubicBezTo>
                <a:cubicBezTo>
                  <a:pt x="9341442" y="3497776"/>
                  <a:pt x="9341921" y="3496406"/>
                  <a:pt x="9342389" y="3496058"/>
                </a:cubicBezTo>
                <a:close/>
                <a:moveTo>
                  <a:pt x="9724628" y="3494121"/>
                </a:moveTo>
                <a:cubicBezTo>
                  <a:pt x="9732579" y="3496901"/>
                  <a:pt x="9740532" y="3499681"/>
                  <a:pt x="9747779" y="3504479"/>
                </a:cubicBezTo>
                <a:cubicBezTo>
                  <a:pt x="9752334" y="3510603"/>
                  <a:pt x="9746816" y="3519997"/>
                  <a:pt x="9743995" y="3528070"/>
                </a:cubicBezTo>
                <a:cubicBezTo>
                  <a:pt x="9732066" y="3523901"/>
                  <a:pt x="9729050" y="3506991"/>
                  <a:pt x="9724628" y="3494121"/>
                </a:cubicBezTo>
                <a:close/>
                <a:moveTo>
                  <a:pt x="10183660" y="3491592"/>
                </a:moveTo>
                <a:cubicBezTo>
                  <a:pt x="10186591" y="3492050"/>
                  <a:pt x="10189745" y="3494283"/>
                  <a:pt x="10192749" y="3495334"/>
                </a:cubicBezTo>
                <a:cubicBezTo>
                  <a:pt x="10189227" y="3505409"/>
                  <a:pt x="10181918" y="3500594"/>
                  <a:pt x="10175906" y="3498492"/>
                </a:cubicBezTo>
                <a:cubicBezTo>
                  <a:pt x="10178020" y="3492447"/>
                  <a:pt x="10180729" y="3491132"/>
                  <a:pt x="10183660" y="3491592"/>
                </a:cubicBezTo>
                <a:close/>
                <a:moveTo>
                  <a:pt x="9934788" y="3489370"/>
                </a:moveTo>
                <a:cubicBezTo>
                  <a:pt x="9937213" y="3489087"/>
                  <a:pt x="9939828" y="3490567"/>
                  <a:pt x="9942699" y="3491571"/>
                </a:cubicBezTo>
                <a:cubicBezTo>
                  <a:pt x="9938473" y="3503662"/>
                  <a:pt x="9931520" y="3498971"/>
                  <a:pt x="9928011" y="3497743"/>
                </a:cubicBezTo>
                <a:cubicBezTo>
                  <a:pt x="9930125" y="3491696"/>
                  <a:pt x="9932362" y="3489652"/>
                  <a:pt x="9934788" y="3489370"/>
                </a:cubicBezTo>
                <a:close/>
                <a:moveTo>
                  <a:pt x="8673816" y="3487172"/>
                </a:moveTo>
                <a:cubicBezTo>
                  <a:pt x="8677495" y="3487914"/>
                  <a:pt x="8681213" y="3490846"/>
                  <a:pt x="8684085" y="3491851"/>
                </a:cubicBezTo>
                <a:cubicBezTo>
                  <a:pt x="8678659" y="3507372"/>
                  <a:pt x="8669208" y="3497536"/>
                  <a:pt x="8663782" y="3495641"/>
                </a:cubicBezTo>
                <a:cubicBezTo>
                  <a:pt x="8666495" y="3487879"/>
                  <a:pt x="8670136" y="3486430"/>
                  <a:pt x="8673816" y="3487172"/>
                </a:cubicBezTo>
                <a:close/>
                <a:moveTo>
                  <a:pt x="3301637" y="3481615"/>
                </a:moveTo>
                <a:lnTo>
                  <a:pt x="3494454" y="3502452"/>
                </a:lnTo>
                <a:cubicBezTo>
                  <a:pt x="3574987" y="3509254"/>
                  <a:pt x="3655677" y="3514221"/>
                  <a:pt x="3736377" y="3517489"/>
                </a:cubicBezTo>
                <a:cubicBezTo>
                  <a:pt x="3766339" y="3517997"/>
                  <a:pt x="3836408" y="3520813"/>
                  <a:pt x="3877131" y="3522439"/>
                </a:cubicBezTo>
                <a:cubicBezTo>
                  <a:pt x="3886379" y="3524146"/>
                  <a:pt x="3891211" y="3525650"/>
                  <a:pt x="3892912" y="3526903"/>
                </a:cubicBezTo>
                <a:cubicBezTo>
                  <a:pt x="3898014" y="3530663"/>
                  <a:pt x="3874933" y="3532174"/>
                  <a:pt x="3858345" y="3530170"/>
                </a:cubicBezTo>
                <a:lnTo>
                  <a:pt x="3607308" y="3522751"/>
                </a:lnTo>
                <a:close/>
                <a:moveTo>
                  <a:pt x="10063764" y="3480296"/>
                </a:moveTo>
                <a:cubicBezTo>
                  <a:pt x="10070552" y="3482873"/>
                  <a:pt x="10074718" y="3496171"/>
                  <a:pt x="10079549" y="3501123"/>
                </a:cubicBezTo>
                <a:cubicBezTo>
                  <a:pt x="10069806" y="3497717"/>
                  <a:pt x="10061063" y="3492484"/>
                  <a:pt x="10055981" y="3481997"/>
                </a:cubicBezTo>
                <a:cubicBezTo>
                  <a:pt x="10058947" y="3479769"/>
                  <a:pt x="10061501" y="3479439"/>
                  <a:pt x="10063764" y="3480296"/>
                </a:cubicBezTo>
                <a:close/>
                <a:moveTo>
                  <a:pt x="10602969" y="3478383"/>
                </a:moveTo>
                <a:cubicBezTo>
                  <a:pt x="10605763" y="3478228"/>
                  <a:pt x="10608534" y="3479763"/>
                  <a:pt x="10610554" y="3480470"/>
                </a:cubicBezTo>
                <a:cubicBezTo>
                  <a:pt x="10606326" y="3492562"/>
                  <a:pt x="10600972" y="3488427"/>
                  <a:pt x="10595246" y="3486425"/>
                </a:cubicBezTo>
                <a:cubicBezTo>
                  <a:pt x="10597358" y="3480379"/>
                  <a:pt x="10600176" y="3478537"/>
                  <a:pt x="10602969" y="3478383"/>
                </a:cubicBezTo>
                <a:close/>
                <a:moveTo>
                  <a:pt x="9794263" y="3474699"/>
                </a:moveTo>
                <a:cubicBezTo>
                  <a:pt x="9809945" y="3480183"/>
                  <a:pt x="9824935" y="3487668"/>
                  <a:pt x="9837823" y="3501152"/>
                </a:cubicBezTo>
                <a:cubicBezTo>
                  <a:pt x="9830659" y="3502759"/>
                  <a:pt x="9822680" y="3506704"/>
                  <a:pt x="9814700" y="3510647"/>
                </a:cubicBezTo>
                <a:cubicBezTo>
                  <a:pt x="9814295" y="3492926"/>
                  <a:pt x="9801967" y="3484126"/>
                  <a:pt x="9794263" y="3474699"/>
                </a:cubicBezTo>
                <a:close/>
                <a:moveTo>
                  <a:pt x="6121854" y="3474548"/>
                </a:moveTo>
                <a:cubicBezTo>
                  <a:pt x="6131237" y="3472888"/>
                  <a:pt x="6145047" y="3488350"/>
                  <a:pt x="6153957" y="3499663"/>
                </a:cubicBezTo>
                <a:lnTo>
                  <a:pt x="6160380" y="3508135"/>
                </a:lnTo>
                <a:lnTo>
                  <a:pt x="6180470" y="3499890"/>
                </a:lnTo>
                <a:cubicBezTo>
                  <a:pt x="6189847" y="3499031"/>
                  <a:pt x="6199358" y="3500150"/>
                  <a:pt x="6209212" y="3500286"/>
                </a:cubicBezTo>
                <a:cubicBezTo>
                  <a:pt x="6203714" y="3516013"/>
                  <a:pt x="6197731" y="3520538"/>
                  <a:pt x="6187241" y="3519075"/>
                </a:cubicBezTo>
                <a:lnTo>
                  <a:pt x="6170578" y="3518056"/>
                </a:lnTo>
                <a:lnTo>
                  <a:pt x="6185315" y="3531347"/>
                </a:lnTo>
                <a:cubicBezTo>
                  <a:pt x="6210813" y="3547841"/>
                  <a:pt x="6241184" y="3554746"/>
                  <a:pt x="6258239" y="3585456"/>
                </a:cubicBezTo>
                <a:cubicBezTo>
                  <a:pt x="6250849" y="3585073"/>
                  <a:pt x="6243862" y="3583180"/>
                  <a:pt x="6237208" y="3580270"/>
                </a:cubicBezTo>
                <a:cubicBezTo>
                  <a:pt x="6217244" y="3571536"/>
                  <a:pt x="6200270" y="3553641"/>
                  <a:pt x="6184266" y="3539796"/>
                </a:cubicBezTo>
                <a:cubicBezTo>
                  <a:pt x="6160863" y="3520616"/>
                  <a:pt x="6137692" y="3501882"/>
                  <a:pt x="6114291" y="3482703"/>
                </a:cubicBezTo>
                <a:cubicBezTo>
                  <a:pt x="6116090" y="3477557"/>
                  <a:pt x="6118726" y="3475101"/>
                  <a:pt x="6121854" y="3474548"/>
                </a:cubicBezTo>
                <a:close/>
                <a:moveTo>
                  <a:pt x="10675236" y="3473489"/>
                </a:moveTo>
                <a:cubicBezTo>
                  <a:pt x="10677587" y="3475440"/>
                  <a:pt x="10678811" y="3479826"/>
                  <a:pt x="10677048" y="3484866"/>
                </a:cubicBezTo>
                <a:cubicBezTo>
                  <a:pt x="10673821" y="3481475"/>
                  <a:pt x="10670597" y="3478084"/>
                  <a:pt x="10666665" y="3476710"/>
                </a:cubicBezTo>
                <a:cubicBezTo>
                  <a:pt x="10669407" y="3472017"/>
                  <a:pt x="10672886" y="3471536"/>
                  <a:pt x="10675236" y="3473489"/>
                </a:cubicBezTo>
                <a:close/>
                <a:moveTo>
                  <a:pt x="10054993" y="3472599"/>
                </a:moveTo>
                <a:cubicBezTo>
                  <a:pt x="10055728" y="3472089"/>
                  <a:pt x="10056723" y="3472435"/>
                  <a:pt x="10058711" y="3473130"/>
                </a:cubicBezTo>
                <a:cubicBezTo>
                  <a:pt x="10056086" y="3474260"/>
                  <a:pt x="10055448" y="3476085"/>
                  <a:pt x="10052819" y="3477214"/>
                </a:cubicBezTo>
                <a:cubicBezTo>
                  <a:pt x="10053777" y="3474477"/>
                  <a:pt x="10054255" y="3473109"/>
                  <a:pt x="10054993" y="3472599"/>
                </a:cubicBezTo>
                <a:close/>
                <a:moveTo>
                  <a:pt x="9711968" y="3472582"/>
                </a:moveTo>
                <a:cubicBezTo>
                  <a:pt x="9715692" y="3473327"/>
                  <a:pt x="9719398" y="3476295"/>
                  <a:pt x="9722110" y="3477245"/>
                </a:cubicBezTo>
                <a:cubicBezTo>
                  <a:pt x="9717244" y="3491169"/>
                  <a:pt x="9707464" y="3483286"/>
                  <a:pt x="9701722" y="3481278"/>
                </a:cubicBezTo>
                <a:cubicBezTo>
                  <a:pt x="9704504" y="3473320"/>
                  <a:pt x="9708244" y="3471840"/>
                  <a:pt x="9711968" y="3472582"/>
                </a:cubicBezTo>
                <a:close/>
                <a:moveTo>
                  <a:pt x="9688416" y="3472468"/>
                </a:moveTo>
                <a:cubicBezTo>
                  <a:pt x="9691901" y="3473143"/>
                  <a:pt x="9695473" y="3476027"/>
                  <a:pt x="9698535" y="3477097"/>
                </a:cubicBezTo>
                <a:cubicBezTo>
                  <a:pt x="9693109" y="3492618"/>
                  <a:pt x="9684939" y="3483230"/>
                  <a:pt x="9678816" y="3481089"/>
                </a:cubicBezTo>
                <a:cubicBezTo>
                  <a:pt x="9681531" y="3473327"/>
                  <a:pt x="9684929" y="3471795"/>
                  <a:pt x="9688416" y="3472468"/>
                </a:cubicBezTo>
                <a:close/>
                <a:moveTo>
                  <a:pt x="9864947" y="3471049"/>
                </a:moveTo>
                <a:cubicBezTo>
                  <a:pt x="9868822" y="3471851"/>
                  <a:pt x="9872769" y="3474888"/>
                  <a:pt x="9875797" y="3475948"/>
                </a:cubicBezTo>
                <a:cubicBezTo>
                  <a:pt x="9870404" y="3491376"/>
                  <a:pt x="9860571" y="3481676"/>
                  <a:pt x="9854508" y="3479557"/>
                </a:cubicBezTo>
                <a:cubicBezTo>
                  <a:pt x="9857263" y="3471678"/>
                  <a:pt x="9861070" y="3470245"/>
                  <a:pt x="9864947" y="3471049"/>
                </a:cubicBezTo>
                <a:close/>
                <a:moveTo>
                  <a:pt x="6103280" y="3469853"/>
                </a:moveTo>
                <a:cubicBezTo>
                  <a:pt x="6105898" y="3470203"/>
                  <a:pt x="6108492" y="3472241"/>
                  <a:pt x="6110513" y="3472948"/>
                </a:cubicBezTo>
                <a:cubicBezTo>
                  <a:pt x="6106989" y="3483025"/>
                  <a:pt x="6099611" y="3478185"/>
                  <a:pt x="6095909" y="3476889"/>
                </a:cubicBezTo>
                <a:cubicBezTo>
                  <a:pt x="6098023" y="3470842"/>
                  <a:pt x="6100662" y="3469503"/>
                  <a:pt x="6103280" y="3469853"/>
                </a:cubicBezTo>
                <a:close/>
                <a:moveTo>
                  <a:pt x="6931788" y="3469529"/>
                </a:moveTo>
                <a:lnTo>
                  <a:pt x="6931023" y="3470298"/>
                </a:lnTo>
                <a:lnTo>
                  <a:pt x="6933249" y="3470547"/>
                </a:lnTo>
                <a:lnTo>
                  <a:pt x="6937089" y="3476938"/>
                </a:lnTo>
                <a:cubicBezTo>
                  <a:pt x="6933387" y="3481022"/>
                  <a:pt x="6929856" y="3478420"/>
                  <a:pt x="6922209" y="3472783"/>
                </a:cubicBezTo>
                <a:close/>
                <a:moveTo>
                  <a:pt x="8943762" y="3469146"/>
                </a:moveTo>
                <a:cubicBezTo>
                  <a:pt x="8947592" y="3470485"/>
                  <a:pt x="8950715" y="3473846"/>
                  <a:pt x="8953633" y="3476757"/>
                </a:cubicBezTo>
                <a:cubicBezTo>
                  <a:pt x="8948004" y="3481597"/>
                  <a:pt x="8940345" y="3478920"/>
                  <a:pt x="8943762" y="3469146"/>
                </a:cubicBezTo>
                <a:close/>
                <a:moveTo>
                  <a:pt x="10512782" y="3468342"/>
                </a:moveTo>
                <a:cubicBezTo>
                  <a:pt x="10510046" y="3476169"/>
                  <a:pt x="10507446" y="3477457"/>
                  <a:pt x="10503619" y="3476119"/>
                </a:cubicBezTo>
                <a:cubicBezTo>
                  <a:pt x="10506355" y="3468291"/>
                  <a:pt x="10508953" y="3467004"/>
                  <a:pt x="10512782" y="3468342"/>
                </a:cubicBezTo>
                <a:close/>
                <a:moveTo>
                  <a:pt x="6915151" y="3467579"/>
                </a:moveTo>
                <a:cubicBezTo>
                  <a:pt x="6915151" y="3467579"/>
                  <a:pt x="6916959" y="3467210"/>
                  <a:pt x="6918743" y="3467675"/>
                </a:cubicBezTo>
                <a:cubicBezTo>
                  <a:pt x="6920532" y="3468140"/>
                  <a:pt x="6922296" y="3469440"/>
                  <a:pt x="6922209" y="3472783"/>
                </a:cubicBezTo>
                <a:cubicBezTo>
                  <a:pt x="6922209" y="3472783"/>
                  <a:pt x="6914979" y="3474265"/>
                  <a:pt x="6915151" y="3467579"/>
                </a:cubicBezTo>
                <a:close/>
                <a:moveTo>
                  <a:pt x="9667220" y="3466381"/>
                </a:moveTo>
                <a:cubicBezTo>
                  <a:pt x="9669771" y="3465293"/>
                  <a:pt x="9673331" y="3465972"/>
                  <a:pt x="9680453" y="3467332"/>
                </a:cubicBezTo>
                <a:cubicBezTo>
                  <a:pt x="9673242" y="3469333"/>
                  <a:pt x="9666031" y="3471335"/>
                  <a:pt x="9660049" y="3476031"/>
                </a:cubicBezTo>
                <a:cubicBezTo>
                  <a:pt x="9663130" y="3470323"/>
                  <a:pt x="9664671" y="3467468"/>
                  <a:pt x="9667220" y="3466381"/>
                </a:cubicBezTo>
                <a:close/>
                <a:moveTo>
                  <a:pt x="9955096" y="3463575"/>
                </a:moveTo>
                <a:cubicBezTo>
                  <a:pt x="9957383" y="3464924"/>
                  <a:pt x="9958493" y="3468056"/>
                  <a:pt x="9956782" y="3472948"/>
                </a:cubicBezTo>
                <a:cubicBezTo>
                  <a:pt x="9953535" y="3469617"/>
                  <a:pt x="9950289" y="3466285"/>
                  <a:pt x="9946356" y="3464912"/>
                </a:cubicBezTo>
                <a:cubicBezTo>
                  <a:pt x="9949348" y="3462664"/>
                  <a:pt x="9952810" y="3462226"/>
                  <a:pt x="9955096" y="3463575"/>
                </a:cubicBezTo>
                <a:close/>
                <a:moveTo>
                  <a:pt x="10161693" y="3462599"/>
                </a:moveTo>
                <a:cubicBezTo>
                  <a:pt x="10163314" y="3462210"/>
                  <a:pt x="10164781" y="3462724"/>
                  <a:pt x="10166140" y="3463744"/>
                </a:cubicBezTo>
                <a:cubicBezTo>
                  <a:pt x="10168855" y="3465785"/>
                  <a:pt x="10171124" y="3469853"/>
                  <a:pt x="10173261" y="3472784"/>
                </a:cubicBezTo>
                <a:cubicBezTo>
                  <a:pt x="10171385" y="3472128"/>
                  <a:pt x="10170705" y="3474074"/>
                  <a:pt x="10168143" y="3475361"/>
                </a:cubicBezTo>
                <a:cubicBezTo>
                  <a:pt x="10165063" y="3472101"/>
                  <a:pt x="10160105" y="3468185"/>
                  <a:pt x="10156345" y="3466870"/>
                </a:cubicBezTo>
                <a:cubicBezTo>
                  <a:pt x="10158305" y="3464280"/>
                  <a:pt x="10160074" y="3462988"/>
                  <a:pt x="10161693" y="3462599"/>
                </a:cubicBezTo>
                <a:close/>
                <a:moveTo>
                  <a:pt x="8894783" y="3461751"/>
                </a:moveTo>
                <a:cubicBezTo>
                  <a:pt x="8896167" y="3464036"/>
                  <a:pt x="8900059" y="3465395"/>
                  <a:pt x="8903275" y="3468682"/>
                </a:cubicBezTo>
                <a:cubicBezTo>
                  <a:pt x="8899983" y="3471853"/>
                  <a:pt x="8896691" y="3475027"/>
                  <a:pt x="8890780" y="3479443"/>
                </a:cubicBezTo>
                <a:cubicBezTo>
                  <a:pt x="8890855" y="3472986"/>
                  <a:pt x="8892875" y="3467208"/>
                  <a:pt x="8894783" y="3461751"/>
                </a:cubicBezTo>
                <a:close/>
                <a:moveTo>
                  <a:pt x="10665459" y="3460171"/>
                </a:moveTo>
                <a:cubicBezTo>
                  <a:pt x="10667255" y="3461346"/>
                  <a:pt x="10668708" y="3463504"/>
                  <a:pt x="10670331" y="3465166"/>
                </a:cubicBezTo>
                <a:cubicBezTo>
                  <a:pt x="10668366" y="3464480"/>
                  <a:pt x="10667682" y="3466438"/>
                  <a:pt x="10666998" y="3468394"/>
                </a:cubicBezTo>
                <a:cubicBezTo>
                  <a:pt x="10663750" y="3465063"/>
                  <a:pt x="10662468" y="3462418"/>
                  <a:pt x="10658537" y="3461043"/>
                </a:cubicBezTo>
                <a:cubicBezTo>
                  <a:pt x="10661529" y="3458797"/>
                  <a:pt x="10663665" y="3458994"/>
                  <a:pt x="10665459" y="3460171"/>
                </a:cubicBezTo>
                <a:close/>
                <a:moveTo>
                  <a:pt x="6487413" y="3458861"/>
                </a:moveTo>
                <a:lnTo>
                  <a:pt x="6487101" y="3459279"/>
                </a:lnTo>
                <a:cubicBezTo>
                  <a:pt x="6486525" y="3460043"/>
                  <a:pt x="6486123" y="3460574"/>
                  <a:pt x="6486123" y="3460574"/>
                </a:cubicBezTo>
                <a:close/>
                <a:moveTo>
                  <a:pt x="6489278" y="3456389"/>
                </a:moveTo>
                <a:lnTo>
                  <a:pt x="6489127" y="3456589"/>
                </a:lnTo>
                <a:lnTo>
                  <a:pt x="6487413" y="3458861"/>
                </a:lnTo>
                <a:close/>
                <a:moveTo>
                  <a:pt x="10156544" y="3454862"/>
                </a:moveTo>
                <a:cubicBezTo>
                  <a:pt x="10156952" y="3454492"/>
                  <a:pt x="10157787" y="3455297"/>
                  <a:pt x="10159458" y="3456904"/>
                </a:cubicBezTo>
                <a:cubicBezTo>
                  <a:pt x="10157469" y="3456208"/>
                  <a:pt x="10156831" y="3458032"/>
                  <a:pt x="10156193" y="3459858"/>
                </a:cubicBezTo>
                <a:cubicBezTo>
                  <a:pt x="10156155" y="3456774"/>
                  <a:pt x="10156136" y="3455232"/>
                  <a:pt x="10156544" y="3454862"/>
                </a:cubicBezTo>
                <a:close/>
                <a:moveTo>
                  <a:pt x="6490516" y="3454746"/>
                </a:moveTo>
                <a:lnTo>
                  <a:pt x="6489394" y="3456235"/>
                </a:lnTo>
                <a:lnTo>
                  <a:pt x="6489278" y="3456389"/>
                </a:lnTo>
                <a:close/>
                <a:moveTo>
                  <a:pt x="6490929" y="3454199"/>
                </a:moveTo>
                <a:lnTo>
                  <a:pt x="6490516" y="3454746"/>
                </a:lnTo>
                <a:lnTo>
                  <a:pt x="6490853" y="3454298"/>
                </a:lnTo>
                <a:cubicBezTo>
                  <a:pt x="6491229" y="3453801"/>
                  <a:pt x="6491330" y="3453667"/>
                  <a:pt x="6490929" y="3454199"/>
                </a:cubicBezTo>
                <a:close/>
                <a:moveTo>
                  <a:pt x="5313382" y="3453275"/>
                </a:moveTo>
                <a:cubicBezTo>
                  <a:pt x="5316686" y="3453014"/>
                  <a:pt x="5320407" y="3454052"/>
                  <a:pt x="5324230" y="3456871"/>
                </a:cubicBezTo>
                <a:cubicBezTo>
                  <a:pt x="5318454" y="3459993"/>
                  <a:pt x="5313611" y="3461819"/>
                  <a:pt x="5310234" y="3462025"/>
                </a:cubicBezTo>
                <a:cubicBezTo>
                  <a:pt x="5306855" y="3462234"/>
                  <a:pt x="5304943" y="3460825"/>
                  <a:pt x="5305030" y="3457481"/>
                </a:cubicBezTo>
                <a:cubicBezTo>
                  <a:pt x="5307190" y="3455099"/>
                  <a:pt x="5310078" y="3453537"/>
                  <a:pt x="5313382" y="3453275"/>
                </a:cubicBezTo>
                <a:close/>
                <a:moveTo>
                  <a:pt x="10582299" y="3450497"/>
                </a:moveTo>
                <a:cubicBezTo>
                  <a:pt x="10585524" y="3453893"/>
                  <a:pt x="10589455" y="3455268"/>
                  <a:pt x="10592679" y="3458665"/>
                </a:cubicBezTo>
                <a:cubicBezTo>
                  <a:pt x="10586745" y="3463020"/>
                  <a:pt x="10578882" y="3460270"/>
                  <a:pt x="10582299" y="3450497"/>
                </a:cubicBezTo>
                <a:close/>
                <a:moveTo>
                  <a:pt x="6111983" y="3450085"/>
                </a:moveTo>
                <a:lnTo>
                  <a:pt x="6108377" y="3450162"/>
                </a:lnTo>
                <a:lnTo>
                  <a:pt x="6108219" y="3450264"/>
                </a:lnTo>
                <a:cubicBezTo>
                  <a:pt x="6106996" y="3451206"/>
                  <a:pt x="6105882" y="3452231"/>
                  <a:pt x="6105296" y="3453183"/>
                </a:cubicBezTo>
                <a:cubicBezTo>
                  <a:pt x="6104709" y="3454134"/>
                  <a:pt x="6104650" y="3455013"/>
                  <a:pt x="6105532" y="3455664"/>
                </a:cubicBezTo>
                <a:cubicBezTo>
                  <a:pt x="6107297" y="3456965"/>
                  <a:pt x="6111067" y="3456053"/>
                  <a:pt x="6113514" y="3454166"/>
                </a:cubicBezTo>
                <a:lnTo>
                  <a:pt x="6113534" y="3450536"/>
                </a:lnTo>
                <a:close/>
                <a:moveTo>
                  <a:pt x="10656368" y="3447266"/>
                </a:moveTo>
                <a:cubicBezTo>
                  <a:pt x="10658162" y="3448442"/>
                  <a:pt x="10659615" y="3450598"/>
                  <a:pt x="10661240" y="3452262"/>
                </a:cubicBezTo>
                <a:cubicBezTo>
                  <a:pt x="10659274" y="3451575"/>
                  <a:pt x="10658588" y="3453533"/>
                  <a:pt x="10655939" y="3454801"/>
                </a:cubicBezTo>
                <a:cubicBezTo>
                  <a:pt x="10654659" y="3452158"/>
                  <a:pt x="10651409" y="3448826"/>
                  <a:pt x="10649444" y="3448139"/>
                </a:cubicBezTo>
                <a:cubicBezTo>
                  <a:pt x="10652435" y="3445890"/>
                  <a:pt x="10654572" y="3446088"/>
                  <a:pt x="10656368" y="3447266"/>
                </a:cubicBezTo>
                <a:close/>
                <a:moveTo>
                  <a:pt x="9843630" y="3446724"/>
                </a:moveTo>
                <a:cubicBezTo>
                  <a:pt x="9845275" y="3448391"/>
                  <a:pt x="9845247" y="3451657"/>
                  <a:pt x="9844886" y="3455077"/>
                </a:cubicBezTo>
                <a:lnTo>
                  <a:pt x="9844731" y="3457006"/>
                </a:lnTo>
                <a:lnTo>
                  <a:pt x="9845275" y="3456870"/>
                </a:lnTo>
                <a:lnTo>
                  <a:pt x="9844657" y="3457933"/>
                </a:lnTo>
                <a:lnTo>
                  <a:pt x="9844140" y="3464371"/>
                </a:lnTo>
                <a:lnTo>
                  <a:pt x="9841465" y="3463434"/>
                </a:lnTo>
                <a:lnTo>
                  <a:pt x="9841433" y="3463487"/>
                </a:lnTo>
                <a:cubicBezTo>
                  <a:pt x="9839929" y="3464883"/>
                  <a:pt x="9838227" y="3465386"/>
                  <a:pt x="9836413" y="3464752"/>
                </a:cubicBezTo>
                <a:lnTo>
                  <a:pt x="9837901" y="3462189"/>
                </a:lnTo>
                <a:lnTo>
                  <a:pt x="9826288" y="3458129"/>
                </a:lnTo>
                <a:cubicBezTo>
                  <a:pt x="9829007" y="3450346"/>
                  <a:pt x="9839665" y="3445337"/>
                  <a:pt x="9843630" y="3446724"/>
                </a:cubicBezTo>
                <a:close/>
                <a:moveTo>
                  <a:pt x="9894447" y="3441640"/>
                </a:moveTo>
                <a:cubicBezTo>
                  <a:pt x="9897499" y="3444868"/>
                  <a:pt x="9900552" y="3448095"/>
                  <a:pt x="9903604" y="3451325"/>
                </a:cubicBezTo>
                <a:cubicBezTo>
                  <a:pt x="9897971" y="3455478"/>
                  <a:pt x="9890520" y="3452873"/>
                  <a:pt x="9894447" y="3441640"/>
                </a:cubicBezTo>
                <a:close/>
                <a:moveTo>
                  <a:pt x="8806057" y="3440457"/>
                </a:moveTo>
                <a:cubicBezTo>
                  <a:pt x="8803413" y="3448022"/>
                  <a:pt x="8802175" y="3458199"/>
                  <a:pt x="8793905" y="3455307"/>
                </a:cubicBezTo>
                <a:cubicBezTo>
                  <a:pt x="8796550" y="3447744"/>
                  <a:pt x="8799854" y="3438288"/>
                  <a:pt x="8806057" y="3440457"/>
                </a:cubicBezTo>
                <a:close/>
                <a:moveTo>
                  <a:pt x="10030418" y="3438922"/>
                </a:moveTo>
                <a:cubicBezTo>
                  <a:pt x="10027774" y="3446484"/>
                  <a:pt x="10024468" y="3455942"/>
                  <a:pt x="10019026" y="3454039"/>
                </a:cubicBezTo>
                <a:cubicBezTo>
                  <a:pt x="10021671" y="3446473"/>
                  <a:pt x="10024975" y="3437020"/>
                  <a:pt x="10030418" y="3438922"/>
                </a:cubicBezTo>
                <a:close/>
                <a:moveTo>
                  <a:pt x="9693837" y="3438124"/>
                </a:moveTo>
                <a:cubicBezTo>
                  <a:pt x="9708887" y="3447826"/>
                  <a:pt x="9724264" y="3462085"/>
                  <a:pt x="9744827" y="3462612"/>
                </a:cubicBezTo>
                <a:cubicBezTo>
                  <a:pt x="9749563" y="3482035"/>
                  <a:pt x="9764612" y="3491737"/>
                  <a:pt x="9774172" y="3503962"/>
                </a:cubicBezTo>
                <a:cubicBezTo>
                  <a:pt x="9738536" y="3500388"/>
                  <a:pt x="9711545" y="3473184"/>
                  <a:pt x="9693837" y="3438124"/>
                </a:cubicBezTo>
                <a:close/>
                <a:moveTo>
                  <a:pt x="9642091" y="3437449"/>
                </a:moveTo>
                <a:cubicBezTo>
                  <a:pt x="9644655" y="3437215"/>
                  <a:pt x="9647428" y="3438750"/>
                  <a:pt x="9650376" y="3439780"/>
                </a:cubicBezTo>
                <a:cubicBezTo>
                  <a:pt x="9646150" y="3451873"/>
                  <a:pt x="9638989" y="3447108"/>
                  <a:pt x="9635059" y="3445734"/>
                </a:cubicBezTo>
                <a:cubicBezTo>
                  <a:pt x="9637172" y="3439688"/>
                  <a:pt x="9639528" y="3437684"/>
                  <a:pt x="9642091" y="3437449"/>
                </a:cubicBezTo>
                <a:close/>
                <a:moveTo>
                  <a:pt x="10485089" y="3436192"/>
                </a:moveTo>
                <a:cubicBezTo>
                  <a:pt x="10487045" y="3438005"/>
                  <a:pt x="10487866" y="3442251"/>
                  <a:pt x="10486104" y="3447290"/>
                </a:cubicBezTo>
                <a:cubicBezTo>
                  <a:pt x="10481997" y="3445854"/>
                  <a:pt x="10480650" y="3443122"/>
                  <a:pt x="10477249" y="3439670"/>
                </a:cubicBezTo>
                <a:cubicBezTo>
                  <a:pt x="10480036" y="3434990"/>
                  <a:pt x="10483131" y="3434376"/>
                  <a:pt x="10485089" y="3436192"/>
                </a:cubicBezTo>
                <a:close/>
                <a:moveTo>
                  <a:pt x="9263970" y="3430918"/>
                </a:moveTo>
                <a:cubicBezTo>
                  <a:pt x="9267665" y="3431664"/>
                  <a:pt x="9271385" y="3434599"/>
                  <a:pt x="9274205" y="3435584"/>
                </a:cubicBezTo>
                <a:cubicBezTo>
                  <a:pt x="9268778" y="3451106"/>
                  <a:pt x="9259534" y="3441342"/>
                  <a:pt x="9253895" y="3439371"/>
                </a:cubicBezTo>
                <a:cubicBezTo>
                  <a:pt x="9256609" y="3431612"/>
                  <a:pt x="9260275" y="3430172"/>
                  <a:pt x="9263970" y="3430918"/>
                </a:cubicBezTo>
                <a:close/>
                <a:moveTo>
                  <a:pt x="10341704" y="3430614"/>
                </a:moveTo>
                <a:cubicBezTo>
                  <a:pt x="10344244" y="3430450"/>
                  <a:pt x="10347029" y="3431949"/>
                  <a:pt x="10349978" y="3432980"/>
                </a:cubicBezTo>
                <a:cubicBezTo>
                  <a:pt x="10346703" y="3442349"/>
                  <a:pt x="10338839" y="3439601"/>
                  <a:pt x="10334907" y="3438226"/>
                </a:cubicBezTo>
                <a:cubicBezTo>
                  <a:pt x="10336872" y="3432605"/>
                  <a:pt x="10339166" y="3430777"/>
                  <a:pt x="10341704" y="3430614"/>
                </a:cubicBezTo>
                <a:close/>
                <a:moveTo>
                  <a:pt x="10370154" y="3429827"/>
                </a:moveTo>
                <a:cubicBezTo>
                  <a:pt x="10373983" y="3431164"/>
                  <a:pt x="10375212" y="3433790"/>
                  <a:pt x="10372476" y="3441618"/>
                </a:cubicBezTo>
                <a:cubicBezTo>
                  <a:pt x="10368648" y="3440280"/>
                  <a:pt x="10368101" y="3435696"/>
                  <a:pt x="10370154" y="3429827"/>
                </a:cubicBezTo>
                <a:close/>
                <a:moveTo>
                  <a:pt x="10642908" y="3427919"/>
                </a:moveTo>
                <a:cubicBezTo>
                  <a:pt x="10646184" y="3431167"/>
                  <a:pt x="10649460" y="3434416"/>
                  <a:pt x="10652738" y="3437665"/>
                </a:cubicBezTo>
                <a:cubicBezTo>
                  <a:pt x="10646840" y="3441910"/>
                  <a:pt x="10638977" y="3439162"/>
                  <a:pt x="10642908" y="3427919"/>
                </a:cubicBezTo>
                <a:close/>
                <a:moveTo>
                  <a:pt x="10476946" y="3427626"/>
                </a:moveTo>
                <a:cubicBezTo>
                  <a:pt x="10477639" y="3427327"/>
                  <a:pt x="10478548" y="3428096"/>
                  <a:pt x="10480367" y="3429631"/>
                </a:cubicBezTo>
                <a:cubicBezTo>
                  <a:pt x="10477595" y="3430823"/>
                  <a:pt x="10477595" y="3430823"/>
                  <a:pt x="10474823" y="3432016"/>
                </a:cubicBezTo>
                <a:cubicBezTo>
                  <a:pt x="10475777" y="3429287"/>
                  <a:pt x="10476254" y="3427923"/>
                  <a:pt x="10476946" y="3427626"/>
                </a:cubicBezTo>
                <a:close/>
                <a:moveTo>
                  <a:pt x="8856489" y="3427290"/>
                </a:moveTo>
                <a:cubicBezTo>
                  <a:pt x="8854507" y="3432962"/>
                  <a:pt x="8850539" y="3444308"/>
                  <a:pt x="8844335" y="3442139"/>
                </a:cubicBezTo>
                <a:cubicBezTo>
                  <a:pt x="8846981" y="3434575"/>
                  <a:pt x="8848217" y="3424398"/>
                  <a:pt x="8856489" y="3427290"/>
                </a:cubicBezTo>
                <a:close/>
                <a:moveTo>
                  <a:pt x="9635985" y="3427009"/>
                </a:moveTo>
                <a:cubicBezTo>
                  <a:pt x="9638418" y="3426776"/>
                  <a:pt x="9641037" y="3428256"/>
                  <a:pt x="9643831" y="3429233"/>
                </a:cubicBezTo>
                <a:cubicBezTo>
                  <a:pt x="9639603" y="3441326"/>
                  <a:pt x="9632976" y="3436370"/>
                  <a:pt x="9629248" y="3435067"/>
                </a:cubicBezTo>
                <a:cubicBezTo>
                  <a:pt x="9631303" y="3429189"/>
                  <a:pt x="9633551" y="3427242"/>
                  <a:pt x="9635985" y="3427009"/>
                </a:cubicBezTo>
                <a:close/>
                <a:moveTo>
                  <a:pt x="9880752" y="3425505"/>
                </a:moveTo>
                <a:cubicBezTo>
                  <a:pt x="9886338" y="3427458"/>
                  <a:pt x="9891928" y="3429412"/>
                  <a:pt x="9888651" y="3438781"/>
                </a:cubicBezTo>
                <a:cubicBezTo>
                  <a:pt x="9884927" y="3437479"/>
                  <a:pt x="9876821" y="3436747"/>
                  <a:pt x="9880752" y="3425505"/>
                </a:cubicBezTo>
                <a:close/>
                <a:moveTo>
                  <a:pt x="6304985" y="3422843"/>
                </a:moveTo>
                <a:lnTo>
                  <a:pt x="6317335" y="3435970"/>
                </a:lnTo>
                <a:lnTo>
                  <a:pt x="6317665" y="3436003"/>
                </a:lnTo>
                <a:lnTo>
                  <a:pt x="6387849" y="3446008"/>
                </a:lnTo>
                <a:lnTo>
                  <a:pt x="6372625" y="3432013"/>
                </a:lnTo>
                <a:lnTo>
                  <a:pt x="6347462" y="3427763"/>
                </a:lnTo>
                <a:lnTo>
                  <a:pt x="6353540" y="3433480"/>
                </a:lnTo>
                <a:lnTo>
                  <a:pt x="6355508" y="3435558"/>
                </a:lnTo>
                <a:lnTo>
                  <a:pt x="6342144" y="3430250"/>
                </a:lnTo>
                <a:lnTo>
                  <a:pt x="6340027" y="3430092"/>
                </a:lnTo>
                <a:lnTo>
                  <a:pt x="6336983" y="3426996"/>
                </a:lnTo>
                <a:lnTo>
                  <a:pt x="6336204" y="3426324"/>
                </a:lnTo>
                <a:close/>
                <a:moveTo>
                  <a:pt x="10012845" y="3420430"/>
                </a:moveTo>
                <a:cubicBezTo>
                  <a:pt x="10016145" y="3421077"/>
                  <a:pt x="10019496" y="3423905"/>
                  <a:pt x="10022400" y="3424921"/>
                </a:cubicBezTo>
                <a:cubicBezTo>
                  <a:pt x="10017006" y="3440349"/>
                  <a:pt x="10009399" y="3431059"/>
                  <a:pt x="10003598" y="3429030"/>
                </a:cubicBezTo>
                <a:cubicBezTo>
                  <a:pt x="10006295" y="3421316"/>
                  <a:pt x="10009544" y="3419781"/>
                  <a:pt x="10012845" y="3420430"/>
                </a:cubicBezTo>
                <a:close/>
                <a:moveTo>
                  <a:pt x="9689475" y="3420388"/>
                </a:moveTo>
                <a:cubicBezTo>
                  <a:pt x="9686765" y="3428140"/>
                  <a:pt x="9684145" y="3429492"/>
                  <a:pt x="9680315" y="3428153"/>
                </a:cubicBezTo>
                <a:cubicBezTo>
                  <a:pt x="9682317" y="3422425"/>
                  <a:pt x="9685647" y="3419050"/>
                  <a:pt x="9689475" y="3420388"/>
                </a:cubicBezTo>
                <a:close/>
                <a:moveTo>
                  <a:pt x="3604962" y="3418075"/>
                </a:moveTo>
                <a:cubicBezTo>
                  <a:pt x="3618885" y="3418684"/>
                  <a:pt x="3632787" y="3420129"/>
                  <a:pt x="3645917" y="3422424"/>
                </a:cubicBezTo>
                <a:cubicBezTo>
                  <a:pt x="3619312" y="3431204"/>
                  <a:pt x="3590138" y="3423330"/>
                  <a:pt x="3563880" y="3418738"/>
                </a:cubicBezTo>
                <a:cubicBezTo>
                  <a:pt x="3577098" y="3417691"/>
                  <a:pt x="3591039" y="3417464"/>
                  <a:pt x="3604962" y="3418075"/>
                </a:cubicBezTo>
                <a:close/>
                <a:moveTo>
                  <a:pt x="10368825" y="3418015"/>
                </a:moveTo>
                <a:cubicBezTo>
                  <a:pt x="10366089" y="3425842"/>
                  <a:pt x="10363489" y="3427130"/>
                  <a:pt x="10359659" y="3425791"/>
                </a:cubicBezTo>
                <a:cubicBezTo>
                  <a:pt x="10362396" y="3417963"/>
                  <a:pt x="10364995" y="3416676"/>
                  <a:pt x="10368825" y="3418015"/>
                </a:cubicBezTo>
                <a:close/>
                <a:moveTo>
                  <a:pt x="10558555" y="3416262"/>
                </a:moveTo>
                <a:cubicBezTo>
                  <a:pt x="10562626" y="3417685"/>
                  <a:pt x="10580241" y="3426104"/>
                  <a:pt x="10567872" y="3435351"/>
                </a:cubicBezTo>
                <a:cubicBezTo>
                  <a:pt x="10565914" y="3427882"/>
                  <a:pt x="10561217" y="3421714"/>
                  <a:pt x="10558555" y="3416262"/>
                </a:cubicBezTo>
                <a:close/>
                <a:moveTo>
                  <a:pt x="7230185" y="3414697"/>
                </a:moveTo>
                <a:cubicBezTo>
                  <a:pt x="7227449" y="3422523"/>
                  <a:pt x="7224950" y="3423847"/>
                  <a:pt x="7221321" y="3422578"/>
                </a:cubicBezTo>
                <a:cubicBezTo>
                  <a:pt x="7223374" y="3416708"/>
                  <a:pt x="7226860" y="3413533"/>
                  <a:pt x="7230185" y="3414697"/>
                </a:cubicBezTo>
                <a:close/>
                <a:moveTo>
                  <a:pt x="10236761" y="3414359"/>
                </a:moveTo>
                <a:cubicBezTo>
                  <a:pt x="10239097" y="3416353"/>
                  <a:pt x="10240320" y="3420741"/>
                  <a:pt x="10238620" y="3425611"/>
                </a:cubicBezTo>
                <a:cubicBezTo>
                  <a:pt x="10235390" y="3422220"/>
                  <a:pt x="10231458" y="3420846"/>
                  <a:pt x="10228233" y="3417457"/>
                </a:cubicBezTo>
                <a:cubicBezTo>
                  <a:pt x="10230975" y="3412762"/>
                  <a:pt x="10234424" y="3412364"/>
                  <a:pt x="10236761" y="3414359"/>
                </a:cubicBezTo>
                <a:close/>
                <a:moveTo>
                  <a:pt x="3538238" y="3413464"/>
                </a:moveTo>
                <a:cubicBezTo>
                  <a:pt x="3539119" y="3414117"/>
                  <a:pt x="3539060" y="3414994"/>
                  <a:pt x="3538475" y="3415945"/>
                </a:cubicBezTo>
                <a:cubicBezTo>
                  <a:pt x="3537887" y="3416896"/>
                  <a:pt x="3536773" y="3417920"/>
                  <a:pt x="3535549" y="3418864"/>
                </a:cubicBezTo>
                <a:cubicBezTo>
                  <a:pt x="3533103" y="3420752"/>
                  <a:pt x="3530215" y="3422313"/>
                  <a:pt x="3530215" y="3422313"/>
                </a:cubicBezTo>
                <a:cubicBezTo>
                  <a:pt x="3523156" y="3417111"/>
                  <a:pt x="3534707" y="3410863"/>
                  <a:pt x="3538238" y="3413464"/>
                </a:cubicBezTo>
                <a:close/>
                <a:moveTo>
                  <a:pt x="6864843" y="3413407"/>
                </a:moveTo>
                <a:cubicBezTo>
                  <a:pt x="6862792" y="3419279"/>
                  <a:pt x="6859609" y="3422557"/>
                  <a:pt x="6855982" y="3421290"/>
                </a:cubicBezTo>
                <a:cubicBezTo>
                  <a:pt x="6858719" y="3413462"/>
                  <a:pt x="6861215" y="3412139"/>
                  <a:pt x="6864843" y="3413407"/>
                </a:cubicBezTo>
                <a:close/>
                <a:moveTo>
                  <a:pt x="9864941" y="3412796"/>
                </a:moveTo>
                <a:cubicBezTo>
                  <a:pt x="9867301" y="3412773"/>
                  <a:pt x="9869920" y="3414254"/>
                  <a:pt x="9872715" y="3415231"/>
                </a:cubicBezTo>
                <a:cubicBezTo>
                  <a:pt x="9868487" y="3427323"/>
                  <a:pt x="9862443" y="3420687"/>
                  <a:pt x="9858719" y="3419385"/>
                </a:cubicBezTo>
                <a:cubicBezTo>
                  <a:pt x="9860480" y="3414347"/>
                  <a:pt x="9862581" y="3412819"/>
                  <a:pt x="9864941" y="3412796"/>
                </a:cubicBezTo>
                <a:close/>
                <a:moveTo>
                  <a:pt x="8752294" y="3411937"/>
                </a:moveTo>
                <a:cubicBezTo>
                  <a:pt x="8751704" y="3413622"/>
                  <a:pt x="8750291" y="3417666"/>
                  <a:pt x="8748878" y="3421711"/>
                </a:cubicBezTo>
                <a:cubicBezTo>
                  <a:pt x="8747729" y="3412232"/>
                  <a:pt x="8747729" y="3412232"/>
                  <a:pt x="8752294" y="3411937"/>
                </a:cubicBezTo>
                <a:close/>
                <a:moveTo>
                  <a:pt x="10040516" y="3410035"/>
                </a:moveTo>
                <a:cubicBezTo>
                  <a:pt x="10037781" y="3417861"/>
                  <a:pt x="10035282" y="3419184"/>
                  <a:pt x="10031654" y="3417916"/>
                </a:cubicBezTo>
                <a:cubicBezTo>
                  <a:pt x="10034390" y="3410088"/>
                  <a:pt x="10036889" y="3408767"/>
                  <a:pt x="10040516" y="3410035"/>
                </a:cubicBezTo>
                <a:close/>
                <a:moveTo>
                  <a:pt x="9803982" y="3410016"/>
                </a:moveTo>
                <a:cubicBezTo>
                  <a:pt x="9807090" y="3413416"/>
                  <a:pt x="9810199" y="3416820"/>
                  <a:pt x="9812986" y="3420110"/>
                </a:cubicBezTo>
                <a:lnTo>
                  <a:pt x="9806042" y="3420595"/>
                </a:lnTo>
                <a:lnTo>
                  <a:pt x="9814439" y="3427964"/>
                </a:lnTo>
                <a:lnTo>
                  <a:pt x="9816180" y="3427269"/>
                </a:lnTo>
                <a:cubicBezTo>
                  <a:pt x="9821614" y="3427795"/>
                  <a:pt x="9824987" y="3436007"/>
                  <a:pt x="9828480" y="3440292"/>
                </a:cubicBezTo>
                <a:lnTo>
                  <a:pt x="9823084" y="3438582"/>
                </a:lnTo>
                <a:lnTo>
                  <a:pt x="9822914" y="3447222"/>
                </a:lnTo>
                <a:cubicBezTo>
                  <a:pt x="9819493" y="3443830"/>
                  <a:pt x="9816071" y="3440437"/>
                  <a:pt x="9814703" y="3437762"/>
                </a:cubicBezTo>
                <a:lnTo>
                  <a:pt x="9816880" y="3435728"/>
                </a:lnTo>
                <a:lnTo>
                  <a:pt x="9809993" y="3429749"/>
                </a:lnTo>
                <a:lnTo>
                  <a:pt x="9806930" y="3429558"/>
                </a:lnTo>
                <a:cubicBezTo>
                  <a:pt x="9797926" y="3426313"/>
                  <a:pt x="9791632" y="3416550"/>
                  <a:pt x="9784441" y="3412445"/>
                </a:cubicBezTo>
                <a:cubicBezTo>
                  <a:pt x="9787846" y="3412575"/>
                  <a:pt x="9790936" y="3413125"/>
                  <a:pt x="9793821" y="3414032"/>
                </a:cubicBezTo>
                <a:lnTo>
                  <a:pt x="9804128" y="3419477"/>
                </a:lnTo>
                <a:lnTo>
                  <a:pt x="9802715" y="3417659"/>
                </a:lnTo>
                <a:cubicBezTo>
                  <a:pt x="9802431" y="3415986"/>
                  <a:pt x="9802750" y="3413540"/>
                  <a:pt x="9803982" y="3410016"/>
                </a:cubicBezTo>
                <a:close/>
                <a:moveTo>
                  <a:pt x="6995724" y="3409042"/>
                </a:moveTo>
                <a:lnTo>
                  <a:pt x="7010608" y="3413166"/>
                </a:lnTo>
                <a:cubicBezTo>
                  <a:pt x="7027623" y="3418751"/>
                  <a:pt x="7036784" y="3423801"/>
                  <a:pt x="7019953" y="3425589"/>
                </a:cubicBezTo>
                <a:cubicBezTo>
                  <a:pt x="7005280" y="3424995"/>
                  <a:pt x="6983099" y="3419151"/>
                  <a:pt x="6963242" y="3413315"/>
                </a:cubicBezTo>
                <a:lnTo>
                  <a:pt x="6955275" y="3410913"/>
                </a:lnTo>
                <a:lnTo>
                  <a:pt x="6978383" y="3409994"/>
                </a:lnTo>
                <a:close/>
                <a:moveTo>
                  <a:pt x="8514821" y="3406692"/>
                </a:moveTo>
                <a:cubicBezTo>
                  <a:pt x="8514138" y="3408651"/>
                  <a:pt x="8515267" y="3411240"/>
                  <a:pt x="8516397" y="3413832"/>
                </a:cubicBezTo>
                <a:cubicBezTo>
                  <a:pt x="8512086" y="3414520"/>
                  <a:pt x="8511403" y="3416476"/>
                  <a:pt x="8510956" y="3411929"/>
                </a:cubicBezTo>
                <a:cubicBezTo>
                  <a:pt x="8511640" y="3409973"/>
                  <a:pt x="8512324" y="3408016"/>
                  <a:pt x="8514821" y="3406692"/>
                </a:cubicBezTo>
                <a:close/>
                <a:moveTo>
                  <a:pt x="8528571" y="3406636"/>
                </a:moveTo>
                <a:cubicBezTo>
                  <a:pt x="8525834" y="3414464"/>
                  <a:pt x="8521426" y="3415120"/>
                  <a:pt x="8517699" y="3413817"/>
                </a:cubicBezTo>
                <a:cubicBezTo>
                  <a:pt x="8516521" y="3411208"/>
                  <a:pt x="8515342" y="3408600"/>
                  <a:pt x="8516026" y="3406644"/>
                </a:cubicBezTo>
                <a:cubicBezTo>
                  <a:pt x="8520436" y="3405989"/>
                  <a:pt x="8524846" y="3405334"/>
                  <a:pt x="8528571" y="3406636"/>
                </a:cubicBezTo>
                <a:close/>
                <a:moveTo>
                  <a:pt x="9376605" y="3404671"/>
                </a:moveTo>
                <a:lnTo>
                  <a:pt x="9376819" y="3408953"/>
                </a:lnTo>
                <a:lnTo>
                  <a:pt x="9374401" y="3411595"/>
                </a:lnTo>
                <a:lnTo>
                  <a:pt x="9377927" y="3416306"/>
                </a:lnTo>
                <a:cubicBezTo>
                  <a:pt x="9381835" y="3417672"/>
                  <a:pt x="9384943" y="3421325"/>
                  <a:pt x="9388849" y="3422691"/>
                </a:cubicBezTo>
                <a:cubicBezTo>
                  <a:pt x="9392971" y="3410900"/>
                  <a:pt x="9384470" y="3410133"/>
                  <a:pt x="9380563" y="3408766"/>
                </a:cubicBezTo>
                <a:close/>
                <a:moveTo>
                  <a:pt x="9152729" y="3403412"/>
                </a:moveTo>
                <a:cubicBezTo>
                  <a:pt x="9156411" y="3404193"/>
                  <a:pt x="9160126" y="3407148"/>
                  <a:pt x="9162946" y="3408133"/>
                </a:cubicBezTo>
                <a:cubicBezTo>
                  <a:pt x="9157551" y="3423564"/>
                  <a:pt x="9148339" y="3413710"/>
                  <a:pt x="9142699" y="3411739"/>
                </a:cubicBezTo>
                <a:cubicBezTo>
                  <a:pt x="9145396" y="3404025"/>
                  <a:pt x="9149047" y="3402630"/>
                  <a:pt x="9152729" y="3403412"/>
                </a:cubicBezTo>
                <a:close/>
                <a:moveTo>
                  <a:pt x="10218312" y="3401442"/>
                </a:moveTo>
                <a:cubicBezTo>
                  <a:pt x="10220117" y="3400426"/>
                  <a:pt x="10222356" y="3400659"/>
                  <a:pt x="10225458" y="3401744"/>
                </a:cubicBezTo>
                <a:cubicBezTo>
                  <a:pt x="10223405" y="3407614"/>
                  <a:pt x="10219969" y="3410806"/>
                  <a:pt x="10213766" y="3408636"/>
                </a:cubicBezTo>
                <a:cubicBezTo>
                  <a:pt x="10215134" y="3404723"/>
                  <a:pt x="10216507" y="3402458"/>
                  <a:pt x="10218312" y="3401442"/>
                </a:cubicBezTo>
                <a:close/>
                <a:moveTo>
                  <a:pt x="10529950" y="3399773"/>
                </a:moveTo>
                <a:cubicBezTo>
                  <a:pt x="10527214" y="3407603"/>
                  <a:pt x="10524616" y="3408892"/>
                  <a:pt x="10520785" y="3407552"/>
                </a:cubicBezTo>
                <a:cubicBezTo>
                  <a:pt x="10522840" y="3401682"/>
                  <a:pt x="10526122" y="3398436"/>
                  <a:pt x="10529950" y="3399773"/>
                </a:cubicBezTo>
                <a:close/>
                <a:moveTo>
                  <a:pt x="3052148" y="3398959"/>
                </a:moveTo>
                <a:cubicBezTo>
                  <a:pt x="3076581" y="3400287"/>
                  <a:pt x="3107030" y="3403638"/>
                  <a:pt x="3134757" y="3405125"/>
                </a:cubicBezTo>
                <a:lnTo>
                  <a:pt x="3142849" y="3405198"/>
                </a:lnTo>
                <a:lnTo>
                  <a:pt x="3185805" y="3413126"/>
                </a:lnTo>
                <a:cubicBezTo>
                  <a:pt x="3233494" y="3421074"/>
                  <a:pt x="3280528" y="3427919"/>
                  <a:pt x="3326105" y="3433124"/>
                </a:cubicBezTo>
                <a:cubicBezTo>
                  <a:pt x="3525618" y="3460941"/>
                  <a:pt x="3730144" y="3457252"/>
                  <a:pt x="3937852" y="3469536"/>
                </a:cubicBezTo>
                <a:cubicBezTo>
                  <a:pt x="3940499" y="3471486"/>
                  <a:pt x="3960001" y="3473723"/>
                  <a:pt x="3968023" y="3476443"/>
                </a:cubicBezTo>
                <a:cubicBezTo>
                  <a:pt x="3970698" y="3477349"/>
                  <a:pt x="3972096" y="3478310"/>
                  <a:pt x="3971171" y="3479330"/>
                </a:cubicBezTo>
                <a:cubicBezTo>
                  <a:pt x="3967470" y="3483415"/>
                  <a:pt x="3889376" y="3489448"/>
                  <a:pt x="3885849" y="3486847"/>
                </a:cubicBezTo>
                <a:cubicBezTo>
                  <a:pt x="3810870" y="3488363"/>
                  <a:pt x="3699662" y="3476800"/>
                  <a:pt x="3636826" y="3472503"/>
                </a:cubicBezTo>
                <a:cubicBezTo>
                  <a:pt x="3511152" y="3463906"/>
                  <a:pt x="3418354" y="3459101"/>
                  <a:pt x="3299499" y="3441905"/>
                </a:cubicBezTo>
                <a:cubicBezTo>
                  <a:pt x="3246775" y="3434839"/>
                  <a:pt x="3196659" y="3426999"/>
                  <a:pt x="3147958" y="3418625"/>
                </a:cubicBezTo>
                <a:lnTo>
                  <a:pt x="3041741" y="3398959"/>
                </a:lnTo>
                <a:close/>
                <a:moveTo>
                  <a:pt x="10552505" y="3396541"/>
                </a:moveTo>
                <a:cubicBezTo>
                  <a:pt x="10554845" y="3398492"/>
                  <a:pt x="10556055" y="3402872"/>
                  <a:pt x="10554293" y="3407910"/>
                </a:cubicBezTo>
                <a:cubicBezTo>
                  <a:pt x="10550590" y="3406615"/>
                  <a:pt x="10547254" y="3403186"/>
                  <a:pt x="10543917" y="3399759"/>
                </a:cubicBezTo>
                <a:cubicBezTo>
                  <a:pt x="10546689" y="3395074"/>
                  <a:pt x="10550162" y="3394591"/>
                  <a:pt x="10552505" y="3396541"/>
                </a:cubicBezTo>
                <a:close/>
                <a:moveTo>
                  <a:pt x="9361823" y="3393393"/>
                </a:moveTo>
                <a:cubicBezTo>
                  <a:pt x="9358388" y="3403218"/>
                  <a:pt x="9364936" y="3403303"/>
                  <a:pt x="9370798" y="3405352"/>
                </a:cubicBezTo>
                <a:lnTo>
                  <a:pt x="9373211" y="3409796"/>
                </a:lnTo>
                <a:lnTo>
                  <a:pt x="9373303" y="3406636"/>
                </a:lnTo>
                <a:cubicBezTo>
                  <a:pt x="9373656" y="3405624"/>
                  <a:pt x="9374288" y="3405278"/>
                  <a:pt x="9374918" y="3404931"/>
                </a:cubicBezTo>
                <a:lnTo>
                  <a:pt x="9375877" y="3403918"/>
                </a:lnTo>
                <a:lnTo>
                  <a:pt x="9375733" y="3403771"/>
                </a:lnTo>
                <a:cubicBezTo>
                  <a:pt x="9374294" y="3401613"/>
                  <a:pt x="9372857" y="3399458"/>
                  <a:pt x="9370902" y="3398773"/>
                </a:cubicBezTo>
                <a:cubicBezTo>
                  <a:pt x="9367684" y="3395443"/>
                  <a:pt x="9363775" y="3394077"/>
                  <a:pt x="9361823" y="3393393"/>
                </a:cubicBezTo>
                <a:close/>
                <a:moveTo>
                  <a:pt x="10346376" y="3393356"/>
                </a:moveTo>
                <a:cubicBezTo>
                  <a:pt x="10346796" y="3392992"/>
                  <a:pt x="10347687" y="3393815"/>
                  <a:pt x="10349464" y="3395462"/>
                </a:cubicBezTo>
                <a:cubicBezTo>
                  <a:pt x="10346728" y="3396552"/>
                  <a:pt x="10346728" y="3396552"/>
                  <a:pt x="10346092" y="3398378"/>
                </a:cubicBezTo>
                <a:cubicBezTo>
                  <a:pt x="10345998" y="3395273"/>
                  <a:pt x="10345954" y="3393720"/>
                  <a:pt x="10346376" y="3393356"/>
                </a:cubicBezTo>
                <a:close/>
                <a:moveTo>
                  <a:pt x="9591023" y="3392299"/>
                </a:moveTo>
                <a:lnTo>
                  <a:pt x="9606807" y="3403598"/>
                </a:lnTo>
                <a:lnTo>
                  <a:pt x="9608441" y="3404048"/>
                </a:lnTo>
                <a:lnTo>
                  <a:pt x="9608166" y="3404571"/>
                </a:lnTo>
                <a:lnTo>
                  <a:pt x="9621670" y="3414236"/>
                </a:lnTo>
                <a:cubicBezTo>
                  <a:pt x="9610697" y="3414890"/>
                  <a:pt x="9599348" y="3417654"/>
                  <a:pt x="9587793" y="3419974"/>
                </a:cubicBezTo>
                <a:lnTo>
                  <a:pt x="9595021" y="3410536"/>
                </a:lnTo>
                <a:lnTo>
                  <a:pt x="9593133" y="3410004"/>
                </a:lnTo>
                <a:lnTo>
                  <a:pt x="9594952" y="3406865"/>
                </a:lnTo>
                <a:close/>
                <a:moveTo>
                  <a:pt x="9644936" y="3392240"/>
                </a:moveTo>
                <a:cubicBezTo>
                  <a:pt x="9650579" y="3393938"/>
                  <a:pt x="9656246" y="3398119"/>
                  <a:pt x="9659423" y="3399229"/>
                </a:cubicBezTo>
                <a:cubicBezTo>
                  <a:pt x="9652684" y="3418505"/>
                  <a:pt x="9636941" y="3402369"/>
                  <a:pt x="9630589" y="3400148"/>
                </a:cubicBezTo>
                <a:cubicBezTo>
                  <a:pt x="9633672" y="3391328"/>
                  <a:pt x="9639292" y="3390543"/>
                  <a:pt x="9644936" y="3392240"/>
                </a:cubicBezTo>
                <a:close/>
                <a:moveTo>
                  <a:pt x="5764950" y="3392080"/>
                </a:moveTo>
                <a:lnTo>
                  <a:pt x="5731610" y="3396391"/>
                </a:lnTo>
                <a:lnTo>
                  <a:pt x="5702555" y="3398838"/>
                </a:lnTo>
                <a:lnTo>
                  <a:pt x="5705918" y="3399592"/>
                </a:lnTo>
                <a:lnTo>
                  <a:pt x="5789528" y="3402943"/>
                </a:lnTo>
                <a:lnTo>
                  <a:pt x="5773831" y="3396551"/>
                </a:lnTo>
                <a:close/>
                <a:moveTo>
                  <a:pt x="10020324" y="3391992"/>
                </a:moveTo>
                <a:cubicBezTo>
                  <a:pt x="10022797" y="3391353"/>
                  <a:pt x="10025443" y="3392303"/>
                  <a:pt x="10027945" y="3393440"/>
                </a:cubicBezTo>
                <a:cubicBezTo>
                  <a:pt x="10029613" y="3394198"/>
                  <a:pt x="10031218" y="3395038"/>
                  <a:pt x="10032669" y="3395546"/>
                </a:cubicBezTo>
                <a:cubicBezTo>
                  <a:pt x="10027107" y="3411457"/>
                  <a:pt x="10019522" y="3402110"/>
                  <a:pt x="10013719" y="3400082"/>
                </a:cubicBezTo>
                <a:cubicBezTo>
                  <a:pt x="10015544" y="3394860"/>
                  <a:pt x="10017848" y="3392630"/>
                  <a:pt x="10020324" y="3391992"/>
                </a:cubicBezTo>
                <a:close/>
                <a:moveTo>
                  <a:pt x="9220764" y="3388797"/>
                </a:moveTo>
                <a:cubicBezTo>
                  <a:pt x="9223138" y="3388147"/>
                  <a:pt x="9225534" y="3388504"/>
                  <a:pt x="9227798" y="3389434"/>
                </a:cubicBezTo>
                <a:cubicBezTo>
                  <a:pt x="9232326" y="3391291"/>
                  <a:pt x="9236324" y="3395441"/>
                  <a:pt x="9238552" y="3398422"/>
                </a:cubicBezTo>
                <a:cubicBezTo>
                  <a:pt x="9243578" y="3408987"/>
                  <a:pt x="9238321" y="3411555"/>
                  <a:pt x="9229866" y="3410799"/>
                </a:cubicBezTo>
                <a:cubicBezTo>
                  <a:pt x="9227921" y="3410120"/>
                  <a:pt x="9210439" y="3404009"/>
                  <a:pt x="9215465" y="3414574"/>
                </a:cubicBezTo>
                <a:cubicBezTo>
                  <a:pt x="9223118" y="3430095"/>
                  <a:pt x="9236716" y="3434848"/>
                  <a:pt x="9246562" y="3443062"/>
                </a:cubicBezTo>
                <a:cubicBezTo>
                  <a:pt x="9256274" y="3452695"/>
                  <a:pt x="9267812" y="3463337"/>
                  <a:pt x="9280037" y="3472014"/>
                </a:cubicBezTo>
                <a:cubicBezTo>
                  <a:pt x="9287692" y="3481296"/>
                  <a:pt x="9289519" y="3488542"/>
                  <a:pt x="9282659" y="3508163"/>
                </a:cubicBezTo>
                <a:cubicBezTo>
                  <a:pt x="9265632" y="3513222"/>
                  <a:pt x="9253523" y="3497977"/>
                  <a:pt x="9241297" y="3489298"/>
                </a:cubicBezTo>
                <a:cubicBezTo>
                  <a:pt x="9224254" y="3476734"/>
                  <a:pt x="9206772" y="3470622"/>
                  <a:pt x="9187917" y="3468437"/>
                </a:cubicBezTo>
                <a:cubicBezTo>
                  <a:pt x="9189974" y="3462549"/>
                  <a:pt x="9192032" y="3456663"/>
                  <a:pt x="9194777" y="3448814"/>
                </a:cubicBezTo>
                <a:cubicBezTo>
                  <a:pt x="9185635" y="3450021"/>
                  <a:pt x="9177502" y="3449380"/>
                  <a:pt x="9168359" y="3450591"/>
                </a:cubicBezTo>
                <a:cubicBezTo>
                  <a:pt x="9173846" y="3434891"/>
                  <a:pt x="9176022" y="3422437"/>
                  <a:pt x="9189411" y="3420513"/>
                </a:cubicBezTo>
                <a:cubicBezTo>
                  <a:pt x="9202323" y="3420990"/>
                  <a:pt x="9204497" y="3408538"/>
                  <a:pt x="9213870" y="3394196"/>
                </a:cubicBezTo>
                <a:cubicBezTo>
                  <a:pt x="9216042" y="3391103"/>
                  <a:pt x="9218391" y="3389447"/>
                  <a:pt x="9220764" y="3388797"/>
                </a:cubicBezTo>
                <a:close/>
                <a:moveTo>
                  <a:pt x="10542096" y="3384991"/>
                </a:moveTo>
                <a:cubicBezTo>
                  <a:pt x="10543969" y="3385938"/>
                  <a:pt x="10545573" y="3387664"/>
                  <a:pt x="10547173" y="3389394"/>
                </a:cubicBezTo>
                <a:cubicBezTo>
                  <a:pt x="10546446" y="3391473"/>
                  <a:pt x="10543753" y="3392867"/>
                  <a:pt x="10543753" y="3392867"/>
                </a:cubicBezTo>
                <a:cubicBezTo>
                  <a:pt x="10539823" y="3391492"/>
                  <a:pt x="10538583" y="3388724"/>
                  <a:pt x="10535380" y="3385269"/>
                </a:cubicBezTo>
                <a:cubicBezTo>
                  <a:pt x="10538071" y="3383876"/>
                  <a:pt x="10540220" y="3384044"/>
                  <a:pt x="10542096" y="3384991"/>
                </a:cubicBezTo>
                <a:close/>
                <a:moveTo>
                  <a:pt x="9765238" y="3383658"/>
                </a:moveTo>
                <a:cubicBezTo>
                  <a:pt x="9762502" y="3391486"/>
                  <a:pt x="9759903" y="3392773"/>
                  <a:pt x="9756074" y="3391436"/>
                </a:cubicBezTo>
                <a:cubicBezTo>
                  <a:pt x="9758126" y="3385565"/>
                  <a:pt x="9761409" y="3382320"/>
                  <a:pt x="9765238" y="3383658"/>
                </a:cubicBezTo>
                <a:close/>
                <a:moveTo>
                  <a:pt x="8695627" y="3383210"/>
                </a:moveTo>
                <a:cubicBezTo>
                  <a:pt x="8697826" y="3383168"/>
                  <a:pt x="8700089" y="3384500"/>
                  <a:pt x="8702035" y="3385181"/>
                </a:cubicBezTo>
                <a:cubicBezTo>
                  <a:pt x="8698782" y="3394487"/>
                  <a:pt x="8693506" y="3390843"/>
                  <a:pt x="8689614" y="3389482"/>
                </a:cubicBezTo>
                <a:cubicBezTo>
                  <a:pt x="8691297" y="3384667"/>
                  <a:pt x="8693429" y="3383252"/>
                  <a:pt x="8695627" y="3383210"/>
                </a:cubicBezTo>
                <a:close/>
                <a:moveTo>
                  <a:pt x="10441881" y="3379919"/>
                </a:moveTo>
                <a:cubicBezTo>
                  <a:pt x="10444690" y="3379771"/>
                  <a:pt x="10447462" y="3381306"/>
                  <a:pt x="10449428" y="3381993"/>
                </a:cubicBezTo>
                <a:cubicBezTo>
                  <a:pt x="10445201" y="3394086"/>
                  <a:pt x="10438043" y="3389321"/>
                  <a:pt x="10434111" y="3387947"/>
                </a:cubicBezTo>
                <a:cubicBezTo>
                  <a:pt x="10436225" y="3381900"/>
                  <a:pt x="10439071" y="3380068"/>
                  <a:pt x="10441881" y="3379919"/>
                </a:cubicBezTo>
                <a:close/>
                <a:moveTo>
                  <a:pt x="8762284" y="3379816"/>
                </a:moveTo>
                <a:cubicBezTo>
                  <a:pt x="8768207" y="3381886"/>
                  <a:pt x="8775543" y="3382818"/>
                  <a:pt x="8782459" y="3384965"/>
                </a:cubicBezTo>
                <a:cubicBezTo>
                  <a:pt x="8789370" y="3387110"/>
                  <a:pt x="8795859" y="3390465"/>
                  <a:pt x="8800088" y="3397386"/>
                </a:cubicBezTo>
                <a:cubicBezTo>
                  <a:pt x="8806628" y="3404027"/>
                  <a:pt x="8788119" y="3406266"/>
                  <a:pt x="8786145" y="3405576"/>
                </a:cubicBezTo>
                <a:cubicBezTo>
                  <a:pt x="8778247" y="3402815"/>
                  <a:pt x="8771027" y="3398114"/>
                  <a:pt x="8763459" y="3395467"/>
                </a:cubicBezTo>
                <a:cubicBezTo>
                  <a:pt x="8763521" y="3388956"/>
                  <a:pt x="8762903" y="3384386"/>
                  <a:pt x="8762284" y="3379816"/>
                </a:cubicBezTo>
                <a:close/>
                <a:moveTo>
                  <a:pt x="6480900" y="3379313"/>
                </a:moveTo>
                <a:lnTo>
                  <a:pt x="6484737" y="3381661"/>
                </a:lnTo>
                <a:cubicBezTo>
                  <a:pt x="6488726" y="3384211"/>
                  <a:pt x="6497108" y="3387781"/>
                  <a:pt x="6506810" y="3391869"/>
                </a:cubicBezTo>
                <a:lnTo>
                  <a:pt x="6511984" y="3394165"/>
                </a:lnTo>
                <a:lnTo>
                  <a:pt x="6525530" y="3396728"/>
                </a:lnTo>
                <a:cubicBezTo>
                  <a:pt x="6536901" y="3397932"/>
                  <a:pt x="6529273" y="3393632"/>
                  <a:pt x="6484424" y="3380297"/>
                </a:cubicBezTo>
                <a:close/>
                <a:moveTo>
                  <a:pt x="9167154" y="3378659"/>
                </a:moveTo>
                <a:cubicBezTo>
                  <a:pt x="9170783" y="3379928"/>
                  <a:pt x="9171912" y="3382518"/>
                  <a:pt x="9169176" y="3390346"/>
                </a:cubicBezTo>
                <a:cubicBezTo>
                  <a:pt x="9165548" y="3389078"/>
                  <a:pt x="9165103" y="3384528"/>
                  <a:pt x="9167154" y="3378659"/>
                </a:cubicBezTo>
                <a:close/>
                <a:moveTo>
                  <a:pt x="6973135" y="3377899"/>
                </a:moveTo>
                <a:cubicBezTo>
                  <a:pt x="6980590" y="3377537"/>
                  <a:pt x="6997418" y="3377545"/>
                  <a:pt x="7015665" y="3378134"/>
                </a:cubicBezTo>
                <a:cubicBezTo>
                  <a:pt x="7033912" y="3378723"/>
                  <a:pt x="7053579" y="3379893"/>
                  <a:pt x="7066711" y="3381856"/>
                </a:cubicBezTo>
                <a:cubicBezTo>
                  <a:pt x="7071087" y="3382510"/>
                  <a:pt x="7074738" y="3383253"/>
                  <a:pt x="7077369" y="3384091"/>
                </a:cubicBezTo>
                <a:cubicBezTo>
                  <a:pt x="7080000" y="3384929"/>
                  <a:pt x="7081610" y="3385863"/>
                  <a:pt x="7081905" y="3386902"/>
                </a:cubicBezTo>
                <a:cubicBezTo>
                  <a:pt x="7082411" y="3388680"/>
                  <a:pt x="7078665" y="3390334"/>
                  <a:pt x="7072461" y="3391812"/>
                </a:cubicBezTo>
                <a:lnTo>
                  <a:pt x="7061258" y="3393605"/>
                </a:lnTo>
                <a:lnTo>
                  <a:pt x="7061568" y="3399135"/>
                </a:lnTo>
                <a:lnTo>
                  <a:pt x="7056271" y="3394404"/>
                </a:lnTo>
                <a:lnTo>
                  <a:pt x="7052422" y="3395021"/>
                </a:lnTo>
                <a:lnTo>
                  <a:pt x="6971422" y="3377905"/>
                </a:lnTo>
                <a:close/>
                <a:moveTo>
                  <a:pt x="6375942" y="3377801"/>
                </a:moveTo>
                <a:lnTo>
                  <a:pt x="6379571" y="3382289"/>
                </a:lnTo>
                <a:lnTo>
                  <a:pt x="6386792" y="3392339"/>
                </a:lnTo>
                <a:lnTo>
                  <a:pt x="6390277" y="3392715"/>
                </a:lnTo>
                <a:lnTo>
                  <a:pt x="6551408" y="3418229"/>
                </a:lnTo>
                <a:lnTo>
                  <a:pt x="6531720" y="3410328"/>
                </a:lnTo>
                <a:cubicBezTo>
                  <a:pt x="6522266" y="3405931"/>
                  <a:pt x="6513106" y="3401447"/>
                  <a:pt x="6510580" y="3400615"/>
                </a:cubicBezTo>
                <a:lnTo>
                  <a:pt x="6507250" y="3399037"/>
                </a:lnTo>
                <a:close/>
                <a:moveTo>
                  <a:pt x="9641211" y="3375189"/>
                </a:moveTo>
                <a:cubicBezTo>
                  <a:pt x="9643634" y="3374985"/>
                  <a:pt x="9646264" y="3376430"/>
                  <a:pt x="9649059" y="3377408"/>
                </a:cubicBezTo>
                <a:cubicBezTo>
                  <a:pt x="9645783" y="3386777"/>
                  <a:pt x="9638332" y="3384171"/>
                  <a:pt x="9634607" y="3382869"/>
                </a:cubicBezTo>
                <a:cubicBezTo>
                  <a:pt x="9636571" y="3377247"/>
                  <a:pt x="9638787" y="3375394"/>
                  <a:pt x="9641211" y="3375189"/>
                </a:cubicBezTo>
                <a:close/>
                <a:moveTo>
                  <a:pt x="9153650" y="3373938"/>
                </a:moveTo>
                <a:cubicBezTo>
                  <a:pt x="9157375" y="3375240"/>
                  <a:pt x="9160417" y="3378500"/>
                  <a:pt x="9157681" y="3386326"/>
                </a:cubicBezTo>
                <a:cubicBezTo>
                  <a:pt x="9154638" y="3383068"/>
                  <a:pt x="9151597" y="3379807"/>
                  <a:pt x="9148556" y="3376548"/>
                </a:cubicBezTo>
                <a:cubicBezTo>
                  <a:pt x="9151103" y="3375244"/>
                  <a:pt x="9151786" y="3373287"/>
                  <a:pt x="9153650" y="3373938"/>
                </a:cubicBezTo>
                <a:close/>
                <a:moveTo>
                  <a:pt x="10526250" y="3372420"/>
                </a:moveTo>
                <a:lnTo>
                  <a:pt x="10525574" y="3373410"/>
                </a:lnTo>
                <a:lnTo>
                  <a:pt x="10524634" y="3374784"/>
                </a:lnTo>
                <a:close/>
                <a:moveTo>
                  <a:pt x="8971002" y="3371683"/>
                </a:moveTo>
                <a:cubicBezTo>
                  <a:pt x="8969634" y="3375595"/>
                  <a:pt x="8968266" y="3379510"/>
                  <a:pt x="8967582" y="3381467"/>
                </a:cubicBezTo>
                <a:cubicBezTo>
                  <a:pt x="8959312" y="3378576"/>
                  <a:pt x="8965500" y="3374151"/>
                  <a:pt x="8971002" y="3371683"/>
                </a:cubicBezTo>
                <a:close/>
                <a:moveTo>
                  <a:pt x="10526870" y="3371511"/>
                </a:moveTo>
                <a:lnTo>
                  <a:pt x="10526250" y="3372420"/>
                </a:lnTo>
                <a:lnTo>
                  <a:pt x="10526418" y="3372171"/>
                </a:lnTo>
                <a:cubicBezTo>
                  <a:pt x="10527021" y="3371291"/>
                  <a:pt x="10527322" y="3370851"/>
                  <a:pt x="10526870" y="3371511"/>
                </a:cubicBezTo>
                <a:close/>
                <a:moveTo>
                  <a:pt x="10531727" y="3371398"/>
                </a:moveTo>
                <a:cubicBezTo>
                  <a:pt x="10534470" y="3370557"/>
                  <a:pt x="10537599" y="3375613"/>
                  <a:pt x="10539781" y="3376377"/>
                </a:cubicBezTo>
                <a:cubicBezTo>
                  <a:pt x="10532724" y="3382552"/>
                  <a:pt x="10532287" y="3369793"/>
                  <a:pt x="10531727" y="3371398"/>
                </a:cubicBezTo>
                <a:close/>
                <a:moveTo>
                  <a:pt x="10288669" y="3370764"/>
                </a:moveTo>
                <a:cubicBezTo>
                  <a:pt x="10297182" y="3373170"/>
                  <a:pt x="10304282" y="3388538"/>
                  <a:pt x="10299211" y="3403042"/>
                </a:cubicBezTo>
                <a:cubicBezTo>
                  <a:pt x="10290404" y="3395622"/>
                  <a:pt x="10280917" y="3390134"/>
                  <a:pt x="10274139" y="3383425"/>
                </a:cubicBezTo>
                <a:cubicBezTo>
                  <a:pt x="10277940" y="3372547"/>
                  <a:pt x="10283560" y="3369322"/>
                  <a:pt x="10288669" y="3370764"/>
                </a:cubicBezTo>
                <a:close/>
                <a:moveTo>
                  <a:pt x="9954183" y="3368105"/>
                </a:moveTo>
                <a:cubicBezTo>
                  <a:pt x="9951436" y="3375963"/>
                  <a:pt x="9952704" y="3378612"/>
                  <a:pt x="9956614" y="3379978"/>
                </a:cubicBezTo>
                <a:cubicBezTo>
                  <a:pt x="9958674" y="3374084"/>
                  <a:pt x="9958093" y="3369473"/>
                  <a:pt x="9954183" y="3368105"/>
                </a:cubicBezTo>
                <a:close/>
                <a:moveTo>
                  <a:pt x="10196245" y="3367888"/>
                </a:moveTo>
                <a:cubicBezTo>
                  <a:pt x="10202305" y="3370006"/>
                  <a:pt x="10208688" y="3370134"/>
                  <a:pt x="10204757" y="3381378"/>
                </a:cubicBezTo>
                <a:cubicBezTo>
                  <a:pt x="10200715" y="3379966"/>
                  <a:pt x="10192969" y="3377258"/>
                  <a:pt x="10196245" y="3367888"/>
                </a:cubicBezTo>
                <a:close/>
                <a:moveTo>
                  <a:pt x="8446648" y="3367337"/>
                </a:moveTo>
                <a:cubicBezTo>
                  <a:pt x="8450319" y="3368153"/>
                  <a:pt x="8454025" y="3371131"/>
                  <a:pt x="8456842" y="3372117"/>
                </a:cubicBezTo>
                <a:cubicBezTo>
                  <a:pt x="8451494" y="3387422"/>
                  <a:pt x="8442313" y="3377479"/>
                  <a:pt x="8436672" y="3375507"/>
                </a:cubicBezTo>
                <a:cubicBezTo>
                  <a:pt x="8439353" y="3367840"/>
                  <a:pt x="8442977" y="3366521"/>
                  <a:pt x="8446648" y="3367337"/>
                </a:cubicBezTo>
                <a:close/>
                <a:moveTo>
                  <a:pt x="9402226" y="3365620"/>
                </a:moveTo>
                <a:lnTo>
                  <a:pt x="9399443" y="3373580"/>
                </a:lnTo>
                <a:lnTo>
                  <a:pt x="9403432" y="3373880"/>
                </a:lnTo>
                <a:cubicBezTo>
                  <a:pt x="9402421" y="3376768"/>
                  <a:pt x="9402118" y="3380984"/>
                  <a:pt x="9401115" y="3384688"/>
                </a:cubicBezTo>
                <a:lnTo>
                  <a:pt x="9400860" y="3384989"/>
                </a:lnTo>
                <a:lnTo>
                  <a:pt x="9403532" y="3385923"/>
                </a:lnTo>
                <a:cubicBezTo>
                  <a:pt x="9409392" y="3387971"/>
                  <a:pt x="9413299" y="3389337"/>
                  <a:pt x="9419161" y="3391387"/>
                </a:cubicBezTo>
                <a:lnTo>
                  <a:pt x="9438631" y="3407968"/>
                </a:lnTo>
                <a:lnTo>
                  <a:pt x="9444830" y="3409965"/>
                </a:lnTo>
                <a:lnTo>
                  <a:pt x="9443268" y="3411235"/>
                </a:lnTo>
                <a:lnTo>
                  <a:pt x="9465146" y="3422901"/>
                </a:lnTo>
                <a:cubicBezTo>
                  <a:pt x="9462140" y="3406413"/>
                  <a:pt x="9450419" y="3402314"/>
                  <a:pt x="9440068" y="3394288"/>
                </a:cubicBezTo>
                <a:cubicBezTo>
                  <a:pt x="9427082" y="3387541"/>
                  <a:pt x="9412826" y="3378147"/>
                  <a:pt x="9402226" y="3365620"/>
                </a:cubicBezTo>
                <a:close/>
                <a:moveTo>
                  <a:pt x="9734987" y="3362135"/>
                </a:moveTo>
                <a:cubicBezTo>
                  <a:pt x="9736342" y="3361996"/>
                  <a:pt x="9737587" y="3362499"/>
                  <a:pt x="9738717" y="3363414"/>
                </a:cubicBezTo>
                <a:cubicBezTo>
                  <a:pt x="9742113" y="3366158"/>
                  <a:pt x="9744479" y="3372596"/>
                  <a:pt x="9745638" y="3376446"/>
                </a:cubicBezTo>
                <a:cubicBezTo>
                  <a:pt x="9739687" y="3374364"/>
                  <a:pt x="9734298" y="3370678"/>
                  <a:pt x="9729019" y="3366673"/>
                </a:cubicBezTo>
                <a:cubicBezTo>
                  <a:pt x="9731188" y="3363649"/>
                  <a:pt x="9733184" y="3362320"/>
                  <a:pt x="9734987" y="3362135"/>
                </a:cubicBezTo>
                <a:close/>
                <a:moveTo>
                  <a:pt x="10227205" y="3357156"/>
                </a:moveTo>
                <a:cubicBezTo>
                  <a:pt x="10232473" y="3361194"/>
                  <a:pt x="10237740" y="3365232"/>
                  <a:pt x="10243691" y="3367313"/>
                </a:cubicBezTo>
                <a:cubicBezTo>
                  <a:pt x="10235688" y="3371103"/>
                  <a:pt x="10229734" y="3369022"/>
                  <a:pt x="10223784" y="3366943"/>
                </a:cubicBezTo>
                <a:cubicBezTo>
                  <a:pt x="10224467" y="3364985"/>
                  <a:pt x="10225835" y="3361072"/>
                  <a:pt x="10227205" y="3357156"/>
                </a:cubicBezTo>
                <a:close/>
                <a:moveTo>
                  <a:pt x="8644317" y="3353114"/>
                </a:moveTo>
                <a:cubicBezTo>
                  <a:pt x="8647827" y="3354342"/>
                  <a:pt x="8650996" y="3357571"/>
                  <a:pt x="8654163" y="3360801"/>
                </a:cubicBezTo>
                <a:cubicBezTo>
                  <a:pt x="8649013" y="3363243"/>
                  <a:pt x="8643860" y="3365687"/>
                  <a:pt x="8638367" y="3370133"/>
                </a:cubicBezTo>
                <a:cubicBezTo>
                  <a:pt x="8640351" y="3364460"/>
                  <a:pt x="8642334" y="3358787"/>
                  <a:pt x="8644317" y="3353114"/>
                </a:cubicBezTo>
                <a:close/>
                <a:moveTo>
                  <a:pt x="9990305" y="3347598"/>
                </a:moveTo>
                <a:lnTo>
                  <a:pt x="9989054" y="3348456"/>
                </a:lnTo>
                <a:cubicBezTo>
                  <a:pt x="9988438" y="3348876"/>
                  <a:pt x="9988009" y="3349170"/>
                  <a:pt x="9988009" y="3349170"/>
                </a:cubicBezTo>
                <a:close/>
                <a:moveTo>
                  <a:pt x="9992398" y="3346170"/>
                </a:moveTo>
                <a:lnTo>
                  <a:pt x="9991226" y="3346970"/>
                </a:lnTo>
                <a:lnTo>
                  <a:pt x="9990305" y="3347598"/>
                </a:lnTo>
                <a:close/>
                <a:moveTo>
                  <a:pt x="9993155" y="3345650"/>
                </a:moveTo>
                <a:cubicBezTo>
                  <a:pt x="9993585" y="3345358"/>
                  <a:pt x="9993477" y="3345431"/>
                  <a:pt x="9993076" y="3345706"/>
                </a:cubicBezTo>
                <a:lnTo>
                  <a:pt x="9992398" y="3346170"/>
                </a:lnTo>
                <a:close/>
                <a:moveTo>
                  <a:pt x="10054714" y="3344388"/>
                </a:moveTo>
                <a:cubicBezTo>
                  <a:pt x="10052311" y="3346303"/>
                  <a:pt x="10051344" y="3348585"/>
                  <a:pt x="10051300" y="3350981"/>
                </a:cubicBezTo>
                <a:lnTo>
                  <a:pt x="10051935" y="3353157"/>
                </a:lnTo>
                <a:lnTo>
                  <a:pt x="10053812" y="3348922"/>
                </a:lnTo>
                <a:cubicBezTo>
                  <a:pt x="10054761" y="3347882"/>
                  <a:pt x="10055801" y="3348246"/>
                  <a:pt x="10057145" y="3351095"/>
                </a:cubicBezTo>
                <a:cubicBezTo>
                  <a:pt x="10055912" y="3351578"/>
                  <a:pt x="10055296" y="3351820"/>
                  <a:pt x="10054533" y="3352332"/>
                </a:cubicBezTo>
                <a:lnTo>
                  <a:pt x="10052241" y="3354202"/>
                </a:lnTo>
                <a:lnTo>
                  <a:pt x="10053428" y="3358271"/>
                </a:lnTo>
                <a:cubicBezTo>
                  <a:pt x="10056005" y="3363031"/>
                  <a:pt x="10060213" y="3367261"/>
                  <a:pt x="10061932" y="3368965"/>
                </a:cubicBezTo>
                <a:cubicBezTo>
                  <a:pt x="10072242" y="3379181"/>
                  <a:pt x="10080491" y="3395298"/>
                  <a:pt x="10096983" y="3394449"/>
                </a:cubicBezTo>
                <a:cubicBezTo>
                  <a:pt x="10088736" y="3384947"/>
                  <a:pt x="10080488" y="3375451"/>
                  <a:pt x="10070178" y="3365231"/>
                </a:cubicBezTo>
                <a:cubicBezTo>
                  <a:pt x="10065367" y="3359139"/>
                  <a:pt x="10057809" y="3354291"/>
                  <a:pt x="10054714" y="3344388"/>
                </a:cubicBezTo>
                <a:close/>
                <a:moveTo>
                  <a:pt x="9606724" y="3342403"/>
                </a:moveTo>
                <a:cubicBezTo>
                  <a:pt x="9609474" y="3342014"/>
                  <a:pt x="9612268" y="3342991"/>
                  <a:pt x="9614131" y="3343642"/>
                </a:cubicBezTo>
                <a:cubicBezTo>
                  <a:pt x="9613150" y="3346451"/>
                  <a:pt x="9612098" y="3348335"/>
                  <a:pt x="9610987" y="3349551"/>
                </a:cubicBezTo>
                <a:lnTo>
                  <a:pt x="9609367" y="3350427"/>
                </a:lnTo>
                <a:lnTo>
                  <a:pt x="9616139" y="3358708"/>
                </a:lnTo>
                <a:cubicBezTo>
                  <a:pt x="9619147" y="3363440"/>
                  <a:pt x="9620654" y="3369062"/>
                  <a:pt x="9617831" y="3377134"/>
                </a:cubicBezTo>
                <a:cubicBezTo>
                  <a:pt x="9611820" y="3375033"/>
                  <a:pt x="9605454" y="3372808"/>
                  <a:pt x="9599090" y="3370582"/>
                </a:cubicBezTo>
                <a:lnTo>
                  <a:pt x="9604178" y="3350576"/>
                </a:lnTo>
                <a:lnTo>
                  <a:pt x="9599586" y="3349364"/>
                </a:lnTo>
                <a:cubicBezTo>
                  <a:pt x="9601271" y="3344549"/>
                  <a:pt x="9603976" y="3342793"/>
                  <a:pt x="9606724" y="3342403"/>
                </a:cubicBezTo>
                <a:close/>
                <a:moveTo>
                  <a:pt x="9684129" y="3342178"/>
                </a:moveTo>
                <a:lnTo>
                  <a:pt x="9693134" y="3349227"/>
                </a:lnTo>
                <a:lnTo>
                  <a:pt x="9693228" y="3349116"/>
                </a:lnTo>
                <a:cubicBezTo>
                  <a:pt x="9695804" y="3348544"/>
                  <a:pt x="9698587" y="3349566"/>
                  <a:pt x="9701228" y="3350763"/>
                </a:cubicBezTo>
                <a:cubicBezTo>
                  <a:pt x="9702989" y="3351562"/>
                  <a:pt x="9704687" y="3352440"/>
                  <a:pt x="9706217" y="3352973"/>
                </a:cubicBezTo>
                <a:lnTo>
                  <a:pt x="9702995" y="3358360"/>
                </a:lnTo>
                <a:lnTo>
                  <a:pt x="9710814" y="3366636"/>
                </a:lnTo>
                <a:cubicBezTo>
                  <a:pt x="9703518" y="3387499"/>
                  <a:pt x="9681999" y="3367369"/>
                  <a:pt x="9675415" y="3360743"/>
                </a:cubicBezTo>
                <a:cubicBezTo>
                  <a:pt x="9668829" y="3354120"/>
                  <a:pt x="9674214" y="3338712"/>
                  <a:pt x="9684129" y="3342178"/>
                </a:cubicBezTo>
                <a:close/>
                <a:moveTo>
                  <a:pt x="9976008" y="3340473"/>
                </a:moveTo>
                <a:cubicBezTo>
                  <a:pt x="9975482" y="3341977"/>
                  <a:pt x="9977079" y="3342536"/>
                  <a:pt x="9976448" y="3344341"/>
                </a:cubicBezTo>
                <a:lnTo>
                  <a:pt x="9975111" y="3345020"/>
                </a:lnTo>
                <a:lnTo>
                  <a:pt x="9972908" y="3346142"/>
                </a:lnTo>
                <a:cubicBezTo>
                  <a:pt x="9971990" y="3345821"/>
                  <a:pt x="9971347" y="3344585"/>
                  <a:pt x="9971021" y="3342444"/>
                </a:cubicBezTo>
                <a:cubicBezTo>
                  <a:pt x="9973568" y="3341308"/>
                  <a:pt x="9974091" y="3339804"/>
                  <a:pt x="9976008" y="3340473"/>
                </a:cubicBezTo>
                <a:close/>
                <a:moveTo>
                  <a:pt x="6373316" y="3339573"/>
                </a:moveTo>
                <a:lnTo>
                  <a:pt x="6368721" y="3339638"/>
                </a:lnTo>
                <a:cubicBezTo>
                  <a:pt x="6361204" y="3346305"/>
                  <a:pt x="6380241" y="3356292"/>
                  <a:pt x="6407613" y="3366067"/>
                </a:cubicBezTo>
                <a:lnTo>
                  <a:pt x="6482313" y="3387218"/>
                </a:lnTo>
                <a:lnTo>
                  <a:pt x="6478122" y="3385232"/>
                </a:lnTo>
                <a:lnTo>
                  <a:pt x="6473310" y="3383194"/>
                </a:lnTo>
                <a:lnTo>
                  <a:pt x="6463606" y="3374483"/>
                </a:lnTo>
                <a:lnTo>
                  <a:pt x="6445501" y="3369427"/>
                </a:lnTo>
                <a:lnTo>
                  <a:pt x="6449897" y="3373300"/>
                </a:lnTo>
                <a:lnTo>
                  <a:pt x="6430415" y="3365214"/>
                </a:lnTo>
                <a:lnTo>
                  <a:pt x="6386956" y="3353078"/>
                </a:lnTo>
                <a:cubicBezTo>
                  <a:pt x="6394397" y="3355156"/>
                  <a:pt x="6401691" y="3357124"/>
                  <a:pt x="6408178" y="3358357"/>
                </a:cubicBezTo>
                <a:lnTo>
                  <a:pt x="6415738" y="3358756"/>
                </a:lnTo>
                <a:lnTo>
                  <a:pt x="6389894" y="3347143"/>
                </a:lnTo>
                <a:close/>
                <a:moveTo>
                  <a:pt x="10201949" y="3336980"/>
                </a:moveTo>
                <a:cubicBezTo>
                  <a:pt x="10209870" y="3339750"/>
                  <a:pt x="10218135" y="3342640"/>
                  <a:pt x="10224335" y="3344807"/>
                </a:cubicBezTo>
                <a:cubicBezTo>
                  <a:pt x="10220182" y="3350053"/>
                  <a:pt x="10215332" y="3357285"/>
                  <a:pt x="10211182" y="3362530"/>
                </a:cubicBezTo>
                <a:cubicBezTo>
                  <a:pt x="10207413" y="3354517"/>
                  <a:pt x="10205717" y="3344996"/>
                  <a:pt x="10201949" y="3336980"/>
                </a:cubicBezTo>
                <a:close/>
                <a:moveTo>
                  <a:pt x="10567006" y="3336893"/>
                </a:moveTo>
                <a:cubicBezTo>
                  <a:pt x="10576606" y="3338617"/>
                  <a:pt x="10585608" y="3357254"/>
                  <a:pt x="10590653" y="3362279"/>
                </a:cubicBezTo>
                <a:cubicBezTo>
                  <a:pt x="10579886" y="3354167"/>
                  <a:pt x="10568777" y="3348109"/>
                  <a:pt x="10557330" y="3341934"/>
                </a:cubicBezTo>
                <a:cubicBezTo>
                  <a:pt x="10560538" y="3337621"/>
                  <a:pt x="10563806" y="3336316"/>
                  <a:pt x="10567006" y="3336893"/>
                </a:cubicBezTo>
                <a:close/>
                <a:moveTo>
                  <a:pt x="10167786" y="3336384"/>
                </a:moveTo>
                <a:cubicBezTo>
                  <a:pt x="10165051" y="3344214"/>
                  <a:pt x="10162452" y="3345501"/>
                  <a:pt x="10158624" y="3344163"/>
                </a:cubicBezTo>
                <a:cubicBezTo>
                  <a:pt x="10160677" y="3338291"/>
                  <a:pt x="10163958" y="3335046"/>
                  <a:pt x="10167786" y="3336384"/>
                </a:cubicBezTo>
                <a:close/>
                <a:moveTo>
                  <a:pt x="9107233" y="3335018"/>
                </a:moveTo>
                <a:cubicBezTo>
                  <a:pt x="9122558" y="3347022"/>
                  <a:pt x="9136320" y="3356266"/>
                  <a:pt x="9149712" y="3367595"/>
                </a:cubicBezTo>
                <a:cubicBezTo>
                  <a:pt x="9140463" y="3375442"/>
                  <a:pt x="9134249" y="3362190"/>
                  <a:pt x="9129463" y="3358300"/>
                </a:cubicBezTo>
                <a:cubicBezTo>
                  <a:pt x="9121177" y="3350972"/>
                  <a:pt x="9112205" y="3345620"/>
                  <a:pt x="9103229" y="3340265"/>
                </a:cubicBezTo>
                <a:cubicBezTo>
                  <a:pt x="9103920" y="3338290"/>
                  <a:pt x="9106543" y="3336991"/>
                  <a:pt x="9107233" y="3335018"/>
                </a:cubicBezTo>
                <a:close/>
                <a:moveTo>
                  <a:pt x="8726807" y="3333323"/>
                </a:moveTo>
                <a:cubicBezTo>
                  <a:pt x="8728022" y="3342522"/>
                  <a:pt x="8729236" y="3351722"/>
                  <a:pt x="8735842" y="3351838"/>
                </a:cubicBezTo>
                <a:cubicBezTo>
                  <a:pt x="8742448" y="3351955"/>
                  <a:pt x="8746322" y="3359890"/>
                  <a:pt x="8738958" y="3368282"/>
                </a:cubicBezTo>
                <a:cubicBezTo>
                  <a:pt x="8729541" y="3382542"/>
                  <a:pt x="8717162" y="3367244"/>
                  <a:pt x="8709592" y="3364601"/>
                </a:cubicBezTo>
                <a:cubicBezTo>
                  <a:pt x="8715668" y="3353561"/>
                  <a:pt x="8721415" y="3342404"/>
                  <a:pt x="8726807" y="3333323"/>
                </a:cubicBezTo>
                <a:close/>
                <a:moveTo>
                  <a:pt x="9669703" y="3331383"/>
                </a:moveTo>
                <a:cubicBezTo>
                  <a:pt x="9671989" y="3332732"/>
                  <a:pt x="9673100" y="3335865"/>
                  <a:pt x="9671391" y="3340758"/>
                </a:cubicBezTo>
                <a:cubicBezTo>
                  <a:pt x="9667457" y="3339383"/>
                  <a:pt x="9664210" y="3336051"/>
                  <a:pt x="9660963" y="3332721"/>
                </a:cubicBezTo>
                <a:cubicBezTo>
                  <a:pt x="9663956" y="3330472"/>
                  <a:pt x="9667419" y="3330037"/>
                  <a:pt x="9669703" y="3331383"/>
                </a:cubicBezTo>
                <a:close/>
                <a:moveTo>
                  <a:pt x="8914421" y="3330829"/>
                </a:moveTo>
                <a:cubicBezTo>
                  <a:pt x="8908711" y="3335200"/>
                  <a:pt x="8904866" y="3340220"/>
                  <a:pt x="8902884" y="3345893"/>
                </a:cubicBezTo>
                <a:cubicBezTo>
                  <a:pt x="8902344" y="3341460"/>
                  <a:pt x="8901802" y="3337027"/>
                  <a:pt x="8901260" y="3332595"/>
                </a:cubicBezTo>
                <a:cubicBezTo>
                  <a:pt x="8905649" y="3332002"/>
                  <a:pt x="8910035" y="3331415"/>
                  <a:pt x="8914421" y="3330829"/>
                </a:cubicBezTo>
                <a:close/>
                <a:moveTo>
                  <a:pt x="10293559" y="3326862"/>
                </a:moveTo>
                <a:cubicBezTo>
                  <a:pt x="10290823" y="3334688"/>
                  <a:pt x="10286352" y="3335321"/>
                  <a:pt x="10282880" y="3334107"/>
                </a:cubicBezTo>
                <a:cubicBezTo>
                  <a:pt x="10285617" y="3326280"/>
                  <a:pt x="10289772" y="3325539"/>
                  <a:pt x="10293559" y="3326862"/>
                </a:cubicBezTo>
                <a:close/>
                <a:moveTo>
                  <a:pt x="9571167" y="3325021"/>
                </a:moveTo>
                <a:cubicBezTo>
                  <a:pt x="9574649" y="3324785"/>
                  <a:pt x="9577928" y="3325654"/>
                  <a:pt x="9581101" y="3327041"/>
                </a:cubicBezTo>
                <a:cubicBezTo>
                  <a:pt x="9587446" y="3329812"/>
                  <a:pt x="9593359" y="3334650"/>
                  <a:pt x="9599616" y="3336838"/>
                </a:cubicBezTo>
                <a:cubicBezTo>
                  <a:pt x="9595456" y="3342032"/>
                  <a:pt x="9591303" y="3347226"/>
                  <a:pt x="9587837" y="3350446"/>
                </a:cubicBezTo>
                <a:cubicBezTo>
                  <a:pt x="9583666" y="3348989"/>
                  <a:pt x="9582270" y="3346286"/>
                  <a:pt x="9578100" y="3344828"/>
                </a:cubicBezTo>
                <a:cubicBezTo>
                  <a:pt x="9573225" y="3338691"/>
                  <a:pt x="9565575" y="3333801"/>
                  <a:pt x="9560008" y="3329639"/>
                </a:cubicBezTo>
                <a:cubicBezTo>
                  <a:pt x="9563997" y="3326600"/>
                  <a:pt x="9567683" y="3325258"/>
                  <a:pt x="9571167" y="3325021"/>
                </a:cubicBezTo>
                <a:close/>
                <a:moveTo>
                  <a:pt x="9705950" y="3320785"/>
                </a:moveTo>
                <a:cubicBezTo>
                  <a:pt x="9711550" y="3324916"/>
                  <a:pt x="9752060" y="3343427"/>
                  <a:pt x="9729958" y="3359614"/>
                </a:cubicBezTo>
                <a:cubicBezTo>
                  <a:pt x="9721585" y="3356688"/>
                  <a:pt x="9720107" y="3347476"/>
                  <a:pt x="9711734" y="3344548"/>
                </a:cubicBezTo>
                <a:cubicBezTo>
                  <a:pt x="9707550" y="3343085"/>
                  <a:pt x="9703361" y="3341621"/>
                  <a:pt x="9699177" y="3340158"/>
                </a:cubicBezTo>
                <a:cubicBezTo>
                  <a:pt x="9701209" y="3334346"/>
                  <a:pt x="9703918" y="3326597"/>
                  <a:pt x="9705950" y="3320785"/>
                </a:cubicBezTo>
                <a:close/>
                <a:moveTo>
                  <a:pt x="8692449" y="3319688"/>
                </a:moveTo>
                <a:cubicBezTo>
                  <a:pt x="8697510" y="3323315"/>
                  <a:pt x="8704334" y="3327931"/>
                  <a:pt x="8700168" y="3339847"/>
                </a:cubicBezTo>
                <a:cubicBezTo>
                  <a:pt x="8694530" y="3337875"/>
                  <a:pt x="8688891" y="3335904"/>
                  <a:pt x="8683251" y="3333932"/>
                </a:cubicBezTo>
                <a:cubicBezTo>
                  <a:pt x="8685334" y="3327973"/>
                  <a:pt x="8689296" y="3322674"/>
                  <a:pt x="8692449" y="3319688"/>
                </a:cubicBezTo>
                <a:close/>
                <a:moveTo>
                  <a:pt x="10240334" y="3319600"/>
                </a:moveTo>
                <a:cubicBezTo>
                  <a:pt x="10254226" y="3333374"/>
                  <a:pt x="10268117" y="3347144"/>
                  <a:pt x="10281777" y="3360464"/>
                </a:cubicBezTo>
                <a:cubicBezTo>
                  <a:pt x="10273098" y="3366342"/>
                  <a:pt x="10266150" y="3359459"/>
                  <a:pt x="10260594" y="3355286"/>
                </a:cubicBezTo>
                <a:cubicBezTo>
                  <a:pt x="10251449" y="3348003"/>
                  <a:pt x="10243115" y="3345090"/>
                  <a:pt x="10233507" y="3339129"/>
                </a:cubicBezTo>
                <a:cubicBezTo>
                  <a:pt x="10235473" y="3333503"/>
                  <a:pt x="10238251" y="3325557"/>
                  <a:pt x="10240334" y="3319600"/>
                </a:cubicBezTo>
                <a:close/>
                <a:moveTo>
                  <a:pt x="9085355" y="3317644"/>
                </a:moveTo>
                <a:cubicBezTo>
                  <a:pt x="9092792" y="3322135"/>
                  <a:pt x="9100110" y="3326961"/>
                  <a:pt x="9107429" y="3331790"/>
                </a:cubicBezTo>
                <a:cubicBezTo>
                  <a:pt x="9098581" y="3337774"/>
                  <a:pt x="9078404" y="3337529"/>
                  <a:pt x="9085355" y="3317644"/>
                </a:cubicBezTo>
                <a:close/>
                <a:moveTo>
                  <a:pt x="8570557" y="3317187"/>
                </a:moveTo>
                <a:cubicBezTo>
                  <a:pt x="8573006" y="3316911"/>
                  <a:pt x="8575623" y="3318393"/>
                  <a:pt x="8578417" y="3319370"/>
                </a:cubicBezTo>
                <a:cubicBezTo>
                  <a:pt x="8574190" y="3331462"/>
                  <a:pt x="8567444" y="3326842"/>
                  <a:pt x="8563718" y="3325539"/>
                </a:cubicBezTo>
                <a:cubicBezTo>
                  <a:pt x="8565832" y="3319492"/>
                  <a:pt x="8568110" y="3317461"/>
                  <a:pt x="8570557" y="3317187"/>
                </a:cubicBezTo>
                <a:close/>
                <a:moveTo>
                  <a:pt x="10065827" y="3310793"/>
                </a:moveTo>
                <a:lnTo>
                  <a:pt x="10065937" y="3311579"/>
                </a:lnTo>
                <a:cubicBezTo>
                  <a:pt x="10066085" y="3312618"/>
                  <a:pt x="10066155" y="3313139"/>
                  <a:pt x="10066046" y="3312358"/>
                </a:cubicBezTo>
                <a:close/>
                <a:moveTo>
                  <a:pt x="10276475" y="3310747"/>
                </a:moveTo>
                <a:cubicBezTo>
                  <a:pt x="10279039" y="3310513"/>
                  <a:pt x="10281811" y="3312048"/>
                  <a:pt x="10284761" y="3313079"/>
                </a:cubicBezTo>
                <a:cubicBezTo>
                  <a:pt x="10280533" y="3325171"/>
                  <a:pt x="10273373" y="3320408"/>
                  <a:pt x="10269441" y="3319033"/>
                </a:cubicBezTo>
                <a:cubicBezTo>
                  <a:pt x="10271556" y="3312986"/>
                  <a:pt x="10273912" y="3310982"/>
                  <a:pt x="10276475" y="3310747"/>
                </a:cubicBezTo>
                <a:close/>
                <a:moveTo>
                  <a:pt x="9553408" y="3309603"/>
                </a:moveTo>
                <a:cubicBezTo>
                  <a:pt x="9556429" y="3312844"/>
                  <a:pt x="9559792" y="3316202"/>
                  <a:pt x="9563154" y="3319560"/>
                </a:cubicBezTo>
                <a:cubicBezTo>
                  <a:pt x="9559771" y="3322744"/>
                  <a:pt x="9555387" y="3323396"/>
                  <a:pt x="9551670" y="3326463"/>
                </a:cubicBezTo>
                <a:cubicBezTo>
                  <a:pt x="9551012" y="3321865"/>
                  <a:pt x="9553051" y="3316029"/>
                  <a:pt x="9553408" y="3309603"/>
                </a:cubicBezTo>
                <a:close/>
                <a:moveTo>
                  <a:pt x="10300439" y="3308193"/>
                </a:moveTo>
                <a:cubicBezTo>
                  <a:pt x="10301839" y="3310784"/>
                  <a:pt x="10305291" y="3314095"/>
                  <a:pt x="10308741" y="3317404"/>
                </a:cubicBezTo>
                <a:cubicBezTo>
                  <a:pt x="10302671" y="3321590"/>
                  <a:pt x="10296508" y="3319435"/>
                  <a:pt x="10300439" y="3308193"/>
                </a:cubicBezTo>
                <a:close/>
                <a:moveTo>
                  <a:pt x="9501492" y="3305885"/>
                </a:moveTo>
                <a:cubicBezTo>
                  <a:pt x="9500229" y="3315889"/>
                  <a:pt x="9501511" y="3324982"/>
                  <a:pt x="9509462" y="3327762"/>
                </a:cubicBezTo>
                <a:lnTo>
                  <a:pt x="9509453" y="3329820"/>
                </a:lnTo>
                <a:lnTo>
                  <a:pt x="9511623" y="3325636"/>
                </a:lnTo>
                <a:lnTo>
                  <a:pt x="9512511" y="3326712"/>
                </a:lnTo>
                <a:lnTo>
                  <a:pt x="9524884" y="3324090"/>
                </a:lnTo>
                <a:cubicBezTo>
                  <a:pt x="9528735" y="3324055"/>
                  <a:pt x="9532300" y="3324809"/>
                  <a:pt x="9535636" y="3326184"/>
                </a:cubicBezTo>
                <a:cubicBezTo>
                  <a:pt x="9555654" y="3334436"/>
                  <a:pt x="9567431" y="3365089"/>
                  <a:pt x="9582906" y="3382199"/>
                </a:cubicBezTo>
                <a:lnTo>
                  <a:pt x="9569670" y="3375860"/>
                </a:lnTo>
                <a:lnTo>
                  <a:pt x="9558022" y="3376268"/>
                </a:lnTo>
                <a:lnTo>
                  <a:pt x="9554685" y="3372972"/>
                </a:lnTo>
                <a:lnTo>
                  <a:pt x="9552082" y="3372991"/>
                </a:lnTo>
                <a:cubicBezTo>
                  <a:pt x="9548124" y="3374079"/>
                  <a:pt x="9544031" y="3376409"/>
                  <a:pt x="9539842" y="3380517"/>
                </a:cubicBezTo>
                <a:cubicBezTo>
                  <a:pt x="9534367" y="3374146"/>
                  <a:pt x="9528922" y="3366113"/>
                  <a:pt x="9524141" y="3356966"/>
                </a:cubicBezTo>
                <a:lnTo>
                  <a:pt x="9513937" y="3330627"/>
                </a:lnTo>
                <a:lnTo>
                  <a:pt x="9508205" y="3335411"/>
                </a:lnTo>
                <a:lnTo>
                  <a:pt x="9508569" y="3333629"/>
                </a:lnTo>
                <a:lnTo>
                  <a:pt x="9497938" y="3326165"/>
                </a:lnTo>
                <a:cubicBezTo>
                  <a:pt x="9493798" y="3323907"/>
                  <a:pt x="9489579" y="3321891"/>
                  <a:pt x="9485937" y="3319537"/>
                </a:cubicBezTo>
                <a:cubicBezTo>
                  <a:pt x="9489945" y="3314455"/>
                  <a:pt x="9495829" y="3310388"/>
                  <a:pt x="9501492" y="3305885"/>
                </a:cubicBezTo>
                <a:close/>
                <a:moveTo>
                  <a:pt x="9816419" y="3305599"/>
                </a:moveTo>
                <a:lnTo>
                  <a:pt x="9816358" y="3305634"/>
                </a:lnTo>
                <a:cubicBezTo>
                  <a:pt x="9815408" y="3306159"/>
                  <a:pt x="9814649" y="3306581"/>
                  <a:pt x="9814649" y="3306581"/>
                </a:cubicBezTo>
                <a:close/>
                <a:moveTo>
                  <a:pt x="9819489" y="3303898"/>
                </a:moveTo>
                <a:lnTo>
                  <a:pt x="9819205" y="3304056"/>
                </a:lnTo>
                <a:lnTo>
                  <a:pt x="9816419" y="3305599"/>
                </a:lnTo>
                <a:close/>
                <a:moveTo>
                  <a:pt x="9791243" y="3301818"/>
                </a:moveTo>
                <a:cubicBezTo>
                  <a:pt x="9791495" y="3326358"/>
                  <a:pt x="9801799" y="3341077"/>
                  <a:pt x="9812221" y="3355466"/>
                </a:cubicBezTo>
                <a:cubicBezTo>
                  <a:pt x="9828099" y="3372129"/>
                  <a:pt x="9843030" y="3386244"/>
                  <a:pt x="9859236" y="3403022"/>
                </a:cubicBezTo>
                <a:cubicBezTo>
                  <a:pt x="9839676" y="3389519"/>
                  <a:pt x="9819756" y="3378108"/>
                  <a:pt x="9797427" y="3372525"/>
                </a:cubicBezTo>
                <a:cubicBezTo>
                  <a:pt x="9800085" y="3371231"/>
                  <a:pt x="9800780" y="3369244"/>
                  <a:pt x="9803438" y="3367955"/>
                </a:cubicBezTo>
                <a:cubicBezTo>
                  <a:pt x="9798924" y="3361930"/>
                  <a:pt x="9790252" y="3367793"/>
                  <a:pt x="9788396" y="3360472"/>
                </a:cubicBezTo>
                <a:cubicBezTo>
                  <a:pt x="9786540" y="3353155"/>
                  <a:pt x="9789886" y="3343581"/>
                  <a:pt x="9789998" y="3336952"/>
                </a:cubicBezTo>
                <a:cubicBezTo>
                  <a:pt x="9788611" y="3340912"/>
                  <a:pt x="9783184" y="3350129"/>
                  <a:pt x="9779249" y="3348754"/>
                </a:cubicBezTo>
                <a:cubicBezTo>
                  <a:pt x="9775317" y="3347379"/>
                  <a:pt x="9770221" y="3343006"/>
                  <a:pt x="9772877" y="3335412"/>
                </a:cubicBezTo>
                <a:cubicBezTo>
                  <a:pt x="9775645" y="3327488"/>
                  <a:pt x="9774810" y="3318304"/>
                  <a:pt x="9779221" y="3310954"/>
                </a:cubicBezTo>
                <a:cubicBezTo>
                  <a:pt x="9782571" y="3307680"/>
                  <a:pt x="9787892" y="3305093"/>
                  <a:pt x="9791243" y="3301818"/>
                </a:cubicBezTo>
                <a:close/>
                <a:moveTo>
                  <a:pt x="8623995" y="3300621"/>
                </a:moveTo>
                <a:cubicBezTo>
                  <a:pt x="8639790" y="3306143"/>
                  <a:pt x="8655257" y="3311551"/>
                  <a:pt x="8670398" y="3318945"/>
                </a:cubicBezTo>
                <a:cubicBezTo>
                  <a:pt x="8655596" y="3317976"/>
                  <a:pt x="8641119" y="3315021"/>
                  <a:pt x="8624013" y="3313244"/>
                </a:cubicBezTo>
                <a:cubicBezTo>
                  <a:pt x="8623348" y="3308808"/>
                  <a:pt x="8624661" y="3305059"/>
                  <a:pt x="8623995" y="3300621"/>
                </a:cubicBezTo>
                <a:close/>
                <a:moveTo>
                  <a:pt x="6938141" y="3298114"/>
                </a:moveTo>
                <a:cubicBezTo>
                  <a:pt x="6939921" y="3297894"/>
                  <a:pt x="6941792" y="3300392"/>
                  <a:pt x="6943985" y="3308101"/>
                </a:cubicBezTo>
                <a:cubicBezTo>
                  <a:pt x="6943985" y="3308101"/>
                  <a:pt x="6938853" y="3306409"/>
                  <a:pt x="6932863" y="3304435"/>
                </a:cubicBezTo>
                <a:cubicBezTo>
                  <a:pt x="6934677" y="3301269"/>
                  <a:pt x="6936363" y="3298333"/>
                  <a:pt x="6938141" y="3298114"/>
                </a:cubicBezTo>
                <a:close/>
                <a:moveTo>
                  <a:pt x="9625637" y="3297572"/>
                </a:moveTo>
                <a:cubicBezTo>
                  <a:pt x="9638614" y="3306353"/>
                  <a:pt x="9652601" y="3313364"/>
                  <a:pt x="9665928" y="3322266"/>
                </a:cubicBezTo>
                <a:cubicBezTo>
                  <a:pt x="9659097" y="3328367"/>
                  <a:pt x="9652711" y="3319767"/>
                  <a:pt x="9647094" y="3315682"/>
                </a:cubicBezTo>
                <a:cubicBezTo>
                  <a:pt x="9640045" y="3308975"/>
                  <a:pt x="9632336" y="3304158"/>
                  <a:pt x="9625637" y="3297572"/>
                </a:cubicBezTo>
                <a:close/>
                <a:moveTo>
                  <a:pt x="9747118" y="3296117"/>
                </a:moveTo>
                <a:cubicBezTo>
                  <a:pt x="9750746" y="3297384"/>
                  <a:pt x="9751192" y="3301932"/>
                  <a:pt x="9749140" y="3307804"/>
                </a:cubicBezTo>
                <a:cubicBezTo>
                  <a:pt x="9745510" y="3306535"/>
                  <a:pt x="9744382" y="3303943"/>
                  <a:pt x="9747118" y="3296117"/>
                </a:cubicBezTo>
                <a:close/>
                <a:moveTo>
                  <a:pt x="9101666" y="3295626"/>
                </a:moveTo>
                <a:cubicBezTo>
                  <a:pt x="9102437" y="3295021"/>
                  <a:pt x="9103249" y="3295887"/>
                  <a:pt x="9104874" y="3297623"/>
                </a:cubicBezTo>
                <a:cubicBezTo>
                  <a:pt x="9102158" y="3299007"/>
                  <a:pt x="9101431" y="3301087"/>
                  <a:pt x="9098714" y="3302471"/>
                </a:cubicBezTo>
                <a:cubicBezTo>
                  <a:pt x="9100170" y="3298312"/>
                  <a:pt x="9100897" y="3296232"/>
                  <a:pt x="9101666" y="3295626"/>
                </a:cubicBezTo>
                <a:close/>
                <a:moveTo>
                  <a:pt x="9053585" y="3294985"/>
                </a:moveTo>
                <a:cubicBezTo>
                  <a:pt x="9056312" y="3293848"/>
                  <a:pt x="9059357" y="3294217"/>
                  <a:pt x="9062365" y="3295269"/>
                </a:cubicBezTo>
                <a:cubicBezTo>
                  <a:pt x="9068384" y="3297373"/>
                  <a:pt x="9074256" y="3302213"/>
                  <a:pt x="9077145" y="3303223"/>
                </a:cubicBezTo>
                <a:cubicBezTo>
                  <a:pt x="9069622" y="3324737"/>
                  <a:pt x="9052490" y="3305748"/>
                  <a:pt x="9046712" y="3303727"/>
                </a:cubicBezTo>
                <a:cubicBezTo>
                  <a:pt x="9048449" y="3298762"/>
                  <a:pt x="9050859" y="3296121"/>
                  <a:pt x="9053585" y="3294985"/>
                </a:cubicBezTo>
                <a:close/>
                <a:moveTo>
                  <a:pt x="9415682" y="3293872"/>
                </a:moveTo>
                <a:cubicBezTo>
                  <a:pt x="9413629" y="3299745"/>
                  <a:pt x="9410241" y="3302952"/>
                  <a:pt x="9406537" y="3301657"/>
                </a:cubicBezTo>
                <a:cubicBezTo>
                  <a:pt x="9409274" y="3293829"/>
                  <a:pt x="9411979" y="3292579"/>
                  <a:pt x="9415682" y="3293872"/>
                </a:cubicBezTo>
                <a:close/>
                <a:moveTo>
                  <a:pt x="9524292" y="3292783"/>
                </a:moveTo>
                <a:cubicBezTo>
                  <a:pt x="9529229" y="3296770"/>
                  <a:pt x="9534165" y="3300758"/>
                  <a:pt x="9539804" y="3302729"/>
                </a:cubicBezTo>
                <a:lnTo>
                  <a:pt x="9533131" y="3304303"/>
                </a:lnTo>
                <a:lnTo>
                  <a:pt x="9541558" y="3305971"/>
                </a:lnTo>
                <a:cubicBezTo>
                  <a:pt x="9543466" y="3306785"/>
                  <a:pt x="9545243" y="3307667"/>
                  <a:pt x="9546729" y="3308186"/>
                </a:cubicBezTo>
                <a:lnTo>
                  <a:pt x="9544965" y="3310976"/>
                </a:lnTo>
                <a:lnTo>
                  <a:pt x="9546751" y="3319735"/>
                </a:lnTo>
                <a:lnTo>
                  <a:pt x="9541824" y="3315912"/>
                </a:lnTo>
                <a:lnTo>
                  <a:pt x="9536146" y="3316968"/>
                </a:lnTo>
                <a:cubicBezTo>
                  <a:pt x="9532249" y="3316173"/>
                  <a:pt x="9528317" y="3313096"/>
                  <a:pt x="9525343" y="3312056"/>
                </a:cubicBezTo>
                <a:lnTo>
                  <a:pt x="9532421" y="3304470"/>
                </a:lnTo>
                <a:lnTo>
                  <a:pt x="9527733" y="3305577"/>
                </a:lnTo>
                <a:cubicBezTo>
                  <a:pt x="9524061" y="3304012"/>
                  <a:pt x="9521828" y="3299838"/>
                  <a:pt x="9524292" y="3292783"/>
                </a:cubicBezTo>
                <a:close/>
                <a:moveTo>
                  <a:pt x="9273020" y="3292474"/>
                </a:moveTo>
                <a:cubicBezTo>
                  <a:pt x="9288144" y="3299923"/>
                  <a:pt x="9302937" y="3307256"/>
                  <a:pt x="9318059" y="3314703"/>
                </a:cubicBezTo>
                <a:cubicBezTo>
                  <a:pt x="9298200" y="3339820"/>
                  <a:pt x="9284148" y="3305010"/>
                  <a:pt x="9273020" y="3292474"/>
                </a:cubicBezTo>
                <a:close/>
                <a:moveTo>
                  <a:pt x="9733232" y="3291174"/>
                </a:moveTo>
                <a:cubicBezTo>
                  <a:pt x="9737390" y="3291051"/>
                  <a:pt x="9740599" y="3295326"/>
                  <a:pt x="9738142" y="3302353"/>
                </a:cubicBezTo>
                <a:cubicBezTo>
                  <a:pt x="9735071" y="3299176"/>
                  <a:pt x="9732000" y="3296000"/>
                  <a:pt x="9728932" y="3292824"/>
                </a:cubicBezTo>
                <a:cubicBezTo>
                  <a:pt x="9730353" y="3291745"/>
                  <a:pt x="9731844" y="3291215"/>
                  <a:pt x="9733232" y="3291174"/>
                </a:cubicBezTo>
                <a:close/>
                <a:moveTo>
                  <a:pt x="9764002" y="3290671"/>
                </a:moveTo>
                <a:cubicBezTo>
                  <a:pt x="9769591" y="3292626"/>
                  <a:pt x="9772630" y="3295885"/>
                  <a:pt x="9769895" y="3303712"/>
                </a:cubicBezTo>
                <a:cubicBezTo>
                  <a:pt x="9766169" y="3302410"/>
                  <a:pt x="9763129" y="3299150"/>
                  <a:pt x="9760087" y="3295891"/>
                </a:cubicBezTo>
                <a:cubicBezTo>
                  <a:pt x="9760771" y="3293933"/>
                  <a:pt x="9763317" y="3292629"/>
                  <a:pt x="9764002" y="3290671"/>
                </a:cubicBezTo>
                <a:close/>
                <a:moveTo>
                  <a:pt x="8221566" y="3289614"/>
                </a:moveTo>
                <a:cubicBezTo>
                  <a:pt x="8233410" y="3293755"/>
                  <a:pt x="8247232" y="3298586"/>
                  <a:pt x="8258750" y="3302613"/>
                </a:cubicBezTo>
                <a:cubicBezTo>
                  <a:pt x="8255644" y="3311498"/>
                  <a:pt x="8250332" y="3320355"/>
                  <a:pt x="8242434" y="3317594"/>
                </a:cubicBezTo>
                <a:cubicBezTo>
                  <a:pt x="8230918" y="3313568"/>
                  <a:pt x="8217095" y="3308735"/>
                  <a:pt x="8205250" y="3304593"/>
                </a:cubicBezTo>
                <a:cubicBezTo>
                  <a:pt x="8209255" y="3293136"/>
                  <a:pt x="8213669" y="3286854"/>
                  <a:pt x="8221566" y="3289614"/>
                </a:cubicBezTo>
                <a:close/>
                <a:moveTo>
                  <a:pt x="9455055" y="3288031"/>
                </a:moveTo>
                <a:cubicBezTo>
                  <a:pt x="9462063" y="3292748"/>
                  <a:pt x="9469072" y="3297470"/>
                  <a:pt x="9474151" y="3301515"/>
                </a:cubicBezTo>
                <a:cubicBezTo>
                  <a:pt x="9467583" y="3307918"/>
                  <a:pt x="9448104" y="3307914"/>
                  <a:pt x="9455055" y="3288031"/>
                </a:cubicBezTo>
                <a:close/>
                <a:moveTo>
                  <a:pt x="6514219" y="3287215"/>
                </a:moveTo>
                <a:lnTo>
                  <a:pt x="6453030" y="3296108"/>
                </a:lnTo>
                <a:lnTo>
                  <a:pt x="6562701" y="3316044"/>
                </a:lnTo>
                <a:lnTo>
                  <a:pt x="6559613" y="3312823"/>
                </a:lnTo>
                <a:lnTo>
                  <a:pt x="6534241" y="3290489"/>
                </a:lnTo>
                <a:close/>
                <a:moveTo>
                  <a:pt x="9876155" y="3286084"/>
                </a:moveTo>
                <a:lnTo>
                  <a:pt x="9875050" y="3287550"/>
                </a:lnTo>
                <a:lnTo>
                  <a:pt x="9873548" y="3289542"/>
                </a:lnTo>
                <a:close/>
                <a:moveTo>
                  <a:pt x="9877711" y="3284017"/>
                </a:moveTo>
                <a:lnTo>
                  <a:pt x="9876720" y="3285335"/>
                </a:lnTo>
                <a:lnTo>
                  <a:pt x="9876155" y="3286084"/>
                </a:lnTo>
                <a:close/>
                <a:moveTo>
                  <a:pt x="9779865" y="3283442"/>
                </a:moveTo>
                <a:cubicBezTo>
                  <a:pt x="9777130" y="3291266"/>
                  <a:pt x="9774532" y="3292555"/>
                  <a:pt x="9770704" y="3291218"/>
                </a:cubicBezTo>
                <a:cubicBezTo>
                  <a:pt x="9772756" y="3285347"/>
                  <a:pt x="9776040" y="3282103"/>
                  <a:pt x="9779865" y="3283442"/>
                </a:cubicBezTo>
                <a:close/>
                <a:moveTo>
                  <a:pt x="9878254" y="3283300"/>
                </a:moveTo>
                <a:cubicBezTo>
                  <a:pt x="9878788" y="3282591"/>
                  <a:pt x="9878432" y="3283064"/>
                  <a:pt x="9877719" y="3284007"/>
                </a:cubicBezTo>
                <a:lnTo>
                  <a:pt x="9877711" y="3284017"/>
                </a:lnTo>
                <a:close/>
                <a:moveTo>
                  <a:pt x="2672340" y="3282849"/>
                </a:moveTo>
                <a:cubicBezTo>
                  <a:pt x="2690953" y="3281804"/>
                  <a:pt x="2757908" y="3289136"/>
                  <a:pt x="2754203" y="3293219"/>
                </a:cubicBezTo>
                <a:cubicBezTo>
                  <a:pt x="2757908" y="3289136"/>
                  <a:pt x="2757908" y="3289136"/>
                  <a:pt x="2754381" y="3286536"/>
                </a:cubicBezTo>
                <a:cubicBezTo>
                  <a:pt x="2786170" y="3291656"/>
                  <a:pt x="2815347" y="3296768"/>
                  <a:pt x="2827113" y="3299525"/>
                </a:cubicBezTo>
                <a:cubicBezTo>
                  <a:pt x="2831035" y="3300444"/>
                  <a:pt x="2833024" y="3301102"/>
                  <a:pt x="2832527" y="3301411"/>
                </a:cubicBezTo>
                <a:cubicBezTo>
                  <a:pt x="2830548" y="3302648"/>
                  <a:pt x="2788844" y="3298312"/>
                  <a:pt x="2672340" y="3282849"/>
                </a:cubicBezTo>
                <a:close/>
                <a:moveTo>
                  <a:pt x="10604153" y="3280572"/>
                </a:moveTo>
                <a:cubicBezTo>
                  <a:pt x="10606855" y="3280729"/>
                  <a:pt x="10609639" y="3282227"/>
                  <a:pt x="10611606" y="3282915"/>
                </a:cubicBezTo>
                <a:cubicBezTo>
                  <a:pt x="10608331" y="3292284"/>
                  <a:pt x="10601122" y="3287661"/>
                  <a:pt x="10597192" y="3286287"/>
                </a:cubicBezTo>
                <a:cubicBezTo>
                  <a:pt x="10598829" y="3281603"/>
                  <a:pt x="10601450" y="3280416"/>
                  <a:pt x="10604153" y="3280572"/>
                </a:cubicBezTo>
                <a:close/>
                <a:moveTo>
                  <a:pt x="9860347" y="3279002"/>
                </a:moveTo>
                <a:cubicBezTo>
                  <a:pt x="9862942" y="3279910"/>
                  <a:pt x="9865323" y="3281422"/>
                  <a:pt x="9867526" y="3283281"/>
                </a:cubicBezTo>
                <a:lnTo>
                  <a:pt x="9873548" y="3289542"/>
                </a:lnTo>
                <a:lnTo>
                  <a:pt x="9873641" y="3289638"/>
                </a:lnTo>
                <a:cubicBezTo>
                  <a:pt x="9874876" y="3292247"/>
                  <a:pt x="9874876" y="3292247"/>
                  <a:pt x="9876113" y="3294856"/>
                </a:cubicBezTo>
                <a:cubicBezTo>
                  <a:pt x="9863827" y="3299270"/>
                  <a:pt x="9852102" y="3290817"/>
                  <a:pt x="9841969" y="3282920"/>
                </a:cubicBezTo>
                <a:cubicBezTo>
                  <a:pt x="9849129" y="3277804"/>
                  <a:pt x="9855164" y="3277191"/>
                  <a:pt x="9860347" y="3279002"/>
                </a:cubicBezTo>
                <a:close/>
                <a:moveTo>
                  <a:pt x="9602805" y="3277251"/>
                </a:moveTo>
                <a:cubicBezTo>
                  <a:pt x="9605981" y="3278362"/>
                  <a:pt x="9612486" y="3278452"/>
                  <a:pt x="9617513" y="3280208"/>
                </a:cubicBezTo>
                <a:cubicBezTo>
                  <a:pt x="9622540" y="3281966"/>
                  <a:pt x="9626096" y="3285394"/>
                  <a:pt x="9623376" y="3293176"/>
                </a:cubicBezTo>
                <a:lnTo>
                  <a:pt x="9618452" y="3290560"/>
                </a:lnTo>
                <a:lnTo>
                  <a:pt x="9618023" y="3291298"/>
                </a:lnTo>
                <a:cubicBezTo>
                  <a:pt x="9616512" y="3292708"/>
                  <a:pt x="9614797" y="3293243"/>
                  <a:pt x="9612984" y="3292609"/>
                </a:cubicBezTo>
                <a:lnTo>
                  <a:pt x="9615115" y="3288788"/>
                </a:lnTo>
                <a:lnTo>
                  <a:pt x="9599328" y="3280403"/>
                </a:lnTo>
                <a:cubicBezTo>
                  <a:pt x="9600008" y="3278455"/>
                  <a:pt x="9602805" y="3277251"/>
                  <a:pt x="9602805" y="3277251"/>
                </a:cubicBezTo>
                <a:close/>
                <a:moveTo>
                  <a:pt x="6366863" y="3276815"/>
                </a:moveTo>
                <a:lnTo>
                  <a:pt x="6367699" y="3283512"/>
                </a:lnTo>
                <a:lnTo>
                  <a:pt x="6368663" y="3284190"/>
                </a:lnTo>
                <a:lnTo>
                  <a:pt x="6377523" y="3282242"/>
                </a:lnTo>
                <a:lnTo>
                  <a:pt x="6384541" y="3282022"/>
                </a:lnTo>
                <a:lnTo>
                  <a:pt x="6376568" y="3278536"/>
                </a:lnTo>
                <a:lnTo>
                  <a:pt x="6374301" y="3278911"/>
                </a:lnTo>
                <a:close/>
                <a:moveTo>
                  <a:pt x="9747433" y="3276774"/>
                </a:moveTo>
                <a:cubicBezTo>
                  <a:pt x="9752368" y="3280761"/>
                  <a:pt x="9758006" y="3282730"/>
                  <a:pt x="9762941" y="3286719"/>
                </a:cubicBezTo>
                <a:cubicBezTo>
                  <a:pt x="9757773" y="3289434"/>
                  <a:pt x="9742501" y="3290882"/>
                  <a:pt x="9747433" y="3276774"/>
                </a:cubicBezTo>
                <a:close/>
                <a:moveTo>
                  <a:pt x="9719608" y="3276123"/>
                </a:moveTo>
                <a:cubicBezTo>
                  <a:pt x="9720860" y="3276064"/>
                  <a:pt x="9722072" y="3276438"/>
                  <a:pt x="9723220" y="3277069"/>
                </a:cubicBezTo>
                <a:cubicBezTo>
                  <a:pt x="9726657" y="3278961"/>
                  <a:pt x="9729529" y="3283173"/>
                  <a:pt x="9731311" y="3284989"/>
                </a:cubicBezTo>
                <a:cubicBezTo>
                  <a:pt x="9724838" y="3291216"/>
                  <a:pt x="9719163" y="3282865"/>
                  <a:pt x="9714399" y="3279077"/>
                </a:cubicBezTo>
                <a:cubicBezTo>
                  <a:pt x="9716182" y="3277049"/>
                  <a:pt x="9717934" y="3276201"/>
                  <a:pt x="9719608" y="3276123"/>
                </a:cubicBezTo>
                <a:close/>
                <a:moveTo>
                  <a:pt x="6432447" y="3273844"/>
                </a:moveTo>
                <a:lnTo>
                  <a:pt x="6432949" y="3274434"/>
                </a:lnTo>
                <a:cubicBezTo>
                  <a:pt x="6432461" y="3273861"/>
                  <a:pt x="6432460" y="3274925"/>
                  <a:pt x="6432682" y="3276888"/>
                </a:cubicBezTo>
                <a:lnTo>
                  <a:pt x="6432985" y="3279122"/>
                </a:lnTo>
                <a:lnTo>
                  <a:pt x="6442990" y="3275568"/>
                </a:lnTo>
                <a:close/>
                <a:moveTo>
                  <a:pt x="8427776" y="3270929"/>
                </a:moveTo>
                <a:cubicBezTo>
                  <a:pt x="8431784" y="3272330"/>
                  <a:pt x="8434431" y="3277623"/>
                  <a:pt x="8435755" y="3280268"/>
                </a:cubicBezTo>
                <a:cubicBezTo>
                  <a:pt x="8430388" y="3282758"/>
                  <a:pt x="8423695" y="3282601"/>
                  <a:pt x="8418329" y="3285094"/>
                </a:cubicBezTo>
                <a:cubicBezTo>
                  <a:pt x="8420370" y="3279256"/>
                  <a:pt x="8424414" y="3274122"/>
                  <a:pt x="8427776" y="3270929"/>
                </a:cubicBezTo>
                <a:close/>
                <a:moveTo>
                  <a:pt x="9005806" y="3269888"/>
                </a:moveTo>
                <a:cubicBezTo>
                  <a:pt x="8997973" y="3267149"/>
                  <a:pt x="8991995" y="3271679"/>
                  <a:pt x="8987870" y="3283478"/>
                </a:cubicBezTo>
                <a:cubicBezTo>
                  <a:pt x="8997193" y="3281952"/>
                  <a:pt x="9004336" y="3286661"/>
                  <a:pt x="9011368" y="3291692"/>
                </a:cubicBezTo>
                <a:cubicBezTo>
                  <a:pt x="9016180" y="3277927"/>
                  <a:pt x="9013639" y="3272627"/>
                  <a:pt x="9005806" y="3269888"/>
                </a:cubicBezTo>
                <a:close/>
                <a:moveTo>
                  <a:pt x="8583599" y="3268667"/>
                </a:moveTo>
                <a:cubicBezTo>
                  <a:pt x="8595256" y="3272744"/>
                  <a:pt x="8604647" y="3276027"/>
                  <a:pt x="8616303" y="3280101"/>
                </a:cubicBezTo>
                <a:cubicBezTo>
                  <a:pt x="8610935" y="3295456"/>
                  <a:pt x="8599279" y="3291381"/>
                  <a:pt x="8591605" y="3301897"/>
                </a:cubicBezTo>
                <a:cubicBezTo>
                  <a:pt x="8589203" y="3290058"/>
                  <a:pt x="8583373" y="3281788"/>
                  <a:pt x="8583599" y="3268667"/>
                </a:cubicBezTo>
                <a:close/>
                <a:moveTo>
                  <a:pt x="8945145" y="3268626"/>
                </a:moveTo>
                <a:cubicBezTo>
                  <a:pt x="8949035" y="3269987"/>
                  <a:pt x="8952337" y="3273030"/>
                  <a:pt x="8949510" y="3281117"/>
                </a:cubicBezTo>
                <a:cubicBezTo>
                  <a:pt x="8948270" y="3278416"/>
                  <a:pt x="8945087" y="3275034"/>
                  <a:pt x="8941198" y="3273674"/>
                </a:cubicBezTo>
                <a:cubicBezTo>
                  <a:pt x="8941902" y="3271652"/>
                  <a:pt x="8944556" y="3270310"/>
                  <a:pt x="8945145" y="3268626"/>
                </a:cubicBezTo>
                <a:close/>
                <a:moveTo>
                  <a:pt x="8809580" y="3264998"/>
                </a:moveTo>
                <a:cubicBezTo>
                  <a:pt x="8815783" y="3267167"/>
                  <a:pt x="8812478" y="3276621"/>
                  <a:pt x="8809834" y="3284184"/>
                </a:cubicBezTo>
                <a:cubicBezTo>
                  <a:pt x="8801564" y="3281293"/>
                  <a:pt x="8807597" y="3270671"/>
                  <a:pt x="8809580" y="3264998"/>
                </a:cubicBezTo>
                <a:close/>
                <a:moveTo>
                  <a:pt x="8942539" y="3262207"/>
                </a:moveTo>
                <a:cubicBezTo>
                  <a:pt x="8943210" y="3261888"/>
                  <a:pt x="8944070" y="3262614"/>
                  <a:pt x="8945793" y="3264069"/>
                </a:cubicBezTo>
                <a:cubicBezTo>
                  <a:pt x="8943166" y="3265205"/>
                  <a:pt x="8940432" y="3266637"/>
                  <a:pt x="8940432" y="3266637"/>
                </a:cubicBezTo>
                <a:cubicBezTo>
                  <a:pt x="8941389" y="3263900"/>
                  <a:pt x="8941869" y="3262526"/>
                  <a:pt x="8942539" y="3262207"/>
                </a:cubicBezTo>
                <a:close/>
                <a:moveTo>
                  <a:pt x="9590782" y="3261073"/>
                </a:moveTo>
                <a:lnTo>
                  <a:pt x="9599276" y="3267620"/>
                </a:lnTo>
                <a:lnTo>
                  <a:pt x="9602374" y="3266586"/>
                </a:lnTo>
                <a:cubicBezTo>
                  <a:pt x="9600320" y="3272457"/>
                  <a:pt x="9598951" y="3276371"/>
                  <a:pt x="9594977" y="3274981"/>
                </a:cubicBezTo>
                <a:lnTo>
                  <a:pt x="9597240" y="3269716"/>
                </a:lnTo>
                <a:lnTo>
                  <a:pt x="9592469" y="3270447"/>
                </a:lnTo>
                <a:cubicBezTo>
                  <a:pt x="9590182" y="3269098"/>
                  <a:pt x="9589072" y="3265965"/>
                  <a:pt x="9590782" y="3261073"/>
                </a:cubicBezTo>
                <a:close/>
                <a:moveTo>
                  <a:pt x="9125771" y="3257358"/>
                </a:moveTo>
                <a:cubicBezTo>
                  <a:pt x="9123719" y="3263230"/>
                  <a:pt x="9120434" y="3266474"/>
                  <a:pt x="9116607" y="3265136"/>
                </a:cubicBezTo>
                <a:cubicBezTo>
                  <a:pt x="9119344" y="3257309"/>
                  <a:pt x="9121941" y="3256022"/>
                  <a:pt x="9125771" y="3257358"/>
                </a:cubicBezTo>
                <a:close/>
                <a:moveTo>
                  <a:pt x="9484104" y="3257351"/>
                </a:moveTo>
                <a:cubicBezTo>
                  <a:pt x="9486460" y="3256859"/>
                  <a:pt x="9488892" y="3257709"/>
                  <a:pt x="9490837" y="3258391"/>
                </a:cubicBezTo>
                <a:lnTo>
                  <a:pt x="9489750" y="3260415"/>
                </a:lnTo>
                <a:lnTo>
                  <a:pt x="9497692" y="3268500"/>
                </a:lnTo>
                <a:lnTo>
                  <a:pt x="9498716" y="3266141"/>
                </a:lnTo>
                <a:cubicBezTo>
                  <a:pt x="9499397" y="3265790"/>
                  <a:pt x="9500024" y="3267186"/>
                  <a:pt x="9501286" y="3269958"/>
                </a:cubicBezTo>
                <a:lnTo>
                  <a:pt x="9499847" y="3270694"/>
                </a:lnTo>
                <a:lnTo>
                  <a:pt x="9504580" y="3275512"/>
                </a:lnTo>
                <a:lnTo>
                  <a:pt x="9508620" y="3274487"/>
                </a:lnTo>
                <a:cubicBezTo>
                  <a:pt x="9511482" y="3275488"/>
                  <a:pt x="9514030" y="3277510"/>
                  <a:pt x="9516127" y="3278243"/>
                </a:cubicBezTo>
                <a:lnTo>
                  <a:pt x="9512751" y="3287898"/>
                </a:lnTo>
                <a:lnTo>
                  <a:pt x="9516864" y="3287326"/>
                </a:lnTo>
                <a:cubicBezTo>
                  <a:pt x="9519798" y="3289116"/>
                  <a:pt x="9521457" y="3292848"/>
                  <a:pt x="9519829" y="3297502"/>
                </a:cubicBezTo>
                <a:cubicBezTo>
                  <a:pt x="9513487" y="3295285"/>
                  <a:pt x="9509821" y="3292203"/>
                  <a:pt x="9506264" y="3288798"/>
                </a:cubicBezTo>
                <a:lnTo>
                  <a:pt x="9512201" y="3287974"/>
                </a:lnTo>
                <a:lnTo>
                  <a:pt x="9504964" y="3281768"/>
                </a:lnTo>
                <a:lnTo>
                  <a:pt x="9499971" y="3284003"/>
                </a:lnTo>
                <a:cubicBezTo>
                  <a:pt x="9491675" y="3284522"/>
                  <a:pt x="9485286" y="3276189"/>
                  <a:pt x="9479116" y="3274032"/>
                </a:cubicBezTo>
                <a:lnTo>
                  <a:pt x="9484447" y="3266033"/>
                </a:lnTo>
                <a:lnTo>
                  <a:pt x="9484319" y="3266102"/>
                </a:lnTo>
                <a:cubicBezTo>
                  <a:pt x="9482045" y="3266362"/>
                  <a:pt x="9479779" y="3265042"/>
                  <a:pt x="9477832" y="3264361"/>
                </a:cubicBezTo>
                <a:cubicBezTo>
                  <a:pt x="9479471" y="3259676"/>
                  <a:pt x="9481749" y="3257843"/>
                  <a:pt x="9484104" y="3257351"/>
                </a:cubicBezTo>
                <a:close/>
                <a:moveTo>
                  <a:pt x="8552210" y="3257191"/>
                </a:moveTo>
                <a:cubicBezTo>
                  <a:pt x="8554624" y="3256024"/>
                  <a:pt x="8557273" y="3256296"/>
                  <a:pt x="8559898" y="3257238"/>
                </a:cubicBezTo>
                <a:cubicBezTo>
                  <a:pt x="8565148" y="3259120"/>
                  <a:pt x="8570314" y="3263674"/>
                  <a:pt x="8573324" y="3264727"/>
                </a:cubicBezTo>
                <a:cubicBezTo>
                  <a:pt x="8567270" y="3282043"/>
                  <a:pt x="8551953" y="3267889"/>
                  <a:pt x="8545934" y="3265784"/>
                </a:cubicBezTo>
                <a:cubicBezTo>
                  <a:pt x="8547618" y="3260966"/>
                  <a:pt x="8549798" y="3258358"/>
                  <a:pt x="8552210" y="3257191"/>
                </a:cubicBezTo>
                <a:close/>
                <a:moveTo>
                  <a:pt x="10627928" y="3255720"/>
                </a:moveTo>
                <a:cubicBezTo>
                  <a:pt x="10625218" y="3263472"/>
                  <a:pt x="10622596" y="3264824"/>
                  <a:pt x="10618767" y="3263485"/>
                </a:cubicBezTo>
                <a:cubicBezTo>
                  <a:pt x="10621477" y="3255734"/>
                  <a:pt x="10624099" y="3254380"/>
                  <a:pt x="10627928" y="3255720"/>
                </a:cubicBezTo>
                <a:close/>
                <a:moveTo>
                  <a:pt x="9901823" y="3255374"/>
                </a:moveTo>
                <a:cubicBezTo>
                  <a:pt x="9903605" y="3254987"/>
                  <a:pt x="9904689" y="3255413"/>
                  <a:pt x="9905302" y="3256402"/>
                </a:cubicBezTo>
                <a:cubicBezTo>
                  <a:pt x="9907146" y="3259370"/>
                  <a:pt x="9904744" y="3267418"/>
                  <a:pt x="9904149" y="3273824"/>
                </a:cubicBezTo>
                <a:cubicBezTo>
                  <a:pt x="9905206" y="3289625"/>
                  <a:pt x="9924966" y="3283307"/>
                  <a:pt x="9917410" y="3304914"/>
                </a:cubicBezTo>
                <a:cubicBezTo>
                  <a:pt x="9913501" y="3303547"/>
                  <a:pt x="9908324" y="3299532"/>
                  <a:pt x="9904890" y="3309355"/>
                </a:cubicBezTo>
                <a:cubicBezTo>
                  <a:pt x="9906845" y="3310038"/>
                  <a:pt x="9916038" y="3308844"/>
                  <a:pt x="9912604" y="3318666"/>
                </a:cubicBezTo>
                <a:cubicBezTo>
                  <a:pt x="9908016" y="3325511"/>
                  <a:pt x="9910544" y="3324558"/>
                  <a:pt x="9915615" y="3321555"/>
                </a:cubicBezTo>
                <a:cubicBezTo>
                  <a:pt x="9928708" y="3315476"/>
                  <a:pt x="9941121" y="3317613"/>
                  <a:pt x="9953433" y="3326325"/>
                </a:cubicBezTo>
                <a:lnTo>
                  <a:pt x="9957909" y="3330509"/>
                </a:lnTo>
                <a:lnTo>
                  <a:pt x="9957116" y="3326914"/>
                </a:lnTo>
                <a:cubicBezTo>
                  <a:pt x="9959612" y="3325591"/>
                  <a:pt x="9962111" y="3324268"/>
                  <a:pt x="9962111" y="3324268"/>
                </a:cubicBezTo>
                <a:cubicBezTo>
                  <a:pt x="9962335" y="3326542"/>
                  <a:pt x="9962275" y="3328168"/>
                  <a:pt x="9961762" y="3329636"/>
                </a:cubicBezTo>
                <a:lnTo>
                  <a:pt x="9959874" y="3332349"/>
                </a:lnTo>
                <a:lnTo>
                  <a:pt x="9961906" y="3334247"/>
                </a:lnTo>
                <a:cubicBezTo>
                  <a:pt x="9964885" y="3337493"/>
                  <a:pt x="9967937" y="3341315"/>
                  <a:pt x="9970816" y="3345629"/>
                </a:cubicBezTo>
                <a:cubicBezTo>
                  <a:pt x="9973466" y="3350597"/>
                  <a:pt x="9977958" y="3356576"/>
                  <a:pt x="9982914" y="3353901"/>
                </a:cubicBezTo>
                <a:cubicBezTo>
                  <a:pt x="9997963" y="3348506"/>
                  <a:pt x="10004893" y="3372607"/>
                  <a:pt x="10012607" y="3381918"/>
                </a:cubicBezTo>
                <a:cubicBezTo>
                  <a:pt x="10000086" y="3386358"/>
                  <a:pt x="9985610" y="3390115"/>
                  <a:pt x="9972402" y="3396519"/>
                </a:cubicBezTo>
                <a:cubicBezTo>
                  <a:pt x="9989105" y="3424035"/>
                  <a:pt x="10005009" y="3453848"/>
                  <a:pt x="10021272" y="3481578"/>
                </a:cubicBezTo>
                <a:cubicBezTo>
                  <a:pt x="10029569" y="3495500"/>
                  <a:pt x="10037864" y="3509423"/>
                  <a:pt x="10047539" y="3525664"/>
                </a:cubicBezTo>
                <a:cubicBezTo>
                  <a:pt x="10050257" y="3529921"/>
                  <a:pt x="10053200" y="3535359"/>
                  <a:pt x="10056684" y="3540160"/>
                </a:cubicBezTo>
                <a:lnTo>
                  <a:pt x="10060350" y="3543313"/>
                </a:lnTo>
                <a:lnTo>
                  <a:pt x="10062444" y="3542672"/>
                </a:lnTo>
                <a:lnTo>
                  <a:pt x="10061958" y="3544698"/>
                </a:lnTo>
                <a:lnTo>
                  <a:pt x="10069088" y="3550833"/>
                </a:lnTo>
                <a:cubicBezTo>
                  <a:pt x="10068613" y="3539647"/>
                  <a:pt x="10070777" y="3527175"/>
                  <a:pt x="10070874" y="3514350"/>
                </a:cubicBezTo>
                <a:cubicBezTo>
                  <a:pt x="10078113" y="3512471"/>
                  <a:pt x="10086617" y="3513240"/>
                  <a:pt x="10095810" y="3512044"/>
                </a:cubicBezTo>
                <a:cubicBezTo>
                  <a:pt x="10092377" y="3521867"/>
                  <a:pt x="10089058" y="3531361"/>
                  <a:pt x="10085623" y="3541183"/>
                </a:cubicBezTo>
                <a:cubicBezTo>
                  <a:pt x="10091489" y="3543234"/>
                  <a:pt x="10099517" y="3532814"/>
                  <a:pt x="10105382" y="3534864"/>
                </a:cubicBezTo>
                <a:cubicBezTo>
                  <a:pt x="10115157" y="3538282"/>
                  <a:pt x="10118528" y="3552687"/>
                  <a:pt x="10124976" y="3559349"/>
                </a:cubicBezTo>
                <a:cubicBezTo>
                  <a:pt x="10119747" y="3563585"/>
                  <a:pt x="10117337" y="3568644"/>
                  <a:pt x="10116815" y="3573426"/>
                </a:cubicBezTo>
                <a:lnTo>
                  <a:pt x="10118033" y="3578232"/>
                </a:lnTo>
                <a:lnTo>
                  <a:pt x="10119964" y="3585843"/>
                </a:lnTo>
                <a:cubicBezTo>
                  <a:pt x="10124587" y="3592097"/>
                  <a:pt x="10133011" y="3592839"/>
                  <a:pt x="10137761" y="3579251"/>
                </a:cubicBezTo>
                <a:cubicBezTo>
                  <a:pt x="10131895" y="3577200"/>
                  <a:pt x="10122704" y="3578395"/>
                  <a:pt x="10121541" y="3569171"/>
                </a:cubicBezTo>
                <a:cubicBezTo>
                  <a:pt x="10137496" y="3554908"/>
                  <a:pt x="10148803" y="3585316"/>
                  <a:pt x="10159157" y="3593344"/>
                </a:cubicBezTo>
                <a:cubicBezTo>
                  <a:pt x="10151921" y="3595223"/>
                  <a:pt x="10144101" y="3592490"/>
                  <a:pt x="10140668" y="3602311"/>
                </a:cubicBezTo>
                <a:cubicBezTo>
                  <a:pt x="10152396" y="3606410"/>
                  <a:pt x="10150239" y="3625131"/>
                  <a:pt x="10154624" y="3637686"/>
                </a:cubicBezTo>
                <a:cubicBezTo>
                  <a:pt x="10157997" y="3652093"/>
                  <a:pt x="10165024" y="3663367"/>
                  <a:pt x="10174693" y="3673360"/>
                </a:cubicBezTo>
                <a:cubicBezTo>
                  <a:pt x="10194613" y="3697959"/>
                  <a:pt x="10221547" y="3713992"/>
                  <a:pt x="10241580" y="3738264"/>
                </a:cubicBezTo>
                <a:cubicBezTo>
                  <a:pt x="10236296" y="3740825"/>
                  <a:pt x="10234131" y="3753295"/>
                  <a:pt x="10228161" y="3757822"/>
                </a:cubicBezTo>
                <a:lnTo>
                  <a:pt x="10224554" y="3759064"/>
                </a:lnTo>
                <a:lnTo>
                  <a:pt x="10227987" y="3762466"/>
                </a:lnTo>
                <a:cubicBezTo>
                  <a:pt x="10225367" y="3763653"/>
                  <a:pt x="10221928" y="3764028"/>
                  <a:pt x="10219633" y="3762701"/>
                </a:cubicBezTo>
                <a:lnTo>
                  <a:pt x="10218348" y="3760839"/>
                </a:lnTo>
                <a:lnTo>
                  <a:pt x="10211731" y="3760894"/>
                </a:lnTo>
                <a:cubicBezTo>
                  <a:pt x="10210357" y="3764823"/>
                  <a:pt x="10211624" y="3767472"/>
                  <a:pt x="10212894" y="3770119"/>
                </a:cubicBezTo>
                <a:cubicBezTo>
                  <a:pt x="10210936" y="3769436"/>
                  <a:pt x="10208297" y="3770716"/>
                  <a:pt x="10207610" y="3772681"/>
                </a:cubicBezTo>
                <a:lnTo>
                  <a:pt x="10205414" y="3780416"/>
                </a:lnTo>
                <a:lnTo>
                  <a:pt x="10205237" y="3781037"/>
                </a:lnTo>
                <a:cubicBezTo>
                  <a:pt x="10204896" y="3783581"/>
                  <a:pt x="10205215" y="3785804"/>
                  <a:pt x="10206827" y="3787473"/>
                </a:cubicBezTo>
                <a:cubicBezTo>
                  <a:pt x="10199587" y="3789350"/>
                  <a:pt x="10194993" y="3789948"/>
                  <a:pt x="10189709" y="3792508"/>
                </a:cubicBezTo>
                <a:cubicBezTo>
                  <a:pt x="10192455" y="3784653"/>
                  <a:pt x="10192562" y="3778075"/>
                  <a:pt x="10192667" y="3771498"/>
                </a:cubicBezTo>
                <a:cubicBezTo>
                  <a:pt x="10193354" y="3769534"/>
                  <a:pt x="10195882" y="3768580"/>
                  <a:pt x="10196567" y="3766617"/>
                </a:cubicBezTo>
                <a:cubicBezTo>
                  <a:pt x="10200582" y="3761406"/>
                  <a:pt x="10195300" y="3763968"/>
                  <a:pt x="10193346" y="3763285"/>
                </a:cubicBezTo>
                <a:cubicBezTo>
                  <a:pt x="10184845" y="3768765"/>
                  <a:pt x="10178033" y="3757932"/>
                  <a:pt x="10174228" y="3749988"/>
                </a:cubicBezTo>
                <a:cubicBezTo>
                  <a:pt x="10159592" y="3722828"/>
                  <a:pt x="10140941" y="3700874"/>
                  <a:pt x="10123995" y="3675105"/>
                </a:cubicBezTo>
                <a:cubicBezTo>
                  <a:pt x="10106600" y="3649555"/>
                  <a:pt x="10089649" y="3623790"/>
                  <a:pt x="10070419" y="3597226"/>
                </a:cubicBezTo>
                <a:cubicBezTo>
                  <a:pt x="10061437" y="3585267"/>
                  <a:pt x="10054295" y="3574320"/>
                  <a:pt x="10045641" y="3562478"/>
                </a:cubicBezTo>
                <a:cubicBezTo>
                  <a:pt x="10041149" y="3556497"/>
                  <a:pt x="10036658" y="3550518"/>
                  <a:pt x="10031482" y="3546504"/>
                </a:cubicBezTo>
                <a:cubicBezTo>
                  <a:pt x="10025721" y="3537878"/>
                  <a:pt x="10032275" y="3537962"/>
                  <a:pt x="10033752" y="3527457"/>
                </a:cubicBezTo>
                <a:lnTo>
                  <a:pt x="10033228" y="3526103"/>
                </a:lnTo>
                <a:lnTo>
                  <a:pt x="10023741" y="3520968"/>
                </a:lnTo>
                <a:cubicBezTo>
                  <a:pt x="10009799" y="3510586"/>
                  <a:pt x="9999446" y="3494915"/>
                  <a:pt x="9986570" y="3482102"/>
                </a:cubicBezTo>
                <a:cubicBezTo>
                  <a:pt x="9977643" y="3474547"/>
                  <a:pt x="9969406" y="3465017"/>
                  <a:pt x="9959788" y="3459439"/>
                </a:cubicBezTo>
                <a:lnTo>
                  <a:pt x="9959150" y="3459435"/>
                </a:lnTo>
                <a:lnTo>
                  <a:pt x="9958455" y="3460631"/>
                </a:lnTo>
                <a:cubicBezTo>
                  <a:pt x="9956950" y="3462027"/>
                  <a:pt x="9955248" y="3462531"/>
                  <a:pt x="9953433" y="3461896"/>
                </a:cubicBezTo>
                <a:lnTo>
                  <a:pt x="9954582" y="3459401"/>
                </a:lnTo>
                <a:lnTo>
                  <a:pt x="9950891" y="3459377"/>
                </a:lnTo>
                <a:cubicBezTo>
                  <a:pt x="9948182" y="3459816"/>
                  <a:pt x="9945862" y="3460111"/>
                  <a:pt x="9944318" y="3458464"/>
                </a:cubicBezTo>
                <a:cubicBezTo>
                  <a:pt x="9942255" y="3457743"/>
                  <a:pt x="9941576" y="3453072"/>
                  <a:pt x="9937451" y="3451631"/>
                </a:cubicBezTo>
                <a:cubicBezTo>
                  <a:pt x="9940896" y="3448399"/>
                  <a:pt x="9944223" y="3445500"/>
                  <a:pt x="9946974" y="3444246"/>
                </a:cubicBezTo>
                <a:cubicBezTo>
                  <a:pt x="9921582" y="3410987"/>
                  <a:pt x="9899763" y="3355369"/>
                  <a:pt x="9852545" y="3364687"/>
                </a:cubicBezTo>
                <a:cubicBezTo>
                  <a:pt x="9855308" y="3356785"/>
                  <a:pt x="9857264" y="3351189"/>
                  <a:pt x="9859209" y="3345625"/>
                </a:cubicBezTo>
                <a:cubicBezTo>
                  <a:pt x="9857839" y="3342930"/>
                  <a:pt x="9854405" y="3339512"/>
                  <a:pt x="9852342" y="3338792"/>
                </a:cubicBezTo>
                <a:cubicBezTo>
                  <a:pt x="9847882" y="3332799"/>
                  <a:pt x="9842388" y="3328662"/>
                  <a:pt x="9836892" y="3324524"/>
                </a:cubicBezTo>
                <a:cubicBezTo>
                  <a:pt x="9832428" y="3320746"/>
                  <a:pt x="9827795" y="3315803"/>
                  <a:pt x="9823418" y="3310116"/>
                </a:cubicBezTo>
                <a:lnTo>
                  <a:pt x="9819489" y="3303898"/>
                </a:lnTo>
                <a:lnTo>
                  <a:pt x="9811501" y="3291264"/>
                </a:lnTo>
                <a:cubicBezTo>
                  <a:pt x="9824816" y="3295919"/>
                  <a:pt x="9837527" y="3302303"/>
                  <a:pt x="9849763" y="3309963"/>
                </a:cubicBezTo>
                <a:lnTo>
                  <a:pt x="9875724" y="3329287"/>
                </a:lnTo>
                <a:lnTo>
                  <a:pt x="9875725" y="3329259"/>
                </a:lnTo>
                <a:cubicBezTo>
                  <a:pt x="9875725" y="3329259"/>
                  <a:pt x="9876408" y="3327301"/>
                  <a:pt x="9877093" y="3325347"/>
                </a:cubicBezTo>
                <a:lnTo>
                  <a:pt x="9877834" y="3330857"/>
                </a:lnTo>
                <a:lnTo>
                  <a:pt x="9885167" y="3336317"/>
                </a:lnTo>
                <a:lnTo>
                  <a:pt x="9885958" y="3337059"/>
                </a:lnTo>
                <a:lnTo>
                  <a:pt x="9880438" y="3329097"/>
                </a:lnTo>
                <a:cubicBezTo>
                  <a:pt x="9877901" y="3323801"/>
                  <a:pt x="9868921" y="3311844"/>
                  <a:pt x="9874194" y="3303033"/>
                </a:cubicBezTo>
                <a:cubicBezTo>
                  <a:pt x="9878897" y="3295858"/>
                  <a:pt x="9886610" y="3305168"/>
                  <a:pt x="9890044" y="3295347"/>
                </a:cubicBezTo>
                <a:cubicBezTo>
                  <a:pt x="9886135" y="3293980"/>
                  <a:pt x="9882910" y="3290648"/>
                  <a:pt x="9880375" y="3285354"/>
                </a:cubicBezTo>
                <a:cubicBezTo>
                  <a:pt x="9884970" y="3284755"/>
                  <a:pt x="9889569" y="3284158"/>
                  <a:pt x="9893477" y="3285525"/>
                </a:cubicBezTo>
                <a:cubicBezTo>
                  <a:pt x="9894269" y="3276984"/>
                  <a:pt x="9891945" y="3258534"/>
                  <a:pt x="9901823" y="3255374"/>
                </a:cubicBezTo>
                <a:close/>
                <a:moveTo>
                  <a:pt x="2466649" y="3254674"/>
                </a:moveTo>
                <a:cubicBezTo>
                  <a:pt x="2455526" y="3252225"/>
                  <a:pt x="2446411" y="3257004"/>
                  <a:pt x="2452147" y="3261232"/>
                </a:cubicBezTo>
                <a:cubicBezTo>
                  <a:pt x="2452147" y="3261232"/>
                  <a:pt x="2472624" y="3264828"/>
                  <a:pt x="2478394" y="3263333"/>
                </a:cubicBezTo>
                <a:cubicBezTo>
                  <a:pt x="2480318" y="3262836"/>
                  <a:pt x="2480610" y="3261770"/>
                  <a:pt x="2477962" y="3259819"/>
                </a:cubicBezTo>
                <a:cubicBezTo>
                  <a:pt x="2474285" y="3257109"/>
                  <a:pt x="2470354" y="3255490"/>
                  <a:pt x="2466649" y="3254674"/>
                </a:cubicBezTo>
                <a:close/>
                <a:moveTo>
                  <a:pt x="8093798" y="3254640"/>
                </a:moveTo>
                <a:cubicBezTo>
                  <a:pt x="8097029" y="3257891"/>
                  <a:pt x="8097652" y="3262353"/>
                  <a:pt x="8100882" y="3265605"/>
                </a:cubicBezTo>
                <a:cubicBezTo>
                  <a:pt x="8096330" y="3266136"/>
                  <a:pt x="8093062" y="3269237"/>
                  <a:pt x="8087850" y="3271659"/>
                </a:cubicBezTo>
                <a:cubicBezTo>
                  <a:pt x="8089833" y="3265986"/>
                  <a:pt x="8091817" y="3260313"/>
                  <a:pt x="8093798" y="3254640"/>
                </a:cubicBezTo>
                <a:close/>
                <a:moveTo>
                  <a:pt x="10588025" y="3253117"/>
                </a:moveTo>
                <a:cubicBezTo>
                  <a:pt x="10585972" y="3258987"/>
                  <a:pt x="10582689" y="3262230"/>
                  <a:pt x="10578861" y="3260893"/>
                </a:cubicBezTo>
                <a:cubicBezTo>
                  <a:pt x="10581484" y="3253391"/>
                  <a:pt x="10584196" y="3251778"/>
                  <a:pt x="10588025" y="3253117"/>
                </a:cubicBezTo>
                <a:close/>
                <a:moveTo>
                  <a:pt x="9803908" y="3252941"/>
                </a:moveTo>
                <a:cubicBezTo>
                  <a:pt x="9805407" y="3268395"/>
                  <a:pt x="9804064" y="3285402"/>
                  <a:pt x="9800669" y="3301695"/>
                </a:cubicBezTo>
                <a:cubicBezTo>
                  <a:pt x="9792467" y="3298827"/>
                  <a:pt x="9777082" y="3284710"/>
                  <a:pt x="9777742" y="3269649"/>
                </a:cubicBezTo>
                <a:cubicBezTo>
                  <a:pt x="9780449" y="3248747"/>
                  <a:pt x="9795365" y="3252141"/>
                  <a:pt x="9803908" y="3252941"/>
                </a:cubicBezTo>
                <a:close/>
                <a:moveTo>
                  <a:pt x="8346498" y="3248188"/>
                </a:moveTo>
                <a:cubicBezTo>
                  <a:pt x="8350199" y="3248913"/>
                  <a:pt x="8353899" y="3251909"/>
                  <a:pt x="8356718" y="3252894"/>
                </a:cubicBezTo>
                <a:cubicBezTo>
                  <a:pt x="8351888" y="3266713"/>
                  <a:pt x="8341906" y="3259064"/>
                  <a:pt x="8336266" y="3257092"/>
                </a:cubicBezTo>
                <a:cubicBezTo>
                  <a:pt x="8339091" y="3249003"/>
                  <a:pt x="8342797" y="3247462"/>
                  <a:pt x="8346498" y="3248188"/>
                </a:cubicBezTo>
                <a:close/>
                <a:moveTo>
                  <a:pt x="9895403" y="3246900"/>
                </a:moveTo>
                <a:cubicBezTo>
                  <a:pt x="9896049" y="3246656"/>
                  <a:pt x="9896857" y="3247536"/>
                  <a:pt x="9898472" y="3249295"/>
                </a:cubicBezTo>
                <a:cubicBezTo>
                  <a:pt x="9895954" y="3250120"/>
                  <a:pt x="9895954" y="3250120"/>
                  <a:pt x="9893328" y="3251251"/>
                </a:cubicBezTo>
                <a:cubicBezTo>
                  <a:pt x="9894285" y="3248513"/>
                  <a:pt x="9894764" y="3247144"/>
                  <a:pt x="9895403" y="3246900"/>
                </a:cubicBezTo>
                <a:close/>
                <a:moveTo>
                  <a:pt x="9424444" y="3246530"/>
                </a:moveTo>
                <a:cubicBezTo>
                  <a:pt x="9433556" y="3251890"/>
                  <a:pt x="9442066" y="3252692"/>
                  <a:pt x="9448218" y="3259189"/>
                </a:cubicBezTo>
                <a:cubicBezTo>
                  <a:pt x="9463131" y="3273099"/>
                  <a:pt x="9431304" y="3277191"/>
                  <a:pt x="9426710" y="3277758"/>
                </a:cubicBezTo>
                <a:cubicBezTo>
                  <a:pt x="9425503" y="3268642"/>
                  <a:pt x="9424973" y="3257585"/>
                  <a:pt x="9424444" y="3246530"/>
                </a:cubicBezTo>
                <a:close/>
                <a:moveTo>
                  <a:pt x="9057911" y="3246035"/>
                </a:moveTo>
                <a:cubicBezTo>
                  <a:pt x="9060359" y="3245760"/>
                  <a:pt x="9062977" y="3247241"/>
                  <a:pt x="9065770" y="3248217"/>
                </a:cubicBezTo>
                <a:cubicBezTo>
                  <a:pt x="9061542" y="3260309"/>
                  <a:pt x="9054794" y="3255689"/>
                  <a:pt x="9051071" y="3254388"/>
                </a:cubicBezTo>
                <a:cubicBezTo>
                  <a:pt x="9053185" y="3248341"/>
                  <a:pt x="9055463" y="3246310"/>
                  <a:pt x="9057911" y="3246035"/>
                </a:cubicBezTo>
                <a:close/>
                <a:moveTo>
                  <a:pt x="9367020" y="3244441"/>
                </a:moveTo>
                <a:cubicBezTo>
                  <a:pt x="9373558" y="3251215"/>
                  <a:pt x="9375314" y="3265296"/>
                  <a:pt x="9374388" y="3280683"/>
                </a:cubicBezTo>
                <a:cubicBezTo>
                  <a:pt x="9360500" y="3275827"/>
                  <a:pt x="9364694" y="3263827"/>
                  <a:pt x="9367020" y="3244441"/>
                </a:cubicBezTo>
                <a:close/>
                <a:moveTo>
                  <a:pt x="9454856" y="3243310"/>
                </a:moveTo>
                <a:lnTo>
                  <a:pt x="9458433" y="3244922"/>
                </a:lnTo>
                <a:lnTo>
                  <a:pt x="9476135" y="3245146"/>
                </a:lnTo>
                <a:cubicBezTo>
                  <a:pt x="9474152" y="3250819"/>
                  <a:pt x="9472167" y="3256492"/>
                  <a:pt x="9470185" y="3262166"/>
                </a:cubicBezTo>
                <a:cubicBezTo>
                  <a:pt x="9466355" y="3260828"/>
                  <a:pt x="9462526" y="3259488"/>
                  <a:pt x="9458698" y="3258151"/>
                </a:cubicBezTo>
                <a:lnTo>
                  <a:pt x="9458459" y="3255974"/>
                </a:lnTo>
                <a:lnTo>
                  <a:pt x="9455249" y="3256513"/>
                </a:lnTo>
                <a:cubicBezTo>
                  <a:pt x="9451361" y="3255697"/>
                  <a:pt x="9447405" y="3252682"/>
                  <a:pt x="9444429" y="3251641"/>
                </a:cubicBezTo>
                <a:cubicBezTo>
                  <a:pt x="9447144" y="3243880"/>
                  <a:pt x="9450966" y="3242495"/>
                  <a:pt x="9454856" y="3243310"/>
                </a:cubicBezTo>
                <a:close/>
                <a:moveTo>
                  <a:pt x="9037056" y="3239158"/>
                </a:moveTo>
                <a:cubicBezTo>
                  <a:pt x="9040781" y="3240461"/>
                  <a:pt x="9044507" y="3241764"/>
                  <a:pt x="9048234" y="3243066"/>
                </a:cubicBezTo>
                <a:cubicBezTo>
                  <a:pt x="9047550" y="3245022"/>
                  <a:pt x="9046182" y="3248937"/>
                  <a:pt x="9044814" y="3252851"/>
                </a:cubicBezTo>
                <a:cubicBezTo>
                  <a:pt x="9041085" y="3251549"/>
                  <a:pt x="9037361" y="3250245"/>
                  <a:pt x="9033635" y="3248943"/>
                </a:cubicBezTo>
                <a:cubicBezTo>
                  <a:pt x="9035003" y="3245029"/>
                  <a:pt x="9036372" y="3241114"/>
                  <a:pt x="9037056" y="3239158"/>
                </a:cubicBezTo>
                <a:close/>
                <a:moveTo>
                  <a:pt x="9862083" y="3238414"/>
                </a:moveTo>
                <a:cubicBezTo>
                  <a:pt x="9872795" y="3241488"/>
                  <a:pt x="9880061" y="3259496"/>
                  <a:pt x="9887956" y="3265557"/>
                </a:cubicBezTo>
                <a:cubicBezTo>
                  <a:pt x="9874074" y="3260704"/>
                  <a:pt x="9861209" y="3254004"/>
                  <a:pt x="9850071" y="3241312"/>
                </a:cubicBezTo>
                <a:cubicBezTo>
                  <a:pt x="9854558" y="3238023"/>
                  <a:pt x="9858513" y="3237388"/>
                  <a:pt x="9862083" y="3238414"/>
                </a:cubicBezTo>
                <a:close/>
                <a:moveTo>
                  <a:pt x="8439692" y="3237810"/>
                </a:moveTo>
                <a:cubicBezTo>
                  <a:pt x="8443319" y="3239080"/>
                  <a:pt x="8443766" y="3243627"/>
                  <a:pt x="8441713" y="3249497"/>
                </a:cubicBezTo>
                <a:cubicBezTo>
                  <a:pt x="8438086" y="3248228"/>
                  <a:pt x="8436956" y="3245638"/>
                  <a:pt x="8439692" y="3237810"/>
                </a:cubicBezTo>
                <a:close/>
                <a:moveTo>
                  <a:pt x="8976566" y="3237636"/>
                </a:moveTo>
                <a:cubicBezTo>
                  <a:pt x="8978410" y="3237074"/>
                  <a:pt x="8980354" y="3237408"/>
                  <a:pt x="8982268" y="3238216"/>
                </a:cubicBezTo>
                <a:cubicBezTo>
                  <a:pt x="8986099" y="3239830"/>
                  <a:pt x="8989818" y="3243339"/>
                  <a:pt x="8992410" y="3245348"/>
                </a:cubicBezTo>
                <a:cubicBezTo>
                  <a:pt x="9002785" y="3253387"/>
                  <a:pt x="9015802" y="3260144"/>
                  <a:pt x="9026538" y="3266103"/>
                </a:cubicBezTo>
                <a:cubicBezTo>
                  <a:pt x="9022997" y="3282518"/>
                  <a:pt x="9017508" y="3304502"/>
                  <a:pt x="9027882" y="3312541"/>
                </a:cubicBezTo>
                <a:cubicBezTo>
                  <a:pt x="9043443" y="3324602"/>
                  <a:pt x="9060380" y="3332728"/>
                  <a:pt x="9077571" y="3345359"/>
                </a:cubicBezTo>
                <a:cubicBezTo>
                  <a:pt x="9091861" y="3354766"/>
                  <a:pt x="9106735" y="3368791"/>
                  <a:pt x="9123670" y="3376919"/>
                </a:cubicBezTo>
                <a:cubicBezTo>
                  <a:pt x="9129217" y="3378858"/>
                  <a:pt x="9135092" y="3380912"/>
                  <a:pt x="9139592" y="3386899"/>
                </a:cubicBezTo>
                <a:cubicBezTo>
                  <a:pt x="9144092" y="3392884"/>
                  <a:pt x="9138811" y="3401701"/>
                  <a:pt x="9136062" y="3409566"/>
                </a:cubicBezTo>
                <a:cubicBezTo>
                  <a:pt x="9077155" y="3371690"/>
                  <a:pt x="9017093" y="3330834"/>
                  <a:pt x="8957032" y="3289980"/>
                </a:cubicBezTo>
                <a:cubicBezTo>
                  <a:pt x="8965759" y="3277583"/>
                  <a:pt x="8973101" y="3262868"/>
                  <a:pt x="8979869" y="3249789"/>
                </a:cubicBezTo>
                <a:cubicBezTo>
                  <a:pt x="8976640" y="3246453"/>
                  <a:pt x="8972725" y="3245085"/>
                  <a:pt x="8971455" y="3242435"/>
                </a:cubicBezTo>
                <a:cubicBezTo>
                  <a:pt x="8972975" y="3239656"/>
                  <a:pt x="8974721" y="3238198"/>
                  <a:pt x="8976566" y="3237636"/>
                </a:cubicBezTo>
                <a:close/>
                <a:moveTo>
                  <a:pt x="9593291" y="3234429"/>
                </a:moveTo>
                <a:lnTo>
                  <a:pt x="9611166" y="3243315"/>
                </a:lnTo>
                <a:lnTo>
                  <a:pt x="9616438" y="3239877"/>
                </a:lnTo>
                <a:cubicBezTo>
                  <a:pt x="9618249" y="3239519"/>
                  <a:pt x="9619920" y="3239962"/>
                  <a:pt x="9621249" y="3240992"/>
                </a:cubicBezTo>
                <a:lnTo>
                  <a:pt x="9623185" y="3251282"/>
                </a:lnTo>
                <a:lnTo>
                  <a:pt x="9634179" y="3259369"/>
                </a:lnTo>
                <a:cubicBezTo>
                  <a:pt x="9646758" y="3269485"/>
                  <a:pt x="9659094" y="3280307"/>
                  <a:pt x="9673587" y="3288542"/>
                </a:cubicBezTo>
                <a:cubicBezTo>
                  <a:pt x="9681147" y="3293420"/>
                  <a:pt x="9693532" y="3297749"/>
                  <a:pt x="9695547" y="3311864"/>
                </a:cubicBezTo>
                <a:cubicBezTo>
                  <a:pt x="9694102" y="3329241"/>
                  <a:pt x="9683783" y="3325631"/>
                  <a:pt x="9677591" y="3323468"/>
                </a:cubicBezTo>
                <a:cubicBezTo>
                  <a:pt x="9648770" y="3293277"/>
                  <a:pt x="9622241" y="3264258"/>
                  <a:pt x="9593291" y="3234429"/>
                </a:cubicBezTo>
                <a:close/>
                <a:moveTo>
                  <a:pt x="9410424" y="3230278"/>
                </a:moveTo>
                <a:cubicBezTo>
                  <a:pt x="9408386" y="3236105"/>
                  <a:pt x="9405674" y="3243862"/>
                  <a:pt x="9403639" y="3249682"/>
                </a:cubicBezTo>
                <a:cubicBezTo>
                  <a:pt x="9399722" y="3248313"/>
                  <a:pt x="9393171" y="3248199"/>
                  <a:pt x="9388979" y="3242379"/>
                </a:cubicBezTo>
                <a:cubicBezTo>
                  <a:pt x="9384461" y="3236446"/>
                  <a:pt x="9410424" y="3230278"/>
                  <a:pt x="9410424" y="3230278"/>
                </a:cubicBezTo>
                <a:close/>
                <a:moveTo>
                  <a:pt x="10245059" y="3227235"/>
                </a:moveTo>
                <a:cubicBezTo>
                  <a:pt x="10243007" y="3233105"/>
                  <a:pt x="10239723" y="3236349"/>
                  <a:pt x="10235896" y="3235013"/>
                </a:cubicBezTo>
                <a:cubicBezTo>
                  <a:pt x="10238633" y="3227184"/>
                  <a:pt x="10241230" y="3225895"/>
                  <a:pt x="10245059" y="3227235"/>
                </a:cubicBezTo>
                <a:close/>
                <a:moveTo>
                  <a:pt x="9605277" y="3227076"/>
                </a:moveTo>
                <a:cubicBezTo>
                  <a:pt x="9608484" y="3230392"/>
                  <a:pt x="9609745" y="3233031"/>
                  <a:pt x="9613636" y="3234392"/>
                </a:cubicBezTo>
                <a:cubicBezTo>
                  <a:pt x="9609637" y="3239582"/>
                  <a:pt x="9601855" y="3236862"/>
                  <a:pt x="9605277" y="3227076"/>
                </a:cubicBezTo>
                <a:close/>
                <a:moveTo>
                  <a:pt x="9034546" y="3226934"/>
                </a:moveTo>
                <a:cubicBezTo>
                  <a:pt x="9032492" y="3232806"/>
                  <a:pt x="9029310" y="3236086"/>
                  <a:pt x="9025683" y="3234817"/>
                </a:cubicBezTo>
                <a:cubicBezTo>
                  <a:pt x="9028306" y="3227315"/>
                  <a:pt x="9030917" y="3225666"/>
                  <a:pt x="9034546" y="3226934"/>
                </a:cubicBezTo>
                <a:close/>
                <a:moveTo>
                  <a:pt x="9449336" y="3225657"/>
                </a:moveTo>
                <a:cubicBezTo>
                  <a:pt x="9452010" y="3225482"/>
                  <a:pt x="9454624" y="3226974"/>
                  <a:pt x="9456488" y="3227625"/>
                </a:cubicBezTo>
                <a:cubicBezTo>
                  <a:pt x="9452279" y="3239662"/>
                  <a:pt x="9447412" y="3235646"/>
                  <a:pt x="9441823" y="3233693"/>
                </a:cubicBezTo>
                <a:cubicBezTo>
                  <a:pt x="9443927" y="3227674"/>
                  <a:pt x="9446661" y="3225831"/>
                  <a:pt x="9449336" y="3225657"/>
                </a:cubicBezTo>
                <a:close/>
                <a:moveTo>
                  <a:pt x="10569752" y="3225241"/>
                </a:moveTo>
                <a:cubicBezTo>
                  <a:pt x="10573011" y="3225250"/>
                  <a:pt x="10576535" y="3227048"/>
                  <a:pt x="10579707" y="3228155"/>
                </a:cubicBezTo>
                <a:cubicBezTo>
                  <a:pt x="10575478" y="3240249"/>
                  <a:pt x="10567727" y="3235277"/>
                  <a:pt x="10561383" y="3233059"/>
                </a:cubicBezTo>
                <a:cubicBezTo>
                  <a:pt x="10563497" y="3227012"/>
                  <a:pt x="10566492" y="3225232"/>
                  <a:pt x="10569752" y="3225241"/>
                </a:cubicBezTo>
                <a:close/>
                <a:moveTo>
                  <a:pt x="10538522" y="3224464"/>
                </a:moveTo>
                <a:cubicBezTo>
                  <a:pt x="10535812" y="3232215"/>
                  <a:pt x="10533190" y="3233567"/>
                  <a:pt x="10529361" y="3232229"/>
                </a:cubicBezTo>
                <a:cubicBezTo>
                  <a:pt x="10532072" y="3224478"/>
                  <a:pt x="10534692" y="3223125"/>
                  <a:pt x="10538522" y="3224464"/>
                </a:cubicBezTo>
                <a:close/>
                <a:moveTo>
                  <a:pt x="8735021" y="3222722"/>
                </a:moveTo>
                <a:cubicBezTo>
                  <a:pt x="8739030" y="3224124"/>
                  <a:pt x="8745039" y="3226225"/>
                  <a:pt x="8748342" y="3229642"/>
                </a:cubicBezTo>
                <a:cubicBezTo>
                  <a:pt x="8743629" y="3230255"/>
                  <a:pt x="8739512" y="3235603"/>
                  <a:pt x="8736101" y="3238933"/>
                </a:cubicBezTo>
                <a:cubicBezTo>
                  <a:pt x="8735506" y="3234202"/>
                  <a:pt x="8735616" y="3227454"/>
                  <a:pt x="8735021" y="3222722"/>
                </a:cubicBezTo>
                <a:close/>
                <a:moveTo>
                  <a:pt x="7250713" y="3219385"/>
                </a:moveTo>
                <a:lnTo>
                  <a:pt x="7282794" y="3220345"/>
                </a:lnTo>
                <a:lnTo>
                  <a:pt x="7286273" y="3221712"/>
                </a:lnTo>
                <a:lnTo>
                  <a:pt x="7292550" y="3225727"/>
                </a:lnTo>
                <a:cubicBezTo>
                  <a:pt x="7278939" y="3230004"/>
                  <a:pt x="7211749" y="3231424"/>
                  <a:pt x="7201718" y="3232953"/>
                </a:cubicBezTo>
                <a:cubicBezTo>
                  <a:pt x="7174253" y="3233838"/>
                  <a:pt x="7152625" y="3234967"/>
                  <a:pt x="7133697" y="3236265"/>
                </a:cubicBezTo>
                <a:lnTo>
                  <a:pt x="7123792" y="3237093"/>
                </a:lnTo>
                <a:lnTo>
                  <a:pt x="7051602" y="3222626"/>
                </a:lnTo>
                <a:lnTo>
                  <a:pt x="7142458" y="3226309"/>
                </a:lnTo>
                <a:cubicBezTo>
                  <a:pt x="7160190" y="3227319"/>
                  <a:pt x="7211499" y="3220662"/>
                  <a:pt x="7250713" y="3219385"/>
                </a:cubicBezTo>
                <a:close/>
                <a:moveTo>
                  <a:pt x="9391031" y="3217458"/>
                </a:moveTo>
                <a:cubicBezTo>
                  <a:pt x="9392595" y="3218141"/>
                  <a:pt x="9393613" y="3219744"/>
                  <a:pt x="9393648" y="3222526"/>
                </a:cubicBezTo>
                <a:cubicBezTo>
                  <a:pt x="9393999" y="3240379"/>
                  <a:pt x="9378084" y="3230383"/>
                  <a:pt x="9374168" y="3229013"/>
                </a:cubicBezTo>
                <a:cubicBezTo>
                  <a:pt x="9376756" y="3221603"/>
                  <a:pt x="9386343" y="3215403"/>
                  <a:pt x="9391031" y="3217458"/>
                </a:cubicBezTo>
                <a:close/>
                <a:moveTo>
                  <a:pt x="8249083" y="3216085"/>
                </a:moveTo>
                <a:cubicBezTo>
                  <a:pt x="8253683" y="3215520"/>
                  <a:pt x="8255644" y="3216205"/>
                  <a:pt x="8259566" y="3217577"/>
                </a:cubicBezTo>
                <a:cubicBezTo>
                  <a:pt x="8265450" y="3219633"/>
                  <a:pt x="8271334" y="3221689"/>
                  <a:pt x="8276892" y="3223633"/>
                </a:cubicBezTo>
                <a:cubicBezTo>
                  <a:pt x="8291297" y="3226495"/>
                  <a:pt x="8305024" y="3231296"/>
                  <a:pt x="8321394" y="3234843"/>
                </a:cubicBezTo>
                <a:cubicBezTo>
                  <a:pt x="8322069" y="3232906"/>
                  <a:pt x="8322746" y="3230969"/>
                  <a:pt x="8324709" y="3231655"/>
                </a:cubicBezTo>
                <a:cubicBezTo>
                  <a:pt x="8325316" y="3236215"/>
                  <a:pt x="8327883" y="3241460"/>
                  <a:pt x="8327813" y="3247958"/>
                </a:cubicBezTo>
                <a:cubicBezTo>
                  <a:pt x="8315227" y="3258776"/>
                  <a:pt x="8302289" y="3251717"/>
                  <a:pt x="8292484" y="3248289"/>
                </a:cubicBezTo>
                <a:cubicBezTo>
                  <a:pt x="8274830" y="3242116"/>
                  <a:pt x="8259467" y="3236747"/>
                  <a:pt x="8242987" y="3233521"/>
                </a:cubicBezTo>
                <a:cubicBezTo>
                  <a:pt x="8245019" y="3227710"/>
                  <a:pt x="8247051" y="3221897"/>
                  <a:pt x="8249083" y="3216085"/>
                </a:cubicBezTo>
                <a:close/>
                <a:moveTo>
                  <a:pt x="8312005" y="3215866"/>
                </a:moveTo>
                <a:cubicBezTo>
                  <a:pt x="8315357" y="3219140"/>
                  <a:pt x="8318708" y="3222416"/>
                  <a:pt x="8324719" y="3224518"/>
                </a:cubicBezTo>
                <a:cubicBezTo>
                  <a:pt x="8319403" y="3226863"/>
                  <a:pt x="8308074" y="3227109"/>
                  <a:pt x="8312005" y="3215866"/>
                </a:cubicBezTo>
                <a:close/>
                <a:moveTo>
                  <a:pt x="8107423" y="3215671"/>
                </a:moveTo>
                <a:cubicBezTo>
                  <a:pt x="8111050" y="3216938"/>
                  <a:pt x="8111497" y="3221485"/>
                  <a:pt x="8109444" y="3227357"/>
                </a:cubicBezTo>
                <a:cubicBezTo>
                  <a:pt x="8105816" y="3226088"/>
                  <a:pt x="8104688" y="3223497"/>
                  <a:pt x="8107423" y="3215671"/>
                </a:cubicBezTo>
                <a:close/>
                <a:moveTo>
                  <a:pt x="9828605" y="3214429"/>
                </a:moveTo>
                <a:cubicBezTo>
                  <a:pt x="9832723" y="3215869"/>
                  <a:pt x="9837686" y="3218701"/>
                  <a:pt x="9839646" y="3219386"/>
                </a:cubicBezTo>
                <a:cubicBezTo>
                  <a:pt x="9833675" y="3223886"/>
                  <a:pt x="9828485" y="3219877"/>
                  <a:pt x="9822612" y="3217824"/>
                </a:cubicBezTo>
                <a:cubicBezTo>
                  <a:pt x="9821206" y="3212940"/>
                  <a:pt x="9824485" y="3212988"/>
                  <a:pt x="9828605" y="3214429"/>
                </a:cubicBezTo>
                <a:close/>
                <a:moveTo>
                  <a:pt x="6942002" y="3213431"/>
                </a:moveTo>
                <a:lnTo>
                  <a:pt x="6952762" y="3214520"/>
                </a:lnTo>
                <a:lnTo>
                  <a:pt x="6953158" y="3213625"/>
                </a:lnTo>
                <a:lnTo>
                  <a:pt x="6942764" y="3213472"/>
                </a:lnTo>
                <a:close/>
                <a:moveTo>
                  <a:pt x="7849812" y="3212234"/>
                </a:moveTo>
                <a:cubicBezTo>
                  <a:pt x="7852132" y="3212257"/>
                  <a:pt x="7854761" y="3213701"/>
                  <a:pt x="7857632" y="3214705"/>
                </a:cubicBezTo>
                <a:cubicBezTo>
                  <a:pt x="7854358" y="3224074"/>
                  <a:pt x="7847673" y="3219635"/>
                  <a:pt x="7843844" y="3218295"/>
                </a:cubicBezTo>
                <a:cubicBezTo>
                  <a:pt x="7845481" y="3213611"/>
                  <a:pt x="7847493" y="3212211"/>
                  <a:pt x="7849812" y="3212234"/>
                </a:cubicBezTo>
                <a:close/>
                <a:moveTo>
                  <a:pt x="9572050" y="3212104"/>
                </a:moveTo>
                <a:cubicBezTo>
                  <a:pt x="9574917" y="3211791"/>
                  <a:pt x="9577866" y="3212822"/>
                  <a:pt x="9579832" y="3213511"/>
                </a:cubicBezTo>
                <a:cubicBezTo>
                  <a:pt x="9575903" y="3224752"/>
                  <a:pt x="9570659" y="3220817"/>
                  <a:pt x="9564762" y="3218755"/>
                </a:cubicBezTo>
                <a:cubicBezTo>
                  <a:pt x="9566399" y="3214071"/>
                  <a:pt x="9569184" y="3212416"/>
                  <a:pt x="9572050" y="3212104"/>
                </a:cubicBezTo>
                <a:close/>
                <a:moveTo>
                  <a:pt x="10563270" y="3212041"/>
                </a:moveTo>
                <a:cubicBezTo>
                  <a:pt x="10560534" y="3219871"/>
                  <a:pt x="10557936" y="3221159"/>
                  <a:pt x="10554109" y="3219820"/>
                </a:cubicBezTo>
                <a:cubicBezTo>
                  <a:pt x="10556161" y="3213949"/>
                  <a:pt x="10559443" y="3210703"/>
                  <a:pt x="10563270" y="3212041"/>
                </a:cubicBezTo>
                <a:close/>
                <a:moveTo>
                  <a:pt x="9310194" y="3211908"/>
                </a:moveTo>
                <a:cubicBezTo>
                  <a:pt x="9311065" y="3212488"/>
                  <a:pt x="9311680" y="3213800"/>
                  <a:pt x="9312296" y="3215113"/>
                </a:cubicBezTo>
                <a:cubicBezTo>
                  <a:pt x="9309698" y="3216400"/>
                  <a:pt x="9309013" y="3218358"/>
                  <a:pt x="9306415" y="3219645"/>
                </a:cubicBezTo>
                <a:lnTo>
                  <a:pt x="9306445" y="3218060"/>
                </a:lnTo>
                <a:lnTo>
                  <a:pt x="9303482" y="3217026"/>
                </a:lnTo>
                <a:lnTo>
                  <a:pt x="9306547" y="3213404"/>
                </a:lnTo>
                <a:lnTo>
                  <a:pt x="9306551" y="3213106"/>
                </a:lnTo>
                <a:lnTo>
                  <a:pt x="9306894" y="3212995"/>
                </a:lnTo>
                <a:lnTo>
                  <a:pt x="9307494" y="3212284"/>
                </a:lnTo>
                <a:lnTo>
                  <a:pt x="9307509" y="3212791"/>
                </a:lnTo>
                <a:close/>
                <a:moveTo>
                  <a:pt x="10229315" y="3211589"/>
                </a:moveTo>
                <a:cubicBezTo>
                  <a:pt x="10232574" y="3211597"/>
                  <a:pt x="10236098" y="3213395"/>
                  <a:pt x="10239270" y="3214504"/>
                </a:cubicBezTo>
                <a:cubicBezTo>
                  <a:pt x="10235043" y="3226596"/>
                  <a:pt x="10227289" y="3221623"/>
                  <a:pt x="10220946" y="3219407"/>
                </a:cubicBezTo>
                <a:cubicBezTo>
                  <a:pt x="10223061" y="3213360"/>
                  <a:pt x="10226056" y="3211580"/>
                  <a:pt x="10229315" y="3211589"/>
                </a:cubicBezTo>
                <a:close/>
                <a:moveTo>
                  <a:pt x="8436434" y="3210258"/>
                </a:moveTo>
                <a:cubicBezTo>
                  <a:pt x="8466436" y="3218552"/>
                  <a:pt x="8496112" y="3226735"/>
                  <a:pt x="8525429" y="3236985"/>
                </a:cubicBezTo>
                <a:cubicBezTo>
                  <a:pt x="8527875" y="3248805"/>
                  <a:pt x="8535695" y="3251540"/>
                  <a:pt x="8543187" y="3254159"/>
                </a:cubicBezTo>
                <a:cubicBezTo>
                  <a:pt x="8535103" y="3277282"/>
                  <a:pt x="8510096" y="3255748"/>
                  <a:pt x="8503074" y="3250736"/>
                </a:cubicBezTo>
                <a:cubicBezTo>
                  <a:pt x="8490645" y="3242370"/>
                  <a:pt x="8478917" y="3238269"/>
                  <a:pt x="8466245" y="3231645"/>
                </a:cubicBezTo>
                <a:cubicBezTo>
                  <a:pt x="8454517" y="3227545"/>
                  <a:pt x="8441537" y="3227027"/>
                  <a:pt x="8436434" y="3210258"/>
                </a:cubicBezTo>
                <a:close/>
                <a:moveTo>
                  <a:pt x="7993115" y="3209748"/>
                </a:moveTo>
                <a:cubicBezTo>
                  <a:pt x="7991051" y="3215647"/>
                  <a:pt x="7988114" y="3218923"/>
                  <a:pt x="7984285" y="3217586"/>
                </a:cubicBezTo>
                <a:cubicBezTo>
                  <a:pt x="7987089" y="3209567"/>
                  <a:pt x="7989603" y="3208521"/>
                  <a:pt x="7993115" y="3209748"/>
                </a:cubicBezTo>
                <a:close/>
                <a:moveTo>
                  <a:pt x="7957236" y="3207381"/>
                </a:moveTo>
                <a:cubicBezTo>
                  <a:pt x="7960961" y="3208684"/>
                  <a:pt x="7969067" y="3209415"/>
                  <a:pt x="7965138" y="3220658"/>
                </a:cubicBezTo>
                <a:cubicBezTo>
                  <a:pt x="7959549" y="3218704"/>
                  <a:pt x="7953961" y="3216750"/>
                  <a:pt x="7957236" y="3207381"/>
                </a:cubicBezTo>
                <a:close/>
                <a:moveTo>
                  <a:pt x="6905277" y="3206314"/>
                </a:moveTo>
                <a:lnTo>
                  <a:pt x="6903241" y="3206619"/>
                </a:lnTo>
                <a:lnTo>
                  <a:pt x="6903245" y="3206621"/>
                </a:lnTo>
                <a:lnTo>
                  <a:pt x="6905731" y="3206678"/>
                </a:lnTo>
                <a:close/>
                <a:moveTo>
                  <a:pt x="8940456" y="3205891"/>
                </a:moveTo>
                <a:cubicBezTo>
                  <a:pt x="8941807" y="3206559"/>
                  <a:pt x="8942969" y="3207754"/>
                  <a:pt x="8943888" y="3209653"/>
                </a:cubicBezTo>
                <a:cubicBezTo>
                  <a:pt x="8937595" y="3209556"/>
                  <a:pt x="8930646" y="3211331"/>
                  <a:pt x="8925007" y="3209361"/>
                </a:cubicBezTo>
                <a:cubicBezTo>
                  <a:pt x="8930709" y="3206624"/>
                  <a:pt x="8936413" y="3203886"/>
                  <a:pt x="8940456" y="3205891"/>
                </a:cubicBezTo>
                <a:close/>
                <a:moveTo>
                  <a:pt x="10482426" y="3205343"/>
                </a:moveTo>
                <a:cubicBezTo>
                  <a:pt x="10487235" y="3205722"/>
                  <a:pt x="10490158" y="3211953"/>
                  <a:pt x="10494705" y="3213543"/>
                </a:cubicBezTo>
                <a:cubicBezTo>
                  <a:pt x="10493983" y="3215606"/>
                  <a:pt x="10491360" y="3216623"/>
                  <a:pt x="10490639" y="3218683"/>
                </a:cubicBezTo>
                <a:cubicBezTo>
                  <a:pt x="10485299" y="3214504"/>
                  <a:pt x="10481859" y="3211370"/>
                  <a:pt x="10476857" y="3207303"/>
                </a:cubicBezTo>
                <a:cubicBezTo>
                  <a:pt x="10479011" y="3205742"/>
                  <a:pt x="10480821" y="3205215"/>
                  <a:pt x="10482426" y="3205343"/>
                </a:cubicBezTo>
                <a:close/>
                <a:moveTo>
                  <a:pt x="9003377" y="3204978"/>
                </a:moveTo>
                <a:cubicBezTo>
                  <a:pt x="9005885" y="3206176"/>
                  <a:pt x="9007978" y="3208170"/>
                  <a:pt x="9009265" y="3210864"/>
                </a:cubicBezTo>
                <a:cubicBezTo>
                  <a:pt x="9009973" y="3215227"/>
                  <a:pt x="9011151" y="3224616"/>
                  <a:pt x="9004488" y="3224530"/>
                </a:cubicBezTo>
                <a:cubicBezTo>
                  <a:pt x="8995136" y="3225751"/>
                  <a:pt x="8987883" y="3220970"/>
                  <a:pt x="8979931" y="3218190"/>
                </a:cubicBezTo>
                <a:cubicBezTo>
                  <a:pt x="8984563" y="3204940"/>
                  <a:pt x="8995846" y="3201379"/>
                  <a:pt x="9003377" y="3204978"/>
                </a:cubicBezTo>
                <a:close/>
                <a:moveTo>
                  <a:pt x="6976892" y="3204215"/>
                </a:moveTo>
                <a:lnTo>
                  <a:pt x="6976915" y="3204262"/>
                </a:lnTo>
                <a:cubicBezTo>
                  <a:pt x="6980545" y="3208808"/>
                  <a:pt x="6986424" y="3208575"/>
                  <a:pt x="6992481" y="3206858"/>
                </a:cubicBezTo>
                <a:lnTo>
                  <a:pt x="6997017" y="3205136"/>
                </a:lnTo>
                <a:close/>
                <a:moveTo>
                  <a:pt x="8944765" y="3203054"/>
                </a:moveTo>
                <a:cubicBezTo>
                  <a:pt x="8945672" y="3203371"/>
                  <a:pt x="8946262" y="3204599"/>
                  <a:pt x="8946530" y="3206742"/>
                </a:cubicBezTo>
                <a:cubicBezTo>
                  <a:pt x="8944078" y="3207932"/>
                  <a:pt x="8942262" y="3207298"/>
                  <a:pt x="8941088" y="3204840"/>
                </a:cubicBezTo>
                <a:cubicBezTo>
                  <a:pt x="8942633" y="3203332"/>
                  <a:pt x="8943859" y="3202737"/>
                  <a:pt x="8944765" y="3203054"/>
                </a:cubicBezTo>
                <a:close/>
                <a:moveTo>
                  <a:pt x="9689052" y="3202871"/>
                </a:moveTo>
                <a:cubicBezTo>
                  <a:pt x="9692287" y="3206231"/>
                  <a:pt x="9697489" y="3210280"/>
                  <a:pt x="9700030" y="3215624"/>
                </a:cubicBezTo>
                <a:cubicBezTo>
                  <a:pt x="9707195" y="3220359"/>
                  <a:pt x="9711701" y="3226391"/>
                  <a:pt x="9718172" y="3233111"/>
                </a:cubicBezTo>
                <a:cubicBezTo>
                  <a:pt x="9724643" y="3239832"/>
                  <a:pt x="9731114" y="3246552"/>
                  <a:pt x="9735622" y="3252584"/>
                </a:cubicBezTo>
                <a:cubicBezTo>
                  <a:pt x="9739800" y="3258503"/>
                  <a:pt x="9743149" y="3261532"/>
                  <a:pt x="9746386" y="3264893"/>
                </a:cubicBezTo>
                <a:cubicBezTo>
                  <a:pt x="9744997" y="3268865"/>
                  <a:pt x="9744301" y="3270851"/>
                  <a:pt x="9742912" y="3274823"/>
                </a:cubicBezTo>
                <a:cubicBezTo>
                  <a:pt x="9737021" y="3272761"/>
                  <a:pt x="9729488" y="3270129"/>
                  <a:pt x="9723592" y="3268069"/>
                </a:cubicBezTo>
                <a:cubicBezTo>
                  <a:pt x="9722324" y="3259081"/>
                  <a:pt x="9717240" y="3254704"/>
                  <a:pt x="9712038" y="3250656"/>
                </a:cubicBezTo>
                <a:cubicBezTo>
                  <a:pt x="9700251" y="3240220"/>
                  <a:pt x="9690545" y="3230140"/>
                  <a:pt x="9678179" y="3221358"/>
                </a:cubicBezTo>
                <a:cubicBezTo>
                  <a:pt x="9680956" y="3213414"/>
                  <a:pt x="9685004" y="3208143"/>
                  <a:pt x="9689052" y="3202871"/>
                </a:cubicBezTo>
                <a:close/>
                <a:moveTo>
                  <a:pt x="6924849" y="3202547"/>
                </a:moveTo>
                <a:lnTo>
                  <a:pt x="6928477" y="3207198"/>
                </a:lnTo>
                <a:lnTo>
                  <a:pt x="6957548" y="3207861"/>
                </a:lnTo>
                <a:lnTo>
                  <a:pt x="6962217" y="3203631"/>
                </a:lnTo>
                <a:close/>
                <a:moveTo>
                  <a:pt x="10767390" y="3200422"/>
                </a:moveTo>
                <a:cubicBezTo>
                  <a:pt x="10770011" y="3200024"/>
                  <a:pt x="10772960" y="3201055"/>
                  <a:pt x="10775908" y="3202087"/>
                </a:cubicBezTo>
                <a:cubicBezTo>
                  <a:pt x="10771978" y="3213329"/>
                  <a:pt x="10764771" y="3208706"/>
                  <a:pt x="10760839" y="3207332"/>
                </a:cubicBezTo>
                <a:cubicBezTo>
                  <a:pt x="10762478" y="3202648"/>
                  <a:pt x="10764769" y="3200821"/>
                  <a:pt x="10767390" y="3200422"/>
                </a:cubicBezTo>
                <a:close/>
                <a:moveTo>
                  <a:pt x="8267491" y="3200304"/>
                </a:moveTo>
                <a:cubicBezTo>
                  <a:pt x="8271120" y="3201573"/>
                  <a:pt x="8272248" y="3204164"/>
                  <a:pt x="8269513" y="3211991"/>
                </a:cubicBezTo>
                <a:cubicBezTo>
                  <a:pt x="8265885" y="3210723"/>
                  <a:pt x="8264756" y="3208132"/>
                  <a:pt x="8267491" y="3200304"/>
                </a:cubicBezTo>
                <a:close/>
                <a:moveTo>
                  <a:pt x="8200676" y="3198019"/>
                </a:moveTo>
                <a:cubicBezTo>
                  <a:pt x="8203102" y="3203499"/>
                  <a:pt x="8203270" y="3208189"/>
                  <a:pt x="8205417" y="3215500"/>
                </a:cubicBezTo>
                <a:cubicBezTo>
                  <a:pt x="8200215" y="3211752"/>
                  <a:pt x="8191266" y="3206309"/>
                  <a:pt x="8200676" y="3198019"/>
                </a:cubicBezTo>
                <a:close/>
                <a:moveTo>
                  <a:pt x="2145060" y="3197279"/>
                </a:moveTo>
                <a:cubicBezTo>
                  <a:pt x="2152292" y="3195796"/>
                  <a:pt x="2159783" y="3195921"/>
                  <a:pt x="2166789" y="3197395"/>
                </a:cubicBezTo>
                <a:cubicBezTo>
                  <a:pt x="2173794" y="3198868"/>
                  <a:pt x="2180316" y="3201686"/>
                  <a:pt x="2185610" y="3205589"/>
                </a:cubicBezTo>
                <a:cubicBezTo>
                  <a:pt x="2178068" y="3207412"/>
                  <a:pt x="2172534" y="3207023"/>
                  <a:pt x="2166582" y="3205334"/>
                </a:cubicBezTo>
                <a:cubicBezTo>
                  <a:pt x="2160630" y="3203644"/>
                  <a:pt x="2154264" y="3200654"/>
                  <a:pt x="2145060" y="3197279"/>
                </a:cubicBezTo>
                <a:close/>
                <a:moveTo>
                  <a:pt x="10545888" y="3196983"/>
                </a:moveTo>
                <a:cubicBezTo>
                  <a:pt x="10548365" y="3197060"/>
                  <a:pt x="10551147" y="3198559"/>
                  <a:pt x="10554010" y="3199560"/>
                </a:cubicBezTo>
                <a:cubicBezTo>
                  <a:pt x="10550734" y="3208929"/>
                  <a:pt x="10543645" y="3204347"/>
                  <a:pt x="10539604" y="3202935"/>
                </a:cubicBezTo>
                <a:cubicBezTo>
                  <a:pt x="10541241" y="3198251"/>
                  <a:pt x="10543413" y="3196906"/>
                  <a:pt x="10545888" y="3196983"/>
                </a:cubicBezTo>
                <a:close/>
                <a:moveTo>
                  <a:pt x="9652814" y="3196658"/>
                </a:moveTo>
                <a:lnTo>
                  <a:pt x="9650108" y="3200250"/>
                </a:lnTo>
                <a:cubicBezTo>
                  <a:pt x="9650108" y="3200250"/>
                  <a:pt x="9650819" y="3199304"/>
                  <a:pt x="9651708" y="3198124"/>
                </a:cubicBezTo>
                <a:close/>
                <a:moveTo>
                  <a:pt x="10217090" y="3196384"/>
                </a:moveTo>
                <a:cubicBezTo>
                  <a:pt x="10220918" y="3197722"/>
                  <a:pt x="10221537" y="3202097"/>
                  <a:pt x="10219416" y="3208164"/>
                </a:cubicBezTo>
                <a:cubicBezTo>
                  <a:pt x="10215586" y="3206825"/>
                  <a:pt x="10214381" y="3204134"/>
                  <a:pt x="10217090" y="3196384"/>
                </a:cubicBezTo>
                <a:close/>
                <a:moveTo>
                  <a:pt x="9653409" y="3195870"/>
                </a:moveTo>
                <a:lnTo>
                  <a:pt x="9652814" y="3196658"/>
                </a:lnTo>
                <a:lnTo>
                  <a:pt x="9653379" y="3195909"/>
                </a:lnTo>
                <a:close/>
                <a:moveTo>
                  <a:pt x="10516340" y="3195861"/>
                </a:moveTo>
                <a:cubicBezTo>
                  <a:pt x="10518444" y="3197728"/>
                  <a:pt x="10519176" y="3201944"/>
                  <a:pt x="10517415" y="3206981"/>
                </a:cubicBezTo>
                <a:cubicBezTo>
                  <a:pt x="10513485" y="3205607"/>
                  <a:pt x="10510257" y="3202217"/>
                  <a:pt x="10507028" y="3198827"/>
                </a:cubicBezTo>
                <a:cubicBezTo>
                  <a:pt x="10510758" y="3194474"/>
                  <a:pt x="10514234" y="3193995"/>
                  <a:pt x="10516340" y="3195861"/>
                </a:cubicBezTo>
                <a:close/>
                <a:moveTo>
                  <a:pt x="9653453" y="3195289"/>
                </a:moveTo>
                <a:lnTo>
                  <a:pt x="9653724" y="3195448"/>
                </a:lnTo>
                <a:lnTo>
                  <a:pt x="9656692" y="3197188"/>
                </a:lnTo>
                <a:cubicBezTo>
                  <a:pt x="9656950" y="3198047"/>
                  <a:pt x="9656472" y="3199416"/>
                  <a:pt x="9655515" y="3202153"/>
                </a:cubicBezTo>
                <a:lnTo>
                  <a:pt x="9653565" y="3195661"/>
                </a:lnTo>
                <a:lnTo>
                  <a:pt x="9653565" y="3195662"/>
                </a:lnTo>
                <a:close/>
                <a:moveTo>
                  <a:pt x="10464977" y="3195143"/>
                </a:moveTo>
                <a:lnTo>
                  <a:pt x="10464543" y="3195780"/>
                </a:lnTo>
                <a:cubicBezTo>
                  <a:pt x="10463788" y="3196881"/>
                  <a:pt x="10463185" y="3197763"/>
                  <a:pt x="10463185" y="3197763"/>
                </a:cubicBezTo>
                <a:close/>
                <a:moveTo>
                  <a:pt x="9634308" y="3194741"/>
                </a:moveTo>
                <a:cubicBezTo>
                  <a:pt x="9637126" y="3195726"/>
                  <a:pt x="9640768" y="3195869"/>
                  <a:pt x="9643822" y="3196937"/>
                </a:cubicBezTo>
                <a:cubicBezTo>
                  <a:pt x="9646878" y="3198004"/>
                  <a:pt x="9649344" y="3199996"/>
                  <a:pt x="9649815" y="3204685"/>
                </a:cubicBezTo>
                <a:cubicBezTo>
                  <a:pt x="9644177" y="3202714"/>
                  <a:pt x="9637833" y="3202758"/>
                  <a:pt x="9630785" y="3204818"/>
                </a:cubicBezTo>
                <a:cubicBezTo>
                  <a:pt x="9632194" y="3200787"/>
                  <a:pt x="9633602" y="3196756"/>
                  <a:pt x="9634308" y="3194741"/>
                </a:cubicBezTo>
                <a:close/>
                <a:moveTo>
                  <a:pt x="9654913" y="3193873"/>
                </a:moveTo>
                <a:cubicBezTo>
                  <a:pt x="9655446" y="3193163"/>
                  <a:pt x="9655090" y="3193636"/>
                  <a:pt x="9654380" y="3194582"/>
                </a:cubicBezTo>
                <a:lnTo>
                  <a:pt x="9653724" y="3195448"/>
                </a:lnTo>
                <a:close/>
                <a:moveTo>
                  <a:pt x="9546317" y="3193687"/>
                </a:moveTo>
                <a:cubicBezTo>
                  <a:pt x="9552268" y="3195768"/>
                  <a:pt x="9558220" y="3197847"/>
                  <a:pt x="9564171" y="3199927"/>
                </a:cubicBezTo>
                <a:cubicBezTo>
                  <a:pt x="9560204" y="3204907"/>
                  <a:pt x="9556237" y="3209887"/>
                  <a:pt x="9552270" y="3214867"/>
                </a:cubicBezTo>
                <a:cubicBezTo>
                  <a:pt x="9549626" y="3209698"/>
                  <a:pt x="9543012" y="3203141"/>
                  <a:pt x="9546317" y="3193687"/>
                </a:cubicBezTo>
                <a:close/>
                <a:moveTo>
                  <a:pt x="10472663" y="3193660"/>
                </a:moveTo>
                <a:cubicBezTo>
                  <a:pt x="10474961" y="3194190"/>
                  <a:pt x="10477567" y="3196200"/>
                  <a:pt x="10478550" y="3196543"/>
                </a:cubicBezTo>
                <a:cubicBezTo>
                  <a:pt x="10475215" y="3199768"/>
                  <a:pt x="10472567" y="3201039"/>
                  <a:pt x="10468633" y="3199663"/>
                </a:cubicBezTo>
                <a:cubicBezTo>
                  <a:pt x="10468379" y="3194084"/>
                  <a:pt x="10470366" y="3193132"/>
                  <a:pt x="10472663" y="3193660"/>
                </a:cubicBezTo>
                <a:close/>
                <a:moveTo>
                  <a:pt x="10466417" y="3193037"/>
                </a:moveTo>
                <a:lnTo>
                  <a:pt x="10465955" y="3193714"/>
                </a:lnTo>
                <a:lnTo>
                  <a:pt x="10464977" y="3195143"/>
                </a:lnTo>
                <a:close/>
                <a:moveTo>
                  <a:pt x="10467254" y="3191815"/>
                </a:moveTo>
                <a:cubicBezTo>
                  <a:pt x="10467703" y="3191155"/>
                  <a:pt x="10467402" y="3191595"/>
                  <a:pt x="10466802" y="3192476"/>
                </a:cubicBezTo>
                <a:lnTo>
                  <a:pt x="10466417" y="3193037"/>
                </a:lnTo>
                <a:close/>
                <a:moveTo>
                  <a:pt x="8694627" y="3190771"/>
                </a:moveTo>
                <a:cubicBezTo>
                  <a:pt x="8701590" y="3195438"/>
                  <a:pt x="8708234" y="3199992"/>
                  <a:pt x="8715197" y="3204657"/>
                </a:cubicBezTo>
                <a:cubicBezTo>
                  <a:pt x="8708063" y="3206628"/>
                  <a:pt x="8704586" y="3216574"/>
                  <a:pt x="8696927" y="3213897"/>
                </a:cubicBezTo>
                <a:cubicBezTo>
                  <a:pt x="8693416" y="3212670"/>
                  <a:pt x="8691182" y="3211889"/>
                  <a:pt x="8687673" y="3210661"/>
                </a:cubicBezTo>
                <a:cubicBezTo>
                  <a:pt x="8689758" y="3204694"/>
                  <a:pt x="8692541" y="3196738"/>
                  <a:pt x="8694627" y="3190771"/>
                </a:cubicBezTo>
                <a:close/>
                <a:moveTo>
                  <a:pt x="8197442" y="3190241"/>
                </a:moveTo>
                <a:cubicBezTo>
                  <a:pt x="8198211" y="3189635"/>
                  <a:pt x="8199024" y="3190502"/>
                  <a:pt x="8200649" y="3192239"/>
                </a:cubicBezTo>
                <a:cubicBezTo>
                  <a:pt x="8197932" y="3193622"/>
                  <a:pt x="8195217" y="3195009"/>
                  <a:pt x="8194490" y="3197086"/>
                </a:cubicBezTo>
                <a:cubicBezTo>
                  <a:pt x="8195945" y="3192926"/>
                  <a:pt x="8196671" y="3190848"/>
                  <a:pt x="8197442" y="3190241"/>
                </a:cubicBezTo>
                <a:close/>
                <a:moveTo>
                  <a:pt x="7199310" y="3190220"/>
                </a:moveTo>
                <a:lnTo>
                  <a:pt x="7198441" y="3190816"/>
                </a:lnTo>
                <a:cubicBezTo>
                  <a:pt x="7196940" y="3191845"/>
                  <a:pt x="7195222" y="3193020"/>
                  <a:pt x="7195222" y="3193020"/>
                </a:cubicBezTo>
                <a:close/>
                <a:moveTo>
                  <a:pt x="2135131" y="3189961"/>
                </a:moveTo>
                <a:cubicBezTo>
                  <a:pt x="2139531" y="3189371"/>
                  <a:pt x="2142412" y="3195326"/>
                  <a:pt x="2145060" y="3197279"/>
                </a:cubicBezTo>
                <a:cubicBezTo>
                  <a:pt x="2143210" y="3199320"/>
                  <a:pt x="2141399" y="3199691"/>
                  <a:pt x="2139100" y="3198845"/>
                </a:cubicBezTo>
                <a:cubicBezTo>
                  <a:pt x="2136799" y="3198002"/>
                  <a:pt x="2134003" y="3195942"/>
                  <a:pt x="2130180" y="3193124"/>
                </a:cubicBezTo>
                <a:cubicBezTo>
                  <a:pt x="2132031" y="3191083"/>
                  <a:pt x="2133666" y="3190158"/>
                  <a:pt x="2135131" y="3189961"/>
                </a:cubicBezTo>
                <a:close/>
                <a:moveTo>
                  <a:pt x="8444063" y="3187467"/>
                </a:moveTo>
                <a:cubicBezTo>
                  <a:pt x="8441325" y="3195292"/>
                  <a:pt x="8438827" y="3196614"/>
                  <a:pt x="8435201" y="3195347"/>
                </a:cubicBezTo>
                <a:cubicBezTo>
                  <a:pt x="8437252" y="3189475"/>
                  <a:pt x="8440435" y="3186197"/>
                  <a:pt x="8444063" y="3187467"/>
                </a:cubicBezTo>
                <a:close/>
                <a:moveTo>
                  <a:pt x="9108087" y="3186339"/>
                </a:moveTo>
                <a:cubicBezTo>
                  <a:pt x="9106035" y="3192209"/>
                  <a:pt x="9102750" y="3195455"/>
                  <a:pt x="9098922" y="3194116"/>
                </a:cubicBezTo>
                <a:cubicBezTo>
                  <a:pt x="9101659" y="3186287"/>
                  <a:pt x="9104257" y="3184999"/>
                  <a:pt x="9108087" y="3186339"/>
                </a:cubicBezTo>
                <a:close/>
                <a:moveTo>
                  <a:pt x="2120253" y="3185806"/>
                </a:moveTo>
                <a:cubicBezTo>
                  <a:pt x="2124652" y="3185216"/>
                  <a:pt x="2127533" y="3191172"/>
                  <a:pt x="2130180" y="3193124"/>
                </a:cubicBezTo>
                <a:cubicBezTo>
                  <a:pt x="2128328" y="3195164"/>
                  <a:pt x="2126520" y="3195535"/>
                  <a:pt x="2124220" y="3194691"/>
                </a:cubicBezTo>
                <a:cubicBezTo>
                  <a:pt x="2121918" y="3193847"/>
                  <a:pt x="2119124" y="3191788"/>
                  <a:pt x="2115299" y="3188968"/>
                </a:cubicBezTo>
                <a:cubicBezTo>
                  <a:pt x="2117150" y="3186926"/>
                  <a:pt x="2118785" y="3186003"/>
                  <a:pt x="2120253" y="3185806"/>
                </a:cubicBezTo>
                <a:close/>
                <a:moveTo>
                  <a:pt x="10508243" y="3185120"/>
                </a:moveTo>
                <a:cubicBezTo>
                  <a:pt x="10509108" y="3185715"/>
                  <a:pt x="10509700" y="3187088"/>
                  <a:pt x="10510294" y="3188462"/>
                </a:cubicBezTo>
                <a:cubicBezTo>
                  <a:pt x="10509567" y="3190544"/>
                  <a:pt x="10507653" y="3189875"/>
                  <a:pt x="10505013" y="3191285"/>
                </a:cubicBezTo>
                <a:cubicBezTo>
                  <a:pt x="10505739" y="3189206"/>
                  <a:pt x="10505739" y="3189206"/>
                  <a:pt x="10504552" y="3186455"/>
                </a:cubicBezTo>
                <a:cubicBezTo>
                  <a:pt x="10506237" y="3184712"/>
                  <a:pt x="10507375" y="3184526"/>
                  <a:pt x="10508243" y="3185120"/>
                </a:cubicBezTo>
                <a:close/>
                <a:moveTo>
                  <a:pt x="8674032" y="3184777"/>
                </a:moveTo>
                <a:cubicBezTo>
                  <a:pt x="8676713" y="3184584"/>
                  <a:pt x="8679331" y="3186065"/>
                  <a:pt x="8681194" y="3186716"/>
                </a:cubicBezTo>
                <a:cubicBezTo>
                  <a:pt x="8676967" y="3198807"/>
                  <a:pt x="8672082" y="3194839"/>
                  <a:pt x="8666493" y="3192885"/>
                </a:cubicBezTo>
                <a:cubicBezTo>
                  <a:pt x="8668607" y="3186839"/>
                  <a:pt x="8671351" y="3184971"/>
                  <a:pt x="8674032" y="3184777"/>
                </a:cubicBezTo>
                <a:close/>
                <a:moveTo>
                  <a:pt x="7351693" y="3184767"/>
                </a:moveTo>
                <a:cubicBezTo>
                  <a:pt x="7355852" y="3184642"/>
                  <a:pt x="7359061" y="3188919"/>
                  <a:pt x="7356605" y="3195946"/>
                </a:cubicBezTo>
                <a:cubicBezTo>
                  <a:pt x="7353534" y="3192769"/>
                  <a:pt x="7350464" y="3189592"/>
                  <a:pt x="7347393" y="3186417"/>
                </a:cubicBezTo>
                <a:cubicBezTo>
                  <a:pt x="7348815" y="3185337"/>
                  <a:pt x="7350309" y="3184807"/>
                  <a:pt x="7351693" y="3184767"/>
                </a:cubicBezTo>
                <a:close/>
                <a:moveTo>
                  <a:pt x="9665520" y="3183488"/>
                </a:moveTo>
                <a:cubicBezTo>
                  <a:pt x="9669452" y="3184862"/>
                  <a:pt x="9673055" y="3186121"/>
                  <a:pt x="9677314" y="3187611"/>
                </a:cubicBezTo>
                <a:cubicBezTo>
                  <a:pt x="9676631" y="3189567"/>
                  <a:pt x="9675263" y="3193480"/>
                  <a:pt x="9673894" y="3197395"/>
                </a:cubicBezTo>
                <a:cubicBezTo>
                  <a:pt x="9669635" y="3195905"/>
                  <a:pt x="9666030" y="3194646"/>
                  <a:pt x="9662100" y="3193272"/>
                </a:cubicBezTo>
                <a:cubicBezTo>
                  <a:pt x="9663468" y="3189357"/>
                  <a:pt x="9664837" y="3185443"/>
                  <a:pt x="9665520" y="3183488"/>
                </a:cubicBezTo>
                <a:close/>
                <a:moveTo>
                  <a:pt x="7462605" y="3182353"/>
                </a:moveTo>
                <a:lnTo>
                  <a:pt x="7462899" y="3183996"/>
                </a:lnTo>
                <a:lnTo>
                  <a:pt x="7463119" y="3183140"/>
                </a:lnTo>
                <a:close/>
                <a:moveTo>
                  <a:pt x="7314548" y="3180905"/>
                </a:moveTo>
                <a:lnTo>
                  <a:pt x="7313338" y="3182426"/>
                </a:lnTo>
                <a:cubicBezTo>
                  <a:pt x="7313338" y="3182426"/>
                  <a:pt x="7313719" y="3181947"/>
                  <a:pt x="7314268" y="3181256"/>
                </a:cubicBezTo>
                <a:close/>
                <a:moveTo>
                  <a:pt x="7734659" y="3179337"/>
                </a:moveTo>
                <a:cubicBezTo>
                  <a:pt x="7731830" y="3187425"/>
                  <a:pt x="7729428" y="3188476"/>
                  <a:pt x="7725798" y="3187207"/>
                </a:cubicBezTo>
                <a:cubicBezTo>
                  <a:pt x="7727802" y="3181477"/>
                  <a:pt x="7731030" y="3178067"/>
                  <a:pt x="7734659" y="3179337"/>
                </a:cubicBezTo>
                <a:close/>
                <a:moveTo>
                  <a:pt x="7316206" y="3178823"/>
                </a:moveTo>
                <a:lnTo>
                  <a:pt x="7316206" y="3178825"/>
                </a:lnTo>
                <a:lnTo>
                  <a:pt x="7314548" y="3180905"/>
                </a:lnTo>
                <a:close/>
                <a:moveTo>
                  <a:pt x="7440087" y="3178475"/>
                </a:moveTo>
                <a:cubicBezTo>
                  <a:pt x="7441416" y="3181124"/>
                  <a:pt x="7442746" y="3183770"/>
                  <a:pt x="7443740" y="3186302"/>
                </a:cubicBezTo>
                <a:cubicBezTo>
                  <a:pt x="7438695" y="3188906"/>
                  <a:pt x="7433996" y="3189446"/>
                  <a:pt x="7430625" y="3192634"/>
                </a:cubicBezTo>
                <a:cubicBezTo>
                  <a:pt x="7434676" y="3187501"/>
                  <a:pt x="7436715" y="3181662"/>
                  <a:pt x="7440087" y="3178475"/>
                </a:cubicBezTo>
                <a:close/>
                <a:moveTo>
                  <a:pt x="7300299" y="3178235"/>
                </a:moveTo>
                <a:cubicBezTo>
                  <a:pt x="7305725" y="3180131"/>
                  <a:pt x="7311466" y="3182139"/>
                  <a:pt x="7315889" y="3187929"/>
                </a:cubicBezTo>
                <a:cubicBezTo>
                  <a:pt x="7311339" y="3188654"/>
                  <a:pt x="7295370" y="3192334"/>
                  <a:pt x="7300299" y="3178235"/>
                </a:cubicBezTo>
                <a:close/>
                <a:moveTo>
                  <a:pt x="7319718" y="3177999"/>
                </a:moveTo>
                <a:cubicBezTo>
                  <a:pt x="7322875" y="3178021"/>
                  <a:pt x="7326031" y="3178043"/>
                  <a:pt x="7328936" y="3178788"/>
                </a:cubicBezTo>
                <a:cubicBezTo>
                  <a:pt x="7331838" y="3179534"/>
                  <a:pt x="7334490" y="3181001"/>
                  <a:pt x="7336637" y="3183914"/>
                </a:cubicBezTo>
                <a:cubicBezTo>
                  <a:pt x="7328416" y="3189324"/>
                  <a:pt x="7320897" y="3186695"/>
                  <a:pt x="7319718" y="3177999"/>
                </a:cubicBezTo>
                <a:close/>
                <a:moveTo>
                  <a:pt x="7400173" y="3177643"/>
                </a:moveTo>
                <a:cubicBezTo>
                  <a:pt x="7407358" y="3176758"/>
                  <a:pt x="7414220" y="3179157"/>
                  <a:pt x="7426965" y="3183613"/>
                </a:cubicBezTo>
                <a:cubicBezTo>
                  <a:pt x="7417557" y="3191648"/>
                  <a:pt x="7417557" y="3191648"/>
                  <a:pt x="7371440" y="3191380"/>
                </a:cubicBezTo>
                <a:cubicBezTo>
                  <a:pt x="7385479" y="3182697"/>
                  <a:pt x="7392987" y="3178529"/>
                  <a:pt x="7400173" y="3177643"/>
                </a:cubicBezTo>
                <a:close/>
                <a:moveTo>
                  <a:pt x="7214004" y="3177369"/>
                </a:moveTo>
                <a:lnTo>
                  <a:pt x="7209260" y="3179169"/>
                </a:lnTo>
                <a:lnTo>
                  <a:pt x="7212098" y="3179227"/>
                </a:lnTo>
                <a:close/>
                <a:moveTo>
                  <a:pt x="7317707" y="3176939"/>
                </a:moveTo>
                <a:lnTo>
                  <a:pt x="7316461" y="3178504"/>
                </a:lnTo>
                <a:lnTo>
                  <a:pt x="7316206" y="3178823"/>
                </a:lnTo>
                <a:close/>
                <a:moveTo>
                  <a:pt x="10101101" y="3176908"/>
                </a:moveTo>
                <a:cubicBezTo>
                  <a:pt x="10099047" y="3182778"/>
                  <a:pt x="10095766" y="3186022"/>
                  <a:pt x="10091937" y="3184684"/>
                </a:cubicBezTo>
                <a:cubicBezTo>
                  <a:pt x="10094675" y="3176857"/>
                  <a:pt x="10097272" y="3175570"/>
                  <a:pt x="10101101" y="3176908"/>
                </a:cubicBezTo>
                <a:close/>
                <a:moveTo>
                  <a:pt x="7317927" y="3176662"/>
                </a:moveTo>
                <a:cubicBezTo>
                  <a:pt x="7318310" y="3176183"/>
                  <a:pt x="7318214" y="3176303"/>
                  <a:pt x="7317857" y="3176753"/>
                </a:cubicBezTo>
                <a:lnTo>
                  <a:pt x="7317707" y="3176939"/>
                </a:lnTo>
                <a:close/>
                <a:moveTo>
                  <a:pt x="7335956" y="3176500"/>
                </a:moveTo>
                <a:lnTo>
                  <a:pt x="7334098" y="3178353"/>
                </a:lnTo>
                <a:cubicBezTo>
                  <a:pt x="7334098" y="3178353"/>
                  <a:pt x="7334683" y="3177769"/>
                  <a:pt x="7335416" y="3177038"/>
                </a:cubicBezTo>
                <a:close/>
                <a:moveTo>
                  <a:pt x="7749245" y="3176330"/>
                </a:moveTo>
                <a:cubicBezTo>
                  <a:pt x="7751252" y="3177033"/>
                  <a:pt x="7756273" y="3177166"/>
                  <a:pt x="7760201" y="3178809"/>
                </a:cubicBezTo>
                <a:cubicBezTo>
                  <a:pt x="7764128" y="3180453"/>
                  <a:pt x="7766969" y="3183607"/>
                  <a:pt x="7764612" y="3190349"/>
                </a:cubicBezTo>
                <a:cubicBezTo>
                  <a:pt x="7756584" y="3187542"/>
                  <a:pt x="7753247" y="3184213"/>
                  <a:pt x="7748646" y="3197374"/>
                </a:cubicBezTo>
                <a:cubicBezTo>
                  <a:pt x="7743271" y="3206302"/>
                  <a:pt x="7739933" y="3202974"/>
                  <a:pt x="7733914" y="3200869"/>
                </a:cubicBezTo>
                <a:cubicBezTo>
                  <a:pt x="7738615" y="3193865"/>
                  <a:pt x="7743874" y="3185258"/>
                  <a:pt x="7749245" y="3176330"/>
                </a:cubicBezTo>
                <a:close/>
                <a:moveTo>
                  <a:pt x="9705071" y="3176241"/>
                </a:moveTo>
                <a:cubicBezTo>
                  <a:pt x="9700246" y="3183250"/>
                  <a:pt x="9696860" y="3192937"/>
                  <a:pt x="9693474" y="3202622"/>
                </a:cubicBezTo>
                <a:cubicBezTo>
                  <a:pt x="9691278" y="3195333"/>
                  <a:pt x="9688402" y="3189980"/>
                  <a:pt x="9686207" y="3182689"/>
                </a:cubicBezTo>
                <a:cubicBezTo>
                  <a:pt x="9691789" y="3180295"/>
                  <a:pt x="9699487" y="3178637"/>
                  <a:pt x="9705071" y="3176241"/>
                </a:cubicBezTo>
                <a:close/>
                <a:moveTo>
                  <a:pt x="7465826" y="3176126"/>
                </a:moveTo>
                <a:cubicBezTo>
                  <a:pt x="7466954" y="3178715"/>
                  <a:pt x="7466895" y="3180343"/>
                  <a:pt x="7466155" y="3181732"/>
                </a:cubicBezTo>
                <a:lnTo>
                  <a:pt x="7463103" y="3185135"/>
                </a:lnTo>
                <a:lnTo>
                  <a:pt x="7463236" y="3185888"/>
                </a:lnTo>
                <a:cubicBezTo>
                  <a:pt x="7458640" y="3186545"/>
                  <a:pt x="7455990" y="3187880"/>
                  <a:pt x="7451393" y="3188534"/>
                </a:cubicBezTo>
                <a:cubicBezTo>
                  <a:pt x="7453508" y="3182489"/>
                  <a:pt x="7456685" y="3179641"/>
                  <a:pt x="7459230" y="3179399"/>
                </a:cubicBezTo>
                <a:lnTo>
                  <a:pt x="7462306" y="3180893"/>
                </a:lnTo>
                <a:close/>
                <a:moveTo>
                  <a:pt x="9527106" y="3175672"/>
                </a:moveTo>
                <a:cubicBezTo>
                  <a:pt x="9529018" y="3176340"/>
                  <a:pt x="9533607" y="3176311"/>
                  <a:pt x="9537040" y="3178056"/>
                </a:cubicBezTo>
                <a:cubicBezTo>
                  <a:pt x="9540472" y="3179801"/>
                  <a:pt x="9542750" y="3183319"/>
                  <a:pt x="9540038" y="3191079"/>
                </a:cubicBezTo>
                <a:cubicBezTo>
                  <a:pt x="9533786" y="3188895"/>
                  <a:pt x="9521680" y="3191193"/>
                  <a:pt x="9527106" y="3175672"/>
                </a:cubicBezTo>
                <a:close/>
                <a:moveTo>
                  <a:pt x="7582441" y="3174751"/>
                </a:moveTo>
                <a:lnTo>
                  <a:pt x="7582427" y="3174978"/>
                </a:lnTo>
                <a:lnTo>
                  <a:pt x="7642547" y="3176118"/>
                </a:lnTo>
                <a:cubicBezTo>
                  <a:pt x="7653027" y="3177551"/>
                  <a:pt x="7661222" y="3178185"/>
                  <a:pt x="7671701" y="3179617"/>
                </a:cubicBezTo>
                <a:cubicBezTo>
                  <a:pt x="7676309" y="3178998"/>
                  <a:pt x="7682876" y="3179064"/>
                  <a:pt x="7686790" y="3180432"/>
                </a:cubicBezTo>
                <a:cubicBezTo>
                  <a:pt x="7688050" y="3183104"/>
                  <a:pt x="7690575" y="3188447"/>
                  <a:pt x="7691142" y="3193106"/>
                </a:cubicBezTo>
                <a:cubicBezTo>
                  <a:pt x="7670181" y="3190240"/>
                  <a:pt x="7649552" y="3187489"/>
                  <a:pt x="7627900" y="3186612"/>
                </a:cubicBezTo>
                <a:cubicBezTo>
                  <a:pt x="7617420" y="3185179"/>
                  <a:pt x="7609591" y="3182442"/>
                  <a:pt x="7600376" y="3183681"/>
                </a:cubicBezTo>
                <a:cubicBezTo>
                  <a:pt x="7595450" y="3183633"/>
                  <a:pt x="7589220" y="3184382"/>
                  <a:pt x="7585107" y="3180539"/>
                </a:cubicBezTo>
                <a:lnTo>
                  <a:pt x="7582374" y="3175893"/>
                </a:lnTo>
                <a:lnTo>
                  <a:pt x="7582026" y="3181701"/>
                </a:lnTo>
                <a:cubicBezTo>
                  <a:pt x="7581013" y="3183186"/>
                  <a:pt x="7579494" y="3183181"/>
                  <a:pt x="7578560" y="3179703"/>
                </a:cubicBezTo>
                <a:lnTo>
                  <a:pt x="7582017" y="3175290"/>
                </a:lnTo>
                <a:lnTo>
                  <a:pt x="7581828" y="3174966"/>
                </a:lnTo>
                <a:lnTo>
                  <a:pt x="7582264" y="3174974"/>
                </a:lnTo>
                <a:close/>
                <a:moveTo>
                  <a:pt x="9393773" y="3174497"/>
                </a:moveTo>
                <a:cubicBezTo>
                  <a:pt x="9403065" y="3174777"/>
                  <a:pt x="9408277" y="3188614"/>
                  <a:pt x="9413636" y="3198277"/>
                </a:cubicBezTo>
                <a:lnTo>
                  <a:pt x="9417316" y="3209669"/>
                </a:lnTo>
                <a:lnTo>
                  <a:pt x="9421089" y="3204290"/>
                </a:lnTo>
                <a:cubicBezTo>
                  <a:pt x="9422908" y="3203844"/>
                  <a:pt x="9424559" y="3203882"/>
                  <a:pt x="9426075" y="3204210"/>
                </a:cubicBezTo>
                <a:cubicBezTo>
                  <a:pt x="9430619" y="3205190"/>
                  <a:pt x="9433942" y="3208782"/>
                  <a:pt x="9436908" y="3209820"/>
                </a:cubicBezTo>
                <a:cubicBezTo>
                  <a:pt x="9434607" y="3216400"/>
                  <a:pt x="9430816" y="3219307"/>
                  <a:pt x="9426445" y="3220705"/>
                </a:cubicBezTo>
                <a:lnTo>
                  <a:pt x="9415944" y="3222082"/>
                </a:lnTo>
                <a:lnTo>
                  <a:pt x="9414268" y="3229789"/>
                </a:lnTo>
                <a:cubicBezTo>
                  <a:pt x="9405977" y="3220184"/>
                  <a:pt x="9397685" y="3210581"/>
                  <a:pt x="9389392" y="3200976"/>
                </a:cubicBezTo>
                <a:cubicBezTo>
                  <a:pt x="9384557" y="3194815"/>
                  <a:pt x="9379025" y="3190647"/>
                  <a:pt x="9382961" y="3179389"/>
                </a:cubicBezTo>
                <a:cubicBezTo>
                  <a:pt x="9387122" y="3175816"/>
                  <a:pt x="9390674" y="3174403"/>
                  <a:pt x="9393773" y="3174497"/>
                </a:cubicBezTo>
                <a:close/>
                <a:moveTo>
                  <a:pt x="7338050" y="3174411"/>
                </a:moveTo>
                <a:cubicBezTo>
                  <a:pt x="7338492" y="3173973"/>
                  <a:pt x="7338198" y="3174265"/>
                  <a:pt x="7337612" y="3174849"/>
                </a:cubicBezTo>
                <a:lnTo>
                  <a:pt x="7335956" y="3176500"/>
                </a:lnTo>
                <a:close/>
                <a:moveTo>
                  <a:pt x="7473841" y="3174064"/>
                </a:moveTo>
                <a:cubicBezTo>
                  <a:pt x="7471102" y="3181892"/>
                  <a:pt x="7468605" y="3183217"/>
                  <a:pt x="7467029" y="3176077"/>
                </a:cubicBezTo>
                <a:cubicBezTo>
                  <a:pt x="7468844" y="3176712"/>
                  <a:pt x="7471343" y="3175387"/>
                  <a:pt x="7473841" y="3174064"/>
                </a:cubicBezTo>
                <a:close/>
                <a:moveTo>
                  <a:pt x="10570340" y="3172366"/>
                </a:moveTo>
                <a:cubicBezTo>
                  <a:pt x="10567629" y="3180119"/>
                  <a:pt x="10563094" y="3180803"/>
                  <a:pt x="10561178" y="3180133"/>
                </a:cubicBezTo>
                <a:cubicBezTo>
                  <a:pt x="10564008" y="3172044"/>
                  <a:pt x="10566511" y="3171027"/>
                  <a:pt x="10570340" y="3172366"/>
                </a:cubicBezTo>
                <a:close/>
                <a:moveTo>
                  <a:pt x="8186776" y="3172087"/>
                </a:moveTo>
                <a:cubicBezTo>
                  <a:pt x="8183997" y="3180044"/>
                  <a:pt x="8179823" y="3191977"/>
                  <a:pt x="8174383" y="3190076"/>
                </a:cubicBezTo>
                <a:cubicBezTo>
                  <a:pt x="8177164" y="3182119"/>
                  <a:pt x="8181336" y="3170185"/>
                  <a:pt x="8186776" y="3172087"/>
                </a:cubicBezTo>
                <a:close/>
                <a:moveTo>
                  <a:pt x="10499667" y="3170298"/>
                </a:moveTo>
                <a:cubicBezTo>
                  <a:pt x="10502392" y="3172099"/>
                  <a:pt x="10504718" y="3175173"/>
                  <a:pt x="10507396" y="3177239"/>
                </a:cubicBezTo>
                <a:cubicBezTo>
                  <a:pt x="10506691" y="3179256"/>
                  <a:pt x="10503968" y="3180565"/>
                  <a:pt x="10503261" y="3182580"/>
                </a:cubicBezTo>
                <a:cubicBezTo>
                  <a:pt x="10497905" y="3178446"/>
                  <a:pt x="10494567" y="3175018"/>
                  <a:pt x="10489550" y="3171001"/>
                </a:cubicBezTo>
                <a:cubicBezTo>
                  <a:pt x="10493818" y="3167970"/>
                  <a:pt x="10496942" y="3168498"/>
                  <a:pt x="10499667" y="3170298"/>
                </a:cubicBezTo>
                <a:close/>
                <a:moveTo>
                  <a:pt x="7521745" y="3169579"/>
                </a:moveTo>
                <a:cubicBezTo>
                  <a:pt x="7529132" y="3170261"/>
                  <a:pt x="7536418" y="3172808"/>
                  <a:pt x="7543633" y="3174245"/>
                </a:cubicBezTo>
                <a:cubicBezTo>
                  <a:pt x="7551509" y="3175370"/>
                  <a:pt x="7565365" y="3170033"/>
                  <a:pt x="7573662" y="3175276"/>
                </a:cubicBezTo>
                <a:cubicBezTo>
                  <a:pt x="7576428" y="3177023"/>
                  <a:pt x="7578578" y="3179946"/>
                  <a:pt x="7579679" y="3184675"/>
                </a:cubicBezTo>
                <a:cubicBezTo>
                  <a:pt x="7554071" y="3182237"/>
                  <a:pt x="7526496" y="3179113"/>
                  <a:pt x="7499251" y="3176103"/>
                </a:cubicBezTo>
                <a:cubicBezTo>
                  <a:pt x="7506870" y="3170079"/>
                  <a:pt x="7514357" y="3168897"/>
                  <a:pt x="7521745" y="3169579"/>
                </a:cubicBezTo>
                <a:close/>
                <a:moveTo>
                  <a:pt x="9368914" y="3164261"/>
                </a:moveTo>
                <a:cubicBezTo>
                  <a:pt x="9371662" y="3163717"/>
                  <a:pt x="9374628" y="3164780"/>
                  <a:pt x="9377323" y="3165984"/>
                </a:cubicBezTo>
                <a:cubicBezTo>
                  <a:pt x="9379119" y="3166786"/>
                  <a:pt x="9380793" y="3167651"/>
                  <a:pt x="9382204" y="3168144"/>
                </a:cubicBezTo>
                <a:cubicBezTo>
                  <a:pt x="9376640" y="3184056"/>
                  <a:pt x="9367448" y="3174147"/>
                  <a:pt x="9361809" y="3172175"/>
                </a:cubicBezTo>
                <a:cubicBezTo>
                  <a:pt x="9363634" y="3166953"/>
                  <a:pt x="9366166" y="3164803"/>
                  <a:pt x="9368914" y="3164261"/>
                </a:cubicBezTo>
                <a:close/>
                <a:moveTo>
                  <a:pt x="7169935" y="3163946"/>
                </a:moveTo>
                <a:lnTo>
                  <a:pt x="7143607" y="3164280"/>
                </a:lnTo>
                <a:lnTo>
                  <a:pt x="7140462" y="3168410"/>
                </a:lnTo>
                <a:lnTo>
                  <a:pt x="7140473" y="3168410"/>
                </a:lnTo>
                <a:lnTo>
                  <a:pt x="7154254" y="3168007"/>
                </a:lnTo>
                <a:lnTo>
                  <a:pt x="7154281" y="3167240"/>
                </a:lnTo>
                <a:cubicBezTo>
                  <a:pt x="7155873" y="3165600"/>
                  <a:pt x="7156950" y="3165426"/>
                  <a:pt x="7157771" y="3165990"/>
                </a:cubicBezTo>
                <a:lnTo>
                  <a:pt x="7158937" y="3167871"/>
                </a:lnTo>
                <a:lnTo>
                  <a:pt x="7165548" y="3167678"/>
                </a:lnTo>
                <a:lnTo>
                  <a:pt x="7168630" y="3167677"/>
                </a:lnTo>
                <a:close/>
                <a:moveTo>
                  <a:pt x="8634477" y="3160018"/>
                </a:moveTo>
                <a:cubicBezTo>
                  <a:pt x="8643307" y="3164996"/>
                  <a:pt x="8654999" y="3169083"/>
                  <a:pt x="8655895" y="3185283"/>
                </a:cubicBezTo>
                <a:cubicBezTo>
                  <a:pt x="8648101" y="3182559"/>
                  <a:pt x="8637651" y="3181174"/>
                  <a:pt x="8627524" y="3179901"/>
                </a:cubicBezTo>
                <a:cubicBezTo>
                  <a:pt x="8629645" y="3173835"/>
                  <a:pt x="8632473" y="3165747"/>
                  <a:pt x="8634477" y="3160018"/>
                </a:cubicBezTo>
                <a:close/>
                <a:moveTo>
                  <a:pt x="7024099" y="3159888"/>
                </a:moveTo>
                <a:cubicBezTo>
                  <a:pt x="7023051" y="3160596"/>
                  <a:pt x="7022235" y="3161657"/>
                  <a:pt x="7021068" y="3161430"/>
                </a:cubicBezTo>
                <a:cubicBezTo>
                  <a:pt x="6997814" y="3164611"/>
                  <a:pt x="7037800" y="3164692"/>
                  <a:pt x="7028534" y="3160449"/>
                </a:cubicBezTo>
                <a:cubicBezTo>
                  <a:pt x="7026431" y="3158819"/>
                  <a:pt x="7025148" y="3159178"/>
                  <a:pt x="7024099" y="3159888"/>
                </a:cubicBezTo>
                <a:close/>
                <a:moveTo>
                  <a:pt x="9125711" y="3159486"/>
                </a:moveTo>
                <a:cubicBezTo>
                  <a:pt x="9131376" y="3160621"/>
                  <a:pt x="9136822" y="3162585"/>
                  <a:pt x="9142076" y="3165137"/>
                </a:cubicBezTo>
                <a:cubicBezTo>
                  <a:pt x="9157846" y="3172799"/>
                  <a:pt x="9171912" y="3185794"/>
                  <a:pt x="9185055" y="3197775"/>
                </a:cubicBezTo>
                <a:cubicBezTo>
                  <a:pt x="9208094" y="3218960"/>
                  <a:pt x="9230892" y="3241882"/>
                  <a:pt x="9254613" y="3261116"/>
                </a:cubicBezTo>
                <a:cubicBezTo>
                  <a:pt x="9250606" y="3266278"/>
                  <a:pt x="9245237" y="3275345"/>
                  <a:pt x="9241315" y="3273973"/>
                </a:cubicBezTo>
                <a:cubicBezTo>
                  <a:pt x="9234748" y="3273866"/>
                  <a:pt x="9229192" y="3271923"/>
                  <a:pt x="9223309" y="3269867"/>
                </a:cubicBezTo>
                <a:cubicBezTo>
                  <a:pt x="9211541" y="3265753"/>
                  <a:pt x="9200456" y="3259690"/>
                  <a:pt x="9190734" y="3249725"/>
                </a:cubicBezTo>
                <a:cubicBezTo>
                  <a:pt x="9186216" y="3243767"/>
                  <a:pt x="9184337" y="3236548"/>
                  <a:pt x="9182459" y="3229326"/>
                </a:cubicBezTo>
                <a:lnTo>
                  <a:pt x="9163754" y="3222786"/>
                </a:lnTo>
                <a:lnTo>
                  <a:pt x="9156789" y="3233808"/>
                </a:lnTo>
                <a:lnTo>
                  <a:pt x="9153649" y="3218296"/>
                </a:lnTo>
                <a:lnTo>
                  <a:pt x="9144162" y="3214024"/>
                </a:lnTo>
                <a:cubicBezTo>
                  <a:pt x="9138213" y="3210577"/>
                  <a:pt x="9132523" y="3206399"/>
                  <a:pt x="9126682" y="3201074"/>
                </a:cubicBezTo>
                <a:cubicBezTo>
                  <a:pt x="9128045" y="3197174"/>
                  <a:pt x="9130688" y="3195910"/>
                  <a:pt x="9132648" y="3196596"/>
                </a:cubicBezTo>
                <a:cubicBezTo>
                  <a:pt x="9126848" y="3188002"/>
                  <a:pt x="9119248" y="3191911"/>
                  <a:pt x="9112651" y="3185591"/>
                </a:cubicBezTo>
                <a:cubicBezTo>
                  <a:pt x="9108246" y="3179311"/>
                  <a:pt x="9104977" y="3169779"/>
                  <a:pt x="9101819" y="3159922"/>
                </a:cubicBezTo>
                <a:cubicBezTo>
                  <a:pt x="9110215" y="3157935"/>
                  <a:pt x="9118159" y="3157975"/>
                  <a:pt x="9125711" y="3159486"/>
                </a:cubicBezTo>
                <a:close/>
                <a:moveTo>
                  <a:pt x="7198742" y="3159360"/>
                </a:moveTo>
                <a:cubicBezTo>
                  <a:pt x="7199682" y="3159982"/>
                  <a:pt x="7200352" y="3161384"/>
                  <a:pt x="7202056" y="3163146"/>
                </a:cubicBezTo>
                <a:cubicBezTo>
                  <a:pt x="7197195" y="3163781"/>
                  <a:pt x="7196467" y="3165859"/>
                  <a:pt x="7193788" y="3160256"/>
                </a:cubicBezTo>
                <a:cubicBezTo>
                  <a:pt x="7196582" y="3158899"/>
                  <a:pt x="7197797" y="3158739"/>
                  <a:pt x="7198742" y="3159360"/>
                </a:cubicBezTo>
                <a:close/>
                <a:moveTo>
                  <a:pt x="6962950" y="3158098"/>
                </a:moveTo>
                <a:lnTo>
                  <a:pt x="6931727" y="3161565"/>
                </a:lnTo>
                <a:lnTo>
                  <a:pt x="6941128" y="3161372"/>
                </a:lnTo>
                <a:cubicBezTo>
                  <a:pt x="6959651" y="3160924"/>
                  <a:pt x="6976025" y="3160361"/>
                  <a:pt x="6973690" y="3159906"/>
                </a:cubicBezTo>
                <a:close/>
                <a:moveTo>
                  <a:pt x="10556760" y="3158069"/>
                </a:moveTo>
                <a:cubicBezTo>
                  <a:pt x="10558973" y="3159631"/>
                  <a:pt x="10559956" y="3163128"/>
                  <a:pt x="10558317" y="3167813"/>
                </a:cubicBezTo>
                <a:cubicBezTo>
                  <a:pt x="10555040" y="3164564"/>
                  <a:pt x="10551764" y="3161316"/>
                  <a:pt x="10547832" y="3159941"/>
                </a:cubicBezTo>
                <a:cubicBezTo>
                  <a:pt x="10551108" y="3156881"/>
                  <a:pt x="10554550" y="3156507"/>
                  <a:pt x="10556760" y="3158069"/>
                </a:cubicBezTo>
                <a:close/>
                <a:moveTo>
                  <a:pt x="10314912" y="3157023"/>
                </a:moveTo>
                <a:cubicBezTo>
                  <a:pt x="10317451" y="3156859"/>
                  <a:pt x="10320236" y="3158358"/>
                  <a:pt x="10323184" y="3159390"/>
                </a:cubicBezTo>
                <a:cubicBezTo>
                  <a:pt x="10319911" y="3168758"/>
                  <a:pt x="10312048" y="3166009"/>
                  <a:pt x="10308116" y="3164634"/>
                </a:cubicBezTo>
                <a:cubicBezTo>
                  <a:pt x="10310081" y="3159013"/>
                  <a:pt x="10312374" y="3157186"/>
                  <a:pt x="10314912" y="3157023"/>
                </a:cubicBezTo>
                <a:close/>
                <a:moveTo>
                  <a:pt x="9004246" y="3154899"/>
                </a:moveTo>
                <a:cubicBezTo>
                  <a:pt x="9005476" y="3157524"/>
                  <a:pt x="9004792" y="3159481"/>
                  <a:pt x="9006021" y="3162108"/>
                </a:cubicBezTo>
                <a:cubicBezTo>
                  <a:pt x="9003423" y="3163395"/>
                  <a:pt x="9000826" y="3164683"/>
                  <a:pt x="9000279" y="3160099"/>
                </a:cubicBezTo>
                <a:cubicBezTo>
                  <a:pt x="9000965" y="3158143"/>
                  <a:pt x="9003562" y="3156855"/>
                  <a:pt x="9004246" y="3154899"/>
                </a:cubicBezTo>
                <a:close/>
                <a:moveTo>
                  <a:pt x="2485776" y="3154860"/>
                </a:moveTo>
                <a:cubicBezTo>
                  <a:pt x="2489496" y="3155898"/>
                  <a:pt x="2493173" y="3158608"/>
                  <a:pt x="2498468" y="3162510"/>
                </a:cubicBezTo>
                <a:cubicBezTo>
                  <a:pt x="2494851" y="3163252"/>
                  <a:pt x="2490353" y="3163343"/>
                  <a:pt x="2485802" y="3162544"/>
                </a:cubicBezTo>
                <a:cubicBezTo>
                  <a:pt x="2481251" y="3161745"/>
                  <a:pt x="2476648" y="3160056"/>
                  <a:pt x="2472824" y="3157238"/>
                </a:cubicBezTo>
                <a:cubicBezTo>
                  <a:pt x="2478292" y="3154454"/>
                  <a:pt x="2482056" y="3153821"/>
                  <a:pt x="2485776" y="3154860"/>
                </a:cubicBezTo>
                <a:close/>
                <a:moveTo>
                  <a:pt x="8270895" y="3153695"/>
                </a:moveTo>
                <a:cubicBezTo>
                  <a:pt x="8299282" y="3159158"/>
                  <a:pt x="8326044" y="3164053"/>
                  <a:pt x="8352110" y="3170936"/>
                </a:cubicBezTo>
                <a:cubicBezTo>
                  <a:pt x="8368094" y="3174293"/>
                  <a:pt x="8382451" y="3177081"/>
                  <a:pt x="8395417" y="3183845"/>
                </a:cubicBezTo>
                <a:cubicBezTo>
                  <a:pt x="8397370" y="3184527"/>
                  <a:pt x="8407824" y="3185951"/>
                  <a:pt x="8408385" y="3190609"/>
                </a:cubicBezTo>
                <a:cubicBezTo>
                  <a:pt x="8408519" y="3183963"/>
                  <a:pt x="8403920" y="3184587"/>
                  <a:pt x="8401968" y="3183903"/>
                </a:cubicBezTo>
                <a:cubicBezTo>
                  <a:pt x="8402662" y="3181917"/>
                  <a:pt x="8404054" y="3177941"/>
                  <a:pt x="8405444" y="3173966"/>
                </a:cubicBezTo>
                <a:cubicBezTo>
                  <a:pt x="8415067" y="3184023"/>
                  <a:pt x="8422739" y="3193397"/>
                  <a:pt x="8431345" y="3205328"/>
                </a:cubicBezTo>
                <a:cubicBezTo>
                  <a:pt x="8427309" y="3210607"/>
                  <a:pt x="8425919" y="3214583"/>
                  <a:pt x="8421883" y="3219864"/>
                </a:cubicBezTo>
                <a:cubicBezTo>
                  <a:pt x="8417981" y="3218499"/>
                  <a:pt x="8416028" y="3217817"/>
                  <a:pt x="8412452" y="3216566"/>
                </a:cubicBezTo>
                <a:cubicBezTo>
                  <a:pt x="8406596" y="3214518"/>
                  <a:pt x="8400741" y="3212473"/>
                  <a:pt x="8393629" y="3207756"/>
                </a:cubicBezTo>
                <a:cubicBezTo>
                  <a:pt x="8379967" y="3202980"/>
                  <a:pt x="8367001" y="3196216"/>
                  <a:pt x="8354358" y="3189567"/>
                </a:cubicBezTo>
                <a:cubicBezTo>
                  <a:pt x="8325779" y="3177345"/>
                  <a:pt x="8299150" y="3165803"/>
                  <a:pt x="8270895" y="3153695"/>
                </a:cubicBezTo>
                <a:close/>
                <a:moveTo>
                  <a:pt x="8611509" y="3151961"/>
                </a:moveTo>
                <a:cubicBezTo>
                  <a:pt x="8612919" y="3152454"/>
                  <a:pt x="8614776" y="3152799"/>
                  <a:pt x="8616691" y="3153261"/>
                </a:cubicBezTo>
                <a:cubicBezTo>
                  <a:pt x="8622438" y="3154643"/>
                  <a:pt x="8628718" y="3157047"/>
                  <a:pt x="8625067" y="3167488"/>
                </a:cubicBezTo>
                <a:cubicBezTo>
                  <a:pt x="8619427" y="3165516"/>
                  <a:pt x="8606063" y="3167542"/>
                  <a:pt x="8611509" y="3151961"/>
                </a:cubicBezTo>
                <a:close/>
                <a:moveTo>
                  <a:pt x="10044810" y="3151767"/>
                </a:moveTo>
                <a:cubicBezTo>
                  <a:pt x="10045232" y="3151402"/>
                  <a:pt x="10046121" y="3152225"/>
                  <a:pt x="10047900" y="3153870"/>
                </a:cubicBezTo>
                <a:cubicBezTo>
                  <a:pt x="10047900" y="3153870"/>
                  <a:pt x="10045162" y="3154962"/>
                  <a:pt x="10044525" y="3156785"/>
                </a:cubicBezTo>
                <a:cubicBezTo>
                  <a:pt x="10044434" y="3153684"/>
                  <a:pt x="10044388" y="3152131"/>
                  <a:pt x="10044810" y="3151767"/>
                </a:cubicBezTo>
                <a:close/>
                <a:moveTo>
                  <a:pt x="7256449" y="3151556"/>
                </a:moveTo>
                <a:cubicBezTo>
                  <a:pt x="7260174" y="3152859"/>
                  <a:pt x="7263899" y="3154162"/>
                  <a:pt x="7267626" y="3155465"/>
                </a:cubicBezTo>
                <a:cubicBezTo>
                  <a:pt x="7266258" y="3159379"/>
                  <a:pt x="7265573" y="3161336"/>
                  <a:pt x="7264205" y="3165249"/>
                </a:cubicBezTo>
                <a:cubicBezTo>
                  <a:pt x="7260481" y="3163947"/>
                  <a:pt x="7256753" y="3162644"/>
                  <a:pt x="7253030" y="3161342"/>
                </a:cubicBezTo>
                <a:cubicBezTo>
                  <a:pt x="7254396" y="3157428"/>
                  <a:pt x="7255080" y="3155472"/>
                  <a:pt x="7256449" y="3151556"/>
                </a:cubicBezTo>
                <a:close/>
                <a:moveTo>
                  <a:pt x="9996039" y="3151525"/>
                </a:moveTo>
                <a:cubicBezTo>
                  <a:pt x="9993988" y="3157395"/>
                  <a:pt x="9990704" y="3160640"/>
                  <a:pt x="9986876" y="3159300"/>
                </a:cubicBezTo>
                <a:cubicBezTo>
                  <a:pt x="9989612" y="3151473"/>
                  <a:pt x="9992210" y="3150185"/>
                  <a:pt x="9996039" y="3151525"/>
                </a:cubicBezTo>
                <a:close/>
                <a:moveTo>
                  <a:pt x="7706557" y="3150060"/>
                </a:moveTo>
                <a:cubicBezTo>
                  <a:pt x="7712145" y="3152013"/>
                  <a:pt x="7717733" y="3153967"/>
                  <a:pt x="7714311" y="3163752"/>
                </a:cubicBezTo>
                <a:cubicBezTo>
                  <a:pt x="7710588" y="3162449"/>
                  <a:pt x="7703137" y="3159845"/>
                  <a:pt x="7706557" y="3150060"/>
                </a:cubicBezTo>
                <a:close/>
                <a:moveTo>
                  <a:pt x="9665517" y="3149446"/>
                </a:moveTo>
                <a:cubicBezTo>
                  <a:pt x="9667513" y="3156841"/>
                  <a:pt x="9674285" y="3163671"/>
                  <a:pt x="9676978" y="3169078"/>
                </a:cubicBezTo>
                <a:cubicBezTo>
                  <a:pt x="9667422" y="3170201"/>
                  <a:pt x="9658563" y="3169335"/>
                  <a:pt x="9665517" y="3149446"/>
                </a:cubicBezTo>
                <a:close/>
                <a:moveTo>
                  <a:pt x="7185727" y="3147335"/>
                </a:moveTo>
                <a:lnTo>
                  <a:pt x="7188837" y="3148660"/>
                </a:lnTo>
                <a:lnTo>
                  <a:pt x="7191288" y="3148793"/>
                </a:lnTo>
                <a:lnTo>
                  <a:pt x="7192159" y="3150868"/>
                </a:lnTo>
                <a:cubicBezTo>
                  <a:pt x="7192159" y="3150868"/>
                  <a:pt x="7189102" y="3149349"/>
                  <a:pt x="7185534" y="3147578"/>
                </a:cubicBezTo>
                <a:close/>
                <a:moveTo>
                  <a:pt x="8959614" y="3147243"/>
                </a:moveTo>
                <a:cubicBezTo>
                  <a:pt x="8963242" y="3148513"/>
                  <a:pt x="8964371" y="3151103"/>
                  <a:pt x="8961634" y="3158931"/>
                </a:cubicBezTo>
                <a:cubicBezTo>
                  <a:pt x="8958007" y="3157663"/>
                  <a:pt x="8957562" y="3153114"/>
                  <a:pt x="8959614" y="3147243"/>
                </a:cubicBezTo>
                <a:close/>
                <a:moveTo>
                  <a:pt x="8898779" y="3146100"/>
                </a:moveTo>
                <a:cubicBezTo>
                  <a:pt x="8913893" y="3149206"/>
                  <a:pt x="8931547" y="3151561"/>
                  <a:pt x="8946484" y="3158691"/>
                </a:cubicBezTo>
                <a:cubicBezTo>
                  <a:pt x="8961421" y="3165822"/>
                  <a:pt x="8973643" y="3177723"/>
                  <a:pt x="8977897" y="3199919"/>
                </a:cubicBezTo>
                <a:cubicBezTo>
                  <a:pt x="8970813" y="3201440"/>
                  <a:pt x="8953703" y="3212897"/>
                  <a:pt x="8948632" y="3202404"/>
                </a:cubicBezTo>
                <a:cubicBezTo>
                  <a:pt x="8946777" y="3195217"/>
                  <a:pt x="8951326" y="3188450"/>
                  <a:pt x="8944898" y="3181843"/>
                </a:cubicBezTo>
                <a:cubicBezTo>
                  <a:pt x="8938472" y="3175236"/>
                  <a:pt x="8928738" y="3171834"/>
                  <a:pt x="8921632" y="3167171"/>
                </a:cubicBezTo>
                <a:cubicBezTo>
                  <a:pt x="8913581" y="3159994"/>
                  <a:pt x="8904527" y="3154650"/>
                  <a:pt x="8898779" y="3146100"/>
                </a:cubicBezTo>
                <a:close/>
                <a:moveTo>
                  <a:pt x="9073241" y="3145582"/>
                </a:moveTo>
                <a:cubicBezTo>
                  <a:pt x="9076881" y="3147270"/>
                  <a:pt x="9077174" y="3160253"/>
                  <a:pt x="9075105" y="3166178"/>
                </a:cubicBezTo>
                <a:cubicBezTo>
                  <a:pt x="9073189" y="3165508"/>
                  <a:pt x="9060261" y="3154340"/>
                  <a:pt x="9068447" y="3148337"/>
                </a:cubicBezTo>
                <a:cubicBezTo>
                  <a:pt x="9070442" y="3145711"/>
                  <a:pt x="9072026" y="3145019"/>
                  <a:pt x="9073241" y="3145582"/>
                </a:cubicBezTo>
                <a:close/>
                <a:moveTo>
                  <a:pt x="9101819" y="3145088"/>
                </a:moveTo>
                <a:cubicBezTo>
                  <a:pt x="9099733" y="3151056"/>
                  <a:pt x="9095562" y="3162990"/>
                  <a:pt x="9091802" y="3161675"/>
                </a:cubicBezTo>
                <a:cubicBezTo>
                  <a:pt x="9085468" y="3161693"/>
                  <a:pt x="9081914" y="3153755"/>
                  <a:pt x="9082817" y="3145142"/>
                </a:cubicBezTo>
                <a:cubicBezTo>
                  <a:pt x="9089847" y="3143134"/>
                  <a:pt x="9095485" y="3145106"/>
                  <a:pt x="9101819" y="3145088"/>
                </a:cubicBezTo>
                <a:close/>
                <a:moveTo>
                  <a:pt x="7566361" y="3144880"/>
                </a:moveTo>
                <a:cubicBezTo>
                  <a:pt x="7570289" y="3145707"/>
                  <a:pt x="7573068" y="3148316"/>
                  <a:pt x="7570689" y="3155126"/>
                </a:cubicBezTo>
                <a:cubicBezTo>
                  <a:pt x="7566458" y="3153648"/>
                  <a:pt x="7560790" y="3152894"/>
                  <a:pt x="7557492" y="3149593"/>
                </a:cubicBezTo>
                <a:lnTo>
                  <a:pt x="7556093" y="3147060"/>
                </a:lnTo>
                <a:lnTo>
                  <a:pt x="7556232" y="3147508"/>
                </a:lnTo>
                <a:cubicBezTo>
                  <a:pt x="7556429" y="3148401"/>
                  <a:pt x="7556539" y="3149537"/>
                  <a:pt x="7556198" y="3150515"/>
                </a:cubicBezTo>
                <a:cubicBezTo>
                  <a:pt x="7553700" y="3151839"/>
                  <a:pt x="7553017" y="3153796"/>
                  <a:pt x="7552332" y="3155753"/>
                </a:cubicBezTo>
                <a:cubicBezTo>
                  <a:pt x="7552450" y="3152499"/>
                  <a:pt x="7552057" y="3150714"/>
                  <a:pt x="7552258" y="3149413"/>
                </a:cubicBezTo>
                <a:lnTo>
                  <a:pt x="7555582" y="3146136"/>
                </a:lnTo>
                <a:lnTo>
                  <a:pt x="7555131" y="3145321"/>
                </a:lnTo>
                <a:cubicBezTo>
                  <a:pt x="7557352" y="3145005"/>
                  <a:pt x="7562430" y="3144051"/>
                  <a:pt x="7566361" y="3144880"/>
                </a:cubicBezTo>
                <a:close/>
                <a:moveTo>
                  <a:pt x="7596833" y="3144360"/>
                </a:moveTo>
                <a:cubicBezTo>
                  <a:pt x="7599580" y="3143780"/>
                  <a:pt x="7602551" y="3144787"/>
                  <a:pt x="7605264" y="3145957"/>
                </a:cubicBezTo>
                <a:cubicBezTo>
                  <a:pt x="7607074" y="3146739"/>
                  <a:pt x="7608765" y="3147590"/>
                  <a:pt x="7610203" y="3148093"/>
                </a:cubicBezTo>
                <a:cubicBezTo>
                  <a:pt x="7604548" y="3164270"/>
                  <a:pt x="7595499" y="3154298"/>
                  <a:pt x="7589756" y="3152291"/>
                </a:cubicBezTo>
                <a:cubicBezTo>
                  <a:pt x="7591567" y="3147109"/>
                  <a:pt x="7594088" y="3144941"/>
                  <a:pt x="7596833" y="3144360"/>
                </a:cubicBezTo>
                <a:close/>
                <a:moveTo>
                  <a:pt x="7680302" y="3144266"/>
                </a:moveTo>
                <a:cubicBezTo>
                  <a:pt x="7682687" y="3144551"/>
                  <a:pt x="7684819" y="3145353"/>
                  <a:pt x="7686514" y="3146940"/>
                </a:cubicBezTo>
                <a:cubicBezTo>
                  <a:pt x="7688773" y="3149053"/>
                  <a:pt x="7690248" y="3152560"/>
                  <a:pt x="7690498" y="3158082"/>
                </a:cubicBezTo>
                <a:cubicBezTo>
                  <a:pt x="7677488" y="3157881"/>
                  <a:pt x="7664799" y="3157794"/>
                  <a:pt x="7657120" y="3148586"/>
                </a:cubicBezTo>
                <a:cubicBezTo>
                  <a:pt x="7663725" y="3147227"/>
                  <a:pt x="7673145" y="3143412"/>
                  <a:pt x="7680302" y="3144266"/>
                </a:cubicBezTo>
                <a:close/>
                <a:moveTo>
                  <a:pt x="7188267" y="3144142"/>
                </a:moveTo>
                <a:lnTo>
                  <a:pt x="7188313" y="3144181"/>
                </a:lnTo>
                <a:lnTo>
                  <a:pt x="7188212" y="3144209"/>
                </a:lnTo>
                <a:close/>
                <a:moveTo>
                  <a:pt x="7541229" y="3143091"/>
                </a:moveTo>
                <a:cubicBezTo>
                  <a:pt x="7546584" y="3144418"/>
                  <a:pt x="7551227" y="3149315"/>
                  <a:pt x="7551102" y="3155822"/>
                </a:cubicBezTo>
                <a:cubicBezTo>
                  <a:pt x="7543443" y="3153145"/>
                  <a:pt x="7535105" y="3152412"/>
                  <a:pt x="7527085" y="3151792"/>
                </a:cubicBezTo>
                <a:cubicBezTo>
                  <a:pt x="7529806" y="3144010"/>
                  <a:pt x="7535872" y="3141765"/>
                  <a:pt x="7541229" y="3143091"/>
                </a:cubicBezTo>
                <a:close/>
                <a:moveTo>
                  <a:pt x="7646310" y="3141965"/>
                </a:moveTo>
                <a:cubicBezTo>
                  <a:pt x="7649374" y="3145265"/>
                  <a:pt x="7645902" y="3155196"/>
                  <a:pt x="7646509" y="3159494"/>
                </a:cubicBezTo>
                <a:cubicBezTo>
                  <a:pt x="7640870" y="3157522"/>
                  <a:pt x="7635230" y="3155552"/>
                  <a:pt x="7629591" y="3153579"/>
                </a:cubicBezTo>
                <a:cubicBezTo>
                  <a:pt x="7632254" y="3145965"/>
                  <a:pt x="7640669" y="3139994"/>
                  <a:pt x="7646310" y="3141965"/>
                </a:cubicBezTo>
                <a:close/>
                <a:moveTo>
                  <a:pt x="9483008" y="3141295"/>
                </a:moveTo>
                <a:cubicBezTo>
                  <a:pt x="9486938" y="3142669"/>
                  <a:pt x="9495475" y="3143492"/>
                  <a:pt x="9492108" y="3153122"/>
                </a:cubicBezTo>
                <a:cubicBezTo>
                  <a:pt x="9488178" y="3151747"/>
                  <a:pt x="9479753" y="3150602"/>
                  <a:pt x="9483008" y="3141295"/>
                </a:cubicBezTo>
                <a:close/>
                <a:moveTo>
                  <a:pt x="10510005" y="3141277"/>
                </a:moveTo>
                <a:cubicBezTo>
                  <a:pt x="10512883" y="3140932"/>
                  <a:pt x="10515831" y="3141964"/>
                  <a:pt x="10517797" y="3142651"/>
                </a:cubicBezTo>
                <a:cubicBezTo>
                  <a:pt x="10513870" y="3153884"/>
                  <a:pt x="10508533" y="3150218"/>
                  <a:pt x="10502638" y="3148156"/>
                </a:cubicBezTo>
                <a:cubicBezTo>
                  <a:pt x="10504320" y="3143341"/>
                  <a:pt x="10507128" y="3141621"/>
                  <a:pt x="10510005" y="3141277"/>
                </a:cubicBezTo>
                <a:close/>
                <a:moveTo>
                  <a:pt x="10541361" y="3139542"/>
                </a:moveTo>
                <a:cubicBezTo>
                  <a:pt x="10544608" y="3142873"/>
                  <a:pt x="10547855" y="3146204"/>
                  <a:pt x="10551104" y="3149536"/>
                </a:cubicBezTo>
                <a:cubicBezTo>
                  <a:pt x="10548451" y="3150806"/>
                  <a:pt x="10547767" y="3152763"/>
                  <a:pt x="10545802" y="3152076"/>
                </a:cubicBezTo>
                <a:cubicBezTo>
                  <a:pt x="10541870" y="3150702"/>
                  <a:pt x="10537940" y="3149327"/>
                  <a:pt x="10541361" y="3139542"/>
                </a:cubicBezTo>
                <a:close/>
                <a:moveTo>
                  <a:pt x="7505888" y="3139121"/>
                </a:moveTo>
                <a:lnTo>
                  <a:pt x="7503176" y="3141824"/>
                </a:lnTo>
                <a:cubicBezTo>
                  <a:pt x="7503176" y="3141824"/>
                  <a:pt x="7503760" y="3141241"/>
                  <a:pt x="7504494" y="3140510"/>
                </a:cubicBezTo>
                <a:close/>
                <a:moveTo>
                  <a:pt x="7507130" y="3137884"/>
                </a:moveTo>
                <a:lnTo>
                  <a:pt x="7505888" y="3139121"/>
                </a:lnTo>
                <a:lnTo>
                  <a:pt x="7506690" y="3138321"/>
                </a:lnTo>
                <a:cubicBezTo>
                  <a:pt x="7507275" y="3137738"/>
                  <a:pt x="7507569" y="3137447"/>
                  <a:pt x="7507130" y="3137884"/>
                </a:cubicBezTo>
                <a:close/>
                <a:moveTo>
                  <a:pt x="10091302" y="3133776"/>
                </a:moveTo>
                <a:cubicBezTo>
                  <a:pt x="10093576" y="3133519"/>
                  <a:pt x="10095843" y="3134838"/>
                  <a:pt x="10097789" y="3135519"/>
                </a:cubicBezTo>
                <a:cubicBezTo>
                  <a:pt x="10094513" y="3144886"/>
                  <a:pt x="10088676" y="3142847"/>
                  <a:pt x="10084785" y="3141486"/>
                </a:cubicBezTo>
                <a:cubicBezTo>
                  <a:pt x="10086750" y="3135865"/>
                  <a:pt x="10089028" y="3134033"/>
                  <a:pt x="10091302" y="3133776"/>
                </a:cubicBezTo>
                <a:close/>
                <a:moveTo>
                  <a:pt x="1972256" y="3133502"/>
                </a:moveTo>
                <a:cubicBezTo>
                  <a:pt x="1972256" y="3133502"/>
                  <a:pt x="1964022" y="3138931"/>
                  <a:pt x="1966080" y="3137574"/>
                </a:cubicBezTo>
                <a:cubicBezTo>
                  <a:pt x="1966767" y="3137120"/>
                  <a:pt x="1968595" y="3135913"/>
                  <a:pt x="1972256" y="3133502"/>
                </a:cubicBezTo>
                <a:close/>
                <a:moveTo>
                  <a:pt x="10725385" y="3132552"/>
                </a:moveTo>
                <a:cubicBezTo>
                  <a:pt x="10722649" y="3140379"/>
                  <a:pt x="10720279" y="3141746"/>
                  <a:pt x="10716237" y="3140335"/>
                </a:cubicBezTo>
                <a:cubicBezTo>
                  <a:pt x="10718974" y="3132507"/>
                  <a:pt x="10723700" y="3131963"/>
                  <a:pt x="10725385" y="3132552"/>
                </a:cubicBezTo>
                <a:close/>
                <a:moveTo>
                  <a:pt x="9222232" y="3132228"/>
                </a:moveTo>
                <a:cubicBezTo>
                  <a:pt x="9220179" y="3138099"/>
                  <a:pt x="9216896" y="3141344"/>
                  <a:pt x="9213069" y="3140005"/>
                </a:cubicBezTo>
                <a:cubicBezTo>
                  <a:pt x="9215806" y="3132178"/>
                  <a:pt x="9218405" y="3130889"/>
                  <a:pt x="9222232" y="3132228"/>
                </a:cubicBezTo>
                <a:close/>
                <a:moveTo>
                  <a:pt x="10200307" y="3130352"/>
                </a:moveTo>
                <a:cubicBezTo>
                  <a:pt x="10206152" y="3132396"/>
                  <a:pt x="10209370" y="3135705"/>
                  <a:pt x="10213855" y="3141642"/>
                </a:cubicBezTo>
                <a:cubicBezTo>
                  <a:pt x="10222237" y="3148942"/>
                  <a:pt x="10226742" y="3161077"/>
                  <a:pt x="10230453" y="3175483"/>
                </a:cubicBezTo>
                <a:cubicBezTo>
                  <a:pt x="10225196" y="3178014"/>
                  <a:pt x="10221887" y="3181227"/>
                  <a:pt x="10217895" y="3186386"/>
                </a:cubicBezTo>
                <a:cubicBezTo>
                  <a:pt x="10206388" y="3169256"/>
                  <a:pt x="10194202" y="3154070"/>
                  <a:pt x="10182227" y="3139324"/>
                </a:cubicBezTo>
                <a:cubicBezTo>
                  <a:pt x="10187485" y="3136794"/>
                  <a:pt x="10194692" y="3134942"/>
                  <a:pt x="10200307" y="3130352"/>
                </a:cubicBezTo>
                <a:close/>
                <a:moveTo>
                  <a:pt x="7348021" y="3129849"/>
                </a:moveTo>
                <a:cubicBezTo>
                  <a:pt x="7351031" y="3130626"/>
                  <a:pt x="7354098" y="3132801"/>
                  <a:pt x="7357022" y="3133823"/>
                </a:cubicBezTo>
                <a:cubicBezTo>
                  <a:pt x="7369404" y="3135946"/>
                  <a:pt x="7383045" y="3134460"/>
                  <a:pt x="7395105" y="3136469"/>
                </a:cubicBezTo>
                <a:cubicBezTo>
                  <a:pt x="7399691" y="3135865"/>
                  <a:pt x="7406225" y="3135941"/>
                  <a:pt x="7412072" y="3137985"/>
                </a:cubicBezTo>
                <a:cubicBezTo>
                  <a:pt x="7417920" y="3140030"/>
                  <a:pt x="7414709" y="3136701"/>
                  <a:pt x="7421932" y="3134809"/>
                </a:cubicBezTo>
                <a:cubicBezTo>
                  <a:pt x="7436952" y="3135648"/>
                  <a:pt x="7453920" y="3137165"/>
                  <a:pt x="7468614" y="3137888"/>
                </a:cubicBezTo>
                <a:cubicBezTo>
                  <a:pt x="7477901" y="3139480"/>
                  <a:pt x="7488349" y="3137752"/>
                  <a:pt x="7495944" y="3141544"/>
                </a:cubicBezTo>
                <a:cubicBezTo>
                  <a:pt x="7498475" y="3142808"/>
                  <a:pt x="7500687" y="3144686"/>
                  <a:pt x="7502438" y="3147506"/>
                </a:cubicBezTo>
                <a:cubicBezTo>
                  <a:pt x="7464489" y="3149687"/>
                  <a:pt x="7426865" y="3158241"/>
                  <a:pt x="7389031" y="3153842"/>
                </a:cubicBezTo>
                <a:cubicBezTo>
                  <a:pt x="7376286" y="3153801"/>
                  <a:pt x="7365276" y="3147746"/>
                  <a:pt x="7354390" y="3172634"/>
                </a:cubicBezTo>
                <a:cubicBezTo>
                  <a:pt x="7346939" y="3187688"/>
                  <a:pt x="7337996" y="3175730"/>
                  <a:pt x="7345331" y="3167261"/>
                </a:cubicBezTo>
                <a:cubicBezTo>
                  <a:pt x="7333636" y="3163172"/>
                  <a:pt x="7321941" y="3159082"/>
                  <a:pt x="7308622" y="3154427"/>
                </a:cubicBezTo>
                <a:cubicBezTo>
                  <a:pt x="7316208" y="3150457"/>
                  <a:pt x="7324006" y="3153183"/>
                  <a:pt x="7330653" y="3146677"/>
                </a:cubicBezTo>
                <a:cubicBezTo>
                  <a:pt x="7335927" y="3144108"/>
                  <a:pt x="7337303" y="3140172"/>
                  <a:pt x="7339365" y="3134272"/>
                </a:cubicBezTo>
                <a:cubicBezTo>
                  <a:pt x="7342059" y="3129696"/>
                  <a:pt x="7345011" y="3129072"/>
                  <a:pt x="7348021" y="3129849"/>
                </a:cubicBezTo>
                <a:close/>
                <a:moveTo>
                  <a:pt x="8875337" y="3129704"/>
                </a:moveTo>
                <a:cubicBezTo>
                  <a:pt x="8877354" y="3130958"/>
                  <a:pt x="8878443" y="3134084"/>
                  <a:pt x="8876733" y="3138977"/>
                </a:cubicBezTo>
                <a:cubicBezTo>
                  <a:pt x="8874788" y="3138297"/>
                  <a:pt x="8871582" y="3134980"/>
                  <a:pt x="8868377" y="3131661"/>
                </a:cubicBezTo>
                <a:cubicBezTo>
                  <a:pt x="8870374" y="3129066"/>
                  <a:pt x="8873319" y="3128449"/>
                  <a:pt x="8875337" y="3129704"/>
                </a:cubicBezTo>
                <a:close/>
                <a:moveTo>
                  <a:pt x="8579138" y="3129322"/>
                </a:moveTo>
                <a:cubicBezTo>
                  <a:pt x="8581255" y="3130062"/>
                  <a:pt x="8583068" y="3130695"/>
                  <a:pt x="8584580" y="3131224"/>
                </a:cubicBezTo>
                <a:cubicBezTo>
                  <a:pt x="8581869" y="3138979"/>
                  <a:pt x="8579749" y="3145044"/>
                  <a:pt x="8577628" y="3151109"/>
                </a:cubicBezTo>
                <a:cubicBezTo>
                  <a:pt x="8576116" y="3150581"/>
                  <a:pt x="8574301" y="3149947"/>
                  <a:pt x="8572186" y="3149207"/>
                </a:cubicBezTo>
                <a:cubicBezTo>
                  <a:pt x="8574307" y="3143141"/>
                  <a:pt x="8576427" y="3137075"/>
                  <a:pt x="8579138" y="3129322"/>
                </a:cubicBezTo>
                <a:close/>
                <a:moveTo>
                  <a:pt x="8273489" y="3127832"/>
                </a:moveTo>
                <a:cubicBezTo>
                  <a:pt x="8277117" y="3129100"/>
                  <a:pt x="8277563" y="3133650"/>
                  <a:pt x="8275511" y="3139520"/>
                </a:cubicBezTo>
                <a:cubicBezTo>
                  <a:pt x="8271883" y="3138252"/>
                  <a:pt x="8270754" y="3135661"/>
                  <a:pt x="8273489" y="3127832"/>
                </a:cubicBezTo>
                <a:close/>
                <a:moveTo>
                  <a:pt x="9028947" y="3127716"/>
                </a:moveTo>
                <a:lnTo>
                  <a:pt x="9025030" y="3134742"/>
                </a:lnTo>
                <a:lnTo>
                  <a:pt x="9029870" y="3137580"/>
                </a:lnTo>
                <a:cubicBezTo>
                  <a:pt x="9020901" y="3136709"/>
                  <a:pt x="9013637" y="3138692"/>
                  <a:pt x="9003964" y="3139833"/>
                </a:cubicBezTo>
                <a:cubicBezTo>
                  <a:pt x="9007363" y="3135084"/>
                  <a:pt x="9010792" y="3132891"/>
                  <a:pt x="9014151" y="3132262"/>
                </a:cubicBezTo>
                <a:lnTo>
                  <a:pt x="9021252" y="3133589"/>
                </a:lnTo>
                <a:lnTo>
                  <a:pt x="9023923" y="3128979"/>
                </a:lnTo>
                <a:cubicBezTo>
                  <a:pt x="9025430" y="3127585"/>
                  <a:pt x="9027132" y="3127082"/>
                  <a:pt x="9028947" y="3127716"/>
                </a:cubicBezTo>
                <a:close/>
                <a:moveTo>
                  <a:pt x="9296532" y="3127129"/>
                </a:moveTo>
                <a:cubicBezTo>
                  <a:pt x="9299152" y="3126730"/>
                  <a:pt x="9302101" y="3127761"/>
                  <a:pt x="9305050" y="3128792"/>
                </a:cubicBezTo>
                <a:cubicBezTo>
                  <a:pt x="9303084" y="3134414"/>
                  <a:pt x="9300301" y="3136069"/>
                  <a:pt x="9297517" y="3136147"/>
                </a:cubicBezTo>
                <a:lnTo>
                  <a:pt x="9290220" y="3134106"/>
                </a:lnTo>
                <a:lnTo>
                  <a:pt x="9290145" y="3133861"/>
                </a:lnTo>
                <a:close/>
                <a:moveTo>
                  <a:pt x="8743053" y="3125029"/>
                </a:moveTo>
                <a:cubicBezTo>
                  <a:pt x="8741000" y="3130900"/>
                  <a:pt x="8737818" y="3134181"/>
                  <a:pt x="8734192" y="3132912"/>
                </a:cubicBezTo>
                <a:cubicBezTo>
                  <a:pt x="8736813" y="3125410"/>
                  <a:pt x="8739423" y="3123760"/>
                  <a:pt x="8743053" y="3125029"/>
                </a:cubicBezTo>
                <a:close/>
                <a:moveTo>
                  <a:pt x="9430301" y="3123759"/>
                </a:moveTo>
                <a:cubicBezTo>
                  <a:pt x="9433811" y="3124987"/>
                  <a:pt x="9435042" y="3127612"/>
                  <a:pt x="9432305" y="3135439"/>
                </a:cubicBezTo>
                <a:cubicBezTo>
                  <a:pt x="9428474" y="3134101"/>
                  <a:pt x="9428248" y="3129629"/>
                  <a:pt x="9430301" y="3123759"/>
                </a:cubicBezTo>
                <a:close/>
                <a:moveTo>
                  <a:pt x="8118525" y="3123494"/>
                </a:moveTo>
                <a:cubicBezTo>
                  <a:pt x="8120273" y="3122975"/>
                  <a:pt x="8121142" y="3124976"/>
                  <a:pt x="8122881" y="3128977"/>
                </a:cubicBezTo>
                <a:cubicBezTo>
                  <a:pt x="8118449" y="3129690"/>
                  <a:pt x="8113314" y="3132418"/>
                  <a:pt x="8108885" y="3133131"/>
                </a:cubicBezTo>
                <a:cubicBezTo>
                  <a:pt x="8114144" y="3127051"/>
                  <a:pt x="8116775" y="3124015"/>
                  <a:pt x="8118525" y="3123494"/>
                </a:cubicBezTo>
                <a:close/>
                <a:moveTo>
                  <a:pt x="10196450" y="3123286"/>
                </a:moveTo>
                <a:cubicBezTo>
                  <a:pt x="10197186" y="3122776"/>
                  <a:pt x="10198180" y="3123123"/>
                  <a:pt x="10200168" y="3123818"/>
                </a:cubicBezTo>
                <a:cubicBezTo>
                  <a:pt x="10197874" y="3125063"/>
                  <a:pt x="10197235" y="3126889"/>
                  <a:pt x="10194278" y="3127901"/>
                </a:cubicBezTo>
                <a:cubicBezTo>
                  <a:pt x="10195235" y="3125165"/>
                  <a:pt x="10195715" y="3123796"/>
                  <a:pt x="10196450" y="3123286"/>
                </a:cubicBezTo>
                <a:close/>
                <a:moveTo>
                  <a:pt x="8917050" y="3121498"/>
                </a:moveTo>
                <a:cubicBezTo>
                  <a:pt x="8922636" y="3123451"/>
                  <a:pt x="8928880" y="3123533"/>
                  <a:pt x="8924950" y="3134774"/>
                </a:cubicBezTo>
                <a:cubicBezTo>
                  <a:pt x="8921225" y="3133471"/>
                  <a:pt x="8913775" y="3130870"/>
                  <a:pt x="8917050" y="3121498"/>
                </a:cubicBezTo>
                <a:close/>
                <a:moveTo>
                  <a:pt x="8869618" y="3120484"/>
                </a:moveTo>
                <a:cubicBezTo>
                  <a:pt x="8870387" y="3119877"/>
                  <a:pt x="8871202" y="3120745"/>
                  <a:pt x="8872825" y="3122481"/>
                </a:cubicBezTo>
                <a:cubicBezTo>
                  <a:pt x="8870111" y="3123865"/>
                  <a:pt x="8870111" y="3123865"/>
                  <a:pt x="8866668" y="3127329"/>
                </a:cubicBezTo>
                <a:cubicBezTo>
                  <a:pt x="8868122" y="3123169"/>
                  <a:pt x="8868850" y="3121091"/>
                  <a:pt x="8869618" y="3120484"/>
                </a:cubicBezTo>
                <a:close/>
                <a:moveTo>
                  <a:pt x="8947109" y="3119721"/>
                </a:moveTo>
                <a:cubicBezTo>
                  <a:pt x="8949649" y="3119558"/>
                  <a:pt x="8952435" y="3121057"/>
                  <a:pt x="8955383" y="3122088"/>
                </a:cubicBezTo>
                <a:cubicBezTo>
                  <a:pt x="8952107" y="3131457"/>
                  <a:pt x="8944242" y="3128707"/>
                  <a:pt x="8940312" y="3127332"/>
                </a:cubicBezTo>
                <a:cubicBezTo>
                  <a:pt x="8942277" y="3121711"/>
                  <a:pt x="8944570" y="3119885"/>
                  <a:pt x="8947109" y="3119721"/>
                </a:cubicBezTo>
                <a:close/>
                <a:moveTo>
                  <a:pt x="7563784" y="3119598"/>
                </a:moveTo>
                <a:cubicBezTo>
                  <a:pt x="7560957" y="3127687"/>
                  <a:pt x="7558553" y="3128737"/>
                  <a:pt x="7554926" y="3127470"/>
                </a:cubicBezTo>
                <a:cubicBezTo>
                  <a:pt x="7556930" y="3121740"/>
                  <a:pt x="7560157" y="3118330"/>
                  <a:pt x="7563784" y="3119598"/>
                </a:cubicBezTo>
                <a:close/>
                <a:moveTo>
                  <a:pt x="10080225" y="3119396"/>
                </a:moveTo>
                <a:cubicBezTo>
                  <a:pt x="10082435" y="3121301"/>
                  <a:pt x="10083529" y="3125641"/>
                  <a:pt x="10081767" y="3130679"/>
                </a:cubicBezTo>
                <a:cubicBezTo>
                  <a:pt x="10078747" y="3127361"/>
                  <a:pt x="10075023" y="3126061"/>
                  <a:pt x="10072001" y="3122741"/>
                </a:cubicBezTo>
                <a:cubicBezTo>
                  <a:pt x="10074695" y="3118028"/>
                  <a:pt x="10078015" y="3117494"/>
                  <a:pt x="10080225" y="3119396"/>
                </a:cubicBezTo>
                <a:close/>
                <a:moveTo>
                  <a:pt x="10718329" y="3118737"/>
                </a:moveTo>
                <a:cubicBezTo>
                  <a:pt x="10715592" y="3126565"/>
                  <a:pt x="10712994" y="3127852"/>
                  <a:pt x="10709167" y="3126514"/>
                </a:cubicBezTo>
                <a:cubicBezTo>
                  <a:pt x="10711219" y="3120645"/>
                  <a:pt x="10714501" y="3117399"/>
                  <a:pt x="10718329" y="3118737"/>
                </a:cubicBezTo>
                <a:close/>
                <a:moveTo>
                  <a:pt x="9237063" y="3117803"/>
                </a:moveTo>
                <a:cubicBezTo>
                  <a:pt x="9234326" y="3125630"/>
                  <a:pt x="9231828" y="3126953"/>
                  <a:pt x="9228200" y="3125684"/>
                </a:cubicBezTo>
                <a:cubicBezTo>
                  <a:pt x="9230253" y="3119813"/>
                  <a:pt x="9233435" y="3116534"/>
                  <a:pt x="9237063" y="3117803"/>
                </a:cubicBezTo>
                <a:close/>
                <a:moveTo>
                  <a:pt x="8546113" y="3117776"/>
                </a:moveTo>
                <a:cubicBezTo>
                  <a:pt x="8550003" y="3119136"/>
                  <a:pt x="8553895" y="3120497"/>
                  <a:pt x="8555842" y="3121177"/>
                </a:cubicBezTo>
                <a:cubicBezTo>
                  <a:pt x="8550403" y="3136735"/>
                  <a:pt x="8541368" y="3131349"/>
                  <a:pt x="8546113" y="3117776"/>
                </a:cubicBezTo>
                <a:close/>
                <a:moveTo>
                  <a:pt x="7616978" y="3117704"/>
                </a:moveTo>
                <a:cubicBezTo>
                  <a:pt x="7620656" y="3118444"/>
                  <a:pt x="7624377" y="3121378"/>
                  <a:pt x="7627249" y="3122382"/>
                </a:cubicBezTo>
                <a:cubicBezTo>
                  <a:pt x="7621823" y="3137904"/>
                  <a:pt x="7612368" y="3128068"/>
                  <a:pt x="7606944" y="3126172"/>
                </a:cubicBezTo>
                <a:cubicBezTo>
                  <a:pt x="7609657" y="3118410"/>
                  <a:pt x="7613297" y="3116962"/>
                  <a:pt x="7616978" y="3117704"/>
                </a:cubicBezTo>
                <a:close/>
                <a:moveTo>
                  <a:pt x="8909576" y="3116938"/>
                </a:moveTo>
                <a:cubicBezTo>
                  <a:pt x="8907523" y="3122811"/>
                  <a:pt x="8904240" y="3126055"/>
                  <a:pt x="8900413" y="3124716"/>
                </a:cubicBezTo>
                <a:cubicBezTo>
                  <a:pt x="8903149" y="3116889"/>
                  <a:pt x="8905748" y="3115600"/>
                  <a:pt x="8909576" y="3116938"/>
                </a:cubicBezTo>
                <a:close/>
                <a:moveTo>
                  <a:pt x="10482514" y="3115988"/>
                </a:moveTo>
                <a:cubicBezTo>
                  <a:pt x="10484556" y="3114843"/>
                  <a:pt x="10486701" y="3115242"/>
                  <a:pt x="10488858" y="3116418"/>
                </a:cubicBezTo>
                <a:cubicBezTo>
                  <a:pt x="10493178" y="3118768"/>
                  <a:pt x="10497551" y="3124225"/>
                  <a:pt x="10501273" y="3126648"/>
                </a:cubicBezTo>
                <a:cubicBezTo>
                  <a:pt x="10495643" y="3128049"/>
                  <a:pt x="10486152" y="3133145"/>
                  <a:pt x="10480657" y="3130488"/>
                </a:cubicBezTo>
                <a:lnTo>
                  <a:pt x="10479851" y="3129307"/>
                </a:lnTo>
                <a:lnTo>
                  <a:pt x="10476020" y="3131353"/>
                </a:lnTo>
                <a:cubicBezTo>
                  <a:pt x="10475065" y="3131019"/>
                  <a:pt x="10474471" y="3129642"/>
                  <a:pt x="10474241" y="3127228"/>
                </a:cubicBezTo>
                <a:cubicBezTo>
                  <a:pt x="10475081" y="3126354"/>
                  <a:pt x="10475787" y="3125874"/>
                  <a:pt x="10476393" y="3125682"/>
                </a:cubicBezTo>
                <a:lnTo>
                  <a:pt x="10477475" y="3125831"/>
                </a:lnTo>
                <a:lnTo>
                  <a:pt x="10476785" y="3124822"/>
                </a:lnTo>
                <a:cubicBezTo>
                  <a:pt x="10478533" y="3119821"/>
                  <a:pt x="10480472" y="3117133"/>
                  <a:pt x="10482514" y="3115988"/>
                </a:cubicBezTo>
                <a:close/>
                <a:moveTo>
                  <a:pt x="10065423" y="3115643"/>
                </a:moveTo>
                <a:cubicBezTo>
                  <a:pt x="10066022" y="3114975"/>
                  <a:pt x="10066489" y="3115723"/>
                  <a:pt x="10067422" y="3117217"/>
                </a:cubicBezTo>
                <a:cubicBezTo>
                  <a:pt x="10064100" y="3118389"/>
                  <a:pt x="10063373" y="3120468"/>
                  <a:pt x="10062645" y="3122548"/>
                </a:cubicBezTo>
                <a:cubicBezTo>
                  <a:pt x="10064100" y="3118389"/>
                  <a:pt x="10064827" y="3116309"/>
                  <a:pt x="10065423" y="3115643"/>
                </a:cubicBezTo>
                <a:close/>
                <a:moveTo>
                  <a:pt x="8142469" y="3114449"/>
                </a:moveTo>
                <a:cubicBezTo>
                  <a:pt x="8140351" y="3120516"/>
                  <a:pt x="8137240" y="3123589"/>
                  <a:pt x="8133614" y="3122321"/>
                </a:cubicBezTo>
                <a:cubicBezTo>
                  <a:pt x="8136323" y="3114568"/>
                  <a:pt x="8138844" y="3113182"/>
                  <a:pt x="8142469" y="3114449"/>
                </a:cubicBezTo>
                <a:close/>
                <a:moveTo>
                  <a:pt x="7136341" y="3113350"/>
                </a:moveTo>
                <a:lnTo>
                  <a:pt x="7133551" y="3114080"/>
                </a:lnTo>
                <a:lnTo>
                  <a:pt x="7135250" y="3114733"/>
                </a:lnTo>
                <a:lnTo>
                  <a:pt x="7135348" y="3114701"/>
                </a:lnTo>
                <a:close/>
                <a:moveTo>
                  <a:pt x="8104989" y="3111498"/>
                </a:moveTo>
                <a:cubicBezTo>
                  <a:pt x="8107491" y="3111770"/>
                  <a:pt x="8109963" y="3113656"/>
                  <a:pt x="8111876" y="3114325"/>
                </a:cubicBezTo>
                <a:cubicBezTo>
                  <a:pt x="8107711" y="3126240"/>
                  <a:pt x="8101442" y="3119592"/>
                  <a:pt x="8097933" y="3118365"/>
                </a:cubicBezTo>
                <a:cubicBezTo>
                  <a:pt x="8099958" y="3112573"/>
                  <a:pt x="8102486" y="3111229"/>
                  <a:pt x="8104989" y="3111498"/>
                </a:cubicBezTo>
                <a:close/>
                <a:moveTo>
                  <a:pt x="9400880" y="3110570"/>
                </a:moveTo>
                <a:cubicBezTo>
                  <a:pt x="9404581" y="3111864"/>
                  <a:pt x="9408357" y="3115394"/>
                  <a:pt x="9411388" y="3116454"/>
                </a:cubicBezTo>
                <a:cubicBezTo>
                  <a:pt x="9406682" y="3129912"/>
                  <a:pt x="9396845" y="3120212"/>
                  <a:pt x="9390783" y="3118094"/>
                </a:cubicBezTo>
                <a:cubicBezTo>
                  <a:pt x="9393539" y="3110212"/>
                  <a:pt x="9397174" y="3109275"/>
                  <a:pt x="9400880" y="3110570"/>
                </a:cubicBezTo>
                <a:close/>
                <a:moveTo>
                  <a:pt x="2462743" y="3109921"/>
                </a:moveTo>
                <a:cubicBezTo>
                  <a:pt x="2461527" y="3110301"/>
                  <a:pt x="2458278" y="3111312"/>
                  <a:pt x="2451781" y="3113337"/>
                </a:cubicBezTo>
                <a:cubicBezTo>
                  <a:pt x="2451781" y="3113337"/>
                  <a:pt x="2466397" y="3108782"/>
                  <a:pt x="2462743" y="3109921"/>
                </a:cubicBezTo>
                <a:close/>
                <a:moveTo>
                  <a:pt x="9040430" y="3109664"/>
                </a:moveTo>
                <a:cubicBezTo>
                  <a:pt x="9043554" y="3110194"/>
                  <a:pt x="9046832" y="3111063"/>
                  <a:pt x="9050059" y="3112363"/>
                </a:cubicBezTo>
                <a:cubicBezTo>
                  <a:pt x="9059735" y="3116272"/>
                  <a:pt x="9068916" y="3124109"/>
                  <a:pt x="9071845" y="3138598"/>
                </a:cubicBezTo>
                <a:cubicBezTo>
                  <a:pt x="9063050" y="3145624"/>
                  <a:pt x="9058938" y="3131561"/>
                  <a:pt x="9057503" y="3134533"/>
                </a:cubicBezTo>
                <a:lnTo>
                  <a:pt x="9057028" y="3137446"/>
                </a:lnTo>
                <a:lnTo>
                  <a:pt x="9058847" y="3137122"/>
                </a:lnTo>
                <a:cubicBezTo>
                  <a:pt x="9060851" y="3136177"/>
                  <a:pt x="9058308" y="3141052"/>
                  <a:pt x="9056912" y="3143550"/>
                </a:cubicBezTo>
                <a:lnTo>
                  <a:pt x="9056905" y="3143564"/>
                </a:lnTo>
                <a:lnTo>
                  <a:pt x="9056887" y="3144590"/>
                </a:lnTo>
                <a:lnTo>
                  <a:pt x="9056559" y="3144166"/>
                </a:lnTo>
                <a:lnTo>
                  <a:pt x="9056108" y="3144950"/>
                </a:lnTo>
                <a:lnTo>
                  <a:pt x="9056122" y="3143602"/>
                </a:lnTo>
                <a:lnTo>
                  <a:pt x="9045875" y="3130361"/>
                </a:lnTo>
                <a:cubicBezTo>
                  <a:pt x="9042940" y="3124566"/>
                  <a:pt x="9040932" y="3117693"/>
                  <a:pt x="9040430" y="3109664"/>
                </a:cubicBezTo>
                <a:close/>
                <a:moveTo>
                  <a:pt x="8707286" y="3109435"/>
                </a:moveTo>
                <a:cubicBezTo>
                  <a:pt x="8709619" y="3109099"/>
                  <a:pt x="8711964" y="3109836"/>
                  <a:pt x="8714222" y="3111027"/>
                </a:cubicBezTo>
                <a:cubicBezTo>
                  <a:pt x="8718736" y="3113408"/>
                  <a:pt x="8722898" y="3117606"/>
                  <a:pt x="8725907" y="3118658"/>
                </a:cubicBezTo>
                <a:cubicBezTo>
                  <a:pt x="8725083" y="3121016"/>
                  <a:pt x="8723787" y="3124725"/>
                  <a:pt x="8722374" y="3128767"/>
                </a:cubicBezTo>
                <a:cubicBezTo>
                  <a:pt x="8715055" y="3123941"/>
                  <a:pt x="8707737" y="3119113"/>
                  <a:pt x="8700418" y="3114284"/>
                </a:cubicBezTo>
                <a:cubicBezTo>
                  <a:pt x="8702629" y="3111181"/>
                  <a:pt x="8704952" y="3109772"/>
                  <a:pt x="8707286" y="3109435"/>
                </a:cubicBezTo>
                <a:close/>
                <a:moveTo>
                  <a:pt x="9453053" y="3109210"/>
                </a:moveTo>
                <a:cubicBezTo>
                  <a:pt x="9451002" y="3115080"/>
                  <a:pt x="9447719" y="3118325"/>
                  <a:pt x="9443889" y="3116986"/>
                </a:cubicBezTo>
                <a:cubicBezTo>
                  <a:pt x="9446626" y="3109158"/>
                  <a:pt x="9449224" y="3107871"/>
                  <a:pt x="9453053" y="3109210"/>
                </a:cubicBezTo>
                <a:close/>
                <a:moveTo>
                  <a:pt x="8904131" y="3106775"/>
                </a:moveTo>
                <a:cubicBezTo>
                  <a:pt x="8901420" y="3114527"/>
                  <a:pt x="8897086" y="3115280"/>
                  <a:pt x="8895272" y="3114647"/>
                </a:cubicBezTo>
                <a:cubicBezTo>
                  <a:pt x="8898100" y="3106557"/>
                  <a:pt x="8900503" y="3105506"/>
                  <a:pt x="8904131" y="3106775"/>
                </a:cubicBezTo>
                <a:close/>
                <a:moveTo>
                  <a:pt x="10067550" y="3104618"/>
                </a:moveTo>
                <a:cubicBezTo>
                  <a:pt x="10070375" y="3106394"/>
                  <a:pt x="10073071" y="3109439"/>
                  <a:pt x="10075615" y="3111380"/>
                </a:cubicBezTo>
                <a:cubicBezTo>
                  <a:pt x="10073700" y="3110711"/>
                  <a:pt x="10073044" y="3112585"/>
                  <a:pt x="10070476" y="3113789"/>
                </a:cubicBezTo>
                <a:cubicBezTo>
                  <a:pt x="10067300" y="3110576"/>
                  <a:pt x="10061557" y="3108569"/>
                  <a:pt x="10058703" y="3105468"/>
                </a:cubicBezTo>
                <a:cubicBezTo>
                  <a:pt x="10061767" y="3102334"/>
                  <a:pt x="10064724" y="3102842"/>
                  <a:pt x="10067550" y="3104618"/>
                </a:cubicBezTo>
                <a:close/>
                <a:moveTo>
                  <a:pt x="1950837" y="3104089"/>
                </a:moveTo>
                <a:cubicBezTo>
                  <a:pt x="1950837" y="3104089"/>
                  <a:pt x="1942271" y="3109272"/>
                  <a:pt x="1944413" y="3107975"/>
                </a:cubicBezTo>
                <a:cubicBezTo>
                  <a:pt x="1945127" y="3107545"/>
                  <a:pt x="1947030" y="3106392"/>
                  <a:pt x="1950837" y="3104089"/>
                </a:cubicBezTo>
                <a:close/>
                <a:moveTo>
                  <a:pt x="1950837" y="3104089"/>
                </a:moveTo>
                <a:lnTo>
                  <a:pt x="1971618" y="3108173"/>
                </a:lnTo>
                <a:lnTo>
                  <a:pt x="1967053" y="3108404"/>
                </a:lnTo>
                <a:close/>
                <a:moveTo>
                  <a:pt x="9436701" y="3103492"/>
                </a:moveTo>
                <a:cubicBezTo>
                  <a:pt x="9440529" y="3104830"/>
                  <a:pt x="9441760" y="3107456"/>
                  <a:pt x="9439023" y="3115285"/>
                </a:cubicBezTo>
                <a:cubicBezTo>
                  <a:pt x="9435195" y="3113947"/>
                  <a:pt x="9434650" y="3109363"/>
                  <a:pt x="9436701" y="3103492"/>
                </a:cubicBezTo>
                <a:close/>
                <a:moveTo>
                  <a:pt x="10613267" y="3103080"/>
                </a:moveTo>
                <a:cubicBezTo>
                  <a:pt x="10611214" y="3108952"/>
                  <a:pt x="10607932" y="3112197"/>
                  <a:pt x="10604103" y="3110859"/>
                </a:cubicBezTo>
                <a:cubicBezTo>
                  <a:pt x="10606840" y="3103032"/>
                  <a:pt x="10609438" y="3101742"/>
                  <a:pt x="10613267" y="3103080"/>
                </a:cubicBezTo>
                <a:close/>
                <a:moveTo>
                  <a:pt x="8772454" y="3102468"/>
                </a:moveTo>
                <a:cubicBezTo>
                  <a:pt x="8780246" y="3105192"/>
                  <a:pt x="8788605" y="3112554"/>
                  <a:pt x="8795704" y="3117257"/>
                </a:cubicBezTo>
                <a:cubicBezTo>
                  <a:pt x="8817940" y="3133909"/>
                  <a:pt x="8845779" y="3148080"/>
                  <a:pt x="8868703" y="3162756"/>
                </a:cubicBezTo>
                <a:cubicBezTo>
                  <a:pt x="8846883" y="3181398"/>
                  <a:pt x="8830008" y="3118148"/>
                  <a:pt x="8807117" y="3158615"/>
                </a:cubicBezTo>
                <a:cubicBezTo>
                  <a:pt x="8818113" y="3164679"/>
                  <a:pt x="8880751" y="3222096"/>
                  <a:pt x="8892508" y="3188468"/>
                </a:cubicBezTo>
                <a:cubicBezTo>
                  <a:pt x="8886665" y="3186424"/>
                  <a:pt x="8875540" y="3186976"/>
                  <a:pt x="8880380" y="3173130"/>
                </a:cubicBezTo>
                <a:cubicBezTo>
                  <a:pt x="8888174" y="3175853"/>
                  <a:pt x="8897106" y="3181567"/>
                  <a:pt x="8906270" y="3186619"/>
                </a:cubicBezTo>
                <a:cubicBezTo>
                  <a:pt x="8887793" y="3195698"/>
                  <a:pt x="8916563" y="3212417"/>
                  <a:pt x="8911722" y="3226265"/>
                </a:cubicBezTo>
                <a:cubicBezTo>
                  <a:pt x="8909774" y="3225583"/>
                  <a:pt x="8901050" y="3220315"/>
                  <a:pt x="8898975" y="3226249"/>
                </a:cubicBezTo>
                <a:cubicBezTo>
                  <a:pt x="8896210" y="3234162"/>
                  <a:pt x="8903677" y="3236772"/>
                  <a:pt x="8905624" y="3237453"/>
                </a:cubicBezTo>
                <a:cubicBezTo>
                  <a:pt x="8915366" y="3240858"/>
                  <a:pt x="8927180" y="3238329"/>
                  <a:pt x="8940943" y="3236481"/>
                </a:cubicBezTo>
                <a:cubicBezTo>
                  <a:pt x="8936920" y="3241734"/>
                  <a:pt x="8932206" y="3248965"/>
                  <a:pt x="8928183" y="3254219"/>
                </a:cubicBezTo>
                <a:cubicBezTo>
                  <a:pt x="8924288" y="3252856"/>
                  <a:pt x="8920390" y="3251495"/>
                  <a:pt x="8914546" y="3249452"/>
                </a:cubicBezTo>
                <a:cubicBezTo>
                  <a:pt x="8907445" y="3244749"/>
                  <a:pt x="8897706" y="3241344"/>
                  <a:pt x="8888289" y="3238052"/>
                </a:cubicBezTo>
                <a:cubicBezTo>
                  <a:pt x="8870757" y="3231922"/>
                  <a:pt x="8856556" y="3222520"/>
                  <a:pt x="8840407" y="3212434"/>
                </a:cubicBezTo>
                <a:cubicBezTo>
                  <a:pt x="8808431" y="3192373"/>
                  <a:pt x="8779097" y="3171019"/>
                  <a:pt x="8744721" y="3156782"/>
                </a:cubicBezTo>
                <a:cubicBezTo>
                  <a:pt x="8751513" y="3143616"/>
                  <a:pt x="8760247" y="3131130"/>
                  <a:pt x="8769999" y="3128249"/>
                </a:cubicBezTo>
                <a:cubicBezTo>
                  <a:pt x="8783198" y="3121764"/>
                  <a:pt x="8792121" y="3133763"/>
                  <a:pt x="8800846" y="3139033"/>
                </a:cubicBezTo>
                <a:cubicBezTo>
                  <a:pt x="8794435" y="3132352"/>
                  <a:pt x="8789975" y="3126353"/>
                  <a:pt x="8784581" y="3117807"/>
                </a:cubicBezTo>
                <a:cubicBezTo>
                  <a:pt x="8779304" y="3120402"/>
                  <a:pt x="8776662" y="3121699"/>
                  <a:pt x="8775279" y="3125655"/>
                </a:cubicBezTo>
                <a:cubicBezTo>
                  <a:pt x="8772075" y="3122315"/>
                  <a:pt x="8771511" y="3117678"/>
                  <a:pt x="8770253" y="3115019"/>
                </a:cubicBezTo>
                <a:cubicBezTo>
                  <a:pt x="8764281" y="3119590"/>
                  <a:pt x="8762207" y="3125525"/>
                  <a:pt x="8756353" y="3129769"/>
                </a:cubicBezTo>
                <a:cubicBezTo>
                  <a:pt x="8759129" y="3115569"/>
                  <a:pt x="8760767" y="3098383"/>
                  <a:pt x="8772454" y="3102468"/>
                </a:cubicBezTo>
                <a:close/>
                <a:moveTo>
                  <a:pt x="9173885" y="3100769"/>
                </a:moveTo>
                <a:cubicBezTo>
                  <a:pt x="9174521" y="3105261"/>
                  <a:pt x="9175279" y="3109409"/>
                  <a:pt x="9175361" y="3115485"/>
                </a:cubicBezTo>
                <a:cubicBezTo>
                  <a:pt x="9171427" y="3114111"/>
                  <a:pt x="9167496" y="3112736"/>
                  <a:pt x="9163565" y="3111361"/>
                </a:cubicBezTo>
                <a:cubicBezTo>
                  <a:pt x="9167415" y="3106660"/>
                  <a:pt x="9170590" y="3103887"/>
                  <a:pt x="9173885" y="3100769"/>
                </a:cubicBezTo>
                <a:close/>
                <a:moveTo>
                  <a:pt x="8878604" y="3097282"/>
                </a:moveTo>
                <a:cubicBezTo>
                  <a:pt x="8882279" y="3098807"/>
                  <a:pt x="8884499" y="3102960"/>
                  <a:pt x="8882034" y="3110010"/>
                </a:cubicBezTo>
                <a:cubicBezTo>
                  <a:pt x="8877010" y="3105939"/>
                  <a:pt x="8872188" y="3102323"/>
                  <a:pt x="8866442" y="3100315"/>
                </a:cubicBezTo>
                <a:cubicBezTo>
                  <a:pt x="8869800" y="3096858"/>
                  <a:pt x="8874930" y="3095756"/>
                  <a:pt x="8878604" y="3097282"/>
                </a:cubicBezTo>
                <a:close/>
                <a:moveTo>
                  <a:pt x="7340960" y="3097254"/>
                </a:moveTo>
                <a:cubicBezTo>
                  <a:pt x="7337518" y="3107102"/>
                  <a:pt x="7344070" y="3107184"/>
                  <a:pt x="7349934" y="3109234"/>
                </a:cubicBezTo>
                <a:cubicBezTo>
                  <a:pt x="7353378" y="3099386"/>
                  <a:pt x="7344871" y="3098622"/>
                  <a:pt x="7340960" y="3097254"/>
                </a:cubicBezTo>
                <a:close/>
                <a:moveTo>
                  <a:pt x="9382491" y="3095276"/>
                </a:moveTo>
                <a:cubicBezTo>
                  <a:pt x="9385031" y="3095112"/>
                  <a:pt x="9387815" y="3096610"/>
                  <a:pt x="9390763" y="3097641"/>
                </a:cubicBezTo>
                <a:cubicBezTo>
                  <a:pt x="9387489" y="3107009"/>
                  <a:pt x="9381591" y="3104948"/>
                  <a:pt x="9375693" y="3102887"/>
                </a:cubicBezTo>
                <a:cubicBezTo>
                  <a:pt x="9377659" y="3097265"/>
                  <a:pt x="9379952" y="3095439"/>
                  <a:pt x="9382491" y="3095276"/>
                </a:cubicBezTo>
                <a:close/>
                <a:moveTo>
                  <a:pt x="7361997" y="3093557"/>
                </a:moveTo>
                <a:cubicBezTo>
                  <a:pt x="7359932" y="3099466"/>
                  <a:pt x="7360510" y="3104088"/>
                  <a:pt x="7364418" y="3105456"/>
                </a:cubicBezTo>
                <a:cubicBezTo>
                  <a:pt x="7367173" y="3097577"/>
                  <a:pt x="7365907" y="3094923"/>
                  <a:pt x="7361997" y="3093557"/>
                </a:cubicBezTo>
                <a:close/>
                <a:moveTo>
                  <a:pt x="9436253" y="3093422"/>
                </a:moveTo>
                <a:cubicBezTo>
                  <a:pt x="9440400" y="3094871"/>
                  <a:pt x="9445140" y="3098724"/>
                  <a:pt x="9442405" y="3106551"/>
                </a:cubicBezTo>
                <a:cubicBezTo>
                  <a:pt x="9439258" y="3103255"/>
                  <a:pt x="9436115" y="3099961"/>
                  <a:pt x="9433288" y="3096775"/>
                </a:cubicBezTo>
                <a:cubicBezTo>
                  <a:pt x="9433973" y="3094820"/>
                  <a:pt x="9435569" y="3095378"/>
                  <a:pt x="9436253" y="3093422"/>
                </a:cubicBezTo>
                <a:close/>
                <a:moveTo>
                  <a:pt x="7148078" y="3092519"/>
                </a:moveTo>
                <a:lnTo>
                  <a:pt x="7126880" y="3093921"/>
                </a:lnTo>
                <a:cubicBezTo>
                  <a:pt x="7103844" y="3097043"/>
                  <a:pt x="7113531" y="3097866"/>
                  <a:pt x="7130380" y="3098087"/>
                </a:cubicBezTo>
                <a:lnTo>
                  <a:pt x="7146453" y="3098162"/>
                </a:lnTo>
                <a:close/>
                <a:moveTo>
                  <a:pt x="7154379" y="3092101"/>
                </a:moveTo>
                <a:lnTo>
                  <a:pt x="7152813" y="3092206"/>
                </a:lnTo>
                <a:lnTo>
                  <a:pt x="7153306" y="3094618"/>
                </a:lnTo>
                <a:close/>
                <a:moveTo>
                  <a:pt x="7208556" y="3091963"/>
                </a:moveTo>
                <a:cubicBezTo>
                  <a:pt x="7207702" y="3094410"/>
                  <a:pt x="7207425" y="3096373"/>
                  <a:pt x="7207584" y="3097973"/>
                </a:cubicBezTo>
                <a:lnTo>
                  <a:pt x="7208376" y="3099835"/>
                </a:lnTo>
                <a:lnTo>
                  <a:pt x="7217369" y="3100238"/>
                </a:lnTo>
                <a:lnTo>
                  <a:pt x="7217620" y="3100305"/>
                </a:lnTo>
                <a:lnTo>
                  <a:pt x="7217819" y="3098907"/>
                </a:lnTo>
                <a:cubicBezTo>
                  <a:pt x="7217400" y="3096290"/>
                  <a:pt x="7215817" y="3094810"/>
                  <a:pt x="7213970" y="3093856"/>
                </a:cubicBezTo>
                <a:cubicBezTo>
                  <a:pt x="7212126" y="3092901"/>
                  <a:pt x="7210018" y="3092475"/>
                  <a:pt x="7208556" y="3091963"/>
                </a:cubicBezTo>
                <a:close/>
                <a:moveTo>
                  <a:pt x="8438402" y="3091110"/>
                </a:moveTo>
                <a:cubicBezTo>
                  <a:pt x="8441124" y="3090026"/>
                  <a:pt x="8444192" y="3090437"/>
                  <a:pt x="8447276" y="3091540"/>
                </a:cubicBezTo>
                <a:cubicBezTo>
                  <a:pt x="8453443" y="3093740"/>
                  <a:pt x="8459676" y="3098704"/>
                  <a:pt x="8463346" y="3099987"/>
                </a:cubicBezTo>
                <a:cubicBezTo>
                  <a:pt x="8455825" y="3121503"/>
                  <a:pt x="8437335" y="3101665"/>
                  <a:pt x="8431590" y="3099657"/>
                </a:cubicBezTo>
                <a:cubicBezTo>
                  <a:pt x="8433297" y="3094775"/>
                  <a:pt x="8435677" y="3092195"/>
                  <a:pt x="8438402" y="3091110"/>
                </a:cubicBezTo>
                <a:close/>
                <a:moveTo>
                  <a:pt x="8677967" y="3090928"/>
                </a:moveTo>
                <a:cubicBezTo>
                  <a:pt x="8686889" y="3096317"/>
                  <a:pt x="8693886" y="3101032"/>
                  <a:pt x="8703514" y="3104398"/>
                </a:cubicBezTo>
                <a:cubicBezTo>
                  <a:pt x="8696247" y="3112826"/>
                  <a:pt x="8671015" y="3110813"/>
                  <a:pt x="8677967" y="3090928"/>
                </a:cubicBezTo>
                <a:close/>
                <a:moveTo>
                  <a:pt x="10054191" y="3090211"/>
                </a:moveTo>
                <a:cubicBezTo>
                  <a:pt x="10056774" y="3091879"/>
                  <a:pt x="10058919" y="3094791"/>
                  <a:pt x="10061346" y="3096899"/>
                </a:cubicBezTo>
                <a:cubicBezTo>
                  <a:pt x="10054473" y="3098460"/>
                  <a:pt x="10049506" y="3094563"/>
                  <a:pt x="10044427" y="3090985"/>
                </a:cubicBezTo>
                <a:cubicBezTo>
                  <a:pt x="10048595" y="3088119"/>
                  <a:pt x="10051610" y="3088545"/>
                  <a:pt x="10054191" y="3090211"/>
                </a:cubicBezTo>
                <a:close/>
                <a:moveTo>
                  <a:pt x="2353167" y="3090050"/>
                </a:moveTo>
                <a:cubicBezTo>
                  <a:pt x="2357966" y="3089896"/>
                  <a:pt x="2363649" y="3090395"/>
                  <a:pt x="2367179" y="3092995"/>
                </a:cubicBezTo>
                <a:cubicBezTo>
                  <a:pt x="2369973" y="3095056"/>
                  <a:pt x="2369939" y="3096380"/>
                  <a:pt x="2368317" y="3097101"/>
                </a:cubicBezTo>
                <a:cubicBezTo>
                  <a:pt x="2365888" y="3098184"/>
                  <a:pt x="2359886" y="3097912"/>
                  <a:pt x="2354511" y="3096746"/>
                </a:cubicBezTo>
                <a:cubicBezTo>
                  <a:pt x="2349136" y="3095579"/>
                  <a:pt x="2344383" y="3093512"/>
                  <a:pt x="2344449" y="3091007"/>
                </a:cubicBezTo>
                <a:cubicBezTo>
                  <a:pt x="2344449" y="3091007"/>
                  <a:pt x="2348367" y="3090203"/>
                  <a:pt x="2353167" y="3090050"/>
                </a:cubicBezTo>
                <a:close/>
                <a:moveTo>
                  <a:pt x="9460122" y="3088988"/>
                </a:moveTo>
                <a:cubicBezTo>
                  <a:pt x="9457385" y="3096815"/>
                  <a:pt x="9454787" y="3098102"/>
                  <a:pt x="9450959" y="3096764"/>
                </a:cubicBezTo>
                <a:cubicBezTo>
                  <a:pt x="9453010" y="3090893"/>
                  <a:pt x="9456294" y="3087649"/>
                  <a:pt x="9460122" y="3088988"/>
                </a:cubicBezTo>
                <a:close/>
                <a:moveTo>
                  <a:pt x="8864861" y="3088182"/>
                </a:moveTo>
                <a:cubicBezTo>
                  <a:pt x="8865326" y="3091640"/>
                  <a:pt x="8863169" y="3095415"/>
                  <a:pt x="8862089" y="3094317"/>
                </a:cubicBezTo>
                <a:lnTo>
                  <a:pt x="8861927" y="3093509"/>
                </a:lnTo>
                <a:lnTo>
                  <a:pt x="8861984" y="3098181"/>
                </a:lnTo>
                <a:cubicBezTo>
                  <a:pt x="8859994" y="3097487"/>
                  <a:pt x="8858999" y="3097138"/>
                  <a:pt x="8858992" y="3096368"/>
                </a:cubicBezTo>
                <a:lnTo>
                  <a:pt x="8861691" y="3092338"/>
                </a:lnTo>
                <a:lnTo>
                  <a:pt x="8861504" y="3091402"/>
                </a:lnTo>
                <a:cubicBezTo>
                  <a:pt x="8862187" y="3089444"/>
                  <a:pt x="8862872" y="3087488"/>
                  <a:pt x="8864861" y="3088182"/>
                </a:cubicBezTo>
                <a:close/>
                <a:moveTo>
                  <a:pt x="7197188" y="3087989"/>
                </a:moveTo>
                <a:cubicBezTo>
                  <a:pt x="7196159" y="3090925"/>
                  <a:pt x="7195710" y="3093513"/>
                  <a:pt x="7196006" y="3095539"/>
                </a:cubicBezTo>
                <a:lnTo>
                  <a:pt x="7199171" y="3099560"/>
                </a:lnTo>
                <a:lnTo>
                  <a:pt x="7199309" y="3099564"/>
                </a:lnTo>
                <a:lnTo>
                  <a:pt x="7200468" y="3092156"/>
                </a:lnTo>
                <a:cubicBezTo>
                  <a:pt x="7200173" y="3090129"/>
                  <a:pt x="7199136" y="3088670"/>
                  <a:pt x="7197188" y="3087989"/>
                </a:cubicBezTo>
                <a:close/>
                <a:moveTo>
                  <a:pt x="8487249" y="3087953"/>
                </a:moveTo>
                <a:cubicBezTo>
                  <a:pt x="8491139" y="3089313"/>
                  <a:pt x="8497630" y="3089481"/>
                  <a:pt x="8494355" y="3098848"/>
                </a:cubicBezTo>
                <a:cubicBezTo>
                  <a:pt x="8490464" y="3097490"/>
                  <a:pt x="8483972" y="3097322"/>
                  <a:pt x="8487249" y="3087953"/>
                </a:cubicBezTo>
                <a:close/>
                <a:moveTo>
                  <a:pt x="8756484" y="3087578"/>
                </a:moveTo>
                <a:cubicBezTo>
                  <a:pt x="8759527" y="3090836"/>
                  <a:pt x="8763251" y="3092140"/>
                  <a:pt x="8766294" y="3095399"/>
                </a:cubicBezTo>
                <a:cubicBezTo>
                  <a:pt x="8760516" y="3099968"/>
                  <a:pt x="8753064" y="3097363"/>
                  <a:pt x="8756484" y="3087578"/>
                </a:cubicBezTo>
                <a:close/>
                <a:moveTo>
                  <a:pt x="7375213" y="3087125"/>
                </a:moveTo>
                <a:cubicBezTo>
                  <a:pt x="7369706" y="3102884"/>
                  <a:pt x="7383502" y="3101074"/>
                  <a:pt x="7389364" y="3103125"/>
                </a:cubicBezTo>
                <a:cubicBezTo>
                  <a:pt x="7392118" y="3095246"/>
                  <a:pt x="7390046" y="3091759"/>
                  <a:pt x="7386554" y="3089985"/>
                </a:cubicBezTo>
                <a:cubicBezTo>
                  <a:pt x="7383061" y="3088211"/>
                  <a:pt x="7378145" y="3088150"/>
                  <a:pt x="7375213" y="3087125"/>
                </a:cubicBezTo>
                <a:close/>
                <a:moveTo>
                  <a:pt x="9433038" y="3085258"/>
                </a:moveTo>
                <a:cubicBezTo>
                  <a:pt x="9433682" y="3085015"/>
                  <a:pt x="9434491" y="3085894"/>
                  <a:pt x="9436106" y="3087653"/>
                </a:cubicBezTo>
                <a:cubicBezTo>
                  <a:pt x="9433587" y="3088477"/>
                  <a:pt x="9433587" y="3088477"/>
                  <a:pt x="9430961" y="3089609"/>
                </a:cubicBezTo>
                <a:cubicBezTo>
                  <a:pt x="9431918" y="3086871"/>
                  <a:pt x="9432396" y="3085503"/>
                  <a:pt x="9433038" y="3085258"/>
                </a:cubicBezTo>
                <a:close/>
                <a:moveTo>
                  <a:pt x="7157734" y="3084244"/>
                </a:moveTo>
                <a:lnTo>
                  <a:pt x="7157184" y="3084245"/>
                </a:lnTo>
                <a:lnTo>
                  <a:pt x="7157607" y="3084542"/>
                </a:lnTo>
                <a:close/>
                <a:moveTo>
                  <a:pt x="10496655" y="3084102"/>
                </a:moveTo>
                <a:cubicBezTo>
                  <a:pt x="10499737" y="3084615"/>
                  <a:pt x="10503086" y="3086916"/>
                  <a:pt x="10506256" y="3088025"/>
                </a:cubicBezTo>
                <a:cubicBezTo>
                  <a:pt x="10502734" y="3098098"/>
                  <a:pt x="10494982" y="3093128"/>
                  <a:pt x="10488638" y="3090910"/>
                </a:cubicBezTo>
                <a:cubicBezTo>
                  <a:pt x="10490752" y="3084866"/>
                  <a:pt x="10493571" y="3083589"/>
                  <a:pt x="10496655" y="3084102"/>
                </a:cubicBezTo>
                <a:close/>
                <a:moveTo>
                  <a:pt x="7565791" y="3083166"/>
                </a:moveTo>
                <a:cubicBezTo>
                  <a:pt x="7565379" y="3083474"/>
                  <a:pt x="7569135" y="3084443"/>
                  <a:pt x="7575217" y="3085741"/>
                </a:cubicBezTo>
                <a:lnTo>
                  <a:pt x="7583806" y="3087414"/>
                </a:lnTo>
                <a:lnTo>
                  <a:pt x="7594458" y="3087376"/>
                </a:lnTo>
                <a:lnTo>
                  <a:pt x="7598492" y="3086990"/>
                </a:lnTo>
                <a:lnTo>
                  <a:pt x="7581368" y="3084555"/>
                </a:lnTo>
                <a:cubicBezTo>
                  <a:pt x="7570782" y="3083211"/>
                  <a:pt x="7566203" y="3082858"/>
                  <a:pt x="7565791" y="3083166"/>
                </a:cubicBezTo>
                <a:close/>
                <a:moveTo>
                  <a:pt x="9012650" y="3083112"/>
                </a:moveTo>
                <a:cubicBezTo>
                  <a:pt x="9021408" y="3088296"/>
                  <a:pt x="9027881" y="3094804"/>
                  <a:pt x="9036965" y="3100099"/>
                </a:cubicBezTo>
                <a:cubicBezTo>
                  <a:pt x="9026560" y="3098584"/>
                  <a:pt x="9017440" y="3099646"/>
                  <a:pt x="9006698" y="3100132"/>
                </a:cubicBezTo>
                <a:cubicBezTo>
                  <a:pt x="9008683" y="3094459"/>
                  <a:pt x="9010666" y="3088784"/>
                  <a:pt x="9012650" y="3083112"/>
                </a:cubicBezTo>
                <a:close/>
                <a:moveTo>
                  <a:pt x="9527686" y="3082200"/>
                </a:moveTo>
                <a:cubicBezTo>
                  <a:pt x="9531381" y="3082947"/>
                  <a:pt x="9535101" y="3085881"/>
                  <a:pt x="9537921" y="3086865"/>
                </a:cubicBezTo>
                <a:cubicBezTo>
                  <a:pt x="9532495" y="3102388"/>
                  <a:pt x="9523252" y="3092624"/>
                  <a:pt x="9517612" y="3090653"/>
                </a:cubicBezTo>
                <a:cubicBezTo>
                  <a:pt x="9520325" y="3082893"/>
                  <a:pt x="9523991" y="3081452"/>
                  <a:pt x="9527686" y="3082200"/>
                </a:cubicBezTo>
                <a:close/>
                <a:moveTo>
                  <a:pt x="9201004" y="3081073"/>
                </a:moveTo>
                <a:cubicBezTo>
                  <a:pt x="9198268" y="3088899"/>
                  <a:pt x="9195668" y="3090186"/>
                  <a:pt x="9191841" y="3088848"/>
                </a:cubicBezTo>
                <a:cubicBezTo>
                  <a:pt x="9193895" y="3082978"/>
                  <a:pt x="9197177" y="3079734"/>
                  <a:pt x="9201004" y="3081073"/>
                </a:cubicBezTo>
                <a:close/>
                <a:moveTo>
                  <a:pt x="7239192" y="3079418"/>
                </a:moveTo>
                <a:lnTo>
                  <a:pt x="7235369" y="3090352"/>
                </a:lnTo>
                <a:cubicBezTo>
                  <a:pt x="7243527" y="3091008"/>
                  <a:pt x="7248005" y="3096967"/>
                  <a:pt x="7257161" y="3089550"/>
                </a:cubicBezTo>
                <a:lnTo>
                  <a:pt x="7265904" y="3086659"/>
                </a:lnTo>
                <a:close/>
                <a:moveTo>
                  <a:pt x="10015040" y="3078738"/>
                </a:moveTo>
                <a:cubicBezTo>
                  <a:pt x="10023433" y="3081673"/>
                  <a:pt x="10031825" y="3084605"/>
                  <a:pt x="10039514" y="3089558"/>
                </a:cubicBezTo>
                <a:cubicBezTo>
                  <a:pt x="10044398" y="3095796"/>
                  <a:pt x="10038771" y="3105154"/>
                  <a:pt x="10035949" y="3113226"/>
                </a:cubicBezTo>
                <a:cubicBezTo>
                  <a:pt x="10023358" y="3108825"/>
                  <a:pt x="10019905" y="3091761"/>
                  <a:pt x="10015040" y="3078738"/>
                </a:cubicBezTo>
                <a:close/>
                <a:moveTo>
                  <a:pt x="10235477" y="3077579"/>
                </a:moveTo>
                <a:cubicBezTo>
                  <a:pt x="10238018" y="3077336"/>
                  <a:pt x="10240789" y="3078871"/>
                  <a:pt x="10243820" y="3079930"/>
                </a:cubicBezTo>
                <a:cubicBezTo>
                  <a:pt x="10239592" y="3092022"/>
                  <a:pt x="10232214" y="3087181"/>
                  <a:pt x="10228511" y="3085887"/>
                </a:cubicBezTo>
                <a:cubicBezTo>
                  <a:pt x="10230624" y="3079841"/>
                  <a:pt x="10232936" y="3077821"/>
                  <a:pt x="10235477" y="3077579"/>
                </a:cubicBezTo>
                <a:close/>
                <a:moveTo>
                  <a:pt x="8876697" y="3074489"/>
                </a:moveTo>
                <a:cubicBezTo>
                  <a:pt x="8874610" y="3080458"/>
                  <a:pt x="8873220" y="3084434"/>
                  <a:pt x="8871134" y="3090401"/>
                </a:cubicBezTo>
                <a:cubicBezTo>
                  <a:pt x="8869065" y="3089679"/>
                  <a:pt x="8868372" y="3091669"/>
                  <a:pt x="8865608" y="3092935"/>
                </a:cubicBezTo>
                <a:cubicBezTo>
                  <a:pt x="8865627" y="3086245"/>
                  <a:pt x="8868427" y="3071599"/>
                  <a:pt x="8876697" y="3074489"/>
                </a:cubicBezTo>
                <a:close/>
                <a:moveTo>
                  <a:pt x="9613996" y="3074100"/>
                </a:moveTo>
                <a:cubicBezTo>
                  <a:pt x="9614481" y="3073758"/>
                  <a:pt x="9614972" y="3074440"/>
                  <a:pt x="9615951" y="3075808"/>
                </a:cubicBezTo>
                <a:cubicBezTo>
                  <a:pt x="9612713" y="3076724"/>
                  <a:pt x="9612077" y="3078550"/>
                  <a:pt x="9612077" y="3078550"/>
                </a:cubicBezTo>
                <a:cubicBezTo>
                  <a:pt x="9613033" y="3075811"/>
                  <a:pt x="9613512" y="3074443"/>
                  <a:pt x="9613996" y="3074100"/>
                </a:cubicBezTo>
                <a:close/>
                <a:moveTo>
                  <a:pt x="8472897" y="3072728"/>
                </a:moveTo>
                <a:cubicBezTo>
                  <a:pt x="8470253" y="3080291"/>
                  <a:pt x="8466947" y="3089745"/>
                  <a:pt x="8461564" y="3087863"/>
                </a:cubicBezTo>
                <a:cubicBezTo>
                  <a:pt x="8464207" y="3080300"/>
                  <a:pt x="8466017" y="3070323"/>
                  <a:pt x="8472897" y="3072728"/>
                </a:cubicBezTo>
                <a:close/>
                <a:moveTo>
                  <a:pt x="10034234" y="3072292"/>
                </a:moveTo>
                <a:cubicBezTo>
                  <a:pt x="10037996" y="3073607"/>
                  <a:pt x="10042950" y="3077537"/>
                  <a:pt x="10046025" y="3080808"/>
                </a:cubicBezTo>
                <a:cubicBezTo>
                  <a:pt x="10038332" y="3084704"/>
                  <a:pt x="10034062" y="3078821"/>
                  <a:pt x="10029107" y="3074892"/>
                </a:cubicBezTo>
                <a:cubicBezTo>
                  <a:pt x="10031672" y="3073594"/>
                  <a:pt x="10032356" y="3071637"/>
                  <a:pt x="10034234" y="3072292"/>
                </a:cubicBezTo>
                <a:close/>
                <a:moveTo>
                  <a:pt x="10370657" y="3070673"/>
                </a:moveTo>
                <a:cubicBezTo>
                  <a:pt x="10377821" y="3073383"/>
                  <a:pt x="10382423" y="3086832"/>
                  <a:pt x="10387577" y="3091898"/>
                </a:cubicBezTo>
                <a:cubicBezTo>
                  <a:pt x="10377293" y="3088303"/>
                  <a:pt x="10368030" y="3082889"/>
                  <a:pt x="10362519" y="3072251"/>
                </a:cubicBezTo>
                <a:cubicBezTo>
                  <a:pt x="10365592" y="3070060"/>
                  <a:pt x="10368266" y="3069771"/>
                  <a:pt x="10370657" y="3070673"/>
                </a:cubicBezTo>
                <a:close/>
                <a:moveTo>
                  <a:pt x="7826589" y="3068200"/>
                </a:moveTo>
                <a:lnTo>
                  <a:pt x="7826648" y="3068216"/>
                </a:lnTo>
                <a:lnTo>
                  <a:pt x="7822073" y="3068537"/>
                </a:lnTo>
                <a:cubicBezTo>
                  <a:pt x="7823395" y="3067904"/>
                  <a:pt x="7825035" y="3067930"/>
                  <a:pt x="7826589" y="3068200"/>
                </a:cubicBezTo>
                <a:close/>
                <a:moveTo>
                  <a:pt x="7830308" y="3067961"/>
                </a:moveTo>
                <a:lnTo>
                  <a:pt x="7831815" y="3068249"/>
                </a:lnTo>
                <a:lnTo>
                  <a:pt x="7830592" y="3069325"/>
                </a:lnTo>
                <a:lnTo>
                  <a:pt x="7826648" y="3068216"/>
                </a:lnTo>
                <a:close/>
                <a:moveTo>
                  <a:pt x="7276165" y="3065436"/>
                </a:moveTo>
                <a:lnTo>
                  <a:pt x="7274303" y="3065710"/>
                </a:lnTo>
                <a:lnTo>
                  <a:pt x="7276174" y="3065833"/>
                </a:lnTo>
                <a:close/>
                <a:moveTo>
                  <a:pt x="10361317" y="3062778"/>
                </a:moveTo>
                <a:cubicBezTo>
                  <a:pt x="10362081" y="3062277"/>
                  <a:pt x="10363130" y="3062644"/>
                  <a:pt x="10365228" y="3063377"/>
                </a:cubicBezTo>
                <a:cubicBezTo>
                  <a:pt x="10362494" y="3064469"/>
                  <a:pt x="10361856" y="3066294"/>
                  <a:pt x="10359119" y="3067384"/>
                </a:cubicBezTo>
                <a:cubicBezTo>
                  <a:pt x="10360076" y="3064647"/>
                  <a:pt x="10360554" y="3063278"/>
                  <a:pt x="10361317" y="3062778"/>
                </a:cubicBezTo>
                <a:close/>
                <a:moveTo>
                  <a:pt x="7450686" y="3062735"/>
                </a:moveTo>
                <a:lnTo>
                  <a:pt x="7439260" y="3072306"/>
                </a:lnTo>
                <a:cubicBezTo>
                  <a:pt x="7480786" y="3077983"/>
                  <a:pt x="7523325" y="3081803"/>
                  <a:pt x="7564851" y="3087479"/>
                </a:cubicBezTo>
                <a:lnTo>
                  <a:pt x="7565908" y="3087474"/>
                </a:lnTo>
                <a:lnTo>
                  <a:pt x="7561679" y="3086408"/>
                </a:lnTo>
                <a:cubicBezTo>
                  <a:pt x="7553595" y="3083812"/>
                  <a:pt x="7545352" y="3080912"/>
                  <a:pt x="7536713" y="3078535"/>
                </a:cubicBezTo>
                <a:lnTo>
                  <a:pt x="7532580" y="3077776"/>
                </a:lnTo>
                <a:lnTo>
                  <a:pt x="7524516" y="3078205"/>
                </a:lnTo>
                <a:lnTo>
                  <a:pt x="7514764" y="3074504"/>
                </a:lnTo>
                <a:close/>
                <a:moveTo>
                  <a:pt x="7846250" y="3061818"/>
                </a:moveTo>
                <a:cubicBezTo>
                  <a:pt x="7849298" y="3061869"/>
                  <a:pt x="7852166" y="3062359"/>
                  <a:pt x="7854625" y="3062398"/>
                </a:cubicBezTo>
                <a:cubicBezTo>
                  <a:pt x="7864420" y="3065822"/>
                  <a:pt x="7874893" y="3067296"/>
                  <a:pt x="7885369" y="3068766"/>
                </a:cubicBezTo>
                <a:cubicBezTo>
                  <a:pt x="7907951" y="3072281"/>
                  <a:pt x="7932136" y="3078546"/>
                  <a:pt x="7955045" y="3082175"/>
                </a:cubicBezTo>
                <a:cubicBezTo>
                  <a:pt x="8002495" y="3090003"/>
                  <a:pt x="8047302" y="3099098"/>
                  <a:pt x="8094396" y="3108994"/>
                </a:cubicBezTo>
                <a:cubicBezTo>
                  <a:pt x="8089621" y="3122654"/>
                  <a:pt x="8086298" y="3125872"/>
                  <a:pt x="8075824" y="3124399"/>
                </a:cubicBezTo>
                <a:cubicBezTo>
                  <a:pt x="8063389" y="3122241"/>
                  <a:pt x="8051638" y="3118133"/>
                  <a:pt x="8039204" y="3115976"/>
                </a:cubicBezTo>
                <a:cubicBezTo>
                  <a:pt x="8015345" y="3109826"/>
                  <a:pt x="7990479" y="3105512"/>
                  <a:pt x="7966293" y="3099248"/>
                </a:cubicBezTo>
                <a:cubicBezTo>
                  <a:pt x="7939794" y="3094364"/>
                  <a:pt x="7913651" y="3087412"/>
                  <a:pt x="7889109" y="3083213"/>
                </a:cubicBezTo>
                <a:cubicBezTo>
                  <a:pt x="7877358" y="3079105"/>
                  <a:pt x="7864925" y="3076947"/>
                  <a:pt x="7852491" y="3074792"/>
                </a:cubicBezTo>
                <a:cubicBezTo>
                  <a:pt x="7847594" y="3073080"/>
                  <a:pt x="7842868" y="3070880"/>
                  <a:pt x="7837927" y="3069428"/>
                </a:cubicBezTo>
                <a:lnTo>
                  <a:pt x="7831815" y="3068249"/>
                </a:lnTo>
                <a:lnTo>
                  <a:pt x="7836804" y="3063865"/>
                </a:lnTo>
                <a:cubicBezTo>
                  <a:pt x="7839978" y="3062153"/>
                  <a:pt x="7843203" y="3061766"/>
                  <a:pt x="7846250" y="3061818"/>
                </a:cubicBezTo>
                <a:close/>
                <a:moveTo>
                  <a:pt x="10087773" y="3060399"/>
                </a:moveTo>
                <a:cubicBezTo>
                  <a:pt x="10104326" y="3066186"/>
                  <a:pt x="10120183" y="3073975"/>
                  <a:pt x="10133938" y="3087762"/>
                </a:cubicBezTo>
                <a:cubicBezTo>
                  <a:pt x="10126449" y="3089257"/>
                  <a:pt x="10118144" y="3093087"/>
                  <a:pt x="10109839" y="3096918"/>
                </a:cubicBezTo>
                <a:cubicBezTo>
                  <a:pt x="10109108" y="3079080"/>
                  <a:pt x="10096020" y="3070016"/>
                  <a:pt x="10087773" y="3060399"/>
                </a:cubicBezTo>
                <a:close/>
                <a:moveTo>
                  <a:pt x="7354912" y="3057924"/>
                </a:moveTo>
                <a:cubicBezTo>
                  <a:pt x="7352175" y="3065752"/>
                  <a:pt x="7349677" y="3067075"/>
                  <a:pt x="7346050" y="3065807"/>
                </a:cubicBezTo>
                <a:cubicBezTo>
                  <a:pt x="7348100" y="3059936"/>
                  <a:pt x="7351586" y="3056762"/>
                  <a:pt x="7354912" y="3057924"/>
                </a:cubicBezTo>
                <a:close/>
                <a:moveTo>
                  <a:pt x="8847451" y="3057781"/>
                </a:moveTo>
                <a:cubicBezTo>
                  <a:pt x="8852779" y="3061860"/>
                  <a:pt x="8856102" y="3065239"/>
                  <a:pt x="8859424" y="3068617"/>
                </a:cubicBezTo>
                <a:cubicBezTo>
                  <a:pt x="8854657" y="3075813"/>
                  <a:pt x="8852584" y="3081735"/>
                  <a:pt x="8848508" y="3086960"/>
                </a:cubicBezTo>
                <a:cubicBezTo>
                  <a:pt x="8844560" y="3078931"/>
                  <a:pt x="8838542" y="3076827"/>
                  <a:pt x="8829826" y="3075997"/>
                </a:cubicBezTo>
                <a:cubicBezTo>
                  <a:pt x="8836599" y="3069501"/>
                  <a:pt x="8841367" y="3062304"/>
                  <a:pt x="8847451" y="3057781"/>
                </a:cubicBezTo>
                <a:close/>
                <a:moveTo>
                  <a:pt x="10001388" y="3056851"/>
                </a:moveTo>
                <a:cubicBezTo>
                  <a:pt x="10005308" y="3057665"/>
                  <a:pt x="10009248" y="3060715"/>
                  <a:pt x="10012109" y="3061717"/>
                </a:cubicBezTo>
                <a:cubicBezTo>
                  <a:pt x="10007242" y="3075639"/>
                  <a:pt x="9996848" y="3067540"/>
                  <a:pt x="9990785" y="3065421"/>
                </a:cubicBezTo>
                <a:cubicBezTo>
                  <a:pt x="9993567" y="3057465"/>
                  <a:pt x="9997468" y="3056040"/>
                  <a:pt x="10001388" y="3056851"/>
                </a:cubicBezTo>
                <a:close/>
                <a:moveTo>
                  <a:pt x="10019651" y="3055847"/>
                </a:moveTo>
                <a:cubicBezTo>
                  <a:pt x="10024772" y="3059821"/>
                  <a:pt x="10027962" y="3063120"/>
                  <a:pt x="10033763" y="3065148"/>
                </a:cubicBezTo>
                <a:cubicBezTo>
                  <a:pt x="10028535" y="3067687"/>
                  <a:pt x="10014209" y="3071413"/>
                  <a:pt x="10019651" y="3055847"/>
                </a:cubicBezTo>
                <a:close/>
                <a:moveTo>
                  <a:pt x="7210093" y="3055492"/>
                </a:moveTo>
                <a:lnTo>
                  <a:pt x="7210947" y="3057094"/>
                </a:lnTo>
                <a:lnTo>
                  <a:pt x="7214229" y="3056966"/>
                </a:lnTo>
                <a:close/>
                <a:moveTo>
                  <a:pt x="10473107" y="3054556"/>
                </a:moveTo>
                <a:cubicBezTo>
                  <a:pt x="10474799" y="3054193"/>
                  <a:pt x="10476349" y="3054735"/>
                  <a:pt x="10477791" y="3055785"/>
                </a:cubicBezTo>
                <a:cubicBezTo>
                  <a:pt x="10480676" y="3057885"/>
                  <a:pt x="10483127" y="3062017"/>
                  <a:pt x="10485421" y="3065004"/>
                </a:cubicBezTo>
                <a:cubicBezTo>
                  <a:pt x="10483438" y="3064309"/>
                  <a:pt x="10482758" y="3066255"/>
                  <a:pt x="10480093" y="3067506"/>
                </a:cubicBezTo>
                <a:cubicBezTo>
                  <a:pt x="10476806" y="3064174"/>
                  <a:pt x="10471535" y="3060148"/>
                  <a:pt x="10467567" y="3058761"/>
                </a:cubicBezTo>
                <a:cubicBezTo>
                  <a:pt x="10469581" y="3056189"/>
                  <a:pt x="10471415" y="3054920"/>
                  <a:pt x="10473107" y="3054556"/>
                </a:cubicBezTo>
                <a:close/>
                <a:moveTo>
                  <a:pt x="7125819" y="3054019"/>
                </a:moveTo>
                <a:cubicBezTo>
                  <a:pt x="7105199" y="3055918"/>
                  <a:pt x="7125382" y="3060992"/>
                  <a:pt x="7150309" y="3066423"/>
                </a:cubicBezTo>
                <a:lnTo>
                  <a:pt x="7161896" y="3068989"/>
                </a:lnTo>
                <a:lnTo>
                  <a:pt x="7162652" y="3063242"/>
                </a:lnTo>
                <a:lnTo>
                  <a:pt x="7151289" y="3061068"/>
                </a:lnTo>
                <a:lnTo>
                  <a:pt x="7162912" y="3060483"/>
                </a:lnTo>
                <a:lnTo>
                  <a:pt x="7161680" y="3057787"/>
                </a:lnTo>
                <a:lnTo>
                  <a:pt x="7143444" y="3056145"/>
                </a:lnTo>
                <a:cubicBezTo>
                  <a:pt x="7135162" y="3055266"/>
                  <a:pt x="7128620" y="3054453"/>
                  <a:pt x="7125819" y="3054019"/>
                </a:cubicBezTo>
                <a:close/>
                <a:moveTo>
                  <a:pt x="7998089" y="3052627"/>
                </a:moveTo>
                <a:cubicBezTo>
                  <a:pt x="7997404" y="3054584"/>
                  <a:pt x="7996036" y="3058498"/>
                  <a:pt x="7994668" y="3062413"/>
                </a:cubicBezTo>
                <a:cubicBezTo>
                  <a:pt x="7987006" y="3059735"/>
                  <a:pt x="7979670" y="3057169"/>
                  <a:pt x="7972011" y="3054492"/>
                </a:cubicBezTo>
                <a:cubicBezTo>
                  <a:pt x="7981037" y="3053254"/>
                  <a:pt x="7989746" y="3051908"/>
                  <a:pt x="7998089" y="3052627"/>
                </a:cubicBezTo>
                <a:close/>
                <a:moveTo>
                  <a:pt x="10127552" y="3051422"/>
                </a:moveTo>
                <a:cubicBezTo>
                  <a:pt x="10135577" y="3054229"/>
                  <a:pt x="10143602" y="3057035"/>
                  <a:pt x="10151626" y="3059839"/>
                </a:cubicBezTo>
                <a:cubicBezTo>
                  <a:pt x="10147304" y="3064695"/>
                  <a:pt x="10143314" y="3069665"/>
                  <a:pt x="10139657" y="3074754"/>
                </a:cubicBezTo>
                <a:cubicBezTo>
                  <a:pt x="10134303" y="3070760"/>
                  <a:pt x="10122925" y="3064659"/>
                  <a:pt x="10127552" y="3051422"/>
                </a:cubicBezTo>
                <a:close/>
                <a:moveTo>
                  <a:pt x="9954327" y="3049841"/>
                </a:moveTo>
                <a:cubicBezTo>
                  <a:pt x="9956985" y="3048792"/>
                  <a:pt x="9960733" y="3049536"/>
                  <a:pt x="9968227" y="3051027"/>
                </a:cubicBezTo>
                <a:cubicBezTo>
                  <a:pt x="9960696" y="3052915"/>
                  <a:pt x="9953164" y="3054805"/>
                  <a:pt x="9946967" y="3059425"/>
                </a:cubicBezTo>
                <a:cubicBezTo>
                  <a:pt x="9950103" y="3053735"/>
                  <a:pt x="9951670" y="3050891"/>
                  <a:pt x="9954327" y="3049841"/>
                </a:cubicBezTo>
                <a:close/>
                <a:moveTo>
                  <a:pt x="8897698" y="3047792"/>
                </a:moveTo>
                <a:lnTo>
                  <a:pt x="8911045" y="3053858"/>
                </a:lnTo>
                <a:lnTo>
                  <a:pt x="8912318" y="3053641"/>
                </a:lnTo>
                <a:cubicBezTo>
                  <a:pt x="8916192" y="3054450"/>
                  <a:pt x="8920144" y="3057465"/>
                  <a:pt x="8923176" y="3058525"/>
                </a:cubicBezTo>
                <a:lnTo>
                  <a:pt x="8922748" y="3059179"/>
                </a:lnTo>
                <a:lnTo>
                  <a:pt x="8930041" y="3062493"/>
                </a:lnTo>
                <a:cubicBezTo>
                  <a:pt x="8940945" y="3068001"/>
                  <a:pt x="8952051" y="3073584"/>
                  <a:pt x="8963604" y="3077622"/>
                </a:cubicBezTo>
                <a:cubicBezTo>
                  <a:pt x="8971419" y="3080354"/>
                  <a:pt x="8993603" y="3085848"/>
                  <a:pt x="8986547" y="3106030"/>
                </a:cubicBezTo>
                <a:cubicBezTo>
                  <a:pt x="8974832" y="3101934"/>
                  <a:pt x="8963113" y="3097837"/>
                  <a:pt x="8951396" y="3093741"/>
                </a:cubicBezTo>
                <a:lnTo>
                  <a:pt x="8918546" y="3065632"/>
                </a:lnTo>
                <a:lnTo>
                  <a:pt x="8918373" y="3065896"/>
                </a:lnTo>
                <a:cubicBezTo>
                  <a:pt x="8912977" y="3069520"/>
                  <a:pt x="8906230" y="3063488"/>
                  <a:pt x="8901938" y="3061987"/>
                </a:cubicBezTo>
                <a:lnTo>
                  <a:pt x="8906323" y="3055172"/>
                </a:lnTo>
                <a:close/>
                <a:moveTo>
                  <a:pt x="10467572" y="3046685"/>
                </a:moveTo>
                <a:cubicBezTo>
                  <a:pt x="10467992" y="3046319"/>
                  <a:pt x="10468883" y="3047143"/>
                  <a:pt x="10470662" y="3048789"/>
                </a:cubicBezTo>
                <a:cubicBezTo>
                  <a:pt x="10468564" y="3048056"/>
                  <a:pt x="10467924" y="3049880"/>
                  <a:pt x="10467287" y="3051704"/>
                </a:cubicBezTo>
                <a:cubicBezTo>
                  <a:pt x="10467194" y="3048600"/>
                  <a:pt x="10467149" y="3047049"/>
                  <a:pt x="10467572" y="3046685"/>
                </a:cubicBezTo>
                <a:close/>
                <a:moveTo>
                  <a:pt x="8818112" y="3046216"/>
                </a:moveTo>
                <a:cubicBezTo>
                  <a:pt x="8821076" y="3047252"/>
                  <a:pt x="8825554" y="3047119"/>
                  <a:pt x="8829430" y="3047908"/>
                </a:cubicBezTo>
                <a:cubicBezTo>
                  <a:pt x="8833311" y="3048697"/>
                  <a:pt x="8836589" y="3050410"/>
                  <a:pt x="8837152" y="3055138"/>
                </a:cubicBezTo>
                <a:cubicBezTo>
                  <a:pt x="8838279" y="3064591"/>
                  <a:pt x="8831508" y="3071281"/>
                  <a:pt x="8826289" y="3067193"/>
                </a:cubicBezTo>
                <a:cubicBezTo>
                  <a:pt x="8818392" y="3064431"/>
                  <a:pt x="8812470" y="3062362"/>
                  <a:pt x="8804194" y="3061733"/>
                </a:cubicBezTo>
                <a:cubicBezTo>
                  <a:pt x="8807721" y="3051642"/>
                  <a:pt x="8810544" y="3043570"/>
                  <a:pt x="8818112" y="3046216"/>
                </a:cubicBezTo>
                <a:close/>
                <a:moveTo>
                  <a:pt x="8788389" y="3045603"/>
                </a:moveTo>
                <a:cubicBezTo>
                  <a:pt x="8791138" y="3045060"/>
                  <a:pt x="8794104" y="3046123"/>
                  <a:pt x="8796797" y="3047326"/>
                </a:cubicBezTo>
                <a:cubicBezTo>
                  <a:pt x="8798593" y="3048130"/>
                  <a:pt x="8800268" y="3048992"/>
                  <a:pt x="8801678" y="3049486"/>
                </a:cubicBezTo>
                <a:cubicBezTo>
                  <a:pt x="8796115" y="3065399"/>
                  <a:pt x="8786923" y="3055489"/>
                  <a:pt x="8781284" y="3053516"/>
                </a:cubicBezTo>
                <a:cubicBezTo>
                  <a:pt x="8783109" y="3048295"/>
                  <a:pt x="8785640" y="3046146"/>
                  <a:pt x="8788389" y="3045603"/>
                </a:cubicBezTo>
                <a:close/>
                <a:moveTo>
                  <a:pt x="8967227" y="3044540"/>
                </a:moveTo>
                <a:cubicBezTo>
                  <a:pt x="8973474" y="3051262"/>
                  <a:pt x="8992118" y="3053242"/>
                  <a:pt x="8985166" y="3073127"/>
                </a:cubicBezTo>
                <a:cubicBezTo>
                  <a:pt x="8973679" y="3069111"/>
                  <a:pt x="8962192" y="3065095"/>
                  <a:pt x="8951023" y="3061190"/>
                </a:cubicBezTo>
                <a:cubicBezTo>
                  <a:pt x="8955329" y="3053996"/>
                  <a:pt x="8961599" y="3049380"/>
                  <a:pt x="8967227" y="3044540"/>
                </a:cubicBezTo>
                <a:close/>
                <a:moveTo>
                  <a:pt x="8307210" y="3044481"/>
                </a:moveTo>
                <a:cubicBezTo>
                  <a:pt x="8312766" y="3045926"/>
                  <a:pt x="8318648" y="3049604"/>
                  <a:pt x="8322578" y="3050977"/>
                </a:cubicBezTo>
                <a:cubicBezTo>
                  <a:pt x="8337409" y="3057964"/>
                  <a:pt x="8355655" y="3062542"/>
                  <a:pt x="8371375" y="3068037"/>
                </a:cubicBezTo>
                <a:cubicBezTo>
                  <a:pt x="8365427" y="3085047"/>
                  <a:pt x="8349763" y="3073086"/>
                  <a:pt x="8343870" y="3071027"/>
                </a:cubicBezTo>
                <a:cubicBezTo>
                  <a:pt x="8327859" y="3061108"/>
                  <a:pt x="8311466" y="3057538"/>
                  <a:pt x="8293781" y="3051354"/>
                </a:cubicBezTo>
                <a:cubicBezTo>
                  <a:pt x="8296418" y="3043814"/>
                  <a:pt x="8301652" y="3043031"/>
                  <a:pt x="8307210" y="3044481"/>
                </a:cubicBezTo>
                <a:close/>
                <a:moveTo>
                  <a:pt x="7955191" y="3043256"/>
                </a:moveTo>
                <a:cubicBezTo>
                  <a:pt x="7960415" y="3043994"/>
                  <a:pt x="7965572" y="3048066"/>
                  <a:pt x="7968769" y="3051457"/>
                </a:cubicBezTo>
                <a:cubicBezTo>
                  <a:pt x="7970726" y="3052141"/>
                  <a:pt x="7973169" y="3063962"/>
                  <a:pt x="7966603" y="3063936"/>
                </a:cubicBezTo>
                <a:cubicBezTo>
                  <a:pt x="7958784" y="3061202"/>
                  <a:pt x="7949016" y="3057787"/>
                  <a:pt x="7941197" y="3055054"/>
                </a:cubicBezTo>
                <a:cubicBezTo>
                  <a:pt x="7944676" y="3045111"/>
                  <a:pt x="7949968" y="3042516"/>
                  <a:pt x="7955191" y="3043256"/>
                </a:cubicBezTo>
                <a:close/>
                <a:moveTo>
                  <a:pt x="10014252" y="3042613"/>
                </a:moveTo>
                <a:cubicBezTo>
                  <a:pt x="10011516" y="3050440"/>
                  <a:pt x="10008916" y="3051729"/>
                  <a:pt x="10005404" y="3050501"/>
                </a:cubicBezTo>
                <a:cubicBezTo>
                  <a:pt x="10007457" y="3044630"/>
                  <a:pt x="10010741" y="3041386"/>
                  <a:pt x="10014252" y="3042613"/>
                </a:cubicBezTo>
                <a:close/>
                <a:moveTo>
                  <a:pt x="9228197" y="3041757"/>
                </a:moveTo>
                <a:cubicBezTo>
                  <a:pt x="9226145" y="3047628"/>
                  <a:pt x="9222962" y="3050907"/>
                  <a:pt x="9219334" y="3049640"/>
                </a:cubicBezTo>
                <a:cubicBezTo>
                  <a:pt x="9222071" y="3041812"/>
                  <a:pt x="9224569" y="3040490"/>
                  <a:pt x="9228197" y="3041757"/>
                </a:cubicBezTo>
                <a:close/>
                <a:moveTo>
                  <a:pt x="8584443" y="3040401"/>
                </a:moveTo>
                <a:cubicBezTo>
                  <a:pt x="8612618" y="3052495"/>
                  <a:pt x="8641116" y="3064702"/>
                  <a:pt x="8669612" y="3076907"/>
                </a:cubicBezTo>
                <a:cubicBezTo>
                  <a:pt x="8662736" y="3096575"/>
                  <a:pt x="8644006" y="3081423"/>
                  <a:pt x="8636220" y="3078701"/>
                </a:cubicBezTo>
                <a:cubicBezTo>
                  <a:pt x="8627188" y="3073300"/>
                  <a:pt x="8616056" y="3073897"/>
                  <a:pt x="8607723" y="3066494"/>
                </a:cubicBezTo>
                <a:cubicBezTo>
                  <a:pt x="8599014" y="3061207"/>
                  <a:pt x="8592079" y="3049802"/>
                  <a:pt x="8584443" y="3040401"/>
                </a:cubicBezTo>
                <a:close/>
                <a:moveTo>
                  <a:pt x="8283810" y="3037424"/>
                </a:moveTo>
                <a:cubicBezTo>
                  <a:pt x="8281098" y="3045175"/>
                  <a:pt x="8278580" y="3046563"/>
                  <a:pt x="8274952" y="3045295"/>
                </a:cubicBezTo>
                <a:cubicBezTo>
                  <a:pt x="8277073" y="3039229"/>
                  <a:pt x="8280180" y="3036155"/>
                  <a:pt x="8283810" y="3037424"/>
                </a:cubicBezTo>
                <a:close/>
                <a:moveTo>
                  <a:pt x="7615722" y="3034411"/>
                </a:moveTo>
                <a:lnTo>
                  <a:pt x="7615405" y="3034792"/>
                </a:lnTo>
                <a:lnTo>
                  <a:pt x="7616339" y="3034910"/>
                </a:lnTo>
                <a:lnTo>
                  <a:pt x="7617984" y="3038050"/>
                </a:lnTo>
                <a:cubicBezTo>
                  <a:pt x="7616457" y="3040076"/>
                  <a:pt x="7614962" y="3038802"/>
                  <a:pt x="7611728" y="3036041"/>
                </a:cubicBezTo>
                <a:close/>
                <a:moveTo>
                  <a:pt x="7608742" y="3033494"/>
                </a:moveTo>
                <a:cubicBezTo>
                  <a:pt x="7608742" y="3033494"/>
                  <a:pt x="7609496" y="3033308"/>
                  <a:pt x="7610247" y="3033532"/>
                </a:cubicBezTo>
                <a:cubicBezTo>
                  <a:pt x="7610998" y="3033755"/>
                  <a:pt x="7611745" y="3034393"/>
                  <a:pt x="7611728" y="3036041"/>
                </a:cubicBezTo>
                <a:cubicBezTo>
                  <a:pt x="7611728" y="3036041"/>
                  <a:pt x="7608707" y="3036791"/>
                  <a:pt x="7608742" y="3033494"/>
                </a:cubicBezTo>
                <a:close/>
                <a:moveTo>
                  <a:pt x="9143739" y="3031874"/>
                </a:moveTo>
                <a:cubicBezTo>
                  <a:pt x="9145232" y="3034197"/>
                  <a:pt x="9149336" y="3035632"/>
                  <a:pt x="9152770" y="3038994"/>
                </a:cubicBezTo>
                <a:cubicBezTo>
                  <a:pt x="9149367" y="3042126"/>
                  <a:pt x="9145970" y="3045262"/>
                  <a:pt x="9139845" y="3049605"/>
                </a:cubicBezTo>
                <a:cubicBezTo>
                  <a:pt x="9139810" y="3043108"/>
                  <a:pt x="9141829" y="3037330"/>
                  <a:pt x="9143739" y="3031874"/>
                </a:cubicBezTo>
                <a:close/>
                <a:moveTo>
                  <a:pt x="7928592" y="3031573"/>
                </a:moveTo>
                <a:cubicBezTo>
                  <a:pt x="7928506" y="3038027"/>
                  <a:pt x="7928420" y="3044481"/>
                  <a:pt x="7926514" y="3049937"/>
                </a:cubicBezTo>
                <a:cubicBezTo>
                  <a:pt x="7920709" y="3047910"/>
                  <a:pt x="7916842" y="3046556"/>
                  <a:pt x="7911038" y="3044527"/>
                </a:cubicBezTo>
                <a:cubicBezTo>
                  <a:pt x="7914966" y="3033294"/>
                  <a:pt x="7924049" y="3032147"/>
                  <a:pt x="7928592" y="3031573"/>
                </a:cubicBezTo>
                <a:close/>
                <a:moveTo>
                  <a:pt x="7902974" y="3030722"/>
                </a:moveTo>
                <a:cubicBezTo>
                  <a:pt x="7906602" y="3031990"/>
                  <a:pt x="7907708" y="3034646"/>
                  <a:pt x="7904998" y="3042397"/>
                </a:cubicBezTo>
                <a:cubicBezTo>
                  <a:pt x="7901371" y="3041130"/>
                  <a:pt x="7900854" y="3036788"/>
                  <a:pt x="7902974" y="3030722"/>
                </a:cubicBezTo>
                <a:close/>
                <a:moveTo>
                  <a:pt x="7199476" y="3030545"/>
                </a:moveTo>
                <a:lnTo>
                  <a:pt x="7216981" y="3033969"/>
                </a:lnTo>
                <a:cubicBezTo>
                  <a:pt x="7224750" y="3035930"/>
                  <a:pt x="7232416" y="3038060"/>
                  <a:pt x="7239985" y="3039606"/>
                </a:cubicBezTo>
                <a:cubicBezTo>
                  <a:pt x="7237931" y="3045481"/>
                  <a:pt x="7235193" y="3053311"/>
                  <a:pt x="7233140" y="3059184"/>
                </a:cubicBezTo>
                <a:cubicBezTo>
                  <a:pt x="7252157" y="3054847"/>
                  <a:pt x="7272321" y="3039926"/>
                  <a:pt x="7290910" y="3042033"/>
                </a:cubicBezTo>
                <a:cubicBezTo>
                  <a:pt x="7286649" y="3042741"/>
                  <a:pt x="7283006" y="3045861"/>
                  <a:pt x="7281640" y="3049776"/>
                </a:cubicBezTo>
                <a:cubicBezTo>
                  <a:pt x="7286973" y="3053289"/>
                  <a:pt x="7293077" y="3054598"/>
                  <a:pt x="7296821" y="3060027"/>
                </a:cubicBezTo>
                <a:lnTo>
                  <a:pt x="7299273" y="3066104"/>
                </a:lnTo>
                <a:lnTo>
                  <a:pt x="7299471" y="3060764"/>
                </a:lnTo>
                <a:cubicBezTo>
                  <a:pt x="7302651" y="3057484"/>
                  <a:pt x="7304467" y="3058118"/>
                  <a:pt x="7304912" y="3062666"/>
                </a:cubicBezTo>
                <a:lnTo>
                  <a:pt x="7299617" y="3066955"/>
                </a:lnTo>
                <a:lnTo>
                  <a:pt x="7299659" y="3067061"/>
                </a:lnTo>
                <a:lnTo>
                  <a:pt x="7299539" y="3067019"/>
                </a:lnTo>
                <a:lnTo>
                  <a:pt x="7299230" y="3067268"/>
                </a:lnTo>
                <a:lnTo>
                  <a:pt x="7299244" y="3066916"/>
                </a:lnTo>
                <a:lnTo>
                  <a:pt x="7294785" y="3065358"/>
                </a:lnTo>
                <a:lnTo>
                  <a:pt x="7292236" y="3066892"/>
                </a:lnTo>
                <a:lnTo>
                  <a:pt x="7312964" y="3068258"/>
                </a:lnTo>
                <a:lnTo>
                  <a:pt x="7317216" y="3056093"/>
                </a:lnTo>
                <a:lnTo>
                  <a:pt x="7323062" y="3068572"/>
                </a:lnTo>
                <a:lnTo>
                  <a:pt x="7372263" y="3067951"/>
                </a:lnTo>
                <a:lnTo>
                  <a:pt x="7373627" y="3065750"/>
                </a:lnTo>
                <a:lnTo>
                  <a:pt x="7373593" y="3065374"/>
                </a:lnTo>
                <a:lnTo>
                  <a:pt x="7374055" y="3065056"/>
                </a:lnTo>
                <a:lnTo>
                  <a:pt x="7374281" y="3064695"/>
                </a:lnTo>
                <a:lnTo>
                  <a:pt x="7374343" y="3064859"/>
                </a:lnTo>
                <a:lnTo>
                  <a:pt x="7376607" y="3063307"/>
                </a:lnTo>
                <a:cubicBezTo>
                  <a:pt x="7377289" y="3063545"/>
                  <a:pt x="7377871" y="3064787"/>
                  <a:pt x="7379037" y="3067278"/>
                </a:cubicBezTo>
                <a:lnTo>
                  <a:pt x="7378147" y="3067877"/>
                </a:lnTo>
                <a:lnTo>
                  <a:pt x="7386555" y="3067771"/>
                </a:lnTo>
                <a:lnTo>
                  <a:pt x="7385278" y="3068800"/>
                </a:lnTo>
                <a:lnTo>
                  <a:pt x="7417027" y="3078714"/>
                </a:lnTo>
                <a:lnTo>
                  <a:pt x="7417589" y="3070764"/>
                </a:lnTo>
                <a:cubicBezTo>
                  <a:pt x="7417874" y="3067594"/>
                  <a:pt x="7417757" y="3064790"/>
                  <a:pt x="7415802" y="3064106"/>
                </a:cubicBezTo>
                <a:cubicBezTo>
                  <a:pt x="7410952" y="3060201"/>
                  <a:pt x="7401067" y="3063376"/>
                  <a:pt x="7393825" y="3065265"/>
                </a:cubicBezTo>
                <a:cubicBezTo>
                  <a:pt x="7382534" y="3069330"/>
                  <a:pt x="7378669" y="3062730"/>
                  <a:pt x="7375890" y="3053037"/>
                </a:cubicBezTo>
                <a:lnTo>
                  <a:pt x="7374812" y="3048801"/>
                </a:lnTo>
                <a:lnTo>
                  <a:pt x="7371229" y="3048143"/>
                </a:lnTo>
                <a:lnTo>
                  <a:pt x="7364544" y="3047421"/>
                </a:lnTo>
                <a:lnTo>
                  <a:pt x="7364291" y="3049504"/>
                </a:lnTo>
                <a:lnTo>
                  <a:pt x="7355562" y="3046452"/>
                </a:lnTo>
                <a:lnTo>
                  <a:pt x="7316003" y="3042180"/>
                </a:lnTo>
                <a:lnTo>
                  <a:pt x="7314095" y="3042774"/>
                </a:lnTo>
                <a:lnTo>
                  <a:pt x="7310831" y="3041621"/>
                </a:lnTo>
                <a:lnTo>
                  <a:pt x="7209381" y="3030666"/>
                </a:lnTo>
                <a:close/>
                <a:moveTo>
                  <a:pt x="10192327" y="3028866"/>
                </a:moveTo>
                <a:cubicBezTo>
                  <a:pt x="10195585" y="3032167"/>
                  <a:pt x="10198842" y="3035467"/>
                  <a:pt x="10202101" y="3038768"/>
                </a:cubicBezTo>
                <a:cubicBezTo>
                  <a:pt x="10196263" y="3042849"/>
                  <a:pt x="10188399" y="3040100"/>
                  <a:pt x="10192327" y="3028866"/>
                </a:cubicBezTo>
                <a:close/>
                <a:moveTo>
                  <a:pt x="10334953" y="3028475"/>
                </a:moveTo>
                <a:cubicBezTo>
                  <a:pt x="10332310" y="3036037"/>
                  <a:pt x="10329003" y="3045497"/>
                  <a:pt x="10323260" y="3043488"/>
                </a:cubicBezTo>
                <a:cubicBezTo>
                  <a:pt x="10325905" y="3035922"/>
                  <a:pt x="10329210" y="3026469"/>
                  <a:pt x="10334953" y="3028475"/>
                </a:cubicBezTo>
                <a:close/>
                <a:moveTo>
                  <a:pt x="7272891" y="3025395"/>
                </a:moveTo>
                <a:cubicBezTo>
                  <a:pt x="7272891" y="3025395"/>
                  <a:pt x="7271690" y="3026173"/>
                  <a:pt x="7270677" y="3027111"/>
                </a:cubicBezTo>
                <a:lnTo>
                  <a:pt x="7269838" y="3029151"/>
                </a:lnTo>
                <a:lnTo>
                  <a:pt x="7272017" y="3029227"/>
                </a:lnTo>
                <a:lnTo>
                  <a:pt x="7272915" y="3029022"/>
                </a:lnTo>
                <a:cubicBezTo>
                  <a:pt x="7273930" y="3028084"/>
                  <a:pt x="7274384" y="3026668"/>
                  <a:pt x="7272891" y="3025395"/>
                </a:cubicBezTo>
                <a:close/>
                <a:moveTo>
                  <a:pt x="8246433" y="3024359"/>
                </a:moveTo>
                <a:cubicBezTo>
                  <a:pt x="8243722" y="3032110"/>
                  <a:pt x="8239481" y="3044244"/>
                  <a:pt x="8233278" y="3042075"/>
                </a:cubicBezTo>
                <a:cubicBezTo>
                  <a:pt x="8236106" y="3033987"/>
                  <a:pt x="8238161" y="3021468"/>
                  <a:pt x="8246433" y="3024359"/>
                </a:cubicBezTo>
                <a:close/>
                <a:moveTo>
                  <a:pt x="7243145" y="3024261"/>
                </a:moveTo>
                <a:lnTo>
                  <a:pt x="7242812" y="3026505"/>
                </a:lnTo>
                <a:lnTo>
                  <a:pt x="7258811" y="3027249"/>
                </a:lnTo>
                <a:close/>
                <a:moveTo>
                  <a:pt x="7239405" y="3024193"/>
                </a:moveTo>
                <a:lnTo>
                  <a:pt x="7224431" y="3025650"/>
                </a:lnTo>
                <a:lnTo>
                  <a:pt x="7239931" y="3026371"/>
                </a:lnTo>
                <a:lnTo>
                  <a:pt x="7239221" y="3025440"/>
                </a:lnTo>
                <a:close/>
                <a:moveTo>
                  <a:pt x="8753805" y="3020894"/>
                </a:moveTo>
                <a:cubicBezTo>
                  <a:pt x="8756802" y="3020773"/>
                  <a:pt x="8759682" y="3021780"/>
                  <a:pt x="8762278" y="3023857"/>
                </a:cubicBezTo>
                <a:cubicBezTo>
                  <a:pt x="8755629" y="3023865"/>
                  <a:pt x="8749308" y="3023990"/>
                  <a:pt x="8744631" y="3024691"/>
                </a:cubicBezTo>
                <a:cubicBezTo>
                  <a:pt x="8747697" y="3022259"/>
                  <a:pt x="8750810" y="3021014"/>
                  <a:pt x="8753805" y="3020894"/>
                </a:cubicBezTo>
                <a:close/>
                <a:moveTo>
                  <a:pt x="7842568" y="3019081"/>
                </a:moveTo>
                <a:cubicBezTo>
                  <a:pt x="7845750" y="3018360"/>
                  <a:pt x="7849422" y="3019222"/>
                  <a:pt x="7853067" y="3020746"/>
                </a:cubicBezTo>
                <a:cubicBezTo>
                  <a:pt x="7860357" y="3023798"/>
                  <a:pt x="7867537" y="3029507"/>
                  <a:pt x="7870451" y="3030526"/>
                </a:cubicBezTo>
                <a:cubicBezTo>
                  <a:pt x="7862935" y="3052022"/>
                  <a:pt x="7840843" y="3028947"/>
                  <a:pt x="7835018" y="3026910"/>
                </a:cubicBezTo>
                <a:cubicBezTo>
                  <a:pt x="7836697" y="3022105"/>
                  <a:pt x="7839387" y="3019802"/>
                  <a:pt x="7842568" y="3019081"/>
                </a:cubicBezTo>
                <a:close/>
                <a:moveTo>
                  <a:pt x="8919363" y="3018081"/>
                </a:moveTo>
                <a:cubicBezTo>
                  <a:pt x="8921864" y="3023419"/>
                  <a:pt x="8923114" y="3026088"/>
                  <a:pt x="8925613" y="3031427"/>
                </a:cubicBezTo>
                <a:cubicBezTo>
                  <a:pt x="8921029" y="3032057"/>
                  <a:pt x="8917691" y="3035355"/>
                  <a:pt x="8912410" y="3037972"/>
                </a:cubicBezTo>
                <a:cubicBezTo>
                  <a:pt x="8914495" y="3032004"/>
                  <a:pt x="8917277" y="3024049"/>
                  <a:pt x="8919363" y="3018081"/>
                </a:cubicBezTo>
                <a:close/>
                <a:moveTo>
                  <a:pt x="8714784" y="3017884"/>
                </a:moveTo>
                <a:cubicBezTo>
                  <a:pt x="8720986" y="3020053"/>
                  <a:pt x="8721685" y="3024691"/>
                  <a:pt x="8719633" y="3030562"/>
                </a:cubicBezTo>
                <a:cubicBezTo>
                  <a:pt x="8713429" y="3028393"/>
                  <a:pt x="8712047" y="3025714"/>
                  <a:pt x="8714784" y="3017884"/>
                </a:cubicBezTo>
                <a:close/>
                <a:moveTo>
                  <a:pt x="8548816" y="3015246"/>
                </a:moveTo>
                <a:cubicBezTo>
                  <a:pt x="8544005" y="3029000"/>
                  <a:pt x="8557788" y="3027203"/>
                  <a:pt x="8563650" y="3029251"/>
                </a:cubicBezTo>
                <a:cubicBezTo>
                  <a:pt x="8566054" y="3022374"/>
                  <a:pt x="8563809" y="3019385"/>
                  <a:pt x="8560233" y="3017858"/>
                </a:cubicBezTo>
                <a:cubicBezTo>
                  <a:pt x="8556655" y="3016332"/>
                  <a:pt x="8551745" y="3016270"/>
                  <a:pt x="8548816" y="3015246"/>
                </a:cubicBezTo>
                <a:close/>
                <a:moveTo>
                  <a:pt x="8850751" y="3015167"/>
                </a:moveTo>
                <a:cubicBezTo>
                  <a:pt x="8848750" y="3020897"/>
                  <a:pt x="8845522" y="3024307"/>
                  <a:pt x="8841894" y="3023038"/>
                </a:cubicBezTo>
                <a:cubicBezTo>
                  <a:pt x="8844604" y="3015287"/>
                  <a:pt x="8847123" y="3013899"/>
                  <a:pt x="8850751" y="3015167"/>
                </a:cubicBezTo>
                <a:close/>
                <a:moveTo>
                  <a:pt x="8461142" y="3015127"/>
                </a:moveTo>
                <a:cubicBezTo>
                  <a:pt x="8464771" y="3016395"/>
                  <a:pt x="8465877" y="3019052"/>
                  <a:pt x="8463168" y="3026802"/>
                </a:cubicBezTo>
                <a:cubicBezTo>
                  <a:pt x="8459538" y="3025533"/>
                  <a:pt x="8458431" y="3022878"/>
                  <a:pt x="8461142" y="3015127"/>
                </a:cubicBezTo>
                <a:close/>
                <a:moveTo>
                  <a:pt x="6851886" y="3015088"/>
                </a:moveTo>
                <a:lnTo>
                  <a:pt x="6837752" y="3015224"/>
                </a:lnTo>
                <a:lnTo>
                  <a:pt x="6837692" y="3015382"/>
                </a:lnTo>
                <a:lnTo>
                  <a:pt x="6837604" y="3015527"/>
                </a:lnTo>
                <a:lnTo>
                  <a:pt x="6839599" y="3016956"/>
                </a:lnTo>
                <a:cubicBezTo>
                  <a:pt x="6844988" y="3018312"/>
                  <a:pt x="6856019" y="3019754"/>
                  <a:pt x="6861151" y="3019333"/>
                </a:cubicBezTo>
                <a:lnTo>
                  <a:pt x="6891369" y="3020961"/>
                </a:lnTo>
                <a:lnTo>
                  <a:pt x="6900752" y="3020962"/>
                </a:lnTo>
                <a:lnTo>
                  <a:pt x="6918336" y="3017201"/>
                </a:lnTo>
                <a:lnTo>
                  <a:pt x="6869079" y="3016004"/>
                </a:lnTo>
                <a:cubicBezTo>
                  <a:pt x="6856554" y="3015999"/>
                  <a:pt x="6871804" y="3016537"/>
                  <a:pt x="6851886" y="3015088"/>
                </a:cubicBezTo>
                <a:close/>
                <a:moveTo>
                  <a:pt x="8909944" y="3014788"/>
                </a:moveTo>
                <a:cubicBezTo>
                  <a:pt x="8916148" y="3016957"/>
                  <a:pt x="8911975" y="3028891"/>
                  <a:pt x="8909192" y="3036848"/>
                </a:cubicBezTo>
                <a:cubicBezTo>
                  <a:pt x="8900923" y="3033956"/>
                  <a:pt x="8907163" y="3022745"/>
                  <a:pt x="8909944" y="3014788"/>
                </a:cubicBezTo>
                <a:close/>
                <a:moveTo>
                  <a:pt x="10177677" y="3012398"/>
                </a:moveTo>
                <a:cubicBezTo>
                  <a:pt x="10183573" y="3014459"/>
                  <a:pt x="10189471" y="3016522"/>
                  <a:pt x="10186197" y="3025891"/>
                </a:cubicBezTo>
                <a:cubicBezTo>
                  <a:pt x="10182265" y="3024516"/>
                  <a:pt x="10173747" y="3023641"/>
                  <a:pt x="10177677" y="3012398"/>
                </a:cubicBezTo>
                <a:close/>
                <a:moveTo>
                  <a:pt x="10443481" y="3010893"/>
                </a:moveTo>
                <a:cubicBezTo>
                  <a:pt x="10451024" y="3011937"/>
                  <a:pt x="10456186" y="3026481"/>
                  <a:pt x="10457774" y="3032132"/>
                </a:cubicBezTo>
                <a:cubicBezTo>
                  <a:pt x="10450010" y="3027153"/>
                  <a:pt x="10442249" y="3022175"/>
                  <a:pt x="10435190" y="3015177"/>
                </a:cubicBezTo>
                <a:cubicBezTo>
                  <a:pt x="10438189" y="3011698"/>
                  <a:pt x="10440969" y="3010546"/>
                  <a:pt x="10443481" y="3010893"/>
                </a:cubicBezTo>
                <a:close/>
                <a:moveTo>
                  <a:pt x="9920875" y="3009695"/>
                </a:moveTo>
                <a:cubicBezTo>
                  <a:pt x="9923424" y="3009502"/>
                  <a:pt x="9926196" y="3011037"/>
                  <a:pt x="9929145" y="3012068"/>
                </a:cubicBezTo>
                <a:cubicBezTo>
                  <a:pt x="9924918" y="3024160"/>
                  <a:pt x="9917877" y="3019059"/>
                  <a:pt x="9913944" y="3017684"/>
                </a:cubicBezTo>
                <a:cubicBezTo>
                  <a:pt x="9916000" y="3011806"/>
                  <a:pt x="9918326" y="3009886"/>
                  <a:pt x="9920875" y="3009695"/>
                </a:cubicBezTo>
                <a:close/>
                <a:moveTo>
                  <a:pt x="10316196" y="3009568"/>
                </a:moveTo>
                <a:cubicBezTo>
                  <a:pt x="10319669" y="3010276"/>
                  <a:pt x="10323231" y="3013179"/>
                  <a:pt x="10326297" y="3014251"/>
                </a:cubicBezTo>
                <a:cubicBezTo>
                  <a:pt x="10320905" y="3029679"/>
                  <a:pt x="10312763" y="3020203"/>
                  <a:pt x="10306641" y="3018062"/>
                </a:cubicBezTo>
                <a:cubicBezTo>
                  <a:pt x="10309338" y="3010348"/>
                  <a:pt x="10312719" y="3008859"/>
                  <a:pt x="10316196" y="3009568"/>
                </a:cubicBezTo>
                <a:close/>
                <a:moveTo>
                  <a:pt x="7324741" y="3009541"/>
                </a:moveTo>
                <a:lnTo>
                  <a:pt x="7287368" y="3012100"/>
                </a:lnTo>
                <a:lnTo>
                  <a:pt x="7274934" y="3012264"/>
                </a:lnTo>
                <a:lnTo>
                  <a:pt x="7358317" y="3019518"/>
                </a:lnTo>
                <a:lnTo>
                  <a:pt x="7465031" y="3039383"/>
                </a:lnTo>
                <a:lnTo>
                  <a:pt x="7472747" y="3039114"/>
                </a:lnTo>
                <a:lnTo>
                  <a:pt x="7492732" y="3038806"/>
                </a:lnTo>
                <a:lnTo>
                  <a:pt x="7404134" y="3021786"/>
                </a:lnTo>
                <a:lnTo>
                  <a:pt x="7403706" y="3024367"/>
                </a:lnTo>
                <a:lnTo>
                  <a:pt x="7403229" y="3021613"/>
                </a:lnTo>
                <a:lnTo>
                  <a:pt x="7369410" y="3015115"/>
                </a:lnTo>
                <a:close/>
                <a:moveTo>
                  <a:pt x="9627572" y="3009050"/>
                </a:moveTo>
                <a:lnTo>
                  <a:pt x="9627079" y="3009795"/>
                </a:lnTo>
                <a:cubicBezTo>
                  <a:pt x="9626341" y="3010902"/>
                  <a:pt x="9625755" y="3011787"/>
                  <a:pt x="9625755" y="3011787"/>
                </a:cubicBezTo>
                <a:close/>
                <a:moveTo>
                  <a:pt x="8890658" y="3007630"/>
                </a:moveTo>
                <a:cubicBezTo>
                  <a:pt x="8893339" y="3007437"/>
                  <a:pt x="8895957" y="3008917"/>
                  <a:pt x="8897819" y="3009568"/>
                </a:cubicBezTo>
                <a:cubicBezTo>
                  <a:pt x="8893591" y="3021661"/>
                  <a:pt x="8886847" y="3017041"/>
                  <a:pt x="8883120" y="3015738"/>
                </a:cubicBezTo>
                <a:cubicBezTo>
                  <a:pt x="8885235" y="3009692"/>
                  <a:pt x="8887977" y="3007825"/>
                  <a:pt x="8890658" y="3007630"/>
                </a:cubicBezTo>
                <a:close/>
                <a:moveTo>
                  <a:pt x="9530590" y="3007216"/>
                </a:moveTo>
                <a:cubicBezTo>
                  <a:pt x="9534481" y="3008033"/>
                  <a:pt x="9538435" y="3011047"/>
                  <a:pt x="9541410" y="3012088"/>
                </a:cubicBezTo>
                <a:cubicBezTo>
                  <a:pt x="9535984" y="3027609"/>
                  <a:pt x="9526118" y="3017627"/>
                  <a:pt x="9520166" y="3015546"/>
                </a:cubicBezTo>
                <a:cubicBezTo>
                  <a:pt x="9522879" y="3007786"/>
                  <a:pt x="9526702" y="3006401"/>
                  <a:pt x="9530590" y="3007216"/>
                </a:cubicBezTo>
                <a:close/>
                <a:moveTo>
                  <a:pt x="10093138" y="3006974"/>
                </a:moveTo>
                <a:lnTo>
                  <a:pt x="10105536" y="3014687"/>
                </a:lnTo>
                <a:lnTo>
                  <a:pt x="10109957" y="3013062"/>
                </a:lnTo>
                <a:cubicBezTo>
                  <a:pt x="10115667" y="3013683"/>
                  <a:pt x="10119345" y="3022004"/>
                  <a:pt x="10123085" y="3026375"/>
                </a:cubicBezTo>
                <a:lnTo>
                  <a:pt x="10117720" y="3024666"/>
                </a:lnTo>
                <a:lnTo>
                  <a:pt x="10120016" y="3027070"/>
                </a:lnTo>
                <a:cubicBezTo>
                  <a:pt x="10122225" y="3030459"/>
                  <a:pt x="10123912" y="3034582"/>
                  <a:pt x="10124810" y="3039786"/>
                </a:cubicBezTo>
                <a:cubicBezTo>
                  <a:pt x="10112503" y="3037658"/>
                  <a:pt x="10089472" y="3036129"/>
                  <a:pt x="10093138" y="3006974"/>
                </a:cubicBezTo>
                <a:close/>
                <a:moveTo>
                  <a:pt x="8499730" y="3006637"/>
                </a:moveTo>
                <a:cubicBezTo>
                  <a:pt x="8500774" y="3005833"/>
                  <a:pt x="8502133" y="3006310"/>
                  <a:pt x="8503585" y="3007985"/>
                </a:cubicBezTo>
                <a:lnTo>
                  <a:pt x="8498478" y="3012355"/>
                </a:lnTo>
                <a:lnTo>
                  <a:pt x="8498488" y="3013251"/>
                </a:lnTo>
                <a:cubicBezTo>
                  <a:pt x="8496499" y="3012556"/>
                  <a:pt x="8496499" y="3012556"/>
                  <a:pt x="8494513" y="3011861"/>
                </a:cubicBezTo>
                <a:cubicBezTo>
                  <a:pt x="8495150" y="3010037"/>
                  <a:pt x="8495788" y="3008212"/>
                  <a:pt x="8498413" y="3007083"/>
                </a:cubicBezTo>
                <a:lnTo>
                  <a:pt x="8498456" y="3010752"/>
                </a:lnTo>
                <a:close/>
                <a:moveTo>
                  <a:pt x="7680672" y="3006500"/>
                </a:moveTo>
                <a:cubicBezTo>
                  <a:pt x="7678617" y="3012367"/>
                  <a:pt x="7675438" y="3015650"/>
                  <a:pt x="7671807" y="3014381"/>
                </a:cubicBezTo>
                <a:cubicBezTo>
                  <a:pt x="7674545" y="3006554"/>
                  <a:pt x="7677043" y="3005231"/>
                  <a:pt x="7680672" y="3006500"/>
                </a:cubicBezTo>
                <a:close/>
                <a:moveTo>
                  <a:pt x="8128518" y="3005213"/>
                </a:moveTo>
                <a:cubicBezTo>
                  <a:pt x="8130941" y="3005010"/>
                  <a:pt x="8133571" y="3006455"/>
                  <a:pt x="8136367" y="3007432"/>
                </a:cubicBezTo>
                <a:cubicBezTo>
                  <a:pt x="8133091" y="3016802"/>
                  <a:pt x="8125640" y="3014197"/>
                  <a:pt x="8121915" y="3012893"/>
                </a:cubicBezTo>
                <a:cubicBezTo>
                  <a:pt x="8123880" y="3007272"/>
                  <a:pt x="8126096" y="3005418"/>
                  <a:pt x="8128518" y="3005213"/>
                </a:cubicBezTo>
                <a:close/>
                <a:moveTo>
                  <a:pt x="7642156" y="3004403"/>
                </a:moveTo>
                <a:lnTo>
                  <a:pt x="7648412" y="3006398"/>
                </a:lnTo>
                <a:cubicBezTo>
                  <a:pt x="7655571" y="3009108"/>
                  <a:pt x="7659435" y="3011575"/>
                  <a:pt x="7652396" y="3012501"/>
                </a:cubicBezTo>
                <a:cubicBezTo>
                  <a:pt x="7646248" y="3012247"/>
                  <a:pt x="7636925" y="3009423"/>
                  <a:pt x="7628576" y="3006599"/>
                </a:cubicBezTo>
                <a:lnTo>
                  <a:pt x="7625224" y="3005434"/>
                </a:lnTo>
                <a:lnTo>
                  <a:pt x="7634898" y="3004920"/>
                </a:lnTo>
                <a:close/>
                <a:moveTo>
                  <a:pt x="8643758" y="3004402"/>
                </a:moveTo>
                <a:cubicBezTo>
                  <a:pt x="8649348" y="3006356"/>
                  <a:pt x="8654935" y="3008310"/>
                  <a:pt x="8651570" y="3017939"/>
                </a:cubicBezTo>
                <a:cubicBezTo>
                  <a:pt x="8645979" y="3015984"/>
                  <a:pt x="8639831" y="3015636"/>
                  <a:pt x="8643758" y="3004402"/>
                </a:cubicBezTo>
                <a:close/>
                <a:moveTo>
                  <a:pt x="7701739" y="3002517"/>
                </a:moveTo>
                <a:cubicBezTo>
                  <a:pt x="7705366" y="3003788"/>
                  <a:pt x="7706497" y="3006377"/>
                  <a:pt x="7703758" y="3014204"/>
                </a:cubicBezTo>
                <a:cubicBezTo>
                  <a:pt x="7700132" y="3012936"/>
                  <a:pt x="7699001" y="3010345"/>
                  <a:pt x="7701739" y="3002517"/>
                </a:cubicBezTo>
                <a:close/>
                <a:moveTo>
                  <a:pt x="8176418" y="2999880"/>
                </a:moveTo>
                <a:cubicBezTo>
                  <a:pt x="8186081" y="3003259"/>
                  <a:pt x="8197106" y="3008954"/>
                  <a:pt x="8207344" y="3010693"/>
                </a:cubicBezTo>
                <a:cubicBezTo>
                  <a:pt x="8208954" y="3011255"/>
                  <a:pt x="8226352" y="3017337"/>
                  <a:pt x="8219847" y="3023536"/>
                </a:cubicBezTo>
                <a:cubicBezTo>
                  <a:pt x="8209227" y="3035296"/>
                  <a:pt x="8191598" y="3024711"/>
                  <a:pt x="8181245" y="3023301"/>
                </a:cubicBezTo>
                <a:cubicBezTo>
                  <a:pt x="8178755" y="3018011"/>
                  <a:pt x="8172401" y="3011369"/>
                  <a:pt x="8176418" y="2999880"/>
                </a:cubicBezTo>
                <a:close/>
                <a:moveTo>
                  <a:pt x="10345053" y="2999587"/>
                </a:moveTo>
                <a:cubicBezTo>
                  <a:pt x="10342315" y="3007415"/>
                  <a:pt x="10339718" y="3008702"/>
                  <a:pt x="10335888" y="3007364"/>
                </a:cubicBezTo>
                <a:cubicBezTo>
                  <a:pt x="10338625" y="2999536"/>
                  <a:pt x="10341222" y="2998249"/>
                  <a:pt x="10345053" y="2999587"/>
                </a:cubicBezTo>
                <a:close/>
                <a:moveTo>
                  <a:pt x="10160872" y="2999340"/>
                </a:moveTo>
                <a:cubicBezTo>
                  <a:pt x="10163346" y="2999358"/>
                  <a:pt x="10166119" y="3000893"/>
                  <a:pt x="10169068" y="3001924"/>
                </a:cubicBezTo>
                <a:cubicBezTo>
                  <a:pt x="10164839" y="3014017"/>
                  <a:pt x="10158386" y="3007236"/>
                  <a:pt x="10154455" y="3005862"/>
                </a:cubicBezTo>
                <a:cubicBezTo>
                  <a:pt x="10156216" y="3000823"/>
                  <a:pt x="10158395" y="2999323"/>
                  <a:pt x="10160872" y="2999340"/>
                </a:cubicBezTo>
                <a:close/>
                <a:moveTo>
                  <a:pt x="9618859" y="2999020"/>
                </a:moveTo>
                <a:cubicBezTo>
                  <a:pt x="9614735" y="3010809"/>
                  <a:pt x="9622549" y="3013541"/>
                  <a:pt x="9625885" y="3016545"/>
                </a:cubicBezTo>
                <a:cubicBezTo>
                  <a:pt x="9628668" y="3014855"/>
                  <a:pt x="9629821" y="3013121"/>
                  <a:pt x="9629938" y="3011421"/>
                </a:cubicBezTo>
                <a:lnTo>
                  <a:pt x="9628361" y="3007865"/>
                </a:lnTo>
                <a:lnTo>
                  <a:pt x="9627754" y="3006496"/>
                </a:lnTo>
                <a:cubicBezTo>
                  <a:pt x="9625009" y="3003376"/>
                  <a:pt x="9620466" y="3000686"/>
                  <a:pt x="9618859" y="2999020"/>
                </a:cubicBezTo>
                <a:close/>
                <a:moveTo>
                  <a:pt x="10427701" y="2997683"/>
                </a:moveTo>
                <a:cubicBezTo>
                  <a:pt x="10430906" y="3001136"/>
                  <a:pt x="10434110" y="3004592"/>
                  <a:pt x="10438042" y="3005965"/>
                </a:cubicBezTo>
                <a:cubicBezTo>
                  <a:pt x="10437314" y="3008046"/>
                  <a:pt x="10434622" y="3009439"/>
                  <a:pt x="10434622" y="3009439"/>
                </a:cubicBezTo>
                <a:cubicBezTo>
                  <a:pt x="10430691" y="3008064"/>
                  <a:pt x="10424793" y="3006003"/>
                  <a:pt x="10427701" y="2997683"/>
                </a:cubicBezTo>
                <a:close/>
                <a:moveTo>
                  <a:pt x="9102962" y="2996545"/>
                </a:moveTo>
                <a:cubicBezTo>
                  <a:pt x="9100979" y="3002217"/>
                  <a:pt x="9097014" y="3013563"/>
                  <a:pt x="9090470" y="3011274"/>
                </a:cubicBezTo>
                <a:cubicBezTo>
                  <a:pt x="9093113" y="3003711"/>
                  <a:pt x="9094235" y="2993495"/>
                  <a:pt x="9102962" y="2996545"/>
                </a:cubicBezTo>
                <a:close/>
                <a:moveTo>
                  <a:pt x="10096859" y="2995493"/>
                </a:moveTo>
                <a:cubicBezTo>
                  <a:pt x="10100179" y="2998968"/>
                  <a:pt x="10103499" y="3002446"/>
                  <a:pt x="10106482" y="3005804"/>
                </a:cubicBezTo>
                <a:cubicBezTo>
                  <a:pt x="10102056" y="3006572"/>
                  <a:pt x="10091930" y="3009593"/>
                  <a:pt x="10096859" y="2995493"/>
                </a:cubicBezTo>
                <a:close/>
                <a:moveTo>
                  <a:pt x="8101389" y="2994723"/>
                </a:moveTo>
                <a:cubicBezTo>
                  <a:pt x="8099303" y="3000690"/>
                  <a:pt x="8096504" y="3015336"/>
                  <a:pt x="8088233" y="3012445"/>
                </a:cubicBezTo>
                <a:cubicBezTo>
                  <a:pt x="8091014" y="3004488"/>
                  <a:pt x="8095186" y="2992554"/>
                  <a:pt x="8101389" y="2994723"/>
                </a:cubicBezTo>
                <a:close/>
                <a:moveTo>
                  <a:pt x="8478045" y="2994223"/>
                </a:moveTo>
                <a:cubicBezTo>
                  <a:pt x="8485437" y="2996019"/>
                  <a:pt x="8492627" y="2999058"/>
                  <a:pt x="8499401" y="3001426"/>
                </a:cubicBezTo>
                <a:cubicBezTo>
                  <a:pt x="8482574" y="3006059"/>
                  <a:pt x="8470006" y="2997458"/>
                  <a:pt x="8455469" y="2994479"/>
                </a:cubicBezTo>
                <a:cubicBezTo>
                  <a:pt x="8463055" y="2991874"/>
                  <a:pt x="8470651" y="2992427"/>
                  <a:pt x="8478045" y="2994223"/>
                </a:cubicBezTo>
                <a:close/>
                <a:moveTo>
                  <a:pt x="10531462" y="2994006"/>
                </a:moveTo>
                <a:cubicBezTo>
                  <a:pt x="10533338" y="2993015"/>
                  <a:pt x="10535691" y="2993289"/>
                  <a:pt x="10538964" y="2994434"/>
                </a:cubicBezTo>
                <a:cubicBezTo>
                  <a:pt x="10536912" y="3000305"/>
                  <a:pt x="10533360" y="3003456"/>
                  <a:pt x="10526817" y="3001166"/>
                </a:cubicBezTo>
                <a:cubicBezTo>
                  <a:pt x="10528184" y="2997252"/>
                  <a:pt x="10529584" y="2994997"/>
                  <a:pt x="10531462" y="2994006"/>
                </a:cubicBezTo>
                <a:close/>
                <a:moveTo>
                  <a:pt x="7431170" y="2992852"/>
                </a:moveTo>
                <a:lnTo>
                  <a:pt x="7424077" y="2994060"/>
                </a:lnTo>
                <a:lnTo>
                  <a:pt x="7432965" y="2996956"/>
                </a:lnTo>
                <a:cubicBezTo>
                  <a:pt x="7443810" y="2999761"/>
                  <a:pt x="7450493" y="3000747"/>
                  <a:pt x="7445359" y="2998224"/>
                </a:cubicBezTo>
                <a:close/>
                <a:moveTo>
                  <a:pt x="7632516" y="2989103"/>
                </a:moveTo>
                <a:cubicBezTo>
                  <a:pt x="7638758" y="2988706"/>
                  <a:pt x="7660710" y="2988938"/>
                  <a:pt x="7671731" y="2990804"/>
                </a:cubicBezTo>
                <a:cubicBezTo>
                  <a:pt x="7673568" y="2991114"/>
                  <a:pt x="7675102" y="2991471"/>
                  <a:pt x="7676208" y="2991877"/>
                </a:cubicBezTo>
                <a:cubicBezTo>
                  <a:pt x="7677315" y="2992284"/>
                  <a:pt x="7677993" y="2992741"/>
                  <a:pt x="7678124" y="2993252"/>
                </a:cubicBezTo>
                <a:cubicBezTo>
                  <a:pt x="7678346" y="2994128"/>
                  <a:pt x="7676787" y="2994954"/>
                  <a:pt x="7674197" y="2995701"/>
                </a:cubicBezTo>
                <a:lnTo>
                  <a:pt x="7665824" y="2997336"/>
                </a:lnTo>
                <a:lnTo>
                  <a:pt x="7631800" y="2989110"/>
                </a:lnTo>
                <a:close/>
                <a:moveTo>
                  <a:pt x="8866573" y="2988280"/>
                </a:moveTo>
                <a:cubicBezTo>
                  <a:pt x="8862542" y="2993567"/>
                  <a:pt x="8858509" y="2998853"/>
                  <a:pt x="8853785" y="3006130"/>
                </a:cubicBezTo>
                <a:cubicBezTo>
                  <a:pt x="8853228" y="3001470"/>
                  <a:pt x="8854619" y="2997493"/>
                  <a:pt x="8854064" y="2992835"/>
                </a:cubicBezTo>
                <a:cubicBezTo>
                  <a:pt x="8857401" y="2989538"/>
                  <a:pt x="8861987" y="2988909"/>
                  <a:pt x="8866573" y="2988280"/>
                </a:cubicBezTo>
                <a:close/>
                <a:moveTo>
                  <a:pt x="8689680" y="2983670"/>
                </a:moveTo>
                <a:cubicBezTo>
                  <a:pt x="8697251" y="2986317"/>
                  <a:pt x="8707401" y="2986499"/>
                  <a:pt x="8716388" y="2989358"/>
                </a:cubicBezTo>
                <a:cubicBezTo>
                  <a:pt x="8725376" y="2992220"/>
                  <a:pt x="8733201" y="2997759"/>
                  <a:pt x="8736121" y="3011129"/>
                </a:cubicBezTo>
                <a:cubicBezTo>
                  <a:pt x="8727687" y="3010426"/>
                  <a:pt x="8715925" y="3013047"/>
                  <a:pt x="8707658" y="3005668"/>
                </a:cubicBezTo>
                <a:cubicBezTo>
                  <a:pt x="8701326" y="2998966"/>
                  <a:pt x="8696014" y="2990376"/>
                  <a:pt x="8689680" y="2983670"/>
                </a:cubicBezTo>
                <a:close/>
                <a:moveTo>
                  <a:pt x="8213446" y="2981412"/>
                </a:moveTo>
                <a:cubicBezTo>
                  <a:pt x="8216128" y="2981298"/>
                  <a:pt x="8218755" y="2982742"/>
                  <a:pt x="8220511" y="2983356"/>
                </a:cubicBezTo>
                <a:cubicBezTo>
                  <a:pt x="8217235" y="2992726"/>
                  <a:pt x="8211810" y="2990827"/>
                  <a:pt x="8206067" y="2988820"/>
                </a:cubicBezTo>
                <a:cubicBezTo>
                  <a:pt x="8208032" y="2983200"/>
                  <a:pt x="8210765" y="2981526"/>
                  <a:pt x="8213446" y="2981412"/>
                </a:cubicBezTo>
                <a:close/>
                <a:moveTo>
                  <a:pt x="10323552" y="2981088"/>
                </a:moveTo>
                <a:cubicBezTo>
                  <a:pt x="10326137" y="2980488"/>
                  <a:pt x="10328928" y="2981490"/>
                  <a:pt x="10331573" y="2982676"/>
                </a:cubicBezTo>
                <a:cubicBezTo>
                  <a:pt x="10333336" y="2983467"/>
                  <a:pt x="10335037" y="2984340"/>
                  <a:pt x="10336568" y="2984876"/>
                </a:cubicBezTo>
                <a:cubicBezTo>
                  <a:pt x="10331004" y="3000787"/>
                  <a:pt x="10322884" y="2991252"/>
                  <a:pt x="10316762" y="2989112"/>
                </a:cubicBezTo>
                <a:cubicBezTo>
                  <a:pt x="10318587" y="2983891"/>
                  <a:pt x="10320967" y="2981689"/>
                  <a:pt x="10323552" y="2981088"/>
                </a:cubicBezTo>
                <a:close/>
                <a:moveTo>
                  <a:pt x="8993367" y="2979304"/>
                </a:moveTo>
                <a:cubicBezTo>
                  <a:pt x="8992779" y="2980989"/>
                  <a:pt x="8991366" y="2985034"/>
                  <a:pt x="8989953" y="2989078"/>
                </a:cubicBezTo>
                <a:cubicBezTo>
                  <a:pt x="8988584" y="2979523"/>
                  <a:pt x="8988584" y="2979523"/>
                  <a:pt x="8993367" y="2979304"/>
                </a:cubicBezTo>
                <a:close/>
                <a:moveTo>
                  <a:pt x="8824216" y="2975575"/>
                </a:moveTo>
                <a:cubicBezTo>
                  <a:pt x="8833323" y="2976188"/>
                  <a:pt x="8844518" y="3000668"/>
                  <a:pt x="8840245" y="3012884"/>
                </a:cubicBezTo>
                <a:cubicBezTo>
                  <a:pt x="8832798" y="3010280"/>
                  <a:pt x="8817225" y="3011177"/>
                  <a:pt x="8813372" y="3003489"/>
                </a:cubicBezTo>
                <a:cubicBezTo>
                  <a:pt x="8809637" y="2995467"/>
                  <a:pt x="8817705" y="2984858"/>
                  <a:pt x="8820495" y="2976879"/>
                </a:cubicBezTo>
                <a:cubicBezTo>
                  <a:pt x="8821660" y="2975889"/>
                  <a:pt x="8822916" y="2975488"/>
                  <a:pt x="8824216" y="2975575"/>
                </a:cubicBezTo>
                <a:close/>
                <a:moveTo>
                  <a:pt x="9289073" y="2974734"/>
                </a:moveTo>
                <a:cubicBezTo>
                  <a:pt x="9292068" y="2974331"/>
                  <a:pt x="9294704" y="2975174"/>
                  <a:pt x="9297033" y="2976459"/>
                </a:cubicBezTo>
                <a:cubicBezTo>
                  <a:pt x="9298584" y="2977315"/>
                  <a:pt x="9299999" y="2978368"/>
                  <a:pt x="9301293" y="2979378"/>
                </a:cubicBezTo>
                <a:cubicBezTo>
                  <a:pt x="9311634" y="2987455"/>
                  <a:pt x="9320717" y="2992861"/>
                  <a:pt x="9328774" y="3000138"/>
                </a:cubicBezTo>
                <a:cubicBezTo>
                  <a:pt x="9339813" y="3006228"/>
                  <a:pt x="9348198" y="3013621"/>
                  <a:pt x="9359237" y="3019710"/>
                </a:cubicBezTo>
                <a:cubicBezTo>
                  <a:pt x="9362452" y="3023066"/>
                  <a:pt x="9365667" y="3026420"/>
                  <a:pt x="9362195" y="3036358"/>
                </a:cubicBezTo>
                <a:cubicBezTo>
                  <a:pt x="9330907" y="3025421"/>
                  <a:pt x="9306770" y="3001367"/>
                  <a:pt x="9278958" y="2980492"/>
                </a:cubicBezTo>
                <a:cubicBezTo>
                  <a:pt x="9282722" y="2976789"/>
                  <a:pt x="9286077" y="2975139"/>
                  <a:pt x="9289073" y="2974734"/>
                </a:cubicBezTo>
                <a:close/>
                <a:moveTo>
                  <a:pt x="9873098" y="2974000"/>
                </a:moveTo>
                <a:cubicBezTo>
                  <a:pt x="9883823" y="2982239"/>
                  <a:pt x="9894909" y="2988359"/>
                  <a:pt x="9905634" y="2996597"/>
                </a:cubicBezTo>
                <a:cubicBezTo>
                  <a:pt x="9894133" y="2997067"/>
                  <a:pt x="9882271" y="2999652"/>
                  <a:pt x="9870186" y="3001787"/>
                </a:cubicBezTo>
                <a:cubicBezTo>
                  <a:pt x="9874186" y="2996826"/>
                  <a:pt x="9875586" y="2992826"/>
                  <a:pt x="9878306" y="2991532"/>
                </a:cubicBezTo>
                <a:cubicBezTo>
                  <a:pt x="9877683" y="2986827"/>
                  <a:pt x="9875042" y="2981412"/>
                  <a:pt x="9873098" y="2974000"/>
                </a:cubicBezTo>
                <a:close/>
                <a:moveTo>
                  <a:pt x="7146361" y="2973399"/>
                </a:moveTo>
                <a:lnTo>
                  <a:pt x="7147028" y="2973524"/>
                </a:lnTo>
                <a:lnTo>
                  <a:pt x="7147043" y="2973545"/>
                </a:lnTo>
                <a:lnTo>
                  <a:pt x="7147050" y="2973529"/>
                </a:lnTo>
                <a:lnTo>
                  <a:pt x="7169902" y="2977810"/>
                </a:lnTo>
                <a:lnTo>
                  <a:pt x="7169858" y="2978264"/>
                </a:lnTo>
                <a:lnTo>
                  <a:pt x="7170154" y="2977857"/>
                </a:lnTo>
                <a:lnTo>
                  <a:pt x="7174393" y="2978651"/>
                </a:lnTo>
                <a:lnTo>
                  <a:pt x="7186002" y="2979001"/>
                </a:lnTo>
                <a:lnTo>
                  <a:pt x="7304962" y="2990145"/>
                </a:lnTo>
                <a:lnTo>
                  <a:pt x="7311622" y="2989754"/>
                </a:lnTo>
                <a:cubicBezTo>
                  <a:pt x="7328198" y="2988980"/>
                  <a:pt x="7344629" y="2988752"/>
                  <a:pt x="7360598" y="2990108"/>
                </a:cubicBezTo>
                <a:lnTo>
                  <a:pt x="7379113" y="2990049"/>
                </a:lnTo>
                <a:lnTo>
                  <a:pt x="7364928" y="2987444"/>
                </a:lnTo>
                <a:cubicBezTo>
                  <a:pt x="7326072" y="2981748"/>
                  <a:pt x="7288008" y="2978392"/>
                  <a:pt x="7249928" y="2976340"/>
                </a:cubicBezTo>
                <a:lnTo>
                  <a:pt x="7172857" y="2974152"/>
                </a:lnTo>
                <a:lnTo>
                  <a:pt x="7170154" y="2977857"/>
                </a:lnTo>
                <a:lnTo>
                  <a:pt x="7169902" y="2977810"/>
                </a:lnTo>
                <a:lnTo>
                  <a:pt x="7170269" y="2974078"/>
                </a:lnTo>
                <a:lnTo>
                  <a:pt x="7147093" y="2973419"/>
                </a:lnTo>
                <a:lnTo>
                  <a:pt x="7147050" y="2973529"/>
                </a:lnTo>
                <a:lnTo>
                  <a:pt x="7147028" y="2973524"/>
                </a:lnTo>
                <a:lnTo>
                  <a:pt x="7146941" y="2973415"/>
                </a:lnTo>
                <a:close/>
                <a:moveTo>
                  <a:pt x="8831272" y="2973304"/>
                </a:moveTo>
                <a:lnTo>
                  <a:pt x="8832520" y="2975449"/>
                </a:lnTo>
                <a:cubicBezTo>
                  <a:pt x="8832840" y="2975998"/>
                  <a:pt x="8832627" y="2975633"/>
                  <a:pt x="8832200" y="2974900"/>
                </a:cubicBezTo>
                <a:close/>
                <a:moveTo>
                  <a:pt x="7388609" y="2971629"/>
                </a:moveTo>
                <a:cubicBezTo>
                  <a:pt x="7383509" y="2970918"/>
                  <a:pt x="7379917" y="2970834"/>
                  <a:pt x="7379153" y="2971846"/>
                </a:cubicBezTo>
                <a:lnTo>
                  <a:pt x="7387720" y="2978586"/>
                </a:lnTo>
                <a:lnTo>
                  <a:pt x="7386866" y="2978428"/>
                </a:lnTo>
                <a:lnTo>
                  <a:pt x="7387971" y="2978783"/>
                </a:lnTo>
                <a:lnTo>
                  <a:pt x="7395592" y="2984779"/>
                </a:lnTo>
                <a:lnTo>
                  <a:pt x="7406654" y="2988383"/>
                </a:lnTo>
                <a:lnTo>
                  <a:pt x="7419490" y="2988909"/>
                </a:lnTo>
                <a:lnTo>
                  <a:pt x="7387971" y="2978783"/>
                </a:lnTo>
                <a:lnTo>
                  <a:pt x="7387720" y="2978586"/>
                </a:lnTo>
                <a:lnTo>
                  <a:pt x="7402653" y="2981358"/>
                </a:lnTo>
                <a:lnTo>
                  <a:pt x="7458502" y="2991850"/>
                </a:lnTo>
                <a:lnTo>
                  <a:pt x="7460957" y="2989668"/>
                </a:lnTo>
                <a:lnTo>
                  <a:pt x="7459624" y="2992061"/>
                </a:lnTo>
                <a:lnTo>
                  <a:pt x="7468963" y="2993815"/>
                </a:lnTo>
                <a:lnTo>
                  <a:pt x="7466681" y="2992704"/>
                </a:lnTo>
                <a:lnTo>
                  <a:pt x="7469107" y="2989085"/>
                </a:lnTo>
                <a:lnTo>
                  <a:pt x="7439551" y="2982331"/>
                </a:lnTo>
                <a:cubicBezTo>
                  <a:pt x="7432780" y="2981546"/>
                  <a:pt x="7403910" y="2973764"/>
                  <a:pt x="7388609" y="2971629"/>
                </a:cubicBezTo>
                <a:close/>
                <a:moveTo>
                  <a:pt x="8831981" y="2970727"/>
                </a:moveTo>
                <a:lnTo>
                  <a:pt x="8831272" y="2973304"/>
                </a:lnTo>
                <a:lnTo>
                  <a:pt x="8830695" y="2975395"/>
                </a:lnTo>
                <a:cubicBezTo>
                  <a:pt x="8828234" y="2974535"/>
                  <a:pt x="8828872" y="2972710"/>
                  <a:pt x="8829510" y="2970885"/>
                </a:cubicBezTo>
                <a:cubicBezTo>
                  <a:pt x="8831058" y="2970403"/>
                  <a:pt x="8831832" y="2970162"/>
                  <a:pt x="8831981" y="2970727"/>
                </a:cubicBezTo>
                <a:close/>
                <a:moveTo>
                  <a:pt x="8744103" y="2969937"/>
                </a:moveTo>
                <a:cubicBezTo>
                  <a:pt x="8743418" y="2971895"/>
                  <a:pt x="8744650" y="2974521"/>
                  <a:pt x="8745878" y="2977146"/>
                </a:cubicBezTo>
                <a:cubicBezTo>
                  <a:pt x="8741366" y="2977765"/>
                  <a:pt x="8740680" y="2979722"/>
                  <a:pt x="8740136" y="2975139"/>
                </a:cubicBezTo>
                <a:cubicBezTo>
                  <a:pt x="8740819" y="2973182"/>
                  <a:pt x="8741504" y="2971225"/>
                  <a:pt x="8744103" y="2969937"/>
                </a:cubicBezTo>
                <a:close/>
                <a:moveTo>
                  <a:pt x="8745365" y="2969909"/>
                </a:moveTo>
                <a:cubicBezTo>
                  <a:pt x="8749980" y="2969326"/>
                  <a:pt x="8754598" y="2968743"/>
                  <a:pt x="8758529" y="2970119"/>
                </a:cubicBezTo>
                <a:cubicBezTo>
                  <a:pt x="8755793" y="2977945"/>
                  <a:pt x="8751177" y="2978529"/>
                  <a:pt x="8747245" y="2977154"/>
                </a:cubicBezTo>
                <a:cubicBezTo>
                  <a:pt x="8745962" y="2974510"/>
                  <a:pt x="8744680" y="2971866"/>
                  <a:pt x="8745365" y="2969909"/>
                </a:cubicBezTo>
                <a:close/>
                <a:moveTo>
                  <a:pt x="7917887" y="2966037"/>
                </a:moveTo>
                <a:cubicBezTo>
                  <a:pt x="7922942" y="2966431"/>
                  <a:pt x="7932534" y="2968687"/>
                  <a:pt x="7951723" y="2973198"/>
                </a:cubicBezTo>
                <a:cubicBezTo>
                  <a:pt x="7937285" y="2970348"/>
                  <a:pt x="7924453" y="2970253"/>
                  <a:pt x="7911294" y="2970045"/>
                </a:cubicBezTo>
                <a:cubicBezTo>
                  <a:pt x="7912320" y="2967110"/>
                  <a:pt x="7912835" y="2965642"/>
                  <a:pt x="7917887" y="2966037"/>
                </a:cubicBezTo>
                <a:close/>
                <a:moveTo>
                  <a:pt x="7287325" y="2965607"/>
                </a:moveTo>
                <a:cubicBezTo>
                  <a:pt x="7307586" y="2972909"/>
                  <a:pt x="7327673" y="2972852"/>
                  <a:pt x="7352486" y="2976828"/>
                </a:cubicBezTo>
                <a:cubicBezTo>
                  <a:pt x="7362132" y="2978749"/>
                  <a:pt x="7378934" y="2976581"/>
                  <a:pt x="7369382" y="2973697"/>
                </a:cubicBezTo>
                <a:cubicBezTo>
                  <a:pt x="7368019" y="2973284"/>
                  <a:pt x="7366118" y="2972858"/>
                  <a:pt x="7363580" y="2972426"/>
                </a:cubicBezTo>
                <a:cubicBezTo>
                  <a:pt x="7343279" y="2968972"/>
                  <a:pt x="7310681" y="2965012"/>
                  <a:pt x="7287325" y="2965607"/>
                </a:cubicBezTo>
                <a:close/>
                <a:moveTo>
                  <a:pt x="7259741" y="2964380"/>
                </a:moveTo>
                <a:lnTo>
                  <a:pt x="7257708" y="2964744"/>
                </a:lnTo>
                <a:lnTo>
                  <a:pt x="7259343" y="2965299"/>
                </a:lnTo>
                <a:close/>
                <a:moveTo>
                  <a:pt x="9249519" y="2963297"/>
                </a:moveTo>
                <a:cubicBezTo>
                  <a:pt x="9251380" y="2963949"/>
                  <a:pt x="9253079" y="2965074"/>
                  <a:pt x="9254611" y="2966670"/>
                </a:cubicBezTo>
                <a:lnTo>
                  <a:pt x="9257985" y="2971779"/>
                </a:lnTo>
                <a:lnTo>
                  <a:pt x="9256340" y="2966832"/>
                </a:lnTo>
                <a:cubicBezTo>
                  <a:pt x="9257932" y="2965194"/>
                  <a:pt x="9259181" y="2964532"/>
                  <a:pt x="9260086" y="2964849"/>
                </a:cubicBezTo>
                <a:cubicBezTo>
                  <a:pt x="9260994" y="2965166"/>
                  <a:pt x="9261558" y="2966462"/>
                  <a:pt x="9261781" y="2968736"/>
                </a:cubicBezTo>
                <a:lnTo>
                  <a:pt x="9258328" y="2972296"/>
                </a:lnTo>
                <a:lnTo>
                  <a:pt x="9258712" y="2972878"/>
                </a:lnTo>
                <a:cubicBezTo>
                  <a:pt x="9254747" y="2984223"/>
                  <a:pt x="9246213" y="2972753"/>
                  <a:pt x="9249519" y="2963297"/>
                </a:cubicBezTo>
                <a:close/>
                <a:moveTo>
                  <a:pt x="7902263" y="2963136"/>
                </a:moveTo>
                <a:lnTo>
                  <a:pt x="7903203" y="2965949"/>
                </a:lnTo>
                <a:lnTo>
                  <a:pt x="7903754" y="2967599"/>
                </a:lnTo>
                <a:cubicBezTo>
                  <a:pt x="7898924" y="2969767"/>
                  <a:pt x="7899975" y="2972588"/>
                  <a:pt x="7898311" y="2965699"/>
                </a:cubicBezTo>
                <a:cubicBezTo>
                  <a:pt x="7899710" y="2964609"/>
                  <a:pt x="7900604" y="2963871"/>
                  <a:pt x="7901198" y="2963454"/>
                </a:cubicBezTo>
                <a:lnTo>
                  <a:pt x="7901802" y="2963271"/>
                </a:lnTo>
                <a:close/>
                <a:moveTo>
                  <a:pt x="7267046" y="2963074"/>
                </a:moveTo>
                <a:lnTo>
                  <a:pt x="7266583" y="2963157"/>
                </a:lnTo>
                <a:lnTo>
                  <a:pt x="7266537" y="2963681"/>
                </a:lnTo>
                <a:lnTo>
                  <a:pt x="7264457" y="2967032"/>
                </a:lnTo>
                <a:lnTo>
                  <a:pt x="7266339" y="2967670"/>
                </a:lnTo>
                <a:cubicBezTo>
                  <a:pt x="7269103" y="2967395"/>
                  <a:pt x="7271876" y="2966294"/>
                  <a:pt x="7275022" y="2965649"/>
                </a:cubicBezTo>
                <a:cubicBezTo>
                  <a:pt x="7273841" y="2964641"/>
                  <a:pt x="7272576" y="2963979"/>
                  <a:pt x="7271243" y="2963577"/>
                </a:cubicBezTo>
                <a:cubicBezTo>
                  <a:pt x="7269909" y="2963176"/>
                  <a:pt x="7268505" y="2963036"/>
                  <a:pt x="7267046" y="2963074"/>
                </a:cubicBezTo>
                <a:close/>
                <a:moveTo>
                  <a:pt x="7885927" y="2960585"/>
                </a:moveTo>
                <a:cubicBezTo>
                  <a:pt x="7890187" y="2961564"/>
                  <a:pt x="7894487" y="2964740"/>
                  <a:pt x="7897380" y="2965750"/>
                </a:cubicBezTo>
                <a:cubicBezTo>
                  <a:pt x="7896801" y="2967406"/>
                  <a:pt x="7898036" y="2970066"/>
                  <a:pt x="7898036" y="2970066"/>
                </a:cubicBezTo>
                <a:cubicBezTo>
                  <a:pt x="7889512" y="2969685"/>
                  <a:pt x="7881218" y="2968645"/>
                  <a:pt x="7874736" y="2968606"/>
                </a:cubicBezTo>
                <a:cubicBezTo>
                  <a:pt x="7877455" y="2960828"/>
                  <a:pt x="7881670" y="2959608"/>
                  <a:pt x="7885927" y="2960585"/>
                </a:cubicBezTo>
                <a:close/>
                <a:moveTo>
                  <a:pt x="7695025" y="2959183"/>
                </a:moveTo>
                <a:cubicBezTo>
                  <a:pt x="7697458" y="2958950"/>
                  <a:pt x="7700076" y="2960431"/>
                  <a:pt x="7702869" y="2961408"/>
                </a:cubicBezTo>
                <a:cubicBezTo>
                  <a:pt x="7698642" y="2973499"/>
                  <a:pt x="7693876" y="2969196"/>
                  <a:pt x="7688288" y="2967243"/>
                </a:cubicBezTo>
                <a:cubicBezTo>
                  <a:pt x="7690344" y="2961364"/>
                  <a:pt x="7692591" y="2959416"/>
                  <a:pt x="7695025" y="2959183"/>
                </a:cubicBezTo>
                <a:close/>
                <a:moveTo>
                  <a:pt x="8814430" y="2958703"/>
                </a:moveTo>
                <a:cubicBezTo>
                  <a:pt x="8816294" y="2959353"/>
                  <a:pt x="8818157" y="2960004"/>
                  <a:pt x="8820020" y="2960655"/>
                </a:cubicBezTo>
                <a:cubicBezTo>
                  <a:pt x="8821226" y="2963181"/>
                  <a:pt x="8822434" y="2965706"/>
                  <a:pt x="8823642" y="2968231"/>
                </a:cubicBezTo>
                <a:cubicBezTo>
                  <a:pt x="8816090" y="2971898"/>
                  <a:pt x="8814982" y="2963101"/>
                  <a:pt x="8814430" y="2958703"/>
                </a:cubicBezTo>
                <a:close/>
                <a:moveTo>
                  <a:pt x="8428274" y="2958247"/>
                </a:moveTo>
                <a:cubicBezTo>
                  <a:pt x="8430448" y="2963676"/>
                  <a:pt x="8425365" y="2966567"/>
                  <a:pt x="8425006" y="2961773"/>
                </a:cubicBezTo>
                <a:cubicBezTo>
                  <a:pt x="8425733" y="2959694"/>
                  <a:pt x="8428274" y="2958247"/>
                  <a:pt x="8428274" y="2958247"/>
                </a:cubicBezTo>
                <a:close/>
                <a:moveTo>
                  <a:pt x="9925465" y="2957653"/>
                </a:moveTo>
                <a:cubicBezTo>
                  <a:pt x="9928003" y="2957489"/>
                  <a:pt x="9930788" y="2958988"/>
                  <a:pt x="9933737" y="2960019"/>
                </a:cubicBezTo>
                <a:lnTo>
                  <a:pt x="9931118" y="2962410"/>
                </a:lnTo>
                <a:lnTo>
                  <a:pt x="9932929" y="2964508"/>
                </a:lnTo>
                <a:cubicBezTo>
                  <a:pt x="9933552" y="2966372"/>
                  <a:pt x="9933604" y="2969136"/>
                  <a:pt x="9932235" y="2973051"/>
                </a:cubicBezTo>
                <a:cubicBezTo>
                  <a:pt x="9930421" y="2972415"/>
                  <a:pt x="9929232" y="2971450"/>
                  <a:pt x="9928838" y="2969666"/>
                </a:cubicBezTo>
                <a:lnTo>
                  <a:pt x="9929849" y="2963568"/>
                </a:lnTo>
                <a:lnTo>
                  <a:pt x="9926449" y="2966672"/>
                </a:lnTo>
                <a:cubicBezTo>
                  <a:pt x="9923582" y="2966982"/>
                  <a:pt x="9920633" y="2965951"/>
                  <a:pt x="9918666" y="2965264"/>
                </a:cubicBezTo>
                <a:cubicBezTo>
                  <a:pt x="9920632" y="2959643"/>
                  <a:pt x="9922925" y="2957817"/>
                  <a:pt x="9925465" y="2957653"/>
                </a:cubicBezTo>
                <a:close/>
                <a:moveTo>
                  <a:pt x="9045700" y="2956309"/>
                </a:moveTo>
                <a:cubicBezTo>
                  <a:pt x="9048623" y="2957331"/>
                  <a:pt x="9056202" y="2957287"/>
                  <a:pt x="9062196" y="2959431"/>
                </a:cubicBezTo>
                <a:cubicBezTo>
                  <a:pt x="9068191" y="2961570"/>
                  <a:pt x="9072601" y="2965900"/>
                  <a:pt x="9069188" y="2975665"/>
                </a:cubicBezTo>
                <a:cubicBezTo>
                  <a:pt x="9063339" y="2973620"/>
                  <a:pt x="9038063" y="2978157"/>
                  <a:pt x="9045700" y="2956309"/>
                </a:cubicBezTo>
                <a:close/>
                <a:moveTo>
                  <a:pt x="10253741" y="2955919"/>
                </a:moveTo>
                <a:cubicBezTo>
                  <a:pt x="10250994" y="2963777"/>
                  <a:pt x="10252369" y="2966463"/>
                  <a:pt x="10256494" y="2967905"/>
                </a:cubicBezTo>
                <a:cubicBezTo>
                  <a:pt x="10258558" y="2962011"/>
                  <a:pt x="10257865" y="2957362"/>
                  <a:pt x="10253741" y="2955919"/>
                </a:cubicBezTo>
                <a:close/>
                <a:moveTo>
                  <a:pt x="7396288" y="2955853"/>
                </a:moveTo>
                <a:cubicBezTo>
                  <a:pt x="7393550" y="2963681"/>
                  <a:pt x="7390952" y="2964969"/>
                  <a:pt x="7387124" y="2963629"/>
                </a:cubicBezTo>
                <a:cubicBezTo>
                  <a:pt x="7389175" y="2957759"/>
                  <a:pt x="7392777" y="2954626"/>
                  <a:pt x="7396288" y="2955853"/>
                </a:cubicBezTo>
                <a:close/>
                <a:moveTo>
                  <a:pt x="10390321" y="2953815"/>
                </a:moveTo>
                <a:cubicBezTo>
                  <a:pt x="10398667" y="2956733"/>
                  <a:pt x="10403616" y="2962670"/>
                  <a:pt x="10408567" y="2968606"/>
                </a:cubicBezTo>
                <a:cubicBezTo>
                  <a:pt x="10398911" y="2969435"/>
                  <a:pt x="10394615" y="2961626"/>
                  <a:pt x="10390321" y="2953815"/>
                </a:cubicBezTo>
                <a:close/>
                <a:moveTo>
                  <a:pt x="9428103" y="2952975"/>
                </a:moveTo>
                <a:cubicBezTo>
                  <a:pt x="9431932" y="2954314"/>
                  <a:pt x="9433161" y="2956940"/>
                  <a:pt x="9430425" y="2964766"/>
                </a:cubicBezTo>
                <a:cubicBezTo>
                  <a:pt x="9426595" y="2963428"/>
                  <a:pt x="9426051" y="2958846"/>
                  <a:pt x="9428103" y="2952975"/>
                </a:cubicBezTo>
                <a:close/>
                <a:moveTo>
                  <a:pt x="2630247" y="2951801"/>
                </a:moveTo>
                <a:lnTo>
                  <a:pt x="2629412" y="2951833"/>
                </a:lnTo>
                <a:lnTo>
                  <a:pt x="2630243" y="2951840"/>
                </a:lnTo>
                <a:close/>
                <a:moveTo>
                  <a:pt x="2625995" y="2950854"/>
                </a:moveTo>
                <a:lnTo>
                  <a:pt x="2625990" y="2950918"/>
                </a:lnTo>
                <a:lnTo>
                  <a:pt x="2626433" y="2950940"/>
                </a:lnTo>
                <a:close/>
                <a:moveTo>
                  <a:pt x="7617407" y="2949841"/>
                </a:moveTo>
                <a:cubicBezTo>
                  <a:pt x="7618150" y="2949728"/>
                  <a:pt x="7618950" y="2950955"/>
                  <a:pt x="7619910" y="2954751"/>
                </a:cubicBezTo>
                <a:cubicBezTo>
                  <a:pt x="7619910" y="2954751"/>
                  <a:pt x="7617752" y="2953930"/>
                  <a:pt x="7615233" y="2952973"/>
                </a:cubicBezTo>
                <a:cubicBezTo>
                  <a:pt x="7615974" y="2951407"/>
                  <a:pt x="7616663" y="2949954"/>
                  <a:pt x="7617407" y="2949841"/>
                </a:cubicBezTo>
                <a:close/>
                <a:moveTo>
                  <a:pt x="7326405" y="2947344"/>
                </a:moveTo>
                <a:lnTo>
                  <a:pt x="7327178" y="2951547"/>
                </a:lnTo>
                <a:lnTo>
                  <a:pt x="7325340" y="2956467"/>
                </a:lnTo>
                <a:lnTo>
                  <a:pt x="7350988" y="2959492"/>
                </a:lnTo>
                <a:lnTo>
                  <a:pt x="7354086" y="2950635"/>
                </a:lnTo>
                <a:close/>
                <a:moveTo>
                  <a:pt x="9003297" y="2947160"/>
                </a:moveTo>
                <a:cubicBezTo>
                  <a:pt x="9009550" y="2949348"/>
                  <a:pt x="9017264" y="2950412"/>
                  <a:pt x="9024555" y="2952689"/>
                </a:cubicBezTo>
                <a:cubicBezTo>
                  <a:pt x="9031846" y="2954966"/>
                  <a:pt x="9038711" y="2958455"/>
                  <a:pt x="9043267" y="2965491"/>
                </a:cubicBezTo>
                <a:cubicBezTo>
                  <a:pt x="9050243" y="2972283"/>
                  <a:pt x="9030863" y="2974216"/>
                  <a:pt x="9028779" y="2973488"/>
                </a:cubicBezTo>
                <a:cubicBezTo>
                  <a:pt x="9020445" y="2970574"/>
                  <a:pt x="9012789" y="2965721"/>
                  <a:pt x="9004802" y="2962929"/>
                </a:cubicBezTo>
                <a:cubicBezTo>
                  <a:pt x="9004751" y="2956379"/>
                  <a:pt x="9004025" y="2951770"/>
                  <a:pt x="9003297" y="2947160"/>
                </a:cubicBezTo>
                <a:close/>
                <a:moveTo>
                  <a:pt x="8265556" y="2946750"/>
                </a:moveTo>
                <a:cubicBezTo>
                  <a:pt x="8262844" y="2954501"/>
                  <a:pt x="8260323" y="2955888"/>
                  <a:pt x="8256697" y="2954622"/>
                </a:cubicBezTo>
                <a:cubicBezTo>
                  <a:pt x="8259406" y="2946869"/>
                  <a:pt x="8261926" y="2945482"/>
                  <a:pt x="8265556" y="2946750"/>
                </a:cubicBezTo>
                <a:close/>
                <a:moveTo>
                  <a:pt x="9916520" y="2945228"/>
                </a:moveTo>
                <a:cubicBezTo>
                  <a:pt x="9920146" y="2946495"/>
                  <a:pt x="9920592" y="2951045"/>
                  <a:pt x="9918540" y="2956915"/>
                </a:cubicBezTo>
                <a:cubicBezTo>
                  <a:pt x="9914911" y="2955648"/>
                  <a:pt x="9913783" y="2953056"/>
                  <a:pt x="9916520" y="2945228"/>
                </a:cubicBezTo>
                <a:close/>
                <a:moveTo>
                  <a:pt x="7290661" y="2944390"/>
                </a:moveTo>
                <a:lnTo>
                  <a:pt x="7296540" y="2948279"/>
                </a:lnTo>
                <a:lnTo>
                  <a:pt x="7285816" y="2952757"/>
                </a:lnTo>
                <a:lnTo>
                  <a:pt x="7311039" y="2954780"/>
                </a:lnTo>
                <a:lnTo>
                  <a:pt x="7320884" y="2955941"/>
                </a:lnTo>
                <a:lnTo>
                  <a:pt x="7320701" y="2955142"/>
                </a:lnTo>
                <a:lnTo>
                  <a:pt x="7323723" y="2947025"/>
                </a:lnTo>
                <a:lnTo>
                  <a:pt x="7310603" y="2945464"/>
                </a:lnTo>
                <a:lnTo>
                  <a:pt x="7305109" y="2945168"/>
                </a:lnTo>
                <a:lnTo>
                  <a:pt x="7304190" y="2945852"/>
                </a:lnTo>
                <a:lnTo>
                  <a:pt x="7304529" y="2945137"/>
                </a:lnTo>
                <a:close/>
                <a:moveTo>
                  <a:pt x="9674536" y="2943908"/>
                </a:moveTo>
                <a:cubicBezTo>
                  <a:pt x="9672475" y="2949803"/>
                  <a:pt x="9670414" y="2955698"/>
                  <a:pt x="9668352" y="2961593"/>
                </a:cubicBezTo>
                <a:cubicBezTo>
                  <a:pt x="9670413" y="2962313"/>
                  <a:pt x="9674537" y="2963755"/>
                  <a:pt x="9676256" y="2964356"/>
                </a:cubicBezTo>
                <a:cubicBezTo>
                  <a:pt x="9682441" y="2966519"/>
                  <a:pt x="9686563" y="2967958"/>
                  <a:pt x="9692749" y="2970122"/>
                </a:cubicBezTo>
                <a:lnTo>
                  <a:pt x="9709619" y="2983981"/>
                </a:lnTo>
                <a:lnTo>
                  <a:pt x="9709443" y="2979820"/>
                </a:lnTo>
                <a:cubicBezTo>
                  <a:pt x="9711512" y="2980542"/>
                  <a:pt x="9713396" y="2981784"/>
                  <a:pt x="9714493" y="2983626"/>
                </a:cubicBezTo>
                <a:lnTo>
                  <a:pt x="9714682" y="2988141"/>
                </a:lnTo>
                <a:lnTo>
                  <a:pt x="9716114" y="2989317"/>
                </a:lnTo>
                <a:cubicBezTo>
                  <a:pt x="9724019" y="2994837"/>
                  <a:pt x="9732265" y="2999375"/>
                  <a:pt x="9741542" y="3002617"/>
                </a:cubicBezTo>
                <a:cubicBezTo>
                  <a:pt x="9738105" y="2985979"/>
                  <a:pt x="9725735" y="2981654"/>
                  <a:pt x="9714738" y="2973400"/>
                </a:cubicBezTo>
                <a:cubicBezTo>
                  <a:pt x="9700994" y="2966388"/>
                  <a:pt x="9685875" y="2956693"/>
                  <a:pt x="9674536" y="2943908"/>
                </a:cubicBezTo>
                <a:close/>
                <a:moveTo>
                  <a:pt x="10393506" y="2943582"/>
                </a:moveTo>
                <a:cubicBezTo>
                  <a:pt x="10392821" y="2945539"/>
                  <a:pt x="10392137" y="2947495"/>
                  <a:pt x="10390085" y="2953366"/>
                </a:cubicBezTo>
                <a:cubicBezTo>
                  <a:pt x="10389309" y="2942116"/>
                  <a:pt x="10389309" y="2942116"/>
                  <a:pt x="10393506" y="2943582"/>
                </a:cubicBezTo>
                <a:close/>
                <a:moveTo>
                  <a:pt x="9222163" y="2942576"/>
                </a:moveTo>
                <a:cubicBezTo>
                  <a:pt x="9220795" y="2946491"/>
                  <a:pt x="9219427" y="2950403"/>
                  <a:pt x="9218742" y="2952360"/>
                </a:cubicBezTo>
                <a:cubicBezTo>
                  <a:pt x="9210017" y="2949310"/>
                  <a:pt x="9216432" y="2944964"/>
                  <a:pt x="9222163" y="2942576"/>
                </a:cubicBezTo>
                <a:close/>
                <a:moveTo>
                  <a:pt x="7245046" y="2941937"/>
                </a:moveTo>
                <a:lnTo>
                  <a:pt x="7238733" y="2950638"/>
                </a:lnTo>
                <a:lnTo>
                  <a:pt x="7244836" y="2951508"/>
                </a:lnTo>
                <a:lnTo>
                  <a:pt x="7245892" y="2948520"/>
                </a:lnTo>
                <a:lnTo>
                  <a:pt x="7247297" y="2951859"/>
                </a:lnTo>
                <a:lnTo>
                  <a:pt x="7251809" y="2952502"/>
                </a:lnTo>
                <a:lnTo>
                  <a:pt x="7264935" y="2952385"/>
                </a:lnTo>
                <a:lnTo>
                  <a:pt x="7268152" y="2944956"/>
                </a:lnTo>
                <a:lnTo>
                  <a:pt x="7267513" y="2952362"/>
                </a:lnTo>
                <a:lnTo>
                  <a:pt x="7279556" y="2952254"/>
                </a:lnTo>
                <a:lnTo>
                  <a:pt x="7283904" y="2952604"/>
                </a:lnTo>
                <a:lnTo>
                  <a:pt x="7276585" y="2948462"/>
                </a:lnTo>
                <a:lnTo>
                  <a:pt x="7276538" y="2948323"/>
                </a:lnTo>
                <a:lnTo>
                  <a:pt x="7272290" y="2948978"/>
                </a:lnTo>
                <a:cubicBezTo>
                  <a:pt x="7271170" y="2948860"/>
                  <a:pt x="7270309" y="2948010"/>
                  <a:pt x="7268923" y="2945329"/>
                </a:cubicBezTo>
                <a:lnTo>
                  <a:pt x="7271665" y="2943369"/>
                </a:lnTo>
                <a:close/>
                <a:moveTo>
                  <a:pt x="7223243" y="2940764"/>
                </a:moveTo>
                <a:lnTo>
                  <a:pt x="7224594" y="2948620"/>
                </a:lnTo>
                <a:lnTo>
                  <a:pt x="7231613" y="2949622"/>
                </a:lnTo>
                <a:lnTo>
                  <a:pt x="7231237" y="2943767"/>
                </a:lnTo>
                <a:lnTo>
                  <a:pt x="7223945" y="2940802"/>
                </a:lnTo>
                <a:close/>
                <a:moveTo>
                  <a:pt x="7199718" y="2940348"/>
                </a:moveTo>
                <a:lnTo>
                  <a:pt x="7193061" y="2940684"/>
                </a:lnTo>
                <a:lnTo>
                  <a:pt x="7192940" y="2942438"/>
                </a:lnTo>
                <a:lnTo>
                  <a:pt x="7198255" y="2944805"/>
                </a:lnTo>
                <a:lnTo>
                  <a:pt x="7201351" y="2945256"/>
                </a:lnTo>
                <a:lnTo>
                  <a:pt x="7196181" y="2941369"/>
                </a:lnTo>
                <a:close/>
                <a:moveTo>
                  <a:pt x="9205163" y="2938066"/>
                </a:moveTo>
                <a:cubicBezTo>
                  <a:pt x="9208991" y="2939404"/>
                  <a:pt x="9209292" y="2943669"/>
                  <a:pt x="9207170" y="2949736"/>
                </a:cubicBezTo>
                <a:cubicBezTo>
                  <a:pt x="9203660" y="2948509"/>
                  <a:pt x="9202453" y="2945816"/>
                  <a:pt x="9205163" y="2938066"/>
                </a:cubicBezTo>
                <a:close/>
                <a:moveTo>
                  <a:pt x="7789486" y="2936292"/>
                </a:moveTo>
                <a:cubicBezTo>
                  <a:pt x="7801007" y="2936202"/>
                  <a:pt x="7812358" y="2938041"/>
                  <a:pt x="7823598" y="2939935"/>
                </a:cubicBezTo>
                <a:cubicBezTo>
                  <a:pt x="7827689" y="2940809"/>
                  <a:pt x="7832063" y="2941644"/>
                  <a:pt x="7836408" y="2942776"/>
                </a:cubicBezTo>
                <a:cubicBezTo>
                  <a:pt x="7839665" y="2943623"/>
                  <a:pt x="7842904" y="2944637"/>
                  <a:pt x="7845985" y="2945956"/>
                </a:cubicBezTo>
                <a:cubicBezTo>
                  <a:pt x="7855232" y="2949918"/>
                  <a:pt x="7863084" y="2956632"/>
                  <a:pt x="7865864" y="2969891"/>
                </a:cubicBezTo>
                <a:cubicBezTo>
                  <a:pt x="7844322" y="2962361"/>
                  <a:pt x="7819443" y="2958105"/>
                  <a:pt x="7794771" y="2960585"/>
                </a:cubicBezTo>
                <a:cubicBezTo>
                  <a:pt x="7781641" y="2960439"/>
                  <a:pt x="7754565" y="2968741"/>
                  <a:pt x="7754345" y="2944231"/>
                </a:cubicBezTo>
                <a:cubicBezTo>
                  <a:pt x="7766270" y="2938404"/>
                  <a:pt x="7777964" y="2936383"/>
                  <a:pt x="7789486" y="2936292"/>
                </a:cubicBezTo>
                <a:close/>
                <a:moveTo>
                  <a:pt x="10291290" y="2935910"/>
                </a:moveTo>
                <a:lnTo>
                  <a:pt x="10289991" y="2936751"/>
                </a:lnTo>
                <a:cubicBezTo>
                  <a:pt x="10289352" y="2937163"/>
                  <a:pt x="10288906" y="2937451"/>
                  <a:pt x="10288906" y="2937451"/>
                </a:cubicBezTo>
                <a:close/>
                <a:moveTo>
                  <a:pt x="8501769" y="2935792"/>
                </a:moveTo>
                <a:cubicBezTo>
                  <a:pt x="8505599" y="2937130"/>
                  <a:pt x="8513592" y="2937823"/>
                  <a:pt x="8510316" y="2947192"/>
                </a:cubicBezTo>
                <a:cubicBezTo>
                  <a:pt x="8504574" y="2945184"/>
                  <a:pt x="8498493" y="2945161"/>
                  <a:pt x="8501769" y="2935792"/>
                </a:cubicBezTo>
                <a:close/>
                <a:moveTo>
                  <a:pt x="9014594" y="2934664"/>
                </a:moveTo>
                <a:cubicBezTo>
                  <a:pt x="9018223" y="2935932"/>
                  <a:pt x="9018739" y="2940272"/>
                  <a:pt x="9016620" y="2946340"/>
                </a:cubicBezTo>
                <a:cubicBezTo>
                  <a:pt x="9012992" y="2945071"/>
                  <a:pt x="9011884" y="2942415"/>
                  <a:pt x="9014594" y="2934664"/>
                </a:cubicBezTo>
                <a:close/>
                <a:moveTo>
                  <a:pt x="10293460" y="2934507"/>
                </a:moveTo>
                <a:lnTo>
                  <a:pt x="10292244" y="2935295"/>
                </a:lnTo>
                <a:lnTo>
                  <a:pt x="10291290" y="2935910"/>
                </a:lnTo>
                <a:close/>
                <a:moveTo>
                  <a:pt x="10294247" y="2933999"/>
                </a:moveTo>
                <a:cubicBezTo>
                  <a:pt x="10294691" y="2933713"/>
                  <a:pt x="10294581" y="2933784"/>
                  <a:pt x="10294162" y="2934054"/>
                </a:cubicBezTo>
                <a:lnTo>
                  <a:pt x="10293460" y="2934507"/>
                </a:lnTo>
                <a:close/>
                <a:moveTo>
                  <a:pt x="7658472" y="2933898"/>
                </a:moveTo>
                <a:lnTo>
                  <a:pt x="7658492" y="2938102"/>
                </a:lnTo>
                <a:lnTo>
                  <a:pt x="7659581" y="2934611"/>
                </a:lnTo>
                <a:cubicBezTo>
                  <a:pt x="7660132" y="2934119"/>
                  <a:pt x="7660753" y="2933993"/>
                  <a:pt x="7661371" y="2934311"/>
                </a:cubicBezTo>
                <a:cubicBezTo>
                  <a:pt x="7661991" y="2934632"/>
                  <a:pt x="7662612" y="2935397"/>
                  <a:pt x="7663179" y="2936693"/>
                </a:cubicBezTo>
                <a:cubicBezTo>
                  <a:pt x="7662271" y="2936377"/>
                  <a:pt x="7661647" y="2936708"/>
                  <a:pt x="7660851" y="2937527"/>
                </a:cubicBezTo>
                <a:lnTo>
                  <a:pt x="7658503" y="2940166"/>
                </a:lnTo>
                <a:lnTo>
                  <a:pt x="7658503" y="2940267"/>
                </a:lnTo>
                <a:cubicBezTo>
                  <a:pt x="7657525" y="2947159"/>
                  <a:pt x="7653786" y="2954575"/>
                  <a:pt x="7649705" y="2953150"/>
                </a:cubicBezTo>
                <a:cubicBezTo>
                  <a:pt x="7651710" y="2947420"/>
                  <a:pt x="7654539" y="2939330"/>
                  <a:pt x="7658472" y="2933898"/>
                </a:cubicBezTo>
                <a:close/>
                <a:moveTo>
                  <a:pt x="9367257" y="2932745"/>
                </a:moveTo>
                <a:lnTo>
                  <a:pt x="9367831" y="2941414"/>
                </a:lnTo>
                <a:lnTo>
                  <a:pt x="9375604" y="2946233"/>
                </a:lnTo>
                <a:lnTo>
                  <a:pt x="9376536" y="2939709"/>
                </a:lnTo>
                <a:cubicBezTo>
                  <a:pt x="9376117" y="2937084"/>
                  <a:pt x="9374531" y="2935597"/>
                  <a:pt x="9372681" y="2934640"/>
                </a:cubicBezTo>
                <a:cubicBezTo>
                  <a:pt x="9370834" y="2933685"/>
                  <a:pt x="9368721" y="2933258"/>
                  <a:pt x="9367257" y="2932745"/>
                </a:cubicBezTo>
                <a:close/>
                <a:moveTo>
                  <a:pt x="8764182" y="2931893"/>
                </a:moveTo>
                <a:cubicBezTo>
                  <a:pt x="8769770" y="2933845"/>
                  <a:pt x="8776014" y="2933925"/>
                  <a:pt x="8772738" y="2943294"/>
                </a:cubicBezTo>
                <a:cubicBezTo>
                  <a:pt x="8769013" y="2941992"/>
                  <a:pt x="8760906" y="2941262"/>
                  <a:pt x="8764182" y="2931893"/>
                </a:cubicBezTo>
                <a:close/>
                <a:moveTo>
                  <a:pt x="8671891" y="2929170"/>
                </a:moveTo>
                <a:cubicBezTo>
                  <a:pt x="8675757" y="2930053"/>
                  <a:pt x="8679696" y="2933114"/>
                  <a:pt x="8682671" y="2934154"/>
                </a:cubicBezTo>
                <a:cubicBezTo>
                  <a:pt x="8677320" y="2949458"/>
                  <a:pt x="8667515" y="2939298"/>
                  <a:pt x="8661564" y="2937219"/>
                </a:cubicBezTo>
                <a:cubicBezTo>
                  <a:pt x="8664243" y="2929551"/>
                  <a:pt x="8668026" y="2928285"/>
                  <a:pt x="8671891" y="2929170"/>
                </a:cubicBezTo>
                <a:close/>
                <a:moveTo>
                  <a:pt x="8191291" y="2928808"/>
                </a:moveTo>
                <a:cubicBezTo>
                  <a:pt x="8196574" y="2930610"/>
                  <a:pt x="8201764" y="2935083"/>
                  <a:pt x="8204773" y="2936134"/>
                </a:cubicBezTo>
                <a:cubicBezTo>
                  <a:pt x="8198605" y="2953776"/>
                  <a:pt x="8185297" y="2940324"/>
                  <a:pt x="8177271" y="2937517"/>
                </a:cubicBezTo>
                <a:cubicBezTo>
                  <a:pt x="8180641" y="2927881"/>
                  <a:pt x="8186011" y="2927006"/>
                  <a:pt x="8191291" y="2928808"/>
                </a:cubicBezTo>
                <a:close/>
                <a:moveTo>
                  <a:pt x="10276164" y="2928495"/>
                </a:moveTo>
                <a:cubicBezTo>
                  <a:pt x="10275638" y="2930000"/>
                  <a:pt x="10277323" y="2930588"/>
                  <a:pt x="10276691" y="2932395"/>
                </a:cubicBezTo>
                <a:lnTo>
                  <a:pt x="10275300" y="2933056"/>
                </a:lnTo>
                <a:lnTo>
                  <a:pt x="10273009" y="2934147"/>
                </a:lnTo>
                <a:cubicBezTo>
                  <a:pt x="10272041" y="2933807"/>
                  <a:pt x="10271345" y="2932551"/>
                  <a:pt x="10270966" y="2930392"/>
                </a:cubicBezTo>
                <a:cubicBezTo>
                  <a:pt x="10273619" y="2929294"/>
                  <a:pt x="10274145" y="2927790"/>
                  <a:pt x="10276164" y="2928495"/>
                </a:cubicBezTo>
                <a:close/>
                <a:moveTo>
                  <a:pt x="7207619" y="2927979"/>
                </a:moveTo>
                <a:lnTo>
                  <a:pt x="7207327" y="2928259"/>
                </a:lnTo>
                <a:lnTo>
                  <a:pt x="7206159" y="2929375"/>
                </a:lnTo>
                <a:close/>
                <a:moveTo>
                  <a:pt x="7208856" y="2926799"/>
                </a:moveTo>
                <a:cubicBezTo>
                  <a:pt x="7209197" y="2926475"/>
                  <a:pt x="7209113" y="2926556"/>
                  <a:pt x="7208792" y="2926861"/>
                </a:cubicBezTo>
                <a:lnTo>
                  <a:pt x="7207619" y="2927979"/>
                </a:lnTo>
                <a:close/>
                <a:moveTo>
                  <a:pt x="7633273" y="2925408"/>
                </a:moveTo>
                <a:lnTo>
                  <a:pt x="7622781" y="2926285"/>
                </a:lnTo>
                <a:cubicBezTo>
                  <a:pt x="7609082" y="2927409"/>
                  <a:pt x="7598601" y="2927119"/>
                  <a:pt x="7587058" y="2929064"/>
                </a:cubicBezTo>
                <a:cubicBezTo>
                  <a:pt x="7560694" y="2935400"/>
                  <a:pt x="7605055" y="2935907"/>
                  <a:pt x="7615325" y="2936646"/>
                </a:cubicBezTo>
                <a:lnTo>
                  <a:pt x="7629365" y="2935195"/>
                </a:lnTo>
                <a:close/>
                <a:moveTo>
                  <a:pt x="9201197" y="2925375"/>
                </a:moveTo>
                <a:lnTo>
                  <a:pt x="9201641" y="2927641"/>
                </a:lnTo>
                <a:cubicBezTo>
                  <a:pt x="9201666" y="2927778"/>
                  <a:pt x="9201571" y="2927281"/>
                  <a:pt x="9201413" y="2926483"/>
                </a:cubicBezTo>
                <a:close/>
                <a:moveTo>
                  <a:pt x="9969929" y="2925181"/>
                </a:moveTo>
                <a:cubicBezTo>
                  <a:pt x="9980043" y="2928718"/>
                  <a:pt x="9989233" y="2942738"/>
                  <a:pt x="9998350" y="2950246"/>
                </a:cubicBezTo>
                <a:cubicBezTo>
                  <a:pt x="9991056" y="2971112"/>
                  <a:pt x="9968128" y="2950488"/>
                  <a:pt x="9961104" y="2943709"/>
                </a:cubicBezTo>
                <a:cubicBezTo>
                  <a:pt x="9954082" y="2936931"/>
                  <a:pt x="9959469" y="2921524"/>
                  <a:pt x="9969929" y="2925181"/>
                </a:cubicBezTo>
                <a:close/>
                <a:moveTo>
                  <a:pt x="9201082" y="2924799"/>
                </a:moveTo>
                <a:lnTo>
                  <a:pt x="9201122" y="2924990"/>
                </a:lnTo>
                <a:lnTo>
                  <a:pt x="9201197" y="2925375"/>
                </a:lnTo>
                <a:close/>
                <a:moveTo>
                  <a:pt x="9888713" y="2924075"/>
                </a:moveTo>
                <a:cubicBezTo>
                  <a:pt x="9891592" y="2923731"/>
                  <a:pt x="9894541" y="2924761"/>
                  <a:pt x="9896507" y="2925448"/>
                </a:cubicBezTo>
                <a:cubicBezTo>
                  <a:pt x="9892579" y="2936683"/>
                  <a:pt x="9887243" y="2933017"/>
                  <a:pt x="9881344" y="2930954"/>
                </a:cubicBezTo>
                <a:cubicBezTo>
                  <a:pt x="9883027" y="2926139"/>
                  <a:pt x="9885835" y="2924420"/>
                  <a:pt x="9888713" y="2924075"/>
                </a:cubicBezTo>
                <a:close/>
                <a:moveTo>
                  <a:pt x="7215459" y="2923757"/>
                </a:moveTo>
                <a:lnTo>
                  <a:pt x="7179659" y="2925160"/>
                </a:lnTo>
                <a:lnTo>
                  <a:pt x="7180427" y="2925397"/>
                </a:lnTo>
                <a:lnTo>
                  <a:pt x="7205746" y="2929769"/>
                </a:lnTo>
                <a:lnTo>
                  <a:pt x="7206159" y="2929375"/>
                </a:lnTo>
                <a:lnTo>
                  <a:pt x="7205747" y="2929769"/>
                </a:lnTo>
                <a:lnTo>
                  <a:pt x="7210800" y="2930642"/>
                </a:lnTo>
                <a:lnTo>
                  <a:pt x="7210837" y="2930646"/>
                </a:lnTo>
                <a:lnTo>
                  <a:pt x="7210234" y="2929675"/>
                </a:lnTo>
                <a:close/>
                <a:moveTo>
                  <a:pt x="9200163" y="2920109"/>
                </a:moveTo>
                <a:cubicBezTo>
                  <a:pt x="9200163" y="2920109"/>
                  <a:pt x="9200370" y="2921171"/>
                  <a:pt x="9200633" y="2922500"/>
                </a:cubicBezTo>
                <a:lnTo>
                  <a:pt x="9200901" y="2923876"/>
                </a:lnTo>
                <a:close/>
                <a:moveTo>
                  <a:pt x="8211652" y="2916557"/>
                </a:moveTo>
                <a:cubicBezTo>
                  <a:pt x="8208916" y="2924386"/>
                  <a:pt x="8206419" y="2925709"/>
                  <a:pt x="8202791" y="2924441"/>
                </a:cubicBezTo>
                <a:cubicBezTo>
                  <a:pt x="8204844" y="2918569"/>
                  <a:pt x="8208026" y="2915290"/>
                  <a:pt x="8211652" y="2916557"/>
                </a:cubicBezTo>
                <a:close/>
                <a:moveTo>
                  <a:pt x="8224511" y="2912640"/>
                </a:moveTo>
                <a:cubicBezTo>
                  <a:pt x="8227249" y="2912284"/>
                  <a:pt x="8230044" y="2913261"/>
                  <a:pt x="8231908" y="2913912"/>
                </a:cubicBezTo>
                <a:cubicBezTo>
                  <a:pt x="8227975" y="2925154"/>
                  <a:pt x="8223043" y="2921327"/>
                  <a:pt x="8217455" y="2919374"/>
                </a:cubicBezTo>
                <a:cubicBezTo>
                  <a:pt x="8219093" y="2914689"/>
                  <a:pt x="8221773" y="2912997"/>
                  <a:pt x="8224511" y="2912640"/>
                </a:cubicBezTo>
                <a:close/>
                <a:moveTo>
                  <a:pt x="7967300" y="2912573"/>
                </a:moveTo>
                <a:cubicBezTo>
                  <a:pt x="7972403" y="2914082"/>
                  <a:pt x="7977736" y="2918148"/>
                  <a:pt x="7981749" y="2919551"/>
                </a:cubicBezTo>
                <a:cubicBezTo>
                  <a:pt x="7975012" y="2938826"/>
                  <a:pt x="7960264" y="2923040"/>
                  <a:pt x="7954247" y="2920935"/>
                </a:cubicBezTo>
                <a:cubicBezTo>
                  <a:pt x="7957332" y="2912113"/>
                  <a:pt x="7962199" y="2911066"/>
                  <a:pt x="7967300" y="2912573"/>
                </a:cubicBezTo>
                <a:close/>
                <a:moveTo>
                  <a:pt x="10172114" y="2911573"/>
                </a:moveTo>
                <a:cubicBezTo>
                  <a:pt x="10176309" y="2913041"/>
                  <a:pt x="10170791" y="2922090"/>
                  <a:pt x="10170791" y="2922090"/>
                </a:cubicBezTo>
                <a:cubicBezTo>
                  <a:pt x="10171474" y="2920132"/>
                  <a:pt x="10170061" y="2917443"/>
                  <a:pt x="10170745" y="2915485"/>
                </a:cubicBezTo>
                <a:cubicBezTo>
                  <a:pt x="10170745" y="2915485"/>
                  <a:pt x="10171428" y="2913531"/>
                  <a:pt x="10172114" y="2911573"/>
                </a:cubicBezTo>
                <a:close/>
                <a:moveTo>
                  <a:pt x="9335852" y="2910741"/>
                </a:moveTo>
                <a:lnTo>
                  <a:pt x="9334985" y="2918968"/>
                </a:lnTo>
                <a:lnTo>
                  <a:pt x="9343540" y="2925083"/>
                </a:lnTo>
                <a:lnTo>
                  <a:pt x="9349999" y="2926710"/>
                </a:lnTo>
                <a:cubicBezTo>
                  <a:pt x="9352691" y="2919015"/>
                  <a:pt x="9350619" y="2915535"/>
                  <a:pt x="9347142" y="2913722"/>
                </a:cubicBezTo>
                <a:cubicBezTo>
                  <a:pt x="9343665" y="2911909"/>
                  <a:pt x="9338783" y="2911765"/>
                  <a:pt x="9335852" y="2910741"/>
                </a:cubicBezTo>
                <a:close/>
                <a:moveTo>
                  <a:pt x="7747873" y="2910170"/>
                </a:moveTo>
                <a:lnTo>
                  <a:pt x="7761316" y="2910558"/>
                </a:lnTo>
                <a:lnTo>
                  <a:pt x="7762780" y="2911223"/>
                </a:lnTo>
                <a:lnTo>
                  <a:pt x="7765432" y="2913188"/>
                </a:lnTo>
                <a:cubicBezTo>
                  <a:pt x="7759755" y="2915333"/>
                  <a:pt x="7731624" y="2916213"/>
                  <a:pt x="7727429" y="2916994"/>
                </a:cubicBezTo>
                <a:cubicBezTo>
                  <a:pt x="7715932" y="2917504"/>
                  <a:pt x="7706880" y="2918119"/>
                  <a:pt x="7698960" y="2918810"/>
                </a:cubicBezTo>
                <a:lnTo>
                  <a:pt x="7694814" y="2919244"/>
                </a:lnTo>
                <a:lnTo>
                  <a:pt x="7664498" y="2912301"/>
                </a:lnTo>
                <a:lnTo>
                  <a:pt x="7702573" y="2913875"/>
                </a:lnTo>
                <a:cubicBezTo>
                  <a:pt x="7710004" y="2914326"/>
                  <a:pt x="7731457" y="2910905"/>
                  <a:pt x="7747873" y="2910170"/>
                </a:cubicBezTo>
                <a:close/>
                <a:moveTo>
                  <a:pt x="8098403" y="2909598"/>
                </a:moveTo>
                <a:cubicBezTo>
                  <a:pt x="8101222" y="2910585"/>
                  <a:pt x="8105975" y="2910573"/>
                  <a:pt x="8109325" y="2912300"/>
                </a:cubicBezTo>
                <a:cubicBezTo>
                  <a:pt x="8112676" y="2914029"/>
                  <a:pt x="8114625" y="2917503"/>
                  <a:pt x="8111844" y="2925460"/>
                </a:cubicBezTo>
                <a:cubicBezTo>
                  <a:pt x="8106204" y="2923488"/>
                  <a:pt x="8093535" y="2923523"/>
                  <a:pt x="8098403" y="2909598"/>
                </a:cubicBezTo>
                <a:close/>
                <a:moveTo>
                  <a:pt x="8187546" y="2908129"/>
                </a:moveTo>
                <a:cubicBezTo>
                  <a:pt x="8193556" y="2910230"/>
                  <a:pt x="8197563" y="2911631"/>
                  <a:pt x="8201570" y="2913033"/>
                </a:cubicBezTo>
                <a:cubicBezTo>
                  <a:pt x="8200202" y="2916948"/>
                  <a:pt x="8198833" y="2920863"/>
                  <a:pt x="8198149" y="2922819"/>
                </a:cubicBezTo>
                <a:cubicBezTo>
                  <a:pt x="8194141" y="2921417"/>
                  <a:pt x="8190134" y="2920016"/>
                  <a:pt x="8184125" y="2917915"/>
                </a:cubicBezTo>
                <a:cubicBezTo>
                  <a:pt x="8184808" y="2915958"/>
                  <a:pt x="8186176" y="2912044"/>
                  <a:pt x="8187546" y="2908129"/>
                </a:cubicBezTo>
                <a:close/>
                <a:moveTo>
                  <a:pt x="10359750" y="2907476"/>
                </a:moveTo>
                <a:cubicBezTo>
                  <a:pt x="10369017" y="2910301"/>
                  <a:pt x="10375473" y="2927101"/>
                  <a:pt x="10382014" y="2932711"/>
                </a:cubicBezTo>
                <a:cubicBezTo>
                  <a:pt x="10369890" y="2928474"/>
                  <a:pt x="10358795" y="2922379"/>
                  <a:pt x="10349435" y="2910242"/>
                </a:cubicBezTo>
                <a:cubicBezTo>
                  <a:pt x="10353258" y="2907146"/>
                  <a:pt x="10356659" y="2906535"/>
                  <a:pt x="10359750" y="2907476"/>
                </a:cubicBezTo>
                <a:close/>
                <a:moveTo>
                  <a:pt x="8394938" y="2906690"/>
                </a:moveTo>
                <a:cubicBezTo>
                  <a:pt x="8390344" y="2907288"/>
                  <a:pt x="8390344" y="2907288"/>
                  <a:pt x="8391502" y="2916515"/>
                </a:cubicBezTo>
                <a:cubicBezTo>
                  <a:pt x="8392876" y="2912583"/>
                  <a:pt x="8393563" y="2910620"/>
                  <a:pt x="8394938" y="2906690"/>
                </a:cubicBezTo>
                <a:close/>
                <a:moveTo>
                  <a:pt x="7940155" y="2905936"/>
                </a:moveTo>
                <a:cubicBezTo>
                  <a:pt x="7943878" y="2907238"/>
                  <a:pt x="7947606" y="2908541"/>
                  <a:pt x="7951328" y="2909841"/>
                </a:cubicBezTo>
                <a:cubicBezTo>
                  <a:pt x="7949962" y="2913756"/>
                  <a:pt x="7948706" y="2917347"/>
                  <a:pt x="7947911" y="2919629"/>
                </a:cubicBezTo>
                <a:cubicBezTo>
                  <a:pt x="7944185" y="2918326"/>
                  <a:pt x="7940457" y="2917023"/>
                  <a:pt x="7936733" y="2915721"/>
                </a:cubicBezTo>
                <a:cubicBezTo>
                  <a:pt x="7937530" y="2913441"/>
                  <a:pt x="7938786" y="2909849"/>
                  <a:pt x="7940155" y="2905936"/>
                </a:cubicBezTo>
                <a:close/>
                <a:moveTo>
                  <a:pt x="9210197" y="2904165"/>
                </a:moveTo>
                <a:lnTo>
                  <a:pt x="9201065" y="2924712"/>
                </a:lnTo>
                <a:lnTo>
                  <a:pt x="9199743" y="2927688"/>
                </a:lnTo>
                <a:lnTo>
                  <a:pt x="9200901" y="2923876"/>
                </a:lnTo>
                <a:lnTo>
                  <a:pt x="9203479" y="2915405"/>
                </a:lnTo>
                <a:cubicBezTo>
                  <a:pt x="9205388" y="2911542"/>
                  <a:pt x="9207792" y="2907854"/>
                  <a:pt x="9210197" y="2904165"/>
                </a:cubicBezTo>
                <a:close/>
                <a:moveTo>
                  <a:pt x="8377681" y="2900657"/>
                </a:moveTo>
                <a:lnTo>
                  <a:pt x="8378918" y="2902174"/>
                </a:lnTo>
                <a:lnTo>
                  <a:pt x="8377448" y="2902202"/>
                </a:lnTo>
                <a:close/>
                <a:moveTo>
                  <a:pt x="9162088" y="2900501"/>
                </a:moveTo>
                <a:cubicBezTo>
                  <a:pt x="9156173" y="2904800"/>
                  <a:pt x="9152225" y="2909785"/>
                  <a:pt x="9150242" y="2915457"/>
                </a:cubicBezTo>
                <a:cubicBezTo>
                  <a:pt x="9149598" y="2910988"/>
                  <a:pt x="9148956" y="2906519"/>
                  <a:pt x="9148309" y="2902050"/>
                </a:cubicBezTo>
                <a:cubicBezTo>
                  <a:pt x="9152904" y="2901531"/>
                  <a:pt x="9157496" y="2901017"/>
                  <a:pt x="9162088" y="2900501"/>
                </a:cubicBezTo>
                <a:close/>
                <a:moveTo>
                  <a:pt x="8965269" y="2899778"/>
                </a:moveTo>
                <a:cubicBezTo>
                  <a:pt x="8966704" y="2909054"/>
                  <a:pt x="8968138" y="2918331"/>
                  <a:pt x="8975071" y="2918562"/>
                </a:cubicBezTo>
                <a:cubicBezTo>
                  <a:pt x="8982004" y="2918791"/>
                  <a:pt x="8986203" y="2926841"/>
                  <a:pt x="8978622" y="2935158"/>
                </a:cubicBezTo>
                <a:cubicBezTo>
                  <a:pt x="8968987" y="2949342"/>
                  <a:pt x="8955734" y="2933739"/>
                  <a:pt x="8947749" y="2930948"/>
                </a:cubicBezTo>
                <a:cubicBezTo>
                  <a:pt x="8953932" y="2919945"/>
                  <a:pt x="8959770" y="2908821"/>
                  <a:pt x="8965269" y="2899778"/>
                </a:cubicBezTo>
                <a:close/>
                <a:moveTo>
                  <a:pt x="8085402" y="2895116"/>
                </a:moveTo>
                <a:cubicBezTo>
                  <a:pt x="8083348" y="2900988"/>
                  <a:pt x="8080166" y="2904267"/>
                  <a:pt x="8076541" y="2903000"/>
                </a:cubicBezTo>
                <a:cubicBezTo>
                  <a:pt x="8079161" y="2895495"/>
                  <a:pt x="8081773" y="2893848"/>
                  <a:pt x="8085402" y="2895116"/>
                </a:cubicBezTo>
                <a:close/>
                <a:moveTo>
                  <a:pt x="9864953" y="2893627"/>
                </a:moveTo>
                <a:cubicBezTo>
                  <a:pt x="9874521" y="2895402"/>
                  <a:pt x="9881666" y="2909448"/>
                  <a:pt x="9888068" y="2914930"/>
                </a:cubicBezTo>
                <a:cubicBezTo>
                  <a:pt x="9886721" y="2918781"/>
                  <a:pt x="9886048" y="2920708"/>
                  <a:pt x="9885375" y="2922633"/>
                </a:cubicBezTo>
                <a:cubicBezTo>
                  <a:pt x="9874861" y="2914634"/>
                  <a:pt x="9865027" y="2904714"/>
                  <a:pt x="9854518" y="2896716"/>
                </a:cubicBezTo>
                <a:cubicBezTo>
                  <a:pt x="9858308" y="2893808"/>
                  <a:pt x="9861764" y="2893036"/>
                  <a:pt x="9864953" y="2893627"/>
                </a:cubicBezTo>
                <a:close/>
                <a:moveTo>
                  <a:pt x="8716189" y="2891836"/>
                </a:moveTo>
                <a:cubicBezTo>
                  <a:pt x="8719589" y="2891213"/>
                  <a:pt x="8723203" y="2892096"/>
                  <a:pt x="8726730" y="2893627"/>
                </a:cubicBezTo>
                <a:cubicBezTo>
                  <a:pt x="8733778" y="2896691"/>
                  <a:pt x="8740470" y="2902345"/>
                  <a:pt x="8744373" y="2903709"/>
                </a:cubicBezTo>
                <a:cubicBezTo>
                  <a:pt x="8734388" y="2919744"/>
                  <a:pt x="8732321" y="2925652"/>
                  <a:pt x="8737946" y="2940880"/>
                </a:cubicBezTo>
                <a:cubicBezTo>
                  <a:pt x="8743342" y="2931715"/>
                  <a:pt x="8748851" y="2915957"/>
                  <a:pt x="8758605" y="2919369"/>
                </a:cubicBezTo>
                <a:cubicBezTo>
                  <a:pt x="8755161" y="2929216"/>
                  <a:pt x="8751719" y="2939066"/>
                  <a:pt x="8748965" y="2946944"/>
                </a:cubicBezTo>
                <a:cubicBezTo>
                  <a:pt x="8752179" y="2950278"/>
                  <a:pt x="8755392" y="2953610"/>
                  <a:pt x="8759297" y="2954976"/>
                </a:cubicBezTo>
                <a:cubicBezTo>
                  <a:pt x="8767673" y="2962326"/>
                  <a:pt x="8774102" y="2968993"/>
                  <a:pt x="8782155" y="2976230"/>
                </a:cubicBezTo>
                <a:cubicBezTo>
                  <a:pt x="8757231" y="2960885"/>
                  <a:pt x="8732553" y="2950047"/>
                  <a:pt x="8706938" y="2936671"/>
                </a:cubicBezTo>
                <a:cubicBezTo>
                  <a:pt x="8705790" y="2927428"/>
                  <a:pt x="8700853" y="2910230"/>
                  <a:pt x="8706936" y="2899094"/>
                </a:cubicBezTo>
                <a:cubicBezTo>
                  <a:pt x="8709603" y="2894593"/>
                  <a:pt x="8712789" y="2892461"/>
                  <a:pt x="8716189" y="2891836"/>
                </a:cubicBezTo>
                <a:close/>
                <a:moveTo>
                  <a:pt x="9309870" y="2890998"/>
                </a:moveTo>
                <a:cubicBezTo>
                  <a:pt x="9308180" y="2895828"/>
                  <a:pt x="9308226" y="2899222"/>
                  <a:pt x="9309339" y="2901627"/>
                </a:cubicBezTo>
                <a:lnTo>
                  <a:pt x="9314927" y="2906104"/>
                </a:lnTo>
                <a:lnTo>
                  <a:pt x="9315296" y="2906337"/>
                </a:lnTo>
                <a:lnTo>
                  <a:pt x="9329990" y="2908691"/>
                </a:lnTo>
                <a:cubicBezTo>
                  <a:pt x="9333027" y="2900014"/>
                  <a:pt x="9329949" y="2896273"/>
                  <a:pt x="9325136" y="2894360"/>
                </a:cubicBezTo>
                <a:cubicBezTo>
                  <a:pt x="9320325" y="2892449"/>
                  <a:pt x="9313776" y="2892365"/>
                  <a:pt x="9309870" y="2890998"/>
                </a:cubicBezTo>
                <a:close/>
                <a:moveTo>
                  <a:pt x="8137286" y="2890560"/>
                </a:moveTo>
                <a:cubicBezTo>
                  <a:pt x="8140916" y="2891829"/>
                  <a:pt x="8141360" y="2896376"/>
                  <a:pt x="8139307" y="2902248"/>
                </a:cubicBezTo>
                <a:cubicBezTo>
                  <a:pt x="8135679" y="2900980"/>
                  <a:pt x="8134550" y="2898388"/>
                  <a:pt x="8137286" y="2890560"/>
                </a:cubicBezTo>
                <a:close/>
                <a:moveTo>
                  <a:pt x="9823100" y="2890236"/>
                </a:moveTo>
                <a:cubicBezTo>
                  <a:pt x="9825559" y="2891883"/>
                  <a:pt x="9827032" y="2895553"/>
                  <a:pt x="9825396" y="2900237"/>
                </a:cubicBezTo>
                <a:cubicBezTo>
                  <a:pt x="9821462" y="2898863"/>
                  <a:pt x="9818187" y="2895615"/>
                  <a:pt x="9814910" y="2892367"/>
                </a:cubicBezTo>
                <a:cubicBezTo>
                  <a:pt x="9817203" y="2888963"/>
                  <a:pt x="9820644" y="2888587"/>
                  <a:pt x="9823100" y="2890236"/>
                </a:cubicBezTo>
                <a:close/>
                <a:moveTo>
                  <a:pt x="8002727" y="2888177"/>
                </a:moveTo>
                <a:cubicBezTo>
                  <a:pt x="7999309" y="2897964"/>
                  <a:pt x="8007801" y="2898736"/>
                  <a:pt x="8011703" y="2900100"/>
                </a:cubicBezTo>
                <a:cubicBezTo>
                  <a:pt x="8013758" y="2894227"/>
                  <a:pt x="8012978" y="2891761"/>
                  <a:pt x="8010951" y="2890503"/>
                </a:cubicBezTo>
                <a:cubicBezTo>
                  <a:pt x="8008927" y="2889246"/>
                  <a:pt x="8005658" y="2889202"/>
                  <a:pt x="8002727" y="2888177"/>
                </a:cubicBezTo>
                <a:close/>
                <a:moveTo>
                  <a:pt x="10081628" y="2886424"/>
                </a:moveTo>
                <a:cubicBezTo>
                  <a:pt x="10082312" y="2911116"/>
                  <a:pt x="10093381" y="2926102"/>
                  <a:pt x="10104564" y="2940755"/>
                </a:cubicBezTo>
                <a:cubicBezTo>
                  <a:pt x="10121510" y="2957794"/>
                  <a:pt x="10137422" y="2972251"/>
                  <a:pt x="10154716" y="2989411"/>
                </a:cubicBezTo>
                <a:cubicBezTo>
                  <a:pt x="10133959" y="2975488"/>
                  <a:pt x="10112859" y="2963664"/>
                  <a:pt x="10089334" y="2957663"/>
                </a:cubicBezTo>
                <a:cubicBezTo>
                  <a:pt x="10092103" y="2956408"/>
                  <a:pt x="10092796" y="2954421"/>
                  <a:pt x="10095563" y="2953170"/>
                </a:cubicBezTo>
                <a:cubicBezTo>
                  <a:pt x="10090721" y="2947030"/>
                  <a:pt x="10081724" y="2952780"/>
                  <a:pt x="10079652" y="2945384"/>
                </a:cubicBezTo>
                <a:cubicBezTo>
                  <a:pt x="10077577" y="2937989"/>
                  <a:pt x="10080924" y="2928414"/>
                  <a:pt x="10080924" y="2921747"/>
                </a:cubicBezTo>
                <a:cubicBezTo>
                  <a:pt x="10079539" y="2925709"/>
                  <a:pt x="10074002" y="2934887"/>
                  <a:pt x="10069852" y="2933435"/>
                </a:cubicBezTo>
                <a:cubicBezTo>
                  <a:pt x="10065699" y="2931985"/>
                  <a:pt x="10060280" y="2927498"/>
                  <a:pt x="10062934" y="2919903"/>
                </a:cubicBezTo>
                <a:cubicBezTo>
                  <a:pt x="10065704" y="2911980"/>
                  <a:pt x="10064669" y="2902726"/>
                  <a:pt x="10069170" y="2895408"/>
                </a:cubicBezTo>
                <a:cubicBezTo>
                  <a:pt x="10072629" y="2892171"/>
                  <a:pt x="10078167" y="2889660"/>
                  <a:pt x="10081628" y="2886424"/>
                </a:cubicBezTo>
                <a:close/>
                <a:moveTo>
                  <a:pt x="9777666" y="2885524"/>
                </a:moveTo>
                <a:cubicBezTo>
                  <a:pt x="9776512" y="2895566"/>
                  <a:pt x="9778015" y="2904736"/>
                  <a:pt x="9786407" y="2907671"/>
                </a:cubicBezTo>
                <a:lnTo>
                  <a:pt x="9786431" y="2909738"/>
                </a:lnTo>
                <a:lnTo>
                  <a:pt x="9788634" y="2905568"/>
                </a:lnTo>
                <a:lnTo>
                  <a:pt x="9789587" y="2906664"/>
                </a:lnTo>
                <a:lnTo>
                  <a:pt x="9802524" y="2904242"/>
                </a:lnTo>
                <a:cubicBezTo>
                  <a:pt x="9806564" y="2904272"/>
                  <a:pt x="9810316" y="2905092"/>
                  <a:pt x="9813840" y="2906532"/>
                </a:cubicBezTo>
                <a:cubicBezTo>
                  <a:pt x="9834990" y="2915179"/>
                  <a:pt x="9847874" y="2946219"/>
                  <a:pt x="9864410" y="2963701"/>
                </a:cubicBezTo>
                <a:cubicBezTo>
                  <a:pt x="9852684" y="2957374"/>
                  <a:pt x="9836484" y="2945025"/>
                  <a:pt x="9819193" y="2961266"/>
                </a:cubicBezTo>
                <a:cubicBezTo>
                  <a:pt x="9813337" y="2954762"/>
                  <a:pt x="9807486" y="2946587"/>
                  <a:pt x="9802311" y="2937302"/>
                </a:cubicBezTo>
                <a:lnTo>
                  <a:pt x="9791151" y="2910629"/>
                </a:lnTo>
                <a:lnTo>
                  <a:pt x="9785219" y="2915342"/>
                </a:lnTo>
                <a:lnTo>
                  <a:pt x="9785570" y="2913557"/>
                </a:lnTo>
                <a:lnTo>
                  <a:pt x="9774285" y="2905864"/>
                </a:lnTo>
                <a:cubicBezTo>
                  <a:pt x="9769905" y="2903520"/>
                  <a:pt x="9765440" y="2901419"/>
                  <a:pt x="9761579" y="2898990"/>
                </a:cubicBezTo>
                <a:cubicBezTo>
                  <a:pt x="9765697" y="2893948"/>
                  <a:pt x="9771801" y="2889957"/>
                  <a:pt x="9777666" y="2885524"/>
                </a:cubicBezTo>
                <a:close/>
                <a:moveTo>
                  <a:pt x="8928985" y="2885471"/>
                </a:moveTo>
                <a:cubicBezTo>
                  <a:pt x="8934359" y="2889206"/>
                  <a:pt x="8941599" y="2893966"/>
                  <a:pt x="8937432" y="2905882"/>
                </a:cubicBezTo>
                <a:cubicBezTo>
                  <a:pt x="8931481" y="2903802"/>
                  <a:pt x="8925531" y="2901722"/>
                  <a:pt x="8919580" y="2899640"/>
                </a:cubicBezTo>
                <a:cubicBezTo>
                  <a:pt x="8921661" y="2893682"/>
                  <a:pt x="8925729" y="2888418"/>
                  <a:pt x="8928985" y="2885471"/>
                </a:cubicBezTo>
                <a:close/>
                <a:moveTo>
                  <a:pt x="9186665" y="2885152"/>
                </a:moveTo>
                <a:cubicBezTo>
                  <a:pt x="9192467" y="2887180"/>
                  <a:pt x="9194295" y="2894369"/>
                  <a:pt x="9191574" y="2902151"/>
                </a:cubicBezTo>
                <a:cubicBezTo>
                  <a:pt x="9185772" y="2900124"/>
                  <a:pt x="9179970" y="2898095"/>
                  <a:pt x="9176101" y="2896743"/>
                </a:cubicBezTo>
                <a:cubicBezTo>
                  <a:pt x="9178141" y="2890906"/>
                  <a:pt x="9183476" y="2881853"/>
                  <a:pt x="9186665" y="2885152"/>
                </a:cubicBezTo>
                <a:close/>
                <a:moveTo>
                  <a:pt x="8569660" y="2884480"/>
                </a:moveTo>
                <a:cubicBezTo>
                  <a:pt x="8573290" y="2885748"/>
                  <a:pt x="8573735" y="2890295"/>
                  <a:pt x="8571680" y="2896166"/>
                </a:cubicBezTo>
                <a:cubicBezTo>
                  <a:pt x="8568054" y="2894898"/>
                  <a:pt x="8566925" y="2892307"/>
                  <a:pt x="8569660" y="2884480"/>
                </a:cubicBezTo>
                <a:close/>
                <a:moveTo>
                  <a:pt x="8917268" y="2881185"/>
                </a:moveTo>
                <a:cubicBezTo>
                  <a:pt x="8920895" y="2882452"/>
                  <a:pt x="8922025" y="2885043"/>
                  <a:pt x="8919287" y="2892872"/>
                </a:cubicBezTo>
                <a:cubicBezTo>
                  <a:pt x="8915660" y="2891605"/>
                  <a:pt x="8915216" y="2887057"/>
                  <a:pt x="8917268" y="2881185"/>
                </a:cubicBezTo>
                <a:close/>
                <a:moveTo>
                  <a:pt x="8343618" y="2880765"/>
                </a:moveTo>
                <a:cubicBezTo>
                  <a:pt x="8346193" y="2880876"/>
                  <a:pt x="8348823" y="2882321"/>
                  <a:pt x="8350686" y="2882973"/>
                </a:cubicBezTo>
                <a:cubicBezTo>
                  <a:pt x="8347411" y="2892342"/>
                  <a:pt x="8342476" y="2888515"/>
                  <a:pt x="8336888" y="2886562"/>
                </a:cubicBezTo>
                <a:cubicBezTo>
                  <a:pt x="8338525" y="2881877"/>
                  <a:pt x="8341043" y="2880654"/>
                  <a:pt x="8343618" y="2880765"/>
                </a:cubicBezTo>
                <a:close/>
                <a:moveTo>
                  <a:pt x="10035228" y="2879928"/>
                </a:moveTo>
                <a:cubicBezTo>
                  <a:pt x="10039056" y="2881266"/>
                  <a:pt x="10039604" y="2885848"/>
                  <a:pt x="10037551" y="2891720"/>
                </a:cubicBezTo>
                <a:cubicBezTo>
                  <a:pt x="10033722" y="2890380"/>
                  <a:pt x="10032490" y="2887753"/>
                  <a:pt x="10035228" y="2879928"/>
                </a:cubicBezTo>
                <a:close/>
                <a:moveTo>
                  <a:pt x="9849237" y="2879560"/>
                </a:moveTo>
                <a:cubicBezTo>
                  <a:pt x="9852493" y="2883152"/>
                  <a:pt x="9855967" y="2886119"/>
                  <a:pt x="9856987" y="2888578"/>
                </a:cubicBezTo>
                <a:cubicBezTo>
                  <a:pt x="9851000" y="2892794"/>
                  <a:pt x="9845961" y="2888929"/>
                  <a:pt x="9849237" y="2879560"/>
                </a:cubicBezTo>
                <a:close/>
                <a:moveTo>
                  <a:pt x="7827897" y="2877567"/>
                </a:moveTo>
                <a:cubicBezTo>
                  <a:pt x="7820485" y="2898769"/>
                  <a:pt x="7845737" y="2894420"/>
                  <a:pt x="7853545" y="2897150"/>
                </a:cubicBezTo>
                <a:cubicBezTo>
                  <a:pt x="7856910" y="2887529"/>
                  <a:pt x="7852367" y="2883288"/>
                  <a:pt x="7846048" y="2881126"/>
                </a:cubicBezTo>
                <a:cubicBezTo>
                  <a:pt x="7839732" y="2878962"/>
                  <a:pt x="7831639" y="2878876"/>
                  <a:pt x="7827897" y="2877567"/>
                </a:cubicBezTo>
                <a:close/>
                <a:moveTo>
                  <a:pt x="2239341" y="2876668"/>
                </a:moveTo>
                <a:lnTo>
                  <a:pt x="2246372" y="2879619"/>
                </a:lnTo>
                <a:lnTo>
                  <a:pt x="2249814" y="2879383"/>
                </a:lnTo>
                <a:close/>
                <a:moveTo>
                  <a:pt x="10052850" y="2874741"/>
                </a:moveTo>
                <a:cubicBezTo>
                  <a:pt x="10058749" y="2876803"/>
                  <a:pt x="10061994" y="2880135"/>
                  <a:pt x="10059258" y="2887962"/>
                </a:cubicBezTo>
                <a:cubicBezTo>
                  <a:pt x="10055328" y="2886588"/>
                  <a:pt x="10052082" y="2883257"/>
                  <a:pt x="10048833" y="2879924"/>
                </a:cubicBezTo>
                <a:cubicBezTo>
                  <a:pt x="10049516" y="2877968"/>
                  <a:pt x="10052166" y="2876698"/>
                  <a:pt x="10052850" y="2874741"/>
                </a:cubicBezTo>
                <a:close/>
                <a:moveTo>
                  <a:pt x="10020573" y="2874715"/>
                </a:moveTo>
                <a:cubicBezTo>
                  <a:pt x="10024933" y="2874663"/>
                  <a:pt x="10028375" y="2879020"/>
                  <a:pt x="10025917" y="2886048"/>
                </a:cubicBezTo>
                <a:cubicBezTo>
                  <a:pt x="10022642" y="2882799"/>
                  <a:pt x="10019365" y="2879550"/>
                  <a:pt x="10016089" y="2876303"/>
                </a:cubicBezTo>
                <a:cubicBezTo>
                  <a:pt x="10017563" y="2875240"/>
                  <a:pt x="10019119" y="2874733"/>
                  <a:pt x="10020573" y="2874715"/>
                </a:cubicBezTo>
                <a:close/>
                <a:moveTo>
                  <a:pt x="9801365" y="2872735"/>
                </a:moveTo>
                <a:cubicBezTo>
                  <a:pt x="9806614" y="2876832"/>
                  <a:pt x="9811860" y="2880927"/>
                  <a:pt x="9817810" y="2883008"/>
                </a:cubicBezTo>
                <a:cubicBezTo>
                  <a:pt x="9811026" y="2889684"/>
                  <a:pt x="9796433" y="2886844"/>
                  <a:pt x="9801365" y="2872735"/>
                </a:cubicBezTo>
                <a:close/>
                <a:moveTo>
                  <a:pt x="10170454" y="2872059"/>
                </a:moveTo>
                <a:lnTo>
                  <a:pt x="10167778" y="2875492"/>
                </a:lnTo>
                <a:lnTo>
                  <a:pt x="10169319" y="2873514"/>
                </a:lnTo>
                <a:close/>
                <a:moveTo>
                  <a:pt x="9286279" y="2871724"/>
                </a:moveTo>
                <a:cubicBezTo>
                  <a:pt x="9279523" y="2891048"/>
                  <a:pt x="9298148" y="2886901"/>
                  <a:pt x="9305961" y="2889632"/>
                </a:cubicBezTo>
                <a:cubicBezTo>
                  <a:pt x="9307507" y="2885212"/>
                  <a:pt x="9307417" y="2882009"/>
                  <a:pt x="9306319" y="2879663"/>
                </a:cubicBezTo>
                <a:lnTo>
                  <a:pt x="9303588" y="2877333"/>
                </a:lnTo>
                <a:lnTo>
                  <a:pt x="9300431" y="2875517"/>
                </a:lnTo>
                <a:lnTo>
                  <a:pt x="9300854" y="2875000"/>
                </a:lnTo>
                <a:lnTo>
                  <a:pt x="9300638" y="2874815"/>
                </a:lnTo>
                <a:cubicBezTo>
                  <a:pt x="9295678" y="2872807"/>
                  <a:pt x="9289209" y="2872749"/>
                  <a:pt x="9286279" y="2871724"/>
                </a:cubicBezTo>
                <a:close/>
                <a:moveTo>
                  <a:pt x="10172051" y="2870006"/>
                </a:moveTo>
                <a:lnTo>
                  <a:pt x="10171032" y="2871316"/>
                </a:lnTo>
                <a:lnTo>
                  <a:pt x="10170454" y="2872059"/>
                </a:lnTo>
                <a:close/>
                <a:moveTo>
                  <a:pt x="10172609" y="2869292"/>
                </a:moveTo>
                <a:lnTo>
                  <a:pt x="10172051" y="2870006"/>
                </a:lnTo>
                <a:lnTo>
                  <a:pt x="10172058" y="2869997"/>
                </a:lnTo>
                <a:cubicBezTo>
                  <a:pt x="10172791" y="2869058"/>
                  <a:pt x="10173155" y="2868589"/>
                  <a:pt x="10172609" y="2869292"/>
                </a:cubicBezTo>
                <a:close/>
                <a:moveTo>
                  <a:pt x="9537704" y="2868096"/>
                </a:moveTo>
                <a:cubicBezTo>
                  <a:pt x="9553699" y="2875848"/>
                  <a:pt x="9569347" y="2883481"/>
                  <a:pt x="9585342" y="2891233"/>
                </a:cubicBezTo>
                <a:cubicBezTo>
                  <a:pt x="9564937" y="2916159"/>
                  <a:pt x="9549596" y="2880897"/>
                  <a:pt x="9537704" y="2868096"/>
                </a:cubicBezTo>
                <a:close/>
                <a:moveTo>
                  <a:pt x="9728633" y="2866761"/>
                </a:moveTo>
                <a:cubicBezTo>
                  <a:pt x="9736065" y="2871630"/>
                  <a:pt x="9743503" y="2876497"/>
                  <a:pt x="9748901" y="2880655"/>
                </a:cubicBezTo>
                <a:cubicBezTo>
                  <a:pt x="9742119" y="2886984"/>
                  <a:pt x="9721681" y="2886646"/>
                  <a:pt x="9728633" y="2866761"/>
                </a:cubicBezTo>
                <a:close/>
                <a:moveTo>
                  <a:pt x="10356035" y="2866650"/>
                </a:moveTo>
                <a:cubicBezTo>
                  <a:pt x="10358818" y="2866572"/>
                  <a:pt x="10361604" y="2868071"/>
                  <a:pt x="10363568" y="2868758"/>
                </a:cubicBezTo>
                <a:cubicBezTo>
                  <a:pt x="10360295" y="2878128"/>
                  <a:pt x="10354397" y="2876066"/>
                  <a:pt x="10348498" y="2874004"/>
                </a:cubicBezTo>
                <a:cubicBezTo>
                  <a:pt x="10350464" y="2868383"/>
                  <a:pt x="10353249" y="2866728"/>
                  <a:pt x="10356035" y="2866650"/>
                </a:cubicBezTo>
                <a:close/>
                <a:moveTo>
                  <a:pt x="9903582" y="2866324"/>
                </a:moveTo>
                <a:cubicBezTo>
                  <a:pt x="9901580" y="2872053"/>
                  <a:pt x="9898250" y="2875427"/>
                  <a:pt x="9894422" y="2874089"/>
                </a:cubicBezTo>
                <a:cubicBezTo>
                  <a:pt x="9897131" y="2866338"/>
                  <a:pt x="9899755" y="2864986"/>
                  <a:pt x="9903582" y="2866324"/>
                </a:cubicBezTo>
                <a:close/>
                <a:moveTo>
                  <a:pt x="8856828" y="2865108"/>
                </a:moveTo>
                <a:lnTo>
                  <a:pt x="8888390" y="2877495"/>
                </a:lnTo>
                <a:lnTo>
                  <a:pt x="8889986" y="2871646"/>
                </a:lnTo>
                <a:cubicBezTo>
                  <a:pt x="8891975" y="2872343"/>
                  <a:pt x="8892627" y="2873669"/>
                  <a:pt x="8892524" y="2875555"/>
                </a:cubicBezTo>
                <a:lnTo>
                  <a:pt x="8891648" y="2878773"/>
                </a:lnTo>
                <a:lnTo>
                  <a:pt x="8905834" y="2884342"/>
                </a:lnTo>
                <a:lnTo>
                  <a:pt x="8890682" y="2882313"/>
                </a:lnTo>
                <a:lnTo>
                  <a:pt x="8890541" y="2882824"/>
                </a:lnTo>
                <a:lnTo>
                  <a:pt x="8890165" y="2882243"/>
                </a:lnTo>
                <a:lnTo>
                  <a:pt x="8857065" y="2877807"/>
                </a:lnTo>
                <a:cubicBezTo>
                  <a:pt x="8856291" y="2873333"/>
                  <a:pt x="8857602" y="2869584"/>
                  <a:pt x="8856828" y="2865108"/>
                </a:cubicBezTo>
                <a:close/>
                <a:moveTo>
                  <a:pt x="7786332" y="2864867"/>
                </a:moveTo>
                <a:cubicBezTo>
                  <a:pt x="7782328" y="2870056"/>
                  <a:pt x="7778322" y="2875243"/>
                  <a:pt x="7774318" y="2880431"/>
                </a:cubicBezTo>
                <a:cubicBezTo>
                  <a:pt x="7780175" y="2882479"/>
                  <a:pt x="7786031" y="2884527"/>
                  <a:pt x="7791887" y="2886574"/>
                </a:cubicBezTo>
                <a:cubicBezTo>
                  <a:pt x="7795991" y="2874831"/>
                  <a:pt x="7788869" y="2870146"/>
                  <a:pt x="7786332" y="2864867"/>
                </a:cubicBezTo>
                <a:close/>
                <a:moveTo>
                  <a:pt x="10153745" y="2864661"/>
                </a:moveTo>
                <a:cubicBezTo>
                  <a:pt x="10156483" y="2865618"/>
                  <a:pt x="10159006" y="2867182"/>
                  <a:pt x="10161351" y="2869091"/>
                </a:cubicBezTo>
                <a:lnTo>
                  <a:pt x="10167778" y="2875492"/>
                </a:lnTo>
                <a:lnTo>
                  <a:pt x="10167876" y="2875590"/>
                </a:lnTo>
                <a:cubicBezTo>
                  <a:pt x="10169218" y="2878236"/>
                  <a:pt x="10169218" y="2878236"/>
                  <a:pt x="10170560" y="2880882"/>
                </a:cubicBezTo>
                <a:cubicBezTo>
                  <a:pt x="10157744" y="2885112"/>
                  <a:pt x="10145295" y="2876405"/>
                  <a:pt x="10134528" y="2868287"/>
                </a:cubicBezTo>
                <a:cubicBezTo>
                  <a:pt x="10141954" y="2863262"/>
                  <a:pt x="10148273" y="2862748"/>
                  <a:pt x="10153745" y="2864661"/>
                </a:cubicBezTo>
                <a:close/>
                <a:moveTo>
                  <a:pt x="7434916" y="2863911"/>
                </a:moveTo>
                <a:lnTo>
                  <a:pt x="7435970" y="2867066"/>
                </a:lnTo>
                <a:lnTo>
                  <a:pt x="7437991" y="2867302"/>
                </a:lnTo>
                <a:lnTo>
                  <a:pt x="7440581" y="2867336"/>
                </a:lnTo>
                <a:lnTo>
                  <a:pt x="7437795" y="2864342"/>
                </a:lnTo>
                <a:close/>
                <a:moveTo>
                  <a:pt x="7425641" y="2862524"/>
                </a:moveTo>
                <a:lnTo>
                  <a:pt x="7428974" y="2864135"/>
                </a:lnTo>
                <a:lnTo>
                  <a:pt x="7430416" y="2866419"/>
                </a:lnTo>
                <a:lnTo>
                  <a:pt x="7430920" y="2866478"/>
                </a:lnTo>
                <a:lnTo>
                  <a:pt x="7430611" y="2865409"/>
                </a:lnTo>
                <a:lnTo>
                  <a:pt x="7433294" y="2863668"/>
                </a:lnTo>
                <a:close/>
                <a:moveTo>
                  <a:pt x="2488634" y="2860594"/>
                </a:moveTo>
                <a:lnTo>
                  <a:pt x="2487553" y="2863685"/>
                </a:lnTo>
                <a:lnTo>
                  <a:pt x="2492096" y="2865336"/>
                </a:lnTo>
                <a:lnTo>
                  <a:pt x="2504372" y="2863934"/>
                </a:lnTo>
                <a:lnTo>
                  <a:pt x="2502406" y="2863600"/>
                </a:lnTo>
                <a:cubicBezTo>
                  <a:pt x="2498103" y="2862982"/>
                  <a:pt x="2495224" y="2862649"/>
                  <a:pt x="2495224" y="2862649"/>
                </a:cubicBezTo>
                <a:close/>
                <a:moveTo>
                  <a:pt x="2393502" y="2860518"/>
                </a:moveTo>
                <a:lnTo>
                  <a:pt x="2393115" y="2864421"/>
                </a:lnTo>
                <a:cubicBezTo>
                  <a:pt x="2393761" y="2866506"/>
                  <a:pt x="2395197" y="2867836"/>
                  <a:pt x="2397002" y="2868742"/>
                </a:cubicBezTo>
                <a:lnTo>
                  <a:pt x="2400162" y="2869551"/>
                </a:lnTo>
                <a:lnTo>
                  <a:pt x="2407543" y="2869055"/>
                </a:lnTo>
                <a:lnTo>
                  <a:pt x="2409044" y="2869013"/>
                </a:lnTo>
                <a:lnTo>
                  <a:pt x="2409421" y="2865212"/>
                </a:lnTo>
                <a:lnTo>
                  <a:pt x="2404757" y="2862082"/>
                </a:lnTo>
                <a:close/>
                <a:moveTo>
                  <a:pt x="10035225" y="2860474"/>
                </a:moveTo>
                <a:cubicBezTo>
                  <a:pt x="10040473" y="2864570"/>
                  <a:pt x="10046425" y="2866651"/>
                  <a:pt x="10051671" y="2870747"/>
                </a:cubicBezTo>
                <a:cubicBezTo>
                  <a:pt x="10046295" y="2873389"/>
                  <a:pt x="10030295" y="2874582"/>
                  <a:pt x="10035225" y="2860474"/>
                </a:cubicBezTo>
                <a:close/>
                <a:moveTo>
                  <a:pt x="10006017" y="2859340"/>
                </a:moveTo>
                <a:cubicBezTo>
                  <a:pt x="10007332" y="2859303"/>
                  <a:pt x="10008608" y="2859700"/>
                  <a:pt x="10009825" y="2860354"/>
                </a:cubicBezTo>
                <a:cubicBezTo>
                  <a:pt x="10013465" y="2862317"/>
                  <a:pt x="10016551" y="2866603"/>
                  <a:pt x="10018451" y="2868462"/>
                </a:cubicBezTo>
                <a:cubicBezTo>
                  <a:pt x="10011768" y="2874614"/>
                  <a:pt x="10005667" y="2866114"/>
                  <a:pt x="10000604" y="2862222"/>
                </a:cubicBezTo>
                <a:cubicBezTo>
                  <a:pt x="10002441" y="2860213"/>
                  <a:pt x="10004262" y="2859390"/>
                  <a:pt x="10006017" y="2859340"/>
                </a:cubicBezTo>
                <a:close/>
                <a:moveTo>
                  <a:pt x="8183267" y="2858192"/>
                </a:moveTo>
                <a:lnTo>
                  <a:pt x="8182339" y="2858981"/>
                </a:lnTo>
                <a:lnTo>
                  <a:pt x="8182006" y="2859262"/>
                </a:lnTo>
                <a:close/>
                <a:moveTo>
                  <a:pt x="7395859" y="2858071"/>
                </a:moveTo>
                <a:lnTo>
                  <a:pt x="7392519" y="2858391"/>
                </a:lnTo>
                <a:lnTo>
                  <a:pt x="7410641" y="2860765"/>
                </a:lnTo>
                <a:lnTo>
                  <a:pt x="7415706" y="2861039"/>
                </a:lnTo>
                <a:close/>
                <a:moveTo>
                  <a:pt x="9275362" y="2857261"/>
                </a:moveTo>
                <a:lnTo>
                  <a:pt x="9274302" y="2863758"/>
                </a:lnTo>
                <a:lnTo>
                  <a:pt x="9274753" y="2868853"/>
                </a:lnTo>
                <a:lnTo>
                  <a:pt x="9280419" y="2869677"/>
                </a:lnTo>
                <a:cubicBezTo>
                  <a:pt x="9281793" y="2865747"/>
                  <a:pt x="9281554" y="2862906"/>
                  <a:pt x="9280327" y="2860825"/>
                </a:cubicBezTo>
                <a:close/>
                <a:moveTo>
                  <a:pt x="8938983" y="2855795"/>
                </a:moveTo>
                <a:lnTo>
                  <a:pt x="8940406" y="2857540"/>
                </a:lnTo>
                <a:lnTo>
                  <a:pt x="8938874" y="2856505"/>
                </a:lnTo>
                <a:close/>
                <a:moveTo>
                  <a:pt x="8186127" y="2855762"/>
                </a:moveTo>
                <a:cubicBezTo>
                  <a:pt x="8186127" y="2855762"/>
                  <a:pt x="8185304" y="2856463"/>
                  <a:pt x="8184272" y="2857338"/>
                </a:cubicBezTo>
                <a:lnTo>
                  <a:pt x="8183267" y="2858192"/>
                </a:lnTo>
                <a:close/>
                <a:moveTo>
                  <a:pt x="9784606" y="2854059"/>
                </a:moveTo>
                <a:cubicBezTo>
                  <a:pt x="9787624" y="2855115"/>
                  <a:pt x="9790333" y="2857194"/>
                  <a:pt x="9792545" y="2857967"/>
                </a:cubicBezTo>
                <a:cubicBezTo>
                  <a:pt x="9791135" y="2861996"/>
                  <a:pt x="9790431" y="2864012"/>
                  <a:pt x="9789021" y="2868043"/>
                </a:cubicBezTo>
                <a:cubicBezTo>
                  <a:pt x="9785304" y="2864481"/>
                  <a:pt x="9780225" y="2860445"/>
                  <a:pt x="9774807" y="2856287"/>
                </a:cubicBezTo>
                <a:cubicBezTo>
                  <a:pt x="9778256" y="2852973"/>
                  <a:pt x="9781586" y="2853003"/>
                  <a:pt x="9784606" y="2854059"/>
                </a:cubicBezTo>
                <a:close/>
                <a:moveTo>
                  <a:pt x="9259723" y="2853621"/>
                </a:moveTo>
                <a:lnTo>
                  <a:pt x="9259579" y="2860704"/>
                </a:lnTo>
                <a:lnTo>
                  <a:pt x="9263139" y="2862800"/>
                </a:lnTo>
                <a:lnTo>
                  <a:pt x="9264127" y="2854497"/>
                </a:lnTo>
                <a:close/>
                <a:moveTo>
                  <a:pt x="7364220" y="2853341"/>
                </a:moveTo>
                <a:lnTo>
                  <a:pt x="7351127" y="2855147"/>
                </a:lnTo>
                <a:lnTo>
                  <a:pt x="7372659" y="2856436"/>
                </a:lnTo>
                <a:lnTo>
                  <a:pt x="7372737" y="2855799"/>
                </a:lnTo>
                <a:lnTo>
                  <a:pt x="7381756" y="2856981"/>
                </a:lnTo>
                <a:lnTo>
                  <a:pt x="7393113" y="2857661"/>
                </a:lnTo>
                <a:close/>
                <a:moveTo>
                  <a:pt x="8864801" y="2851495"/>
                </a:moveTo>
                <a:cubicBezTo>
                  <a:pt x="8868428" y="2852764"/>
                  <a:pt x="8869560" y="2855356"/>
                  <a:pt x="8866823" y="2863182"/>
                </a:cubicBezTo>
                <a:cubicBezTo>
                  <a:pt x="8863194" y="2861913"/>
                  <a:pt x="8862749" y="2857366"/>
                  <a:pt x="8864801" y="2851495"/>
                </a:cubicBezTo>
                <a:close/>
                <a:moveTo>
                  <a:pt x="7760237" y="2850711"/>
                </a:moveTo>
                <a:cubicBezTo>
                  <a:pt x="7760916" y="2850948"/>
                  <a:pt x="7761001" y="2852167"/>
                  <a:pt x="7761163" y="2854604"/>
                </a:cubicBezTo>
                <a:cubicBezTo>
                  <a:pt x="7757415" y="2859514"/>
                  <a:pt x="7757415" y="2859514"/>
                  <a:pt x="7755726" y="2852702"/>
                </a:cubicBezTo>
                <a:cubicBezTo>
                  <a:pt x="7758279" y="2851215"/>
                  <a:pt x="7759556" y="2850473"/>
                  <a:pt x="7760237" y="2850711"/>
                </a:cubicBezTo>
                <a:close/>
                <a:moveTo>
                  <a:pt x="8505807" y="2850491"/>
                </a:moveTo>
                <a:cubicBezTo>
                  <a:pt x="8509635" y="2851830"/>
                  <a:pt x="8517594" y="2851856"/>
                  <a:pt x="8523738" y="2854003"/>
                </a:cubicBezTo>
                <a:cubicBezTo>
                  <a:pt x="8529880" y="2856150"/>
                  <a:pt x="8534206" y="2860421"/>
                  <a:pt x="8530771" y="2870248"/>
                </a:cubicBezTo>
                <a:cubicBezTo>
                  <a:pt x="8523432" y="2867682"/>
                  <a:pt x="8498248" y="2872113"/>
                  <a:pt x="8505807" y="2850491"/>
                </a:cubicBezTo>
                <a:close/>
                <a:moveTo>
                  <a:pt x="10341730" y="2849071"/>
                </a:moveTo>
                <a:cubicBezTo>
                  <a:pt x="10345301" y="2851139"/>
                  <a:pt x="10347513" y="2856278"/>
                  <a:pt x="10345132" y="2863086"/>
                </a:cubicBezTo>
                <a:cubicBezTo>
                  <a:pt x="10339689" y="2859001"/>
                  <a:pt x="10334245" y="2854914"/>
                  <a:pt x="10330163" y="2853488"/>
                </a:cubicBezTo>
                <a:cubicBezTo>
                  <a:pt x="10333225" y="2848007"/>
                  <a:pt x="10338157" y="2847002"/>
                  <a:pt x="10341730" y="2849071"/>
                </a:cubicBezTo>
                <a:close/>
                <a:moveTo>
                  <a:pt x="9774068" y="2845491"/>
                </a:moveTo>
                <a:cubicBezTo>
                  <a:pt x="9774774" y="2845151"/>
                  <a:pt x="9775457" y="2846565"/>
                  <a:pt x="9776831" y="2849378"/>
                </a:cubicBezTo>
                <a:cubicBezTo>
                  <a:pt x="9774005" y="2850721"/>
                  <a:pt x="9771905" y="2849988"/>
                  <a:pt x="9771179" y="2852067"/>
                </a:cubicBezTo>
                <a:cubicBezTo>
                  <a:pt x="9772633" y="2847909"/>
                  <a:pt x="9773360" y="2845832"/>
                  <a:pt x="9774068" y="2845491"/>
                </a:cubicBezTo>
                <a:close/>
                <a:moveTo>
                  <a:pt x="10196858" y="2841606"/>
                </a:moveTo>
                <a:cubicBezTo>
                  <a:pt x="10198720" y="2841248"/>
                  <a:pt x="10199866" y="2841694"/>
                  <a:pt x="10200528" y="2842699"/>
                </a:cubicBezTo>
                <a:cubicBezTo>
                  <a:pt x="10202511" y="2845719"/>
                  <a:pt x="10200129" y="2853772"/>
                  <a:pt x="10199616" y="2860208"/>
                </a:cubicBezTo>
                <a:cubicBezTo>
                  <a:pt x="10200996" y="2876121"/>
                  <a:pt x="10221622" y="2870106"/>
                  <a:pt x="10214068" y="2891712"/>
                </a:cubicBezTo>
                <a:cubicBezTo>
                  <a:pt x="10209940" y="2890269"/>
                  <a:pt x="10204438" y="2886143"/>
                  <a:pt x="10201006" y="2895964"/>
                </a:cubicBezTo>
                <a:cubicBezTo>
                  <a:pt x="10203068" y="2896685"/>
                  <a:pt x="10212694" y="2895643"/>
                  <a:pt x="10209261" y="2905463"/>
                </a:cubicBezTo>
                <a:cubicBezTo>
                  <a:pt x="10204565" y="2912273"/>
                  <a:pt x="10207201" y="2911356"/>
                  <a:pt x="10212468" y="2908422"/>
                </a:cubicBezTo>
                <a:cubicBezTo>
                  <a:pt x="10226104" y="2902533"/>
                  <a:pt x="10239166" y="2904896"/>
                  <a:pt x="10252234" y="2913874"/>
                </a:cubicBezTo>
                <a:lnTo>
                  <a:pt x="10257002" y="2918161"/>
                </a:lnTo>
                <a:lnTo>
                  <a:pt x="10256107" y="2914530"/>
                </a:lnTo>
                <a:cubicBezTo>
                  <a:pt x="10258705" y="2913241"/>
                  <a:pt x="10261302" y="2911952"/>
                  <a:pt x="10261302" y="2911952"/>
                </a:cubicBezTo>
                <a:cubicBezTo>
                  <a:pt x="10261577" y="2914245"/>
                  <a:pt x="10261542" y="2915880"/>
                  <a:pt x="10261030" y="2917348"/>
                </a:cubicBezTo>
                <a:lnTo>
                  <a:pt x="10259097" y="2920045"/>
                </a:lnTo>
                <a:lnTo>
                  <a:pt x="10261261" y="2921991"/>
                </a:lnTo>
                <a:cubicBezTo>
                  <a:pt x="10264443" y="2925307"/>
                  <a:pt x="10267710" y="2929203"/>
                  <a:pt x="10270805" y="2933591"/>
                </a:cubicBezTo>
                <a:cubicBezTo>
                  <a:pt x="10273672" y="2938637"/>
                  <a:pt x="10278487" y="2944729"/>
                  <a:pt x="10283643" y="2942123"/>
                </a:cubicBezTo>
                <a:cubicBezTo>
                  <a:pt x="10299339" y="2936957"/>
                  <a:pt x="10307026" y="2961320"/>
                  <a:pt x="10315281" y="2970820"/>
                </a:cubicBezTo>
                <a:cubicBezTo>
                  <a:pt x="10302218" y="2975071"/>
                  <a:pt x="10287095" y="2978602"/>
                  <a:pt x="10273346" y="2984817"/>
                </a:cubicBezTo>
                <a:cubicBezTo>
                  <a:pt x="10291348" y="3012789"/>
                  <a:pt x="10308549" y="3043054"/>
                  <a:pt x="10326092" y="3071230"/>
                </a:cubicBezTo>
                <a:cubicBezTo>
                  <a:pt x="10335036" y="3085380"/>
                  <a:pt x="10343979" y="3099529"/>
                  <a:pt x="10354413" y="3116036"/>
                </a:cubicBezTo>
                <a:cubicBezTo>
                  <a:pt x="10360263" y="3124695"/>
                  <a:pt x="10367141" y="3138121"/>
                  <a:pt x="10377458" y="3141728"/>
                </a:cubicBezTo>
                <a:cubicBezTo>
                  <a:pt x="10376764" y="3130464"/>
                  <a:pt x="10378820" y="3117954"/>
                  <a:pt x="10378701" y="3105054"/>
                </a:cubicBezTo>
                <a:cubicBezTo>
                  <a:pt x="10386264" y="3103289"/>
                  <a:pt x="10395202" y="3104210"/>
                  <a:pt x="10404827" y="3103165"/>
                </a:cubicBezTo>
                <a:cubicBezTo>
                  <a:pt x="10401393" y="3112988"/>
                  <a:pt x="10398074" y="3122482"/>
                  <a:pt x="10394640" y="3132304"/>
                </a:cubicBezTo>
                <a:cubicBezTo>
                  <a:pt x="10400830" y="3134468"/>
                  <a:pt x="10409077" y="3124124"/>
                  <a:pt x="10415264" y="3126287"/>
                </a:cubicBezTo>
                <a:cubicBezTo>
                  <a:pt x="10425580" y="3129894"/>
                  <a:pt x="10429366" y="3144444"/>
                  <a:pt x="10436246" y="3151257"/>
                </a:cubicBezTo>
                <a:cubicBezTo>
                  <a:pt x="10430832" y="3155427"/>
                  <a:pt x="10428393" y="3160477"/>
                  <a:pt x="10427925" y="3165279"/>
                </a:cubicBezTo>
                <a:lnTo>
                  <a:pt x="10429286" y="3170134"/>
                </a:lnTo>
                <a:lnTo>
                  <a:pt x="10431443" y="3177826"/>
                </a:lnTo>
                <a:cubicBezTo>
                  <a:pt x="10436402" y="3184197"/>
                  <a:pt x="10445253" y="3185087"/>
                  <a:pt x="10450003" y="3171500"/>
                </a:cubicBezTo>
                <a:cubicBezTo>
                  <a:pt x="10443813" y="3169335"/>
                  <a:pt x="10434189" y="3170379"/>
                  <a:pt x="10432812" y="3161079"/>
                </a:cubicBezTo>
                <a:cubicBezTo>
                  <a:pt x="10449306" y="3147006"/>
                  <a:pt x="10461695" y="3177791"/>
                  <a:pt x="10472697" y="3186046"/>
                </a:cubicBezTo>
                <a:cubicBezTo>
                  <a:pt x="10465137" y="3187813"/>
                  <a:pt x="10456885" y="3184927"/>
                  <a:pt x="10453451" y="3194750"/>
                </a:cubicBezTo>
                <a:cubicBezTo>
                  <a:pt x="10465829" y="3199076"/>
                  <a:pt x="10463888" y="3217871"/>
                  <a:pt x="10468705" y="3230577"/>
                </a:cubicBezTo>
                <a:cubicBezTo>
                  <a:pt x="10472494" y="3245128"/>
                  <a:pt x="10480061" y="3256592"/>
                  <a:pt x="10490377" y="3266812"/>
                </a:cubicBezTo>
                <a:cubicBezTo>
                  <a:pt x="10511701" y="3291902"/>
                  <a:pt x="10540239" y="3308495"/>
                  <a:pt x="10561680" y="3333257"/>
                </a:cubicBezTo>
                <a:cubicBezTo>
                  <a:pt x="10556179" y="3335744"/>
                  <a:pt x="10554123" y="3348251"/>
                  <a:pt x="10547936" y="3352702"/>
                </a:cubicBezTo>
                <a:cubicBezTo>
                  <a:pt x="10541750" y="3357153"/>
                  <a:pt x="10535561" y="3354989"/>
                  <a:pt x="10530749" y="3355512"/>
                </a:cubicBezTo>
                <a:cubicBezTo>
                  <a:pt x="10529374" y="3359440"/>
                  <a:pt x="10530751" y="3362127"/>
                  <a:pt x="10532128" y="3364811"/>
                </a:cubicBezTo>
                <a:cubicBezTo>
                  <a:pt x="10530065" y="3364090"/>
                  <a:pt x="10527315" y="3365333"/>
                  <a:pt x="10526628" y="3367297"/>
                </a:cubicBezTo>
                <a:lnTo>
                  <a:pt x="10524458" y="3375041"/>
                </a:lnTo>
                <a:lnTo>
                  <a:pt x="10524283" y="3375664"/>
                </a:lnTo>
                <a:cubicBezTo>
                  <a:pt x="10523970" y="3378216"/>
                  <a:pt x="10524343" y="3380459"/>
                  <a:pt x="10526061" y="3382166"/>
                </a:cubicBezTo>
                <a:cubicBezTo>
                  <a:pt x="10518499" y="3383931"/>
                  <a:pt x="10513686" y="3384451"/>
                  <a:pt x="10508188" y="3386937"/>
                </a:cubicBezTo>
                <a:cubicBezTo>
                  <a:pt x="10510934" y="3379081"/>
                  <a:pt x="10510932" y="3372466"/>
                  <a:pt x="10510929" y="3365853"/>
                </a:cubicBezTo>
                <a:cubicBezTo>
                  <a:pt x="10511617" y="3363886"/>
                  <a:pt x="10514251" y="3362971"/>
                  <a:pt x="10514936" y="3361006"/>
                </a:cubicBezTo>
                <a:cubicBezTo>
                  <a:pt x="10519061" y="3355834"/>
                  <a:pt x="10513560" y="3358320"/>
                  <a:pt x="10511499" y="3357600"/>
                </a:cubicBezTo>
                <a:cubicBezTo>
                  <a:pt x="10502676" y="3362967"/>
                  <a:pt x="10495340" y="3351951"/>
                  <a:pt x="10491211" y="3343892"/>
                </a:cubicBezTo>
                <a:cubicBezTo>
                  <a:pt x="10475385" y="3316317"/>
                  <a:pt x="10455439" y="3293912"/>
                  <a:pt x="10437211" y="3267693"/>
                </a:cubicBezTo>
                <a:cubicBezTo>
                  <a:pt x="10418518" y="3241691"/>
                  <a:pt x="10400290" y="3215478"/>
                  <a:pt x="10379652" y="3188423"/>
                </a:cubicBezTo>
                <a:cubicBezTo>
                  <a:pt x="10370022" y="3176237"/>
                  <a:pt x="10362341" y="3165100"/>
                  <a:pt x="10353053" y="3153036"/>
                </a:cubicBezTo>
                <a:cubicBezTo>
                  <a:pt x="10348238" y="3146944"/>
                  <a:pt x="10343424" y="3140852"/>
                  <a:pt x="10337922" y="3136724"/>
                </a:cubicBezTo>
                <a:cubicBezTo>
                  <a:pt x="10331729" y="3127945"/>
                  <a:pt x="10338606" y="3128144"/>
                  <a:pt x="10339977" y="3117603"/>
                </a:cubicBezTo>
                <a:cubicBezTo>
                  <a:pt x="10340657" y="3102408"/>
                  <a:pt x="10325412" y="3093038"/>
                  <a:pt x="10318650" y="3085897"/>
                </a:cubicBezTo>
                <a:cubicBezTo>
                  <a:pt x="10309593" y="3078689"/>
                  <a:pt x="10302371" y="3067347"/>
                  <a:pt x="10292054" y="3057126"/>
                </a:cubicBezTo>
                <a:cubicBezTo>
                  <a:pt x="10272793" y="3032758"/>
                  <a:pt x="10251470" y="3007662"/>
                  <a:pt x="10229801" y="2984659"/>
                </a:cubicBezTo>
                <a:cubicBezTo>
                  <a:pt x="10211802" y="2963301"/>
                  <a:pt x="10192200" y="2941015"/>
                  <a:pt x="10175687" y="2915405"/>
                </a:cubicBezTo>
                <a:cubicBezTo>
                  <a:pt x="10172935" y="2910032"/>
                  <a:pt x="10163305" y="2897849"/>
                  <a:pt x="10168688" y="2889077"/>
                </a:cubicBezTo>
                <a:cubicBezTo>
                  <a:pt x="10173499" y="2881939"/>
                  <a:pt x="10181751" y="2891438"/>
                  <a:pt x="10185186" y="2881615"/>
                </a:cubicBezTo>
                <a:cubicBezTo>
                  <a:pt x="10181060" y="2880174"/>
                  <a:pt x="10177621" y="2876768"/>
                  <a:pt x="10174869" y="2871395"/>
                </a:cubicBezTo>
                <a:cubicBezTo>
                  <a:pt x="10179682" y="2870874"/>
                  <a:pt x="10184493" y="2870351"/>
                  <a:pt x="10188619" y="2871793"/>
                </a:cubicBezTo>
                <a:cubicBezTo>
                  <a:pt x="10189302" y="2863216"/>
                  <a:pt x="10186546" y="2844615"/>
                  <a:pt x="10196858" y="2841606"/>
                </a:cubicBezTo>
                <a:close/>
                <a:moveTo>
                  <a:pt x="9253543" y="2841134"/>
                </a:moveTo>
                <a:lnTo>
                  <a:pt x="9246165" y="2841932"/>
                </a:lnTo>
                <a:lnTo>
                  <a:pt x="9246968" y="2847783"/>
                </a:lnTo>
                <a:cubicBezTo>
                  <a:pt x="9248979" y="2849864"/>
                  <a:pt x="9251910" y="2850889"/>
                  <a:pt x="9253862" y="2851571"/>
                </a:cubicBezTo>
                <a:cubicBezTo>
                  <a:pt x="9254893" y="2848624"/>
                  <a:pt x="9255257" y="2846410"/>
                  <a:pt x="9255132" y="2844711"/>
                </a:cubicBezTo>
                <a:close/>
                <a:moveTo>
                  <a:pt x="9463604" y="2839520"/>
                </a:moveTo>
                <a:cubicBezTo>
                  <a:pt x="9466613" y="2840572"/>
                  <a:pt x="9473320" y="2840701"/>
                  <a:pt x="9478502" y="2842791"/>
                </a:cubicBezTo>
                <a:cubicBezTo>
                  <a:pt x="9483683" y="2844877"/>
                  <a:pt x="9487334" y="2848924"/>
                  <a:pt x="9484227" y="2857810"/>
                </a:cubicBezTo>
                <a:cubicBezTo>
                  <a:pt x="9478207" y="2855706"/>
                  <a:pt x="9457389" y="2857291"/>
                  <a:pt x="9463604" y="2839520"/>
                </a:cubicBezTo>
                <a:close/>
                <a:moveTo>
                  <a:pt x="9193254" y="2838453"/>
                </a:moveTo>
                <a:cubicBezTo>
                  <a:pt x="9197362" y="2839888"/>
                  <a:pt x="9200878" y="2843009"/>
                  <a:pt x="9198050" y="2851096"/>
                </a:cubicBezTo>
                <a:cubicBezTo>
                  <a:pt x="9196704" y="2848356"/>
                  <a:pt x="9193304" y="2844900"/>
                  <a:pt x="9189199" y="2843465"/>
                </a:cubicBezTo>
                <a:cubicBezTo>
                  <a:pt x="9189906" y="2841443"/>
                  <a:pt x="9192667" y="2840138"/>
                  <a:pt x="9193254" y="2838453"/>
                </a:cubicBezTo>
                <a:close/>
                <a:moveTo>
                  <a:pt x="10324728" y="2836473"/>
                </a:moveTo>
                <a:cubicBezTo>
                  <a:pt x="10327724" y="2838308"/>
                  <a:pt x="10330605" y="2841418"/>
                  <a:pt x="10333307" y="2843416"/>
                </a:cubicBezTo>
                <a:cubicBezTo>
                  <a:pt x="10331287" y="2842710"/>
                  <a:pt x="10330631" y="2844583"/>
                  <a:pt x="10327956" y="2845750"/>
                </a:cubicBezTo>
                <a:cubicBezTo>
                  <a:pt x="10324571" y="2842462"/>
                  <a:pt x="10319163" y="2838470"/>
                  <a:pt x="10315460" y="2837175"/>
                </a:cubicBezTo>
                <a:cubicBezTo>
                  <a:pt x="10318621" y="2834074"/>
                  <a:pt x="10321732" y="2834636"/>
                  <a:pt x="10324728" y="2836473"/>
                </a:cubicBezTo>
                <a:close/>
                <a:moveTo>
                  <a:pt x="9758584" y="2836398"/>
                </a:moveTo>
                <a:cubicBezTo>
                  <a:pt x="9761047" y="2835943"/>
                  <a:pt x="9763613" y="2836841"/>
                  <a:pt x="9765666" y="2837558"/>
                </a:cubicBezTo>
                <a:cubicBezTo>
                  <a:pt x="9761735" y="2848804"/>
                  <a:pt x="9756231" y="2844778"/>
                  <a:pt x="9752124" y="2843342"/>
                </a:cubicBezTo>
                <a:cubicBezTo>
                  <a:pt x="9753762" y="2838655"/>
                  <a:pt x="9756123" y="2836851"/>
                  <a:pt x="9758584" y="2836398"/>
                </a:cubicBezTo>
                <a:close/>
                <a:moveTo>
                  <a:pt x="10189977" y="2832969"/>
                </a:moveTo>
                <a:cubicBezTo>
                  <a:pt x="10190648" y="2832735"/>
                  <a:pt x="10191510" y="2833633"/>
                  <a:pt x="10193237" y="2835433"/>
                </a:cubicBezTo>
                <a:cubicBezTo>
                  <a:pt x="10190606" y="2836220"/>
                  <a:pt x="10190606" y="2836220"/>
                  <a:pt x="10187872" y="2837311"/>
                </a:cubicBezTo>
                <a:cubicBezTo>
                  <a:pt x="10188829" y="2834574"/>
                  <a:pt x="10189307" y="2833205"/>
                  <a:pt x="10189977" y="2832969"/>
                </a:cubicBezTo>
                <a:close/>
                <a:moveTo>
                  <a:pt x="9050947" y="2832469"/>
                </a:moveTo>
                <a:cubicBezTo>
                  <a:pt x="9057491" y="2834756"/>
                  <a:pt x="9054187" y="2844211"/>
                  <a:pt x="9051543" y="2851775"/>
                </a:cubicBezTo>
                <a:cubicBezTo>
                  <a:pt x="9042816" y="2848723"/>
                  <a:pt x="9048963" y="2838141"/>
                  <a:pt x="9050947" y="2832469"/>
                </a:cubicBezTo>
                <a:close/>
                <a:moveTo>
                  <a:pt x="8650429" y="2831855"/>
                </a:moveTo>
                <a:cubicBezTo>
                  <a:pt x="8654658" y="2833334"/>
                  <a:pt x="8657524" y="2838704"/>
                  <a:pt x="8658960" y="2841389"/>
                </a:cubicBezTo>
                <a:cubicBezTo>
                  <a:pt x="8653372" y="2843802"/>
                  <a:pt x="8646347" y="2843529"/>
                  <a:pt x="8640758" y="2845940"/>
                </a:cubicBezTo>
                <a:cubicBezTo>
                  <a:pt x="8642797" y="2840105"/>
                  <a:pt x="8646954" y="2835007"/>
                  <a:pt x="8650429" y="2831855"/>
                </a:cubicBezTo>
                <a:close/>
                <a:moveTo>
                  <a:pt x="7717811" y="2831524"/>
                </a:moveTo>
                <a:cubicBezTo>
                  <a:pt x="7736559" y="2833640"/>
                  <a:pt x="7755627" y="2835085"/>
                  <a:pt x="7775440" y="2835625"/>
                </a:cubicBezTo>
                <a:lnTo>
                  <a:pt x="7803907" y="2835021"/>
                </a:lnTo>
                <a:lnTo>
                  <a:pt x="7803377" y="2835531"/>
                </a:lnTo>
                <a:cubicBezTo>
                  <a:pt x="7805148" y="2836454"/>
                  <a:pt x="7809509" y="2838025"/>
                  <a:pt x="7817642" y="2840665"/>
                </a:cubicBezTo>
                <a:lnTo>
                  <a:pt x="7823012" y="2842476"/>
                </a:lnTo>
                <a:lnTo>
                  <a:pt x="7814005" y="2843099"/>
                </a:lnTo>
                <a:lnTo>
                  <a:pt x="7755281" y="2845221"/>
                </a:lnTo>
                <a:lnTo>
                  <a:pt x="7734228" y="2838659"/>
                </a:lnTo>
                <a:lnTo>
                  <a:pt x="7705331" y="2832344"/>
                </a:lnTo>
                <a:close/>
                <a:moveTo>
                  <a:pt x="8409532" y="2828363"/>
                </a:moveTo>
                <a:cubicBezTo>
                  <a:pt x="8406785" y="2836222"/>
                  <a:pt x="8407726" y="2838757"/>
                  <a:pt x="8411632" y="2840123"/>
                </a:cubicBezTo>
                <a:cubicBezTo>
                  <a:pt x="8413693" y="2834228"/>
                  <a:pt x="8413114" y="2829614"/>
                  <a:pt x="8409532" y="2828363"/>
                </a:cubicBezTo>
                <a:close/>
                <a:moveTo>
                  <a:pt x="8822387" y="2825322"/>
                </a:moveTo>
                <a:cubicBezTo>
                  <a:pt x="8824051" y="2825903"/>
                  <a:pt x="8825238" y="2826866"/>
                  <a:pt x="8825672" y="2828665"/>
                </a:cubicBezTo>
                <a:lnTo>
                  <a:pt x="8824562" y="2835998"/>
                </a:lnTo>
                <a:lnTo>
                  <a:pt x="8829514" y="2837728"/>
                </a:lnTo>
                <a:lnTo>
                  <a:pt x="8833114" y="2831268"/>
                </a:lnTo>
                <a:cubicBezTo>
                  <a:pt x="8834535" y="2830117"/>
                  <a:pt x="8836067" y="2830104"/>
                  <a:pt x="8837879" y="2830738"/>
                </a:cubicBezTo>
                <a:cubicBezTo>
                  <a:pt x="8836513" y="2834652"/>
                  <a:pt x="8835203" y="2836939"/>
                  <a:pt x="8833783" y="2838090"/>
                </a:cubicBezTo>
                <a:lnTo>
                  <a:pt x="8831328" y="2838363"/>
                </a:lnTo>
                <a:lnTo>
                  <a:pt x="8848404" y="2844333"/>
                </a:lnTo>
                <a:lnTo>
                  <a:pt x="8847651" y="2845554"/>
                </a:lnTo>
                <a:lnTo>
                  <a:pt x="8850968" y="2848856"/>
                </a:lnTo>
                <a:cubicBezTo>
                  <a:pt x="8851363" y="2850639"/>
                  <a:pt x="8850959" y="2853245"/>
                  <a:pt x="8849591" y="2857158"/>
                </a:cubicBezTo>
                <a:cubicBezTo>
                  <a:pt x="8847778" y="2856524"/>
                  <a:pt x="8846758" y="2855070"/>
                  <a:pt x="8846450" y="2853042"/>
                </a:cubicBezTo>
                <a:lnTo>
                  <a:pt x="8847528" y="2845755"/>
                </a:lnTo>
                <a:lnTo>
                  <a:pt x="8843254" y="2852700"/>
                </a:lnTo>
                <a:cubicBezTo>
                  <a:pt x="8837162" y="2858459"/>
                  <a:pt x="8828767" y="2857998"/>
                  <a:pt x="8822864" y="2865834"/>
                </a:cubicBezTo>
                <a:cubicBezTo>
                  <a:pt x="8820140" y="2853883"/>
                  <a:pt x="8813880" y="2845462"/>
                  <a:pt x="8813890" y="2832267"/>
                </a:cubicBezTo>
                <a:lnTo>
                  <a:pt x="8822761" y="2835368"/>
                </a:lnTo>
                <a:lnTo>
                  <a:pt x="8821012" y="2833624"/>
                </a:lnTo>
                <a:cubicBezTo>
                  <a:pt x="8820616" y="2831839"/>
                  <a:pt x="8821018" y="2829235"/>
                  <a:pt x="8822387" y="2825322"/>
                </a:cubicBezTo>
                <a:close/>
                <a:moveTo>
                  <a:pt x="9695797" y="2824484"/>
                </a:moveTo>
                <a:cubicBezTo>
                  <a:pt x="9705452" y="2830032"/>
                  <a:pt x="9714395" y="2830986"/>
                  <a:pt x="9720961" y="2837629"/>
                </a:cubicBezTo>
                <a:cubicBezTo>
                  <a:pt x="9736847" y="2851879"/>
                  <a:pt x="9703523" y="2855446"/>
                  <a:pt x="9698715" y="2855938"/>
                </a:cubicBezTo>
                <a:cubicBezTo>
                  <a:pt x="9697289" y="2846746"/>
                  <a:pt x="9696543" y="2835615"/>
                  <a:pt x="9695797" y="2824484"/>
                </a:cubicBezTo>
                <a:close/>
                <a:moveTo>
                  <a:pt x="10154865" y="2823859"/>
                </a:moveTo>
                <a:cubicBezTo>
                  <a:pt x="10166157" y="2827136"/>
                  <a:pt x="10174093" y="2845377"/>
                  <a:pt x="10182483" y="2851611"/>
                </a:cubicBezTo>
                <a:cubicBezTo>
                  <a:pt x="10167833" y="2846488"/>
                  <a:pt x="10154219" y="2839530"/>
                  <a:pt x="10142313" y="2826568"/>
                </a:cubicBezTo>
                <a:cubicBezTo>
                  <a:pt x="10146963" y="2823335"/>
                  <a:pt x="10151102" y="2822766"/>
                  <a:pt x="10154865" y="2823859"/>
                </a:cubicBezTo>
                <a:close/>
                <a:moveTo>
                  <a:pt x="7595346" y="2823760"/>
                </a:moveTo>
                <a:lnTo>
                  <a:pt x="7609245" y="2827938"/>
                </a:lnTo>
                <a:lnTo>
                  <a:pt x="7612653" y="2827577"/>
                </a:lnTo>
                <a:close/>
                <a:moveTo>
                  <a:pt x="9730179" y="2823415"/>
                </a:moveTo>
                <a:cubicBezTo>
                  <a:pt x="9737228" y="2821634"/>
                  <a:pt x="9743950" y="2821863"/>
                  <a:pt x="9750011" y="2823981"/>
                </a:cubicBezTo>
                <a:cubicBezTo>
                  <a:pt x="9748029" y="2829655"/>
                  <a:pt x="9746045" y="2835329"/>
                  <a:pt x="9744062" y="2841002"/>
                </a:cubicBezTo>
                <a:cubicBezTo>
                  <a:pt x="9740020" y="2839588"/>
                  <a:pt x="9735980" y="2838177"/>
                  <a:pt x="9731939" y="2836763"/>
                </a:cubicBezTo>
                <a:cubicBezTo>
                  <a:pt x="9731241" y="2832278"/>
                  <a:pt x="9730543" y="2827784"/>
                  <a:pt x="9730179" y="2823415"/>
                </a:cubicBezTo>
                <a:close/>
                <a:moveTo>
                  <a:pt x="9803077" y="2822485"/>
                </a:moveTo>
                <a:cubicBezTo>
                  <a:pt x="9805783" y="2822299"/>
                  <a:pt x="9808398" y="2823779"/>
                  <a:pt x="9810153" y="2824393"/>
                </a:cubicBezTo>
                <a:cubicBezTo>
                  <a:pt x="9805925" y="2836486"/>
                  <a:pt x="9799290" y="2831905"/>
                  <a:pt x="9795462" y="2830566"/>
                </a:cubicBezTo>
                <a:cubicBezTo>
                  <a:pt x="9797577" y="2824519"/>
                  <a:pt x="9800372" y="2822669"/>
                  <a:pt x="9803077" y="2822485"/>
                </a:cubicBezTo>
                <a:close/>
                <a:moveTo>
                  <a:pt x="8177713" y="2821160"/>
                </a:moveTo>
                <a:cubicBezTo>
                  <a:pt x="8180018" y="2820304"/>
                  <a:pt x="8182636" y="2820665"/>
                  <a:pt x="8185270" y="2821586"/>
                </a:cubicBezTo>
                <a:cubicBezTo>
                  <a:pt x="8190535" y="2823427"/>
                  <a:pt x="8195864" y="2827505"/>
                  <a:pt x="8198873" y="2828558"/>
                </a:cubicBezTo>
                <a:cubicBezTo>
                  <a:pt x="8192660" y="2846329"/>
                  <a:pt x="8178056" y="2830144"/>
                  <a:pt x="8172038" y="2828040"/>
                </a:cubicBezTo>
                <a:cubicBezTo>
                  <a:pt x="8173417" y="2824090"/>
                  <a:pt x="8175409" y="2822017"/>
                  <a:pt x="8177713" y="2821160"/>
                </a:cubicBezTo>
                <a:close/>
                <a:moveTo>
                  <a:pt x="8780757" y="2820179"/>
                </a:moveTo>
                <a:cubicBezTo>
                  <a:pt x="8783270" y="2819046"/>
                  <a:pt x="8786054" y="2819367"/>
                  <a:pt x="8788824" y="2820357"/>
                </a:cubicBezTo>
                <a:cubicBezTo>
                  <a:pt x="8794368" y="2822344"/>
                  <a:pt x="8799865" y="2827015"/>
                  <a:pt x="8803040" y="2828125"/>
                </a:cubicBezTo>
                <a:cubicBezTo>
                  <a:pt x="8796988" y="2845440"/>
                  <a:pt x="8780671" y="2830937"/>
                  <a:pt x="8774319" y="2828717"/>
                </a:cubicBezTo>
                <a:cubicBezTo>
                  <a:pt x="8776004" y="2823897"/>
                  <a:pt x="8778246" y="2821312"/>
                  <a:pt x="8780757" y="2820179"/>
                </a:cubicBezTo>
                <a:close/>
                <a:moveTo>
                  <a:pt x="7576402" y="2819583"/>
                </a:moveTo>
                <a:lnTo>
                  <a:pt x="7576361" y="2819664"/>
                </a:lnTo>
                <a:cubicBezTo>
                  <a:pt x="7575768" y="2820863"/>
                  <a:pt x="7575089" y="2822233"/>
                  <a:pt x="7575089" y="2822233"/>
                </a:cubicBezTo>
                <a:close/>
                <a:moveTo>
                  <a:pt x="10308988" y="2816775"/>
                </a:moveTo>
                <a:cubicBezTo>
                  <a:pt x="10312265" y="2820023"/>
                  <a:pt x="10315213" y="2823157"/>
                  <a:pt x="10318818" y="2826522"/>
                </a:cubicBezTo>
                <a:cubicBezTo>
                  <a:pt x="10312590" y="2830653"/>
                  <a:pt x="10305056" y="2828019"/>
                  <a:pt x="10308988" y="2816775"/>
                </a:cubicBezTo>
                <a:close/>
                <a:moveTo>
                  <a:pt x="9216126" y="2816328"/>
                </a:moveTo>
                <a:cubicBezTo>
                  <a:pt x="9212689" y="2826153"/>
                  <a:pt x="9218553" y="2828204"/>
                  <a:pt x="9222462" y="2829568"/>
                </a:cubicBezTo>
                <a:cubicBezTo>
                  <a:pt x="9226582" y="2817778"/>
                  <a:pt x="9220034" y="2817693"/>
                  <a:pt x="9216126" y="2816328"/>
                </a:cubicBezTo>
                <a:close/>
                <a:moveTo>
                  <a:pt x="9627443" y="2813369"/>
                </a:moveTo>
                <a:cubicBezTo>
                  <a:pt x="9634806" y="2818064"/>
                  <a:pt x="9642170" y="2822762"/>
                  <a:pt x="9646891" y="2835022"/>
                </a:cubicBezTo>
                <a:cubicBezTo>
                  <a:pt x="9638865" y="2832217"/>
                  <a:pt x="9621493" y="2830387"/>
                  <a:pt x="9627443" y="2813369"/>
                </a:cubicBezTo>
                <a:close/>
                <a:moveTo>
                  <a:pt x="1898971" y="2809406"/>
                </a:moveTo>
                <a:lnTo>
                  <a:pt x="1896512" y="2810296"/>
                </a:lnTo>
                <a:lnTo>
                  <a:pt x="1897131" y="2810676"/>
                </a:lnTo>
                <a:cubicBezTo>
                  <a:pt x="1897991" y="2810977"/>
                  <a:pt x="1898656" y="2810796"/>
                  <a:pt x="1898980" y="2809668"/>
                </a:cubicBezTo>
                <a:close/>
                <a:moveTo>
                  <a:pt x="9680803" y="2807892"/>
                </a:moveTo>
                <a:cubicBezTo>
                  <a:pt x="9678766" y="2813718"/>
                  <a:pt x="9676056" y="2821476"/>
                  <a:pt x="9674020" y="2827295"/>
                </a:cubicBezTo>
                <a:cubicBezTo>
                  <a:pt x="9669888" y="2825851"/>
                  <a:pt x="9663011" y="2825624"/>
                  <a:pt x="9658511" y="2819696"/>
                </a:cubicBezTo>
                <a:cubicBezTo>
                  <a:pt x="9653669" y="2813649"/>
                  <a:pt x="9680803" y="2807892"/>
                  <a:pt x="9680803" y="2807892"/>
                </a:cubicBezTo>
                <a:close/>
                <a:moveTo>
                  <a:pt x="8840334" y="2806248"/>
                </a:moveTo>
                <a:cubicBezTo>
                  <a:pt x="8865761" y="2815136"/>
                  <a:pt x="8891874" y="2822063"/>
                  <a:pt x="8916977" y="2830839"/>
                </a:cubicBezTo>
                <a:cubicBezTo>
                  <a:pt x="8918369" y="2837844"/>
                  <a:pt x="8921540" y="2843292"/>
                  <a:pt x="8925772" y="2847648"/>
                </a:cubicBezTo>
                <a:lnTo>
                  <a:pt x="8938874" y="2856505"/>
                </a:lnTo>
                <a:lnTo>
                  <a:pt x="8937703" y="2864162"/>
                </a:lnTo>
                <a:cubicBezTo>
                  <a:pt x="8938165" y="2865979"/>
                  <a:pt x="8939461" y="2866982"/>
                  <a:pt x="8941418" y="2867666"/>
                </a:cubicBezTo>
                <a:cubicBezTo>
                  <a:pt x="8942446" y="2864719"/>
                  <a:pt x="8942815" y="2862093"/>
                  <a:pt x="8942440" y="2860034"/>
                </a:cubicBezTo>
                <a:lnTo>
                  <a:pt x="8940406" y="2857540"/>
                </a:lnTo>
                <a:lnTo>
                  <a:pt x="8940943" y="2857904"/>
                </a:lnTo>
                <a:cubicBezTo>
                  <a:pt x="8952222" y="2863179"/>
                  <a:pt x="8964881" y="2865951"/>
                  <a:pt x="8973177" y="2869951"/>
                </a:cubicBezTo>
                <a:cubicBezTo>
                  <a:pt x="8997230" y="2882770"/>
                  <a:pt x="9020270" y="2897438"/>
                  <a:pt x="9044907" y="2914865"/>
                </a:cubicBezTo>
                <a:cubicBezTo>
                  <a:pt x="9067771" y="2930571"/>
                  <a:pt x="9090604" y="2947920"/>
                  <a:pt x="9113442" y="2966051"/>
                </a:cubicBezTo>
                <a:lnTo>
                  <a:pt x="9160125" y="3004107"/>
                </a:lnTo>
                <a:lnTo>
                  <a:pt x="9159545" y="3001352"/>
                </a:lnTo>
                <a:cubicBezTo>
                  <a:pt x="9160089" y="2999072"/>
                  <a:pt x="9161678" y="2997431"/>
                  <a:pt x="9164400" y="2998382"/>
                </a:cubicBezTo>
                <a:cubicBezTo>
                  <a:pt x="9163716" y="3000338"/>
                  <a:pt x="9163203" y="3001806"/>
                  <a:pt x="9162689" y="3003274"/>
                </a:cubicBezTo>
                <a:lnTo>
                  <a:pt x="9161893" y="3005549"/>
                </a:lnTo>
                <a:lnTo>
                  <a:pt x="9181982" y="3021924"/>
                </a:lnTo>
                <a:cubicBezTo>
                  <a:pt x="9203976" y="3040630"/>
                  <a:pt x="9225970" y="3059341"/>
                  <a:pt x="9247639" y="3077933"/>
                </a:cubicBezTo>
                <a:cubicBezTo>
                  <a:pt x="9257316" y="3087930"/>
                  <a:pt x="9267793" y="3095632"/>
                  <a:pt x="9281483" y="3100419"/>
                </a:cubicBezTo>
                <a:cubicBezTo>
                  <a:pt x="9286665" y="3104435"/>
                  <a:pt x="9284606" y="3110325"/>
                  <a:pt x="9285770" y="3119548"/>
                </a:cubicBezTo>
                <a:lnTo>
                  <a:pt x="9290145" y="3133861"/>
                </a:lnTo>
                <a:lnTo>
                  <a:pt x="9289980" y="3134038"/>
                </a:lnTo>
                <a:lnTo>
                  <a:pt x="9290220" y="3134106"/>
                </a:lnTo>
                <a:lnTo>
                  <a:pt x="9290485" y="3134970"/>
                </a:lnTo>
                <a:cubicBezTo>
                  <a:pt x="9293669" y="3138288"/>
                  <a:pt x="9297898" y="3140317"/>
                  <a:pt x="9301467" y="3142667"/>
                </a:cubicBezTo>
                <a:cubicBezTo>
                  <a:pt x="9311831" y="3150698"/>
                  <a:pt x="9319550" y="3160008"/>
                  <a:pt x="9331285" y="3164110"/>
                </a:cubicBezTo>
                <a:cubicBezTo>
                  <a:pt x="9340740" y="3167416"/>
                  <a:pt x="9342230" y="3176752"/>
                  <a:pt x="9345028" y="3186546"/>
                </a:cubicBezTo>
                <a:cubicBezTo>
                  <a:pt x="9346936" y="3193641"/>
                  <a:pt x="9350479" y="3197634"/>
                  <a:pt x="9354523" y="3200976"/>
                </a:cubicBezTo>
                <a:lnTo>
                  <a:pt x="9365792" y="3210458"/>
                </a:lnTo>
                <a:lnTo>
                  <a:pt x="9368559" y="3205854"/>
                </a:lnTo>
                <a:cubicBezTo>
                  <a:pt x="9370125" y="3204481"/>
                  <a:pt x="9371898" y="3204003"/>
                  <a:pt x="9373750" y="3204649"/>
                </a:cubicBezTo>
                <a:cubicBezTo>
                  <a:pt x="9371698" y="3210521"/>
                  <a:pt x="9368309" y="3213730"/>
                  <a:pt x="9364604" y="3212434"/>
                </a:cubicBezTo>
                <a:lnTo>
                  <a:pt x="9365605" y="3210767"/>
                </a:lnTo>
                <a:lnTo>
                  <a:pt x="9334011" y="3194539"/>
                </a:lnTo>
                <a:cubicBezTo>
                  <a:pt x="9302663" y="3173455"/>
                  <a:pt x="9275504" y="3141855"/>
                  <a:pt x="9245175" y="3116375"/>
                </a:cubicBezTo>
                <a:cubicBezTo>
                  <a:pt x="9252518" y="3107923"/>
                  <a:pt x="9262091" y="3124494"/>
                  <a:pt x="9267584" y="3108782"/>
                </a:cubicBezTo>
                <a:lnTo>
                  <a:pt x="9263080" y="3108722"/>
                </a:lnTo>
                <a:lnTo>
                  <a:pt x="9262714" y="3113638"/>
                </a:lnTo>
                <a:lnTo>
                  <a:pt x="9244995" y="3107444"/>
                </a:lnTo>
                <a:lnTo>
                  <a:pt x="9243456" y="3107166"/>
                </a:lnTo>
                <a:lnTo>
                  <a:pt x="9242744" y="3106657"/>
                </a:lnTo>
                <a:lnTo>
                  <a:pt x="9240329" y="3105812"/>
                </a:lnTo>
                <a:lnTo>
                  <a:pt x="9240651" y="3105159"/>
                </a:lnTo>
                <a:lnTo>
                  <a:pt x="9236870" y="3102453"/>
                </a:lnTo>
                <a:lnTo>
                  <a:pt x="9245544" y="3095210"/>
                </a:lnTo>
                <a:lnTo>
                  <a:pt x="9245911" y="3094468"/>
                </a:lnTo>
                <a:lnTo>
                  <a:pt x="9139285" y="3006582"/>
                </a:lnTo>
                <a:cubicBezTo>
                  <a:pt x="9103618" y="2976621"/>
                  <a:pt x="9067511" y="2947009"/>
                  <a:pt x="9029738" y="2920582"/>
                </a:cubicBezTo>
                <a:cubicBezTo>
                  <a:pt x="9011554" y="2909816"/>
                  <a:pt x="8991051" y="2900445"/>
                  <a:pt x="8976881" y="2884471"/>
                </a:cubicBezTo>
                <a:cubicBezTo>
                  <a:pt x="8971700" y="2880458"/>
                  <a:pt x="8965935" y="2871830"/>
                  <a:pt x="8958694" y="2873705"/>
                </a:cubicBezTo>
                <a:cubicBezTo>
                  <a:pt x="8953409" y="2876267"/>
                  <a:pt x="8949290" y="2888049"/>
                  <a:pt x="8943420" y="2885997"/>
                </a:cubicBezTo>
                <a:cubicBezTo>
                  <a:pt x="8926146" y="2879957"/>
                  <a:pt x="8909435" y="2858689"/>
                  <a:pt x="8893893" y="2846643"/>
                </a:cubicBezTo>
                <a:cubicBezTo>
                  <a:pt x="8876719" y="2834026"/>
                  <a:pt x="8857264" y="2820615"/>
                  <a:pt x="8840334" y="2806248"/>
                </a:cubicBezTo>
                <a:close/>
                <a:moveTo>
                  <a:pt x="9721556" y="2803912"/>
                </a:moveTo>
                <a:cubicBezTo>
                  <a:pt x="9724359" y="2803782"/>
                  <a:pt x="9727127" y="2805329"/>
                  <a:pt x="9729094" y="2806017"/>
                </a:cubicBezTo>
                <a:cubicBezTo>
                  <a:pt x="9724886" y="2818053"/>
                  <a:pt x="9719707" y="2813928"/>
                  <a:pt x="9713811" y="2811867"/>
                </a:cubicBezTo>
                <a:cubicBezTo>
                  <a:pt x="9715915" y="2805848"/>
                  <a:pt x="9718752" y="2804042"/>
                  <a:pt x="9721556" y="2803912"/>
                </a:cubicBezTo>
                <a:close/>
                <a:moveTo>
                  <a:pt x="2205176" y="2803246"/>
                </a:moveTo>
                <a:cubicBezTo>
                  <a:pt x="2189128" y="2804788"/>
                  <a:pt x="2172562" y="2807621"/>
                  <a:pt x="2157738" y="2810188"/>
                </a:cubicBezTo>
                <a:lnTo>
                  <a:pt x="2146419" y="2811827"/>
                </a:lnTo>
                <a:lnTo>
                  <a:pt x="2160005" y="2813453"/>
                </a:lnTo>
                <a:cubicBezTo>
                  <a:pt x="2202955" y="2821852"/>
                  <a:pt x="2244874" y="2834302"/>
                  <a:pt x="2287823" y="2842703"/>
                </a:cubicBezTo>
                <a:cubicBezTo>
                  <a:pt x="2309127" y="2847945"/>
                  <a:pt x="2330774" y="2851103"/>
                  <a:pt x="2354138" y="2857065"/>
                </a:cubicBezTo>
                <a:cubicBezTo>
                  <a:pt x="2360323" y="2859227"/>
                  <a:pt x="2369944" y="2864795"/>
                  <a:pt x="2378190" y="2861064"/>
                </a:cubicBezTo>
                <a:lnTo>
                  <a:pt x="2379614" y="2858235"/>
                </a:lnTo>
                <a:lnTo>
                  <a:pt x="2372433" y="2851707"/>
                </a:lnTo>
                <a:cubicBezTo>
                  <a:pt x="2368809" y="2848670"/>
                  <a:pt x="2364088" y="2845501"/>
                  <a:pt x="2358206" y="2843974"/>
                </a:cubicBezTo>
                <a:cubicBezTo>
                  <a:pt x="2347272" y="2840783"/>
                  <a:pt x="2317614" y="2838164"/>
                  <a:pt x="2296743" y="2828302"/>
                </a:cubicBezTo>
                <a:cubicBezTo>
                  <a:pt x="2261954" y="2813251"/>
                  <a:pt x="2317457" y="2824919"/>
                  <a:pt x="2328885" y="2828443"/>
                </a:cubicBezTo>
                <a:cubicBezTo>
                  <a:pt x="2345621" y="2830685"/>
                  <a:pt x="2362519" y="2837879"/>
                  <a:pt x="2370967" y="2839401"/>
                </a:cubicBezTo>
                <a:cubicBezTo>
                  <a:pt x="2375939" y="2838590"/>
                  <a:pt x="2380251" y="2832493"/>
                  <a:pt x="2388202" y="2833681"/>
                </a:cubicBezTo>
                <a:cubicBezTo>
                  <a:pt x="2400297" y="2833156"/>
                  <a:pt x="2420883" y="2839542"/>
                  <a:pt x="2443080" y="2847528"/>
                </a:cubicBezTo>
                <a:lnTo>
                  <a:pt x="2468140" y="2856632"/>
                </a:lnTo>
                <a:lnTo>
                  <a:pt x="2478782" y="2857524"/>
                </a:lnTo>
                <a:lnTo>
                  <a:pt x="2423098" y="2840165"/>
                </a:lnTo>
                <a:lnTo>
                  <a:pt x="2372099" y="2824956"/>
                </a:lnTo>
                <a:lnTo>
                  <a:pt x="2272918" y="2818212"/>
                </a:lnTo>
                <a:cubicBezTo>
                  <a:pt x="2267787" y="2816520"/>
                  <a:pt x="2254643" y="2805736"/>
                  <a:pt x="2249508" y="2804044"/>
                </a:cubicBezTo>
                <a:cubicBezTo>
                  <a:pt x="2236755" y="2801450"/>
                  <a:pt x="2221224" y="2801703"/>
                  <a:pt x="2205176" y="2803246"/>
                </a:cubicBezTo>
                <a:close/>
                <a:moveTo>
                  <a:pt x="8779973" y="2799147"/>
                </a:moveTo>
                <a:cubicBezTo>
                  <a:pt x="8783864" y="2800506"/>
                  <a:pt x="8789702" y="2802547"/>
                  <a:pt x="8786426" y="2811916"/>
                </a:cubicBezTo>
                <a:cubicBezTo>
                  <a:pt x="8782533" y="2810556"/>
                  <a:pt x="8776043" y="2810390"/>
                  <a:pt x="8779973" y="2799147"/>
                </a:cubicBezTo>
                <a:close/>
                <a:moveTo>
                  <a:pt x="8662359" y="2798743"/>
                </a:moveTo>
                <a:cubicBezTo>
                  <a:pt x="8666186" y="2800080"/>
                  <a:pt x="8666733" y="2804663"/>
                  <a:pt x="8664680" y="2810535"/>
                </a:cubicBezTo>
                <a:cubicBezTo>
                  <a:pt x="8660853" y="2809197"/>
                  <a:pt x="8659622" y="2806572"/>
                  <a:pt x="8662359" y="2798743"/>
                </a:cubicBezTo>
                <a:close/>
                <a:moveTo>
                  <a:pt x="10113995" y="2798386"/>
                </a:moveTo>
                <a:cubicBezTo>
                  <a:pt x="10115204" y="2797985"/>
                  <a:pt x="10117151" y="2798391"/>
                  <a:pt x="10119325" y="2799152"/>
                </a:cubicBezTo>
                <a:cubicBezTo>
                  <a:pt x="10123672" y="2800671"/>
                  <a:pt x="10128926" y="2803605"/>
                  <a:pt x="10130993" y="2804330"/>
                </a:cubicBezTo>
                <a:cubicBezTo>
                  <a:pt x="10124809" y="2808756"/>
                  <a:pt x="10119294" y="2804631"/>
                  <a:pt x="10113094" y="2802465"/>
                </a:cubicBezTo>
                <a:cubicBezTo>
                  <a:pt x="10112314" y="2799996"/>
                  <a:pt x="10112785" y="2798788"/>
                  <a:pt x="10113995" y="2798386"/>
                </a:cubicBezTo>
                <a:close/>
                <a:moveTo>
                  <a:pt x="8638454" y="2798324"/>
                </a:moveTo>
                <a:cubicBezTo>
                  <a:pt x="8675070" y="2815352"/>
                  <a:pt x="8711460" y="2834597"/>
                  <a:pt x="8747748" y="2854130"/>
                </a:cubicBezTo>
                <a:lnTo>
                  <a:pt x="8799645" y="2881595"/>
                </a:lnTo>
                <a:lnTo>
                  <a:pt x="8801042" y="2880852"/>
                </a:lnTo>
                <a:cubicBezTo>
                  <a:pt x="8803607" y="2880616"/>
                  <a:pt x="8806377" y="2882153"/>
                  <a:pt x="8809326" y="2883184"/>
                </a:cubicBezTo>
                <a:lnTo>
                  <a:pt x="8807752" y="2885886"/>
                </a:lnTo>
                <a:lnTo>
                  <a:pt x="8856440" y="2911654"/>
                </a:lnTo>
                <a:lnTo>
                  <a:pt x="8861269" y="2914253"/>
                </a:lnTo>
                <a:lnTo>
                  <a:pt x="8865100" y="2913388"/>
                </a:lnTo>
                <a:lnTo>
                  <a:pt x="8863781" y="2915606"/>
                </a:lnTo>
                <a:lnTo>
                  <a:pt x="8877419" y="2922948"/>
                </a:lnTo>
                <a:lnTo>
                  <a:pt x="8879058" y="2918269"/>
                </a:lnTo>
                <a:cubicBezTo>
                  <a:pt x="8882760" y="2919562"/>
                  <a:pt x="8886141" y="2922866"/>
                  <a:pt x="8889521" y="2926171"/>
                </a:cubicBezTo>
                <a:lnTo>
                  <a:pt x="8886512" y="2927842"/>
                </a:lnTo>
                <a:lnTo>
                  <a:pt x="8907567" y="2939176"/>
                </a:lnTo>
                <a:lnTo>
                  <a:pt x="8929405" y="2953441"/>
                </a:lnTo>
                <a:lnTo>
                  <a:pt x="8933415" y="2949429"/>
                </a:lnTo>
                <a:cubicBezTo>
                  <a:pt x="8935720" y="2949425"/>
                  <a:pt x="8938118" y="2950803"/>
                  <a:pt x="8940172" y="2951521"/>
                </a:cubicBezTo>
                <a:lnTo>
                  <a:pt x="8934716" y="2956911"/>
                </a:lnTo>
                <a:lnTo>
                  <a:pt x="8955681" y="2970607"/>
                </a:lnTo>
                <a:cubicBezTo>
                  <a:pt x="8971040" y="2982592"/>
                  <a:pt x="8987857" y="2992236"/>
                  <a:pt x="9004759" y="3001638"/>
                </a:cubicBezTo>
                <a:lnTo>
                  <a:pt x="9005060" y="3001818"/>
                </a:lnTo>
                <a:lnTo>
                  <a:pt x="9007854" y="2997112"/>
                </a:lnTo>
                <a:cubicBezTo>
                  <a:pt x="9009410" y="2995735"/>
                  <a:pt x="9011188" y="2995258"/>
                  <a:pt x="9013103" y="2995927"/>
                </a:cubicBezTo>
                <a:cubicBezTo>
                  <a:pt x="9012076" y="2998864"/>
                  <a:pt x="9010742" y="3001143"/>
                  <a:pt x="9009186" y="3002521"/>
                </a:cubicBezTo>
                <a:lnTo>
                  <a:pt x="9007048" y="3003002"/>
                </a:lnTo>
                <a:lnTo>
                  <a:pt x="9038580" y="3021796"/>
                </a:lnTo>
                <a:lnTo>
                  <a:pt x="9042562" y="3012594"/>
                </a:lnTo>
                <a:cubicBezTo>
                  <a:pt x="9044537" y="3009571"/>
                  <a:pt x="9047001" y="3007779"/>
                  <a:pt x="9050274" y="3008923"/>
                </a:cubicBezTo>
                <a:cubicBezTo>
                  <a:pt x="9048951" y="3012706"/>
                  <a:pt x="9048007" y="3017151"/>
                  <a:pt x="9046307" y="3020269"/>
                </a:cubicBezTo>
                <a:lnTo>
                  <a:pt x="9040129" y="3022720"/>
                </a:lnTo>
                <a:lnTo>
                  <a:pt x="9054352" y="3031197"/>
                </a:lnTo>
                <a:lnTo>
                  <a:pt x="9135252" y="3090887"/>
                </a:lnTo>
                <a:lnTo>
                  <a:pt x="9139656" y="3084515"/>
                </a:lnTo>
                <a:cubicBezTo>
                  <a:pt x="9141365" y="3083465"/>
                  <a:pt x="9142971" y="3083477"/>
                  <a:pt x="9143928" y="3083812"/>
                </a:cubicBezTo>
                <a:cubicBezTo>
                  <a:pt x="9142560" y="3087726"/>
                  <a:pt x="9141227" y="3090004"/>
                  <a:pt x="9139757" y="3091139"/>
                </a:cubicBezTo>
                <a:lnTo>
                  <a:pt x="9136047" y="3091472"/>
                </a:lnTo>
                <a:lnTo>
                  <a:pt x="9156597" y="3106635"/>
                </a:lnTo>
                <a:cubicBezTo>
                  <a:pt x="9172119" y="3118678"/>
                  <a:pt x="9240543" y="3166489"/>
                  <a:pt x="9244344" y="3174428"/>
                </a:cubicBezTo>
                <a:cubicBezTo>
                  <a:pt x="9253208" y="3192970"/>
                  <a:pt x="9271152" y="3197038"/>
                  <a:pt x="9283454" y="3205749"/>
                </a:cubicBezTo>
                <a:cubicBezTo>
                  <a:pt x="9298977" y="3217792"/>
                  <a:pt x="9314497" y="3229833"/>
                  <a:pt x="9329008" y="3243727"/>
                </a:cubicBezTo>
                <a:cubicBezTo>
                  <a:pt x="9343842" y="3257733"/>
                  <a:pt x="9359477" y="3269448"/>
                  <a:pt x="9374313" y="3283455"/>
                </a:cubicBezTo>
                <a:cubicBezTo>
                  <a:pt x="9385603" y="3294018"/>
                  <a:pt x="9421132" y="3324080"/>
                  <a:pt x="9437702" y="3332081"/>
                </a:cubicBezTo>
                <a:cubicBezTo>
                  <a:pt x="9443563" y="3334130"/>
                  <a:pt x="9450112" y="3334211"/>
                  <a:pt x="9453909" y="3342158"/>
                </a:cubicBezTo>
                <a:cubicBezTo>
                  <a:pt x="9456443" y="3347454"/>
                  <a:pt x="9511184" y="3384231"/>
                  <a:pt x="9523378" y="3399522"/>
                </a:cubicBezTo>
                <a:cubicBezTo>
                  <a:pt x="9529935" y="3405855"/>
                  <a:pt x="9532720" y="3415651"/>
                  <a:pt x="9539161" y="3422313"/>
                </a:cubicBezTo>
                <a:cubicBezTo>
                  <a:pt x="9544335" y="3426326"/>
                  <a:pt x="9611054" y="3491550"/>
                  <a:pt x="9617602" y="3491635"/>
                </a:cubicBezTo>
                <a:cubicBezTo>
                  <a:pt x="9623464" y="3493685"/>
                  <a:pt x="9631280" y="3496416"/>
                  <a:pt x="9634503" y="3506004"/>
                </a:cubicBezTo>
                <a:cubicBezTo>
                  <a:pt x="9640405" y="3525704"/>
                  <a:pt x="9650647" y="3540309"/>
                  <a:pt x="9662260" y="3550985"/>
                </a:cubicBezTo>
                <a:cubicBezTo>
                  <a:pt x="9675829" y="3562344"/>
                  <a:pt x="9744762" y="3639002"/>
                  <a:pt x="9754424" y="3648997"/>
                </a:cubicBezTo>
                <a:cubicBezTo>
                  <a:pt x="9776279" y="3674279"/>
                  <a:pt x="9799764" y="3700130"/>
                  <a:pt x="9821732" y="3725084"/>
                </a:cubicBezTo>
                <a:cubicBezTo>
                  <a:pt x="9844527" y="3752901"/>
                  <a:pt x="9868336" y="3778869"/>
                  <a:pt x="9891246" y="3806356"/>
                </a:cubicBezTo>
                <a:cubicBezTo>
                  <a:pt x="9902172" y="3818996"/>
                  <a:pt x="9913102" y="3831640"/>
                  <a:pt x="9924717" y="3842314"/>
                </a:cubicBezTo>
                <a:cubicBezTo>
                  <a:pt x="9932423" y="3851624"/>
                  <a:pt x="9982675" y="3882424"/>
                  <a:pt x="9997080" y="3902896"/>
                </a:cubicBezTo>
                <a:cubicBezTo>
                  <a:pt x="10004212" y="3913845"/>
                  <a:pt x="10012046" y="3922797"/>
                  <a:pt x="10019065" y="3934072"/>
                </a:cubicBezTo>
                <a:cubicBezTo>
                  <a:pt x="10023553" y="3940053"/>
                  <a:pt x="10025549" y="3978240"/>
                  <a:pt x="10021746" y="3970295"/>
                </a:cubicBezTo>
                <a:cubicBezTo>
                  <a:pt x="10020799" y="3968309"/>
                  <a:pt x="10014096" y="3961741"/>
                  <a:pt x="10003766" y="3952309"/>
                </a:cubicBezTo>
                <a:lnTo>
                  <a:pt x="9965247" y="3918233"/>
                </a:lnTo>
                <a:lnTo>
                  <a:pt x="9964515" y="3919925"/>
                </a:lnTo>
                <a:cubicBezTo>
                  <a:pt x="9962540" y="3922948"/>
                  <a:pt x="9960078" y="3924740"/>
                  <a:pt x="9956806" y="3923595"/>
                </a:cubicBezTo>
                <a:lnTo>
                  <a:pt x="9960207" y="3913862"/>
                </a:lnTo>
                <a:lnTo>
                  <a:pt x="9915218" y="3875088"/>
                </a:lnTo>
                <a:cubicBezTo>
                  <a:pt x="9898859" y="3861069"/>
                  <a:pt x="9883123" y="3847622"/>
                  <a:pt x="9870125" y="3836462"/>
                </a:cubicBezTo>
                <a:cubicBezTo>
                  <a:pt x="9848849" y="3815792"/>
                  <a:pt x="9823558" y="3800334"/>
                  <a:pt x="9807198" y="3772929"/>
                </a:cubicBezTo>
                <a:cubicBezTo>
                  <a:pt x="9799886" y="3759347"/>
                  <a:pt x="9791168" y="3746927"/>
                  <a:pt x="9781687" y="3735895"/>
                </a:cubicBezTo>
                <a:lnTo>
                  <a:pt x="9780241" y="3734516"/>
                </a:lnTo>
                <a:lnTo>
                  <a:pt x="9771768" y="3735689"/>
                </a:lnTo>
                <a:lnTo>
                  <a:pt x="9776281" y="3730734"/>
                </a:lnTo>
                <a:lnTo>
                  <a:pt x="9769253" y="3724024"/>
                </a:lnTo>
                <a:lnTo>
                  <a:pt x="9751621" y="3707190"/>
                </a:lnTo>
                <a:cubicBezTo>
                  <a:pt x="9746812" y="3720944"/>
                  <a:pt x="9759219" y="3723077"/>
                  <a:pt x="9763705" y="3729057"/>
                </a:cubicBezTo>
                <a:cubicBezTo>
                  <a:pt x="9773369" y="3739050"/>
                  <a:pt x="9778687" y="3754142"/>
                  <a:pt x="9788349" y="3764135"/>
                </a:cubicBezTo>
                <a:cubicBezTo>
                  <a:pt x="9793696" y="3769219"/>
                  <a:pt x="9798680" y="3774892"/>
                  <a:pt x="9803394" y="3781001"/>
                </a:cubicBezTo>
                <a:lnTo>
                  <a:pt x="9806520" y="3785542"/>
                </a:lnTo>
                <a:lnTo>
                  <a:pt x="9806624" y="3780424"/>
                </a:lnTo>
                <a:cubicBezTo>
                  <a:pt x="9809921" y="3776817"/>
                  <a:pt x="9809238" y="3778776"/>
                  <a:pt x="9812067" y="3782328"/>
                </a:cubicBezTo>
                <a:cubicBezTo>
                  <a:pt x="9810876" y="3782825"/>
                  <a:pt x="9809823" y="3782915"/>
                  <a:pt x="9808902" y="3783370"/>
                </a:cubicBezTo>
                <a:lnTo>
                  <a:pt x="9806889" y="3786078"/>
                </a:lnTo>
                <a:lnTo>
                  <a:pt x="9816831" y="3800509"/>
                </a:lnTo>
                <a:cubicBezTo>
                  <a:pt x="9825379" y="3814203"/>
                  <a:pt x="9833243" y="3829081"/>
                  <a:pt x="9841184" y="3843987"/>
                </a:cubicBezTo>
                <a:cubicBezTo>
                  <a:pt x="9834639" y="3843903"/>
                  <a:pt x="9827510" y="3839206"/>
                  <a:pt x="9820873" y="3851920"/>
                </a:cubicBezTo>
                <a:cubicBezTo>
                  <a:pt x="9818926" y="3857490"/>
                  <a:pt x="9816285" y="3858770"/>
                  <a:pt x="9812379" y="3857405"/>
                </a:cubicBezTo>
                <a:cubicBezTo>
                  <a:pt x="9804563" y="3854673"/>
                  <a:pt x="9802013" y="3843156"/>
                  <a:pt x="9795096" y="3838900"/>
                </a:cubicBezTo>
                <a:cubicBezTo>
                  <a:pt x="9793503" y="3843457"/>
                  <a:pt x="9794747" y="3845913"/>
                  <a:pt x="9796659" y="3848143"/>
                </a:cubicBezTo>
                <a:lnTo>
                  <a:pt x="9799636" y="3851417"/>
                </a:lnTo>
                <a:lnTo>
                  <a:pt x="9803827" y="3850783"/>
                </a:lnTo>
                <a:cubicBezTo>
                  <a:pt x="9804440" y="3851208"/>
                  <a:pt x="9804528" y="3852170"/>
                  <a:pt x="9804967" y="3853336"/>
                </a:cubicBezTo>
                <a:cubicBezTo>
                  <a:pt x="9803897" y="3853975"/>
                  <a:pt x="9803203" y="3854745"/>
                  <a:pt x="9802446" y="3854734"/>
                </a:cubicBezTo>
                <a:lnTo>
                  <a:pt x="9799976" y="3851941"/>
                </a:lnTo>
                <a:lnTo>
                  <a:pt x="9802250" y="3856070"/>
                </a:lnTo>
                <a:cubicBezTo>
                  <a:pt x="9792953" y="3863844"/>
                  <a:pt x="9786620" y="3850605"/>
                  <a:pt x="9782131" y="3844625"/>
                </a:cubicBezTo>
                <a:cubicBezTo>
                  <a:pt x="9774312" y="3835643"/>
                  <a:pt x="9765793" y="3828656"/>
                  <a:pt x="9758086" y="3819345"/>
                </a:cubicBezTo>
                <a:cubicBezTo>
                  <a:pt x="9741042" y="3800156"/>
                  <a:pt x="9723673" y="3780853"/>
                  <a:pt x="9706307" y="3761550"/>
                </a:cubicBezTo>
                <a:cubicBezTo>
                  <a:pt x="9671782" y="3723383"/>
                  <a:pt x="9637372" y="3684891"/>
                  <a:pt x="9599995" y="3647566"/>
                </a:cubicBezTo>
                <a:cubicBezTo>
                  <a:pt x="9564785" y="3611367"/>
                  <a:pt x="9529107" y="3570226"/>
                  <a:pt x="9488296" y="3542727"/>
                </a:cubicBezTo>
                <a:cubicBezTo>
                  <a:pt x="9480227" y="3535495"/>
                  <a:pt x="9467818" y="3533363"/>
                  <a:pt x="9460798" y="3522086"/>
                </a:cubicBezTo>
                <a:cubicBezTo>
                  <a:pt x="9454242" y="3515752"/>
                  <a:pt x="9457098" y="3501315"/>
                  <a:pt x="9452611" y="3495335"/>
                </a:cubicBezTo>
                <a:cubicBezTo>
                  <a:pt x="9449497" y="3485424"/>
                  <a:pt x="9440782" y="3497814"/>
                  <a:pt x="9434235" y="3497731"/>
                </a:cubicBezTo>
                <a:cubicBezTo>
                  <a:pt x="9428012" y="3497761"/>
                  <a:pt x="9351631" y="3422544"/>
                  <a:pt x="9340703" y="3409904"/>
                </a:cubicBezTo>
                <a:cubicBezTo>
                  <a:pt x="9334149" y="3403568"/>
                  <a:pt x="9331724" y="3391692"/>
                  <a:pt x="9326295" y="3383180"/>
                </a:cubicBezTo>
                <a:cubicBezTo>
                  <a:pt x="9323073" y="3379847"/>
                  <a:pt x="9314574" y="3379081"/>
                  <a:pt x="9318695" y="3367292"/>
                </a:cubicBezTo>
                <a:cubicBezTo>
                  <a:pt x="9325532" y="3369681"/>
                  <a:pt x="9331945" y="3373026"/>
                  <a:pt x="9337857" y="3377022"/>
                </a:cubicBezTo>
                <a:lnTo>
                  <a:pt x="9340283" y="3379071"/>
                </a:lnTo>
                <a:lnTo>
                  <a:pt x="9340692" y="3374746"/>
                </a:lnTo>
                <a:cubicBezTo>
                  <a:pt x="9341735" y="3373945"/>
                  <a:pt x="9343094" y="3374419"/>
                  <a:pt x="9343124" y="3376763"/>
                </a:cubicBezTo>
                <a:cubicBezTo>
                  <a:pt x="9342004" y="3377539"/>
                  <a:pt x="9341444" y="3377928"/>
                  <a:pt x="9341074" y="3378381"/>
                </a:cubicBezTo>
                <a:lnTo>
                  <a:pt x="9340629" y="3379362"/>
                </a:lnTo>
                <a:lnTo>
                  <a:pt x="9354007" y="3390661"/>
                </a:lnTo>
                <a:cubicBezTo>
                  <a:pt x="9357441" y="3380837"/>
                  <a:pt x="9353536" y="3379472"/>
                  <a:pt x="9347673" y="3377422"/>
                </a:cubicBezTo>
                <a:cubicBezTo>
                  <a:pt x="9342825" y="3373522"/>
                  <a:pt x="9339026" y="3365578"/>
                  <a:pt x="9333851" y="3361563"/>
                </a:cubicBezTo>
                <a:cubicBezTo>
                  <a:pt x="9326725" y="3356866"/>
                  <a:pt x="9320864" y="3354817"/>
                  <a:pt x="9316376" y="3348838"/>
                </a:cubicBezTo>
                <a:cubicBezTo>
                  <a:pt x="9312577" y="3340894"/>
                  <a:pt x="9317278" y="3333716"/>
                  <a:pt x="9320026" y="3325856"/>
                </a:cubicBezTo>
                <a:cubicBezTo>
                  <a:pt x="9343362" y="3340629"/>
                  <a:pt x="9364998" y="3359221"/>
                  <a:pt x="9395097" y="3360922"/>
                </a:cubicBezTo>
                <a:cubicBezTo>
                  <a:pt x="9382795" y="3352212"/>
                  <a:pt x="9369693" y="3345793"/>
                  <a:pt x="9359459" y="3337438"/>
                </a:cubicBezTo>
                <a:cubicBezTo>
                  <a:pt x="9352219" y="3333067"/>
                  <a:pt x="9344730" y="3330450"/>
                  <a:pt x="9338288" y="3323787"/>
                </a:cubicBezTo>
                <a:cubicBezTo>
                  <a:pt x="9333802" y="3317808"/>
                  <a:pt x="9339770" y="3313279"/>
                  <a:pt x="9338611" y="3304053"/>
                </a:cubicBezTo>
                <a:cubicBezTo>
                  <a:pt x="9338030" y="3299440"/>
                  <a:pt x="9335497" y="3294142"/>
                  <a:pt x="9332277" y="3290812"/>
                </a:cubicBezTo>
                <a:cubicBezTo>
                  <a:pt x="9323882" y="3283467"/>
                  <a:pt x="9314116" y="3280053"/>
                  <a:pt x="9305035" y="3274673"/>
                </a:cubicBezTo>
                <a:cubicBezTo>
                  <a:pt x="9271566" y="3258562"/>
                  <a:pt x="9242912" y="3228697"/>
                  <a:pt x="9211066" y="3206904"/>
                </a:cubicBezTo>
                <a:cubicBezTo>
                  <a:pt x="9179083" y="3180287"/>
                  <a:pt x="9076836" y="3104846"/>
                  <a:pt x="9058674" y="3094085"/>
                </a:cubicBezTo>
                <a:cubicBezTo>
                  <a:pt x="9051545" y="3089390"/>
                  <a:pt x="9045000" y="3089305"/>
                  <a:pt x="9038441" y="3082973"/>
                </a:cubicBezTo>
                <a:cubicBezTo>
                  <a:pt x="9031316" y="3078273"/>
                  <a:pt x="9035331" y="3073060"/>
                  <a:pt x="9038764" y="3063238"/>
                </a:cubicBezTo>
                <a:cubicBezTo>
                  <a:pt x="9040935" y="3050763"/>
                  <a:pt x="9024257" y="3049344"/>
                  <a:pt x="9018396" y="3047294"/>
                </a:cubicBezTo>
                <a:cubicBezTo>
                  <a:pt x="9009313" y="3041914"/>
                  <a:pt x="9002185" y="3037216"/>
                  <a:pt x="8993106" y="3031838"/>
                </a:cubicBezTo>
                <a:cubicBezTo>
                  <a:pt x="8974943" y="3021078"/>
                  <a:pt x="8959061" y="3011113"/>
                  <a:pt x="8940899" y="3000354"/>
                </a:cubicBezTo>
                <a:cubicBezTo>
                  <a:pt x="8904897" y="2978948"/>
                  <a:pt x="8869154" y="2962041"/>
                  <a:pt x="8834413" y="2937033"/>
                </a:cubicBezTo>
                <a:cubicBezTo>
                  <a:pt x="8827288" y="2932335"/>
                  <a:pt x="8824860" y="2920462"/>
                  <a:pt x="8817732" y="2915764"/>
                </a:cubicBezTo>
                <a:cubicBezTo>
                  <a:pt x="8810607" y="2911068"/>
                  <a:pt x="8802538" y="2903836"/>
                  <a:pt x="8795410" y="2899137"/>
                </a:cubicBezTo>
                <a:cubicBezTo>
                  <a:pt x="8777247" y="2888379"/>
                  <a:pt x="8761040" y="2878301"/>
                  <a:pt x="8743201" y="2867658"/>
                </a:cubicBezTo>
                <a:cubicBezTo>
                  <a:pt x="8706878" y="2846134"/>
                  <a:pt x="8673520" y="2823448"/>
                  <a:pt x="8638454" y="2798324"/>
                </a:cubicBezTo>
                <a:close/>
                <a:moveTo>
                  <a:pt x="8478888" y="2797963"/>
                </a:moveTo>
                <a:lnTo>
                  <a:pt x="8479238" y="2801555"/>
                </a:lnTo>
                <a:cubicBezTo>
                  <a:pt x="8481210" y="2803621"/>
                  <a:pt x="8483969" y="2805138"/>
                  <a:pt x="8484765" y="2806519"/>
                </a:cubicBezTo>
                <a:cubicBezTo>
                  <a:pt x="8489486" y="2808168"/>
                  <a:pt x="8494605" y="2810510"/>
                  <a:pt x="8500195" y="2811637"/>
                </a:cubicBezTo>
                <a:lnTo>
                  <a:pt x="8517226" y="2809616"/>
                </a:lnTo>
                <a:lnTo>
                  <a:pt x="8508075" y="2806749"/>
                </a:lnTo>
                <a:close/>
                <a:moveTo>
                  <a:pt x="10253456" y="2797900"/>
                </a:moveTo>
                <a:cubicBezTo>
                  <a:pt x="10256169" y="2797885"/>
                  <a:pt x="10258699" y="2798769"/>
                  <a:pt x="10261057" y="2800144"/>
                </a:cubicBezTo>
                <a:cubicBezTo>
                  <a:pt x="10265774" y="2802896"/>
                  <a:pt x="10269807" y="2807610"/>
                  <a:pt x="10273237" y="2811012"/>
                </a:cubicBezTo>
                <a:cubicBezTo>
                  <a:pt x="10282157" y="2818537"/>
                  <a:pt x="10290392" y="2828022"/>
                  <a:pt x="10301371" y="2836267"/>
                </a:cubicBezTo>
                <a:cubicBezTo>
                  <a:pt x="10318869" y="2857804"/>
                  <a:pt x="10334650" y="2878741"/>
                  <a:pt x="10352606" y="2900071"/>
                </a:cubicBezTo>
                <a:cubicBezTo>
                  <a:pt x="10342998" y="2907727"/>
                  <a:pt x="10338195" y="2895032"/>
                  <a:pt x="10332706" y="2890911"/>
                </a:cubicBezTo>
                <a:cubicBezTo>
                  <a:pt x="10324356" y="2881752"/>
                  <a:pt x="10316124" y="2872264"/>
                  <a:pt x="10305485" y="2864140"/>
                </a:cubicBezTo>
                <a:cubicBezTo>
                  <a:pt x="10297254" y="2854653"/>
                  <a:pt x="10288333" y="2847130"/>
                  <a:pt x="10280099" y="2837642"/>
                </a:cubicBezTo>
                <a:cubicBezTo>
                  <a:pt x="10273236" y="2830837"/>
                  <a:pt x="10263631" y="2825277"/>
                  <a:pt x="10261571" y="2811339"/>
                </a:cubicBezTo>
                <a:cubicBezTo>
                  <a:pt x="10256082" y="2807217"/>
                  <a:pt x="10250592" y="2803095"/>
                  <a:pt x="10244760" y="2801056"/>
                </a:cubicBezTo>
                <a:cubicBezTo>
                  <a:pt x="10247848" y="2798830"/>
                  <a:pt x="10250743" y="2797916"/>
                  <a:pt x="10253456" y="2797900"/>
                </a:cubicBezTo>
                <a:close/>
                <a:moveTo>
                  <a:pt x="8828687" y="2797708"/>
                </a:moveTo>
                <a:cubicBezTo>
                  <a:pt x="8831286" y="2797749"/>
                  <a:pt x="8833900" y="2799241"/>
                  <a:pt x="8835763" y="2799892"/>
                </a:cubicBezTo>
                <a:cubicBezTo>
                  <a:pt x="8831554" y="2811930"/>
                  <a:pt x="8825425" y="2805542"/>
                  <a:pt x="8821700" y="2804239"/>
                </a:cubicBezTo>
                <a:cubicBezTo>
                  <a:pt x="8823504" y="2799080"/>
                  <a:pt x="8826088" y="2797668"/>
                  <a:pt x="8828687" y="2797708"/>
                </a:cubicBezTo>
                <a:close/>
                <a:moveTo>
                  <a:pt x="9601182" y="2796297"/>
                </a:moveTo>
                <a:cubicBezTo>
                  <a:pt x="9607835" y="2800823"/>
                  <a:pt x="9624408" y="2802582"/>
                  <a:pt x="9618354" y="2819898"/>
                </a:cubicBezTo>
                <a:cubicBezTo>
                  <a:pt x="9607270" y="2827023"/>
                  <a:pt x="9604184" y="2806144"/>
                  <a:pt x="9601182" y="2796297"/>
                </a:cubicBezTo>
                <a:close/>
                <a:moveTo>
                  <a:pt x="2165086" y="2795818"/>
                </a:moveTo>
                <a:cubicBezTo>
                  <a:pt x="2165463" y="2795942"/>
                  <a:pt x="2163890" y="2796297"/>
                  <a:pt x="2159580" y="2797026"/>
                </a:cubicBezTo>
                <a:lnTo>
                  <a:pt x="2155213" y="2797709"/>
                </a:lnTo>
                <a:lnTo>
                  <a:pt x="2145870" y="2796735"/>
                </a:lnTo>
                <a:cubicBezTo>
                  <a:pt x="2155811" y="2796253"/>
                  <a:pt x="2164340" y="2795572"/>
                  <a:pt x="2165086" y="2795818"/>
                </a:cubicBezTo>
                <a:close/>
                <a:moveTo>
                  <a:pt x="9660236" y="2794660"/>
                </a:moveTo>
                <a:cubicBezTo>
                  <a:pt x="9661889" y="2795375"/>
                  <a:pt x="9662985" y="2797004"/>
                  <a:pt x="9663070" y="2799804"/>
                </a:cubicBezTo>
                <a:cubicBezTo>
                  <a:pt x="9663744" y="2817770"/>
                  <a:pt x="9646873" y="2807440"/>
                  <a:pt x="9642741" y="2805995"/>
                </a:cubicBezTo>
                <a:cubicBezTo>
                  <a:pt x="9645332" y="2798586"/>
                  <a:pt x="9655281" y="2792511"/>
                  <a:pt x="9660236" y="2794660"/>
                </a:cubicBezTo>
                <a:close/>
                <a:moveTo>
                  <a:pt x="7603507" y="2793592"/>
                </a:moveTo>
                <a:lnTo>
                  <a:pt x="7603214" y="2793954"/>
                </a:lnTo>
                <a:lnTo>
                  <a:pt x="7602357" y="2795017"/>
                </a:lnTo>
                <a:cubicBezTo>
                  <a:pt x="7602140" y="2795287"/>
                  <a:pt x="7602194" y="2795220"/>
                  <a:pt x="7602398" y="2794966"/>
                </a:cubicBezTo>
                <a:lnTo>
                  <a:pt x="7603214" y="2793954"/>
                </a:lnTo>
                <a:lnTo>
                  <a:pt x="7603337" y="2793803"/>
                </a:lnTo>
                <a:close/>
                <a:moveTo>
                  <a:pt x="8576329" y="2791654"/>
                </a:moveTo>
                <a:cubicBezTo>
                  <a:pt x="8579149" y="2792640"/>
                  <a:pt x="8582602" y="2793322"/>
                  <a:pt x="8585577" y="2794624"/>
                </a:cubicBezTo>
                <a:cubicBezTo>
                  <a:pt x="8588548" y="2795925"/>
                  <a:pt x="8591039" y="2797849"/>
                  <a:pt x="8591938" y="2801317"/>
                </a:cubicBezTo>
                <a:cubicBezTo>
                  <a:pt x="8585643" y="2801219"/>
                  <a:pt x="8579348" y="2801120"/>
                  <a:pt x="8573053" y="2801023"/>
                </a:cubicBezTo>
                <a:cubicBezTo>
                  <a:pt x="8573708" y="2799150"/>
                  <a:pt x="8575019" y="2795402"/>
                  <a:pt x="8576329" y="2791654"/>
                </a:cubicBezTo>
                <a:close/>
                <a:moveTo>
                  <a:pt x="10247368" y="2789773"/>
                </a:moveTo>
                <a:cubicBezTo>
                  <a:pt x="10247852" y="2789430"/>
                  <a:pt x="10248342" y="2790113"/>
                  <a:pt x="10249322" y="2791479"/>
                </a:cubicBezTo>
                <a:cubicBezTo>
                  <a:pt x="10248684" y="2793305"/>
                  <a:pt x="10248047" y="2795129"/>
                  <a:pt x="10245448" y="2794221"/>
                </a:cubicBezTo>
                <a:cubicBezTo>
                  <a:pt x="10246406" y="2791484"/>
                  <a:pt x="10246884" y="2790115"/>
                  <a:pt x="10247368" y="2789773"/>
                </a:cubicBezTo>
                <a:close/>
                <a:moveTo>
                  <a:pt x="7845212" y="2789114"/>
                </a:moveTo>
                <a:cubicBezTo>
                  <a:pt x="7842463" y="2796973"/>
                  <a:pt x="7838457" y="2808435"/>
                  <a:pt x="7844318" y="2810484"/>
                </a:cubicBezTo>
                <a:cubicBezTo>
                  <a:pt x="7846953" y="2802951"/>
                  <a:pt x="7851073" y="2791162"/>
                  <a:pt x="7845212" y="2789114"/>
                </a:cubicBezTo>
                <a:close/>
                <a:moveTo>
                  <a:pt x="8622594" y="2788377"/>
                </a:moveTo>
                <a:cubicBezTo>
                  <a:pt x="8626423" y="2789715"/>
                  <a:pt x="8634418" y="2790408"/>
                  <a:pt x="8631144" y="2799776"/>
                </a:cubicBezTo>
                <a:cubicBezTo>
                  <a:pt x="8627633" y="2798549"/>
                  <a:pt x="8619320" y="2797745"/>
                  <a:pt x="8622594" y="2788377"/>
                </a:cubicBezTo>
                <a:close/>
                <a:moveTo>
                  <a:pt x="9972695" y="2785122"/>
                </a:moveTo>
                <a:cubicBezTo>
                  <a:pt x="9976147" y="2788556"/>
                  <a:pt x="9981674" y="2792718"/>
                  <a:pt x="9984434" y="2798140"/>
                </a:cubicBezTo>
                <a:cubicBezTo>
                  <a:pt x="9992033" y="2803025"/>
                  <a:pt x="9996865" y="2809173"/>
                  <a:pt x="10003771" y="2816044"/>
                </a:cubicBezTo>
                <a:cubicBezTo>
                  <a:pt x="10010676" y="2822916"/>
                  <a:pt x="10017582" y="2829788"/>
                  <a:pt x="10022415" y="2835936"/>
                </a:cubicBezTo>
                <a:cubicBezTo>
                  <a:pt x="10026902" y="2841963"/>
                  <a:pt x="10030469" y="2845067"/>
                  <a:pt x="10033924" y="2848504"/>
                </a:cubicBezTo>
                <a:cubicBezTo>
                  <a:pt x="10032535" y="2852475"/>
                  <a:pt x="10031841" y="2854461"/>
                  <a:pt x="10030452" y="2858433"/>
                </a:cubicBezTo>
                <a:cubicBezTo>
                  <a:pt x="10024230" y="2856258"/>
                  <a:pt x="10016282" y="2853479"/>
                  <a:pt x="10010060" y="2851304"/>
                </a:cubicBezTo>
                <a:cubicBezTo>
                  <a:pt x="10008575" y="2842240"/>
                  <a:pt x="10003164" y="2837750"/>
                  <a:pt x="9997637" y="2833589"/>
                </a:cubicBezTo>
                <a:cubicBezTo>
                  <a:pt x="9985089" y="2822888"/>
                  <a:pt x="9974731" y="2812580"/>
                  <a:pt x="9961604" y="2803532"/>
                </a:cubicBezTo>
                <a:cubicBezTo>
                  <a:pt x="9964381" y="2795588"/>
                  <a:pt x="9968537" y="2790355"/>
                  <a:pt x="9972695" y="2785122"/>
                </a:cubicBezTo>
                <a:close/>
                <a:moveTo>
                  <a:pt x="7472780" y="2783760"/>
                </a:moveTo>
                <a:lnTo>
                  <a:pt x="7474892" y="2785281"/>
                </a:lnTo>
                <a:lnTo>
                  <a:pt x="7478913" y="2785475"/>
                </a:lnTo>
                <a:lnTo>
                  <a:pt x="7478909" y="2785395"/>
                </a:lnTo>
                <a:close/>
                <a:moveTo>
                  <a:pt x="9691548" y="2781931"/>
                </a:moveTo>
                <a:cubicBezTo>
                  <a:pt x="9693451" y="2781515"/>
                  <a:pt x="9695183" y="2781581"/>
                  <a:pt x="9696780" y="2781935"/>
                </a:cubicBezTo>
                <a:cubicBezTo>
                  <a:pt x="9701566" y="2783001"/>
                  <a:pt x="9705113" y="2786672"/>
                  <a:pt x="9708244" y="2787766"/>
                </a:cubicBezTo>
                <a:cubicBezTo>
                  <a:pt x="9703644" y="2800927"/>
                  <a:pt x="9692535" y="2799205"/>
                  <a:pt x="9682842" y="2800139"/>
                </a:cubicBezTo>
                <a:cubicBezTo>
                  <a:pt x="9684862" y="2794361"/>
                  <a:pt x="9686029" y="2784323"/>
                  <a:pt x="9691548" y="2781931"/>
                </a:cubicBezTo>
                <a:close/>
                <a:moveTo>
                  <a:pt x="9934564" y="2778246"/>
                </a:moveTo>
                <a:lnTo>
                  <a:pt x="9931786" y="2781811"/>
                </a:lnTo>
                <a:cubicBezTo>
                  <a:pt x="9931786" y="2781811"/>
                  <a:pt x="9932516" y="2780874"/>
                  <a:pt x="9933429" y="2779701"/>
                </a:cubicBezTo>
                <a:close/>
                <a:moveTo>
                  <a:pt x="9935172" y="2777463"/>
                </a:moveTo>
                <a:lnTo>
                  <a:pt x="9934564" y="2778246"/>
                </a:lnTo>
                <a:lnTo>
                  <a:pt x="9935141" y="2777501"/>
                </a:lnTo>
                <a:close/>
                <a:moveTo>
                  <a:pt x="9935210" y="2776878"/>
                </a:moveTo>
                <a:lnTo>
                  <a:pt x="9935500" y="2777045"/>
                </a:lnTo>
                <a:lnTo>
                  <a:pt x="9938642" y="2778846"/>
                </a:lnTo>
                <a:cubicBezTo>
                  <a:pt x="9938928" y="2779714"/>
                  <a:pt x="9938450" y="2781083"/>
                  <a:pt x="9937493" y="2783819"/>
                </a:cubicBezTo>
                <a:lnTo>
                  <a:pt x="9935333" y="2777257"/>
                </a:lnTo>
                <a:lnTo>
                  <a:pt x="9935172" y="2777463"/>
                </a:lnTo>
                <a:lnTo>
                  <a:pt x="9935332" y="2777257"/>
                </a:lnTo>
                <a:close/>
                <a:moveTo>
                  <a:pt x="9915111" y="2775997"/>
                </a:moveTo>
                <a:cubicBezTo>
                  <a:pt x="9918087" y="2777038"/>
                  <a:pt x="9921911" y="2777244"/>
                  <a:pt x="9925134" y="2778370"/>
                </a:cubicBezTo>
                <a:cubicBezTo>
                  <a:pt x="9928359" y="2779499"/>
                  <a:pt x="9930980" y="2781544"/>
                  <a:pt x="9931555" y="2786269"/>
                </a:cubicBezTo>
                <a:cubicBezTo>
                  <a:pt x="9925605" y="2784189"/>
                  <a:pt x="9918949" y="2784125"/>
                  <a:pt x="9911588" y="2786075"/>
                </a:cubicBezTo>
                <a:cubicBezTo>
                  <a:pt x="9912997" y="2782044"/>
                  <a:pt x="9914406" y="2778013"/>
                  <a:pt x="9915111" y="2775997"/>
                </a:cubicBezTo>
                <a:close/>
                <a:moveTo>
                  <a:pt x="8799382" y="2775894"/>
                </a:moveTo>
                <a:cubicBezTo>
                  <a:pt x="8803395" y="2777295"/>
                  <a:pt x="8810104" y="2777426"/>
                  <a:pt x="8815034" y="2779425"/>
                </a:cubicBezTo>
                <a:cubicBezTo>
                  <a:pt x="8819962" y="2781426"/>
                  <a:pt x="8823112" y="2785298"/>
                  <a:pt x="8820006" y="2794182"/>
                </a:cubicBezTo>
                <a:cubicBezTo>
                  <a:pt x="8813988" y="2792080"/>
                  <a:pt x="8793170" y="2793665"/>
                  <a:pt x="8799382" y="2775894"/>
                </a:cubicBezTo>
                <a:close/>
                <a:moveTo>
                  <a:pt x="8497711" y="2775762"/>
                </a:moveTo>
                <a:lnTo>
                  <a:pt x="8495283" y="2782702"/>
                </a:lnTo>
                <a:lnTo>
                  <a:pt x="8513748" y="2787443"/>
                </a:lnTo>
                <a:lnTo>
                  <a:pt x="8511466" y="2785533"/>
                </a:lnTo>
                <a:cubicBezTo>
                  <a:pt x="8509830" y="2785513"/>
                  <a:pt x="8508020" y="2785984"/>
                  <a:pt x="8507044" y="2785641"/>
                </a:cubicBezTo>
                <a:cubicBezTo>
                  <a:pt x="8503137" y="2784278"/>
                  <a:pt x="8500604" y="2778977"/>
                  <a:pt x="8497711" y="2775762"/>
                </a:cubicBezTo>
                <a:close/>
                <a:moveTo>
                  <a:pt x="9936718" y="2775481"/>
                </a:moveTo>
                <a:cubicBezTo>
                  <a:pt x="9937266" y="2774776"/>
                  <a:pt x="9936901" y="2775245"/>
                  <a:pt x="9936171" y="2776183"/>
                </a:cubicBezTo>
                <a:lnTo>
                  <a:pt x="9935500" y="2777045"/>
                </a:lnTo>
                <a:close/>
                <a:moveTo>
                  <a:pt x="8747736" y="2775253"/>
                </a:moveTo>
                <a:cubicBezTo>
                  <a:pt x="8753075" y="2776891"/>
                  <a:pt x="8758409" y="2780955"/>
                  <a:pt x="8761418" y="2782007"/>
                </a:cubicBezTo>
                <a:cubicBezTo>
                  <a:pt x="8754679" y="2801283"/>
                  <a:pt x="8740048" y="2785170"/>
                  <a:pt x="8734029" y="2783065"/>
                </a:cubicBezTo>
                <a:cubicBezTo>
                  <a:pt x="8737056" y="2774405"/>
                  <a:pt x="8742397" y="2773616"/>
                  <a:pt x="8747736" y="2775253"/>
                </a:cubicBezTo>
                <a:close/>
                <a:moveTo>
                  <a:pt x="7433902" y="2775164"/>
                </a:moveTo>
                <a:lnTo>
                  <a:pt x="7436024" y="2779874"/>
                </a:lnTo>
                <a:lnTo>
                  <a:pt x="7440162" y="2779858"/>
                </a:lnTo>
                <a:lnTo>
                  <a:pt x="7444374" y="2780783"/>
                </a:lnTo>
                <a:lnTo>
                  <a:pt x="7445779" y="2776763"/>
                </a:lnTo>
                <a:close/>
                <a:moveTo>
                  <a:pt x="7318660" y="2774880"/>
                </a:moveTo>
                <a:lnTo>
                  <a:pt x="7320284" y="2775149"/>
                </a:lnTo>
                <a:lnTo>
                  <a:pt x="7320072" y="2774967"/>
                </a:lnTo>
                <a:close/>
                <a:moveTo>
                  <a:pt x="9602574" y="2773878"/>
                </a:moveTo>
                <a:cubicBezTo>
                  <a:pt x="9606298" y="2775180"/>
                  <a:pt x="9610024" y="2776482"/>
                  <a:pt x="9613751" y="2777785"/>
                </a:cubicBezTo>
                <a:cubicBezTo>
                  <a:pt x="9613065" y="2779741"/>
                  <a:pt x="9611699" y="2783655"/>
                  <a:pt x="9610331" y="2787569"/>
                </a:cubicBezTo>
                <a:cubicBezTo>
                  <a:pt x="9606602" y="2786265"/>
                  <a:pt x="9602877" y="2784964"/>
                  <a:pt x="9599154" y="2783662"/>
                </a:cubicBezTo>
                <a:cubicBezTo>
                  <a:pt x="9600522" y="2779748"/>
                  <a:pt x="9601890" y="2775833"/>
                  <a:pt x="9602574" y="2773878"/>
                </a:cubicBezTo>
                <a:close/>
                <a:moveTo>
                  <a:pt x="9191728" y="2772482"/>
                </a:moveTo>
                <a:cubicBezTo>
                  <a:pt x="9192684" y="2772814"/>
                  <a:pt x="9193324" y="2774062"/>
                  <a:pt x="9193644" y="2776221"/>
                </a:cubicBezTo>
                <a:cubicBezTo>
                  <a:pt x="9191091" y="2777377"/>
                  <a:pt x="9189178" y="2776708"/>
                  <a:pt x="9187901" y="2774214"/>
                </a:cubicBezTo>
                <a:cubicBezTo>
                  <a:pt x="9189494" y="2772722"/>
                  <a:pt x="9190771" y="2772146"/>
                  <a:pt x="9191728" y="2772482"/>
                </a:cubicBezTo>
                <a:close/>
                <a:moveTo>
                  <a:pt x="8313334" y="2770744"/>
                </a:moveTo>
                <a:cubicBezTo>
                  <a:pt x="8317161" y="2772083"/>
                  <a:pt x="8317707" y="2776665"/>
                  <a:pt x="8315656" y="2782536"/>
                </a:cubicBezTo>
                <a:cubicBezTo>
                  <a:pt x="8311827" y="2781197"/>
                  <a:pt x="8310597" y="2778572"/>
                  <a:pt x="8313334" y="2770744"/>
                </a:cubicBezTo>
                <a:close/>
                <a:moveTo>
                  <a:pt x="9726906" y="2769194"/>
                </a:moveTo>
                <a:cubicBezTo>
                  <a:pt x="9736130" y="2768714"/>
                  <a:pt x="9746108" y="2769041"/>
                  <a:pt x="9751593" y="2772298"/>
                </a:cubicBezTo>
                <a:cubicBezTo>
                  <a:pt x="9755253" y="2774468"/>
                  <a:pt x="9756913" y="2777940"/>
                  <a:pt x="9755025" y="2783342"/>
                </a:cubicBezTo>
                <a:cubicBezTo>
                  <a:pt x="9749450" y="2781393"/>
                  <a:pt x="9743546" y="2779329"/>
                  <a:pt x="9740059" y="2789303"/>
                </a:cubicBezTo>
                <a:cubicBezTo>
                  <a:pt x="9744487" y="2790852"/>
                  <a:pt x="9752835" y="2791250"/>
                  <a:pt x="9754673" y="2797245"/>
                </a:cubicBezTo>
                <a:lnTo>
                  <a:pt x="9754045" y="2804317"/>
                </a:lnTo>
                <a:lnTo>
                  <a:pt x="9759147" y="2807235"/>
                </a:lnTo>
                <a:cubicBezTo>
                  <a:pt x="9760686" y="2809086"/>
                  <a:pt x="9761325" y="2811939"/>
                  <a:pt x="9759688" y="2816623"/>
                </a:cubicBezTo>
                <a:cubicBezTo>
                  <a:pt x="9756770" y="2815603"/>
                  <a:pt x="9752389" y="2815254"/>
                  <a:pt x="9752038" y="2810401"/>
                </a:cubicBezTo>
                <a:lnTo>
                  <a:pt x="9753044" y="2804900"/>
                </a:lnTo>
                <a:lnTo>
                  <a:pt x="9741438" y="2799124"/>
                </a:lnTo>
                <a:cubicBezTo>
                  <a:pt x="9729374" y="2791444"/>
                  <a:pt x="9718444" y="2780066"/>
                  <a:pt x="9706733" y="2770937"/>
                </a:cubicBezTo>
                <a:cubicBezTo>
                  <a:pt x="9709208" y="2770962"/>
                  <a:pt x="9717680" y="2769674"/>
                  <a:pt x="9726906" y="2769194"/>
                </a:cubicBezTo>
                <a:close/>
                <a:moveTo>
                  <a:pt x="10217848" y="2766156"/>
                </a:moveTo>
                <a:cubicBezTo>
                  <a:pt x="10221780" y="2767529"/>
                  <a:pt x="10230365" y="2768216"/>
                  <a:pt x="10226757" y="2778531"/>
                </a:cubicBezTo>
                <a:cubicBezTo>
                  <a:pt x="10222826" y="2777158"/>
                  <a:pt x="10213640" y="2778192"/>
                  <a:pt x="10217848" y="2766156"/>
                </a:cubicBezTo>
                <a:close/>
                <a:moveTo>
                  <a:pt x="7307000" y="2766078"/>
                </a:moveTo>
                <a:lnTo>
                  <a:pt x="7304961" y="2767676"/>
                </a:lnTo>
                <a:lnTo>
                  <a:pt x="7310111" y="2768396"/>
                </a:lnTo>
                <a:lnTo>
                  <a:pt x="7310773" y="2768412"/>
                </a:lnTo>
                <a:lnTo>
                  <a:pt x="7310716" y="2768481"/>
                </a:lnTo>
                <a:lnTo>
                  <a:pt x="7313041" y="2768806"/>
                </a:lnTo>
                <a:lnTo>
                  <a:pt x="7313229" y="2767025"/>
                </a:lnTo>
                <a:close/>
                <a:moveTo>
                  <a:pt x="8712642" y="2765882"/>
                </a:moveTo>
                <a:cubicBezTo>
                  <a:pt x="8715779" y="2768870"/>
                  <a:pt x="8718797" y="2772195"/>
                  <a:pt x="8721816" y="2775519"/>
                </a:cubicBezTo>
                <a:lnTo>
                  <a:pt x="8706219" y="2785430"/>
                </a:lnTo>
                <a:lnTo>
                  <a:pt x="8752308" y="2799390"/>
                </a:lnTo>
                <a:cubicBezTo>
                  <a:pt x="8755080" y="2811324"/>
                  <a:pt x="8763330" y="2814209"/>
                  <a:pt x="8771238" y="2816974"/>
                </a:cubicBezTo>
                <a:cubicBezTo>
                  <a:pt x="8763153" y="2840096"/>
                  <a:pt x="8736543" y="2818002"/>
                  <a:pt x="8729087" y="2812838"/>
                </a:cubicBezTo>
                <a:cubicBezTo>
                  <a:pt x="8715903" y="2804208"/>
                  <a:pt x="8703525" y="2799880"/>
                  <a:pt x="8690114" y="2792998"/>
                </a:cubicBezTo>
                <a:cubicBezTo>
                  <a:pt x="8677738" y="2788671"/>
                  <a:pt x="8664110" y="2787927"/>
                  <a:pt x="8658466" y="2770967"/>
                </a:cubicBezTo>
                <a:lnTo>
                  <a:pt x="8705847" y="2785319"/>
                </a:lnTo>
                <a:close/>
                <a:moveTo>
                  <a:pt x="8193287" y="2762816"/>
                </a:moveTo>
                <a:cubicBezTo>
                  <a:pt x="8191225" y="2768716"/>
                  <a:pt x="8188201" y="2771963"/>
                  <a:pt x="8184159" y="2770549"/>
                </a:cubicBezTo>
                <a:cubicBezTo>
                  <a:pt x="8186962" y="2762532"/>
                  <a:pt x="8189583" y="2761522"/>
                  <a:pt x="8193287" y="2762816"/>
                </a:cubicBezTo>
                <a:close/>
                <a:moveTo>
                  <a:pt x="7727169" y="2758871"/>
                </a:moveTo>
                <a:cubicBezTo>
                  <a:pt x="7723048" y="2770661"/>
                  <a:pt x="7731337" y="2770987"/>
                  <a:pt x="7735246" y="2772353"/>
                </a:cubicBezTo>
                <a:cubicBezTo>
                  <a:pt x="7739253" y="2760890"/>
                  <a:pt x="7733029" y="2760920"/>
                  <a:pt x="7727169" y="2758871"/>
                </a:cubicBezTo>
                <a:close/>
                <a:moveTo>
                  <a:pt x="8481026" y="2758043"/>
                </a:moveTo>
                <a:cubicBezTo>
                  <a:pt x="8484853" y="2759382"/>
                  <a:pt x="8486084" y="2762007"/>
                  <a:pt x="8483347" y="2769836"/>
                </a:cubicBezTo>
                <a:cubicBezTo>
                  <a:pt x="8479518" y="2768497"/>
                  <a:pt x="8478290" y="2765871"/>
                  <a:pt x="8481026" y="2758043"/>
                </a:cubicBezTo>
                <a:close/>
                <a:moveTo>
                  <a:pt x="8410879" y="2754593"/>
                </a:moveTo>
                <a:cubicBezTo>
                  <a:pt x="8413517" y="2760148"/>
                  <a:pt x="8413775" y="2764871"/>
                  <a:pt x="8416154" y="2772261"/>
                </a:cubicBezTo>
                <a:cubicBezTo>
                  <a:pt x="8410632" y="2768404"/>
                  <a:pt x="8401149" y="2762771"/>
                  <a:pt x="8410879" y="2754593"/>
                </a:cubicBezTo>
                <a:close/>
                <a:moveTo>
                  <a:pt x="9722188" y="2753359"/>
                </a:moveTo>
                <a:cubicBezTo>
                  <a:pt x="9724202" y="2752434"/>
                  <a:pt x="9726268" y="2752830"/>
                  <a:pt x="9728102" y="2753472"/>
                </a:cubicBezTo>
                <a:cubicBezTo>
                  <a:pt x="9729325" y="2753900"/>
                  <a:pt x="9730445" y="2754436"/>
                  <a:pt x="9731376" y="2754761"/>
                </a:cubicBezTo>
                <a:cubicBezTo>
                  <a:pt x="9727168" y="2766798"/>
                  <a:pt x="9722180" y="2763124"/>
                  <a:pt x="9716590" y="2761171"/>
                </a:cubicBezTo>
                <a:cubicBezTo>
                  <a:pt x="9718213" y="2756528"/>
                  <a:pt x="9720174" y="2754283"/>
                  <a:pt x="9722188" y="2753359"/>
                </a:cubicBezTo>
                <a:close/>
                <a:moveTo>
                  <a:pt x="7678917" y="2752661"/>
                </a:moveTo>
                <a:cubicBezTo>
                  <a:pt x="7674110" y="2766416"/>
                  <a:pt x="7687205" y="2766583"/>
                  <a:pt x="7693064" y="2768632"/>
                </a:cubicBezTo>
                <a:cubicBezTo>
                  <a:pt x="7695756" y="2760936"/>
                  <a:pt x="7693684" y="2757454"/>
                  <a:pt x="7690208" y="2755643"/>
                </a:cubicBezTo>
                <a:cubicBezTo>
                  <a:pt x="7686729" y="2753830"/>
                  <a:pt x="7681847" y="2753685"/>
                  <a:pt x="7678917" y="2752661"/>
                </a:cubicBezTo>
                <a:close/>
                <a:moveTo>
                  <a:pt x="7640644" y="2750306"/>
                </a:moveTo>
                <a:cubicBezTo>
                  <a:pt x="7634463" y="2767991"/>
                  <a:pt x="7654791" y="2766276"/>
                  <a:pt x="7660652" y="2768327"/>
                </a:cubicBezTo>
                <a:cubicBezTo>
                  <a:pt x="7664088" y="2758502"/>
                  <a:pt x="7661039" y="2754679"/>
                  <a:pt x="7656153" y="2752970"/>
                </a:cubicBezTo>
                <a:cubicBezTo>
                  <a:pt x="7651272" y="2751264"/>
                  <a:pt x="7644553" y="2751671"/>
                  <a:pt x="7640644" y="2750306"/>
                </a:cubicBezTo>
                <a:close/>
                <a:moveTo>
                  <a:pt x="8185850" y="2750165"/>
                </a:moveTo>
                <a:cubicBezTo>
                  <a:pt x="8183789" y="2756059"/>
                  <a:pt x="8177714" y="2767165"/>
                  <a:pt x="8182887" y="2771179"/>
                </a:cubicBezTo>
                <a:cubicBezTo>
                  <a:pt x="8188060" y="2775193"/>
                  <a:pt x="8196562" y="2775961"/>
                  <a:pt x="8204376" y="2778693"/>
                </a:cubicBezTo>
                <a:cubicBezTo>
                  <a:pt x="8217725" y="2783359"/>
                  <a:pt x="8231400" y="2788139"/>
                  <a:pt x="8244388" y="2794885"/>
                </a:cubicBezTo>
                <a:cubicBezTo>
                  <a:pt x="8263237" y="2803680"/>
                  <a:pt x="8285560" y="2820304"/>
                  <a:pt x="8310805" y="2798259"/>
                </a:cubicBezTo>
                <a:cubicBezTo>
                  <a:pt x="8268154" y="2783346"/>
                  <a:pt x="8227815" y="2767040"/>
                  <a:pt x="8185850" y="2750165"/>
                </a:cubicBezTo>
                <a:close/>
                <a:moveTo>
                  <a:pt x="7601979" y="2747890"/>
                </a:moveTo>
                <a:cubicBezTo>
                  <a:pt x="7604138" y="2748709"/>
                  <a:pt x="7600089" y="2763532"/>
                  <a:pt x="7597569" y="2762575"/>
                </a:cubicBezTo>
                <a:lnTo>
                  <a:pt x="7585325" y="2763035"/>
                </a:lnTo>
                <a:lnTo>
                  <a:pt x="7581826" y="2762821"/>
                </a:lnTo>
                <a:lnTo>
                  <a:pt x="7574243" y="2763092"/>
                </a:lnTo>
                <a:lnTo>
                  <a:pt x="7549838" y="2761198"/>
                </a:lnTo>
                <a:lnTo>
                  <a:pt x="7542896" y="2764209"/>
                </a:lnTo>
                <a:lnTo>
                  <a:pt x="7574243" y="2763092"/>
                </a:lnTo>
                <a:lnTo>
                  <a:pt x="7577364" y="2763335"/>
                </a:lnTo>
                <a:lnTo>
                  <a:pt x="7585325" y="2763035"/>
                </a:lnTo>
                <a:lnTo>
                  <a:pt x="7595197" y="2763636"/>
                </a:lnTo>
                <a:cubicBezTo>
                  <a:pt x="7599652" y="2764090"/>
                  <a:pt x="7604074" y="2763983"/>
                  <a:pt x="7608378" y="2761077"/>
                </a:cubicBezTo>
                <a:lnTo>
                  <a:pt x="7621305" y="2748901"/>
                </a:lnTo>
                <a:close/>
                <a:moveTo>
                  <a:pt x="2210062" y="2746448"/>
                </a:moveTo>
                <a:lnTo>
                  <a:pt x="2214858" y="2755818"/>
                </a:lnTo>
                <a:cubicBezTo>
                  <a:pt x="2207987" y="2755622"/>
                  <a:pt x="2196305" y="2749331"/>
                  <a:pt x="2190923" y="2764725"/>
                </a:cubicBezTo>
                <a:cubicBezTo>
                  <a:pt x="2194016" y="2765805"/>
                  <a:pt x="2201317" y="2771114"/>
                  <a:pt x="2208877" y="2774033"/>
                </a:cubicBezTo>
                <a:cubicBezTo>
                  <a:pt x="2216435" y="2776950"/>
                  <a:pt x="2224252" y="2777478"/>
                  <a:pt x="2228375" y="2768997"/>
                </a:cubicBezTo>
                <a:cubicBezTo>
                  <a:pt x="2231266" y="2764035"/>
                  <a:pt x="2234207" y="2760584"/>
                  <a:pt x="2237209" y="2758204"/>
                </a:cubicBezTo>
                <a:lnTo>
                  <a:pt x="2244219" y="2754878"/>
                </a:lnTo>
                <a:lnTo>
                  <a:pt x="2243903" y="2754748"/>
                </a:lnTo>
                <a:cubicBezTo>
                  <a:pt x="2235991" y="2752364"/>
                  <a:pt x="2226650" y="2750093"/>
                  <a:pt x="2217083" y="2747950"/>
                </a:cubicBezTo>
                <a:close/>
                <a:moveTo>
                  <a:pt x="2173585" y="2743131"/>
                </a:moveTo>
                <a:lnTo>
                  <a:pt x="2139368" y="2744213"/>
                </a:lnTo>
                <a:lnTo>
                  <a:pt x="2081348" y="2747589"/>
                </a:lnTo>
                <a:lnTo>
                  <a:pt x="2092947" y="2750762"/>
                </a:lnTo>
                <a:cubicBezTo>
                  <a:pt x="2086026" y="2770554"/>
                  <a:pt x="2052935" y="2754542"/>
                  <a:pt x="2044049" y="2753659"/>
                </a:cubicBezTo>
                <a:cubicBezTo>
                  <a:pt x="2032782" y="2771097"/>
                  <a:pt x="2025342" y="2777591"/>
                  <a:pt x="2015997" y="2775660"/>
                </a:cubicBezTo>
                <a:cubicBezTo>
                  <a:pt x="2012882" y="2775018"/>
                  <a:pt x="2009556" y="2773437"/>
                  <a:pt x="2005806" y="2771015"/>
                </a:cubicBezTo>
                <a:cubicBezTo>
                  <a:pt x="1998305" y="2766174"/>
                  <a:pt x="1988067" y="2762593"/>
                  <a:pt x="1984339" y="2754627"/>
                </a:cubicBezTo>
                <a:lnTo>
                  <a:pt x="1984551" y="2753222"/>
                </a:lnTo>
                <a:lnTo>
                  <a:pt x="1934985" y="2756106"/>
                </a:lnTo>
                <a:lnTo>
                  <a:pt x="1921981" y="2751231"/>
                </a:lnTo>
                <a:lnTo>
                  <a:pt x="1904611" y="2745850"/>
                </a:lnTo>
                <a:lnTo>
                  <a:pt x="1966675" y="2767547"/>
                </a:lnTo>
                <a:cubicBezTo>
                  <a:pt x="1982824" y="2773194"/>
                  <a:pt x="2000005" y="2783610"/>
                  <a:pt x="2017873" y="2785447"/>
                </a:cubicBezTo>
                <a:cubicBezTo>
                  <a:pt x="2022683" y="2784924"/>
                  <a:pt x="2028866" y="2780470"/>
                  <a:pt x="2035051" y="2782632"/>
                </a:cubicBezTo>
                <a:cubicBezTo>
                  <a:pt x="2039862" y="2782108"/>
                  <a:pt x="2045359" y="2786235"/>
                  <a:pt x="2048795" y="2789643"/>
                </a:cubicBezTo>
                <a:cubicBezTo>
                  <a:pt x="2064774" y="2799638"/>
                  <a:pt x="2083413" y="2803950"/>
                  <a:pt x="2102641" y="2806582"/>
                </a:cubicBezTo>
                <a:lnTo>
                  <a:pt x="2114417" y="2807994"/>
                </a:lnTo>
                <a:lnTo>
                  <a:pt x="2120636" y="2806149"/>
                </a:lnTo>
                <a:cubicBezTo>
                  <a:pt x="2128102" y="2803774"/>
                  <a:pt x="2137628" y="2800466"/>
                  <a:pt x="2145870" y="2796735"/>
                </a:cubicBezTo>
                <a:lnTo>
                  <a:pt x="2143824" y="2799495"/>
                </a:lnTo>
                <a:lnTo>
                  <a:pt x="2137627" y="2800466"/>
                </a:lnTo>
                <a:cubicBezTo>
                  <a:pt x="2140195" y="2801313"/>
                  <a:pt x="2141477" y="2801736"/>
                  <a:pt x="2142506" y="2801270"/>
                </a:cubicBezTo>
                <a:lnTo>
                  <a:pt x="2143824" y="2799495"/>
                </a:lnTo>
                <a:lnTo>
                  <a:pt x="2155213" y="2797709"/>
                </a:lnTo>
                <a:lnTo>
                  <a:pt x="2162548" y="2798474"/>
                </a:lnTo>
                <a:cubicBezTo>
                  <a:pt x="2167411" y="2798197"/>
                  <a:pt x="2170885" y="2797462"/>
                  <a:pt x="2170885" y="2797462"/>
                </a:cubicBezTo>
                <a:cubicBezTo>
                  <a:pt x="2170885" y="2797462"/>
                  <a:pt x="2173218" y="2793395"/>
                  <a:pt x="2177394" y="2788995"/>
                </a:cubicBezTo>
                <a:lnTo>
                  <a:pt x="2180657" y="2787052"/>
                </a:lnTo>
                <a:lnTo>
                  <a:pt x="2136982" y="2767917"/>
                </a:lnTo>
                <a:cubicBezTo>
                  <a:pt x="2132514" y="2766355"/>
                  <a:pt x="2119800" y="2764115"/>
                  <a:pt x="2120486" y="2755535"/>
                </a:cubicBezTo>
                <a:cubicBezTo>
                  <a:pt x="2118424" y="2748198"/>
                  <a:pt x="2129418" y="2749838"/>
                  <a:pt x="2131480" y="2750557"/>
                </a:cubicBezTo>
                <a:cubicBezTo>
                  <a:pt x="2145568" y="2755483"/>
                  <a:pt x="2152440" y="2768913"/>
                  <a:pt x="2169506" y="2746577"/>
                </a:cubicBezTo>
                <a:close/>
                <a:moveTo>
                  <a:pt x="8733737" y="2742042"/>
                </a:moveTo>
                <a:cubicBezTo>
                  <a:pt x="8736418" y="2741848"/>
                  <a:pt x="8739037" y="2743330"/>
                  <a:pt x="8740900" y="2743981"/>
                </a:cubicBezTo>
                <a:cubicBezTo>
                  <a:pt x="8736670" y="2756074"/>
                  <a:pt x="8731787" y="2752105"/>
                  <a:pt x="8726199" y="2750151"/>
                </a:cubicBezTo>
                <a:cubicBezTo>
                  <a:pt x="8728313" y="2744105"/>
                  <a:pt x="8731056" y="2742237"/>
                  <a:pt x="8733737" y="2742042"/>
                </a:cubicBezTo>
                <a:close/>
                <a:moveTo>
                  <a:pt x="9636112" y="2740761"/>
                </a:moveTo>
                <a:cubicBezTo>
                  <a:pt x="9638986" y="2740262"/>
                  <a:pt x="9642117" y="2741382"/>
                  <a:pt x="9644964" y="2742639"/>
                </a:cubicBezTo>
                <a:cubicBezTo>
                  <a:pt x="9646864" y="2743478"/>
                  <a:pt x="9648635" y="2744376"/>
                  <a:pt x="9650124" y="2744897"/>
                </a:cubicBezTo>
                <a:cubicBezTo>
                  <a:pt x="9644561" y="2760809"/>
                  <a:pt x="9634743" y="2750681"/>
                  <a:pt x="9628794" y="2748600"/>
                </a:cubicBezTo>
                <a:cubicBezTo>
                  <a:pt x="9630619" y="2743380"/>
                  <a:pt x="9633238" y="2741260"/>
                  <a:pt x="9636112" y="2740761"/>
                </a:cubicBezTo>
                <a:close/>
                <a:moveTo>
                  <a:pt x="8080580" y="2739824"/>
                </a:moveTo>
                <a:cubicBezTo>
                  <a:pt x="8083113" y="2745118"/>
                  <a:pt x="8085074" y="2752052"/>
                  <a:pt x="8086595" y="2759199"/>
                </a:cubicBezTo>
                <a:cubicBezTo>
                  <a:pt x="8091076" y="2758927"/>
                  <a:pt x="8095783" y="2758001"/>
                  <a:pt x="8101644" y="2760050"/>
                </a:cubicBezTo>
                <a:cubicBezTo>
                  <a:pt x="8110144" y="2760817"/>
                  <a:pt x="8120485" y="2762593"/>
                  <a:pt x="8130941" y="2764044"/>
                </a:cubicBezTo>
                <a:cubicBezTo>
                  <a:pt x="8131046" y="2757467"/>
                  <a:pt x="8131155" y="2750889"/>
                  <a:pt x="8131262" y="2744311"/>
                </a:cubicBezTo>
                <a:cubicBezTo>
                  <a:pt x="8114260" y="2742778"/>
                  <a:pt x="8097255" y="2741243"/>
                  <a:pt x="8080580" y="2739824"/>
                </a:cubicBezTo>
                <a:close/>
                <a:moveTo>
                  <a:pt x="2339157" y="2737901"/>
                </a:moveTo>
                <a:lnTo>
                  <a:pt x="2225824" y="2741481"/>
                </a:lnTo>
                <a:lnTo>
                  <a:pt x="2284387" y="2755445"/>
                </a:lnTo>
                <a:lnTo>
                  <a:pt x="2347044" y="2760824"/>
                </a:lnTo>
                <a:lnTo>
                  <a:pt x="2351687" y="2757130"/>
                </a:lnTo>
                <a:lnTo>
                  <a:pt x="2380994" y="2752267"/>
                </a:lnTo>
                <a:lnTo>
                  <a:pt x="2370845" y="2749426"/>
                </a:lnTo>
                <a:lnTo>
                  <a:pt x="2340941" y="2737914"/>
                </a:lnTo>
                <a:close/>
                <a:moveTo>
                  <a:pt x="7786781" y="2737814"/>
                </a:moveTo>
                <a:cubicBezTo>
                  <a:pt x="7784720" y="2743711"/>
                  <a:pt x="7785301" y="2748323"/>
                  <a:pt x="7789208" y="2749688"/>
                </a:cubicBezTo>
                <a:cubicBezTo>
                  <a:pt x="7791954" y="2741827"/>
                  <a:pt x="7790689" y="2739179"/>
                  <a:pt x="7786781" y="2737814"/>
                </a:cubicBezTo>
                <a:close/>
                <a:moveTo>
                  <a:pt x="8055076" y="2737522"/>
                </a:moveTo>
                <a:cubicBezTo>
                  <a:pt x="8050383" y="2750948"/>
                  <a:pt x="8063477" y="2751118"/>
                  <a:pt x="8069339" y="2753166"/>
                </a:cubicBezTo>
                <a:cubicBezTo>
                  <a:pt x="8072030" y="2745471"/>
                  <a:pt x="8069929" y="2742071"/>
                  <a:pt x="8066422" y="2740341"/>
                </a:cubicBezTo>
                <a:cubicBezTo>
                  <a:pt x="8062917" y="2738610"/>
                  <a:pt x="8058006" y="2738546"/>
                  <a:pt x="8055076" y="2737522"/>
                </a:cubicBezTo>
                <a:close/>
                <a:moveTo>
                  <a:pt x="7749874" y="2735156"/>
                </a:moveTo>
                <a:lnTo>
                  <a:pt x="7707899" y="2735915"/>
                </a:lnTo>
                <a:cubicBezTo>
                  <a:pt x="7699684" y="2736222"/>
                  <a:pt x="7691388" y="2735573"/>
                  <a:pt x="7683360" y="2735819"/>
                </a:cubicBezTo>
                <a:lnTo>
                  <a:pt x="7662671" y="2740568"/>
                </a:lnTo>
                <a:lnTo>
                  <a:pt x="7702460" y="2748029"/>
                </a:lnTo>
                <a:cubicBezTo>
                  <a:pt x="7714869" y="2750161"/>
                  <a:pt x="7731291" y="2747082"/>
                  <a:pt x="7743265" y="2755676"/>
                </a:cubicBezTo>
                <a:lnTo>
                  <a:pt x="7751408" y="2758525"/>
                </a:lnTo>
                <a:lnTo>
                  <a:pt x="7750581" y="2756794"/>
                </a:lnTo>
                <a:cubicBezTo>
                  <a:pt x="7751980" y="2756115"/>
                  <a:pt x="7753239" y="2755826"/>
                  <a:pt x="7754247" y="2755850"/>
                </a:cubicBezTo>
                <a:lnTo>
                  <a:pt x="7755104" y="2756223"/>
                </a:lnTo>
                <a:lnTo>
                  <a:pt x="7755095" y="2753197"/>
                </a:lnTo>
                <a:cubicBezTo>
                  <a:pt x="7763703" y="2747389"/>
                  <a:pt x="7771625" y="2743541"/>
                  <a:pt x="7779546" y="2739694"/>
                </a:cubicBezTo>
                <a:close/>
                <a:moveTo>
                  <a:pt x="9704811" y="2734439"/>
                </a:moveTo>
                <a:cubicBezTo>
                  <a:pt x="9707452" y="2734312"/>
                  <a:pt x="9710079" y="2735756"/>
                  <a:pt x="9711993" y="2736425"/>
                </a:cubicBezTo>
                <a:cubicBezTo>
                  <a:pt x="9708718" y="2745793"/>
                  <a:pt x="9703293" y="2743897"/>
                  <a:pt x="9697552" y="2741890"/>
                </a:cubicBezTo>
                <a:cubicBezTo>
                  <a:pt x="9699517" y="2736268"/>
                  <a:pt x="9702170" y="2734568"/>
                  <a:pt x="9704811" y="2734439"/>
                </a:cubicBezTo>
                <a:close/>
                <a:moveTo>
                  <a:pt x="9380839" y="2731769"/>
                </a:moveTo>
                <a:cubicBezTo>
                  <a:pt x="9386803" y="2733007"/>
                  <a:pt x="9392550" y="2735074"/>
                  <a:pt x="9398112" y="2737735"/>
                </a:cubicBezTo>
                <a:cubicBezTo>
                  <a:pt x="9414790" y="2745715"/>
                  <a:pt x="9429772" y="2759031"/>
                  <a:pt x="9443771" y="2771308"/>
                </a:cubicBezTo>
                <a:cubicBezTo>
                  <a:pt x="9468308" y="2793017"/>
                  <a:pt x="9492625" y="2816473"/>
                  <a:pt x="9517845" y="2836231"/>
                </a:cubicBezTo>
                <a:cubicBezTo>
                  <a:pt x="9513731" y="2841355"/>
                  <a:pt x="9508254" y="2850383"/>
                  <a:pt x="9504113" y="2848936"/>
                </a:cubicBezTo>
                <a:cubicBezTo>
                  <a:pt x="9497223" y="2848714"/>
                  <a:pt x="9491359" y="2846664"/>
                  <a:pt x="9485151" y="2844495"/>
                </a:cubicBezTo>
                <a:cubicBezTo>
                  <a:pt x="9478942" y="2842324"/>
                  <a:pt x="9472904" y="2839666"/>
                  <a:pt x="9467120" y="2836276"/>
                </a:cubicBezTo>
                <a:lnTo>
                  <a:pt x="9459230" y="2830249"/>
                </a:lnTo>
                <a:lnTo>
                  <a:pt x="9451292" y="2839081"/>
                </a:lnTo>
                <a:cubicBezTo>
                  <a:pt x="9448451" y="2841127"/>
                  <a:pt x="9445686" y="2841265"/>
                  <a:pt x="9442504" y="2837942"/>
                </a:cubicBezTo>
                <a:cubicBezTo>
                  <a:pt x="9435581" y="2826681"/>
                  <a:pt x="9426036" y="2816713"/>
                  <a:pt x="9418422" y="2807420"/>
                </a:cubicBezTo>
                <a:cubicBezTo>
                  <a:pt x="9423271" y="2805982"/>
                  <a:pt x="9428834" y="2802493"/>
                  <a:pt x="9433065" y="2802039"/>
                </a:cubicBezTo>
                <a:cubicBezTo>
                  <a:pt x="9437297" y="2801585"/>
                  <a:pt x="9440195" y="2804164"/>
                  <a:pt x="9439714" y="2814863"/>
                </a:cubicBezTo>
                <a:cubicBezTo>
                  <a:pt x="9439237" y="2822433"/>
                  <a:pt x="9443076" y="2825433"/>
                  <a:pt x="9447719" y="2826780"/>
                </a:cubicBezTo>
                <a:lnTo>
                  <a:pt x="9456476" y="2828145"/>
                </a:lnTo>
                <a:lnTo>
                  <a:pt x="9450624" y="2823671"/>
                </a:lnTo>
                <a:cubicBezTo>
                  <a:pt x="9445780" y="2817600"/>
                  <a:pt x="9443685" y="2810304"/>
                  <a:pt x="9441592" y="2803007"/>
                </a:cubicBezTo>
                <a:cubicBezTo>
                  <a:pt x="9433656" y="2800234"/>
                  <a:pt x="9427448" y="2798062"/>
                  <a:pt x="9421239" y="2795893"/>
                </a:cubicBezTo>
                <a:lnTo>
                  <a:pt x="9415976" y="2793551"/>
                </a:lnTo>
                <a:lnTo>
                  <a:pt x="9412391" y="2799179"/>
                </a:lnTo>
                <a:cubicBezTo>
                  <a:pt x="9407211" y="2802809"/>
                  <a:pt x="9400895" y="2796870"/>
                  <a:pt x="9396826" y="2795448"/>
                </a:cubicBezTo>
                <a:cubicBezTo>
                  <a:pt x="9398175" y="2791590"/>
                  <a:pt x="9399756" y="2789311"/>
                  <a:pt x="9401456" y="2788093"/>
                </a:cubicBezTo>
                <a:lnTo>
                  <a:pt x="9403048" y="2787800"/>
                </a:lnTo>
                <a:lnTo>
                  <a:pt x="9401140" y="2786951"/>
                </a:lnTo>
                <a:cubicBezTo>
                  <a:pt x="9394840" y="2783382"/>
                  <a:pt x="9388796" y="2779080"/>
                  <a:pt x="9382575" y="2773623"/>
                </a:cubicBezTo>
                <a:cubicBezTo>
                  <a:pt x="9383939" y="2769723"/>
                  <a:pt x="9386689" y="2768496"/>
                  <a:pt x="9388758" y="2769219"/>
                </a:cubicBezTo>
                <a:cubicBezTo>
                  <a:pt x="9382526" y="2760476"/>
                  <a:pt x="9374616" y="2764275"/>
                  <a:pt x="9367589" y="2757805"/>
                </a:cubicBezTo>
                <a:cubicBezTo>
                  <a:pt x="9362855" y="2751410"/>
                  <a:pt x="9359260" y="2741764"/>
                  <a:pt x="9355779" y="2731794"/>
                </a:cubicBezTo>
                <a:cubicBezTo>
                  <a:pt x="9364555" y="2729939"/>
                  <a:pt x="9372889" y="2730117"/>
                  <a:pt x="9380839" y="2731769"/>
                </a:cubicBezTo>
                <a:close/>
                <a:moveTo>
                  <a:pt x="1982010" y="2727250"/>
                </a:moveTo>
                <a:lnTo>
                  <a:pt x="1957237" y="2733303"/>
                </a:lnTo>
                <a:lnTo>
                  <a:pt x="1963755" y="2733781"/>
                </a:lnTo>
                <a:lnTo>
                  <a:pt x="1967556" y="2735708"/>
                </a:lnTo>
                <a:lnTo>
                  <a:pt x="1985171" y="2738370"/>
                </a:lnTo>
                <a:lnTo>
                  <a:pt x="1990410" y="2736600"/>
                </a:lnTo>
                <a:lnTo>
                  <a:pt x="1991143" y="2735162"/>
                </a:lnTo>
                <a:lnTo>
                  <a:pt x="1997095" y="2729308"/>
                </a:lnTo>
                <a:close/>
                <a:moveTo>
                  <a:pt x="2014039" y="2724227"/>
                </a:moveTo>
                <a:cubicBezTo>
                  <a:pt x="2014742" y="2723502"/>
                  <a:pt x="2014273" y="2723985"/>
                  <a:pt x="2013336" y="2724953"/>
                </a:cubicBezTo>
                <a:lnTo>
                  <a:pt x="2011879" y="2726459"/>
                </a:lnTo>
                <a:close/>
                <a:moveTo>
                  <a:pt x="7613409" y="2723713"/>
                </a:moveTo>
                <a:lnTo>
                  <a:pt x="7613599" y="2724093"/>
                </a:lnTo>
                <a:lnTo>
                  <a:pt x="7616317" y="2724127"/>
                </a:lnTo>
                <a:close/>
                <a:moveTo>
                  <a:pt x="10393579" y="2722540"/>
                </a:moveTo>
                <a:cubicBezTo>
                  <a:pt x="10395959" y="2722321"/>
                  <a:pt x="10398362" y="2723687"/>
                  <a:pt x="10400415" y="2724405"/>
                </a:cubicBezTo>
                <a:cubicBezTo>
                  <a:pt x="10397140" y="2733773"/>
                  <a:pt x="10390981" y="2731621"/>
                  <a:pt x="10386876" y="2730186"/>
                </a:cubicBezTo>
                <a:cubicBezTo>
                  <a:pt x="10388840" y="2724564"/>
                  <a:pt x="10391199" y="2722759"/>
                  <a:pt x="10393579" y="2722540"/>
                </a:cubicBezTo>
                <a:close/>
                <a:moveTo>
                  <a:pt x="7602479" y="2722402"/>
                </a:moveTo>
                <a:lnTo>
                  <a:pt x="7611113" y="2723790"/>
                </a:lnTo>
                <a:lnTo>
                  <a:pt x="7611365" y="2723421"/>
                </a:lnTo>
                <a:lnTo>
                  <a:pt x="7606662" y="2722753"/>
                </a:lnTo>
                <a:close/>
                <a:moveTo>
                  <a:pt x="10213011" y="2721623"/>
                </a:moveTo>
                <a:cubicBezTo>
                  <a:pt x="10216837" y="2722961"/>
                  <a:pt x="10218067" y="2725588"/>
                  <a:pt x="10215330" y="2733416"/>
                </a:cubicBezTo>
                <a:cubicBezTo>
                  <a:pt x="10211504" y="2732077"/>
                  <a:pt x="10210958" y="2727495"/>
                  <a:pt x="10213011" y="2721623"/>
                </a:cubicBezTo>
                <a:close/>
                <a:moveTo>
                  <a:pt x="10507898" y="2720973"/>
                </a:moveTo>
                <a:cubicBezTo>
                  <a:pt x="10514066" y="2723131"/>
                  <a:pt x="10517500" y="2726515"/>
                  <a:pt x="10522309" y="2732566"/>
                </a:cubicBezTo>
                <a:cubicBezTo>
                  <a:pt x="10531229" y="2740053"/>
                  <a:pt x="10536166" y="2752339"/>
                  <a:pt x="10540308" y="2766896"/>
                </a:cubicBezTo>
                <a:cubicBezTo>
                  <a:pt x="10534834" y="2769352"/>
                  <a:pt x="10531416" y="2772527"/>
                  <a:pt x="10527319" y="2777647"/>
                </a:cubicBezTo>
                <a:cubicBezTo>
                  <a:pt x="10514950" y="2760217"/>
                  <a:pt x="10501901" y="2744730"/>
                  <a:pt x="10489083" y="2729688"/>
                </a:cubicBezTo>
                <a:cubicBezTo>
                  <a:pt x="10494554" y="2727234"/>
                  <a:pt x="10502084" y="2725496"/>
                  <a:pt x="10507898" y="2720973"/>
                </a:cubicBezTo>
                <a:close/>
                <a:moveTo>
                  <a:pt x="9511699" y="2719414"/>
                </a:moveTo>
                <a:cubicBezTo>
                  <a:pt x="9508962" y="2727241"/>
                  <a:pt x="9506463" y="2728565"/>
                  <a:pt x="9502836" y="2727296"/>
                </a:cubicBezTo>
                <a:cubicBezTo>
                  <a:pt x="9505573" y="2719468"/>
                  <a:pt x="9508070" y="2718145"/>
                  <a:pt x="9511699" y="2719414"/>
                </a:cubicBezTo>
                <a:close/>
                <a:moveTo>
                  <a:pt x="7646950" y="2719413"/>
                </a:moveTo>
                <a:lnTo>
                  <a:pt x="7646767" y="2719723"/>
                </a:lnTo>
                <a:lnTo>
                  <a:pt x="7654685" y="2720633"/>
                </a:lnTo>
                <a:lnTo>
                  <a:pt x="7655430" y="2722055"/>
                </a:lnTo>
                <a:lnTo>
                  <a:pt x="7656584" y="2724659"/>
                </a:lnTo>
                <a:lnTo>
                  <a:pt x="7675800" y="2723827"/>
                </a:lnTo>
                <a:close/>
                <a:moveTo>
                  <a:pt x="9325545" y="2716875"/>
                </a:moveTo>
                <a:cubicBezTo>
                  <a:pt x="9329392" y="2718637"/>
                  <a:pt x="9329924" y="2731702"/>
                  <a:pt x="9327855" y="2737626"/>
                </a:cubicBezTo>
                <a:cubicBezTo>
                  <a:pt x="9325834" y="2736920"/>
                  <a:pt x="9312078" y="2725462"/>
                  <a:pt x="9320565" y="2719567"/>
                </a:cubicBezTo>
                <a:cubicBezTo>
                  <a:pt x="9322609" y="2716956"/>
                  <a:pt x="9324261" y="2716288"/>
                  <a:pt x="9325545" y="2716875"/>
                </a:cubicBezTo>
                <a:close/>
                <a:moveTo>
                  <a:pt x="9335586" y="2716598"/>
                </a:moveTo>
                <a:cubicBezTo>
                  <a:pt x="9342928" y="2714699"/>
                  <a:pt x="9348877" y="2716780"/>
                  <a:pt x="9355524" y="2716871"/>
                </a:cubicBezTo>
                <a:cubicBezTo>
                  <a:pt x="9354481" y="2719855"/>
                  <a:pt x="9352916" y="2724331"/>
                  <a:pt x="9351117" y="2727886"/>
                </a:cubicBezTo>
                <a:lnTo>
                  <a:pt x="9350190" y="2728764"/>
                </a:lnTo>
                <a:lnTo>
                  <a:pt x="9352360" y="2730588"/>
                </a:lnTo>
                <a:cubicBezTo>
                  <a:pt x="9353176" y="2732334"/>
                  <a:pt x="9353273" y="2734701"/>
                  <a:pt x="9352181" y="2737821"/>
                </a:cubicBezTo>
                <a:cubicBezTo>
                  <a:pt x="9350536" y="2737246"/>
                  <a:pt x="9348998" y="2736124"/>
                  <a:pt x="9348144" y="2734368"/>
                </a:cubicBezTo>
                <a:lnTo>
                  <a:pt x="9348177" y="2730665"/>
                </a:lnTo>
                <a:lnTo>
                  <a:pt x="9345298" y="2733385"/>
                </a:lnTo>
                <a:cubicBezTo>
                  <a:pt x="9338651" y="2733295"/>
                  <a:pt x="9334787" y="2725247"/>
                  <a:pt x="9335586" y="2716598"/>
                </a:cubicBezTo>
                <a:close/>
                <a:moveTo>
                  <a:pt x="8686498" y="2716216"/>
                </a:moveTo>
                <a:cubicBezTo>
                  <a:pt x="8690390" y="2717577"/>
                  <a:pt x="8694279" y="2718938"/>
                  <a:pt x="8696224" y="2719617"/>
                </a:cubicBezTo>
                <a:cubicBezTo>
                  <a:pt x="8694243" y="2725291"/>
                  <a:pt x="8692258" y="2730962"/>
                  <a:pt x="8690276" y="2736636"/>
                </a:cubicBezTo>
                <a:cubicBezTo>
                  <a:pt x="8688330" y="2735956"/>
                  <a:pt x="8684438" y="2734594"/>
                  <a:pt x="8680548" y="2733235"/>
                </a:cubicBezTo>
                <a:cubicBezTo>
                  <a:pt x="8682531" y="2727563"/>
                  <a:pt x="8684514" y="2721890"/>
                  <a:pt x="8686498" y="2716216"/>
                </a:cubicBezTo>
                <a:close/>
                <a:moveTo>
                  <a:pt x="10503727" y="2713798"/>
                </a:moveTo>
                <a:cubicBezTo>
                  <a:pt x="10504491" y="2713297"/>
                  <a:pt x="10505540" y="2713664"/>
                  <a:pt x="10507638" y="2714398"/>
                </a:cubicBezTo>
                <a:cubicBezTo>
                  <a:pt x="10505252" y="2715611"/>
                  <a:pt x="10504616" y="2717436"/>
                  <a:pt x="10501528" y="2718406"/>
                </a:cubicBezTo>
                <a:cubicBezTo>
                  <a:pt x="10502485" y="2715668"/>
                  <a:pt x="10502963" y="2714299"/>
                  <a:pt x="10503727" y="2713798"/>
                </a:cubicBezTo>
                <a:close/>
                <a:moveTo>
                  <a:pt x="8483792" y="2711214"/>
                </a:moveTo>
                <a:cubicBezTo>
                  <a:pt x="8513674" y="2717198"/>
                  <a:pt x="8541838" y="2722583"/>
                  <a:pt x="8569309" y="2729956"/>
                </a:cubicBezTo>
                <a:cubicBezTo>
                  <a:pt x="8586138" y="2733609"/>
                  <a:pt x="8601251" y="2736661"/>
                  <a:pt x="8614973" y="2743689"/>
                </a:cubicBezTo>
                <a:cubicBezTo>
                  <a:pt x="8617033" y="2744409"/>
                  <a:pt x="8628025" y="2746021"/>
                  <a:pt x="8628694" y="2750717"/>
                </a:cubicBezTo>
                <a:lnTo>
                  <a:pt x="8627360" y="2747858"/>
                </a:lnTo>
                <a:lnTo>
                  <a:pt x="8610162" y="2736369"/>
                </a:lnTo>
                <a:cubicBezTo>
                  <a:pt x="8618761" y="2730461"/>
                  <a:pt x="8629185" y="2725562"/>
                  <a:pt x="8639031" y="2722316"/>
                </a:cubicBezTo>
                <a:cubicBezTo>
                  <a:pt x="8638889" y="2728954"/>
                  <a:pt x="8636780" y="2741217"/>
                  <a:pt x="8643179" y="2741597"/>
                </a:cubicBezTo>
                <a:cubicBezTo>
                  <a:pt x="8650619" y="2744198"/>
                  <a:pt x="8657250" y="2743917"/>
                  <a:pt x="8665014" y="2746631"/>
                </a:cubicBezTo>
                <a:cubicBezTo>
                  <a:pt x="8680540" y="2752059"/>
                  <a:pt x="8692736" y="2760780"/>
                  <a:pt x="8704608" y="2769387"/>
                </a:cubicBezTo>
                <a:cubicBezTo>
                  <a:pt x="8685703" y="2777266"/>
                  <a:pt x="8669333" y="2773215"/>
                  <a:pt x="8654068" y="2765092"/>
                </a:cubicBezTo>
                <a:lnTo>
                  <a:pt x="8650147" y="2762580"/>
                </a:lnTo>
                <a:lnTo>
                  <a:pt x="8653042" y="2765922"/>
                </a:lnTo>
                <a:cubicBezTo>
                  <a:pt x="8648899" y="2771162"/>
                  <a:pt x="8647509" y="2775139"/>
                  <a:pt x="8643365" y="2780383"/>
                </a:cubicBezTo>
                <a:cubicBezTo>
                  <a:pt x="8639245" y="2778942"/>
                  <a:pt x="8637184" y="2778222"/>
                  <a:pt x="8633412" y="2776902"/>
                </a:cubicBezTo>
                <a:cubicBezTo>
                  <a:pt x="8627231" y="2774742"/>
                  <a:pt x="8621052" y="2772581"/>
                  <a:pt x="8613508" y="2767715"/>
                </a:cubicBezTo>
                <a:cubicBezTo>
                  <a:pt x="8599090" y="2762674"/>
                  <a:pt x="8585368" y="2755645"/>
                  <a:pt x="8571989" y="2748739"/>
                </a:cubicBezTo>
                <a:cubicBezTo>
                  <a:pt x="8541790" y="2735949"/>
                  <a:pt x="8513650" y="2723880"/>
                  <a:pt x="8483792" y="2711214"/>
                </a:cubicBezTo>
                <a:close/>
                <a:moveTo>
                  <a:pt x="10381709" y="2707883"/>
                </a:moveTo>
                <a:cubicBezTo>
                  <a:pt x="10384061" y="2709837"/>
                  <a:pt x="10385285" y="2714221"/>
                  <a:pt x="10383523" y="2719260"/>
                </a:cubicBezTo>
                <a:cubicBezTo>
                  <a:pt x="10380296" y="2715869"/>
                  <a:pt x="10376364" y="2714497"/>
                  <a:pt x="10373137" y="2711106"/>
                </a:cubicBezTo>
                <a:cubicBezTo>
                  <a:pt x="10375882" y="2706411"/>
                  <a:pt x="10379359" y="2705930"/>
                  <a:pt x="10381709" y="2707883"/>
                </a:cubicBezTo>
                <a:close/>
                <a:moveTo>
                  <a:pt x="1660298" y="2705258"/>
                </a:moveTo>
                <a:cubicBezTo>
                  <a:pt x="1668641" y="2708174"/>
                  <a:pt x="1676982" y="2711091"/>
                  <a:pt x="1683238" y="2713279"/>
                </a:cubicBezTo>
                <a:cubicBezTo>
                  <a:pt x="1689494" y="2715466"/>
                  <a:pt x="1693666" y="2716924"/>
                  <a:pt x="1697836" y="2718382"/>
                </a:cubicBezTo>
                <a:cubicBezTo>
                  <a:pt x="1696574" y="2721993"/>
                  <a:pt x="1696048" y="2723497"/>
                  <a:pt x="1695417" y="2725303"/>
                </a:cubicBezTo>
                <a:cubicBezTo>
                  <a:pt x="1689160" y="2723116"/>
                  <a:pt x="1680819" y="2720198"/>
                  <a:pt x="1672478" y="2717282"/>
                </a:cubicBezTo>
                <a:cubicBezTo>
                  <a:pt x="1668306" y="2715825"/>
                  <a:pt x="1664137" y="2714366"/>
                  <a:pt x="1657880" y="2712180"/>
                </a:cubicBezTo>
                <a:cubicBezTo>
                  <a:pt x="1658510" y="2710373"/>
                  <a:pt x="1659036" y="2708868"/>
                  <a:pt x="1660298" y="2705258"/>
                </a:cubicBezTo>
                <a:close/>
                <a:moveTo>
                  <a:pt x="7819955" y="2703219"/>
                </a:moveTo>
                <a:lnTo>
                  <a:pt x="7819891" y="2703726"/>
                </a:lnTo>
                <a:cubicBezTo>
                  <a:pt x="7820355" y="2705266"/>
                  <a:pt x="7821570" y="2706241"/>
                  <a:pt x="7823523" y="2706924"/>
                </a:cubicBezTo>
                <a:lnTo>
                  <a:pt x="7823520" y="2704465"/>
                </a:lnTo>
                <a:close/>
                <a:moveTo>
                  <a:pt x="9699827" y="2701072"/>
                </a:moveTo>
                <a:cubicBezTo>
                  <a:pt x="9703533" y="2702367"/>
                  <a:pt x="9704867" y="2705031"/>
                  <a:pt x="9702131" y="2712859"/>
                </a:cubicBezTo>
                <a:cubicBezTo>
                  <a:pt x="9698090" y="2711445"/>
                  <a:pt x="9697774" y="2706942"/>
                  <a:pt x="9699827" y="2701072"/>
                </a:cubicBezTo>
                <a:close/>
                <a:moveTo>
                  <a:pt x="10047240" y="2699385"/>
                </a:moveTo>
                <a:cubicBezTo>
                  <a:pt x="10048711" y="2698253"/>
                  <a:pt x="10050316" y="2698266"/>
                  <a:pt x="10051889" y="2699913"/>
                </a:cubicBezTo>
                <a:cubicBezTo>
                  <a:pt x="10049836" y="2705783"/>
                  <a:pt x="10045324" y="2706402"/>
                  <a:pt x="10043410" y="2705732"/>
                </a:cubicBezTo>
                <a:cubicBezTo>
                  <a:pt x="10044436" y="2702797"/>
                  <a:pt x="10045770" y="2700518"/>
                  <a:pt x="10047240" y="2699385"/>
                </a:cubicBezTo>
                <a:close/>
                <a:moveTo>
                  <a:pt x="7845256" y="2698518"/>
                </a:moveTo>
                <a:lnTo>
                  <a:pt x="7845088" y="2706573"/>
                </a:lnTo>
                <a:cubicBezTo>
                  <a:pt x="7849470" y="2714617"/>
                  <a:pt x="7865341" y="2712723"/>
                  <a:pt x="7871202" y="2714773"/>
                </a:cubicBezTo>
                <a:lnTo>
                  <a:pt x="7871164" y="2705304"/>
                </a:lnTo>
                <a:lnTo>
                  <a:pt x="7855234" y="2703925"/>
                </a:lnTo>
                <a:close/>
                <a:moveTo>
                  <a:pt x="9278759" y="2698139"/>
                </a:moveTo>
                <a:cubicBezTo>
                  <a:pt x="9276024" y="2705968"/>
                  <a:pt x="9273425" y="2707254"/>
                  <a:pt x="9269595" y="2705915"/>
                </a:cubicBezTo>
                <a:cubicBezTo>
                  <a:pt x="9271648" y="2700046"/>
                  <a:pt x="9274931" y="2696801"/>
                  <a:pt x="9278759" y="2698139"/>
                </a:cubicBezTo>
                <a:close/>
                <a:moveTo>
                  <a:pt x="8253882" y="2697986"/>
                </a:moveTo>
                <a:lnTo>
                  <a:pt x="8279971" y="2705352"/>
                </a:lnTo>
                <a:lnTo>
                  <a:pt x="8277248" y="2700892"/>
                </a:lnTo>
                <a:cubicBezTo>
                  <a:pt x="8273685" y="2698545"/>
                  <a:pt x="8269434" y="2698161"/>
                  <a:pt x="8264767" y="2698184"/>
                </a:cubicBezTo>
                <a:close/>
                <a:moveTo>
                  <a:pt x="1848845" y="2695028"/>
                </a:moveTo>
                <a:cubicBezTo>
                  <a:pt x="1846017" y="2703118"/>
                  <a:pt x="1843514" y="2704134"/>
                  <a:pt x="1839686" y="2702796"/>
                </a:cubicBezTo>
                <a:cubicBezTo>
                  <a:pt x="1841690" y="2697067"/>
                  <a:pt x="1845015" y="2693691"/>
                  <a:pt x="1848845" y="2695028"/>
                </a:cubicBezTo>
                <a:close/>
                <a:moveTo>
                  <a:pt x="10368154" y="2692797"/>
                </a:moveTo>
                <a:cubicBezTo>
                  <a:pt x="10371149" y="2694633"/>
                  <a:pt x="10374030" y="2697743"/>
                  <a:pt x="10376734" y="2699740"/>
                </a:cubicBezTo>
                <a:cubicBezTo>
                  <a:pt x="10374714" y="2699034"/>
                  <a:pt x="10374059" y="2700907"/>
                  <a:pt x="10371383" y="2702074"/>
                </a:cubicBezTo>
                <a:cubicBezTo>
                  <a:pt x="10367996" y="2698787"/>
                  <a:pt x="10361935" y="2696669"/>
                  <a:pt x="10358885" y="2693500"/>
                </a:cubicBezTo>
                <a:cubicBezTo>
                  <a:pt x="10362046" y="2690398"/>
                  <a:pt x="10365159" y="2690961"/>
                  <a:pt x="10368154" y="2692797"/>
                </a:cubicBezTo>
                <a:close/>
                <a:moveTo>
                  <a:pt x="9496963" y="2691751"/>
                </a:moveTo>
                <a:cubicBezTo>
                  <a:pt x="9494227" y="2699578"/>
                  <a:pt x="9491627" y="2700866"/>
                  <a:pt x="9487799" y="2699527"/>
                </a:cubicBezTo>
                <a:cubicBezTo>
                  <a:pt x="9489851" y="2693656"/>
                  <a:pt x="9493135" y="2690412"/>
                  <a:pt x="9496963" y="2691751"/>
                </a:cubicBezTo>
                <a:close/>
                <a:moveTo>
                  <a:pt x="8587261" y="2691249"/>
                </a:moveTo>
                <a:cubicBezTo>
                  <a:pt x="8591090" y="2692588"/>
                  <a:pt x="8598429" y="2695153"/>
                  <a:pt x="8595153" y="2704522"/>
                </a:cubicBezTo>
                <a:cubicBezTo>
                  <a:pt x="8589411" y="2702516"/>
                  <a:pt x="8583329" y="2702491"/>
                  <a:pt x="8587261" y="2691249"/>
                </a:cubicBezTo>
                <a:close/>
                <a:moveTo>
                  <a:pt x="8642865" y="2688042"/>
                </a:moveTo>
                <a:cubicBezTo>
                  <a:pt x="8648134" y="2689883"/>
                  <a:pt x="8653306" y="2694410"/>
                  <a:pt x="8656315" y="2695462"/>
                </a:cubicBezTo>
                <a:cubicBezTo>
                  <a:pt x="8650220" y="2712897"/>
                  <a:pt x="8634872" y="2698835"/>
                  <a:pt x="8628853" y="2696731"/>
                </a:cubicBezTo>
                <a:cubicBezTo>
                  <a:pt x="8632241" y="2687045"/>
                  <a:pt x="8637598" y="2686201"/>
                  <a:pt x="8642865" y="2688042"/>
                </a:cubicBezTo>
                <a:close/>
                <a:moveTo>
                  <a:pt x="2030186" y="2687066"/>
                </a:moveTo>
                <a:cubicBezTo>
                  <a:pt x="2029228" y="2689803"/>
                  <a:pt x="2028751" y="2691172"/>
                  <a:pt x="2028066" y="2691444"/>
                </a:cubicBezTo>
                <a:cubicBezTo>
                  <a:pt x="2027382" y="2691717"/>
                  <a:pt x="2026493" y="2690894"/>
                  <a:pt x="2024715" y="2689249"/>
                </a:cubicBezTo>
                <a:cubicBezTo>
                  <a:pt x="2026813" y="2689981"/>
                  <a:pt x="2029549" y="2688891"/>
                  <a:pt x="2030186" y="2687066"/>
                </a:cubicBezTo>
                <a:close/>
                <a:moveTo>
                  <a:pt x="9776115" y="2686026"/>
                </a:moveTo>
                <a:cubicBezTo>
                  <a:pt x="9784068" y="2688258"/>
                  <a:pt x="9791126" y="2692925"/>
                  <a:pt x="9796093" y="2700162"/>
                </a:cubicBezTo>
                <a:cubicBezTo>
                  <a:pt x="9800591" y="2706135"/>
                  <a:pt x="9803714" y="2716029"/>
                  <a:pt x="9810167" y="2722684"/>
                </a:cubicBezTo>
                <a:cubicBezTo>
                  <a:pt x="9818577" y="2730025"/>
                  <a:pt x="9825828" y="2734394"/>
                  <a:pt x="9834235" y="2741732"/>
                </a:cubicBezTo>
                <a:cubicBezTo>
                  <a:pt x="9864318" y="2767652"/>
                  <a:pt x="9892442" y="2792886"/>
                  <a:pt x="9922163" y="2820879"/>
                </a:cubicBezTo>
                <a:cubicBezTo>
                  <a:pt x="9951672" y="2848430"/>
                  <a:pt x="9981392" y="2876422"/>
                  <a:pt x="10010101" y="2906262"/>
                </a:cubicBezTo>
                <a:cubicBezTo>
                  <a:pt x="10024963" y="2920258"/>
                  <a:pt x="10039823" y="2934253"/>
                  <a:pt x="10053786" y="2949770"/>
                </a:cubicBezTo>
                <a:cubicBezTo>
                  <a:pt x="10062195" y="2957110"/>
                  <a:pt x="10070604" y="2964450"/>
                  <a:pt x="10076371" y="2973068"/>
                </a:cubicBezTo>
                <a:cubicBezTo>
                  <a:pt x="10079598" y="2976394"/>
                  <a:pt x="10084776" y="2980407"/>
                  <a:pt x="10088003" y="2983735"/>
                </a:cubicBezTo>
                <a:cubicBezTo>
                  <a:pt x="10086632" y="2987656"/>
                  <a:pt x="10084576" y="2993538"/>
                  <a:pt x="10083205" y="2997459"/>
                </a:cubicBezTo>
                <a:cubicBezTo>
                  <a:pt x="10070584" y="3008448"/>
                  <a:pt x="10059152" y="2984650"/>
                  <a:pt x="10052699" y="2977993"/>
                </a:cubicBezTo>
                <a:cubicBezTo>
                  <a:pt x="10040480" y="2962719"/>
                  <a:pt x="10027215" y="2951483"/>
                  <a:pt x="10014197" y="2938496"/>
                </a:cubicBezTo>
                <a:cubicBezTo>
                  <a:pt x="9984801" y="2910617"/>
                  <a:pt x="9955081" y="2882626"/>
                  <a:pt x="9925684" y="2854747"/>
                </a:cubicBezTo>
                <a:lnTo>
                  <a:pt x="9902373" y="2832327"/>
                </a:lnTo>
                <a:lnTo>
                  <a:pt x="9891282" y="2824703"/>
                </a:lnTo>
                <a:lnTo>
                  <a:pt x="9893212" y="2823516"/>
                </a:lnTo>
                <a:lnTo>
                  <a:pt x="9750750" y="2686510"/>
                </a:lnTo>
                <a:cubicBezTo>
                  <a:pt x="9759309" y="2684001"/>
                  <a:pt x="9768161" y="2683797"/>
                  <a:pt x="9776115" y="2686026"/>
                </a:cubicBezTo>
                <a:close/>
                <a:moveTo>
                  <a:pt x="9630333" y="2685252"/>
                </a:moveTo>
                <a:cubicBezTo>
                  <a:pt x="9652730" y="2690910"/>
                  <a:pt x="9668762" y="2707373"/>
                  <a:pt x="9687095" y="2724642"/>
                </a:cubicBezTo>
                <a:cubicBezTo>
                  <a:pt x="9677842" y="2725752"/>
                  <a:pt x="9666619" y="2726172"/>
                  <a:pt x="9658668" y="2729907"/>
                </a:cubicBezTo>
                <a:cubicBezTo>
                  <a:pt x="9660697" y="2724102"/>
                  <a:pt x="9662727" y="2718294"/>
                  <a:pt x="9664757" y="2712490"/>
                </a:cubicBezTo>
                <a:cubicBezTo>
                  <a:pt x="9654884" y="2709038"/>
                  <a:pt x="9645287" y="2712198"/>
                  <a:pt x="9638066" y="2707502"/>
                </a:cubicBezTo>
                <a:cubicBezTo>
                  <a:pt x="9630168" y="2704741"/>
                  <a:pt x="9631577" y="2694374"/>
                  <a:pt x="9630333" y="2685252"/>
                </a:cubicBezTo>
                <a:close/>
                <a:moveTo>
                  <a:pt x="8486071" y="2685239"/>
                </a:moveTo>
                <a:cubicBezTo>
                  <a:pt x="8489898" y="2686579"/>
                  <a:pt x="8490445" y="2691162"/>
                  <a:pt x="8488393" y="2697031"/>
                </a:cubicBezTo>
                <a:cubicBezTo>
                  <a:pt x="8484563" y="2695694"/>
                  <a:pt x="8483334" y="2693067"/>
                  <a:pt x="8486071" y="2685239"/>
                </a:cubicBezTo>
                <a:close/>
                <a:moveTo>
                  <a:pt x="8024160" y="2682890"/>
                </a:moveTo>
                <a:lnTo>
                  <a:pt x="8022936" y="2689489"/>
                </a:lnTo>
                <a:cubicBezTo>
                  <a:pt x="8023298" y="2694576"/>
                  <a:pt x="8028019" y="2694987"/>
                  <a:pt x="8032170" y="2696438"/>
                </a:cubicBezTo>
                <a:cubicBezTo>
                  <a:pt x="8033888" y="2691526"/>
                  <a:pt x="8032875" y="2688416"/>
                  <a:pt x="8030943" y="2686361"/>
                </a:cubicBezTo>
                <a:lnTo>
                  <a:pt x="8025142" y="2683145"/>
                </a:lnTo>
                <a:close/>
                <a:moveTo>
                  <a:pt x="10125054" y="2681362"/>
                </a:moveTo>
                <a:cubicBezTo>
                  <a:pt x="10128084" y="2682421"/>
                  <a:pt x="10133067" y="2682489"/>
                  <a:pt x="10136598" y="2684281"/>
                </a:cubicBezTo>
                <a:cubicBezTo>
                  <a:pt x="10140127" y="2686073"/>
                  <a:pt x="10142205" y="2689591"/>
                  <a:pt x="10139424" y="2697547"/>
                </a:cubicBezTo>
                <a:cubicBezTo>
                  <a:pt x="10133699" y="2695546"/>
                  <a:pt x="10120184" y="2695286"/>
                  <a:pt x="10125054" y="2681362"/>
                </a:cubicBezTo>
                <a:close/>
                <a:moveTo>
                  <a:pt x="9290500" y="2680175"/>
                </a:moveTo>
                <a:cubicBezTo>
                  <a:pt x="9293784" y="2680763"/>
                  <a:pt x="9297240" y="2681692"/>
                  <a:pt x="9300647" y="2683057"/>
                </a:cubicBezTo>
                <a:cubicBezTo>
                  <a:pt x="9310868" y="2687156"/>
                  <a:pt x="9320638" y="2695199"/>
                  <a:pt x="9323959" y="2709826"/>
                </a:cubicBezTo>
                <a:lnTo>
                  <a:pt x="9321717" y="2710509"/>
                </a:lnTo>
                <a:lnTo>
                  <a:pt x="9320739" y="2717126"/>
                </a:lnTo>
                <a:cubicBezTo>
                  <a:pt x="9318923" y="2716491"/>
                  <a:pt x="9317906" y="2715038"/>
                  <a:pt x="9317599" y="2713008"/>
                </a:cubicBezTo>
                <a:lnTo>
                  <a:pt x="9317811" y="2711565"/>
                </a:lnTo>
                <a:lnTo>
                  <a:pt x="9313531" y="2709139"/>
                </a:lnTo>
                <a:cubicBezTo>
                  <a:pt x="9311071" y="2706821"/>
                  <a:pt x="9309567" y="2704007"/>
                  <a:pt x="9308843" y="2705489"/>
                </a:cubicBezTo>
                <a:lnTo>
                  <a:pt x="9308393" y="2708412"/>
                </a:lnTo>
                <a:lnTo>
                  <a:pt x="9310294" y="2708117"/>
                </a:lnTo>
                <a:cubicBezTo>
                  <a:pt x="9312380" y="2707199"/>
                  <a:pt x="9309799" y="2712062"/>
                  <a:pt x="9308376" y="2714551"/>
                </a:cubicBezTo>
                <a:lnTo>
                  <a:pt x="9308368" y="2714566"/>
                </a:lnTo>
                <a:lnTo>
                  <a:pt x="9308368" y="2715597"/>
                </a:lnTo>
                <a:lnTo>
                  <a:pt x="9308015" y="2715164"/>
                </a:lnTo>
                <a:lnTo>
                  <a:pt x="9307557" y="2715945"/>
                </a:lnTo>
                <a:lnTo>
                  <a:pt x="9307548" y="2714590"/>
                </a:lnTo>
                <a:lnTo>
                  <a:pt x="9296567" y="2701091"/>
                </a:lnTo>
                <a:cubicBezTo>
                  <a:pt x="9293387" y="2695210"/>
                  <a:pt x="9291163" y="2688261"/>
                  <a:pt x="9290500" y="2680175"/>
                </a:cubicBezTo>
                <a:close/>
                <a:moveTo>
                  <a:pt x="8771958" y="2679820"/>
                </a:moveTo>
                <a:cubicBezTo>
                  <a:pt x="8776063" y="2681255"/>
                  <a:pt x="8780168" y="2682690"/>
                  <a:pt x="8782222" y="2683408"/>
                </a:cubicBezTo>
                <a:cubicBezTo>
                  <a:pt x="8776785" y="2698967"/>
                  <a:pt x="8767213" y="2693392"/>
                  <a:pt x="8771958" y="2679820"/>
                </a:cubicBezTo>
                <a:close/>
                <a:moveTo>
                  <a:pt x="8462792" y="2678534"/>
                </a:moveTo>
                <a:cubicBezTo>
                  <a:pt x="8466302" y="2679761"/>
                  <a:pt x="8466922" y="2684140"/>
                  <a:pt x="8464801" y="2690205"/>
                </a:cubicBezTo>
                <a:cubicBezTo>
                  <a:pt x="8460971" y="2688866"/>
                  <a:pt x="8460083" y="2686285"/>
                  <a:pt x="8462792" y="2678534"/>
                </a:cubicBezTo>
                <a:close/>
                <a:moveTo>
                  <a:pt x="8323393" y="2678206"/>
                </a:moveTo>
                <a:cubicBezTo>
                  <a:pt x="8325218" y="2677713"/>
                  <a:pt x="8326165" y="2679741"/>
                  <a:pt x="8328058" y="2683795"/>
                </a:cubicBezTo>
                <a:cubicBezTo>
                  <a:pt x="8323420" y="2684437"/>
                  <a:pt x="8318080" y="2687091"/>
                  <a:pt x="8313445" y="2687733"/>
                </a:cubicBezTo>
                <a:cubicBezTo>
                  <a:pt x="8318859" y="2681709"/>
                  <a:pt x="8321566" y="2678697"/>
                  <a:pt x="8323393" y="2678206"/>
                </a:cubicBezTo>
                <a:close/>
                <a:moveTo>
                  <a:pt x="10353890" y="2678074"/>
                </a:moveTo>
                <a:cubicBezTo>
                  <a:pt x="10356628" y="2679797"/>
                  <a:pt x="10358929" y="2682763"/>
                  <a:pt x="10361513" y="2684926"/>
                </a:cubicBezTo>
                <a:cubicBezTo>
                  <a:pt x="10354328" y="2686376"/>
                  <a:pt x="10349049" y="2682371"/>
                  <a:pt x="10343659" y="2678684"/>
                </a:cubicBezTo>
                <a:cubicBezTo>
                  <a:pt x="10347979" y="2675873"/>
                  <a:pt x="10351153" y="2676353"/>
                  <a:pt x="10353890" y="2678074"/>
                </a:cubicBezTo>
                <a:close/>
                <a:moveTo>
                  <a:pt x="9240690" y="2676724"/>
                </a:moveTo>
                <a:cubicBezTo>
                  <a:pt x="9241646" y="2677058"/>
                  <a:pt x="9242900" y="2678081"/>
                  <a:pt x="9243643" y="2679800"/>
                </a:cubicBezTo>
                <a:lnTo>
                  <a:pt x="9243637" y="2680122"/>
                </a:lnTo>
                <a:lnTo>
                  <a:pt x="9245184" y="2679733"/>
                </a:lnTo>
                <a:lnTo>
                  <a:pt x="9243600" y="2682465"/>
                </a:lnTo>
                <a:lnTo>
                  <a:pt x="9243523" y="2687051"/>
                </a:lnTo>
                <a:lnTo>
                  <a:pt x="9241827" y="2685516"/>
                </a:lnTo>
                <a:lnTo>
                  <a:pt x="9241343" y="2686350"/>
                </a:lnTo>
                <a:cubicBezTo>
                  <a:pt x="9239838" y="2687747"/>
                  <a:pt x="9238136" y="2688249"/>
                  <a:pt x="9236323" y="2687614"/>
                </a:cubicBezTo>
                <a:cubicBezTo>
                  <a:pt x="9237348" y="2684679"/>
                  <a:pt x="9238656" y="2682392"/>
                  <a:pt x="9240162" y="2680996"/>
                </a:cubicBezTo>
                <a:lnTo>
                  <a:pt x="9240179" y="2680991"/>
                </a:lnTo>
                <a:close/>
                <a:moveTo>
                  <a:pt x="9705550" y="2670656"/>
                </a:moveTo>
                <a:cubicBezTo>
                  <a:pt x="9709928" y="2672186"/>
                  <a:pt x="9714966" y="2676142"/>
                  <a:pt x="9712230" y="2683970"/>
                </a:cubicBezTo>
                <a:cubicBezTo>
                  <a:pt x="9708873" y="2680600"/>
                  <a:pt x="9705516" y="2677231"/>
                  <a:pt x="9702497" y="2673979"/>
                </a:cubicBezTo>
                <a:cubicBezTo>
                  <a:pt x="9703182" y="2672022"/>
                  <a:pt x="9704865" y="2672611"/>
                  <a:pt x="9705550" y="2670656"/>
                </a:cubicBezTo>
                <a:close/>
                <a:moveTo>
                  <a:pt x="7952694" y="2669792"/>
                </a:moveTo>
                <a:lnTo>
                  <a:pt x="7952400" y="2680506"/>
                </a:lnTo>
                <a:cubicBezTo>
                  <a:pt x="7956598" y="2688485"/>
                  <a:pt x="7971920" y="2686401"/>
                  <a:pt x="7976314" y="2687937"/>
                </a:cubicBezTo>
                <a:cubicBezTo>
                  <a:pt x="7978032" y="2683023"/>
                  <a:pt x="7977784" y="2679492"/>
                  <a:pt x="7976352" y="2676923"/>
                </a:cubicBezTo>
                <a:lnTo>
                  <a:pt x="7970540" y="2672623"/>
                </a:lnTo>
                <a:close/>
                <a:moveTo>
                  <a:pt x="8348363" y="2669519"/>
                </a:moveTo>
                <a:cubicBezTo>
                  <a:pt x="8346241" y="2675584"/>
                  <a:pt x="8343032" y="2678623"/>
                  <a:pt x="8339203" y="2677283"/>
                </a:cubicBezTo>
                <a:cubicBezTo>
                  <a:pt x="8341915" y="2669532"/>
                  <a:pt x="8344535" y="2668180"/>
                  <a:pt x="8348363" y="2669519"/>
                </a:cubicBezTo>
                <a:close/>
                <a:moveTo>
                  <a:pt x="7940184" y="2668011"/>
                </a:moveTo>
                <a:lnTo>
                  <a:pt x="7939247" y="2671946"/>
                </a:lnTo>
                <a:cubicBezTo>
                  <a:pt x="7939377" y="2673921"/>
                  <a:pt x="7940500" y="2675417"/>
                  <a:pt x="7943428" y="2676439"/>
                </a:cubicBezTo>
                <a:cubicBezTo>
                  <a:pt x="7944460" y="2673493"/>
                  <a:pt x="7944831" y="2670865"/>
                  <a:pt x="7944455" y="2668805"/>
                </a:cubicBezTo>
                <a:lnTo>
                  <a:pt x="7944156" y="2668437"/>
                </a:lnTo>
                <a:lnTo>
                  <a:pt x="7943411" y="2668319"/>
                </a:lnTo>
                <a:close/>
                <a:moveTo>
                  <a:pt x="8308983" y="2665904"/>
                </a:moveTo>
                <a:cubicBezTo>
                  <a:pt x="8311611" y="2666219"/>
                  <a:pt x="8314241" y="2668159"/>
                  <a:pt x="8316260" y="2668865"/>
                </a:cubicBezTo>
                <a:cubicBezTo>
                  <a:pt x="8312095" y="2680780"/>
                  <a:pt x="8305403" y="2673984"/>
                  <a:pt x="8301697" y="2672689"/>
                </a:cubicBezTo>
                <a:cubicBezTo>
                  <a:pt x="8303722" y="2666897"/>
                  <a:pt x="8306355" y="2665588"/>
                  <a:pt x="8308983" y="2665904"/>
                </a:cubicBezTo>
                <a:close/>
                <a:moveTo>
                  <a:pt x="10110471" y="2664702"/>
                </a:moveTo>
                <a:cubicBezTo>
                  <a:pt x="10114298" y="2666041"/>
                  <a:pt x="10115416" y="2668993"/>
                  <a:pt x="10112793" y="2676496"/>
                </a:cubicBezTo>
                <a:cubicBezTo>
                  <a:pt x="10108962" y="2675158"/>
                  <a:pt x="10107734" y="2672530"/>
                  <a:pt x="10110471" y="2664702"/>
                </a:cubicBezTo>
                <a:close/>
                <a:moveTo>
                  <a:pt x="1574363" y="2664047"/>
                </a:moveTo>
                <a:cubicBezTo>
                  <a:pt x="1577226" y="2665047"/>
                  <a:pt x="1582203" y="2665129"/>
                  <a:pt x="1585778" y="2666932"/>
                </a:cubicBezTo>
                <a:cubicBezTo>
                  <a:pt x="1589351" y="2668734"/>
                  <a:pt x="1591521" y="2672256"/>
                  <a:pt x="1588766" y="2680135"/>
                </a:cubicBezTo>
                <a:cubicBezTo>
                  <a:pt x="1585736" y="2679076"/>
                  <a:pt x="1580787" y="2678911"/>
                  <a:pt x="1577269" y="2677083"/>
                </a:cubicBezTo>
                <a:cubicBezTo>
                  <a:pt x="1573751" y="2675254"/>
                  <a:pt x="1571665" y="2671762"/>
                  <a:pt x="1574363" y="2664047"/>
                </a:cubicBezTo>
                <a:close/>
                <a:moveTo>
                  <a:pt x="9724257" y="2662424"/>
                </a:moveTo>
                <a:cubicBezTo>
                  <a:pt x="9725167" y="2664937"/>
                  <a:pt x="9724482" y="2666894"/>
                  <a:pt x="9725713" y="2669520"/>
                </a:cubicBezTo>
                <a:cubicBezTo>
                  <a:pt x="9723116" y="2670807"/>
                  <a:pt x="9723116" y="2670807"/>
                  <a:pt x="9720834" y="2672207"/>
                </a:cubicBezTo>
                <a:lnTo>
                  <a:pt x="9720859" y="2671773"/>
                </a:lnTo>
                <a:lnTo>
                  <a:pt x="9716971" y="2672306"/>
                </a:lnTo>
                <a:cubicBezTo>
                  <a:pt x="9711269" y="2672898"/>
                  <a:pt x="9704121" y="2672388"/>
                  <a:pt x="9707590" y="2662462"/>
                </a:cubicBezTo>
                <a:cubicBezTo>
                  <a:pt x="9709527" y="2663139"/>
                  <a:pt x="9712758" y="2663207"/>
                  <a:pt x="9715658" y="2664222"/>
                </a:cubicBezTo>
                <a:cubicBezTo>
                  <a:pt x="9717108" y="2664727"/>
                  <a:pt x="9718477" y="2665471"/>
                  <a:pt x="9719561" y="2666647"/>
                </a:cubicBezTo>
                <a:lnTo>
                  <a:pt x="9720956" y="2669846"/>
                </a:lnTo>
                <a:lnTo>
                  <a:pt x="9721110" y="2666813"/>
                </a:lnTo>
                <a:cubicBezTo>
                  <a:pt x="9721622" y="2665346"/>
                  <a:pt x="9722614" y="2664046"/>
                  <a:pt x="9724257" y="2662424"/>
                </a:cubicBezTo>
                <a:close/>
                <a:moveTo>
                  <a:pt x="9702036" y="2662386"/>
                </a:moveTo>
                <a:cubicBezTo>
                  <a:pt x="9702709" y="2662154"/>
                  <a:pt x="9703571" y="2663050"/>
                  <a:pt x="9705296" y="2664849"/>
                </a:cubicBezTo>
                <a:cubicBezTo>
                  <a:pt x="9702668" y="2665636"/>
                  <a:pt x="9702668" y="2665636"/>
                  <a:pt x="9699929" y="2666728"/>
                </a:cubicBezTo>
                <a:cubicBezTo>
                  <a:pt x="9700888" y="2663992"/>
                  <a:pt x="9701367" y="2662621"/>
                  <a:pt x="9702036" y="2662386"/>
                </a:cubicBezTo>
                <a:close/>
                <a:moveTo>
                  <a:pt x="9737897" y="2662329"/>
                </a:moveTo>
                <a:cubicBezTo>
                  <a:pt x="9734476" y="2672113"/>
                  <a:pt x="9726817" y="2669436"/>
                  <a:pt x="9725362" y="2662339"/>
                </a:cubicBezTo>
                <a:cubicBezTo>
                  <a:pt x="9729554" y="2661607"/>
                  <a:pt x="9734070" y="2660990"/>
                  <a:pt x="9737897" y="2662329"/>
                </a:cubicBezTo>
                <a:close/>
                <a:moveTo>
                  <a:pt x="7878284" y="2662086"/>
                </a:moveTo>
                <a:lnTo>
                  <a:pt x="7931709" y="2672342"/>
                </a:lnTo>
                <a:lnTo>
                  <a:pt x="7931377" y="2667167"/>
                </a:lnTo>
                <a:close/>
                <a:moveTo>
                  <a:pt x="9801296" y="2660941"/>
                </a:moveTo>
                <a:cubicBezTo>
                  <a:pt x="9805186" y="2661756"/>
                  <a:pt x="9809141" y="2664772"/>
                  <a:pt x="9812116" y="2665811"/>
                </a:cubicBezTo>
                <a:cubicBezTo>
                  <a:pt x="9806690" y="2681335"/>
                  <a:pt x="9796823" y="2671352"/>
                  <a:pt x="9790870" y="2669272"/>
                </a:cubicBezTo>
                <a:cubicBezTo>
                  <a:pt x="9793583" y="2661510"/>
                  <a:pt x="9797405" y="2660125"/>
                  <a:pt x="9801296" y="2660941"/>
                </a:cubicBezTo>
                <a:close/>
                <a:moveTo>
                  <a:pt x="1809566" y="2660242"/>
                </a:moveTo>
                <a:cubicBezTo>
                  <a:pt x="1812482" y="2659400"/>
                  <a:pt x="1815789" y="2660142"/>
                  <a:pt x="1819071" y="2661565"/>
                </a:cubicBezTo>
                <a:cubicBezTo>
                  <a:pt x="1825634" y="2664411"/>
                  <a:pt x="1832096" y="2669978"/>
                  <a:pt x="1835127" y="2671038"/>
                </a:cubicBezTo>
                <a:cubicBezTo>
                  <a:pt x="1831691" y="2680866"/>
                  <a:pt x="1825446" y="2680889"/>
                  <a:pt x="1819096" y="2678117"/>
                </a:cubicBezTo>
                <a:cubicBezTo>
                  <a:pt x="1812742" y="2675344"/>
                  <a:pt x="1806279" y="2669777"/>
                  <a:pt x="1802407" y="2668422"/>
                </a:cubicBezTo>
                <a:cubicBezTo>
                  <a:pt x="1804125" y="2663508"/>
                  <a:pt x="1806650" y="2661082"/>
                  <a:pt x="1809566" y="2660242"/>
                </a:cubicBezTo>
                <a:close/>
                <a:moveTo>
                  <a:pt x="10332640" y="2659703"/>
                </a:moveTo>
                <a:cubicBezTo>
                  <a:pt x="10336609" y="2661090"/>
                  <a:pt x="10341876" y="2665128"/>
                  <a:pt x="10345158" y="2668472"/>
                </a:cubicBezTo>
                <a:cubicBezTo>
                  <a:pt x="10337154" y="2672261"/>
                  <a:pt x="10332572" y="2666268"/>
                  <a:pt x="10327306" y="2662231"/>
                </a:cubicBezTo>
                <a:cubicBezTo>
                  <a:pt x="10329972" y="2660967"/>
                  <a:pt x="10330656" y="2659010"/>
                  <a:pt x="10332640" y="2659703"/>
                </a:cubicBezTo>
                <a:close/>
                <a:moveTo>
                  <a:pt x="8579624" y="2657780"/>
                </a:moveTo>
                <a:cubicBezTo>
                  <a:pt x="8583350" y="2659084"/>
                  <a:pt x="8587075" y="2660386"/>
                  <a:pt x="8590799" y="2661687"/>
                </a:cubicBezTo>
                <a:cubicBezTo>
                  <a:pt x="8588715" y="2667656"/>
                  <a:pt x="8586629" y="2673623"/>
                  <a:pt x="8583847" y="2681581"/>
                </a:cubicBezTo>
                <a:cubicBezTo>
                  <a:pt x="8580120" y="2680277"/>
                  <a:pt x="8576394" y="2678975"/>
                  <a:pt x="8572669" y="2677673"/>
                </a:cubicBezTo>
                <a:cubicBezTo>
                  <a:pt x="8575452" y="2669715"/>
                  <a:pt x="8577537" y="2663750"/>
                  <a:pt x="8579624" y="2657780"/>
                </a:cubicBezTo>
                <a:close/>
                <a:moveTo>
                  <a:pt x="9597448" y="2656405"/>
                </a:moveTo>
                <a:cubicBezTo>
                  <a:pt x="9599749" y="2656004"/>
                  <a:pt x="9602028" y="2657283"/>
                  <a:pt x="9604037" y="2657985"/>
                </a:cubicBezTo>
                <a:cubicBezTo>
                  <a:pt x="9599710" y="2670368"/>
                  <a:pt x="9594401" y="2666196"/>
                  <a:pt x="9590714" y="2664907"/>
                </a:cubicBezTo>
                <a:cubicBezTo>
                  <a:pt x="9592819" y="2658889"/>
                  <a:pt x="9595144" y="2656806"/>
                  <a:pt x="9597448" y="2656405"/>
                </a:cubicBezTo>
                <a:close/>
                <a:moveTo>
                  <a:pt x="1784705" y="2654739"/>
                </a:moveTo>
                <a:cubicBezTo>
                  <a:pt x="1783748" y="2657476"/>
                  <a:pt x="1783270" y="2658843"/>
                  <a:pt x="1782787" y="2659187"/>
                </a:cubicBezTo>
                <a:cubicBezTo>
                  <a:pt x="1782303" y="2659529"/>
                  <a:pt x="1781810" y="2658847"/>
                  <a:pt x="1780831" y="2657480"/>
                </a:cubicBezTo>
                <a:cubicBezTo>
                  <a:pt x="1781471" y="2655654"/>
                  <a:pt x="1781471" y="2655654"/>
                  <a:pt x="1784705" y="2654739"/>
                </a:cubicBezTo>
                <a:close/>
                <a:moveTo>
                  <a:pt x="9260892" y="2652986"/>
                </a:moveTo>
                <a:cubicBezTo>
                  <a:pt x="9270170" y="2658351"/>
                  <a:pt x="9277075" y="2665011"/>
                  <a:pt x="9286696" y="2670493"/>
                </a:cubicBezTo>
                <a:cubicBezTo>
                  <a:pt x="9275754" y="2668791"/>
                  <a:pt x="9266203" y="2669701"/>
                  <a:pt x="9254941" y="2670007"/>
                </a:cubicBezTo>
                <a:cubicBezTo>
                  <a:pt x="9256923" y="2664332"/>
                  <a:pt x="9258907" y="2658659"/>
                  <a:pt x="9260892" y="2652986"/>
                </a:cubicBezTo>
                <a:close/>
                <a:moveTo>
                  <a:pt x="9254776" y="2652289"/>
                </a:moveTo>
                <a:cubicBezTo>
                  <a:pt x="9252725" y="2658159"/>
                  <a:pt x="9249542" y="2661439"/>
                  <a:pt x="9245917" y="2660172"/>
                </a:cubicBezTo>
                <a:cubicBezTo>
                  <a:pt x="9248654" y="2652342"/>
                  <a:pt x="9251151" y="2651020"/>
                  <a:pt x="9254776" y="2652289"/>
                </a:cubicBezTo>
                <a:close/>
                <a:moveTo>
                  <a:pt x="8658477" y="2651137"/>
                </a:moveTo>
                <a:cubicBezTo>
                  <a:pt x="8661316" y="2650093"/>
                  <a:pt x="8664541" y="2650560"/>
                  <a:pt x="8667796" y="2651722"/>
                </a:cubicBezTo>
                <a:cubicBezTo>
                  <a:pt x="8674307" y="2654044"/>
                  <a:pt x="8680933" y="2659143"/>
                  <a:pt x="8684805" y="2660498"/>
                </a:cubicBezTo>
                <a:cubicBezTo>
                  <a:pt x="8677284" y="2682013"/>
                  <a:pt x="8657540" y="2661737"/>
                  <a:pt x="8651480" y="2659619"/>
                </a:cubicBezTo>
                <a:cubicBezTo>
                  <a:pt x="8653186" y="2654737"/>
                  <a:pt x="8655638" y="2652181"/>
                  <a:pt x="8658477" y="2651137"/>
                </a:cubicBezTo>
                <a:close/>
                <a:moveTo>
                  <a:pt x="9805390" y="2647204"/>
                </a:moveTo>
                <a:cubicBezTo>
                  <a:pt x="9854562" y="2664396"/>
                  <a:pt x="9889037" y="2711497"/>
                  <a:pt x="9923947" y="2749621"/>
                </a:cubicBezTo>
                <a:cubicBezTo>
                  <a:pt x="9919836" y="2754755"/>
                  <a:pt x="9905426" y="2762862"/>
                  <a:pt x="9902309" y="2753009"/>
                </a:cubicBezTo>
                <a:cubicBezTo>
                  <a:pt x="9899532" y="2741085"/>
                  <a:pt x="9888532" y="2739431"/>
                  <a:pt x="9877535" y="2737775"/>
                </a:cubicBezTo>
                <a:cubicBezTo>
                  <a:pt x="9868597" y="2736842"/>
                  <a:pt x="9874073" y="2727805"/>
                  <a:pt x="9867868" y="2719064"/>
                </a:cubicBezTo>
                <a:cubicBezTo>
                  <a:pt x="9865675" y="2712090"/>
                  <a:pt x="9855487" y="2714734"/>
                  <a:pt x="9848501" y="2714848"/>
                </a:cubicBezTo>
                <a:cubicBezTo>
                  <a:pt x="9852613" y="2709714"/>
                  <a:pt x="9857421" y="2709204"/>
                  <a:pt x="9859468" y="2703349"/>
                </a:cubicBezTo>
                <a:cubicBezTo>
                  <a:pt x="9856724" y="2704580"/>
                  <a:pt x="9851913" y="2705090"/>
                  <a:pt x="9848486" y="2708273"/>
                </a:cubicBezTo>
                <a:cubicBezTo>
                  <a:pt x="9852565" y="2689984"/>
                  <a:pt x="9843955" y="2682592"/>
                  <a:pt x="9835686" y="2673130"/>
                </a:cubicBezTo>
                <a:cubicBezTo>
                  <a:pt x="9824673" y="2664897"/>
                  <a:pt x="9816404" y="2655436"/>
                  <a:pt x="9805390" y="2647204"/>
                </a:cubicBezTo>
                <a:close/>
                <a:moveTo>
                  <a:pt x="1913963" y="2646081"/>
                </a:moveTo>
                <a:cubicBezTo>
                  <a:pt x="1919154" y="2647894"/>
                  <a:pt x="1924695" y="2648713"/>
                  <a:pt x="1930060" y="2650028"/>
                </a:cubicBezTo>
                <a:cubicBezTo>
                  <a:pt x="1935425" y="2651344"/>
                  <a:pt x="1940616" y="2653159"/>
                  <a:pt x="1945109" y="2656969"/>
                </a:cubicBezTo>
                <a:cubicBezTo>
                  <a:pt x="1952023" y="2663863"/>
                  <a:pt x="1956613" y="2676285"/>
                  <a:pt x="1962826" y="2685174"/>
                </a:cubicBezTo>
                <a:cubicBezTo>
                  <a:pt x="1956596" y="2682996"/>
                  <a:pt x="1941096" y="2682613"/>
                  <a:pt x="1928796" y="2678081"/>
                </a:cubicBezTo>
                <a:cubicBezTo>
                  <a:pt x="1916496" y="2673548"/>
                  <a:pt x="1907395" y="2664864"/>
                  <a:pt x="1913963" y="2646081"/>
                </a:cubicBezTo>
                <a:close/>
                <a:moveTo>
                  <a:pt x="9785371" y="2645067"/>
                </a:moveTo>
                <a:cubicBezTo>
                  <a:pt x="9782635" y="2652894"/>
                  <a:pt x="9780036" y="2654183"/>
                  <a:pt x="9776207" y="2652844"/>
                </a:cubicBezTo>
                <a:cubicBezTo>
                  <a:pt x="9778944" y="2645015"/>
                  <a:pt x="9781542" y="2643728"/>
                  <a:pt x="9785371" y="2645067"/>
                </a:cubicBezTo>
                <a:close/>
                <a:moveTo>
                  <a:pt x="10317055" y="2642907"/>
                </a:moveTo>
                <a:cubicBezTo>
                  <a:pt x="10322498" y="2646994"/>
                  <a:pt x="10325900" y="2650366"/>
                  <a:pt x="10332022" y="2652507"/>
                </a:cubicBezTo>
                <a:cubicBezTo>
                  <a:pt x="10326579" y="2654971"/>
                  <a:pt x="10311613" y="2658473"/>
                  <a:pt x="10317055" y="2642907"/>
                </a:cubicBezTo>
                <a:close/>
                <a:moveTo>
                  <a:pt x="10430197" y="2640316"/>
                </a:moveTo>
                <a:cubicBezTo>
                  <a:pt x="10438666" y="2643276"/>
                  <a:pt x="10447135" y="2646237"/>
                  <a:pt x="10455604" y="2649198"/>
                </a:cubicBezTo>
                <a:cubicBezTo>
                  <a:pt x="10451152" y="2654008"/>
                  <a:pt x="10447050" y="2658939"/>
                  <a:pt x="10443302" y="2663996"/>
                </a:cubicBezTo>
                <a:cubicBezTo>
                  <a:pt x="10437611" y="2659884"/>
                  <a:pt x="10425569" y="2653552"/>
                  <a:pt x="10430197" y="2640316"/>
                </a:cubicBezTo>
                <a:close/>
                <a:moveTo>
                  <a:pt x="1767349" y="2637346"/>
                </a:moveTo>
                <a:cubicBezTo>
                  <a:pt x="1772620" y="2641371"/>
                  <a:pt x="1778572" y="2643453"/>
                  <a:pt x="1783842" y="2647480"/>
                </a:cubicBezTo>
                <a:cubicBezTo>
                  <a:pt x="1779818" y="2652623"/>
                  <a:pt x="1774504" y="2653494"/>
                  <a:pt x="1770793" y="2651377"/>
                </a:cubicBezTo>
                <a:cubicBezTo>
                  <a:pt x="1767080" y="2649260"/>
                  <a:pt x="1764968" y="2644156"/>
                  <a:pt x="1767349" y="2637346"/>
                </a:cubicBezTo>
                <a:close/>
                <a:moveTo>
                  <a:pt x="1828191" y="2635321"/>
                </a:moveTo>
                <a:cubicBezTo>
                  <a:pt x="1832804" y="2634997"/>
                  <a:pt x="1838347" y="2636580"/>
                  <a:pt x="1843916" y="2638916"/>
                </a:cubicBezTo>
                <a:cubicBezTo>
                  <a:pt x="1855055" y="2643587"/>
                  <a:pt x="1866304" y="2651266"/>
                  <a:pt x="1870442" y="2652713"/>
                </a:cubicBezTo>
                <a:cubicBezTo>
                  <a:pt x="1867027" y="2662485"/>
                  <a:pt x="1855997" y="2660821"/>
                  <a:pt x="1844787" y="2656354"/>
                </a:cubicBezTo>
                <a:cubicBezTo>
                  <a:pt x="1833575" y="2651887"/>
                  <a:pt x="1822184" y="2644617"/>
                  <a:pt x="1818046" y="2643169"/>
                </a:cubicBezTo>
                <a:cubicBezTo>
                  <a:pt x="1819897" y="2637876"/>
                  <a:pt x="1823579" y="2635645"/>
                  <a:pt x="1828191" y="2635321"/>
                </a:cubicBezTo>
                <a:close/>
                <a:moveTo>
                  <a:pt x="1991284" y="2632954"/>
                </a:moveTo>
                <a:cubicBezTo>
                  <a:pt x="1985336" y="2649973"/>
                  <a:pt x="1968262" y="2637639"/>
                  <a:pt x="1961251" y="2637308"/>
                </a:cubicBezTo>
                <a:cubicBezTo>
                  <a:pt x="1971040" y="2636488"/>
                  <a:pt x="1980832" y="2635666"/>
                  <a:pt x="1991284" y="2632954"/>
                </a:cubicBezTo>
                <a:close/>
                <a:moveTo>
                  <a:pt x="7977348" y="2632253"/>
                </a:moveTo>
                <a:lnTo>
                  <a:pt x="7972951" y="2632902"/>
                </a:lnTo>
                <a:lnTo>
                  <a:pt x="7975430" y="2635071"/>
                </a:lnTo>
                <a:close/>
                <a:moveTo>
                  <a:pt x="10311160" y="2629500"/>
                </a:moveTo>
                <a:cubicBezTo>
                  <a:pt x="10308423" y="2637327"/>
                  <a:pt x="10305718" y="2638578"/>
                  <a:pt x="10302015" y="2637282"/>
                </a:cubicBezTo>
                <a:cubicBezTo>
                  <a:pt x="10304066" y="2631413"/>
                  <a:pt x="10307457" y="2628206"/>
                  <a:pt x="10311160" y="2629500"/>
                </a:cubicBezTo>
                <a:close/>
                <a:moveTo>
                  <a:pt x="7717291" y="2629196"/>
                </a:moveTo>
                <a:lnTo>
                  <a:pt x="7721481" y="2629750"/>
                </a:lnTo>
                <a:lnTo>
                  <a:pt x="7717941" y="2629225"/>
                </a:lnTo>
                <a:close/>
                <a:moveTo>
                  <a:pt x="7767438" y="2628201"/>
                </a:moveTo>
                <a:lnTo>
                  <a:pt x="7763186" y="2628814"/>
                </a:lnTo>
                <a:cubicBezTo>
                  <a:pt x="7754170" y="2628976"/>
                  <a:pt x="7744429" y="2628519"/>
                  <a:pt x="7735447" y="2628481"/>
                </a:cubicBezTo>
                <a:lnTo>
                  <a:pt x="7724806" y="2628990"/>
                </a:lnTo>
                <a:lnTo>
                  <a:pt x="7726833" y="2630456"/>
                </a:lnTo>
                <a:lnTo>
                  <a:pt x="7741811" y="2632433"/>
                </a:lnTo>
                <a:cubicBezTo>
                  <a:pt x="7751781" y="2633708"/>
                  <a:pt x="7762271" y="2633506"/>
                  <a:pt x="7772874" y="2632838"/>
                </a:cubicBezTo>
                <a:lnTo>
                  <a:pt x="7795014" y="2631170"/>
                </a:lnTo>
                <a:close/>
                <a:moveTo>
                  <a:pt x="8493468" y="2627662"/>
                </a:moveTo>
                <a:cubicBezTo>
                  <a:pt x="8518855" y="2636537"/>
                  <a:pt x="8542289" y="2644730"/>
                  <a:pt x="8567351" y="2653492"/>
                </a:cubicBezTo>
                <a:cubicBezTo>
                  <a:pt x="8563888" y="2663397"/>
                  <a:pt x="8544928" y="2661214"/>
                  <a:pt x="8548582" y="2675830"/>
                </a:cubicBezTo>
                <a:cubicBezTo>
                  <a:pt x="8549593" y="2691744"/>
                  <a:pt x="8571326" y="2686003"/>
                  <a:pt x="8581090" y="2689417"/>
                </a:cubicBezTo>
                <a:cubicBezTo>
                  <a:pt x="8579011" y="2695359"/>
                  <a:pt x="8576243" y="2703284"/>
                  <a:pt x="8574165" y="2709226"/>
                </a:cubicBezTo>
                <a:cubicBezTo>
                  <a:pt x="8567045" y="2704514"/>
                  <a:pt x="8559926" y="2699802"/>
                  <a:pt x="8552806" y="2695092"/>
                </a:cubicBezTo>
                <a:cubicBezTo>
                  <a:pt x="8555204" y="2707044"/>
                  <a:pt x="8574165" y="2709226"/>
                  <a:pt x="8568048" y="2726724"/>
                </a:cubicBezTo>
                <a:cubicBezTo>
                  <a:pt x="8554377" y="2721946"/>
                  <a:pt x="8540707" y="2717165"/>
                  <a:pt x="8528991" y="2713070"/>
                </a:cubicBezTo>
                <a:cubicBezTo>
                  <a:pt x="8520813" y="2712434"/>
                  <a:pt x="8514261" y="2712367"/>
                  <a:pt x="8509095" y="2708338"/>
                </a:cubicBezTo>
                <a:cubicBezTo>
                  <a:pt x="8500716" y="2700963"/>
                  <a:pt x="8510604" y="2697750"/>
                  <a:pt x="8517040" y="2698148"/>
                </a:cubicBezTo>
                <a:cubicBezTo>
                  <a:pt x="8523707" y="2697885"/>
                  <a:pt x="8529239" y="2699820"/>
                  <a:pt x="8536493" y="2691610"/>
                </a:cubicBezTo>
                <a:cubicBezTo>
                  <a:pt x="8541216" y="2684369"/>
                  <a:pt x="8547449" y="2666540"/>
                  <a:pt x="8543667" y="2658551"/>
                </a:cubicBezTo>
                <a:cubicBezTo>
                  <a:pt x="8542858" y="2649375"/>
                  <a:pt x="8527108" y="2650539"/>
                  <a:pt x="8521252" y="2648492"/>
                </a:cubicBezTo>
                <a:cubicBezTo>
                  <a:pt x="8512746" y="2647741"/>
                  <a:pt x="8487236" y="2645490"/>
                  <a:pt x="8493468" y="2627662"/>
                </a:cubicBezTo>
                <a:close/>
                <a:moveTo>
                  <a:pt x="1706243" y="2627332"/>
                </a:moveTo>
                <a:cubicBezTo>
                  <a:pt x="1722732" y="2633095"/>
                  <a:pt x="1739217" y="2638859"/>
                  <a:pt x="1757421" y="2645223"/>
                </a:cubicBezTo>
                <a:cubicBezTo>
                  <a:pt x="1753484" y="2648214"/>
                  <a:pt x="1749049" y="2648984"/>
                  <a:pt x="1744425" y="2648355"/>
                </a:cubicBezTo>
                <a:cubicBezTo>
                  <a:pt x="1740957" y="2647885"/>
                  <a:pt x="1737388" y="2646630"/>
                  <a:pt x="1733842" y="2644938"/>
                </a:cubicBezTo>
                <a:cubicBezTo>
                  <a:pt x="1723205" y="2639863"/>
                  <a:pt x="1712815" y="2630859"/>
                  <a:pt x="1706243" y="2627332"/>
                </a:cubicBezTo>
                <a:close/>
                <a:moveTo>
                  <a:pt x="1839246" y="2620338"/>
                </a:moveTo>
                <a:cubicBezTo>
                  <a:pt x="1837193" y="2626208"/>
                  <a:pt x="1833911" y="2629453"/>
                  <a:pt x="1830081" y="2628115"/>
                </a:cubicBezTo>
                <a:cubicBezTo>
                  <a:pt x="1832819" y="2620288"/>
                  <a:pt x="1835418" y="2619001"/>
                  <a:pt x="1839246" y="2620338"/>
                </a:cubicBezTo>
                <a:close/>
                <a:moveTo>
                  <a:pt x="8016116" y="2617547"/>
                </a:moveTo>
                <a:lnTo>
                  <a:pt x="8016179" y="2617563"/>
                </a:lnTo>
                <a:lnTo>
                  <a:pt x="8011384" y="2617808"/>
                </a:lnTo>
                <a:cubicBezTo>
                  <a:pt x="8012759" y="2617194"/>
                  <a:pt x="8014480" y="2617248"/>
                  <a:pt x="8016116" y="2617547"/>
                </a:cubicBezTo>
                <a:close/>
                <a:moveTo>
                  <a:pt x="8020012" y="2617370"/>
                </a:moveTo>
                <a:lnTo>
                  <a:pt x="8021600" y="2617686"/>
                </a:lnTo>
                <a:lnTo>
                  <a:pt x="8020334" y="2618746"/>
                </a:lnTo>
                <a:lnTo>
                  <a:pt x="8016179" y="2617563"/>
                </a:lnTo>
                <a:close/>
                <a:moveTo>
                  <a:pt x="7931804" y="2616736"/>
                </a:moveTo>
                <a:lnTo>
                  <a:pt x="7930171" y="2622650"/>
                </a:lnTo>
                <a:lnTo>
                  <a:pt x="7931692" y="2627036"/>
                </a:lnTo>
                <a:lnTo>
                  <a:pt x="7934468" y="2626828"/>
                </a:lnTo>
                <a:lnTo>
                  <a:pt x="7937982" y="2616775"/>
                </a:lnTo>
                <a:close/>
                <a:moveTo>
                  <a:pt x="8189921" y="2615559"/>
                </a:moveTo>
                <a:cubicBezTo>
                  <a:pt x="8193246" y="2618954"/>
                  <a:pt x="8197266" y="2620360"/>
                  <a:pt x="8198245" y="2622934"/>
                </a:cubicBezTo>
                <a:cubicBezTo>
                  <a:pt x="8193169" y="2625624"/>
                  <a:pt x="8187062" y="2630185"/>
                  <a:pt x="8182967" y="2635451"/>
                </a:cubicBezTo>
                <a:cubicBezTo>
                  <a:pt x="8185050" y="2629481"/>
                  <a:pt x="8187833" y="2621527"/>
                  <a:pt x="8189921" y="2615559"/>
                </a:cubicBezTo>
                <a:close/>
                <a:moveTo>
                  <a:pt x="9486350" y="2615096"/>
                </a:moveTo>
                <a:cubicBezTo>
                  <a:pt x="9484296" y="2620966"/>
                  <a:pt x="9481013" y="2624211"/>
                  <a:pt x="9477184" y="2622872"/>
                </a:cubicBezTo>
                <a:cubicBezTo>
                  <a:pt x="9479921" y="2615045"/>
                  <a:pt x="9482520" y="2613757"/>
                  <a:pt x="9486350" y="2615096"/>
                </a:cubicBezTo>
                <a:close/>
                <a:moveTo>
                  <a:pt x="8874849" y="2613591"/>
                </a:moveTo>
                <a:cubicBezTo>
                  <a:pt x="8872208" y="2614872"/>
                  <a:pt x="8872208" y="2614872"/>
                  <a:pt x="8871414" y="2623416"/>
                </a:cubicBezTo>
                <a:cubicBezTo>
                  <a:pt x="8872788" y="2619486"/>
                  <a:pt x="8874163" y="2615554"/>
                  <a:pt x="8874849" y="2613591"/>
                </a:cubicBezTo>
                <a:close/>
                <a:moveTo>
                  <a:pt x="9536367" y="2612948"/>
                </a:moveTo>
                <a:cubicBezTo>
                  <a:pt x="9570159" y="2629284"/>
                  <a:pt x="9570159" y="2629284"/>
                  <a:pt x="9584237" y="2645516"/>
                </a:cubicBezTo>
                <a:cubicBezTo>
                  <a:pt x="9568748" y="2633316"/>
                  <a:pt x="9552558" y="2623132"/>
                  <a:pt x="9536367" y="2612948"/>
                </a:cubicBezTo>
                <a:close/>
                <a:moveTo>
                  <a:pt x="8735308" y="2611708"/>
                </a:moveTo>
                <a:cubicBezTo>
                  <a:pt x="8737028" y="2618858"/>
                  <a:pt x="8741309" y="2624721"/>
                  <a:pt x="8743027" y="2631871"/>
                </a:cubicBezTo>
                <a:cubicBezTo>
                  <a:pt x="8737387" y="2629901"/>
                  <a:pt x="8731749" y="2627928"/>
                  <a:pt x="8726108" y="2625956"/>
                </a:cubicBezTo>
                <a:cubicBezTo>
                  <a:pt x="8730029" y="2620777"/>
                  <a:pt x="8731388" y="2616887"/>
                  <a:pt x="8735308" y="2611708"/>
                </a:cubicBezTo>
                <a:close/>
                <a:moveTo>
                  <a:pt x="9346152" y="2608527"/>
                </a:moveTo>
                <a:cubicBezTo>
                  <a:pt x="9351740" y="2610481"/>
                  <a:pt x="9357984" y="2610561"/>
                  <a:pt x="9354052" y="2621803"/>
                </a:cubicBezTo>
                <a:cubicBezTo>
                  <a:pt x="9348465" y="2619851"/>
                  <a:pt x="9342876" y="2617897"/>
                  <a:pt x="9346152" y="2608527"/>
                </a:cubicBezTo>
                <a:close/>
                <a:moveTo>
                  <a:pt x="8195798" y="2604835"/>
                </a:moveTo>
                <a:cubicBezTo>
                  <a:pt x="8195115" y="2606792"/>
                  <a:pt x="8193747" y="2610707"/>
                  <a:pt x="8192378" y="2614621"/>
                </a:cubicBezTo>
                <a:cubicBezTo>
                  <a:pt x="8184297" y="2611795"/>
                  <a:pt x="8176549" y="2609088"/>
                  <a:pt x="8168470" y="2606262"/>
                </a:cubicBezTo>
                <a:cubicBezTo>
                  <a:pt x="8177920" y="2605172"/>
                  <a:pt x="8187034" y="2603967"/>
                  <a:pt x="8195798" y="2604835"/>
                </a:cubicBezTo>
                <a:close/>
                <a:moveTo>
                  <a:pt x="8715132" y="2602431"/>
                </a:moveTo>
                <a:cubicBezTo>
                  <a:pt x="8716845" y="2602724"/>
                  <a:pt x="8717049" y="2606500"/>
                  <a:pt x="8712790" y="2609953"/>
                </a:cubicBezTo>
                <a:cubicBezTo>
                  <a:pt x="8713475" y="2607995"/>
                  <a:pt x="8712345" y="2605404"/>
                  <a:pt x="8713029" y="2603449"/>
                </a:cubicBezTo>
                <a:cubicBezTo>
                  <a:pt x="8713824" y="2602627"/>
                  <a:pt x="8714563" y="2602336"/>
                  <a:pt x="8715132" y="2602431"/>
                </a:cubicBezTo>
                <a:close/>
                <a:moveTo>
                  <a:pt x="8511823" y="2601898"/>
                </a:moveTo>
                <a:cubicBezTo>
                  <a:pt x="8514254" y="2600975"/>
                  <a:pt x="8517088" y="2601189"/>
                  <a:pt x="8520015" y="2601967"/>
                </a:cubicBezTo>
                <a:cubicBezTo>
                  <a:pt x="8525873" y="2603517"/>
                  <a:pt x="8532108" y="2607317"/>
                  <a:pt x="8536255" y="2608767"/>
                </a:cubicBezTo>
                <a:cubicBezTo>
                  <a:pt x="8551938" y="2616051"/>
                  <a:pt x="8571162" y="2620971"/>
                  <a:pt x="8587750" y="2626769"/>
                </a:cubicBezTo>
                <a:cubicBezTo>
                  <a:pt x="8581803" y="2643780"/>
                  <a:pt x="8565160" y="2631479"/>
                  <a:pt x="8558939" y="2629304"/>
                </a:cubicBezTo>
                <a:cubicBezTo>
                  <a:pt x="8541969" y="2619048"/>
                  <a:pt x="8524707" y="2615175"/>
                  <a:pt x="8506045" y="2608650"/>
                </a:cubicBezTo>
                <a:cubicBezTo>
                  <a:pt x="8507362" y="2604880"/>
                  <a:pt x="8509392" y="2602820"/>
                  <a:pt x="8511823" y="2601898"/>
                </a:cubicBezTo>
                <a:close/>
                <a:moveTo>
                  <a:pt x="9771670" y="2601374"/>
                </a:moveTo>
                <a:cubicBezTo>
                  <a:pt x="9775835" y="2602830"/>
                  <a:pt x="9777238" y="2605509"/>
                  <a:pt x="9780723" y="2608915"/>
                </a:cubicBezTo>
                <a:cubicBezTo>
                  <a:pt x="9786294" y="2613051"/>
                  <a:pt x="9791862" y="2617186"/>
                  <a:pt x="9797084" y="2621200"/>
                </a:cubicBezTo>
                <a:cubicBezTo>
                  <a:pt x="9800916" y="2624729"/>
                  <a:pt x="9810457" y="2636451"/>
                  <a:pt x="9798714" y="2643289"/>
                </a:cubicBezTo>
                <a:cubicBezTo>
                  <a:pt x="9785234" y="2649517"/>
                  <a:pt x="9770533" y="2624683"/>
                  <a:pt x="9762048" y="2615515"/>
                </a:cubicBezTo>
                <a:cubicBezTo>
                  <a:pt x="9766176" y="2610395"/>
                  <a:pt x="9769625" y="2607224"/>
                  <a:pt x="9771670" y="2601374"/>
                </a:cubicBezTo>
                <a:close/>
                <a:moveTo>
                  <a:pt x="10393322" y="2595005"/>
                </a:moveTo>
                <a:cubicBezTo>
                  <a:pt x="10405946" y="2603767"/>
                  <a:pt x="10422988" y="2607551"/>
                  <a:pt x="10427120" y="2628562"/>
                </a:cubicBezTo>
                <a:cubicBezTo>
                  <a:pt x="10414170" y="2626208"/>
                  <a:pt x="10389975" y="2624273"/>
                  <a:pt x="10393322" y="2595005"/>
                </a:cubicBezTo>
                <a:close/>
                <a:moveTo>
                  <a:pt x="9510488" y="2594784"/>
                </a:moveTo>
                <a:cubicBezTo>
                  <a:pt x="9512451" y="2595469"/>
                  <a:pt x="9518514" y="2597033"/>
                  <a:pt x="9523825" y="2599168"/>
                </a:cubicBezTo>
                <a:cubicBezTo>
                  <a:pt x="9529136" y="2601305"/>
                  <a:pt x="9533697" y="2604014"/>
                  <a:pt x="9532653" y="2606998"/>
                </a:cubicBezTo>
                <a:cubicBezTo>
                  <a:pt x="9532530" y="2613651"/>
                  <a:pt x="9504229" y="2612687"/>
                  <a:pt x="9510488" y="2594784"/>
                </a:cubicBezTo>
                <a:close/>
                <a:moveTo>
                  <a:pt x="8150627" y="2594668"/>
                </a:moveTo>
                <a:cubicBezTo>
                  <a:pt x="8156120" y="2595501"/>
                  <a:pt x="8161600" y="2599686"/>
                  <a:pt x="8165016" y="2603154"/>
                </a:cubicBezTo>
                <a:cubicBezTo>
                  <a:pt x="8167079" y="2603874"/>
                  <a:pt x="8169848" y="2615809"/>
                  <a:pt x="8162956" y="2615669"/>
                </a:cubicBezTo>
                <a:cubicBezTo>
                  <a:pt x="8154706" y="2612786"/>
                  <a:pt x="8144394" y="2609181"/>
                  <a:pt x="8136148" y="2606297"/>
                </a:cubicBezTo>
                <a:cubicBezTo>
                  <a:pt x="8139624" y="2596353"/>
                  <a:pt x="8145135" y="2593835"/>
                  <a:pt x="8150627" y="2594668"/>
                </a:cubicBezTo>
                <a:close/>
                <a:moveTo>
                  <a:pt x="8495340" y="2594464"/>
                </a:moveTo>
                <a:cubicBezTo>
                  <a:pt x="8492631" y="2602215"/>
                  <a:pt x="8490009" y="2603568"/>
                  <a:pt x="8486184" y="2602229"/>
                </a:cubicBezTo>
                <a:cubicBezTo>
                  <a:pt x="8488304" y="2596164"/>
                  <a:pt x="8491513" y="2593124"/>
                  <a:pt x="8495340" y="2594464"/>
                </a:cubicBezTo>
                <a:close/>
                <a:moveTo>
                  <a:pt x="9225042" y="2592553"/>
                </a:moveTo>
                <a:lnTo>
                  <a:pt x="9224751" y="2595752"/>
                </a:lnTo>
                <a:cubicBezTo>
                  <a:pt x="9225313" y="2597280"/>
                  <a:pt x="9226607" y="2598284"/>
                  <a:pt x="9228561" y="2598967"/>
                </a:cubicBezTo>
                <a:lnTo>
                  <a:pt x="9228956" y="2594857"/>
                </a:lnTo>
                <a:close/>
                <a:moveTo>
                  <a:pt x="8414999" y="2589381"/>
                </a:moveTo>
                <a:cubicBezTo>
                  <a:pt x="8418828" y="2590719"/>
                  <a:pt x="8425163" y="2590783"/>
                  <a:pt x="8429767" y="2592720"/>
                </a:cubicBezTo>
                <a:cubicBezTo>
                  <a:pt x="8434373" y="2594657"/>
                  <a:pt x="8437246" y="2598468"/>
                  <a:pt x="8434159" y="2607300"/>
                </a:cubicBezTo>
                <a:cubicBezTo>
                  <a:pt x="8428416" y="2605294"/>
                  <a:pt x="8408706" y="2607380"/>
                  <a:pt x="8414999" y="2589381"/>
                </a:cubicBezTo>
                <a:close/>
                <a:moveTo>
                  <a:pt x="9904846" y="2589072"/>
                </a:moveTo>
                <a:lnTo>
                  <a:pt x="9902985" y="2591795"/>
                </a:lnTo>
                <a:cubicBezTo>
                  <a:pt x="9902985" y="2591795"/>
                  <a:pt x="9903585" y="2590914"/>
                  <a:pt x="9904340" y="2589812"/>
                </a:cubicBezTo>
                <a:close/>
                <a:moveTo>
                  <a:pt x="9161886" y="2585956"/>
                </a:moveTo>
                <a:cubicBezTo>
                  <a:pt x="9164602" y="2591369"/>
                  <a:pt x="9165957" y="2594076"/>
                  <a:pt x="9168674" y="2599489"/>
                </a:cubicBezTo>
                <a:lnTo>
                  <a:pt x="9166593" y="2600452"/>
                </a:lnTo>
                <a:lnTo>
                  <a:pt x="9167223" y="2601181"/>
                </a:lnTo>
                <a:cubicBezTo>
                  <a:pt x="9167846" y="2603047"/>
                  <a:pt x="9167896" y="2605809"/>
                  <a:pt x="9166527" y="2609724"/>
                </a:cubicBezTo>
                <a:cubicBezTo>
                  <a:pt x="9164714" y="2609089"/>
                  <a:pt x="9163526" y="2608125"/>
                  <a:pt x="9163131" y="2606340"/>
                </a:cubicBezTo>
                <a:lnTo>
                  <a:pt x="9163899" y="2601697"/>
                </a:lnTo>
                <a:lnTo>
                  <a:pt x="9154932" y="2605846"/>
                </a:lnTo>
                <a:cubicBezTo>
                  <a:pt x="9157018" y="2599879"/>
                  <a:pt x="9159800" y="2591923"/>
                  <a:pt x="9161886" y="2585956"/>
                </a:cubicBezTo>
                <a:close/>
                <a:moveTo>
                  <a:pt x="9151946" y="2582481"/>
                </a:moveTo>
                <a:cubicBezTo>
                  <a:pt x="9158491" y="2584770"/>
                  <a:pt x="9154319" y="2596703"/>
                  <a:pt x="9151538" y="2604659"/>
                </a:cubicBezTo>
                <a:cubicBezTo>
                  <a:pt x="9142810" y="2601607"/>
                  <a:pt x="9149165" y="2590436"/>
                  <a:pt x="9151946" y="2582481"/>
                </a:cubicBezTo>
                <a:close/>
                <a:moveTo>
                  <a:pt x="1846657" y="2580782"/>
                </a:moveTo>
                <a:cubicBezTo>
                  <a:pt x="1862480" y="2588497"/>
                  <a:pt x="1877618" y="2598159"/>
                  <a:pt x="1893096" y="2605755"/>
                </a:cubicBezTo>
                <a:cubicBezTo>
                  <a:pt x="1915785" y="2613687"/>
                  <a:pt x="1938454" y="2615058"/>
                  <a:pt x="1961480" y="2620922"/>
                </a:cubicBezTo>
                <a:cubicBezTo>
                  <a:pt x="1951953" y="2648179"/>
                  <a:pt x="1935071" y="2631353"/>
                  <a:pt x="1922015" y="2628974"/>
                </a:cubicBezTo>
                <a:cubicBezTo>
                  <a:pt x="1904152" y="2627097"/>
                  <a:pt x="1885612" y="2627171"/>
                  <a:pt x="1866182" y="2637493"/>
                </a:cubicBezTo>
                <a:cubicBezTo>
                  <a:pt x="1869472" y="2628083"/>
                  <a:pt x="1870132" y="2619574"/>
                  <a:pt x="1871474" y="2609120"/>
                </a:cubicBezTo>
                <a:cubicBezTo>
                  <a:pt x="1865285" y="2606957"/>
                  <a:pt x="1861160" y="2605514"/>
                  <a:pt x="1857034" y="2604072"/>
                </a:cubicBezTo>
                <a:cubicBezTo>
                  <a:pt x="1850846" y="2601909"/>
                  <a:pt x="1846720" y="2600466"/>
                  <a:pt x="1840532" y="2598304"/>
                </a:cubicBezTo>
                <a:cubicBezTo>
                  <a:pt x="1842574" y="2592463"/>
                  <a:pt x="1844616" y="2586623"/>
                  <a:pt x="1846657" y="2580782"/>
                </a:cubicBezTo>
                <a:close/>
                <a:moveTo>
                  <a:pt x="8455897" y="2580677"/>
                </a:moveTo>
                <a:cubicBezTo>
                  <a:pt x="8453187" y="2588427"/>
                  <a:pt x="8448945" y="2600560"/>
                  <a:pt x="8442399" y="2598272"/>
                </a:cubicBezTo>
                <a:cubicBezTo>
                  <a:pt x="8445228" y="2590182"/>
                  <a:pt x="8447169" y="2577624"/>
                  <a:pt x="8455897" y="2580677"/>
                </a:cubicBezTo>
                <a:close/>
                <a:moveTo>
                  <a:pt x="7705252" y="2580127"/>
                </a:moveTo>
                <a:lnTo>
                  <a:pt x="7702628" y="2580316"/>
                </a:lnTo>
                <a:lnTo>
                  <a:pt x="7699557" y="2582161"/>
                </a:lnTo>
                <a:lnTo>
                  <a:pt x="7700083" y="2582282"/>
                </a:lnTo>
                <a:lnTo>
                  <a:pt x="7717334" y="2582311"/>
                </a:lnTo>
                <a:close/>
                <a:moveTo>
                  <a:pt x="8799826" y="2579472"/>
                </a:moveTo>
                <a:lnTo>
                  <a:pt x="8801470" y="2587431"/>
                </a:lnTo>
                <a:lnTo>
                  <a:pt x="8818522" y="2593898"/>
                </a:lnTo>
                <a:cubicBezTo>
                  <a:pt x="8821452" y="2594922"/>
                  <a:pt x="8835510" y="2598803"/>
                  <a:pt x="8840065" y="2597089"/>
                </a:cubicBezTo>
                <a:lnTo>
                  <a:pt x="8840222" y="2596110"/>
                </a:lnTo>
                <a:close/>
                <a:moveTo>
                  <a:pt x="9895527" y="2578832"/>
                </a:moveTo>
                <a:cubicBezTo>
                  <a:pt x="9891405" y="2590621"/>
                  <a:pt x="9899653" y="2593506"/>
                  <a:pt x="9903204" y="2596584"/>
                </a:cubicBezTo>
                <a:cubicBezTo>
                  <a:pt x="9906095" y="2594929"/>
                  <a:pt x="9907276" y="2593208"/>
                  <a:pt x="9907367" y="2591499"/>
                </a:cubicBezTo>
                <a:lnTo>
                  <a:pt x="9905651" y="2587894"/>
                </a:lnTo>
                <a:lnTo>
                  <a:pt x="9904992" y="2586505"/>
                </a:lnTo>
                <a:cubicBezTo>
                  <a:pt x="9902057" y="2583320"/>
                  <a:pt x="9897245" y="2580536"/>
                  <a:pt x="9895527" y="2578832"/>
                </a:cubicBezTo>
                <a:close/>
                <a:moveTo>
                  <a:pt x="8773025" y="2576717"/>
                </a:moveTo>
                <a:lnTo>
                  <a:pt x="8772958" y="2577932"/>
                </a:lnTo>
                <a:lnTo>
                  <a:pt x="8788969" y="2583062"/>
                </a:lnTo>
                <a:lnTo>
                  <a:pt x="8785050" y="2579544"/>
                </a:lnTo>
                <a:cubicBezTo>
                  <a:pt x="8781271" y="2577946"/>
                  <a:pt x="8776117" y="2577798"/>
                  <a:pt x="8773025" y="2576717"/>
                </a:cubicBezTo>
                <a:close/>
                <a:moveTo>
                  <a:pt x="8709127" y="2575499"/>
                </a:moveTo>
                <a:cubicBezTo>
                  <a:pt x="8706379" y="2583360"/>
                  <a:pt x="8707644" y="2586008"/>
                  <a:pt x="8711552" y="2587374"/>
                </a:cubicBezTo>
                <a:cubicBezTo>
                  <a:pt x="8713613" y="2581479"/>
                  <a:pt x="8713032" y="2576866"/>
                  <a:pt x="8709127" y="2575499"/>
                </a:cubicBezTo>
                <a:close/>
                <a:moveTo>
                  <a:pt x="9495519" y="2575059"/>
                </a:moveTo>
                <a:cubicBezTo>
                  <a:pt x="9500952" y="2577223"/>
                  <a:pt x="9504813" y="2582287"/>
                  <a:pt x="9501838" y="2590795"/>
                </a:cubicBezTo>
                <a:cubicBezTo>
                  <a:pt x="9495134" y="2584209"/>
                  <a:pt x="9487106" y="2581403"/>
                  <a:pt x="9479743" y="2576705"/>
                </a:cubicBezTo>
                <a:cubicBezTo>
                  <a:pt x="9483073" y="2573627"/>
                  <a:pt x="9490083" y="2572893"/>
                  <a:pt x="9495519" y="2575059"/>
                </a:cubicBezTo>
                <a:close/>
                <a:moveTo>
                  <a:pt x="1714375" y="2574389"/>
                </a:moveTo>
                <a:cubicBezTo>
                  <a:pt x="1715587" y="2574778"/>
                  <a:pt x="1716466" y="2575910"/>
                  <a:pt x="1716792" y="2578223"/>
                </a:cubicBezTo>
                <a:cubicBezTo>
                  <a:pt x="1719461" y="2583558"/>
                  <a:pt x="1714127" y="2592325"/>
                  <a:pt x="1712072" y="2598206"/>
                </a:cubicBezTo>
                <a:cubicBezTo>
                  <a:pt x="1701970" y="2594674"/>
                  <a:pt x="1691868" y="2591143"/>
                  <a:pt x="1684122" y="2588436"/>
                </a:cubicBezTo>
                <a:cubicBezTo>
                  <a:pt x="1688234" y="2576673"/>
                  <a:pt x="1695979" y="2579382"/>
                  <a:pt x="1700591" y="2579161"/>
                </a:cubicBezTo>
                <a:cubicBezTo>
                  <a:pt x="1704135" y="2578751"/>
                  <a:pt x="1710743" y="2573224"/>
                  <a:pt x="1714375" y="2574389"/>
                </a:cubicBezTo>
                <a:close/>
                <a:moveTo>
                  <a:pt x="8370642" y="2573374"/>
                </a:moveTo>
                <a:cubicBezTo>
                  <a:pt x="8373260" y="2578754"/>
                  <a:pt x="8378576" y="2582846"/>
                  <a:pt x="8381191" y="2588224"/>
                </a:cubicBezTo>
                <a:cubicBezTo>
                  <a:pt x="8376489" y="2588812"/>
                  <a:pt x="8369088" y="2590689"/>
                  <a:pt x="8363690" y="2593267"/>
                </a:cubicBezTo>
                <a:cubicBezTo>
                  <a:pt x="8365775" y="2587297"/>
                  <a:pt x="8368557" y="2579342"/>
                  <a:pt x="8370642" y="2573374"/>
                </a:cubicBezTo>
                <a:close/>
                <a:moveTo>
                  <a:pt x="7721200" y="2573282"/>
                </a:moveTo>
                <a:lnTo>
                  <a:pt x="7716357" y="2573965"/>
                </a:lnTo>
                <a:cubicBezTo>
                  <a:pt x="7715061" y="2574586"/>
                  <a:pt x="7717358" y="2575228"/>
                  <a:pt x="7725562" y="2575841"/>
                </a:cubicBezTo>
                <a:cubicBezTo>
                  <a:pt x="7740967" y="2576949"/>
                  <a:pt x="7736632" y="2577807"/>
                  <a:pt x="7727745" y="2578518"/>
                </a:cubicBezTo>
                <a:lnTo>
                  <a:pt x="7726677" y="2578594"/>
                </a:lnTo>
                <a:lnTo>
                  <a:pt x="7748093" y="2582375"/>
                </a:lnTo>
                <a:lnTo>
                  <a:pt x="7756760" y="2584172"/>
                </a:lnTo>
                <a:lnTo>
                  <a:pt x="7791623" y="2586055"/>
                </a:lnTo>
                <a:lnTo>
                  <a:pt x="7786714" y="2585264"/>
                </a:lnTo>
                <a:cubicBezTo>
                  <a:pt x="7776435" y="2582989"/>
                  <a:pt x="7765562" y="2580456"/>
                  <a:pt x="7754296" y="2579051"/>
                </a:cubicBezTo>
                <a:close/>
                <a:moveTo>
                  <a:pt x="9326673" y="2572057"/>
                </a:moveTo>
                <a:cubicBezTo>
                  <a:pt x="9330302" y="2573327"/>
                  <a:pt x="9331431" y="2575918"/>
                  <a:pt x="9328695" y="2583744"/>
                </a:cubicBezTo>
                <a:cubicBezTo>
                  <a:pt x="9325067" y="2582476"/>
                  <a:pt x="9324621" y="2577929"/>
                  <a:pt x="9326673" y="2572057"/>
                </a:cubicBezTo>
                <a:close/>
                <a:moveTo>
                  <a:pt x="10049850" y="2570567"/>
                </a:moveTo>
                <a:cubicBezTo>
                  <a:pt x="10055801" y="2572648"/>
                  <a:pt x="10061191" y="2576332"/>
                  <a:pt x="10066356" y="2580659"/>
                </a:cubicBezTo>
                <a:cubicBezTo>
                  <a:pt x="10057826" y="2585962"/>
                  <a:pt x="10052546" y="2581956"/>
                  <a:pt x="10046596" y="2579875"/>
                </a:cubicBezTo>
                <a:cubicBezTo>
                  <a:pt x="10047943" y="2576023"/>
                  <a:pt x="10049289" y="2572172"/>
                  <a:pt x="10049850" y="2570567"/>
                </a:cubicBezTo>
                <a:close/>
                <a:moveTo>
                  <a:pt x="9113561" y="2570181"/>
                </a:moveTo>
                <a:cubicBezTo>
                  <a:pt x="9116267" y="2569060"/>
                  <a:pt x="9119313" y="2569435"/>
                  <a:pt x="9122385" y="2570509"/>
                </a:cubicBezTo>
                <a:lnTo>
                  <a:pt x="9131225" y="2575104"/>
                </a:lnTo>
                <a:lnTo>
                  <a:pt x="9131585" y="2574947"/>
                </a:lnTo>
                <a:cubicBezTo>
                  <a:pt x="9134397" y="2574800"/>
                  <a:pt x="9137169" y="2576332"/>
                  <a:pt x="9139134" y="2577019"/>
                </a:cubicBezTo>
                <a:lnTo>
                  <a:pt x="9138155" y="2578704"/>
                </a:lnTo>
                <a:lnTo>
                  <a:pt x="9138598" y="2578936"/>
                </a:lnTo>
                <a:lnTo>
                  <a:pt x="9135980" y="2582438"/>
                </a:lnTo>
                <a:lnTo>
                  <a:pt x="9135510" y="2583245"/>
                </a:lnTo>
                <a:lnTo>
                  <a:pt x="9135312" y="2583332"/>
                </a:lnTo>
                <a:lnTo>
                  <a:pt x="9131511" y="2588417"/>
                </a:lnTo>
                <a:cubicBezTo>
                  <a:pt x="9123289" y="2592058"/>
                  <a:pt x="9112508" y="2580844"/>
                  <a:pt x="9106764" y="2578835"/>
                </a:cubicBezTo>
                <a:cubicBezTo>
                  <a:pt x="9108482" y="2573920"/>
                  <a:pt x="9110853" y="2571303"/>
                  <a:pt x="9113561" y="2570181"/>
                </a:cubicBezTo>
                <a:close/>
                <a:moveTo>
                  <a:pt x="9696692" y="2566780"/>
                </a:moveTo>
                <a:cubicBezTo>
                  <a:pt x="9701685" y="2566601"/>
                  <a:pt x="9706652" y="2567887"/>
                  <a:pt x="9711494" y="2569528"/>
                </a:cubicBezTo>
                <a:cubicBezTo>
                  <a:pt x="9714724" y="2570620"/>
                  <a:pt x="9717899" y="2571872"/>
                  <a:pt x="9720985" y="2572952"/>
                </a:cubicBezTo>
                <a:cubicBezTo>
                  <a:pt x="9724765" y="2573707"/>
                  <a:pt x="9728478" y="2575004"/>
                  <a:pt x="9732099" y="2576730"/>
                </a:cubicBezTo>
                <a:cubicBezTo>
                  <a:pt x="9742963" y="2581907"/>
                  <a:pt x="9753019" y="2590944"/>
                  <a:pt x="9761714" y="2600779"/>
                </a:cubicBezTo>
                <a:cubicBezTo>
                  <a:pt x="9743829" y="2599057"/>
                  <a:pt x="9726992" y="2595435"/>
                  <a:pt x="9709104" y="2593711"/>
                </a:cubicBezTo>
                <a:cubicBezTo>
                  <a:pt x="9715341" y="2589097"/>
                  <a:pt x="9722167" y="2596012"/>
                  <a:pt x="9726399" y="2583903"/>
                </a:cubicBezTo>
                <a:cubicBezTo>
                  <a:pt x="9719516" y="2583763"/>
                  <a:pt x="9713339" y="2581603"/>
                  <a:pt x="9706398" y="2588236"/>
                </a:cubicBezTo>
                <a:cubicBezTo>
                  <a:pt x="9698866" y="2583337"/>
                  <a:pt x="9691335" y="2578439"/>
                  <a:pt x="9681745" y="2572822"/>
                </a:cubicBezTo>
                <a:cubicBezTo>
                  <a:pt x="9686686" y="2568603"/>
                  <a:pt x="9691701" y="2566959"/>
                  <a:pt x="9696692" y="2566780"/>
                </a:cubicBezTo>
                <a:close/>
                <a:moveTo>
                  <a:pt x="8501911" y="2564453"/>
                </a:moveTo>
                <a:cubicBezTo>
                  <a:pt x="8502506" y="2564935"/>
                  <a:pt x="8502540" y="2566048"/>
                  <a:pt x="8502955" y="2567288"/>
                </a:cubicBezTo>
                <a:cubicBezTo>
                  <a:pt x="8502955" y="2567288"/>
                  <a:pt x="8500761" y="2568717"/>
                  <a:pt x="8499390" y="2572631"/>
                </a:cubicBezTo>
                <a:cubicBezTo>
                  <a:pt x="8498262" y="2570040"/>
                  <a:pt x="8498945" y="2568084"/>
                  <a:pt x="8497515" y="2565386"/>
                </a:cubicBezTo>
                <a:cubicBezTo>
                  <a:pt x="8500164" y="2564115"/>
                  <a:pt x="8501316" y="2563972"/>
                  <a:pt x="8501911" y="2564453"/>
                </a:cubicBezTo>
                <a:close/>
                <a:moveTo>
                  <a:pt x="8528489" y="2563905"/>
                </a:moveTo>
                <a:lnTo>
                  <a:pt x="8531761" y="2567984"/>
                </a:lnTo>
                <a:lnTo>
                  <a:pt x="8534232" y="2565500"/>
                </a:lnTo>
                <a:cubicBezTo>
                  <a:pt x="8544408" y="2560838"/>
                  <a:pt x="8556001" y="2568897"/>
                  <a:pt x="8562737" y="2573185"/>
                </a:cubicBezTo>
                <a:cubicBezTo>
                  <a:pt x="8583362" y="2582238"/>
                  <a:pt x="8606264" y="2585823"/>
                  <a:pt x="8628038" y="2591595"/>
                </a:cubicBezTo>
                <a:cubicBezTo>
                  <a:pt x="8628370" y="2597972"/>
                  <a:pt x="8628261" y="2604566"/>
                  <a:pt x="8627825" y="2611045"/>
                </a:cubicBezTo>
                <a:cubicBezTo>
                  <a:pt x="8592928" y="2598845"/>
                  <a:pt x="8558032" y="2586645"/>
                  <a:pt x="8524765" y="2575016"/>
                </a:cubicBezTo>
                <a:lnTo>
                  <a:pt x="8527809" y="2571956"/>
                </a:lnTo>
                <a:lnTo>
                  <a:pt x="8527444" y="2571500"/>
                </a:lnTo>
                <a:cubicBezTo>
                  <a:pt x="8527086" y="2569454"/>
                  <a:pt x="8527464" y="2566841"/>
                  <a:pt x="8528489" y="2563905"/>
                </a:cubicBezTo>
                <a:close/>
                <a:moveTo>
                  <a:pt x="8751839" y="2559928"/>
                </a:moveTo>
                <a:cubicBezTo>
                  <a:pt x="8746458" y="2575321"/>
                  <a:pt x="8760241" y="2573524"/>
                  <a:pt x="8766101" y="2575573"/>
                </a:cubicBezTo>
                <a:cubicBezTo>
                  <a:pt x="8768792" y="2567876"/>
                  <a:pt x="8766691" y="2564478"/>
                  <a:pt x="8763185" y="2562747"/>
                </a:cubicBezTo>
                <a:cubicBezTo>
                  <a:pt x="8759679" y="2561016"/>
                  <a:pt x="8754769" y="2560952"/>
                  <a:pt x="8751839" y="2559928"/>
                </a:cubicBezTo>
                <a:close/>
                <a:moveTo>
                  <a:pt x="8331841" y="2559385"/>
                </a:moveTo>
                <a:cubicBezTo>
                  <a:pt x="8334380" y="2559221"/>
                  <a:pt x="8337166" y="2560720"/>
                  <a:pt x="8340113" y="2561751"/>
                </a:cubicBezTo>
                <a:cubicBezTo>
                  <a:pt x="8336839" y="2571118"/>
                  <a:pt x="8328975" y="2568371"/>
                  <a:pt x="8325044" y="2566997"/>
                </a:cubicBezTo>
                <a:cubicBezTo>
                  <a:pt x="8327009" y="2561376"/>
                  <a:pt x="8329303" y="2559548"/>
                  <a:pt x="8331841" y="2559385"/>
                </a:cubicBezTo>
                <a:close/>
                <a:moveTo>
                  <a:pt x="8265923" y="2558746"/>
                </a:moveTo>
                <a:cubicBezTo>
                  <a:pt x="8261112" y="2572502"/>
                  <a:pt x="8274210" y="2572669"/>
                  <a:pt x="8280070" y="2574718"/>
                </a:cubicBezTo>
                <a:cubicBezTo>
                  <a:pt x="8282818" y="2566858"/>
                  <a:pt x="8280748" y="2563378"/>
                  <a:pt x="8277255" y="2561606"/>
                </a:cubicBezTo>
                <a:cubicBezTo>
                  <a:pt x="8273764" y="2559833"/>
                  <a:pt x="8268851" y="2559771"/>
                  <a:pt x="8265923" y="2558746"/>
                </a:cubicBezTo>
                <a:close/>
                <a:moveTo>
                  <a:pt x="8087263" y="2557663"/>
                </a:moveTo>
                <a:cubicBezTo>
                  <a:pt x="8084515" y="2565524"/>
                  <a:pt x="8085783" y="2568173"/>
                  <a:pt x="8089688" y="2569537"/>
                </a:cubicBezTo>
                <a:cubicBezTo>
                  <a:pt x="8091749" y="2563642"/>
                  <a:pt x="8091170" y="2559029"/>
                  <a:pt x="8087263" y="2557663"/>
                </a:cubicBezTo>
                <a:close/>
                <a:moveTo>
                  <a:pt x="10031112" y="2555172"/>
                </a:moveTo>
                <a:cubicBezTo>
                  <a:pt x="10033235" y="2554286"/>
                  <a:pt x="10035432" y="2554729"/>
                  <a:pt x="10037349" y="2555399"/>
                </a:cubicBezTo>
                <a:cubicBezTo>
                  <a:pt x="10038629" y="2555847"/>
                  <a:pt x="10039783" y="2556395"/>
                  <a:pt x="10040710" y="2556719"/>
                </a:cubicBezTo>
                <a:cubicBezTo>
                  <a:pt x="10036502" y="2568756"/>
                  <a:pt x="10031377" y="2565036"/>
                  <a:pt x="10025317" y="2562917"/>
                </a:cubicBezTo>
                <a:cubicBezTo>
                  <a:pt x="10026939" y="2558274"/>
                  <a:pt x="10028989" y="2556059"/>
                  <a:pt x="10031112" y="2555172"/>
                </a:cubicBezTo>
                <a:close/>
                <a:moveTo>
                  <a:pt x="8382010" y="2554843"/>
                </a:moveTo>
                <a:cubicBezTo>
                  <a:pt x="8392208" y="2558408"/>
                  <a:pt x="8403874" y="2564328"/>
                  <a:pt x="8414647" y="2566254"/>
                </a:cubicBezTo>
                <a:cubicBezTo>
                  <a:pt x="8416345" y="2566847"/>
                  <a:pt x="8434706" y="2573265"/>
                  <a:pt x="8427985" y="2579389"/>
                </a:cubicBezTo>
                <a:cubicBezTo>
                  <a:pt x="8417045" y="2591038"/>
                  <a:pt x="8398364" y="2580085"/>
                  <a:pt x="8387478" y="2578489"/>
                </a:cubicBezTo>
                <a:cubicBezTo>
                  <a:pt x="8384774" y="2573124"/>
                  <a:pt x="8377992" y="2566332"/>
                  <a:pt x="8382010" y="2554843"/>
                </a:cubicBezTo>
                <a:close/>
                <a:moveTo>
                  <a:pt x="1617844" y="2554295"/>
                </a:moveTo>
                <a:cubicBezTo>
                  <a:pt x="1626186" y="2557211"/>
                  <a:pt x="1634526" y="2560128"/>
                  <a:pt x="1640783" y="2562314"/>
                </a:cubicBezTo>
                <a:cubicBezTo>
                  <a:pt x="1647040" y="2564501"/>
                  <a:pt x="1651211" y="2565962"/>
                  <a:pt x="1655381" y="2567419"/>
                </a:cubicBezTo>
                <a:cubicBezTo>
                  <a:pt x="1654792" y="2569103"/>
                  <a:pt x="1653378" y="2573148"/>
                  <a:pt x="1651964" y="2577192"/>
                </a:cubicBezTo>
                <a:cubicBezTo>
                  <a:pt x="1643623" y="2574276"/>
                  <a:pt x="1637366" y="2572088"/>
                  <a:pt x="1629025" y="2569173"/>
                </a:cubicBezTo>
                <a:cubicBezTo>
                  <a:pt x="1624854" y="2567715"/>
                  <a:pt x="1620684" y="2566257"/>
                  <a:pt x="1614427" y="2564070"/>
                </a:cubicBezTo>
                <a:cubicBezTo>
                  <a:pt x="1615840" y="2560026"/>
                  <a:pt x="1617255" y="2555983"/>
                  <a:pt x="1617844" y="2554295"/>
                </a:cubicBezTo>
                <a:close/>
                <a:moveTo>
                  <a:pt x="9455497" y="2553876"/>
                </a:moveTo>
                <a:cubicBezTo>
                  <a:pt x="9465071" y="2557222"/>
                  <a:pt x="9473980" y="2562459"/>
                  <a:pt x="9481914" y="2569477"/>
                </a:cubicBezTo>
                <a:cubicBezTo>
                  <a:pt x="9473846" y="2575145"/>
                  <a:pt x="9449548" y="2570894"/>
                  <a:pt x="9455497" y="2553876"/>
                </a:cubicBezTo>
                <a:close/>
                <a:moveTo>
                  <a:pt x="2426480" y="2551702"/>
                </a:moveTo>
                <a:cubicBezTo>
                  <a:pt x="2429990" y="2552929"/>
                  <a:pt x="2430808" y="2557754"/>
                  <a:pt x="2428805" y="2563483"/>
                </a:cubicBezTo>
                <a:cubicBezTo>
                  <a:pt x="2424979" y="2562145"/>
                  <a:pt x="2423770" y="2559453"/>
                  <a:pt x="2426480" y="2551702"/>
                </a:cubicBezTo>
                <a:close/>
                <a:moveTo>
                  <a:pt x="8100352" y="2551580"/>
                </a:moveTo>
                <a:cubicBezTo>
                  <a:pt x="8096345" y="2563045"/>
                  <a:pt x="8104845" y="2563810"/>
                  <a:pt x="8110705" y="2565859"/>
                </a:cubicBezTo>
                <a:cubicBezTo>
                  <a:pt x="8114828" y="2554068"/>
                  <a:pt x="8106210" y="2553628"/>
                  <a:pt x="8100352" y="2551580"/>
                </a:cubicBezTo>
                <a:close/>
                <a:moveTo>
                  <a:pt x="8510314" y="2549260"/>
                </a:moveTo>
                <a:cubicBezTo>
                  <a:pt x="8513582" y="2552202"/>
                  <a:pt x="8514150" y="2556723"/>
                  <a:pt x="8514717" y="2561245"/>
                </a:cubicBezTo>
                <a:cubicBezTo>
                  <a:pt x="8512129" y="2562502"/>
                  <a:pt x="8507627" y="2563090"/>
                  <a:pt x="8504368" y="2566271"/>
                </a:cubicBezTo>
                <a:cubicBezTo>
                  <a:pt x="8502202" y="2561194"/>
                  <a:pt x="8506811" y="2554157"/>
                  <a:pt x="8510314" y="2549260"/>
                </a:cubicBezTo>
                <a:close/>
                <a:moveTo>
                  <a:pt x="2407340" y="2548399"/>
                </a:moveTo>
                <a:cubicBezTo>
                  <a:pt x="2403373" y="2548580"/>
                  <a:pt x="2399658" y="2549279"/>
                  <a:pt x="2396594" y="2551424"/>
                </a:cubicBezTo>
                <a:cubicBezTo>
                  <a:pt x="2407934" y="2555388"/>
                  <a:pt x="2419188" y="2560976"/>
                  <a:pt x="2430870" y="2565336"/>
                </a:cubicBezTo>
                <a:cubicBezTo>
                  <a:pt x="2442551" y="2569695"/>
                  <a:pt x="2454663" y="2572828"/>
                  <a:pt x="2467720" y="2571879"/>
                </a:cubicBezTo>
                <a:cubicBezTo>
                  <a:pt x="2467032" y="2567229"/>
                  <a:pt x="2465544" y="2564870"/>
                  <a:pt x="2464855" y="2560220"/>
                </a:cubicBezTo>
                <a:cubicBezTo>
                  <a:pt x="2466918" y="2560940"/>
                  <a:pt x="2493719" y="2563695"/>
                  <a:pt x="2489594" y="2555636"/>
                </a:cubicBezTo>
                <a:lnTo>
                  <a:pt x="2487415" y="2552465"/>
                </a:lnTo>
                <a:lnTo>
                  <a:pt x="2427175" y="2549204"/>
                </a:lnTo>
                <a:lnTo>
                  <a:pt x="2414614" y="2548451"/>
                </a:lnTo>
                <a:close/>
                <a:moveTo>
                  <a:pt x="10221582" y="2546311"/>
                </a:moveTo>
                <a:cubicBezTo>
                  <a:pt x="10223495" y="2546980"/>
                  <a:pt x="10226639" y="2550276"/>
                  <a:pt x="10223904" y="2558105"/>
                </a:cubicBezTo>
                <a:cubicBezTo>
                  <a:pt x="10220075" y="2556766"/>
                  <a:pt x="10218845" y="2554140"/>
                  <a:pt x="10221582" y="2546311"/>
                </a:cubicBezTo>
                <a:close/>
                <a:moveTo>
                  <a:pt x="9246261" y="2543947"/>
                </a:moveTo>
                <a:cubicBezTo>
                  <a:pt x="9249888" y="2545215"/>
                  <a:pt x="9251020" y="2547805"/>
                  <a:pt x="9248282" y="2555632"/>
                </a:cubicBezTo>
                <a:cubicBezTo>
                  <a:pt x="9244655" y="2554364"/>
                  <a:pt x="9244209" y="2549818"/>
                  <a:pt x="9246261" y="2543947"/>
                </a:cubicBezTo>
                <a:close/>
                <a:moveTo>
                  <a:pt x="7949833" y="2542161"/>
                </a:moveTo>
                <a:lnTo>
                  <a:pt x="7949695" y="2543268"/>
                </a:lnTo>
                <a:lnTo>
                  <a:pt x="7954428" y="2545955"/>
                </a:lnTo>
                <a:cubicBezTo>
                  <a:pt x="7959620" y="2548873"/>
                  <a:pt x="7965227" y="2551384"/>
                  <a:pt x="7972118" y="2550485"/>
                </a:cubicBezTo>
                <a:lnTo>
                  <a:pt x="7974708" y="2546880"/>
                </a:lnTo>
                <a:lnTo>
                  <a:pt x="7966741" y="2546804"/>
                </a:lnTo>
                <a:cubicBezTo>
                  <a:pt x="7966741" y="2546804"/>
                  <a:pt x="7954058" y="2540388"/>
                  <a:pt x="7949833" y="2542161"/>
                </a:cubicBezTo>
                <a:close/>
                <a:moveTo>
                  <a:pt x="8682416" y="2540069"/>
                </a:moveTo>
                <a:lnTo>
                  <a:pt x="8694263" y="2554326"/>
                </a:lnTo>
                <a:lnTo>
                  <a:pt x="8698404" y="2554350"/>
                </a:lnTo>
                <a:cubicBezTo>
                  <a:pt x="8706191" y="2556284"/>
                  <a:pt x="8713789" y="2559464"/>
                  <a:pt x="8720938" y="2561964"/>
                </a:cubicBezTo>
                <a:cubicBezTo>
                  <a:pt x="8716546" y="2563057"/>
                  <a:pt x="8712415" y="2563322"/>
                  <a:pt x="8708455" y="2563055"/>
                </a:cubicBezTo>
                <a:lnTo>
                  <a:pt x="8707295" y="2562841"/>
                </a:lnTo>
                <a:lnTo>
                  <a:pt x="8710933" y="2565106"/>
                </a:lnTo>
                <a:cubicBezTo>
                  <a:pt x="8721062" y="2566442"/>
                  <a:pt x="8734157" y="2566610"/>
                  <a:pt x="8746558" y="2562494"/>
                </a:cubicBezTo>
                <a:cubicBezTo>
                  <a:pt x="8737874" y="2552841"/>
                  <a:pt x="8727555" y="2548131"/>
                  <a:pt x="8716548" y="2545386"/>
                </a:cubicBezTo>
                <a:cubicBezTo>
                  <a:pt x="8705541" y="2542639"/>
                  <a:pt x="8693846" y="2541860"/>
                  <a:pt x="8682416" y="2540069"/>
                </a:cubicBezTo>
                <a:close/>
                <a:moveTo>
                  <a:pt x="8030246" y="2539937"/>
                </a:moveTo>
                <a:cubicBezTo>
                  <a:pt x="8026632" y="2540877"/>
                  <a:pt x="8022778" y="2541182"/>
                  <a:pt x="8019314" y="2542730"/>
                </a:cubicBezTo>
                <a:lnTo>
                  <a:pt x="8017918" y="2543736"/>
                </a:lnTo>
                <a:lnTo>
                  <a:pt x="8020689" y="2544822"/>
                </a:lnTo>
                <a:cubicBezTo>
                  <a:pt x="8022954" y="2546442"/>
                  <a:pt x="8023955" y="2548438"/>
                  <a:pt x="8023201" y="2551046"/>
                </a:cubicBezTo>
                <a:cubicBezTo>
                  <a:pt x="8023686" y="2550339"/>
                  <a:pt x="8021190" y="2549700"/>
                  <a:pt x="8016974" y="2549145"/>
                </a:cubicBezTo>
                <a:lnTo>
                  <a:pt x="8013033" y="2548813"/>
                </a:lnTo>
                <a:lnTo>
                  <a:pt x="8010718" y="2552954"/>
                </a:lnTo>
                <a:cubicBezTo>
                  <a:pt x="8016252" y="2554887"/>
                  <a:pt x="8022113" y="2556939"/>
                  <a:pt x="8027973" y="2558986"/>
                </a:cubicBezTo>
                <a:cubicBezTo>
                  <a:pt x="8028080" y="2552410"/>
                  <a:pt x="8028187" y="2545832"/>
                  <a:pt x="8030246" y="2539937"/>
                </a:cubicBezTo>
                <a:close/>
                <a:moveTo>
                  <a:pt x="9068681" y="2539390"/>
                </a:moveTo>
                <a:lnTo>
                  <a:pt x="9069683" y="2541012"/>
                </a:lnTo>
                <a:cubicBezTo>
                  <a:pt x="9070142" y="2541757"/>
                  <a:pt x="9070374" y="2542128"/>
                  <a:pt x="9070028" y="2541571"/>
                </a:cubicBezTo>
                <a:close/>
                <a:moveTo>
                  <a:pt x="9109050" y="2539007"/>
                </a:moveTo>
                <a:cubicBezTo>
                  <a:pt x="9111064" y="2538083"/>
                  <a:pt x="9113129" y="2538480"/>
                  <a:pt x="9114962" y="2539120"/>
                </a:cubicBezTo>
                <a:cubicBezTo>
                  <a:pt x="9116184" y="2539546"/>
                  <a:pt x="9117304" y="2540083"/>
                  <a:pt x="9118236" y="2540408"/>
                </a:cubicBezTo>
                <a:cubicBezTo>
                  <a:pt x="9114028" y="2552445"/>
                  <a:pt x="9109041" y="2548772"/>
                  <a:pt x="9103452" y="2546818"/>
                </a:cubicBezTo>
                <a:cubicBezTo>
                  <a:pt x="9105075" y="2542175"/>
                  <a:pt x="9107036" y="2539931"/>
                  <a:pt x="9109050" y="2539007"/>
                </a:cubicBezTo>
                <a:close/>
                <a:moveTo>
                  <a:pt x="9069381" y="2536809"/>
                </a:moveTo>
                <a:lnTo>
                  <a:pt x="9068681" y="2539390"/>
                </a:lnTo>
                <a:lnTo>
                  <a:pt x="9068113" y="2541484"/>
                </a:lnTo>
                <a:cubicBezTo>
                  <a:pt x="9065514" y="2540575"/>
                  <a:pt x="9066152" y="2538750"/>
                  <a:pt x="9066790" y="2536926"/>
                </a:cubicBezTo>
                <a:cubicBezTo>
                  <a:pt x="9068408" y="2536468"/>
                  <a:pt x="9069216" y="2536239"/>
                  <a:pt x="9069381" y="2536809"/>
                </a:cubicBezTo>
                <a:close/>
                <a:moveTo>
                  <a:pt x="9507369" y="2536530"/>
                </a:moveTo>
                <a:cubicBezTo>
                  <a:pt x="9509336" y="2537218"/>
                  <a:pt x="9511136" y="2538379"/>
                  <a:pt x="9512772" y="2540010"/>
                </a:cubicBezTo>
                <a:lnTo>
                  <a:pt x="9516402" y="2545208"/>
                </a:lnTo>
                <a:lnTo>
                  <a:pt x="9514587" y="2540204"/>
                </a:lnTo>
                <a:cubicBezTo>
                  <a:pt x="9516230" y="2538583"/>
                  <a:pt x="9517529" y="2537939"/>
                  <a:pt x="9518486" y="2538275"/>
                </a:cubicBezTo>
                <a:cubicBezTo>
                  <a:pt x="9519443" y="2538609"/>
                  <a:pt x="9520058" y="2539922"/>
                  <a:pt x="9520331" y="2542213"/>
                </a:cubicBezTo>
                <a:lnTo>
                  <a:pt x="9516769" y="2545734"/>
                </a:lnTo>
                <a:lnTo>
                  <a:pt x="9517182" y="2546326"/>
                </a:lnTo>
                <a:cubicBezTo>
                  <a:pt x="9513216" y="2557672"/>
                  <a:pt x="9504064" y="2545985"/>
                  <a:pt x="9507369" y="2536530"/>
                </a:cubicBezTo>
                <a:close/>
                <a:moveTo>
                  <a:pt x="8042751" y="2536347"/>
                </a:moveTo>
                <a:lnTo>
                  <a:pt x="8042076" y="2537456"/>
                </a:lnTo>
                <a:cubicBezTo>
                  <a:pt x="8038536" y="2553859"/>
                  <a:pt x="8046348" y="2556589"/>
                  <a:pt x="8054162" y="2559322"/>
                </a:cubicBezTo>
                <a:cubicBezTo>
                  <a:pt x="8060025" y="2561370"/>
                  <a:pt x="8072326" y="2570082"/>
                  <a:pt x="8079342" y="2561508"/>
                </a:cubicBezTo>
                <a:cubicBezTo>
                  <a:pt x="8084962" y="2554837"/>
                  <a:pt x="8083170" y="2549249"/>
                  <a:pt x="8079557" y="2544953"/>
                </a:cubicBezTo>
                <a:lnTo>
                  <a:pt x="8078226" y="2543862"/>
                </a:lnTo>
                <a:lnTo>
                  <a:pt x="8063761" y="2540738"/>
                </a:lnTo>
                <a:close/>
                <a:moveTo>
                  <a:pt x="7741201" y="2531998"/>
                </a:moveTo>
                <a:lnTo>
                  <a:pt x="7733700" y="2532785"/>
                </a:lnTo>
                <a:lnTo>
                  <a:pt x="7730014" y="2532760"/>
                </a:lnTo>
                <a:lnTo>
                  <a:pt x="7733974" y="2533249"/>
                </a:lnTo>
                <a:lnTo>
                  <a:pt x="7745378" y="2533008"/>
                </a:lnTo>
                <a:close/>
                <a:moveTo>
                  <a:pt x="10206933" y="2529844"/>
                </a:moveTo>
                <a:cubicBezTo>
                  <a:pt x="10210759" y="2531182"/>
                  <a:pt x="10211307" y="2535767"/>
                  <a:pt x="10209256" y="2541638"/>
                </a:cubicBezTo>
                <a:cubicBezTo>
                  <a:pt x="10205425" y="2540298"/>
                  <a:pt x="10204196" y="2537672"/>
                  <a:pt x="10206933" y="2529844"/>
                </a:cubicBezTo>
                <a:close/>
                <a:moveTo>
                  <a:pt x="1519339" y="2529577"/>
                </a:moveTo>
                <a:cubicBezTo>
                  <a:pt x="1531463" y="2533815"/>
                  <a:pt x="1543584" y="2538055"/>
                  <a:pt x="1555371" y="2542174"/>
                </a:cubicBezTo>
                <a:cubicBezTo>
                  <a:pt x="1550737" y="2549485"/>
                  <a:pt x="1539992" y="2551307"/>
                  <a:pt x="1531274" y="2548818"/>
                </a:cubicBezTo>
                <a:cubicBezTo>
                  <a:pt x="1522553" y="2546326"/>
                  <a:pt x="1515862" y="2539523"/>
                  <a:pt x="1519339" y="2529577"/>
                </a:cubicBezTo>
                <a:close/>
                <a:moveTo>
                  <a:pt x="1602870" y="2526360"/>
                </a:moveTo>
                <a:cubicBezTo>
                  <a:pt x="1609415" y="2528649"/>
                  <a:pt x="1605243" y="2540583"/>
                  <a:pt x="1602462" y="2548540"/>
                </a:cubicBezTo>
                <a:cubicBezTo>
                  <a:pt x="1593734" y="2545489"/>
                  <a:pt x="1600088" y="2534318"/>
                  <a:pt x="1602870" y="2526360"/>
                </a:cubicBezTo>
                <a:close/>
                <a:moveTo>
                  <a:pt x="9293386" y="2525989"/>
                </a:moveTo>
                <a:cubicBezTo>
                  <a:pt x="9296471" y="2527066"/>
                  <a:pt x="9304422" y="2527154"/>
                  <a:pt x="9310748" y="2529411"/>
                </a:cubicBezTo>
                <a:cubicBezTo>
                  <a:pt x="9317074" y="2531670"/>
                  <a:pt x="9321777" y="2536099"/>
                  <a:pt x="9318363" y="2545864"/>
                </a:cubicBezTo>
                <a:cubicBezTo>
                  <a:pt x="9312195" y="2543706"/>
                  <a:pt x="9285749" y="2547834"/>
                  <a:pt x="9293386" y="2525989"/>
                </a:cubicBezTo>
                <a:close/>
                <a:moveTo>
                  <a:pt x="8650580" y="2524528"/>
                </a:moveTo>
                <a:cubicBezTo>
                  <a:pt x="8643824" y="2543851"/>
                  <a:pt x="8668748" y="2541537"/>
                  <a:pt x="8676562" y="2544268"/>
                </a:cubicBezTo>
                <a:cubicBezTo>
                  <a:pt x="8679940" y="2534609"/>
                  <a:pt x="8674909" y="2530185"/>
                  <a:pt x="8668301" y="2527922"/>
                </a:cubicBezTo>
                <a:cubicBezTo>
                  <a:pt x="8661694" y="2525657"/>
                  <a:pt x="8653509" y="2525552"/>
                  <a:pt x="8650580" y="2524528"/>
                </a:cubicBezTo>
                <a:close/>
                <a:moveTo>
                  <a:pt x="8641667" y="2524514"/>
                </a:moveTo>
                <a:lnTo>
                  <a:pt x="8631625" y="2528560"/>
                </a:lnTo>
                <a:lnTo>
                  <a:pt x="8641724" y="2532091"/>
                </a:lnTo>
                <a:close/>
                <a:moveTo>
                  <a:pt x="1563771" y="2524033"/>
                </a:moveTo>
                <a:cubicBezTo>
                  <a:pt x="1567599" y="2525371"/>
                  <a:pt x="1568831" y="2527998"/>
                  <a:pt x="1566093" y="2535826"/>
                </a:cubicBezTo>
                <a:cubicBezTo>
                  <a:pt x="1562265" y="2534488"/>
                  <a:pt x="1561719" y="2529904"/>
                  <a:pt x="1563771" y="2524033"/>
                </a:cubicBezTo>
                <a:close/>
                <a:moveTo>
                  <a:pt x="9040014" y="2523905"/>
                </a:moveTo>
                <a:cubicBezTo>
                  <a:pt x="9042875" y="2523204"/>
                  <a:pt x="9046182" y="2523913"/>
                  <a:pt x="9049487" y="2525228"/>
                </a:cubicBezTo>
                <a:lnTo>
                  <a:pt x="9051257" y="2526183"/>
                </a:lnTo>
                <a:lnTo>
                  <a:pt x="9050759" y="2524413"/>
                </a:lnTo>
                <a:cubicBezTo>
                  <a:pt x="9052724" y="2525099"/>
                  <a:pt x="9054691" y="2525786"/>
                  <a:pt x="9056658" y="2526473"/>
                </a:cubicBezTo>
                <a:lnTo>
                  <a:pt x="9058510" y="2530095"/>
                </a:lnTo>
                <a:lnTo>
                  <a:pt x="9065679" y="2533961"/>
                </a:lnTo>
                <a:cubicBezTo>
                  <a:pt x="9059625" y="2551276"/>
                  <a:pt x="9039194" y="2533133"/>
                  <a:pt x="9033229" y="2531048"/>
                </a:cubicBezTo>
                <a:cubicBezTo>
                  <a:pt x="9034743" y="2526720"/>
                  <a:pt x="9037154" y="2524607"/>
                  <a:pt x="9040014" y="2523905"/>
                </a:cubicBezTo>
                <a:close/>
                <a:moveTo>
                  <a:pt x="8059235" y="2523655"/>
                </a:moveTo>
                <a:lnTo>
                  <a:pt x="8050729" y="2525486"/>
                </a:lnTo>
                <a:lnTo>
                  <a:pt x="8072387" y="2533188"/>
                </a:lnTo>
                <a:lnTo>
                  <a:pt x="8078135" y="2528378"/>
                </a:lnTo>
                <a:cubicBezTo>
                  <a:pt x="8073886" y="2527997"/>
                  <a:pt x="8066414" y="2524281"/>
                  <a:pt x="8059235" y="2523655"/>
                </a:cubicBezTo>
                <a:close/>
                <a:moveTo>
                  <a:pt x="8463883" y="2523302"/>
                </a:moveTo>
                <a:cubicBezTo>
                  <a:pt x="8467511" y="2524570"/>
                  <a:pt x="8468643" y="2527161"/>
                  <a:pt x="8465907" y="2534988"/>
                </a:cubicBezTo>
                <a:cubicBezTo>
                  <a:pt x="8462277" y="2533718"/>
                  <a:pt x="8461831" y="2529172"/>
                  <a:pt x="8463883" y="2523302"/>
                </a:cubicBezTo>
                <a:close/>
                <a:moveTo>
                  <a:pt x="8125175" y="2522253"/>
                </a:moveTo>
                <a:lnTo>
                  <a:pt x="8128029" y="2522837"/>
                </a:lnTo>
                <a:lnTo>
                  <a:pt x="8129457" y="2522642"/>
                </a:lnTo>
                <a:close/>
                <a:moveTo>
                  <a:pt x="2407571" y="2518302"/>
                </a:moveTo>
                <a:lnTo>
                  <a:pt x="2404036" y="2523521"/>
                </a:lnTo>
                <a:lnTo>
                  <a:pt x="2437552" y="2535239"/>
                </a:lnTo>
                <a:lnTo>
                  <a:pt x="2483024" y="2534788"/>
                </a:lnTo>
                <a:lnTo>
                  <a:pt x="2456558" y="2529260"/>
                </a:lnTo>
                <a:close/>
                <a:moveTo>
                  <a:pt x="8607094" y="2518272"/>
                </a:moveTo>
                <a:lnTo>
                  <a:pt x="8606561" y="2519798"/>
                </a:lnTo>
                <a:lnTo>
                  <a:pt x="8609815" y="2520935"/>
                </a:lnTo>
                <a:lnTo>
                  <a:pt x="8609128" y="2519419"/>
                </a:lnTo>
                <a:close/>
                <a:moveTo>
                  <a:pt x="7948005" y="2513900"/>
                </a:moveTo>
                <a:lnTo>
                  <a:pt x="7945399" y="2521351"/>
                </a:lnTo>
                <a:lnTo>
                  <a:pt x="7958149" y="2526246"/>
                </a:lnTo>
                <a:lnTo>
                  <a:pt x="7956333" y="2518552"/>
                </a:lnTo>
                <a:lnTo>
                  <a:pt x="7955998" y="2515665"/>
                </a:lnTo>
                <a:close/>
                <a:moveTo>
                  <a:pt x="1595249" y="2513862"/>
                </a:moveTo>
                <a:cubicBezTo>
                  <a:pt x="1596975" y="2515517"/>
                  <a:pt x="1597532" y="2518865"/>
                  <a:pt x="1595893" y="2523550"/>
                </a:cubicBezTo>
                <a:cubicBezTo>
                  <a:pt x="1594496" y="2520959"/>
                  <a:pt x="1590388" y="2519523"/>
                  <a:pt x="1587594" y="2514340"/>
                </a:cubicBezTo>
                <a:cubicBezTo>
                  <a:pt x="1590629" y="2512246"/>
                  <a:pt x="1593523" y="2512208"/>
                  <a:pt x="1595249" y="2513862"/>
                </a:cubicBezTo>
                <a:close/>
                <a:moveTo>
                  <a:pt x="9460391" y="2510383"/>
                </a:moveTo>
                <a:cubicBezTo>
                  <a:pt x="9464435" y="2511796"/>
                  <a:pt x="9464823" y="2516092"/>
                  <a:pt x="9462700" y="2522157"/>
                </a:cubicBezTo>
                <a:cubicBezTo>
                  <a:pt x="9458997" y="2520862"/>
                  <a:pt x="9457684" y="2518132"/>
                  <a:pt x="9460391" y="2510383"/>
                </a:cubicBezTo>
                <a:close/>
                <a:moveTo>
                  <a:pt x="8425115" y="2509748"/>
                </a:moveTo>
                <a:cubicBezTo>
                  <a:pt x="8428743" y="2511016"/>
                  <a:pt x="8429871" y="2513607"/>
                  <a:pt x="8427137" y="2521434"/>
                </a:cubicBezTo>
                <a:cubicBezTo>
                  <a:pt x="8423507" y="2520165"/>
                  <a:pt x="8423063" y="2515618"/>
                  <a:pt x="8425115" y="2509748"/>
                </a:cubicBezTo>
                <a:close/>
                <a:moveTo>
                  <a:pt x="9630384" y="2507821"/>
                </a:moveTo>
                <a:cubicBezTo>
                  <a:pt x="9626949" y="2517647"/>
                  <a:pt x="9633134" y="2519809"/>
                  <a:pt x="9639320" y="2521971"/>
                </a:cubicBezTo>
                <a:cubicBezTo>
                  <a:pt x="9643442" y="2510181"/>
                  <a:pt x="9634506" y="2509262"/>
                  <a:pt x="9630384" y="2507821"/>
                </a:cubicBezTo>
                <a:close/>
                <a:moveTo>
                  <a:pt x="9197331" y="2504147"/>
                </a:moveTo>
                <a:cubicBezTo>
                  <a:pt x="9200958" y="2505416"/>
                  <a:pt x="9201358" y="2510094"/>
                  <a:pt x="9199355" y="2515823"/>
                </a:cubicBezTo>
                <a:cubicBezTo>
                  <a:pt x="9195727" y="2514554"/>
                  <a:pt x="9194503" y="2512237"/>
                  <a:pt x="9197331" y="2504147"/>
                </a:cubicBezTo>
                <a:close/>
                <a:moveTo>
                  <a:pt x="9260373" y="2503676"/>
                </a:moveTo>
                <a:cubicBezTo>
                  <a:pt x="9264201" y="2505013"/>
                  <a:pt x="9264820" y="2509391"/>
                  <a:pt x="9262698" y="2515456"/>
                </a:cubicBezTo>
                <a:cubicBezTo>
                  <a:pt x="9258872" y="2514118"/>
                  <a:pt x="9257665" y="2511426"/>
                  <a:pt x="9260373" y="2503676"/>
                </a:cubicBezTo>
                <a:close/>
                <a:moveTo>
                  <a:pt x="1336199" y="2501207"/>
                </a:moveTo>
                <a:cubicBezTo>
                  <a:pt x="1342066" y="2503259"/>
                  <a:pt x="1346207" y="2504708"/>
                  <a:pt x="1351738" y="2508833"/>
                </a:cubicBezTo>
                <a:cubicBezTo>
                  <a:pt x="1362798" y="2517085"/>
                  <a:pt x="1372490" y="2529248"/>
                  <a:pt x="1382982" y="2539128"/>
                </a:cubicBezTo>
                <a:cubicBezTo>
                  <a:pt x="1374697" y="2536233"/>
                  <a:pt x="1366412" y="2533337"/>
                  <a:pt x="1358130" y="2530440"/>
                </a:cubicBezTo>
                <a:cubicBezTo>
                  <a:pt x="1351119" y="2530547"/>
                  <a:pt x="1345042" y="2534636"/>
                  <a:pt x="1336779" y="2538328"/>
                </a:cubicBezTo>
                <a:cubicBezTo>
                  <a:pt x="1338831" y="2532465"/>
                  <a:pt x="1339489" y="2523923"/>
                  <a:pt x="1341425" y="2518386"/>
                </a:cubicBezTo>
                <a:cubicBezTo>
                  <a:pt x="1335214" y="2516215"/>
                  <a:pt x="1329345" y="2514164"/>
                  <a:pt x="1323132" y="2511992"/>
                </a:cubicBezTo>
                <a:cubicBezTo>
                  <a:pt x="1326570" y="2508807"/>
                  <a:pt x="1332056" y="2499760"/>
                  <a:pt x="1336199" y="2501207"/>
                </a:cubicBezTo>
                <a:close/>
                <a:moveTo>
                  <a:pt x="9058254" y="2498316"/>
                </a:moveTo>
                <a:cubicBezTo>
                  <a:pt x="9064806" y="2498340"/>
                  <a:pt x="9069241" y="2504421"/>
                  <a:pt x="9075089" y="2506466"/>
                </a:cubicBezTo>
                <a:cubicBezTo>
                  <a:pt x="9072267" y="2514538"/>
                  <a:pt x="9071068" y="2523180"/>
                  <a:pt x="9062891" y="2522586"/>
                </a:cubicBezTo>
                <a:cubicBezTo>
                  <a:pt x="9056340" y="2522559"/>
                  <a:pt x="9051199" y="2518498"/>
                  <a:pt x="9045352" y="2516455"/>
                </a:cubicBezTo>
                <a:cubicBezTo>
                  <a:pt x="9048882" y="2506364"/>
                  <a:pt x="9049754" y="2497609"/>
                  <a:pt x="9058254" y="2498316"/>
                </a:cubicBezTo>
                <a:close/>
                <a:moveTo>
                  <a:pt x="9456012" y="2497547"/>
                </a:moveTo>
                <a:lnTo>
                  <a:pt x="9456261" y="2498667"/>
                </a:lnTo>
                <a:cubicBezTo>
                  <a:pt x="9456438" y="2499470"/>
                  <a:pt x="9456549" y="2499973"/>
                  <a:pt x="9456518" y="2499834"/>
                </a:cubicBezTo>
                <a:close/>
                <a:moveTo>
                  <a:pt x="9455883" y="2496967"/>
                </a:moveTo>
                <a:lnTo>
                  <a:pt x="9455926" y="2497157"/>
                </a:lnTo>
                <a:lnTo>
                  <a:pt x="9456012" y="2497547"/>
                </a:lnTo>
                <a:close/>
                <a:moveTo>
                  <a:pt x="1515293" y="2496954"/>
                </a:moveTo>
                <a:cubicBezTo>
                  <a:pt x="1518102" y="2496806"/>
                  <a:pt x="1520874" y="2498339"/>
                  <a:pt x="1522840" y="2499028"/>
                </a:cubicBezTo>
                <a:cubicBezTo>
                  <a:pt x="1518612" y="2511120"/>
                  <a:pt x="1513420" y="2507042"/>
                  <a:pt x="1507521" y="2504980"/>
                </a:cubicBezTo>
                <a:cubicBezTo>
                  <a:pt x="1509636" y="2498935"/>
                  <a:pt x="1512483" y="2497102"/>
                  <a:pt x="1515293" y="2496954"/>
                </a:cubicBezTo>
                <a:close/>
                <a:moveTo>
                  <a:pt x="8997572" y="2496573"/>
                </a:moveTo>
                <a:cubicBezTo>
                  <a:pt x="9003468" y="2498634"/>
                  <a:pt x="9010021" y="2498824"/>
                  <a:pt x="9006745" y="2508192"/>
                </a:cubicBezTo>
                <a:cubicBezTo>
                  <a:pt x="9002814" y="2506817"/>
                  <a:pt x="8994297" y="2505941"/>
                  <a:pt x="8997572" y="2496573"/>
                </a:cubicBezTo>
                <a:close/>
                <a:moveTo>
                  <a:pt x="8777422" y="2494914"/>
                </a:moveTo>
                <a:cubicBezTo>
                  <a:pt x="8769647" y="2493247"/>
                  <a:pt x="8763854" y="2494207"/>
                  <a:pt x="8761992" y="2499528"/>
                </a:cubicBezTo>
                <a:cubicBezTo>
                  <a:pt x="8769806" y="2502260"/>
                  <a:pt x="8778514" y="2503744"/>
                  <a:pt x="8786980" y="2505922"/>
                </a:cubicBezTo>
                <a:lnTo>
                  <a:pt x="8790831" y="2507652"/>
                </a:lnTo>
                <a:lnTo>
                  <a:pt x="8787565" y="2503583"/>
                </a:lnTo>
                <a:lnTo>
                  <a:pt x="8788155" y="2499296"/>
                </a:lnTo>
                <a:close/>
                <a:moveTo>
                  <a:pt x="9953369" y="2493238"/>
                </a:moveTo>
                <a:cubicBezTo>
                  <a:pt x="9955972" y="2493045"/>
                  <a:pt x="9958684" y="2493993"/>
                  <a:pt x="9961353" y="2495477"/>
                </a:cubicBezTo>
                <a:cubicBezTo>
                  <a:pt x="9966691" y="2498446"/>
                  <a:pt x="9971860" y="2503563"/>
                  <a:pt x="9975650" y="2505990"/>
                </a:cubicBezTo>
                <a:cubicBezTo>
                  <a:pt x="9985985" y="2516221"/>
                  <a:pt x="10002862" y="2519915"/>
                  <a:pt x="10007694" y="2539251"/>
                </a:cubicBezTo>
                <a:cubicBezTo>
                  <a:pt x="9987027" y="2525408"/>
                  <a:pt x="9966702" y="2511685"/>
                  <a:pt x="9946033" y="2497842"/>
                </a:cubicBezTo>
                <a:cubicBezTo>
                  <a:pt x="9948271" y="2494764"/>
                  <a:pt x="9950765" y="2493430"/>
                  <a:pt x="9953369" y="2493238"/>
                </a:cubicBezTo>
                <a:close/>
                <a:moveTo>
                  <a:pt x="9454836" y="2492231"/>
                </a:moveTo>
                <a:cubicBezTo>
                  <a:pt x="9454836" y="2492231"/>
                  <a:pt x="9455073" y="2493302"/>
                  <a:pt x="9455370" y="2494643"/>
                </a:cubicBezTo>
                <a:lnTo>
                  <a:pt x="9455676" y="2496034"/>
                </a:lnTo>
                <a:close/>
                <a:moveTo>
                  <a:pt x="8325710" y="2485262"/>
                </a:moveTo>
                <a:cubicBezTo>
                  <a:pt x="8329600" y="2486622"/>
                  <a:pt x="8336112" y="2486737"/>
                  <a:pt x="8332183" y="2497970"/>
                </a:cubicBezTo>
                <a:cubicBezTo>
                  <a:pt x="8328292" y="2496611"/>
                  <a:pt x="8322456" y="2494570"/>
                  <a:pt x="8325710" y="2485262"/>
                </a:cubicBezTo>
                <a:close/>
                <a:moveTo>
                  <a:pt x="9597053" y="2485143"/>
                </a:moveTo>
                <a:cubicBezTo>
                  <a:pt x="9591558" y="2500862"/>
                  <a:pt x="9605989" y="2499294"/>
                  <a:pt x="9612173" y="2501456"/>
                </a:cubicBezTo>
                <a:cubicBezTo>
                  <a:pt x="9614864" y="2493759"/>
                  <a:pt x="9612631" y="2490221"/>
                  <a:pt x="9608950" y="2488338"/>
                </a:cubicBezTo>
                <a:cubicBezTo>
                  <a:pt x="9605271" y="2486455"/>
                  <a:pt x="9600146" y="2486225"/>
                  <a:pt x="9597053" y="2485143"/>
                </a:cubicBezTo>
                <a:close/>
                <a:moveTo>
                  <a:pt x="8741182" y="2483800"/>
                </a:moveTo>
                <a:cubicBezTo>
                  <a:pt x="8737749" y="2493626"/>
                  <a:pt x="8746364" y="2494065"/>
                  <a:pt x="8750271" y="2495431"/>
                </a:cubicBezTo>
                <a:cubicBezTo>
                  <a:pt x="8753592" y="2485935"/>
                  <a:pt x="8745089" y="2485168"/>
                  <a:pt x="8741182" y="2483800"/>
                </a:cubicBezTo>
                <a:close/>
                <a:moveTo>
                  <a:pt x="9343699" y="2481878"/>
                </a:moveTo>
                <a:cubicBezTo>
                  <a:pt x="9353197" y="2484107"/>
                  <a:pt x="9362713" y="2486751"/>
                  <a:pt x="9372036" y="2490073"/>
                </a:cubicBezTo>
                <a:cubicBezTo>
                  <a:pt x="9400002" y="2500037"/>
                  <a:pt x="9426246" y="2516107"/>
                  <a:pt x="9445205" y="2545402"/>
                </a:cubicBezTo>
                <a:cubicBezTo>
                  <a:pt x="9422251" y="2554856"/>
                  <a:pt x="9401952" y="2539021"/>
                  <a:pt x="9383859" y="2528326"/>
                </a:cubicBezTo>
                <a:cubicBezTo>
                  <a:pt x="9367713" y="2518311"/>
                  <a:pt x="9347998" y="2507050"/>
                  <a:pt x="9343699" y="2481878"/>
                </a:cubicBezTo>
                <a:close/>
                <a:moveTo>
                  <a:pt x="9938720" y="2479844"/>
                </a:moveTo>
                <a:cubicBezTo>
                  <a:pt x="9941925" y="2483298"/>
                  <a:pt x="9945856" y="2484672"/>
                  <a:pt x="9949060" y="2488127"/>
                </a:cubicBezTo>
                <a:cubicBezTo>
                  <a:pt x="9946368" y="2489521"/>
                  <a:pt x="9946368" y="2489521"/>
                  <a:pt x="9945641" y="2491600"/>
                </a:cubicBezTo>
                <a:cubicBezTo>
                  <a:pt x="9941710" y="2490225"/>
                  <a:pt x="9935811" y="2488163"/>
                  <a:pt x="9938720" y="2479844"/>
                </a:cubicBezTo>
                <a:close/>
                <a:moveTo>
                  <a:pt x="8099081" y="2478438"/>
                </a:moveTo>
                <a:cubicBezTo>
                  <a:pt x="8098368" y="2487116"/>
                  <a:pt x="8096282" y="2493085"/>
                  <a:pt x="8096263" y="2499774"/>
                </a:cubicBezTo>
                <a:cubicBezTo>
                  <a:pt x="8090060" y="2497606"/>
                  <a:pt x="8092165" y="2484947"/>
                  <a:pt x="8099081" y="2478438"/>
                </a:cubicBezTo>
                <a:close/>
                <a:moveTo>
                  <a:pt x="10151939" y="2477044"/>
                </a:moveTo>
                <a:cubicBezTo>
                  <a:pt x="10162006" y="2478995"/>
                  <a:pt x="10169746" y="2493249"/>
                  <a:pt x="10176557" y="2498873"/>
                </a:cubicBezTo>
                <a:cubicBezTo>
                  <a:pt x="10175211" y="2502723"/>
                  <a:pt x="10174537" y="2504651"/>
                  <a:pt x="10173864" y="2506576"/>
                </a:cubicBezTo>
                <a:cubicBezTo>
                  <a:pt x="10162698" y="2498350"/>
                  <a:pt x="10152205" y="2488198"/>
                  <a:pt x="10141039" y="2479974"/>
                </a:cubicBezTo>
                <a:cubicBezTo>
                  <a:pt x="10144967" y="2477111"/>
                  <a:pt x="10148582" y="2476395"/>
                  <a:pt x="10151939" y="2477044"/>
                </a:cubicBezTo>
                <a:close/>
                <a:moveTo>
                  <a:pt x="8081395" y="2473786"/>
                </a:moveTo>
                <a:cubicBezTo>
                  <a:pt x="8081678" y="2474425"/>
                  <a:pt x="8081655" y="2475948"/>
                  <a:pt x="8083189" y="2477384"/>
                </a:cubicBezTo>
                <a:cubicBezTo>
                  <a:pt x="8081374" y="2476751"/>
                  <a:pt x="8079561" y="2476117"/>
                  <a:pt x="8077748" y="2475482"/>
                </a:cubicBezTo>
                <a:cubicBezTo>
                  <a:pt x="8080515" y="2473388"/>
                  <a:pt x="8081108" y="2473144"/>
                  <a:pt x="8081395" y="2473786"/>
                </a:cubicBezTo>
                <a:close/>
                <a:moveTo>
                  <a:pt x="8116846" y="2473301"/>
                </a:moveTo>
                <a:cubicBezTo>
                  <a:pt x="8114018" y="2481390"/>
                  <a:pt x="8111614" y="2482439"/>
                  <a:pt x="8107987" y="2481172"/>
                </a:cubicBezTo>
                <a:cubicBezTo>
                  <a:pt x="8109990" y="2475442"/>
                  <a:pt x="8113518" y="2472138"/>
                  <a:pt x="8116846" y="2473301"/>
                </a:cubicBezTo>
                <a:close/>
                <a:moveTo>
                  <a:pt x="2211457" y="2471738"/>
                </a:moveTo>
                <a:lnTo>
                  <a:pt x="2213472" y="2475313"/>
                </a:lnTo>
                <a:cubicBezTo>
                  <a:pt x="2215672" y="2477244"/>
                  <a:pt x="2218890" y="2477904"/>
                  <a:pt x="2220938" y="2478620"/>
                </a:cubicBezTo>
                <a:lnTo>
                  <a:pt x="2220568" y="2474006"/>
                </a:lnTo>
                <a:lnTo>
                  <a:pt x="2212695" y="2472075"/>
                </a:lnTo>
                <a:close/>
                <a:moveTo>
                  <a:pt x="8430970" y="2467907"/>
                </a:moveTo>
                <a:cubicBezTo>
                  <a:pt x="8433837" y="2467595"/>
                  <a:pt x="8436785" y="2468626"/>
                  <a:pt x="8438752" y="2469313"/>
                </a:cubicBezTo>
                <a:cubicBezTo>
                  <a:pt x="8434822" y="2480556"/>
                  <a:pt x="8429579" y="2476621"/>
                  <a:pt x="8423680" y="2474560"/>
                </a:cubicBezTo>
                <a:cubicBezTo>
                  <a:pt x="8425318" y="2469875"/>
                  <a:pt x="8428104" y="2468219"/>
                  <a:pt x="8430970" y="2467907"/>
                </a:cubicBezTo>
                <a:close/>
                <a:moveTo>
                  <a:pt x="8086914" y="2467699"/>
                </a:moveTo>
                <a:cubicBezTo>
                  <a:pt x="8090640" y="2469001"/>
                  <a:pt x="8094367" y="2470304"/>
                  <a:pt x="8098091" y="2471604"/>
                </a:cubicBezTo>
                <a:cubicBezTo>
                  <a:pt x="8095556" y="2472881"/>
                  <a:pt x="8094883" y="2474806"/>
                  <a:pt x="8094320" y="2476411"/>
                </a:cubicBezTo>
                <a:cubicBezTo>
                  <a:pt x="8090595" y="2475109"/>
                  <a:pt x="8087430" y="2472202"/>
                  <a:pt x="8086914" y="2467699"/>
                </a:cubicBezTo>
                <a:close/>
                <a:moveTo>
                  <a:pt x="2193684" y="2466907"/>
                </a:moveTo>
                <a:lnTo>
                  <a:pt x="2196357" y="2470027"/>
                </a:lnTo>
                <a:lnTo>
                  <a:pt x="2201372" y="2468997"/>
                </a:lnTo>
                <a:close/>
                <a:moveTo>
                  <a:pt x="9569450" y="2464835"/>
                </a:moveTo>
                <a:cubicBezTo>
                  <a:pt x="9562695" y="2484157"/>
                  <a:pt x="9584684" y="2480819"/>
                  <a:pt x="9590868" y="2482981"/>
                </a:cubicBezTo>
                <a:cubicBezTo>
                  <a:pt x="9593902" y="2474304"/>
                  <a:pt x="9590609" y="2470487"/>
                  <a:pt x="9585527" y="2468481"/>
                </a:cubicBezTo>
                <a:cubicBezTo>
                  <a:pt x="9580444" y="2466474"/>
                  <a:pt x="9573572" y="2466277"/>
                  <a:pt x="9569450" y="2464835"/>
                </a:cubicBezTo>
                <a:close/>
                <a:moveTo>
                  <a:pt x="8392104" y="2462733"/>
                </a:moveTo>
                <a:cubicBezTo>
                  <a:pt x="8398447" y="2464950"/>
                  <a:pt x="8402675" y="2466428"/>
                  <a:pt x="8406905" y="2467907"/>
                </a:cubicBezTo>
                <a:lnTo>
                  <a:pt x="8406272" y="2469719"/>
                </a:lnTo>
                <a:lnTo>
                  <a:pt x="8412678" y="2472725"/>
                </a:lnTo>
                <a:lnTo>
                  <a:pt x="8417546" y="2471627"/>
                </a:lnTo>
                <a:lnTo>
                  <a:pt x="8416026" y="2474295"/>
                </a:lnTo>
                <a:lnTo>
                  <a:pt x="8495080" y="2511387"/>
                </a:lnTo>
                <a:cubicBezTo>
                  <a:pt x="8488087" y="2531388"/>
                  <a:pt x="8452853" y="2507847"/>
                  <a:pt x="8445039" y="2505116"/>
                </a:cubicBezTo>
                <a:cubicBezTo>
                  <a:pt x="8435276" y="2501704"/>
                  <a:pt x="8423558" y="2497605"/>
                  <a:pt x="8413792" y="2494192"/>
                </a:cubicBezTo>
                <a:lnTo>
                  <a:pt x="8409550" y="2492709"/>
                </a:lnTo>
                <a:lnTo>
                  <a:pt x="8404747" y="2499204"/>
                </a:lnTo>
                <a:cubicBezTo>
                  <a:pt x="8397756" y="2502637"/>
                  <a:pt x="8388182" y="2494340"/>
                  <a:pt x="8381831" y="2492119"/>
                </a:cubicBezTo>
                <a:cubicBezTo>
                  <a:pt x="8383513" y="2487301"/>
                  <a:pt x="8385762" y="2484695"/>
                  <a:pt x="8388284" y="2483531"/>
                </a:cubicBezTo>
                <a:lnTo>
                  <a:pt x="8395584" y="2483593"/>
                </a:lnTo>
                <a:lnTo>
                  <a:pt x="8398285" y="2475873"/>
                </a:lnTo>
                <a:lnTo>
                  <a:pt x="8388683" y="2472517"/>
                </a:lnTo>
                <a:cubicBezTo>
                  <a:pt x="8389368" y="2470561"/>
                  <a:pt x="8390735" y="2466646"/>
                  <a:pt x="8392104" y="2462733"/>
                </a:cubicBezTo>
                <a:close/>
                <a:moveTo>
                  <a:pt x="8298594" y="2462675"/>
                </a:moveTo>
                <a:cubicBezTo>
                  <a:pt x="8301570" y="2463714"/>
                  <a:pt x="8306555" y="2463784"/>
                  <a:pt x="8310101" y="2465580"/>
                </a:cubicBezTo>
                <a:cubicBezTo>
                  <a:pt x="8313647" y="2467379"/>
                  <a:pt x="8315753" y="2470906"/>
                  <a:pt x="8312971" y="2478863"/>
                </a:cubicBezTo>
                <a:cubicBezTo>
                  <a:pt x="8307019" y="2476780"/>
                  <a:pt x="8293725" y="2476597"/>
                  <a:pt x="8298594" y="2462675"/>
                </a:cubicBezTo>
                <a:close/>
                <a:moveTo>
                  <a:pt x="10135203" y="2462622"/>
                </a:moveTo>
                <a:cubicBezTo>
                  <a:pt x="10138682" y="2466290"/>
                  <a:pt x="10142378" y="2469335"/>
                  <a:pt x="10143490" y="2471826"/>
                </a:cubicBezTo>
                <a:cubicBezTo>
                  <a:pt x="10137284" y="2475965"/>
                  <a:pt x="10131926" y="2471990"/>
                  <a:pt x="10135203" y="2462622"/>
                </a:cubicBezTo>
                <a:close/>
                <a:moveTo>
                  <a:pt x="2521942" y="2458590"/>
                </a:moveTo>
                <a:lnTo>
                  <a:pt x="2523553" y="2467096"/>
                </a:lnTo>
                <a:lnTo>
                  <a:pt x="2527700" y="2468704"/>
                </a:lnTo>
                <a:lnTo>
                  <a:pt x="2530140" y="2466453"/>
                </a:lnTo>
                <a:lnTo>
                  <a:pt x="2530021" y="2465826"/>
                </a:lnTo>
                <a:close/>
                <a:moveTo>
                  <a:pt x="2464082" y="2456649"/>
                </a:moveTo>
                <a:lnTo>
                  <a:pt x="2465170" y="2457987"/>
                </a:lnTo>
                <a:lnTo>
                  <a:pt x="2465316" y="2456897"/>
                </a:lnTo>
                <a:close/>
                <a:moveTo>
                  <a:pt x="9172309" y="2456516"/>
                </a:moveTo>
                <a:cubicBezTo>
                  <a:pt x="9172844" y="2455827"/>
                  <a:pt x="9173711" y="2456714"/>
                  <a:pt x="9175446" y="2458487"/>
                </a:cubicBezTo>
                <a:cubicBezTo>
                  <a:pt x="9172620" y="2459834"/>
                  <a:pt x="9172620" y="2459834"/>
                  <a:pt x="9171167" y="2463995"/>
                </a:cubicBezTo>
                <a:cubicBezTo>
                  <a:pt x="9171571" y="2459468"/>
                  <a:pt x="9171774" y="2457204"/>
                  <a:pt x="9172309" y="2456516"/>
                </a:cubicBezTo>
                <a:close/>
                <a:moveTo>
                  <a:pt x="8929463" y="2453700"/>
                </a:moveTo>
                <a:lnTo>
                  <a:pt x="8921843" y="2456006"/>
                </a:lnTo>
                <a:cubicBezTo>
                  <a:pt x="8916203" y="2458905"/>
                  <a:pt x="8911594" y="2463818"/>
                  <a:pt x="8910565" y="2473381"/>
                </a:cubicBezTo>
                <a:cubicBezTo>
                  <a:pt x="8910565" y="2483302"/>
                  <a:pt x="8922160" y="2478676"/>
                  <a:pt x="8925351" y="2483201"/>
                </a:cubicBezTo>
                <a:lnTo>
                  <a:pt x="8925190" y="2487033"/>
                </a:lnTo>
                <a:lnTo>
                  <a:pt x="8932833" y="2491630"/>
                </a:lnTo>
                <a:lnTo>
                  <a:pt x="8936462" y="2493892"/>
                </a:lnTo>
                <a:lnTo>
                  <a:pt x="8934431" y="2482160"/>
                </a:lnTo>
                <a:cubicBezTo>
                  <a:pt x="8933665" y="2475262"/>
                  <a:pt x="8933844" y="2468141"/>
                  <a:pt x="8936939" y="2462592"/>
                </a:cubicBezTo>
                <a:lnTo>
                  <a:pt x="8941948" y="2458859"/>
                </a:lnTo>
                <a:close/>
                <a:moveTo>
                  <a:pt x="7932157" y="2453376"/>
                </a:moveTo>
                <a:lnTo>
                  <a:pt x="7928786" y="2454259"/>
                </a:lnTo>
                <a:lnTo>
                  <a:pt x="7929141" y="2454370"/>
                </a:lnTo>
                <a:lnTo>
                  <a:pt x="7927948" y="2454478"/>
                </a:lnTo>
                <a:lnTo>
                  <a:pt x="7923885" y="2455542"/>
                </a:lnTo>
                <a:cubicBezTo>
                  <a:pt x="7928733" y="2460659"/>
                  <a:pt x="7967361" y="2473372"/>
                  <a:pt x="7989536" y="2482362"/>
                </a:cubicBezTo>
                <a:lnTo>
                  <a:pt x="7989997" y="2482571"/>
                </a:lnTo>
                <a:lnTo>
                  <a:pt x="7988563" y="2474109"/>
                </a:lnTo>
                <a:cubicBezTo>
                  <a:pt x="7989364" y="2465565"/>
                  <a:pt x="8017321" y="2473133"/>
                  <a:pt x="8021903" y="2472530"/>
                </a:cubicBezTo>
                <a:cubicBezTo>
                  <a:pt x="8021790" y="2479108"/>
                  <a:pt x="8022363" y="2483719"/>
                  <a:pt x="8022936" y="2488333"/>
                </a:cubicBezTo>
                <a:lnTo>
                  <a:pt x="8016052" y="2489663"/>
                </a:lnTo>
                <a:lnTo>
                  <a:pt x="8022195" y="2491066"/>
                </a:lnTo>
                <a:lnTo>
                  <a:pt x="8025457" y="2485705"/>
                </a:lnTo>
                <a:cubicBezTo>
                  <a:pt x="8027004" y="2481285"/>
                  <a:pt x="8028195" y="2475523"/>
                  <a:pt x="8028856" y="2469516"/>
                </a:cubicBezTo>
                <a:lnTo>
                  <a:pt x="8029010" y="2456581"/>
                </a:lnTo>
                <a:lnTo>
                  <a:pt x="8010212" y="2453411"/>
                </a:lnTo>
                <a:lnTo>
                  <a:pt x="8011006" y="2454922"/>
                </a:lnTo>
                <a:cubicBezTo>
                  <a:pt x="8014067" y="2460773"/>
                  <a:pt x="8017192" y="2467279"/>
                  <a:pt x="8016060" y="2468929"/>
                </a:cubicBezTo>
                <a:cubicBezTo>
                  <a:pt x="8012175" y="2474589"/>
                  <a:pt x="7942995" y="2456692"/>
                  <a:pt x="7932157" y="2453376"/>
                </a:cubicBezTo>
                <a:close/>
                <a:moveTo>
                  <a:pt x="9307031" y="2448480"/>
                </a:moveTo>
                <a:cubicBezTo>
                  <a:pt x="9314914" y="2455638"/>
                  <a:pt x="9323802" y="2460944"/>
                  <a:pt x="9332004" y="2468211"/>
                </a:cubicBezTo>
                <a:cubicBezTo>
                  <a:pt x="9324204" y="2472084"/>
                  <a:pt x="9314489" y="2475288"/>
                  <a:pt x="9308719" y="2479502"/>
                </a:cubicBezTo>
                <a:cubicBezTo>
                  <a:pt x="9305459" y="2476529"/>
                  <a:pt x="9303320" y="2471383"/>
                  <a:pt x="9300863" y="2466124"/>
                </a:cubicBezTo>
                <a:cubicBezTo>
                  <a:pt x="9302919" y="2460243"/>
                  <a:pt x="9304975" y="2454361"/>
                  <a:pt x="9307031" y="2448480"/>
                </a:cubicBezTo>
                <a:close/>
                <a:moveTo>
                  <a:pt x="9157328" y="2448199"/>
                </a:moveTo>
                <a:cubicBezTo>
                  <a:pt x="9161156" y="2449537"/>
                  <a:pt x="9162388" y="2452162"/>
                  <a:pt x="9159651" y="2459991"/>
                </a:cubicBezTo>
                <a:cubicBezTo>
                  <a:pt x="9155823" y="2458654"/>
                  <a:pt x="9155277" y="2454070"/>
                  <a:pt x="9157328" y="2448199"/>
                </a:cubicBezTo>
                <a:close/>
                <a:moveTo>
                  <a:pt x="8284702" y="2447880"/>
                </a:moveTo>
                <a:cubicBezTo>
                  <a:pt x="8282650" y="2453750"/>
                  <a:pt x="8279368" y="2456996"/>
                  <a:pt x="8275537" y="2455656"/>
                </a:cubicBezTo>
                <a:cubicBezTo>
                  <a:pt x="8278162" y="2448154"/>
                  <a:pt x="8280873" y="2446541"/>
                  <a:pt x="8284702" y="2447880"/>
                </a:cubicBezTo>
                <a:close/>
                <a:moveTo>
                  <a:pt x="2462745" y="2446113"/>
                </a:moveTo>
                <a:lnTo>
                  <a:pt x="2462176" y="2450345"/>
                </a:lnTo>
                <a:lnTo>
                  <a:pt x="2466048" y="2451448"/>
                </a:lnTo>
                <a:lnTo>
                  <a:pt x="2466196" y="2450350"/>
                </a:lnTo>
                <a:cubicBezTo>
                  <a:pt x="2465819" y="2448290"/>
                  <a:pt x="2464698" y="2446796"/>
                  <a:pt x="2462745" y="2446113"/>
                </a:cubicBezTo>
                <a:close/>
                <a:moveTo>
                  <a:pt x="8199215" y="2445872"/>
                </a:moveTo>
                <a:lnTo>
                  <a:pt x="8199821" y="2448679"/>
                </a:lnTo>
                <a:lnTo>
                  <a:pt x="8203738" y="2450191"/>
                </a:lnTo>
                <a:lnTo>
                  <a:pt x="8207598" y="2450792"/>
                </a:lnTo>
                <a:lnTo>
                  <a:pt x="8208188" y="2447265"/>
                </a:lnTo>
                <a:lnTo>
                  <a:pt x="8201144" y="2446562"/>
                </a:lnTo>
                <a:close/>
                <a:moveTo>
                  <a:pt x="9544364" y="2445039"/>
                </a:moveTo>
                <a:cubicBezTo>
                  <a:pt x="9537611" y="2464362"/>
                  <a:pt x="9557080" y="2460512"/>
                  <a:pt x="9565327" y="2463395"/>
                </a:cubicBezTo>
                <a:cubicBezTo>
                  <a:pt x="9568417" y="2454554"/>
                  <a:pt x="9564724" y="2450504"/>
                  <a:pt x="9559484" y="2448395"/>
                </a:cubicBezTo>
                <a:cubicBezTo>
                  <a:pt x="9554244" y="2446290"/>
                  <a:pt x="9547459" y="2446122"/>
                  <a:pt x="9544364" y="2445039"/>
                </a:cubicBezTo>
                <a:close/>
                <a:moveTo>
                  <a:pt x="2493661" y="2442563"/>
                </a:moveTo>
                <a:lnTo>
                  <a:pt x="2496982" y="2446293"/>
                </a:lnTo>
                <a:lnTo>
                  <a:pt x="2491997" y="2444550"/>
                </a:lnTo>
                <a:lnTo>
                  <a:pt x="2497413" y="2451066"/>
                </a:lnTo>
                <a:cubicBezTo>
                  <a:pt x="2499860" y="2454127"/>
                  <a:pt x="2502684" y="2456768"/>
                  <a:pt x="2506771" y="2457094"/>
                </a:cubicBezTo>
                <a:lnTo>
                  <a:pt x="2514094" y="2453211"/>
                </a:lnTo>
                <a:lnTo>
                  <a:pt x="2503896" y="2448542"/>
                </a:lnTo>
                <a:lnTo>
                  <a:pt x="2510289" y="2446159"/>
                </a:lnTo>
                <a:close/>
                <a:moveTo>
                  <a:pt x="2101712" y="2441897"/>
                </a:moveTo>
                <a:lnTo>
                  <a:pt x="2156761" y="2467579"/>
                </a:lnTo>
                <a:cubicBezTo>
                  <a:pt x="2127903" y="2483951"/>
                  <a:pt x="2105222" y="2462791"/>
                  <a:pt x="2083575" y="2453018"/>
                </a:cubicBezTo>
                <a:cubicBezTo>
                  <a:pt x="2080828" y="2460880"/>
                  <a:pt x="2079454" y="2471424"/>
                  <a:pt x="2070520" y="2470506"/>
                </a:cubicBezTo>
                <a:cubicBezTo>
                  <a:pt x="2063650" y="2470308"/>
                  <a:pt x="2060212" y="2466903"/>
                  <a:pt x="2054715" y="2462774"/>
                </a:cubicBezTo>
                <a:cubicBezTo>
                  <a:pt x="2048530" y="2460613"/>
                  <a:pt x="2035473" y="2451637"/>
                  <a:pt x="2030664" y="2465392"/>
                </a:cubicBezTo>
                <a:cubicBezTo>
                  <a:pt x="2080830" y="2480725"/>
                  <a:pt x="2125843" y="2503077"/>
                  <a:pt x="2174978" y="2520256"/>
                </a:cubicBezTo>
                <a:cubicBezTo>
                  <a:pt x="2197826" y="2527141"/>
                  <a:pt x="2221278" y="2534236"/>
                  <a:pt x="2245586" y="2538048"/>
                </a:cubicBezTo>
                <a:lnTo>
                  <a:pt x="2277710" y="2540487"/>
                </a:lnTo>
                <a:lnTo>
                  <a:pt x="2283434" y="2540781"/>
                </a:lnTo>
                <a:lnTo>
                  <a:pt x="2321348" y="2536143"/>
                </a:lnTo>
                <a:cubicBezTo>
                  <a:pt x="2307603" y="2529132"/>
                  <a:pt x="2296951" y="2520999"/>
                  <a:pt x="2285955" y="2512745"/>
                </a:cubicBezTo>
                <a:cubicBezTo>
                  <a:pt x="2287901" y="2507177"/>
                  <a:pt x="2292024" y="2502002"/>
                  <a:pt x="2294771" y="2494143"/>
                </a:cubicBezTo>
                <a:cubicBezTo>
                  <a:pt x="2298209" y="2504165"/>
                  <a:pt x="2302331" y="2505607"/>
                  <a:pt x="2309546" y="2497104"/>
                </a:cubicBezTo>
                <a:lnTo>
                  <a:pt x="2307857" y="2495425"/>
                </a:lnTo>
                <a:lnTo>
                  <a:pt x="2245178" y="2480045"/>
                </a:lnTo>
                <a:lnTo>
                  <a:pt x="2256124" y="2487021"/>
                </a:lnTo>
                <a:cubicBezTo>
                  <a:pt x="2265342" y="2490244"/>
                  <a:pt x="2276289" y="2490170"/>
                  <a:pt x="2285522" y="2490056"/>
                </a:cubicBezTo>
                <a:cubicBezTo>
                  <a:pt x="2282745" y="2498002"/>
                  <a:pt x="2280744" y="2510301"/>
                  <a:pt x="2272549" y="2507436"/>
                </a:cubicBezTo>
                <a:cubicBezTo>
                  <a:pt x="2261614" y="2505842"/>
                  <a:pt x="2249322" y="2501544"/>
                  <a:pt x="2236337" y="2499235"/>
                </a:cubicBezTo>
                <a:cubicBezTo>
                  <a:pt x="2213449" y="2493462"/>
                  <a:pt x="2190222" y="2487570"/>
                  <a:pt x="2166993" y="2481679"/>
                </a:cubicBezTo>
                <a:cubicBezTo>
                  <a:pt x="2169406" y="2478064"/>
                  <a:pt x="2171112" y="2473183"/>
                  <a:pt x="2173245" y="2468726"/>
                </a:cubicBezTo>
                <a:lnTo>
                  <a:pt x="2178330" y="2462730"/>
                </a:lnTo>
                <a:close/>
                <a:moveTo>
                  <a:pt x="8179675" y="2439120"/>
                </a:moveTo>
                <a:lnTo>
                  <a:pt x="8179733" y="2440009"/>
                </a:lnTo>
                <a:cubicBezTo>
                  <a:pt x="8180850" y="2441771"/>
                  <a:pt x="8182738" y="2442981"/>
                  <a:pt x="8184797" y="2443702"/>
                </a:cubicBezTo>
                <a:lnTo>
                  <a:pt x="8184609" y="2440655"/>
                </a:lnTo>
                <a:lnTo>
                  <a:pt x="8183157" y="2440134"/>
                </a:lnTo>
                <a:close/>
                <a:moveTo>
                  <a:pt x="8351066" y="2438816"/>
                </a:moveTo>
                <a:lnTo>
                  <a:pt x="8351198" y="2441010"/>
                </a:lnTo>
                <a:cubicBezTo>
                  <a:pt x="8352947" y="2443014"/>
                  <a:pt x="8355860" y="2444033"/>
                  <a:pt x="8358770" y="2445050"/>
                </a:cubicBezTo>
                <a:lnTo>
                  <a:pt x="8359401" y="2440618"/>
                </a:lnTo>
                <a:close/>
                <a:moveTo>
                  <a:pt x="1232471" y="2437838"/>
                </a:moveTo>
                <a:cubicBezTo>
                  <a:pt x="1236361" y="2436892"/>
                  <a:pt x="1240907" y="2437668"/>
                  <a:pt x="1245392" y="2439236"/>
                </a:cubicBezTo>
                <a:cubicBezTo>
                  <a:pt x="1254361" y="2442371"/>
                  <a:pt x="1263086" y="2448677"/>
                  <a:pt x="1265823" y="2450718"/>
                </a:cubicBezTo>
                <a:cubicBezTo>
                  <a:pt x="1280531" y="2460203"/>
                  <a:pt x="1294207" y="2467152"/>
                  <a:pt x="1307882" y="2474104"/>
                </a:cubicBezTo>
                <a:cubicBezTo>
                  <a:pt x="1311982" y="2475536"/>
                  <a:pt x="1318132" y="2477686"/>
                  <a:pt x="1324283" y="2479838"/>
                </a:cubicBezTo>
                <a:cubicBezTo>
                  <a:pt x="1327707" y="2483206"/>
                  <a:pt x="1320926" y="2496025"/>
                  <a:pt x="1319574" y="2499893"/>
                </a:cubicBezTo>
                <a:cubicBezTo>
                  <a:pt x="1286749" y="2481906"/>
                  <a:pt x="1256314" y="2464756"/>
                  <a:pt x="1223488" y="2446769"/>
                </a:cubicBezTo>
                <a:cubicBezTo>
                  <a:pt x="1225347" y="2441451"/>
                  <a:pt x="1228581" y="2438784"/>
                  <a:pt x="1232471" y="2437838"/>
                </a:cubicBezTo>
                <a:close/>
                <a:moveTo>
                  <a:pt x="8021060" y="2437066"/>
                </a:moveTo>
                <a:lnTo>
                  <a:pt x="8016591" y="2438279"/>
                </a:lnTo>
                <a:lnTo>
                  <a:pt x="8025168" y="2439819"/>
                </a:lnTo>
                <a:lnTo>
                  <a:pt x="8025016" y="2439348"/>
                </a:lnTo>
                <a:cubicBezTo>
                  <a:pt x="8023927" y="2438053"/>
                  <a:pt x="8022615" y="2437247"/>
                  <a:pt x="8021060" y="2437066"/>
                </a:cubicBezTo>
                <a:close/>
                <a:moveTo>
                  <a:pt x="8087808" y="2435704"/>
                </a:moveTo>
                <a:lnTo>
                  <a:pt x="8106964" y="2440658"/>
                </a:lnTo>
                <a:cubicBezTo>
                  <a:pt x="8116188" y="2442935"/>
                  <a:pt x="8123332" y="2444657"/>
                  <a:pt x="8126044" y="2445486"/>
                </a:cubicBezTo>
                <a:lnTo>
                  <a:pt x="8161173" y="2458997"/>
                </a:lnTo>
                <a:lnTo>
                  <a:pt x="8122650" y="2452390"/>
                </a:lnTo>
                <a:lnTo>
                  <a:pt x="8122600" y="2452476"/>
                </a:lnTo>
                <a:cubicBezTo>
                  <a:pt x="8121093" y="2453870"/>
                  <a:pt x="8119390" y="2454373"/>
                  <a:pt x="8117578" y="2453738"/>
                </a:cubicBezTo>
                <a:lnTo>
                  <a:pt x="8118788" y="2451726"/>
                </a:lnTo>
                <a:lnTo>
                  <a:pt x="8062062" y="2441999"/>
                </a:lnTo>
                <a:lnTo>
                  <a:pt x="8061165" y="2442863"/>
                </a:lnTo>
                <a:lnTo>
                  <a:pt x="8062731" y="2444584"/>
                </a:lnTo>
                <a:cubicBezTo>
                  <a:pt x="8068912" y="2446746"/>
                  <a:pt x="8073601" y="2446555"/>
                  <a:pt x="8080579" y="2446435"/>
                </a:cubicBezTo>
                <a:cubicBezTo>
                  <a:pt x="8083498" y="2447456"/>
                  <a:pt x="8087845" y="2447968"/>
                  <a:pt x="8091981" y="2449229"/>
                </a:cubicBezTo>
                <a:lnTo>
                  <a:pt x="8096783" y="2452689"/>
                </a:lnTo>
                <a:lnTo>
                  <a:pt x="8097809" y="2452873"/>
                </a:lnTo>
                <a:lnTo>
                  <a:pt x="8131397" y="2459369"/>
                </a:lnTo>
                <a:lnTo>
                  <a:pt x="8132482" y="2456261"/>
                </a:lnTo>
                <a:cubicBezTo>
                  <a:pt x="8136414" y="2457636"/>
                  <a:pt x="8140346" y="2459011"/>
                  <a:pt x="8144276" y="2460384"/>
                </a:cubicBezTo>
                <a:lnTo>
                  <a:pt x="8143792" y="2461766"/>
                </a:lnTo>
                <a:lnTo>
                  <a:pt x="8153417" y="2463629"/>
                </a:lnTo>
                <a:lnTo>
                  <a:pt x="8153444" y="2463592"/>
                </a:lnTo>
                <a:cubicBezTo>
                  <a:pt x="8155775" y="2462447"/>
                  <a:pt x="8158393" y="2462606"/>
                  <a:pt x="8161080" y="2463407"/>
                </a:cubicBezTo>
                <a:lnTo>
                  <a:pt x="8163256" y="2464441"/>
                </a:lnTo>
                <a:lnTo>
                  <a:pt x="8163501" y="2456052"/>
                </a:lnTo>
                <a:lnTo>
                  <a:pt x="8172550" y="2453201"/>
                </a:lnTo>
                <a:lnTo>
                  <a:pt x="8116497" y="2441786"/>
                </a:lnTo>
                <a:close/>
                <a:moveTo>
                  <a:pt x="8014187" y="2432970"/>
                </a:moveTo>
                <a:lnTo>
                  <a:pt x="8014175" y="2437474"/>
                </a:lnTo>
                <a:lnTo>
                  <a:pt x="8014924" y="2437981"/>
                </a:lnTo>
                <a:lnTo>
                  <a:pt x="8015735" y="2438125"/>
                </a:lnTo>
                <a:lnTo>
                  <a:pt x="8016775" y="2433602"/>
                </a:lnTo>
                <a:lnTo>
                  <a:pt x="8015674" y="2433288"/>
                </a:lnTo>
                <a:close/>
                <a:moveTo>
                  <a:pt x="8074357" y="2431171"/>
                </a:moveTo>
                <a:lnTo>
                  <a:pt x="8071642" y="2431299"/>
                </a:lnTo>
                <a:lnTo>
                  <a:pt x="8075417" y="2432497"/>
                </a:lnTo>
                <a:lnTo>
                  <a:pt x="8083288" y="2434535"/>
                </a:lnTo>
                <a:close/>
                <a:moveTo>
                  <a:pt x="2436357" y="2428634"/>
                </a:moveTo>
                <a:lnTo>
                  <a:pt x="2443136" y="2431505"/>
                </a:lnTo>
                <a:lnTo>
                  <a:pt x="2452525" y="2432748"/>
                </a:lnTo>
                <a:close/>
                <a:moveTo>
                  <a:pt x="9516188" y="2426369"/>
                </a:moveTo>
                <a:cubicBezTo>
                  <a:pt x="9510005" y="2444054"/>
                  <a:pt x="9531997" y="2440717"/>
                  <a:pt x="9538180" y="2442878"/>
                </a:cubicBezTo>
                <a:cubicBezTo>
                  <a:pt x="9540929" y="2435017"/>
                  <a:pt x="9536977" y="2431431"/>
                  <a:pt x="9531565" y="2429539"/>
                </a:cubicBezTo>
                <a:cubicBezTo>
                  <a:pt x="9526153" y="2427647"/>
                  <a:pt x="9519282" y="2427449"/>
                  <a:pt x="9516188" y="2426369"/>
                </a:cubicBezTo>
                <a:close/>
                <a:moveTo>
                  <a:pt x="7960064" y="2425202"/>
                </a:moveTo>
                <a:lnTo>
                  <a:pt x="7958034" y="2427748"/>
                </a:lnTo>
                <a:lnTo>
                  <a:pt x="7959649" y="2428312"/>
                </a:lnTo>
                <a:lnTo>
                  <a:pt x="7976454" y="2431197"/>
                </a:lnTo>
                <a:lnTo>
                  <a:pt x="7976321" y="2427849"/>
                </a:lnTo>
                <a:close/>
                <a:moveTo>
                  <a:pt x="9179674" y="2423029"/>
                </a:moveTo>
                <a:lnTo>
                  <a:pt x="9181199" y="2424810"/>
                </a:lnTo>
                <a:lnTo>
                  <a:pt x="9179574" y="2423741"/>
                </a:lnTo>
                <a:close/>
                <a:moveTo>
                  <a:pt x="8836475" y="2417508"/>
                </a:moveTo>
                <a:lnTo>
                  <a:pt x="8833939" y="2428952"/>
                </a:lnTo>
                <a:cubicBezTo>
                  <a:pt x="8861997" y="2414872"/>
                  <a:pt x="8877922" y="2448736"/>
                  <a:pt x="8902316" y="2450650"/>
                </a:cubicBezTo>
                <a:lnTo>
                  <a:pt x="8871823" y="2430425"/>
                </a:lnTo>
                <a:close/>
                <a:moveTo>
                  <a:pt x="9101764" y="2417427"/>
                </a:moveTo>
                <a:cubicBezTo>
                  <a:pt x="9105592" y="2418764"/>
                  <a:pt x="9106823" y="2421390"/>
                  <a:pt x="9104086" y="2429218"/>
                </a:cubicBezTo>
                <a:cubicBezTo>
                  <a:pt x="9100259" y="2427880"/>
                  <a:pt x="9099712" y="2423298"/>
                  <a:pt x="9101764" y="2417427"/>
                </a:cubicBezTo>
                <a:close/>
                <a:moveTo>
                  <a:pt x="9729873" y="2415697"/>
                </a:moveTo>
                <a:cubicBezTo>
                  <a:pt x="9733049" y="2416806"/>
                  <a:pt x="9740092" y="2417052"/>
                  <a:pt x="9745562" y="2419242"/>
                </a:cubicBezTo>
                <a:cubicBezTo>
                  <a:pt x="9751035" y="2421431"/>
                  <a:pt x="9754935" y="2425566"/>
                  <a:pt x="9751829" y="2434452"/>
                </a:cubicBezTo>
                <a:cubicBezTo>
                  <a:pt x="9745477" y="2432231"/>
                  <a:pt x="9723662" y="2433468"/>
                  <a:pt x="9729873" y="2415697"/>
                </a:cubicBezTo>
                <a:close/>
                <a:moveTo>
                  <a:pt x="1214756" y="2413366"/>
                </a:moveTo>
                <a:cubicBezTo>
                  <a:pt x="1218226" y="2416412"/>
                  <a:pt x="1220558" y="2421627"/>
                  <a:pt x="1223230" y="2426961"/>
                </a:cubicBezTo>
                <a:cubicBezTo>
                  <a:pt x="1221174" y="2432841"/>
                  <a:pt x="1219120" y="2438722"/>
                  <a:pt x="1217063" y="2444603"/>
                </a:cubicBezTo>
                <a:cubicBezTo>
                  <a:pt x="1208667" y="2437269"/>
                  <a:pt x="1199251" y="2431777"/>
                  <a:pt x="1190520" y="2424325"/>
                </a:cubicBezTo>
                <a:cubicBezTo>
                  <a:pt x="1198637" y="2420563"/>
                  <a:pt x="1208774" y="2417507"/>
                  <a:pt x="1214756" y="2413366"/>
                </a:cubicBezTo>
                <a:close/>
                <a:moveTo>
                  <a:pt x="8386756" y="2412420"/>
                </a:moveTo>
                <a:lnTo>
                  <a:pt x="8385452" y="2413475"/>
                </a:lnTo>
                <a:lnTo>
                  <a:pt x="8385794" y="2413197"/>
                </a:lnTo>
                <a:close/>
                <a:moveTo>
                  <a:pt x="9083580" y="2411069"/>
                </a:moveTo>
                <a:cubicBezTo>
                  <a:pt x="9087409" y="2412407"/>
                  <a:pt x="9088640" y="2415035"/>
                  <a:pt x="9085903" y="2422861"/>
                </a:cubicBezTo>
                <a:cubicBezTo>
                  <a:pt x="9082072" y="2421523"/>
                  <a:pt x="9081527" y="2416940"/>
                  <a:pt x="9083580" y="2411069"/>
                </a:cubicBezTo>
                <a:close/>
                <a:moveTo>
                  <a:pt x="9501068" y="2410058"/>
                </a:moveTo>
                <a:cubicBezTo>
                  <a:pt x="9497633" y="2419882"/>
                  <a:pt x="9505880" y="2422764"/>
                  <a:pt x="9510005" y="2424207"/>
                </a:cubicBezTo>
                <a:cubicBezTo>
                  <a:pt x="9514127" y="2412417"/>
                  <a:pt x="9507254" y="2412220"/>
                  <a:pt x="9501068" y="2410058"/>
                </a:cubicBezTo>
                <a:close/>
                <a:moveTo>
                  <a:pt x="8389715" y="2410024"/>
                </a:moveTo>
                <a:cubicBezTo>
                  <a:pt x="8389715" y="2410024"/>
                  <a:pt x="8388862" y="2410715"/>
                  <a:pt x="8387795" y="2411579"/>
                </a:cubicBezTo>
                <a:lnTo>
                  <a:pt x="8386756" y="2412420"/>
                </a:lnTo>
                <a:close/>
                <a:moveTo>
                  <a:pt x="2026578" y="2409765"/>
                </a:moveTo>
                <a:lnTo>
                  <a:pt x="2026191" y="2413112"/>
                </a:lnTo>
                <a:cubicBezTo>
                  <a:pt x="2026881" y="2424377"/>
                  <a:pt x="2040967" y="2429302"/>
                  <a:pt x="2046466" y="2433430"/>
                </a:cubicBezTo>
                <a:cubicBezTo>
                  <a:pt x="2049901" y="2436836"/>
                  <a:pt x="2052996" y="2441225"/>
                  <a:pt x="2056346" y="2445705"/>
                </a:cubicBezTo>
                <a:lnTo>
                  <a:pt x="2057125" y="2446580"/>
                </a:lnTo>
                <a:lnTo>
                  <a:pt x="2057621" y="2441993"/>
                </a:lnTo>
                <a:cubicBezTo>
                  <a:pt x="2058310" y="2440860"/>
                  <a:pt x="2059359" y="2441227"/>
                  <a:pt x="2060431" y="2444895"/>
                </a:cubicBezTo>
                <a:cubicBezTo>
                  <a:pt x="2060088" y="2445874"/>
                  <a:pt x="2059224" y="2446668"/>
                  <a:pt x="2058442" y="2447220"/>
                </a:cubicBezTo>
                <a:lnTo>
                  <a:pt x="2057950" y="2447504"/>
                </a:lnTo>
                <a:lnTo>
                  <a:pt x="2067770" y="2458519"/>
                </a:lnTo>
                <a:cubicBezTo>
                  <a:pt x="2067082" y="2453869"/>
                  <a:pt x="2068456" y="2449939"/>
                  <a:pt x="2067081" y="2447252"/>
                </a:cubicBezTo>
                <a:cubicBezTo>
                  <a:pt x="2066395" y="2442602"/>
                  <a:pt x="2060897" y="2445091"/>
                  <a:pt x="2059522" y="2442404"/>
                </a:cubicBezTo>
                <a:cubicBezTo>
                  <a:pt x="2059179" y="2440079"/>
                  <a:pt x="2060210" y="2437132"/>
                  <a:pt x="2061569" y="2434071"/>
                </a:cubicBezTo>
                <a:lnTo>
                  <a:pt x="2062888" y="2431110"/>
                </a:lnTo>
                <a:lnTo>
                  <a:pt x="2060457" y="2430429"/>
                </a:lnTo>
                <a:cubicBezTo>
                  <a:pt x="2052641" y="2427698"/>
                  <a:pt x="2043453" y="2428896"/>
                  <a:pt x="2036327" y="2424199"/>
                </a:cubicBezTo>
                <a:cubicBezTo>
                  <a:pt x="2033108" y="2420867"/>
                  <a:pt x="2032528" y="2416254"/>
                  <a:pt x="2031946" y="2411643"/>
                </a:cubicBezTo>
                <a:close/>
                <a:moveTo>
                  <a:pt x="8810501" y="2408016"/>
                </a:moveTo>
                <a:lnTo>
                  <a:pt x="8808740" y="2409484"/>
                </a:lnTo>
                <a:cubicBezTo>
                  <a:pt x="8812863" y="2410925"/>
                  <a:pt x="8822483" y="2409878"/>
                  <a:pt x="8821110" y="2420424"/>
                </a:cubicBezTo>
                <a:lnTo>
                  <a:pt x="8823909" y="2412918"/>
                </a:lnTo>
                <a:close/>
                <a:moveTo>
                  <a:pt x="1800454" y="2406963"/>
                </a:moveTo>
                <a:cubicBezTo>
                  <a:pt x="1797133" y="2416459"/>
                  <a:pt x="1806066" y="2417378"/>
                  <a:pt x="1810190" y="2418820"/>
                </a:cubicBezTo>
                <a:cubicBezTo>
                  <a:pt x="1813624" y="2408996"/>
                  <a:pt x="1804576" y="2408404"/>
                  <a:pt x="1800454" y="2406963"/>
                </a:cubicBezTo>
                <a:close/>
                <a:moveTo>
                  <a:pt x="10085785" y="2404407"/>
                </a:moveTo>
                <a:cubicBezTo>
                  <a:pt x="10088621" y="2404267"/>
                  <a:pt x="10091390" y="2405801"/>
                  <a:pt x="10093244" y="2406449"/>
                </a:cubicBezTo>
                <a:cubicBezTo>
                  <a:pt x="10089016" y="2418542"/>
                  <a:pt x="10081975" y="2413820"/>
                  <a:pt x="10077933" y="2412407"/>
                </a:cubicBezTo>
                <a:cubicBezTo>
                  <a:pt x="10080048" y="2406360"/>
                  <a:pt x="10082948" y="2404546"/>
                  <a:pt x="10085785" y="2404407"/>
                </a:cubicBezTo>
                <a:close/>
                <a:moveTo>
                  <a:pt x="2247283" y="2399067"/>
                </a:moveTo>
                <a:lnTo>
                  <a:pt x="2247584" y="2400891"/>
                </a:lnTo>
                <a:cubicBezTo>
                  <a:pt x="2246599" y="2404361"/>
                  <a:pt x="2244737" y="2408120"/>
                  <a:pt x="2243707" y="2411067"/>
                </a:cubicBezTo>
                <a:cubicBezTo>
                  <a:pt x="2260130" y="2407988"/>
                  <a:pt x="2277131" y="2409521"/>
                  <a:pt x="2290807" y="2414302"/>
                </a:cubicBezTo>
                <a:cubicBezTo>
                  <a:pt x="2292760" y="2414985"/>
                  <a:pt x="2294859" y="2416821"/>
                  <a:pt x="2297016" y="2417576"/>
                </a:cubicBezTo>
                <a:lnTo>
                  <a:pt x="2302023" y="2415118"/>
                </a:lnTo>
                <a:lnTo>
                  <a:pt x="2287828" y="2410887"/>
                </a:lnTo>
                <a:lnTo>
                  <a:pt x="2258700" y="2402843"/>
                </a:lnTo>
                <a:lnTo>
                  <a:pt x="2255145" y="2400817"/>
                </a:lnTo>
                <a:close/>
                <a:moveTo>
                  <a:pt x="1389899" y="2398817"/>
                </a:moveTo>
                <a:cubicBezTo>
                  <a:pt x="1393964" y="2400239"/>
                  <a:pt x="1402119" y="2399747"/>
                  <a:pt x="1408318" y="2401588"/>
                </a:cubicBezTo>
                <a:cubicBezTo>
                  <a:pt x="1414517" y="2403430"/>
                  <a:pt x="1418758" y="2407607"/>
                  <a:pt x="1414996" y="2418365"/>
                </a:cubicBezTo>
                <a:cubicBezTo>
                  <a:pt x="1411949" y="2417299"/>
                  <a:pt x="1403966" y="2417294"/>
                  <a:pt x="1397600" y="2415116"/>
                </a:cubicBezTo>
                <a:cubicBezTo>
                  <a:pt x="1391234" y="2412936"/>
                  <a:pt x="1386484" y="2408582"/>
                  <a:pt x="1389899" y="2398817"/>
                </a:cubicBezTo>
                <a:close/>
                <a:moveTo>
                  <a:pt x="1953692" y="2396586"/>
                </a:moveTo>
                <a:cubicBezTo>
                  <a:pt x="1955411" y="2401596"/>
                  <a:pt x="1958417" y="2404303"/>
                  <a:pt x="1962025" y="2405287"/>
                </a:cubicBezTo>
                <a:cubicBezTo>
                  <a:pt x="1965632" y="2406273"/>
                  <a:pt x="1969842" y="2405539"/>
                  <a:pt x="1973967" y="2403674"/>
                </a:cubicBezTo>
                <a:cubicBezTo>
                  <a:pt x="1967780" y="2401511"/>
                  <a:pt x="1959878" y="2398749"/>
                  <a:pt x="1953692" y="2396586"/>
                </a:cubicBezTo>
                <a:close/>
                <a:moveTo>
                  <a:pt x="9073160" y="2396079"/>
                </a:moveTo>
                <a:cubicBezTo>
                  <a:pt x="9070421" y="2403907"/>
                  <a:pt x="9067825" y="2405194"/>
                  <a:pt x="9063996" y="2403856"/>
                </a:cubicBezTo>
                <a:cubicBezTo>
                  <a:pt x="9066732" y="2396028"/>
                  <a:pt x="9069330" y="2394740"/>
                  <a:pt x="9073160" y="2396079"/>
                </a:cubicBezTo>
                <a:close/>
                <a:moveTo>
                  <a:pt x="2632683" y="2395702"/>
                </a:moveTo>
                <a:lnTo>
                  <a:pt x="2633037" y="2397051"/>
                </a:lnTo>
                <a:lnTo>
                  <a:pt x="2642536" y="2400513"/>
                </a:lnTo>
                <a:lnTo>
                  <a:pt x="2643091" y="2398926"/>
                </a:lnTo>
                <a:close/>
                <a:moveTo>
                  <a:pt x="9210211" y="2395180"/>
                </a:moveTo>
                <a:cubicBezTo>
                  <a:pt x="9241209" y="2412528"/>
                  <a:pt x="9269940" y="2429084"/>
                  <a:pt x="9300939" y="2446431"/>
                </a:cubicBezTo>
                <a:cubicBezTo>
                  <a:pt x="9293503" y="2467703"/>
                  <a:pt x="9265799" y="2447167"/>
                  <a:pt x="9260647" y="2443195"/>
                </a:cubicBezTo>
                <a:cubicBezTo>
                  <a:pt x="9246780" y="2434008"/>
                  <a:pt x="9233858" y="2427319"/>
                  <a:pt x="9220935" y="2420633"/>
                </a:cubicBezTo>
                <a:cubicBezTo>
                  <a:pt x="9217050" y="2419274"/>
                  <a:pt x="9211220" y="2417236"/>
                  <a:pt x="9205391" y="2415198"/>
                </a:cubicBezTo>
                <a:cubicBezTo>
                  <a:pt x="9202183" y="2411906"/>
                  <a:pt x="9208858" y="2399049"/>
                  <a:pt x="9210211" y="2395180"/>
                </a:cubicBezTo>
                <a:close/>
                <a:moveTo>
                  <a:pt x="2224534" y="2393412"/>
                </a:moveTo>
                <a:lnTo>
                  <a:pt x="2225183" y="2402385"/>
                </a:lnTo>
                <a:cubicBezTo>
                  <a:pt x="2226106" y="2406017"/>
                  <a:pt x="2229100" y="2408165"/>
                  <a:pt x="2232378" y="2407934"/>
                </a:cubicBezTo>
                <a:cubicBezTo>
                  <a:pt x="2235658" y="2407701"/>
                  <a:pt x="2239219" y="2405088"/>
                  <a:pt x="2241280" y="2399193"/>
                </a:cubicBezTo>
                <a:cubicBezTo>
                  <a:pt x="2237701" y="2397942"/>
                  <a:pt x="2233792" y="2396575"/>
                  <a:pt x="2229885" y="2395208"/>
                </a:cubicBezTo>
                <a:lnTo>
                  <a:pt x="2230190" y="2394973"/>
                </a:lnTo>
                <a:close/>
                <a:moveTo>
                  <a:pt x="8767947" y="2392467"/>
                </a:moveTo>
                <a:lnTo>
                  <a:pt x="8775069" y="2399916"/>
                </a:lnTo>
                <a:cubicBezTo>
                  <a:pt x="8779705" y="2401539"/>
                  <a:pt x="8787437" y="2405480"/>
                  <a:pt x="8792752" y="2402379"/>
                </a:cubicBezTo>
                <a:lnTo>
                  <a:pt x="8793244" y="2401711"/>
                </a:lnTo>
                <a:close/>
                <a:moveTo>
                  <a:pt x="9901335" y="2392210"/>
                </a:moveTo>
                <a:cubicBezTo>
                  <a:pt x="9909145" y="2397061"/>
                  <a:pt x="9916952" y="2401913"/>
                  <a:pt x="9922116" y="2414329"/>
                </a:cubicBezTo>
                <a:cubicBezTo>
                  <a:pt x="9913647" y="2411367"/>
                  <a:pt x="9895388" y="2409228"/>
                  <a:pt x="9901335" y="2392210"/>
                </a:cubicBezTo>
                <a:close/>
                <a:moveTo>
                  <a:pt x="9023262" y="2391007"/>
                </a:moveTo>
                <a:cubicBezTo>
                  <a:pt x="9025709" y="2390731"/>
                  <a:pt x="9028329" y="2392212"/>
                  <a:pt x="9031122" y="2393188"/>
                </a:cubicBezTo>
                <a:cubicBezTo>
                  <a:pt x="9026893" y="2405282"/>
                  <a:pt x="9020148" y="2400662"/>
                  <a:pt x="9016421" y="2399359"/>
                </a:cubicBezTo>
                <a:cubicBezTo>
                  <a:pt x="9018536" y="2393314"/>
                  <a:pt x="9020813" y="2391282"/>
                  <a:pt x="9023262" y="2391007"/>
                </a:cubicBezTo>
                <a:close/>
                <a:moveTo>
                  <a:pt x="9056809" y="2390363"/>
                </a:moveTo>
                <a:cubicBezTo>
                  <a:pt x="9060318" y="2391590"/>
                  <a:pt x="9061868" y="2394327"/>
                  <a:pt x="9059130" y="2402155"/>
                </a:cubicBezTo>
                <a:cubicBezTo>
                  <a:pt x="9055303" y="2400818"/>
                  <a:pt x="9054071" y="2398192"/>
                  <a:pt x="9056809" y="2390363"/>
                </a:cubicBezTo>
                <a:close/>
                <a:moveTo>
                  <a:pt x="9469801" y="2388100"/>
                </a:moveTo>
                <a:cubicBezTo>
                  <a:pt x="9466363" y="2397925"/>
                  <a:pt x="9472550" y="2400088"/>
                  <a:pt x="9476675" y="2401528"/>
                </a:cubicBezTo>
                <a:cubicBezTo>
                  <a:pt x="9480796" y="2389739"/>
                  <a:pt x="9473924" y="2389542"/>
                  <a:pt x="9469801" y="2388100"/>
                </a:cubicBezTo>
                <a:close/>
                <a:moveTo>
                  <a:pt x="1541616" y="2388012"/>
                </a:moveTo>
                <a:cubicBezTo>
                  <a:pt x="1544592" y="2389052"/>
                  <a:pt x="1549543" y="2389217"/>
                  <a:pt x="1553076" y="2391051"/>
                </a:cubicBezTo>
                <a:cubicBezTo>
                  <a:pt x="1556609" y="2392885"/>
                  <a:pt x="1558723" y="2396386"/>
                  <a:pt x="1556027" y="2404101"/>
                </a:cubicBezTo>
                <a:cubicBezTo>
                  <a:pt x="1553050" y="2403061"/>
                  <a:pt x="1548069" y="2402978"/>
                  <a:pt x="1544524" y="2401185"/>
                </a:cubicBezTo>
                <a:cubicBezTo>
                  <a:pt x="1540975" y="2399392"/>
                  <a:pt x="1538862" y="2395890"/>
                  <a:pt x="1541616" y="2388012"/>
                </a:cubicBezTo>
                <a:close/>
                <a:moveTo>
                  <a:pt x="8752158" y="2386697"/>
                </a:moveTo>
                <a:lnTo>
                  <a:pt x="8756768" y="2390883"/>
                </a:lnTo>
                <a:lnTo>
                  <a:pt x="8757623" y="2391357"/>
                </a:lnTo>
                <a:lnTo>
                  <a:pt x="8758440" y="2388993"/>
                </a:lnTo>
                <a:close/>
                <a:moveTo>
                  <a:pt x="8102056" y="2385162"/>
                </a:moveTo>
                <a:lnTo>
                  <a:pt x="8102109" y="2385339"/>
                </a:lnTo>
                <a:cubicBezTo>
                  <a:pt x="8106077" y="2390448"/>
                  <a:pt x="8114560" y="2389694"/>
                  <a:pt x="8117491" y="2390718"/>
                </a:cubicBezTo>
                <a:cubicBezTo>
                  <a:pt x="8127948" y="2392167"/>
                  <a:pt x="8137389" y="2395469"/>
                  <a:pt x="8143141" y="2404094"/>
                </a:cubicBezTo>
                <a:cubicBezTo>
                  <a:pt x="8150031" y="2403196"/>
                  <a:pt x="8161646" y="2406429"/>
                  <a:pt x="8169919" y="2399811"/>
                </a:cubicBezTo>
                <a:lnTo>
                  <a:pt x="8170585" y="2398800"/>
                </a:lnTo>
                <a:lnTo>
                  <a:pt x="8109995" y="2386453"/>
                </a:lnTo>
                <a:close/>
                <a:moveTo>
                  <a:pt x="2506836" y="2384056"/>
                </a:moveTo>
                <a:lnTo>
                  <a:pt x="2505149" y="2385399"/>
                </a:lnTo>
                <a:cubicBezTo>
                  <a:pt x="2509616" y="2385856"/>
                  <a:pt x="2517519" y="2389724"/>
                  <a:pt x="2525063" y="2390477"/>
                </a:cubicBezTo>
                <a:lnTo>
                  <a:pt x="2527845" y="2389946"/>
                </a:lnTo>
                <a:lnTo>
                  <a:pt x="2524548" y="2389322"/>
                </a:lnTo>
                <a:close/>
                <a:moveTo>
                  <a:pt x="8895044" y="2380449"/>
                </a:moveTo>
                <a:lnTo>
                  <a:pt x="8894477" y="2381423"/>
                </a:lnTo>
                <a:lnTo>
                  <a:pt x="8900967" y="2384265"/>
                </a:lnTo>
                <a:close/>
                <a:moveTo>
                  <a:pt x="2494441" y="2380371"/>
                </a:moveTo>
                <a:lnTo>
                  <a:pt x="2494068" y="2382904"/>
                </a:lnTo>
                <a:cubicBezTo>
                  <a:pt x="2494412" y="2384952"/>
                  <a:pt x="2495529" y="2386446"/>
                  <a:pt x="2497591" y="2387166"/>
                </a:cubicBezTo>
                <a:lnTo>
                  <a:pt x="2498321" y="2381524"/>
                </a:lnTo>
                <a:close/>
                <a:moveTo>
                  <a:pt x="1328883" y="2378711"/>
                </a:moveTo>
                <a:cubicBezTo>
                  <a:pt x="1332713" y="2380050"/>
                  <a:pt x="1334038" y="2382403"/>
                  <a:pt x="1331209" y="2390492"/>
                </a:cubicBezTo>
                <a:cubicBezTo>
                  <a:pt x="1327381" y="2389153"/>
                  <a:pt x="1326881" y="2384439"/>
                  <a:pt x="1328883" y="2378711"/>
                </a:cubicBezTo>
                <a:close/>
                <a:moveTo>
                  <a:pt x="9697184" y="2377464"/>
                </a:moveTo>
                <a:cubicBezTo>
                  <a:pt x="9701616" y="2377078"/>
                  <a:pt x="9704702" y="2379723"/>
                  <a:pt x="9704382" y="2390477"/>
                </a:cubicBezTo>
                <a:cubicBezTo>
                  <a:pt x="9703645" y="2405694"/>
                  <a:pt x="9720696" y="2402812"/>
                  <a:pt x="9726487" y="2404836"/>
                </a:cubicBezTo>
                <a:cubicBezTo>
                  <a:pt x="9719299" y="2413376"/>
                  <a:pt x="9714498" y="2420540"/>
                  <a:pt x="9707707" y="2413744"/>
                </a:cubicBezTo>
                <a:cubicBezTo>
                  <a:pt x="9700250" y="2402297"/>
                  <a:pt x="9690061" y="2392103"/>
                  <a:pt x="9681914" y="2382625"/>
                </a:cubicBezTo>
                <a:cubicBezTo>
                  <a:pt x="9686974" y="2381262"/>
                  <a:pt x="9692750" y="2377847"/>
                  <a:pt x="9697184" y="2377464"/>
                </a:cubicBezTo>
                <a:close/>
                <a:moveTo>
                  <a:pt x="8947180" y="2376170"/>
                </a:moveTo>
                <a:cubicBezTo>
                  <a:pt x="8948472" y="2378726"/>
                  <a:pt x="8952363" y="2380085"/>
                  <a:pt x="8954943" y="2385192"/>
                </a:cubicBezTo>
                <a:cubicBezTo>
                  <a:pt x="8949087" y="2389454"/>
                  <a:pt x="8943906" y="2385538"/>
                  <a:pt x="8947180" y="2376170"/>
                </a:cubicBezTo>
                <a:close/>
                <a:moveTo>
                  <a:pt x="9873489" y="2374583"/>
                </a:moveTo>
                <a:cubicBezTo>
                  <a:pt x="9880546" y="2379250"/>
                  <a:pt x="9897968" y="2381305"/>
                  <a:pt x="9891914" y="2398622"/>
                </a:cubicBezTo>
                <a:cubicBezTo>
                  <a:pt x="9880405" y="2405598"/>
                  <a:pt x="9876808" y="2384542"/>
                  <a:pt x="9873489" y="2374583"/>
                </a:cubicBezTo>
                <a:close/>
                <a:moveTo>
                  <a:pt x="1471956" y="2374260"/>
                </a:moveTo>
                <a:cubicBezTo>
                  <a:pt x="1478833" y="2374398"/>
                  <a:pt x="1484297" y="2378572"/>
                  <a:pt x="1490467" y="2380730"/>
                </a:cubicBezTo>
                <a:cubicBezTo>
                  <a:pt x="1486939" y="2390820"/>
                  <a:pt x="1486173" y="2399613"/>
                  <a:pt x="1477240" y="2398754"/>
                </a:cubicBezTo>
                <a:cubicBezTo>
                  <a:pt x="1470366" y="2398618"/>
                  <a:pt x="1465606" y="2392424"/>
                  <a:pt x="1459437" y="2390266"/>
                </a:cubicBezTo>
                <a:cubicBezTo>
                  <a:pt x="1462260" y="2382193"/>
                  <a:pt x="1463368" y="2373520"/>
                  <a:pt x="1471956" y="2374260"/>
                </a:cubicBezTo>
                <a:close/>
                <a:moveTo>
                  <a:pt x="2555415" y="2372583"/>
                </a:moveTo>
                <a:lnTo>
                  <a:pt x="2555198" y="2374595"/>
                </a:lnTo>
                <a:lnTo>
                  <a:pt x="2559156" y="2373687"/>
                </a:lnTo>
                <a:close/>
                <a:moveTo>
                  <a:pt x="2152241" y="2371982"/>
                </a:moveTo>
                <a:lnTo>
                  <a:pt x="2145188" y="2373906"/>
                </a:lnTo>
                <a:lnTo>
                  <a:pt x="2197148" y="2394790"/>
                </a:lnTo>
                <a:cubicBezTo>
                  <a:pt x="2197833" y="2392824"/>
                  <a:pt x="2198375" y="2389706"/>
                  <a:pt x="2199162" y="2386673"/>
                </a:cubicBezTo>
                <a:lnTo>
                  <a:pt x="2199323" y="2386321"/>
                </a:lnTo>
                <a:close/>
                <a:moveTo>
                  <a:pt x="1913719" y="2371954"/>
                </a:moveTo>
                <a:cubicBezTo>
                  <a:pt x="1905591" y="2395206"/>
                  <a:pt x="1937199" y="2397436"/>
                  <a:pt x="1944072" y="2404248"/>
                </a:cubicBezTo>
                <a:cubicBezTo>
                  <a:pt x="1946820" y="2396389"/>
                  <a:pt x="1948881" y="2390494"/>
                  <a:pt x="1950827" y="2384927"/>
                </a:cubicBezTo>
                <a:cubicBezTo>
                  <a:pt x="1946705" y="2383485"/>
                  <a:pt x="1940518" y="2381324"/>
                  <a:pt x="1936398" y="2379882"/>
                </a:cubicBezTo>
                <a:cubicBezTo>
                  <a:pt x="1930212" y="2377718"/>
                  <a:pt x="1921965" y="2374835"/>
                  <a:pt x="1913719" y="2371954"/>
                </a:cubicBezTo>
                <a:close/>
                <a:moveTo>
                  <a:pt x="9075313" y="2371484"/>
                </a:moveTo>
                <a:cubicBezTo>
                  <a:pt x="9102146" y="2380866"/>
                  <a:pt x="9129667" y="2388283"/>
                  <a:pt x="9156156" y="2397543"/>
                </a:cubicBezTo>
                <a:cubicBezTo>
                  <a:pt x="9157737" y="2404616"/>
                  <a:pt x="9161158" y="2410152"/>
                  <a:pt x="9165675" y="2414606"/>
                </a:cubicBezTo>
                <a:lnTo>
                  <a:pt x="9179574" y="2423741"/>
                </a:lnTo>
                <a:lnTo>
                  <a:pt x="9178477" y="2431427"/>
                </a:lnTo>
                <a:cubicBezTo>
                  <a:pt x="9178994" y="2433260"/>
                  <a:pt x="9180370" y="2434292"/>
                  <a:pt x="9182433" y="2435013"/>
                </a:cubicBezTo>
                <a:cubicBezTo>
                  <a:pt x="9183463" y="2432067"/>
                  <a:pt x="9183806" y="2429434"/>
                  <a:pt x="9183376" y="2427353"/>
                </a:cubicBezTo>
                <a:lnTo>
                  <a:pt x="9181199" y="2424810"/>
                </a:lnTo>
                <a:lnTo>
                  <a:pt x="9181770" y="2425183"/>
                </a:lnTo>
                <a:cubicBezTo>
                  <a:pt x="9193695" y="2430686"/>
                  <a:pt x="9207027" y="2433692"/>
                  <a:pt x="9215799" y="2437863"/>
                </a:cubicBezTo>
                <a:cubicBezTo>
                  <a:pt x="9241258" y="2451171"/>
                  <a:pt x="9265689" y="2466323"/>
                  <a:pt x="9291842" y="2484280"/>
                </a:cubicBezTo>
                <a:cubicBezTo>
                  <a:pt x="9316100" y="2500475"/>
                  <a:pt x="9340359" y="2518322"/>
                  <a:pt x="9364632" y="2536956"/>
                </a:cubicBezTo>
                <a:lnTo>
                  <a:pt x="9414275" y="2576044"/>
                </a:lnTo>
                <a:lnTo>
                  <a:pt x="9413618" y="2573263"/>
                </a:lnTo>
                <a:cubicBezTo>
                  <a:pt x="9414149" y="2570977"/>
                  <a:pt x="9415788" y="2569356"/>
                  <a:pt x="9418661" y="2570360"/>
                </a:cubicBezTo>
                <a:cubicBezTo>
                  <a:pt x="9417977" y="2572317"/>
                  <a:pt x="9417463" y="2573783"/>
                  <a:pt x="9416950" y="2575251"/>
                </a:cubicBezTo>
                <a:lnTo>
                  <a:pt x="9416155" y="2577526"/>
                </a:lnTo>
                <a:lnTo>
                  <a:pt x="9437514" y="2594344"/>
                </a:lnTo>
                <a:cubicBezTo>
                  <a:pt x="9460916" y="2613546"/>
                  <a:pt x="9484317" y="2632745"/>
                  <a:pt x="9507373" y="2651826"/>
                </a:cubicBezTo>
                <a:cubicBezTo>
                  <a:pt x="9517697" y="2662045"/>
                  <a:pt x="9528824" y="2669976"/>
                  <a:pt x="9543272" y="2675028"/>
                </a:cubicBezTo>
                <a:cubicBezTo>
                  <a:pt x="9548778" y="2679156"/>
                  <a:pt x="9546720" y="2685048"/>
                  <a:pt x="9548100" y="2694348"/>
                </a:cubicBezTo>
                <a:cubicBezTo>
                  <a:pt x="9547079" y="2709417"/>
                  <a:pt x="9557399" y="2713024"/>
                  <a:pt x="9564970" y="2717876"/>
                </a:cubicBezTo>
                <a:cubicBezTo>
                  <a:pt x="9575982" y="2726132"/>
                  <a:pt x="9584242" y="2735632"/>
                  <a:pt x="9596628" y="2739962"/>
                </a:cubicBezTo>
                <a:cubicBezTo>
                  <a:pt x="9606604" y="2743449"/>
                  <a:pt x="9608329" y="2752867"/>
                  <a:pt x="9611433" y="2762768"/>
                </a:cubicBezTo>
                <a:cubicBezTo>
                  <a:pt x="9615684" y="2777110"/>
                  <a:pt x="9626577" y="2779082"/>
                  <a:pt x="9634952" y="2788254"/>
                </a:cubicBezTo>
                <a:cubicBezTo>
                  <a:pt x="9610354" y="2779655"/>
                  <a:pt x="9588733" y="2763924"/>
                  <a:pt x="9567885" y="2745983"/>
                </a:cubicBezTo>
                <a:lnTo>
                  <a:pt x="9517810" y="2701448"/>
                </a:lnTo>
                <a:lnTo>
                  <a:pt x="9514166" y="2707986"/>
                </a:lnTo>
                <a:cubicBezTo>
                  <a:pt x="9512746" y="2709137"/>
                  <a:pt x="9511216" y="2709151"/>
                  <a:pt x="9509402" y="2708516"/>
                </a:cubicBezTo>
                <a:cubicBezTo>
                  <a:pt x="9510427" y="2705581"/>
                  <a:pt x="9511735" y="2703294"/>
                  <a:pt x="9513242" y="2701899"/>
                </a:cubicBezTo>
                <a:lnTo>
                  <a:pt x="9517197" y="2700902"/>
                </a:lnTo>
                <a:lnTo>
                  <a:pt x="9505449" y="2690454"/>
                </a:lnTo>
                <a:cubicBezTo>
                  <a:pt x="9513010" y="2682079"/>
                  <a:pt x="9523340" y="2698914"/>
                  <a:pt x="9528833" y="2683204"/>
                </a:cubicBezTo>
                <a:cubicBezTo>
                  <a:pt x="9517826" y="2681557"/>
                  <a:pt x="9504757" y="2685805"/>
                  <a:pt x="9496497" y="2676307"/>
                </a:cubicBezTo>
                <a:cubicBezTo>
                  <a:pt x="9499934" y="2673100"/>
                  <a:pt x="9503374" y="2669894"/>
                  <a:pt x="9506123" y="2668652"/>
                </a:cubicBezTo>
                <a:cubicBezTo>
                  <a:pt x="9429616" y="2611418"/>
                  <a:pt x="9356198" y="2544246"/>
                  <a:pt x="9276023" y="2489769"/>
                </a:cubicBezTo>
                <a:cubicBezTo>
                  <a:pt x="9256754" y="2478626"/>
                  <a:pt x="9235079" y="2468844"/>
                  <a:pt x="9219935" y="2452531"/>
                </a:cubicBezTo>
                <a:cubicBezTo>
                  <a:pt x="9214430" y="2448403"/>
                  <a:pt x="9208233" y="2439625"/>
                  <a:pt x="9200667" y="2441387"/>
                </a:cubicBezTo>
                <a:cubicBezTo>
                  <a:pt x="9195167" y="2443873"/>
                  <a:pt x="9191046" y="2455656"/>
                  <a:pt x="9184855" y="2453491"/>
                </a:cubicBezTo>
                <a:cubicBezTo>
                  <a:pt x="9166622" y="2447116"/>
                  <a:pt x="9148721" y="2425432"/>
                  <a:pt x="9132205" y="2413047"/>
                </a:cubicBezTo>
                <a:cubicBezTo>
                  <a:pt x="9113967" y="2400058"/>
                  <a:pt x="9093321" y="2386229"/>
                  <a:pt x="9075313" y="2371484"/>
                </a:cubicBezTo>
                <a:close/>
                <a:moveTo>
                  <a:pt x="8292709" y="2370164"/>
                </a:moveTo>
                <a:lnTo>
                  <a:pt x="8261072" y="2374734"/>
                </a:lnTo>
                <a:lnTo>
                  <a:pt x="8273041" y="2383730"/>
                </a:lnTo>
                <a:lnTo>
                  <a:pt x="8281646" y="2393062"/>
                </a:lnTo>
                <a:lnTo>
                  <a:pt x="8285762" y="2395861"/>
                </a:lnTo>
                <a:lnTo>
                  <a:pt x="8284983" y="2394589"/>
                </a:lnTo>
                <a:cubicBezTo>
                  <a:pt x="8290865" y="2390057"/>
                  <a:pt x="8290865" y="2390057"/>
                  <a:pt x="8290728" y="2396597"/>
                </a:cubicBezTo>
                <a:lnTo>
                  <a:pt x="8288793" y="2397925"/>
                </a:lnTo>
                <a:lnTo>
                  <a:pt x="8289173" y="2398182"/>
                </a:lnTo>
                <a:lnTo>
                  <a:pt x="8288635" y="2399328"/>
                </a:lnTo>
                <a:lnTo>
                  <a:pt x="8294640" y="2403066"/>
                </a:lnTo>
                <a:lnTo>
                  <a:pt x="8300400" y="2404088"/>
                </a:lnTo>
                <a:lnTo>
                  <a:pt x="8301864" y="2403240"/>
                </a:lnTo>
                <a:lnTo>
                  <a:pt x="8315983" y="2406344"/>
                </a:lnTo>
                <a:lnTo>
                  <a:pt x="8325999" y="2407206"/>
                </a:lnTo>
                <a:lnTo>
                  <a:pt x="8330320" y="2409499"/>
                </a:lnTo>
                <a:lnTo>
                  <a:pt x="8336252" y="2410802"/>
                </a:lnTo>
                <a:lnTo>
                  <a:pt x="8344687" y="2412896"/>
                </a:lnTo>
                <a:lnTo>
                  <a:pt x="8351422" y="2407274"/>
                </a:lnTo>
                <a:cubicBezTo>
                  <a:pt x="8358866" y="2399218"/>
                  <a:pt x="8361732" y="2404264"/>
                  <a:pt x="8366541" y="2410355"/>
                </a:cubicBezTo>
                <a:cubicBezTo>
                  <a:pt x="8369978" y="2413761"/>
                  <a:pt x="8372040" y="2407866"/>
                  <a:pt x="8376047" y="2403021"/>
                </a:cubicBezTo>
                <a:cubicBezTo>
                  <a:pt x="8380686" y="2399678"/>
                  <a:pt x="8383070" y="2406509"/>
                  <a:pt x="8384504" y="2411403"/>
                </a:cubicBezTo>
                <a:lnTo>
                  <a:pt x="8385202" y="2413678"/>
                </a:lnTo>
                <a:lnTo>
                  <a:pt x="8385670" y="2415204"/>
                </a:lnTo>
                <a:cubicBezTo>
                  <a:pt x="8391281" y="2419004"/>
                  <a:pt x="8395061" y="2420326"/>
                  <a:pt x="8401821" y="2420850"/>
                </a:cubicBezTo>
                <a:cubicBezTo>
                  <a:pt x="8432169" y="2426683"/>
                  <a:pt x="8464351" y="2420659"/>
                  <a:pt x="8492182" y="2432594"/>
                </a:cubicBezTo>
                <a:lnTo>
                  <a:pt x="8523998" y="2448061"/>
                </a:lnTo>
                <a:lnTo>
                  <a:pt x="8526974" y="2447653"/>
                </a:lnTo>
                <a:cubicBezTo>
                  <a:pt x="8528894" y="2446566"/>
                  <a:pt x="8530564" y="2444533"/>
                  <a:pt x="8531767" y="2441094"/>
                </a:cubicBezTo>
                <a:cubicBezTo>
                  <a:pt x="8507981" y="2433881"/>
                  <a:pt x="8485451" y="2424901"/>
                  <a:pt x="8463048" y="2415692"/>
                </a:cubicBezTo>
                <a:lnTo>
                  <a:pt x="8397145" y="2389712"/>
                </a:lnTo>
                <a:lnTo>
                  <a:pt x="8396489" y="2390532"/>
                </a:lnTo>
                <a:cubicBezTo>
                  <a:pt x="8394055" y="2391446"/>
                  <a:pt x="8391323" y="2390977"/>
                  <a:pt x="8388587" y="2389880"/>
                </a:cubicBezTo>
                <a:lnTo>
                  <a:pt x="8378427" y="2384138"/>
                </a:lnTo>
                <a:lnTo>
                  <a:pt x="8362120" y="2379477"/>
                </a:lnTo>
                <a:cubicBezTo>
                  <a:pt x="8339804" y="2373674"/>
                  <a:pt x="8316768" y="2369410"/>
                  <a:pt x="8292709" y="2370164"/>
                </a:cubicBezTo>
                <a:close/>
                <a:moveTo>
                  <a:pt x="8975790" y="2363478"/>
                </a:moveTo>
                <a:cubicBezTo>
                  <a:pt x="8979418" y="2364746"/>
                  <a:pt x="8979862" y="2369294"/>
                  <a:pt x="8977810" y="2375166"/>
                </a:cubicBezTo>
                <a:cubicBezTo>
                  <a:pt x="8974182" y="2373898"/>
                  <a:pt x="8973053" y="2371306"/>
                  <a:pt x="8975790" y="2363478"/>
                </a:cubicBezTo>
                <a:close/>
                <a:moveTo>
                  <a:pt x="9062945" y="2362693"/>
                </a:moveTo>
                <a:cubicBezTo>
                  <a:pt x="9065671" y="2362778"/>
                  <a:pt x="9068439" y="2364324"/>
                  <a:pt x="9070404" y="2365011"/>
                </a:cubicBezTo>
                <a:cubicBezTo>
                  <a:pt x="9066196" y="2377048"/>
                  <a:pt x="9059656" y="2370517"/>
                  <a:pt x="9055725" y="2369141"/>
                </a:cubicBezTo>
                <a:cubicBezTo>
                  <a:pt x="9057529" y="2363983"/>
                  <a:pt x="9060216" y="2362607"/>
                  <a:pt x="9062945" y="2362693"/>
                </a:cubicBezTo>
                <a:close/>
                <a:moveTo>
                  <a:pt x="9669383" y="2361987"/>
                </a:moveTo>
                <a:cubicBezTo>
                  <a:pt x="9673244" y="2362831"/>
                  <a:pt x="9677189" y="2365868"/>
                  <a:pt x="9680222" y="2366928"/>
                </a:cubicBezTo>
                <a:cubicBezTo>
                  <a:pt x="9674828" y="2382356"/>
                  <a:pt x="9664770" y="2372208"/>
                  <a:pt x="9659043" y="2370207"/>
                </a:cubicBezTo>
                <a:cubicBezTo>
                  <a:pt x="9661742" y="2362494"/>
                  <a:pt x="9665520" y="2361143"/>
                  <a:pt x="9669383" y="2361987"/>
                </a:cubicBezTo>
                <a:close/>
                <a:moveTo>
                  <a:pt x="1876954" y="2359101"/>
                </a:moveTo>
                <a:cubicBezTo>
                  <a:pt x="1873575" y="2368762"/>
                  <a:pt x="1878931" y="2373298"/>
                  <a:pt x="1885902" y="2375689"/>
                </a:cubicBezTo>
                <a:cubicBezTo>
                  <a:pt x="1892876" y="2378080"/>
                  <a:pt x="1901465" y="2378328"/>
                  <a:pt x="1904558" y="2379409"/>
                </a:cubicBezTo>
                <a:cubicBezTo>
                  <a:pt x="1907936" y="2369748"/>
                  <a:pt x="1903096" y="2365391"/>
                  <a:pt x="1896382" y="2363091"/>
                </a:cubicBezTo>
                <a:cubicBezTo>
                  <a:pt x="1889668" y="2360789"/>
                  <a:pt x="1881078" y="2360542"/>
                  <a:pt x="1876954" y="2359101"/>
                </a:cubicBezTo>
                <a:close/>
                <a:moveTo>
                  <a:pt x="2500722" y="2358665"/>
                </a:moveTo>
                <a:lnTo>
                  <a:pt x="2499725" y="2361211"/>
                </a:lnTo>
                <a:cubicBezTo>
                  <a:pt x="2499981" y="2363998"/>
                  <a:pt x="2501440" y="2366509"/>
                  <a:pt x="2503373" y="2368699"/>
                </a:cubicBezTo>
                <a:lnTo>
                  <a:pt x="2504787" y="2369821"/>
                </a:lnTo>
                <a:lnTo>
                  <a:pt x="2520021" y="2373212"/>
                </a:lnTo>
                <a:lnTo>
                  <a:pt x="2542142" y="2377992"/>
                </a:lnTo>
                <a:lnTo>
                  <a:pt x="2542830" y="2376886"/>
                </a:lnTo>
                <a:lnTo>
                  <a:pt x="2543302" y="2368553"/>
                </a:lnTo>
                <a:lnTo>
                  <a:pt x="2528799" y="2362012"/>
                </a:lnTo>
                <a:lnTo>
                  <a:pt x="2525412" y="2360325"/>
                </a:lnTo>
                <a:lnTo>
                  <a:pt x="2519045" y="2360318"/>
                </a:lnTo>
                <a:close/>
                <a:moveTo>
                  <a:pt x="9150405" y="2357204"/>
                </a:moveTo>
                <a:cubicBezTo>
                  <a:pt x="9158254" y="2359948"/>
                  <a:pt x="9166103" y="2362692"/>
                  <a:pt x="9173953" y="2365437"/>
                </a:cubicBezTo>
                <a:cubicBezTo>
                  <a:pt x="9180637" y="2365214"/>
                  <a:pt x="9186497" y="2361051"/>
                  <a:pt x="9194434" y="2357247"/>
                </a:cubicBezTo>
                <a:cubicBezTo>
                  <a:pt x="9192385" y="2363109"/>
                  <a:pt x="9191613" y="2371613"/>
                  <a:pt x="9189679" y="2377148"/>
                </a:cubicBezTo>
                <a:cubicBezTo>
                  <a:pt x="9195565" y="2379207"/>
                  <a:pt x="9201127" y="2381150"/>
                  <a:pt x="9207014" y="2383209"/>
                </a:cubicBezTo>
                <a:cubicBezTo>
                  <a:pt x="9203683" y="2386431"/>
                  <a:pt x="9198308" y="2395516"/>
                  <a:pt x="9194382" y="2394144"/>
                </a:cubicBezTo>
                <a:cubicBezTo>
                  <a:pt x="9188822" y="2392201"/>
                  <a:pt x="9184897" y="2390829"/>
                  <a:pt x="9179692" y="2386816"/>
                </a:cubicBezTo>
                <a:cubicBezTo>
                  <a:pt x="9169285" y="2378790"/>
                  <a:pt x="9160242" y="2366858"/>
                  <a:pt x="9150405" y="2357204"/>
                </a:cubicBezTo>
                <a:close/>
                <a:moveTo>
                  <a:pt x="2471054" y="2356530"/>
                </a:moveTo>
                <a:lnTo>
                  <a:pt x="2472019" y="2358014"/>
                </a:lnTo>
                <a:cubicBezTo>
                  <a:pt x="2474538" y="2359906"/>
                  <a:pt x="2478348" y="2360595"/>
                  <a:pt x="2481439" y="2361675"/>
                </a:cubicBezTo>
                <a:lnTo>
                  <a:pt x="2481974" y="2357252"/>
                </a:lnTo>
                <a:close/>
                <a:moveTo>
                  <a:pt x="1475832" y="2355697"/>
                </a:moveTo>
                <a:cubicBezTo>
                  <a:pt x="1478822" y="2355040"/>
                  <a:pt x="1482305" y="2355811"/>
                  <a:pt x="1485796" y="2357193"/>
                </a:cubicBezTo>
                <a:cubicBezTo>
                  <a:pt x="1492777" y="2359953"/>
                  <a:pt x="1499789" y="2365154"/>
                  <a:pt x="1502936" y="2366255"/>
                </a:cubicBezTo>
                <a:cubicBezTo>
                  <a:pt x="1499909" y="2374912"/>
                  <a:pt x="1492958" y="2374591"/>
                  <a:pt x="1485976" y="2371831"/>
                </a:cubicBezTo>
                <a:cubicBezTo>
                  <a:pt x="1478994" y="2369068"/>
                  <a:pt x="1471984" y="2363867"/>
                  <a:pt x="1468835" y="2362767"/>
                </a:cubicBezTo>
                <a:cubicBezTo>
                  <a:pt x="1470349" y="2358438"/>
                  <a:pt x="1472844" y="2356353"/>
                  <a:pt x="1475832" y="2355697"/>
                </a:cubicBezTo>
                <a:close/>
                <a:moveTo>
                  <a:pt x="8847263" y="2353041"/>
                </a:moveTo>
                <a:lnTo>
                  <a:pt x="8844783" y="2355224"/>
                </a:lnTo>
                <a:lnTo>
                  <a:pt x="8848378" y="2358047"/>
                </a:lnTo>
                <a:close/>
                <a:moveTo>
                  <a:pt x="8782269" y="2352663"/>
                </a:moveTo>
                <a:lnTo>
                  <a:pt x="8778070" y="2357138"/>
                </a:lnTo>
                <a:cubicBezTo>
                  <a:pt x="8774804" y="2358477"/>
                  <a:pt x="8771282" y="2358900"/>
                  <a:pt x="8768534" y="2360148"/>
                </a:cubicBezTo>
                <a:lnTo>
                  <a:pt x="8765180" y="2362287"/>
                </a:lnTo>
                <a:lnTo>
                  <a:pt x="8863211" y="2397088"/>
                </a:lnTo>
                <a:cubicBezTo>
                  <a:pt x="8878838" y="2402551"/>
                  <a:pt x="8895840" y="2404085"/>
                  <a:pt x="8909196" y="2415003"/>
                </a:cubicBezTo>
                <a:cubicBezTo>
                  <a:pt x="8916326" y="2419699"/>
                  <a:pt x="8920125" y="2427644"/>
                  <a:pt x="8927939" y="2430375"/>
                </a:cubicBezTo>
                <a:cubicBezTo>
                  <a:pt x="8933799" y="2432424"/>
                  <a:pt x="8942302" y="2433190"/>
                  <a:pt x="8948162" y="2435239"/>
                </a:cubicBezTo>
                <a:cubicBezTo>
                  <a:pt x="8955976" y="2437971"/>
                  <a:pt x="8959774" y="2445915"/>
                  <a:pt x="8965204" y="2454428"/>
                </a:cubicBezTo>
                <a:cubicBezTo>
                  <a:pt x="8970955" y="2463055"/>
                  <a:pt x="8979458" y="2463820"/>
                  <a:pt x="8989225" y="2467235"/>
                </a:cubicBezTo>
                <a:cubicBezTo>
                  <a:pt x="9001634" y="2469370"/>
                  <a:pt x="9017623" y="2472753"/>
                  <a:pt x="9021894" y="2491888"/>
                </a:cubicBezTo>
                <a:lnTo>
                  <a:pt x="8974201" y="2472184"/>
                </a:lnTo>
                <a:lnTo>
                  <a:pt x="8967112" y="2486724"/>
                </a:lnTo>
                <a:cubicBezTo>
                  <a:pt x="8966089" y="2492123"/>
                  <a:pt x="8967115" y="2497456"/>
                  <a:pt x="8970198" y="2505165"/>
                </a:cubicBezTo>
                <a:cubicBezTo>
                  <a:pt x="8975699" y="2496035"/>
                  <a:pt x="8981209" y="2480277"/>
                  <a:pt x="8991504" y="2483877"/>
                </a:cubicBezTo>
                <a:lnTo>
                  <a:pt x="8987495" y="2495344"/>
                </a:lnTo>
                <a:lnTo>
                  <a:pt x="8994153" y="2496998"/>
                </a:lnTo>
                <a:cubicBezTo>
                  <a:pt x="8997506" y="2498723"/>
                  <a:pt x="8999465" y="2502168"/>
                  <a:pt x="8996711" y="2510048"/>
                </a:cubicBezTo>
                <a:cubicBezTo>
                  <a:pt x="8993891" y="2509063"/>
                  <a:pt x="8989174" y="2508980"/>
                  <a:pt x="8985837" y="2507215"/>
                </a:cubicBezTo>
                <a:lnTo>
                  <a:pt x="8984075" y="2505123"/>
                </a:lnTo>
                <a:lnTo>
                  <a:pt x="8981862" y="2511453"/>
                </a:lnTo>
                <a:cubicBezTo>
                  <a:pt x="8985293" y="2514861"/>
                  <a:pt x="8988725" y="2518270"/>
                  <a:pt x="8992842" y="2519711"/>
                </a:cubicBezTo>
                <a:cubicBezTo>
                  <a:pt x="9001761" y="2527250"/>
                  <a:pt x="9008620" y="2534069"/>
                  <a:pt x="9017196" y="2541489"/>
                </a:cubicBezTo>
                <a:cubicBezTo>
                  <a:pt x="9003985" y="2533553"/>
                  <a:pt x="8990861" y="2526755"/>
                  <a:pt x="8977650" y="2520204"/>
                </a:cubicBezTo>
                <a:lnTo>
                  <a:pt x="8958118" y="2510545"/>
                </a:lnTo>
                <a:lnTo>
                  <a:pt x="8959248" y="2511569"/>
                </a:lnTo>
                <a:cubicBezTo>
                  <a:pt x="8967200" y="2519265"/>
                  <a:pt x="8974933" y="2526931"/>
                  <a:pt x="8984359" y="2531327"/>
                </a:cubicBezTo>
                <a:cubicBezTo>
                  <a:pt x="9005630" y="2542072"/>
                  <a:pt x="9026387" y="2554290"/>
                  <a:pt x="9047304" y="2566839"/>
                </a:cubicBezTo>
                <a:lnTo>
                  <a:pt x="9050473" y="2568698"/>
                </a:lnTo>
                <a:lnTo>
                  <a:pt x="9051360" y="2556067"/>
                </a:lnTo>
                <a:cubicBezTo>
                  <a:pt x="9053271" y="2551418"/>
                  <a:pt x="9056040" y="2546791"/>
                  <a:pt x="9057435" y="2542802"/>
                </a:cubicBezTo>
                <a:cubicBezTo>
                  <a:pt x="9058640" y="2541824"/>
                  <a:pt x="9059951" y="2541444"/>
                  <a:pt x="9061319" y="2541554"/>
                </a:cubicBezTo>
                <a:lnTo>
                  <a:pt x="9068337" y="2545858"/>
                </a:lnTo>
                <a:lnTo>
                  <a:pt x="9069122" y="2543615"/>
                </a:lnTo>
                <a:cubicBezTo>
                  <a:pt x="9074626" y="2545539"/>
                  <a:pt x="9082396" y="2548257"/>
                  <a:pt x="9088226" y="2550294"/>
                </a:cubicBezTo>
                <a:cubicBezTo>
                  <a:pt x="9094054" y="2552331"/>
                  <a:pt x="9097939" y="2553689"/>
                  <a:pt x="9101824" y="2555048"/>
                </a:cubicBezTo>
                <a:lnTo>
                  <a:pt x="9101266" y="2556643"/>
                </a:lnTo>
                <a:lnTo>
                  <a:pt x="9105982" y="2555064"/>
                </a:lnTo>
                <a:cubicBezTo>
                  <a:pt x="9101841" y="2560313"/>
                  <a:pt x="9097702" y="2565563"/>
                  <a:pt x="9092866" y="2572801"/>
                </a:cubicBezTo>
                <a:lnTo>
                  <a:pt x="9092917" y="2562914"/>
                </a:lnTo>
                <a:lnTo>
                  <a:pt x="9077034" y="2557362"/>
                </a:lnTo>
                <a:lnTo>
                  <a:pt x="9075329" y="2556765"/>
                </a:lnTo>
                <a:lnTo>
                  <a:pt x="9078778" y="2579364"/>
                </a:lnTo>
                <a:lnTo>
                  <a:pt x="9063532" y="2576363"/>
                </a:lnTo>
                <a:lnTo>
                  <a:pt x="9082041" y="2587225"/>
                </a:lnTo>
                <a:lnTo>
                  <a:pt x="9084844" y="2582316"/>
                </a:lnTo>
                <a:cubicBezTo>
                  <a:pt x="9086316" y="2581177"/>
                  <a:pt x="9087929" y="2581172"/>
                  <a:pt x="9089844" y="2581842"/>
                </a:cubicBezTo>
                <a:cubicBezTo>
                  <a:pt x="9088842" y="2584706"/>
                  <a:pt x="9087508" y="2586982"/>
                  <a:pt x="9085949" y="2588376"/>
                </a:cubicBezTo>
                <a:lnTo>
                  <a:pt x="9084556" y="2588703"/>
                </a:lnTo>
                <a:lnTo>
                  <a:pt x="9111199" y="2604337"/>
                </a:lnTo>
                <a:cubicBezTo>
                  <a:pt x="9120912" y="2611041"/>
                  <a:pt x="9131457" y="2616933"/>
                  <a:pt x="9142003" y="2622824"/>
                </a:cubicBezTo>
                <a:lnTo>
                  <a:pt x="9166089" y="2637280"/>
                </a:lnTo>
                <a:lnTo>
                  <a:pt x="9139666" y="2615471"/>
                </a:lnTo>
                <a:cubicBezTo>
                  <a:pt x="9150998" y="2619433"/>
                  <a:pt x="9162319" y="2625089"/>
                  <a:pt x="9173855" y="2630819"/>
                </a:cubicBezTo>
                <a:lnTo>
                  <a:pt x="9196837" y="2641052"/>
                </a:lnTo>
                <a:lnTo>
                  <a:pt x="9200591" y="2637939"/>
                </a:lnTo>
                <a:cubicBezTo>
                  <a:pt x="9198004" y="2632603"/>
                  <a:pt x="9193437" y="2626575"/>
                  <a:pt x="9188176" y="2622520"/>
                </a:cubicBezTo>
                <a:lnTo>
                  <a:pt x="9198540" y="2627217"/>
                </a:lnTo>
                <a:lnTo>
                  <a:pt x="9212567" y="2613399"/>
                </a:lnTo>
                <a:cubicBezTo>
                  <a:pt x="9219235" y="2620269"/>
                  <a:pt x="9238831" y="2622581"/>
                  <a:pt x="9231881" y="2642467"/>
                </a:cubicBezTo>
                <a:lnTo>
                  <a:pt x="9215303" y="2636672"/>
                </a:lnTo>
                <a:lnTo>
                  <a:pt x="9230343" y="2648341"/>
                </a:lnTo>
                <a:cubicBezTo>
                  <a:pt x="9226031" y="2647942"/>
                  <a:pt x="9221870" y="2648703"/>
                  <a:pt x="9217870" y="2649798"/>
                </a:cubicBezTo>
                <a:lnTo>
                  <a:pt x="9217052" y="2650042"/>
                </a:lnTo>
                <a:lnTo>
                  <a:pt x="9227354" y="2654617"/>
                </a:lnTo>
                <a:cubicBezTo>
                  <a:pt x="9233345" y="2658978"/>
                  <a:pt x="9237424" y="2665501"/>
                  <a:pt x="9233896" y="2675592"/>
                </a:cubicBezTo>
                <a:lnTo>
                  <a:pt x="9215280" y="2669083"/>
                </a:lnTo>
                <a:lnTo>
                  <a:pt x="9210134" y="2671084"/>
                </a:lnTo>
                <a:cubicBezTo>
                  <a:pt x="9208519" y="2672171"/>
                  <a:pt x="9207098" y="2673882"/>
                  <a:pt x="9206069" y="2676829"/>
                </a:cubicBezTo>
                <a:cubicBezTo>
                  <a:pt x="9256900" y="2712239"/>
                  <a:pt x="9307733" y="2747653"/>
                  <a:pt x="9357991" y="2784701"/>
                </a:cubicBezTo>
                <a:cubicBezTo>
                  <a:pt x="9382594" y="2802123"/>
                  <a:pt x="9406182" y="2821395"/>
                  <a:pt x="9430098" y="2840782"/>
                </a:cubicBezTo>
                <a:cubicBezTo>
                  <a:pt x="9439760" y="2850774"/>
                  <a:pt x="9452747" y="2857520"/>
                  <a:pt x="9461395" y="2869364"/>
                </a:cubicBezTo>
                <a:cubicBezTo>
                  <a:pt x="9468524" y="2874060"/>
                  <a:pt x="9455906" y="2891335"/>
                  <a:pt x="9463721" y="2894065"/>
                </a:cubicBezTo>
                <a:cubicBezTo>
                  <a:pt x="9467728" y="2882603"/>
                  <a:pt x="9468524" y="2874060"/>
                  <a:pt x="9477025" y="2874828"/>
                </a:cubicBezTo>
                <a:cubicBezTo>
                  <a:pt x="9482885" y="2876877"/>
                  <a:pt x="9486320" y="2867053"/>
                  <a:pt x="9489069" y="2859191"/>
                </a:cubicBezTo>
                <a:cubicBezTo>
                  <a:pt x="9507120" y="2866606"/>
                  <a:pt x="9524593" y="2874369"/>
                  <a:pt x="9541307" y="2883519"/>
                </a:cubicBezTo>
                <a:lnTo>
                  <a:pt x="9583802" y="2912623"/>
                </a:lnTo>
                <a:lnTo>
                  <a:pt x="9587601" y="2902489"/>
                </a:lnTo>
                <a:cubicBezTo>
                  <a:pt x="9612339" y="2917752"/>
                  <a:pt x="9635364" y="2936828"/>
                  <a:pt x="9666976" y="2939058"/>
                </a:cubicBezTo>
                <a:lnTo>
                  <a:pt x="9629850" y="2915252"/>
                </a:lnTo>
                <a:lnTo>
                  <a:pt x="9628864" y="2918864"/>
                </a:lnTo>
                <a:cubicBezTo>
                  <a:pt x="9626876" y="2918169"/>
                  <a:pt x="9626222" y="2916842"/>
                  <a:pt x="9626324" y="2914954"/>
                </a:cubicBezTo>
                <a:lnTo>
                  <a:pt x="9626721" y="2913501"/>
                </a:lnTo>
                <a:lnTo>
                  <a:pt x="9617650" y="2908630"/>
                </a:lnTo>
                <a:cubicBezTo>
                  <a:pt x="9613857" y="2906524"/>
                  <a:pt x="9610162" y="2904128"/>
                  <a:pt x="9606725" y="2900720"/>
                </a:cubicBezTo>
                <a:cubicBezTo>
                  <a:pt x="9601916" y="2894629"/>
                  <a:pt x="9608100" y="2890177"/>
                  <a:pt x="9606725" y="2880874"/>
                </a:cubicBezTo>
                <a:cubicBezTo>
                  <a:pt x="9606037" y="2876225"/>
                  <a:pt x="9603287" y="2870850"/>
                  <a:pt x="9599851" y="2867444"/>
                </a:cubicBezTo>
                <a:cubicBezTo>
                  <a:pt x="9590917" y="2859910"/>
                  <a:pt x="9580610" y="2856307"/>
                  <a:pt x="9570987" y="2850737"/>
                </a:cubicBezTo>
                <a:cubicBezTo>
                  <a:pt x="9535593" y="2833953"/>
                  <a:pt x="9505009" y="2803415"/>
                  <a:pt x="9471220" y="2780942"/>
                </a:cubicBezTo>
                <a:cubicBezTo>
                  <a:pt x="9445706" y="2760446"/>
                  <a:pt x="9378247" y="2711640"/>
                  <a:pt x="9337994" y="2683818"/>
                </a:cubicBezTo>
                <a:lnTo>
                  <a:pt x="9316166" y="2669328"/>
                </a:lnTo>
                <a:lnTo>
                  <a:pt x="9306926" y="2663665"/>
                </a:lnTo>
                <a:lnTo>
                  <a:pt x="9298448" y="2659667"/>
                </a:lnTo>
                <a:cubicBezTo>
                  <a:pt x="9294912" y="2658201"/>
                  <a:pt x="9291447" y="2656531"/>
                  <a:pt x="9287952" y="2653289"/>
                </a:cubicBezTo>
                <a:cubicBezTo>
                  <a:pt x="9284172" y="2650864"/>
                  <a:pt x="9283311" y="2648357"/>
                  <a:pt x="9283828" y="2645231"/>
                </a:cubicBezTo>
                <a:lnTo>
                  <a:pt x="9285409" y="2640712"/>
                </a:lnTo>
                <a:lnTo>
                  <a:pt x="9270332" y="2629014"/>
                </a:lnTo>
                <a:cubicBezTo>
                  <a:pt x="9271705" y="2625081"/>
                  <a:pt x="9274346" y="2623799"/>
                  <a:pt x="9279629" y="2621234"/>
                </a:cubicBezTo>
                <a:lnTo>
                  <a:pt x="9279150" y="2621032"/>
                </a:lnTo>
                <a:lnTo>
                  <a:pt x="9266300" y="2617049"/>
                </a:lnTo>
                <a:lnTo>
                  <a:pt x="9258555" y="2612430"/>
                </a:lnTo>
                <a:lnTo>
                  <a:pt x="9214881" y="2594185"/>
                </a:lnTo>
                <a:lnTo>
                  <a:pt x="9217917" y="2588359"/>
                </a:lnTo>
                <a:lnTo>
                  <a:pt x="9184177" y="2568492"/>
                </a:lnTo>
                <a:lnTo>
                  <a:pt x="9183596" y="2568173"/>
                </a:lnTo>
                <a:lnTo>
                  <a:pt x="9176907" y="2565833"/>
                </a:lnTo>
                <a:cubicBezTo>
                  <a:pt x="9177485" y="2570448"/>
                  <a:pt x="9178755" y="2573097"/>
                  <a:pt x="9179334" y="2577713"/>
                </a:cubicBezTo>
                <a:cubicBezTo>
                  <a:pt x="9168987" y="2575935"/>
                  <a:pt x="9158530" y="2574483"/>
                  <a:pt x="9148756" y="2571067"/>
                </a:cubicBezTo>
                <a:cubicBezTo>
                  <a:pt x="9150819" y="2565171"/>
                  <a:pt x="9152767" y="2559600"/>
                  <a:pt x="9154826" y="2553703"/>
                </a:cubicBezTo>
                <a:cubicBezTo>
                  <a:pt x="9158051" y="2557034"/>
                  <a:pt x="9161270" y="2560368"/>
                  <a:pt x="9163803" y="2565664"/>
                </a:cubicBezTo>
                <a:lnTo>
                  <a:pt x="9168356" y="2559755"/>
                </a:lnTo>
                <a:lnTo>
                  <a:pt x="9141890" y="2545136"/>
                </a:lnTo>
                <a:lnTo>
                  <a:pt x="9142229" y="2547919"/>
                </a:lnTo>
                <a:cubicBezTo>
                  <a:pt x="9144160" y="2549974"/>
                  <a:pt x="9147010" y="2550970"/>
                  <a:pt x="9148965" y="2551652"/>
                </a:cubicBezTo>
                <a:cubicBezTo>
                  <a:pt x="9142307" y="2558150"/>
                  <a:pt x="9138290" y="2563364"/>
                  <a:pt x="9134127" y="2557495"/>
                </a:cubicBezTo>
                <a:lnTo>
                  <a:pt x="9132700" y="2555262"/>
                </a:lnTo>
                <a:lnTo>
                  <a:pt x="9129867" y="2560029"/>
                </a:lnTo>
                <a:cubicBezTo>
                  <a:pt x="9128313" y="2561408"/>
                  <a:pt x="9126534" y="2561883"/>
                  <a:pt x="9124619" y="2561214"/>
                </a:cubicBezTo>
                <a:cubicBezTo>
                  <a:pt x="9125646" y="2558280"/>
                  <a:pt x="9126981" y="2556000"/>
                  <a:pt x="9128537" y="2554622"/>
                </a:cubicBezTo>
                <a:lnTo>
                  <a:pt x="9131818" y="2553880"/>
                </a:lnTo>
                <a:lnTo>
                  <a:pt x="9128458" y="2548620"/>
                </a:lnTo>
                <a:lnTo>
                  <a:pt x="9130378" y="2538778"/>
                </a:lnTo>
                <a:lnTo>
                  <a:pt x="9127294" y="2537074"/>
                </a:lnTo>
                <a:cubicBezTo>
                  <a:pt x="9108465" y="2526679"/>
                  <a:pt x="9089796" y="2515833"/>
                  <a:pt x="9071354" y="2502955"/>
                </a:cubicBezTo>
                <a:cubicBezTo>
                  <a:pt x="9067574" y="2500530"/>
                  <a:pt x="9064996" y="2496322"/>
                  <a:pt x="9062419" y="2492113"/>
                </a:cubicBezTo>
                <a:lnTo>
                  <a:pt x="9055523" y="2483745"/>
                </a:lnTo>
                <a:lnTo>
                  <a:pt x="9036652" y="2473228"/>
                </a:lnTo>
                <a:cubicBezTo>
                  <a:pt x="9003427" y="2456649"/>
                  <a:pt x="8969098" y="2442441"/>
                  <a:pt x="8935456" y="2426269"/>
                </a:cubicBezTo>
                <a:cubicBezTo>
                  <a:pt x="8929592" y="2424219"/>
                  <a:pt x="8926312" y="2418314"/>
                  <a:pt x="8921740" y="2414336"/>
                </a:cubicBezTo>
                <a:lnTo>
                  <a:pt x="8920385" y="2413517"/>
                </a:lnTo>
                <a:lnTo>
                  <a:pt x="8922080" y="2419212"/>
                </a:lnTo>
                <a:cubicBezTo>
                  <a:pt x="8920338" y="2420873"/>
                  <a:pt x="8918271" y="2420149"/>
                  <a:pt x="8917404" y="2418477"/>
                </a:cubicBezTo>
                <a:lnTo>
                  <a:pt x="8919562" y="2413016"/>
                </a:lnTo>
                <a:lnTo>
                  <a:pt x="8916595" y="2411216"/>
                </a:lnTo>
                <a:cubicBezTo>
                  <a:pt x="8907147" y="2407913"/>
                  <a:pt x="8898063" y="2402532"/>
                  <a:pt x="8890244" y="2399799"/>
                </a:cubicBezTo>
                <a:cubicBezTo>
                  <a:pt x="8873341" y="2391683"/>
                  <a:pt x="8855754" y="2385534"/>
                  <a:pt x="8841131" y="2378216"/>
                </a:cubicBezTo>
                <a:lnTo>
                  <a:pt x="8803538" y="2361897"/>
                </a:lnTo>
                <a:lnTo>
                  <a:pt x="8794769" y="2361621"/>
                </a:lnTo>
                <a:lnTo>
                  <a:pt x="8795842" y="2358556"/>
                </a:lnTo>
                <a:close/>
                <a:moveTo>
                  <a:pt x="9874562" y="2352051"/>
                </a:moveTo>
                <a:cubicBezTo>
                  <a:pt x="9878493" y="2353427"/>
                  <a:pt x="9882425" y="2354800"/>
                  <a:pt x="9886358" y="2356175"/>
                </a:cubicBezTo>
                <a:cubicBezTo>
                  <a:pt x="9885672" y="2358133"/>
                  <a:pt x="9884305" y="2362047"/>
                  <a:pt x="9882937" y="2365960"/>
                </a:cubicBezTo>
                <a:cubicBezTo>
                  <a:pt x="9879004" y="2364586"/>
                  <a:pt x="9875072" y="2363211"/>
                  <a:pt x="9871141" y="2361837"/>
                </a:cubicBezTo>
                <a:cubicBezTo>
                  <a:pt x="9872510" y="2357922"/>
                  <a:pt x="9873878" y="2354007"/>
                  <a:pt x="9874562" y="2352051"/>
                </a:cubicBezTo>
                <a:close/>
                <a:moveTo>
                  <a:pt x="8941327" y="2351429"/>
                </a:moveTo>
                <a:cubicBezTo>
                  <a:pt x="8949599" y="2354321"/>
                  <a:pt x="8943359" y="2365533"/>
                  <a:pt x="8940578" y="2373490"/>
                </a:cubicBezTo>
                <a:cubicBezTo>
                  <a:pt x="8934374" y="2371321"/>
                  <a:pt x="8938546" y="2359386"/>
                  <a:pt x="8941327" y="2351429"/>
                </a:cubicBezTo>
                <a:close/>
                <a:moveTo>
                  <a:pt x="8996256" y="2349863"/>
                </a:moveTo>
                <a:cubicBezTo>
                  <a:pt x="9000425" y="2348739"/>
                  <a:pt x="9005061" y="2348824"/>
                  <a:pt x="9009197" y="2349993"/>
                </a:cubicBezTo>
                <a:cubicBezTo>
                  <a:pt x="9017468" y="2352325"/>
                  <a:pt x="9023736" y="2358981"/>
                  <a:pt x="9020258" y="2368927"/>
                </a:cubicBezTo>
                <a:lnTo>
                  <a:pt x="9018225" y="2368216"/>
                </a:lnTo>
                <a:lnTo>
                  <a:pt x="9018844" y="2376259"/>
                </a:lnTo>
                <a:cubicBezTo>
                  <a:pt x="9015763" y="2375181"/>
                  <a:pt x="9011160" y="2374755"/>
                  <a:pt x="9010710" y="2369866"/>
                </a:cubicBezTo>
                <a:lnTo>
                  <a:pt x="9011413" y="2365834"/>
                </a:lnTo>
                <a:lnTo>
                  <a:pt x="8996558" y="2360642"/>
                </a:lnTo>
                <a:lnTo>
                  <a:pt x="8996915" y="2361097"/>
                </a:lnTo>
                <a:cubicBezTo>
                  <a:pt x="8997313" y="2363158"/>
                  <a:pt x="8997016" y="2365798"/>
                  <a:pt x="8995990" y="2368735"/>
                </a:cubicBezTo>
                <a:cubicBezTo>
                  <a:pt x="8994075" y="2368065"/>
                  <a:pt x="8992982" y="2366586"/>
                  <a:pt x="8992624" y="2364537"/>
                </a:cubicBezTo>
                <a:lnTo>
                  <a:pt x="8993315" y="2359508"/>
                </a:lnTo>
                <a:lnTo>
                  <a:pt x="8986115" y="2356990"/>
                </a:lnTo>
                <a:cubicBezTo>
                  <a:pt x="8988383" y="2353319"/>
                  <a:pt x="8992086" y="2350986"/>
                  <a:pt x="8996256" y="2349863"/>
                </a:cubicBezTo>
                <a:close/>
                <a:moveTo>
                  <a:pt x="10004941" y="2349483"/>
                </a:moveTo>
                <a:cubicBezTo>
                  <a:pt x="10014614" y="2349159"/>
                  <a:pt x="10025088" y="2349660"/>
                  <a:pt x="10030901" y="2353030"/>
                </a:cubicBezTo>
                <a:cubicBezTo>
                  <a:pt x="10034777" y="2355278"/>
                  <a:pt x="10036579" y="2358797"/>
                  <a:pt x="10034692" y="2364201"/>
                </a:cubicBezTo>
                <a:cubicBezTo>
                  <a:pt x="10028807" y="2362143"/>
                  <a:pt x="10022577" y="2359965"/>
                  <a:pt x="10019090" y="2369941"/>
                </a:cubicBezTo>
                <a:cubicBezTo>
                  <a:pt x="10023762" y="2371573"/>
                  <a:pt x="10032529" y="2372121"/>
                  <a:pt x="10034562" y="2378181"/>
                </a:cubicBezTo>
                <a:lnTo>
                  <a:pt x="10034024" y="2385286"/>
                </a:lnTo>
                <a:lnTo>
                  <a:pt x="10039429" y="2388309"/>
                </a:lnTo>
                <a:cubicBezTo>
                  <a:pt x="10041072" y="2390196"/>
                  <a:pt x="10041794" y="2393079"/>
                  <a:pt x="10040155" y="2397763"/>
                </a:cubicBezTo>
                <a:cubicBezTo>
                  <a:pt x="10037076" y="2396687"/>
                  <a:pt x="10032472" y="2396259"/>
                  <a:pt x="10032022" y="2391371"/>
                </a:cubicBezTo>
                <a:lnTo>
                  <a:pt x="10032985" y="2385854"/>
                </a:lnTo>
                <a:lnTo>
                  <a:pt x="10020706" y="2379845"/>
                </a:lnTo>
                <a:cubicBezTo>
                  <a:pt x="10007914" y="2371910"/>
                  <a:pt x="9996250" y="2360276"/>
                  <a:pt x="9983805" y="2350888"/>
                </a:cubicBezTo>
                <a:cubicBezTo>
                  <a:pt x="9986402" y="2350957"/>
                  <a:pt x="9995270" y="2349807"/>
                  <a:pt x="10004941" y="2349483"/>
                </a:cubicBezTo>
                <a:close/>
                <a:moveTo>
                  <a:pt x="8807105" y="2348264"/>
                </a:moveTo>
                <a:lnTo>
                  <a:pt x="8808591" y="2349741"/>
                </a:lnTo>
                <a:lnTo>
                  <a:pt x="8808654" y="2349760"/>
                </a:lnTo>
                <a:lnTo>
                  <a:pt x="8807212" y="2348314"/>
                </a:lnTo>
                <a:close/>
                <a:moveTo>
                  <a:pt x="1420645" y="2346991"/>
                </a:moveTo>
                <a:cubicBezTo>
                  <a:pt x="1423232" y="2346689"/>
                  <a:pt x="1426030" y="2348150"/>
                  <a:pt x="1428978" y="2349180"/>
                </a:cubicBezTo>
                <a:cubicBezTo>
                  <a:pt x="1425732" y="2358466"/>
                  <a:pt x="1420906" y="2358081"/>
                  <a:pt x="1417033" y="2356727"/>
                </a:cubicBezTo>
                <a:cubicBezTo>
                  <a:pt x="1415745" y="2356277"/>
                  <a:pt x="1414561" y="2355719"/>
                  <a:pt x="1413577" y="2355375"/>
                </a:cubicBezTo>
                <a:cubicBezTo>
                  <a:pt x="1415682" y="2349356"/>
                  <a:pt x="1418059" y="2347292"/>
                  <a:pt x="1420645" y="2346991"/>
                </a:cubicBezTo>
                <a:close/>
                <a:moveTo>
                  <a:pt x="2254578" y="2343955"/>
                </a:moveTo>
                <a:lnTo>
                  <a:pt x="2256132" y="2345214"/>
                </a:lnTo>
                <a:cubicBezTo>
                  <a:pt x="2263667" y="2350054"/>
                  <a:pt x="2271859" y="2353470"/>
                  <a:pt x="2280453" y="2355962"/>
                </a:cubicBezTo>
                <a:cubicBezTo>
                  <a:pt x="2289046" y="2358456"/>
                  <a:pt x="2298043" y="2360026"/>
                  <a:pt x="2307187" y="2361179"/>
                </a:cubicBezTo>
                <a:lnTo>
                  <a:pt x="2314011" y="2361917"/>
                </a:lnTo>
                <a:lnTo>
                  <a:pt x="2302775" y="2358752"/>
                </a:lnTo>
                <a:cubicBezTo>
                  <a:pt x="2292465" y="2355147"/>
                  <a:pt x="2282502" y="2351665"/>
                  <a:pt x="2270132" y="2347339"/>
                </a:cubicBezTo>
                <a:cubicBezTo>
                  <a:pt x="2267040" y="2346260"/>
                  <a:pt x="2263089" y="2345980"/>
                  <a:pt x="2259223" y="2345456"/>
                </a:cubicBezTo>
                <a:close/>
                <a:moveTo>
                  <a:pt x="9675047" y="2343898"/>
                </a:moveTo>
                <a:cubicBezTo>
                  <a:pt x="9678875" y="2345237"/>
                  <a:pt x="9679420" y="2349820"/>
                  <a:pt x="9677369" y="2355692"/>
                </a:cubicBezTo>
                <a:cubicBezTo>
                  <a:pt x="9673859" y="2354464"/>
                  <a:pt x="9672311" y="2351726"/>
                  <a:pt x="9675047" y="2343898"/>
                </a:cubicBezTo>
                <a:close/>
                <a:moveTo>
                  <a:pt x="8116863" y="2342352"/>
                </a:moveTo>
                <a:cubicBezTo>
                  <a:pt x="8117441" y="2346965"/>
                  <a:pt x="8118823" y="2349285"/>
                  <a:pt x="8119403" y="2353897"/>
                </a:cubicBezTo>
                <a:lnTo>
                  <a:pt x="8109253" y="2353349"/>
                </a:lnTo>
                <a:lnTo>
                  <a:pt x="8111187" y="2355643"/>
                </a:lnTo>
                <a:cubicBezTo>
                  <a:pt x="8117113" y="2358851"/>
                  <a:pt x="8126712" y="2356833"/>
                  <a:pt x="8131866" y="2356978"/>
                </a:cubicBezTo>
                <a:lnTo>
                  <a:pt x="8153032" y="2357885"/>
                </a:lnTo>
                <a:lnTo>
                  <a:pt x="8152836" y="2357615"/>
                </a:lnTo>
                <a:cubicBezTo>
                  <a:pt x="8152495" y="2355558"/>
                  <a:pt x="8152820" y="2352930"/>
                  <a:pt x="8153822" y="2350064"/>
                </a:cubicBezTo>
                <a:cubicBezTo>
                  <a:pt x="8155634" y="2350698"/>
                  <a:pt x="8156817" y="2351679"/>
                  <a:pt x="8157210" y="2353470"/>
                </a:cubicBezTo>
                <a:lnTo>
                  <a:pt x="8156458" y="2358030"/>
                </a:lnTo>
                <a:lnTo>
                  <a:pt x="8178036" y="2358952"/>
                </a:lnTo>
                <a:lnTo>
                  <a:pt x="8151884" y="2348256"/>
                </a:lnTo>
                <a:cubicBezTo>
                  <a:pt x="8140819" y="2344112"/>
                  <a:pt x="8129324" y="2341195"/>
                  <a:pt x="8116863" y="2342352"/>
                </a:cubicBezTo>
                <a:close/>
                <a:moveTo>
                  <a:pt x="1087908" y="2342164"/>
                </a:moveTo>
                <a:cubicBezTo>
                  <a:pt x="1093593" y="2342581"/>
                  <a:pt x="1099132" y="2344108"/>
                  <a:pt x="1104522" y="2346265"/>
                </a:cubicBezTo>
                <a:cubicBezTo>
                  <a:pt x="1115301" y="2350579"/>
                  <a:pt x="1125487" y="2357417"/>
                  <a:pt x="1135070" y="2362953"/>
                </a:cubicBezTo>
                <a:cubicBezTo>
                  <a:pt x="1152186" y="2373306"/>
                  <a:pt x="1173066" y="2384975"/>
                  <a:pt x="1178011" y="2410372"/>
                </a:cubicBezTo>
                <a:cubicBezTo>
                  <a:pt x="1168006" y="2407967"/>
                  <a:pt x="1157976" y="2405143"/>
                  <a:pt x="1148137" y="2401640"/>
                </a:cubicBezTo>
                <a:cubicBezTo>
                  <a:pt x="1118618" y="2391132"/>
                  <a:pt x="1090806" y="2374514"/>
                  <a:pt x="1070408" y="2344716"/>
                </a:cubicBezTo>
                <a:cubicBezTo>
                  <a:pt x="1076388" y="2342437"/>
                  <a:pt x="1082222" y="2341746"/>
                  <a:pt x="1087908" y="2342164"/>
                </a:cubicBezTo>
                <a:close/>
                <a:moveTo>
                  <a:pt x="9031820" y="2340242"/>
                </a:moveTo>
                <a:cubicBezTo>
                  <a:pt x="9036053" y="2341722"/>
                  <a:pt x="9043096" y="2341968"/>
                  <a:pt x="9048302" y="2344064"/>
                </a:cubicBezTo>
                <a:cubicBezTo>
                  <a:pt x="9053510" y="2346161"/>
                  <a:pt x="9056880" y="2350111"/>
                  <a:pt x="9053775" y="2358996"/>
                </a:cubicBezTo>
                <a:cubicBezTo>
                  <a:pt x="9047422" y="2356777"/>
                  <a:pt x="9025607" y="2358014"/>
                  <a:pt x="9031820" y="2340242"/>
                </a:cubicBezTo>
                <a:close/>
                <a:moveTo>
                  <a:pt x="2009452" y="2338409"/>
                </a:moveTo>
                <a:lnTo>
                  <a:pt x="2009101" y="2340075"/>
                </a:lnTo>
                <a:lnTo>
                  <a:pt x="2012534" y="2339872"/>
                </a:lnTo>
                <a:close/>
                <a:moveTo>
                  <a:pt x="8785684" y="2338202"/>
                </a:moveTo>
                <a:lnTo>
                  <a:pt x="8791907" y="2343358"/>
                </a:lnTo>
                <a:lnTo>
                  <a:pt x="8792389" y="2341321"/>
                </a:lnTo>
                <a:lnTo>
                  <a:pt x="8786133" y="2338366"/>
                </a:lnTo>
                <a:close/>
                <a:moveTo>
                  <a:pt x="1276859" y="2337819"/>
                </a:moveTo>
                <a:cubicBezTo>
                  <a:pt x="1280687" y="2339156"/>
                  <a:pt x="1281234" y="2343739"/>
                  <a:pt x="1279181" y="2349610"/>
                </a:cubicBezTo>
                <a:cubicBezTo>
                  <a:pt x="1275352" y="2348272"/>
                  <a:pt x="1274123" y="2345646"/>
                  <a:pt x="1276859" y="2337819"/>
                </a:cubicBezTo>
                <a:close/>
                <a:moveTo>
                  <a:pt x="1822721" y="2336511"/>
                </a:moveTo>
                <a:cubicBezTo>
                  <a:pt x="1816336" y="2336714"/>
                  <a:pt x="1809665" y="2337598"/>
                  <a:pt x="1803194" y="2339562"/>
                </a:cubicBezTo>
                <a:cubicBezTo>
                  <a:pt x="1812473" y="2349421"/>
                  <a:pt x="1823381" y="2354337"/>
                  <a:pt x="1834980" y="2357289"/>
                </a:cubicBezTo>
                <a:cubicBezTo>
                  <a:pt x="1846574" y="2360241"/>
                  <a:pt x="1858858" y="2361227"/>
                  <a:pt x="1870885" y="2363227"/>
                </a:cubicBezTo>
                <a:lnTo>
                  <a:pt x="1858090" y="2348545"/>
                </a:lnTo>
                <a:lnTo>
                  <a:pt x="1830315" y="2336952"/>
                </a:lnTo>
                <a:close/>
                <a:moveTo>
                  <a:pt x="2292463" y="2335300"/>
                </a:moveTo>
                <a:cubicBezTo>
                  <a:pt x="2289715" y="2343160"/>
                  <a:pt x="2291949" y="2346699"/>
                  <a:pt x="2295643" y="2348541"/>
                </a:cubicBezTo>
                <a:cubicBezTo>
                  <a:pt x="2299337" y="2350384"/>
                  <a:pt x="2304492" y="2350531"/>
                  <a:pt x="2307584" y="2351611"/>
                </a:cubicBezTo>
                <a:cubicBezTo>
                  <a:pt x="2309989" y="2344735"/>
                  <a:pt x="2307755" y="2341197"/>
                  <a:pt x="2304147" y="2339110"/>
                </a:cubicBezTo>
                <a:cubicBezTo>
                  <a:pt x="2300539" y="2337021"/>
                  <a:pt x="2295556" y="2336382"/>
                  <a:pt x="2292463" y="2335300"/>
                </a:cubicBezTo>
                <a:close/>
                <a:moveTo>
                  <a:pt x="8715274" y="2334910"/>
                </a:moveTo>
                <a:lnTo>
                  <a:pt x="8712430" y="2343054"/>
                </a:lnTo>
                <a:lnTo>
                  <a:pt x="8732588" y="2350466"/>
                </a:lnTo>
                <a:lnTo>
                  <a:pt x="8733486" y="2347895"/>
                </a:lnTo>
                <a:cubicBezTo>
                  <a:pt x="8732799" y="2343240"/>
                  <a:pt x="8727301" y="2345732"/>
                  <a:pt x="8725240" y="2345012"/>
                </a:cubicBezTo>
                <a:cubicBezTo>
                  <a:pt x="8721117" y="2343571"/>
                  <a:pt x="8718368" y="2338195"/>
                  <a:pt x="8715274" y="2334910"/>
                </a:cubicBezTo>
                <a:close/>
                <a:moveTo>
                  <a:pt x="2062369" y="2333621"/>
                </a:moveTo>
                <a:cubicBezTo>
                  <a:pt x="2063600" y="2336248"/>
                  <a:pt x="2062914" y="2338204"/>
                  <a:pt x="2064463" y="2340942"/>
                </a:cubicBezTo>
                <a:cubicBezTo>
                  <a:pt x="2061705" y="2342174"/>
                  <a:pt x="2060498" y="2342301"/>
                  <a:pt x="2059866" y="2341804"/>
                </a:cubicBezTo>
                <a:cubicBezTo>
                  <a:pt x="2059233" y="2341310"/>
                  <a:pt x="2059177" y="2340191"/>
                  <a:pt x="2058721" y="2338934"/>
                </a:cubicBezTo>
                <a:cubicBezTo>
                  <a:pt x="2058721" y="2338934"/>
                  <a:pt x="2061000" y="2337535"/>
                  <a:pt x="2062369" y="2333621"/>
                </a:cubicBezTo>
                <a:close/>
                <a:moveTo>
                  <a:pt x="9999719" y="2333471"/>
                </a:moveTo>
                <a:cubicBezTo>
                  <a:pt x="10001816" y="2332576"/>
                  <a:pt x="10003991" y="2333011"/>
                  <a:pt x="10005924" y="2333687"/>
                </a:cubicBezTo>
                <a:cubicBezTo>
                  <a:pt x="10007215" y="2334138"/>
                  <a:pt x="10008399" y="2334696"/>
                  <a:pt x="10009383" y="2335041"/>
                </a:cubicBezTo>
                <a:cubicBezTo>
                  <a:pt x="10005175" y="2347077"/>
                  <a:pt x="9999879" y="2343295"/>
                  <a:pt x="9993981" y="2341235"/>
                </a:cubicBezTo>
                <a:cubicBezTo>
                  <a:pt x="9995603" y="2336591"/>
                  <a:pt x="9997623" y="2334366"/>
                  <a:pt x="9999719" y="2333471"/>
                </a:cubicBezTo>
                <a:close/>
                <a:moveTo>
                  <a:pt x="8973897" y="2332018"/>
                </a:moveTo>
                <a:cubicBezTo>
                  <a:pt x="8975709" y="2332652"/>
                  <a:pt x="8976729" y="2334106"/>
                  <a:pt x="8977037" y="2336135"/>
                </a:cubicBezTo>
                <a:lnTo>
                  <a:pt x="8976659" y="2338698"/>
                </a:lnTo>
                <a:lnTo>
                  <a:pt x="8977616" y="2338707"/>
                </a:lnTo>
                <a:cubicBezTo>
                  <a:pt x="8983246" y="2340446"/>
                  <a:pt x="8988912" y="2344627"/>
                  <a:pt x="8992088" y="2345738"/>
                </a:cubicBezTo>
                <a:cubicBezTo>
                  <a:pt x="8985350" y="2365013"/>
                  <a:pt x="8969720" y="2348550"/>
                  <a:pt x="8963368" y="2346329"/>
                </a:cubicBezTo>
                <a:cubicBezTo>
                  <a:pt x="8964880" y="2342001"/>
                  <a:pt x="8967035" y="2339659"/>
                  <a:pt x="8969517" y="2338621"/>
                </a:cubicBezTo>
                <a:lnTo>
                  <a:pt x="8972914" y="2338657"/>
                </a:lnTo>
                <a:close/>
                <a:moveTo>
                  <a:pt x="1433965" y="2331145"/>
                </a:moveTo>
                <a:cubicBezTo>
                  <a:pt x="1440118" y="2333296"/>
                  <a:pt x="1448318" y="2336162"/>
                  <a:pt x="1456518" y="2339029"/>
                </a:cubicBezTo>
                <a:cubicBezTo>
                  <a:pt x="1460620" y="2340463"/>
                  <a:pt x="1464719" y="2341897"/>
                  <a:pt x="1468478" y="2343210"/>
                </a:cubicBezTo>
                <a:cubicBezTo>
                  <a:pt x="1467794" y="2345167"/>
                  <a:pt x="1466426" y="2349081"/>
                  <a:pt x="1465058" y="2352994"/>
                </a:cubicBezTo>
                <a:cubicBezTo>
                  <a:pt x="1459248" y="2350963"/>
                  <a:pt x="1451047" y="2348097"/>
                  <a:pt x="1444898" y="2345946"/>
                </a:cubicBezTo>
                <a:cubicBezTo>
                  <a:pt x="1438747" y="2343795"/>
                  <a:pt x="1434648" y="2342363"/>
                  <a:pt x="1430545" y="2340928"/>
                </a:cubicBezTo>
                <a:cubicBezTo>
                  <a:pt x="1431914" y="2337014"/>
                  <a:pt x="1433281" y="2333102"/>
                  <a:pt x="1433965" y="2331145"/>
                </a:cubicBezTo>
                <a:close/>
                <a:moveTo>
                  <a:pt x="8940631" y="2328676"/>
                </a:moveTo>
                <a:cubicBezTo>
                  <a:pt x="8943975" y="2331735"/>
                  <a:pt x="8947198" y="2335132"/>
                  <a:pt x="8950423" y="2338528"/>
                </a:cubicBezTo>
                <a:cubicBezTo>
                  <a:pt x="8945078" y="2341198"/>
                  <a:pt x="8939024" y="2345890"/>
                  <a:pt x="8933679" y="2348561"/>
                </a:cubicBezTo>
                <a:cubicBezTo>
                  <a:pt x="8935800" y="2342494"/>
                  <a:pt x="8937920" y="2336426"/>
                  <a:pt x="8940631" y="2328676"/>
                </a:cubicBezTo>
                <a:close/>
                <a:moveTo>
                  <a:pt x="1782465" y="2326066"/>
                </a:moveTo>
                <a:cubicBezTo>
                  <a:pt x="1779772" y="2333764"/>
                  <a:pt x="1782035" y="2337218"/>
                  <a:pt x="1785743" y="2339021"/>
                </a:cubicBezTo>
                <a:cubicBezTo>
                  <a:pt x="1789452" y="2340822"/>
                  <a:pt x="1794606" y="2340969"/>
                  <a:pt x="1797698" y="2342051"/>
                </a:cubicBezTo>
                <a:cubicBezTo>
                  <a:pt x="1800389" y="2334355"/>
                  <a:pt x="1798126" y="2330899"/>
                  <a:pt x="1794418" y="2329098"/>
                </a:cubicBezTo>
                <a:cubicBezTo>
                  <a:pt x="1790710" y="2327295"/>
                  <a:pt x="1785557" y="2327148"/>
                  <a:pt x="1782465" y="2326066"/>
                </a:cubicBezTo>
                <a:close/>
                <a:moveTo>
                  <a:pt x="1969870" y="2323509"/>
                </a:moveTo>
                <a:lnTo>
                  <a:pt x="1999333" y="2336660"/>
                </a:lnTo>
                <a:lnTo>
                  <a:pt x="2000197" y="2334015"/>
                </a:lnTo>
                <a:lnTo>
                  <a:pt x="1995893" y="2331971"/>
                </a:lnTo>
                <a:close/>
                <a:moveTo>
                  <a:pt x="1050838" y="2319472"/>
                </a:moveTo>
                <a:cubicBezTo>
                  <a:pt x="1057532" y="2322078"/>
                  <a:pt x="1062436" y="2327505"/>
                  <a:pt x="1059461" y="2336015"/>
                </a:cubicBezTo>
                <a:cubicBezTo>
                  <a:pt x="1049359" y="2332483"/>
                  <a:pt x="1039918" y="2327061"/>
                  <a:pt x="1031474" y="2319865"/>
                </a:cubicBezTo>
                <a:cubicBezTo>
                  <a:pt x="1035659" y="2317083"/>
                  <a:pt x="1044143" y="2316867"/>
                  <a:pt x="1050838" y="2319472"/>
                </a:cubicBezTo>
                <a:close/>
                <a:moveTo>
                  <a:pt x="2605136" y="2318196"/>
                </a:moveTo>
                <a:lnTo>
                  <a:pt x="2616891" y="2321979"/>
                </a:lnTo>
                <a:lnTo>
                  <a:pt x="2636350" y="2327360"/>
                </a:lnTo>
                <a:lnTo>
                  <a:pt x="2641141" y="2328684"/>
                </a:lnTo>
                <a:cubicBezTo>
                  <a:pt x="2647944" y="2330333"/>
                  <a:pt x="2652717" y="2331161"/>
                  <a:pt x="2653215" y="2330458"/>
                </a:cubicBezTo>
                <a:lnTo>
                  <a:pt x="2649328" y="2328363"/>
                </a:lnTo>
                <a:close/>
                <a:moveTo>
                  <a:pt x="9981157" y="2314139"/>
                </a:moveTo>
                <a:cubicBezTo>
                  <a:pt x="9983926" y="2314055"/>
                  <a:pt x="9986709" y="2315553"/>
                  <a:pt x="9988730" y="2316260"/>
                </a:cubicBezTo>
                <a:cubicBezTo>
                  <a:pt x="9985455" y="2325628"/>
                  <a:pt x="9979729" y="2323627"/>
                  <a:pt x="9973671" y="2321510"/>
                </a:cubicBezTo>
                <a:cubicBezTo>
                  <a:pt x="9975634" y="2315888"/>
                  <a:pt x="9978390" y="2314223"/>
                  <a:pt x="9981157" y="2314139"/>
                </a:cubicBezTo>
                <a:close/>
                <a:moveTo>
                  <a:pt x="2254250" y="2310017"/>
                </a:moveTo>
                <a:lnTo>
                  <a:pt x="2251512" y="2310391"/>
                </a:lnTo>
                <a:lnTo>
                  <a:pt x="2237838" y="2327917"/>
                </a:lnTo>
                <a:cubicBezTo>
                  <a:pt x="2233551" y="2331529"/>
                  <a:pt x="2229532" y="2332732"/>
                  <a:pt x="2225094" y="2331849"/>
                </a:cubicBezTo>
                <a:cubicBezTo>
                  <a:pt x="2222136" y="2331259"/>
                  <a:pt x="2218990" y="2329743"/>
                  <a:pt x="2215454" y="2327397"/>
                </a:cubicBezTo>
                <a:cubicBezTo>
                  <a:pt x="2211918" y="2325050"/>
                  <a:pt x="2207725" y="2323028"/>
                  <a:pt x="2203988" y="2320612"/>
                </a:cubicBezTo>
                <a:lnTo>
                  <a:pt x="2202908" y="2319479"/>
                </a:lnTo>
                <a:lnTo>
                  <a:pt x="2199349" y="2329664"/>
                </a:lnTo>
                <a:lnTo>
                  <a:pt x="2201678" y="2330547"/>
                </a:lnTo>
                <a:lnTo>
                  <a:pt x="2212602" y="2333835"/>
                </a:lnTo>
                <a:lnTo>
                  <a:pt x="2201156" y="2334217"/>
                </a:lnTo>
                <a:lnTo>
                  <a:pt x="2201828" y="2334499"/>
                </a:lnTo>
                <a:cubicBezTo>
                  <a:pt x="2209918" y="2337879"/>
                  <a:pt x="2218221" y="2340781"/>
                  <a:pt x="2226721" y="2341548"/>
                </a:cubicBezTo>
                <a:cubicBezTo>
                  <a:pt x="2231315" y="2340949"/>
                  <a:pt x="2237284" y="2336419"/>
                  <a:pt x="2243144" y="2338470"/>
                </a:cubicBezTo>
                <a:lnTo>
                  <a:pt x="2247675" y="2339697"/>
                </a:lnTo>
                <a:lnTo>
                  <a:pt x="2245650" y="2335473"/>
                </a:lnTo>
                <a:cubicBezTo>
                  <a:pt x="2245563" y="2333238"/>
                  <a:pt x="2246765" y="2331453"/>
                  <a:pt x="2250202" y="2331552"/>
                </a:cubicBezTo>
                <a:cubicBezTo>
                  <a:pt x="2255013" y="2331028"/>
                  <a:pt x="2260511" y="2335156"/>
                  <a:pt x="2266694" y="2337317"/>
                </a:cubicBezTo>
                <a:cubicBezTo>
                  <a:pt x="2268068" y="2330080"/>
                  <a:pt x="2268540" y="2324595"/>
                  <a:pt x="2268163" y="2320500"/>
                </a:cubicBezTo>
                <a:lnTo>
                  <a:pt x="2264786" y="2312599"/>
                </a:lnTo>
                <a:close/>
                <a:moveTo>
                  <a:pt x="1191999" y="2308151"/>
                </a:moveTo>
                <a:cubicBezTo>
                  <a:pt x="1195828" y="2309490"/>
                  <a:pt x="1196375" y="2314074"/>
                  <a:pt x="1194322" y="2319943"/>
                </a:cubicBezTo>
                <a:cubicBezTo>
                  <a:pt x="1190494" y="2318606"/>
                  <a:pt x="1189263" y="2315980"/>
                  <a:pt x="1191999" y="2308151"/>
                </a:cubicBezTo>
                <a:close/>
                <a:moveTo>
                  <a:pt x="1398820" y="2306848"/>
                </a:moveTo>
                <a:cubicBezTo>
                  <a:pt x="1401675" y="2305674"/>
                  <a:pt x="1404857" y="2306166"/>
                  <a:pt x="1408055" y="2307422"/>
                </a:cubicBezTo>
                <a:cubicBezTo>
                  <a:pt x="1414451" y="2309934"/>
                  <a:pt x="1420914" y="2315501"/>
                  <a:pt x="1424954" y="2316914"/>
                </a:cubicBezTo>
                <a:cubicBezTo>
                  <a:pt x="1421518" y="2326742"/>
                  <a:pt x="1415187" y="2327287"/>
                  <a:pt x="1408705" y="2325019"/>
                </a:cubicBezTo>
                <a:cubicBezTo>
                  <a:pt x="1402223" y="2322753"/>
                  <a:pt x="1395591" y="2317679"/>
                  <a:pt x="1391547" y="2316266"/>
                </a:cubicBezTo>
                <a:cubicBezTo>
                  <a:pt x="1393437" y="2310860"/>
                  <a:pt x="1395965" y="2308021"/>
                  <a:pt x="1398820" y="2306848"/>
                </a:cubicBezTo>
                <a:close/>
                <a:moveTo>
                  <a:pt x="8609761" y="2306578"/>
                </a:moveTo>
                <a:lnTo>
                  <a:pt x="8642608" y="2317394"/>
                </a:lnTo>
                <a:lnTo>
                  <a:pt x="8645003" y="2318273"/>
                </a:lnTo>
                <a:lnTo>
                  <a:pt x="8645525" y="2317143"/>
                </a:lnTo>
                <a:close/>
                <a:moveTo>
                  <a:pt x="8962355" y="2305056"/>
                </a:moveTo>
                <a:cubicBezTo>
                  <a:pt x="8965165" y="2304908"/>
                  <a:pt x="8967938" y="2306442"/>
                  <a:pt x="8969903" y="2307129"/>
                </a:cubicBezTo>
                <a:cubicBezTo>
                  <a:pt x="8965676" y="2319220"/>
                  <a:pt x="8960483" y="2315145"/>
                  <a:pt x="8954584" y="2313083"/>
                </a:cubicBezTo>
                <a:cubicBezTo>
                  <a:pt x="8956698" y="2307037"/>
                  <a:pt x="8959545" y="2305205"/>
                  <a:pt x="8962355" y="2305056"/>
                </a:cubicBezTo>
                <a:close/>
                <a:moveTo>
                  <a:pt x="1711782" y="2303102"/>
                </a:moveTo>
                <a:cubicBezTo>
                  <a:pt x="1705755" y="2302282"/>
                  <a:pt x="1700974" y="2302723"/>
                  <a:pt x="1703894" y="2307052"/>
                </a:cubicBezTo>
                <a:cubicBezTo>
                  <a:pt x="1717641" y="2327294"/>
                  <a:pt x="1744439" y="2330048"/>
                  <a:pt x="1764369" y="2339219"/>
                </a:cubicBezTo>
                <a:cubicBezTo>
                  <a:pt x="1768148" y="2333926"/>
                  <a:pt x="1772272" y="2328752"/>
                  <a:pt x="1776623" y="2324024"/>
                </a:cubicBezTo>
                <a:cubicBezTo>
                  <a:pt x="1760129" y="2318259"/>
                  <a:pt x="1743063" y="2314131"/>
                  <a:pt x="1727143" y="2306726"/>
                </a:cubicBezTo>
                <a:cubicBezTo>
                  <a:pt x="1725081" y="2306005"/>
                  <a:pt x="1717809" y="2303923"/>
                  <a:pt x="1711782" y="2303102"/>
                </a:cubicBezTo>
                <a:close/>
                <a:moveTo>
                  <a:pt x="2410572" y="2299635"/>
                </a:moveTo>
                <a:lnTo>
                  <a:pt x="2414991" y="2308872"/>
                </a:lnTo>
                <a:cubicBezTo>
                  <a:pt x="2410080" y="2308811"/>
                  <a:pt x="2402647" y="2305384"/>
                  <a:pt x="2396966" y="2310169"/>
                </a:cubicBezTo>
                <a:lnTo>
                  <a:pt x="2395244" y="2312941"/>
                </a:lnTo>
                <a:lnTo>
                  <a:pt x="2432480" y="2312001"/>
                </a:lnTo>
                <a:lnTo>
                  <a:pt x="2434863" y="2312646"/>
                </a:lnTo>
                <a:lnTo>
                  <a:pt x="2436258" y="2310881"/>
                </a:lnTo>
                <a:lnTo>
                  <a:pt x="2442995" y="2307457"/>
                </a:lnTo>
                <a:lnTo>
                  <a:pt x="2442696" y="2307333"/>
                </a:lnTo>
                <a:cubicBezTo>
                  <a:pt x="2435194" y="2305095"/>
                  <a:pt x="2426327" y="2302987"/>
                  <a:pt x="2417242" y="2301014"/>
                </a:cubicBezTo>
                <a:close/>
                <a:moveTo>
                  <a:pt x="1010201" y="2298073"/>
                </a:moveTo>
                <a:cubicBezTo>
                  <a:pt x="1017348" y="2304818"/>
                  <a:pt x="1025820" y="2307778"/>
                  <a:pt x="1033628" y="2312629"/>
                </a:cubicBezTo>
                <a:cubicBezTo>
                  <a:pt x="1030187" y="2315671"/>
                  <a:pt x="1022844" y="2316286"/>
                  <a:pt x="1017105" y="2314015"/>
                </a:cubicBezTo>
                <a:cubicBezTo>
                  <a:pt x="1011363" y="2311743"/>
                  <a:pt x="1007226" y="2306582"/>
                  <a:pt x="1010201" y="2298073"/>
                </a:cubicBezTo>
                <a:close/>
                <a:moveTo>
                  <a:pt x="9778269" y="2295693"/>
                </a:moveTo>
                <a:cubicBezTo>
                  <a:pt x="9775532" y="2303523"/>
                  <a:pt x="9772934" y="2304812"/>
                  <a:pt x="9769104" y="2303471"/>
                </a:cubicBezTo>
                <a:cubicBezTo>
                  <a:pt x="9771842" y="2295643"/>
                  <a:pt x="9774441" y="2294355"/>
                  <a:pt x="9778269" y="2295693"/>
                </a:cubicBezTo>
                <a:close/>
                <a:moveTo>
                  <a:pt x="9226746" y="2295039"/>
                </a:moveTo>
                <a:lnTo>
                  <a:pt x="9231574" y="2297640"/>
                </a:lnTo>
                <a:lnTo>
                  <a:pt x="9328074" y="2357109"/>
                </a:lnTo>
                <a:lnTo>
                  <a:pt x="9327896" y="2354478"/>
                </a:lnTo>
                <a:cubicBezTo>
                  <a:pt x="9327379" y="2349335"/>
                  <a:pt x="9326176" y="2344504"/>
                  <a:pt x="9322740" y="2341098"/>
                </a:cubicBezTo>
                <a:cubicBezTo>
                  <a:pt x="9318616" y="2333041"/>
                  <a:pt x="9311744" y="2332844"/>
                  <a:pt x="9305902" y="2330802"/>
                </a:cubicBezTo>
                <a:cubicBezTo>
                  <a:pt x="9287347" y="2324316"/>
                  <a:pt x="9269481" y="2315864"/>
                  <a:pt x="9251613" y="2307412"/>
                </a:cubicBezTo>
                <a:close/>
                <a:moveTo>
                  <a:pt x="2386747" y="2294644"/>
                </a:moveTo>
                <a:lnTo>
                  <a:pt x="2386736" y="2294674"/>
                </a:lnTo>
                <a:lnTo>
                  <a:pt x="2386963" y="2294691"/>
                </a:lnTo>
                <a:close/>
                <a:moveTo>
                  <a:pt x="2166754" y="2290512"/>
                </a:moveTo>
                <a:cubicBezTo>
                  <a:pt x="2169564" y="2289457"/>
                  <a:pt x="2172752" y="2289910"/>
                  <a:pt x="2175975" y="2291060"/>
                </a:cubicBezTo>
                <a:cubicBezTo>
                  <a:pt x="2182423" y="2293361"/>
                  <a:pt x="2189010" y="2298450"/>
                  <a:pt x="2192986" y="2299840"/>
                </a:cubicBezTo>
                <a:cubicBezTo>
                  <a:pt x="2189225" y="2310600"/>
                  <a:pt x="2182422" y="2310914"/>
                  <a:pt x="2175813" y="2308277"/>
                </a:cubicBezTo>
                <a:cubicBezTo>
                  <a:pt x="2169203" y="2305642"/>
                  <a:pt x="2162790" y="2300055"/>
                  <a:pt x="2159808" y="2299014"/>
                </a:cubicBezTo>
                <a:cubicBezTo>
                  <a:pt x="2161516" y="2294131"/>
                  <a:pt x="2163945" y="2291568"/>
                  <a:pt x="2166754" y="2290512"/>
                </a:cubicBezTo>
                <a:close/>
                <a:moveTo>
                  <a:pt x="1361712" y="2284809"/>
                </a:moveTo>
                <a:cubicBezTo>
                  <a:pt x="1365540" y="2286149"/>
                  <a:pt x="1366770" y="2288774"/>
                  <a:pt x="1364034" y="2296603"/>
                </a:cubicBezTo>
                <a:cubicBezTo>
                  <a:pt x="1362118" y="2295935"/>
                  <a:pt x="1358974" y="2292638"/>
                  <a:pt x="1361712" y="2284809"/>
                </a:cubicBezTo>
                <a:close/>
                <a:moveTo>
                  <a:pt x="8862641" y="2283579"/>
                </a:moveTo>
                <a:cubicBezTo>
                  <a:pt x="8862605" y="2290254"/>
                  <a:pt x="8860604" y="2302555"/>
                  <a:pt x="8867328" y="2303048"/>
                </a:cubicBezTo>
                <a:cubicBezTo>
                  <a:pt x="8875178" y="2305794"/>
                  <a:pt x="8882132" y="2305623"/>
                  <a:pt x="8890324" y="2308486"/>
                </a:cubicBezTo>
                <a:cubicBezTo>
                  <a:pt x="8906708" y="2314215"/>
                  <a:pt x="8919656" y="2323199"/>
                  <a:pt x="8932261" y="2332064"/>
                </a:cubicBezTo>
                <a:lnTo>
                  <a:pt x="8921987" y="2333321"/>
                </a:lnTo>
                <a:lnTo>
                  <a:pt x="8930175" y="2336185"/>
                </a:lnTo>
                <a:cubicBezTo>
                  <a:pt x="8928761" y="2340229"/>
                  <a:pt x="8927348" y="2344273"/>
                  <a:pt x="8926758" y="2345959"/>
                </a:cubicBezTo>
                <a:cubicBezTo>
                  <a:pt x="8918853" y="2343194"/>
                  <a:pt x="8910949" y="2340432"/>
                  <a:pt x="8905022" y="2338359"/>
                </a:cubicBezTo>
                <a:cubicBezTo>
                  <a:pt x="8899092" y="2336286"/>
                  <a:pt x="8895141" y="2334905"/>
                  <a:pt x="8891190" y="2333523"/>
                </a:cubicBezTo>
                <a:lnTo>
                  <a:pt x="8891985" y="2331248"/>
                </a:lnTo>
                <a:lnTo>
                  <a:pt x="8879155" y="2326870"/>
                </a:lnTo>
                <a:lnTo>
                  <a:pt x="8861664" y="2315952"/>
                </a:lnTo>
                <a:lnTo>
                  <a:pt x="8856316" y="2322141"/>
                </a:lnTo>
                <a:cubicBezTo>
                  <a:pt x="8853417" y="2323007"/>
                  <a:pt x="8850481" y="2322439"/>
                  <a:pt x="8848281" y="2322585"/>
                </a:cubicBezTo>
                <a:cubicBezTo>
                  <a:pt x="8843768" y="2323208"/>
                  <a:pt x="8833911" y="2332962"/>
                  <a:pt x="8832823" y="2323781"/>
                </a:cubicBezTo>
                <a:cubicBezTo>
                  <a:pt x="8830365" y="2318522"/>
                  <a:pt x="8835592" y="2309718"/>
                  <a:pt x="8837648" y="2303836"/>
                </a:cubicBezTo>
                <a:lnTo>
                  <a:pt x="8848750" y="2307717"/>
                </a:lnTo>
                <a:lnTo>
                  <a:pt x="8832590" y="2297218"/>
                </a:lnTo>
                <a:cubicBezTo>
                  <a:pt x="8841513" y="2291421"/>
                  <a:pt x="8852367" y="2286674"/>
                  <a:pt x="8862641" y="2283579"/>
                </a:cubicBezTo>
                <a:close/>
                <a:moveTo>
                  <a:pt x="2486012" y="2282417"/>
                </a:moveTo>
                <a:lnTo>
                  <a:pt x="2480021" y="2282644"/>
                </a:lnTo>
                <a:lnTo>
                  <a:pt x="2502689" y="2286758"/>
                </a:lnTo>
                <a:cubicBezTo>
                  <a:pt x="2533992" y="2293365"/>
                  <a:pt x="2565273" y="2300807"/>
                  <a:pt x="2595049" y="2308557"/>
                </a:cubicBezTo>
                <a:lnTo>
                  <a:pt x="2595348" y="2308610"/>
                </a:lnTo>
                <a:lnTo>
                  <a:pt x="2584281" y="2305626"/>
                </a:lnTo>
                <a:cubicBezTo>
                  <a:pt x="2574209" y="2302904"/>
                  <a:pt x="2566507" y="2300799"/>
                  <a:pt x="2563798" y="2299970"/>
                </a:cubicBezTo>
                <a:lnTo>
                  <a:pt x="2538547" y="2290201"/>
                </a:lnTo>
                <a:close/>
                <a:moveTo>
                  <a:pt x="1195554" y="2278590"/>
                </a:moveTo>
                <a:cubicBezTo>
                  <a:pt x="1204640" y="2283943"/>
                  <a:pt x="1214742" y="2287475"/>
                  <a:pt x="1224166" y="2292947"/>
                </a:cubicBezTo>
                <a:cubicBezTo>
                  <a:pt x="1212000" y="2308292"/>
                  <a:pt x="1197872" y="2296820"/>
                  <a:pt x="1189447" y="2296054"/>
                </a:cubicBezTo>
                <a:cubicBezTo>
                  <a:pt x="1191483" y="2290231"/>
                  <a:pt x="1193518" y="2284412"/>
                  <a:pt x="1195554" y="2278590"/>
                </a:cubicBezTo>
                <a:close/>
                <a:moveTo>
                  <a:pt x="991676" y="2278356"/>
                </a:moveTo>
                <a:cubicBezTo>
                  <a:pt x="998324" y="2280122"/>
                  <a:pt x="1004188" y="2284962"/>
                  <a:pt x="1001058" y="2293914"/>
                </a:cubicBezTo>
                <a:cubicBezTo>
                  <a:pt x="998986" y="2293189"/>
                  <a:pt x="992597" y="2291513"/>
                  <a:pt x="986986" y="2289272"/>
                </a:cubicBezTo>
                <a:cubicBezTo>
                  <a:pt x="981377" y="2287033"/>
                  <a:pt x="976547" y="2284227"/>
                  <a:pt x="977590" y="2281244"/>
                </a:cubicBezTo>
                <a:cubicBezTo>
                  <a:pt x="977595" y="2277898"/>
                  <a:pt x="985027" y="2276590"/>
                  <a:pt x="991676" y="2278356"/>
                </a:cubicBezTo>
                <a:close/>
                <a:moveTo>
                  <a:pt x="8912342" y="2278260"/>
                </a:moveTo>
                <a:cubicBezTo>
                  <a:pt x="8916447" y="2279696"/>
                  <a:pt x="8920554" y="2281131"/>
                  <a:pt x="8922607" y="2281849"/>
                </a:cubicBezTo>
                <a:cubicBezTo>
                  <a:pt x="8920624" y="2287522"/>
                  <a:pt x="8918641" y="2293194"/>
                  <a:pt x="8916658" y="2298866"/>
                </a:cubicBezTo>
                <a:cubicBezTo>
                  <a:pt x="8914604" y="2298149"/>
                  <a:pt x="8910499" y="2296713"/>
                  <a:pt x="8906393" y="2295278"/>
                </a:cubicBezTo>
                <a:cubicBezTo>
                  <a:pt x="8908376" y="2289605"/>
                  <a:pt x="8910359" y="2283932"/>
                  <a:pt x="8912342" y="2278260"/>
                </a:cubicBezTo>
                <a:close/>
                <a:moveTo>
                  <a:pt x="9784834" y="2276916"/>
                </a:moveTo>
                <a:cubicBezTo>
                  <a:pt x="9782097" y="2284743"/>
                  <a:pt x="9779498" y="2286030"/>
                  <a:pt x="9775671" y="2284692"/>
                </a:cubicBezTo>
                <a:cubicBezTo>
                  <a:pt x="9777723" y="2278823"/>
                  <a:pt x="9781006" y="2275577"/>
                  <a:pt x="9784834" y="2276916"/>
                </a:cubicBezTo>
                <a:close/>
                <a:moveTo>
                  <a:pt x="1671135" y="2276120"/>
                </a:moveTo>
                <a:cubicBezTo>
                  <a:pt x="1669761" y="2280051"/>
                  <a:pt x="1668386" y="2283980"/>
                  <a:pt x="1667701" y="2285946"/>
                </a:cubicBezTo>
                <a:cubicBezTo>
                  <a:pt x="1670450" y="2284702"/>
                  <a:pt x="1670450" y="2284702"/>
                  <a:pt x="1671135" y="2276120"/>
                </a:cubicBezTo>
                <a:close/>
                <a:moveTo>
                  <a:pt x="8725636" y="2276024"/>
                </a:moveTo>
                <a:cubicBezTo>
                  <a:pt x="8722901" y="2283853"/>
                  <a:pt x="8720403" y="2285177"/>
                  <a:pt x="8716775" y="2283909"/>
                </a:cubicBezTo>
                <a:cubicBezTo>
                  <a:pt x="8718828" y="2278036"/>
                  <a:pt x="8722008" y="2274757"/>
                  <a:pt x="8725636" y="2276024"/>
                </a:cubicBezTo>
                <a:close/>
                <a:moveTo>
                  <a:pt x="2419043" y="2272198"/>
                </a:moveTo>
                <a:lnTo>
                  <a:pt x="2417481" y="2276665"/>
                </a:lnTo>
                <a:cubicBezTo>
                  <a:pt x="2412199" y="2279231"/>
                  <a:pt x="2406920" y="2281794"/>
                  <a:pt x="2403593" y="2285042"/>
                </a:cubicBezTo>
                <a:lnTo>
                  <a:pt x="2405886" y="2289836"/>
                </a:lnTo>
                <a:lnTo>
                  <a:pt x="2468361" y="2304361"/>
                </a:lnTo>
                <a:lnTo>
                  <a:pt x="2469636" y="2302786"/>
                </a:lnTo>
                <a:cubicBezTo>
                  <a:pt x="2475134" y="2300297"/>
                  <a:pt x="2480633" y="2304426"/>
                  <a:pt x="2485442" y="2303900"/>
                </a:cubicBezTo>
                <a:lnTo>
                  <a:pt x="2510073" y="2309452"/>
                </a:lnTo>
                <a:lnTo>
                  <a:pt x="2559328" y="2313025"/>
                </a:lnTo>
                <a:lnTo>
                  <a:pt x="2557682" y="2318711"/>
                </a:lnTo>
                <a:lnTo>
                  <a:pt x="2564017" y="2319646"/>
                </a:lnTo>
                <a:lnTo>
                  <a:pt x="2563880" y="2313958"/>
                </a:lnTo>
                <a:lnTo>
                  <a:pt x="2582624" y="2316841"/>
                </a:lnTo>
                <a:lnTo>
                  <a:pt x="2584407" y="2313428"/>
                </a:lnTo>
                <a:lnTo>
                  <a:pt x="2565808" y="2309150"/>
                </a:lnTo>
                <a:close/>
                <a:moveTo>
                  <a:pt x="1164735" y="2269426"/>
                </a:moveTo>
                <a:cubicBezTo>
                  <a:pt x="1170631" y="2271487"/>
                  <a:pt x="1176529" y="2273549"/>
                  <a:pt x="1173255" y="2282917"/>
                </a:cubicBezTo>
                <a:cubicBezTo>
                  <a:pt x="1167357" y="2280855"/>
                  <a:pt x="1160804" y="2280669"/>
                  <a:pt x="1164735" y="2269426"/>
                </a:cubicBezTo>
                <a:close/>
                <a:moveTo>
                  <a:pt x="10055143" y="2266663"/>
                </a:moveTo>
                <a:cubicBezTo>
                  <a:pt x="10063525" y="2269044"/>
                  <a:pt x="10071012" y="2273860"/>
                  <a:pt x="10076351" y="2281228"/>
                </a:cubicBezTo>
                <a:cubicBezTo>
                  <a:pt x="10081169" y="2287313"/>
                  <a:pt x="10084619" y="2297320"/>
                  <a:pt x="10091505" y="2304127"/>
                </a:cubicBezTo>
                <a:cubicBezTo>
                  <a:pt x="10100455" y="2311657"/>
                  <a:pt x="10108140" y="2316178"/>
                  <a:pt x="10117089" y="2323706"/>
                </a:cubicBezTo>
                <a:cubicBezTo>
                  <a:pt x="10149100" y="2350299"/>
                  <a:pt x="10179044" y="2376168"/>
                  <a:pt x="10210712" y="2404843"/>
                </a:cubicBezTo>
                <a:cubicBezTo>
                  <a:pt x="10242151" y="2433069"/>
                  <a:pt x="10273817" y="2461741"/>
                  <a:pt x="10304459" y="2492256"/>
                </a:cubicBezTo>
                <a:cubicBezTo>
                  <a:pt x="10320291" y="2506591"/>
                  <a:pt x="10336126" y="2520929"/>
                  <a:pt x="10351045" y="2536780"/>
                </a:cubicBezTo>
                <a:cubicBezTo>
                  <a:pt x="10359993" y="2544309"/>
                  <a:pt x="10368944" y="2551838"/>
                  <a:pt x="10375142" y="2560606"/>
                </a:cubicBezTo>
                <a:cubicBezTo>
                  <a:pt x="10378584" y="2564009"/>
                  <a:pt x="10384091" y="2568135"/>
                  <a:pt x="10387534" y="2571539"/>
                </a:cubicBezTo>
                <a:cubicBezTo>
                  <a:pt x="10386162" y="2575459"/>
                  <a:pt x="10384106" y="2581342"/>
                  <a:pt x="10382736" y="2585262"/>
                </a:cubicBezTo>
                <a:cubicBezTo>
                  <a:pt x="10369681" y="2596101"/>
                  <a:pt x="10357275" y="2571962"/>
                  <a:pt x="10350390" y="2565154"/>
                </a:cubicBezTo>
                <a:cubicBezTo>
                  <a:pt x="10337307" y="2549577"/>
                  <a:pt x="10323194" y="2538044"/>
                  <a:pt x="10309309" y="2524755"/>
                </a:cubicBezTo>
                <a:cubicBezTo>
                  <a:pt x="10277985" y="2496203"/>
                  <a:pt x="10246316" y="2467530"/>
                  <a:pt x="10214993" y="2438977"/>
                </a:cubicBezTo>
                <a:cubicBezTo>
                  <a:pt x="10154635" y="2380838"/>
                  <a:pt x="10091643" y="2323612"/>
                  <a:pt x="10028534" y="2266711"/>
                </a:cubicBezTo>
                <a:cubicBezTo>
                  <a:pt x="10037474" y="2264336"/>
                  <a:pt x="10046757" y="2264281"/>
                  <a:pt x="10055143" y="2266663"/>
                </a:cubicBezTo>
                <a:close/>
                <a:moveTo>
                  <a:pt x="9902164" y="2263370"/>
                </a:moveTo>
                <a:cubicBezTo>
                  <a:pt x="9925760" y="2269447"/>
                  <a:pt x="9942865" y="2286289"/>
                  <a:pt x="9962402" y="2303977"/>
                </a:cubicBezTo>
                <a:cubicBezTo>
                  <a:pt x="9952714" y="2304935"/>
                  <a:pt x="9940941" y="2305161"/>
                  <a:pt x="9932663" y="2308784"/>
                </a:cubicBezTo>
                <a:cubicBezTo>
                  <a:pt x="9934693" y="2302978"/>
                  <a:pt x="9936723" y="2297172"/>
                  <a:pt x="9938753" y="2291365"/>
                </a:cubicBezTo>
                <a:cubicBezTo>
                  <a:pt x="9928333" y="2287724"/>
                  <a:pt x="9918317" y="2290737"/>
                  <a:pt x="9910660" y="2285887"/>
                </a:cubicBezTo>
                <a:cubicBezTo>
                  <a:pt x="9902325" y="2282976"/>
                  <a:pt x="9903624" y="2272570"/>
                  <a:pt x="9902164" y="2263370"/>
                </a:cubicBezTo>
                <a:close/>
                <a:moveTo>
                  <a:pt x="8508085" y="2262477"/>
                </a:moveTo>
                <a:cubicBezTo>
                  <a:pt x="8505851" y="2262246"/>
                  <a:pt x="8504047" y="2263269"/>
                  <a:pt x="8502544" y="2265088"/>
                </a:cubicBezTo>
                <a:lnTo>
                  <a:pt x="8499860" y="2270387"/>
                </a:lnTo>
                <a:lnTo>
                  <a:pt x="8554509" y="2288382"/>
                </a:lnTo>
                <a:lnTo>
                  <a:pt x="8555230" y="2283653"/>
                </a:lnTo>
                <a:cubicBezTo>
                  <a:pt x="8555233" y="2280268"/>
                  <a:pt x="8554041" y="2277162"/>
                  <a:pt x="8549661" y="2274806"/>
                </a:cubicBezTo>
                <a:cubicBezTo>
                  <a:pt x="8541414" y="2271922"/>
                  <a:pt x="8531794" y="2272969"/>
                  <a:pt x="8524233" y="2268122"/>
                </a:cubicBezTo>
                <a:cubicBezTo>
                  <a:pt x="8520797" y="2264715"/>
                  <a:pt x="8514613" y="2262555"/>
                  <a:pt x="8508085" y="2262477"/>
                </a:cubicBezTo>
                <a:close/>
                <a:moveTo>
                  <a:pt x="2424016" y="2257972"/>
                </a:moveTo>
                <a:lnTo>
                  <a:pt x="2419247" y="2271614"/>
                </a:lnTo>
                <a:lnTo>
                  <a:pt x="2462327" y="2279433"/>
                </a:lnTo>
                <a:lnTo>
                  <a:pt x="2456120" y="2276378"/>
                </a:lnTo>
                <a:cubicBezTo>
                  <a:pt x="2449933" y="2267600"/>
                  <a:pt x="2447182" y="2262229"/>
                  <a:pt x="2438250" y="2261312"/>
                </a:cubicBezTo>
                <a:close/>
                <a:moveTo>
                  <a:pt x="8771700" y="2254702"/>
                </a:moveTo>
                <a:lnTo>
                  <a:pt x="8771732" y="2254758"/>
                </a:lnTo>
                <a:lnTo>
                  <a:pt x="8771755" y="2254739"/>
                </a:lnTo>
                <a:close/>
                <a:moveTo>
                  <a:pt x="2359724" y="2254344"/>
                </a:moveTo>
                <a:cubicBezTo>
                  <a:pt x="2364122" y="2253754"/>
                  <a:pt x="2367005" y="2259710"/>
                  <a:pt x="2369653" y="2261660"/>
                </a:cubicBezTo>
                <a:cubicBezTo>
                  <a:pt x="2367801" y="2263704"/>
                  <a:pt x="2365990" y="2264073"/>
                  <a:pt x="2363690" y="2263229"/>
                </a:cubicBezTo>
                <a:cubicBezTo>
                  <a:pt x="2361389" y="2262384"/>
                  <a:pt x="2358595" y="2260325"/>
                  <a:pt x="2354771" y="2257506"/>
                </a:cubicBezTo>
                <a:cubicBezTo>
                  <a:pt x="2356623" y="2255464"/>
                  <a:pt x="2358258" y="2254541"/>
                  <a:pt x="2359724" y="2254344"/>
                </a:cubicBezTo>
                <a:close/>
                <a:moveTo>
                  <a:pt x="2344844" y="2250190"/>
                </a:moveTo>
                <a:cubicBezTo>
                  <a:pt x="2349243" y="2249600"/>
                  <a:pt x="2352123" y="2255555"/>
                  <a:pt x="2354771" y="2257506"/>
                </a:cubicBezTo>
                <a:cubicBezTo>
                  <a:pt x="2352920" y="2259549"/>
                  <a:pt x="2351113" y="2259919"/>
                  <a:pt x="2348811" y="2259076"/>
                </a:cubicBezTo>
                <a:cubicBezTo>
                  <a:pt x="2346511" y="2258231"/>
                  <a:pt x="2343715" y="2256170"/>
                  <a:pt x="2339892" y="2253353"/>
                </a:cubicBezTo>
                <a:cubicBezTo>
                  <a:pt x="2341743" y="2251311"/>
                  <a:pt x="2343377" y="2250387"/>
                  <a:pt x="2344844" y="2250190"/>
                </a:cubicBezTo>
                <a:close/>
                <a:moveTo>
                  <a:pt x="8857984" y="2249052"/>
                </a:moveTo>
                <a:cubicBezTo>
                  <a:pt x="8860505" y="2247896"/>
                  <a:pt x="8863296" y="2248192"/>
                  <a:pt x="8866076" y="2249164"/>
                </a:cubicBezTo>
                <a:cubicBezTo>
                  <a:pt x="8871632" y="2251108"/>
                  <a:pt x="8877139" y="2255749"/>
                  <a:pt x="8880313" y="2256859"/>
                </a:cubicBezTo>
                <a:cubicBezTo>
                  <a:pt x="8874220" y="2274294"/>
                  <a:pt x="8857872" y="2259885"/>
                  <a:pt x="8851520" y="2257663"/>
                </a:cubicBezTo>
                <a:cubicBezTo>
                  <a:pt x="8853213" y="2252819"/>
                  <a:pt x="8855463" y="2250209"/>
                  <a:pt x="8857984" y="2249052"/>
                </a:cubicBezTo>
                <a:close/>
                <a:moveTo>
                  <a:pt x="8434813" y="2248967"/>
                </a:moveTo>
                <a:lnTo>
                  <a:pt x="8488457" y="2266633"/>
                </a:lnTo>
                <a:lnTo>
                  <a:pt x="8487725" y="2263629"/>
                </a:lnTo>
                <a:cubicBezTo>
                  <a:pt x="8486780" y="2260543"/>
                  <a:pt x="8485405" y="2257857"/>
                  <a:pt x="8482659" y="2255790"/>
                </a:cubicBezTo>
                <a:cubicBezTo>
                  <a:pt x="8475098" y="2250944"/>
                  <a:pt x="8464790" y="2253960"/>
                  <a:pt x="8453796" y="2252319"/>
                </a:cubicBezTo>
                <a:close/>
                <a:moveTo>
                  <a:pt x="2240066" y="2243526"/>
                </a:moveTo>
                <a:cubicBezTo>
                  <a:pt x="2239109" y="2246266"/>
                  <a:pt x="2238632" y="2247634"/>
                  <a:pt x="2237975" y="2247915"/>
                </a:cubicBezTo>
                <a:cubicBezTo>
                  <a:pt x="2237318" y="2248198"/>
                  <a:pt x="2236485" y="2247394"/>
                  <a:pt x="2234815" y="2245787"/>
                </a:cubicBezTo>
                <a:cubicBezTo>
                  <a:pt x="2236803" y="2246481"/>
                  <a:pt x="2239430" y="2245354"/>
                  <a:pt x="2240066" y="2243526"/>
                </a:cubicBezTo>
                <a:close/>
                <a:moveTo>
                  <a:pt x="10001481" y="2241959"/>
                </a:moveTo>
                <a:cubicBezTo>
                  <a:pt x="10005868" y="2241296"/>
                  <a:pt x="10010592" y="2240752"/>
                  <a:pt x="10014632" y="2242162"/>
                </a:cubicBezTo>
                <a:cubicBezTo>
                  <a:pt x="10011211" y="2251948"/>
                  <a:pt x="10003131" y="2249123"/>
                  <a:pt x="10001481" y="2241959"/>
                </a:cubicBezTo>
                <a:close/>
                <a:moveTo>
                  <a:pt x="9982836" y="2241775"/>
                </a:moveTo>
                <a:cubicBezTo>
                  <a:pt x="9984878" y="2242489"/>
                  <a:pt x="9988270" y="2242614"/>
                  <a:pt x="9991331" y="2243685"/>
                </a:cubicBezTo>
                <a:cubicBezTo>
                  <a:pt x="9992861" y="2244219"/>
                  <a:pt x="9994309" y="2244989"/>
                  <a:pt x="9995467" y="2246191"/>
                </a:cubicBezTo>
                <a:lnTo>
                  <a:pt x="9996986" y="2249436"/>
                </a:lnTo>
                <a:lnTo>
                  <a:pt x="9997097" y="2246386"/>
                </a:lnTo>
                <a:cubicBezTo>
                  <a:pt x="9997610" y="2244919"/>
                  <a:pt x="9998628" y="2243627"/>
                  <a:pt x="10000322" y="2242024"/>
                </a:cubicBezTo>
                <a:cubicBezTo>
                  <a:pt x="10001321" y="2244569"/>
                  <a:pt x="10000637" y="2246525"/>
                  <a:pt x="10001973" y="2249189"/>
                </a:cubicBezTo>
                <a:cubicBezTo>
                  <a:pt x="9999269" y="2250438"/>
                  <a:pt x="9999269" y="2250438"/>
                  <a:pt x="9996902" y="2251807"/>
                </a:cubicBezTo>
                <a:lnTo>
                  <a:pt x="9996916" y="2251371"/>
                </a:lnTo>
                <a:lnTo>
                  <a:pt x="9992848" y="2251839"/>
                </a:lnTo>
                <a:cubicBezTo>
                  <a:pt x="9986875" y="2252338"/>
                  <a:pt x="9979366" y="2251702"/>
                  <a:pt x="9982836" y="2241775"/>
                </a:cubicBezTo>
                <a:close/>
                <a:moveTo>
                  <a:pt x="922797" y="2241605"/>
                </a:moveTo>
                <a:cubicBezTo>
                  <a:pt x="939259" y="2254145"/>
                  <a:pt x="956425" y="2264668"/>
                  <a:pt x="973590" y="2275195"/>
                </a:cubicBezTo>
                <a:cubicBezTo>
                  <a:pt x="937851" y="2258176"/>
                  <a:pt x="937851" y="2258176"/>
                  <a:pt x="922797" y="2241605"/>
                </a:cubicBezTo>
                <a:close/>
                <a:moveTo>
                  <a:pt x="1319159" y="2240329"/>
                </a:moveTo>
                <a:cubicBezTo>
                  <a:pt x="1322989" y="2239452"/>
                  <a:pt x="1325604" y="2240368"/>
                  <a:pt x="1327962" y="2242022"/>
                </a:cubicBezTo>
                <a:cubicBezTo>
                  <a:pt x="1330320" y="2243678"/>
                  <a:pt x="1332419" y="2246074"/>
                  <a:pt x="1335213" y="2248159"/>
                </a:cubicBezTo>
                <a:cubicBezTo>
                  <a:pt x="1331739" y="2251376"/>
                  <a:pt x="1328267" y="2254593"/>
                  <a:pt x="1325482" y="2255837"/>
                </a:cubicBezTo>
                <a:cubicBezTo>
                  <a:pt x="1328289" y="2261249"/>
                  <a:pt x="1333186" y="2267393"/>
                  <a:pt x="1338776" y="2271565"/>
                </a:cubicBezTo>
                <a:cubicBezTo>
                  <a:pt x="1324122" y="2266442"/>
                  <a:pt x="1308067" y="2258613"/>
                  <a:pt x="1294084" y="2244860"/>
                </a:cubicBezTo>
                <a:cubicBezTo>
                  <a:pt x="1303148" y="2245812"/>
                  <a:pt x="1311498" y="2242085"/>
                  <a:pt x="1319159" y="2240329"/>
                </a:cubicBezTo>
                <a:close/>
                <a:moveTo>
                  <a:pt x="8676963" y="2236497"/>
                </a:moveTo>
                <a:cubicBezTo>
                  <a:pt x="8680666" y="2237791"/>
                  <a:pt x="8681391" y="2242206"/>
                  <a:pt x="8679269" y="2248271"/>
                </a:cubicBezTo>
                <a:cubicBezTo>
                  <a:pt x="8675227" y="2246858"/>
                  <a:pt x="8674252" y="2244247"/>
                  <a:pt x="8676963" y="2236497"/>
                </a:cubicBezTo>
                <a:close/>
                <a:moveTo>
                  <a:pt x="9867159" y="2233784"/>
                </a:moveTo>
                <a:cubicBezTo>
                  <a:pt x="9869567" y="2233421"/>
                  <a:pt x="9871980" y="2234747"/>
                  <a:pt x="9874102" y="2235488"/>
                </a:cubicBezTo>
                <a:cubicBezTo>
                  <a:pt x="9869775" y="2247869"/>
                  <a:pt x="9864131" y="2243580"/>
                  <a:pt x="9860243" y="2242222"/>
                </a:cubicBezTo>
                <a:cubicBezTo>
                  <a:pt x="9862346" y="2236203"/>
                  <a:pt x="9864750" y="2234149"/>
                  <a:pt x="9867159" y="2233784"/>
                </a:cubicBezTo>
                <a:close/>
                <a:moveTo>
                  <a:pt x="1277542" y="2232690"/>
                </a:moveTo>
                <a:cubicBezTo>
                  <a:pt x="1274805" y="2240520"/>
                  <a:pt x="1272209" y="2241807"/>
                  <a:pt x="1268378" y="2240468"/>
                </a:cubicBezTo>
                <a:cubicBezTo>
                  <a:pt x="1270429" y="2234598"/>
                  <a:pt x="1273713" y="2231352"/>
                  <a:pt x="1277542" y="2232690"/>
                </a:cubicBezTo>
                <a:close/>
                <a:moveTo>
                  <a:pt x="8728264" y="2225100"/>
                </a:moveTo>
                <a:cubicBezTo>
                  <a:pt x="8730933" y="2224172"/>
                  <a:pt x="8733923" y="2224803"/>
                  <a:pt x="8736928" y="2226130"/>
                </a:cubicBezTo>
                <a:lnTo>
                  <a:pt x="8745428" y="2231184"/>
                </a:lnTo>
                <a:lnTo>
                  <a:pt x="8745654" y="2229713"/>
                </a:lnTo>
                <a:lnTo>
                  <a:pt x="8748117" y="2232784"/>
                </a:lnTo>
                <a:lnTo>
                  <a:pt x="8752677" y="2235496"/>
                </a:lnTo>
                <a:lnTo>
                  <a:pt x="8748047" y="2240988"/>
                </a:lnTo>
                <a:lnTo>
                  <a:pt x="8747975" y="2241505"/>
                </a:lnTo>
                <a:lnTo>
                  <a:pt x="8747795" y="2241286"/>
                </a:lnTo>
                <a:lnTo>
                  <a:pt x="8745721" y="2243748"/>
                </a:lnTo>
                <a:cubicBezTo>
                  <a:pt x="8737341" y="2246401"/>
                  <a:pt x="8725839" y="2234936"/>
                  <a:pt x="8721529" y="2233431"/>
                </a:cubicBezTo>
                <a:cubicBezTo>
                  <a:pt x="8723248" y="2228517"/>
                  <a:pt x="8725595" y="2226029"/>
                  <a:pt x="8728264" y="2225100"/>
                </a:cubicBezTo>
                <a:close/>
                <a:moveTo>
                  <a:pt x="9507529" y="2223738"/>
                </a:moveTo>
                <a:cubicBezTo>
                  <a:pt x="9505478" y="2229608"/>
                  <a:pt x="9502194" y="2232854"/>
                  <a:pt x="9498367" y="2231515"/>
                </a:cubicBezTo>
                <a:cubicBezTo>
                  <a:pt x="9501103" y="2223687"/>
                  <a:pt x="9503700" y="2222400"/>
                  <a:pt x="9507529" y="2223738"/>
                </a:cubicBezTo>
                <a:close/>
                <a:moveTo>
                  <a:pt x="1971873" y="2222562"/>
                </a:moveTo>
                <a:cubicBezTo>
                  <a:pt x="1975807" y="2223936"/>
                  <a:pt x="1979736" y="2225310"/>
                  <a:pt x="1983667" y="2226684"/>
                </a:cubicBezTo>
                <a:cubicBezTo>
                  <a:pt x="1980885" y="2234641"/>
                  <a:pt x="1978801" y="2240607"/>
                  <a:pt x="1976715" y="2246575"/>
                </a:cubicBezTo>
                <a:cubicBezTo>
                  <a:pt x="1972782" y="2245201"/>
                  <a:pt x="1968851" y="2243827"/>
                  <a:pt x="1964920" y="2242452"/>
                </a:cubicBezTo>
                <a:cubicBezTo>
                  <a:pt x="1967006" y="2236485"/>
                  <a:pt x="1969091" y="2230517"/>
                  <a:pt x="1971873" y="2222562"/>
                </a:cubicBezTo>
                <a:close/>
                <a:moveTo>
                  <a:pt x="8600025" y="2221459"/>
                </a:moveTo>
                <a:cubicBezTo>
                  <a:pt x="8605929" y="2223523"/>
                  <a:pt x="8620697" y="2223651"/>
                  <a:pt x="8632350" y="2227957"/>
                </a:cubicBezTo>
                <a:cubicBezTo>
                  <a:pt x="8644001" y="2232262"/>
                  <a:pt x="8652534" y="2240750"/>
                  <a:pt x="8645969" y="2259532"/>
                </a:cubicBezTo>
                <a:cubicBezTo>
                  <a:pt x="8636130" y="2256093"/>
                  <a:pt x="8624895" y="2256643"/>
                  <a:pt x="8616454" y="2249215"/>
                </a:cubicBezTo>
                <a:cubicBezTo>
                  <a:pt x="8609977" y="2242473"/>
                  <a:pt x="8605804" y="2230194"/>
                  <a:pt x="8600025" y="2221459"/>
                </a:cubicBezTo>
                <a:close/>
                <a:moveTo>
                  <a:pt x="2030187" y="2220458"/>
                </a:moveTo>
                <a:cubicBezTo>
                  <a:pt x="2034377" y="2219132"/>
                  <a:pt x="2039348" y="2221334"/>
                  <a:pt x="2043810" y="2224058"/>
                </a:cubicBezTo>
                <a:cubicBezTo>
                  <a:pt x="2048271" y="2226781"/>
                  <a:pt x="2052224" y="2230023"/>
                  <a:pt x="2054378" y="2230776"/>
                </a:cubicBezTo>
                <a:cubicBezTo>
                  <a:pt x="2050941" y="2240604"/>
                  <a:pt x="2044990" y="2240729"/>
                  <a:pt x="2038979" y="2238076"/>
                </a:cubicBezTo>
                <a:lnTo>
                  <a:pt x="2030480" y="2233023"/>
                </a:lnTo>
                <a:lnTo>
                  <a:pt x="2030254" y="2234494"/>
                </a:lnTo>
                <a:lnTo>
                  <a:pt x="2027792" y="2231423"/>
                </a:lnTo>
                <a:lnTo>
                  <a:pt x="2023230" y="2228711"/>
                </a:lnTo>
                <a:lnTo>
                  <a:pt x="2027860" y="2223218"/>
                </a:lnTo>
                <a:lnTo>
                  <a:pt x="2027934" y="2222700"/>
                </a:lnTo>
                <a:lnTo>
                  <a:pt x="2028113" y="2222921"/>
                </a:lnTo>
                <a:close/>
                <a:moveTo>
                  <a:pt x="908900" y="2220199"/>
                </a:moveTo>
                <a:cubicBezTo>
                  <a:pt x="911338" y="2219894"/>
                  <a:pt x="913721" y="2221306"/>
                  <a:pt x="915666" y="2221985"/>
                </a:cubicBezTo>
                <a:cubicBezTo>
                  <a:pt x="911459" y="2234022"/>
                  <a:pt x="906050" y="2230201"/>
                  <a:pt x="901805" y="2228717"/>
                </a:cubicBezTo>
                <a:cubicBezTo>
                  <a:pt x="903969" y="2222527"/>
                  <a:pt x="906462" y="2220505"/>
                  <a:pt x="908900" y="2220199"/>
                </a:cubicBezTo>
                <a:close/>
                <a:moveTo>
                  <a:pt x="8799193" y="2217632"/>
                </a:moveTo>
                <a:cubicBezTo>
                  <a:pt x="8803127" y="2219005"/>
                  <a:pt x="8807057" y="2220379"/>
                  <a:pt x="8810988" y="2221753"/>
                </a:cubicBezTo>
                <a:cubicBezTo>
                  <a:pt x="8808901" y="2227722"/>
                  <a:pt x="8806817" y="2233689"/>
                  <a:pt x="8804036" y="2241645"/>
                </a:cubicBezTo>
                <a:cubicBezTo>
                  <a:pt x="8800103" y="2240271"/>
                  <a:pt x="8796171" y="2238897"/>
                  <a:pt x="8792242" y="2237523"/>
                </a:cubicBezTo>
                <a:cubicBezTo>
                  <a:pt x="8795023" y="2229566"/>
                  <a:pt x="8797107" y="2223599"/>
                  <a:pt x="8799193" y="2217632"/>
                </a:cubicBezTo>
                <a:close/>
                <a:moveTo>
                  <a:pt x="8537933" y="2216291"/>
                </a:moveTo>
                <a:cubicBezTo>
                  <a:pt x="8538590" y="2216009"/>
                  <a:pt x="8539423" y="2216812"/>
                  <a:pt x="8541093" y="2218419"/>
                </a:cubicBezTo>
                <a:cubicBezTo>
                  <a:pt x="8539104" y="2217725"/>
                  <a:pt x="8536479" y="2218853"/>
                  <a:pt x="8535842" y="2220680"/>
                </a:cubicBezTo>
                <a:cubicBezTo>
                  <a:pt x="8536800" y="2217941"/>
                  <a:pt x="8537276" y="2216572"/>
                  <a:pt x="8537933" y="2216291"/>
                </a:cubicBezTo>
                <a:close/>
                <a:moveTo>
                  <a:pt x="2096638" y="2215936"/>
                </a:moveTo>
                <a:cubicBezTo>
                  <a:pt x="2100680" y="2217349"/>
                  <a:pt x="2101656" y="2219960"/>
                  <a:pt x="2098946" y="2227710"/>
                </a:cubicBezTo>
                <a:cubicBezTo>
                  <a:pt x="2095242" y="2226415"/>
                  <a:pt x="2094518" y="2222001"/>
                  <a:pt x="2096638" y="2215936"/>
                </a:cubicBezTo>
                <a:close/>
                <a:moveTo>
                  <a:pt x="768515" y="2215789"/>
                </a:moveTo>
                <a:cubicBezTo>
                  <a:pt x="771170" y="2216168"/>
                  <a:pt x="773602" y="2218665"/>
                  <a:pt x="774428" y="2222247"/>
                </a:cubicBezTo>
                <a:cubicBezTo>
                  <a:pt x="770041" y="2222911"/>
                  <a:pt x="765315" y="2223455"/>
                  <a:pt x="761275" y="2222044"/>
                </a:cubicBezTo>
                <a:cubicBezTo>
                  <a:pt x="762986" y="2217151"/>
                  <a:pt x="765862" y="2215412"/>
                  <a:pt x="768515" y="2215789"/>
                </a:cubicBezTo>
                <a:close/>
                <a:moveTo>
                  <a:pt x="783060" y="2212366"/>
                </a:moveTo>
                <a:cubicBezTo>
                  <a:pt x="786047" y="2212117"/>
                  <a:pt x="789418" y="2212153"/>
                  <a:pt x="791607" y="2213490"/>
                </a:cubicBezTo>
                <a:cubicBezTo>
                  <a:pt x="793798" y="2214827"/>
                  <a:pt x="794807" y="2217468"/>
                  <a:pt x="793072" y="2222431"/>
                </a:cubicBezTo>
                <a:cubicBezTo>
                  <a:pt x="791029" y="2221717"/>
                  <a:pt x="787638" y="2221592"/>
                  <a:pt x="784576" y="2220522"/>
                </a:cubicBezTo>
                <a:cubicBezTo>
                  <a:pt x="783046" y="2219987"/>
                  <a:pt x="781599" y="2219217"/>
                  <a:pt x="780441" y="2218016"/>
                </a:cubicBezTo>
                <a:lnTo>
                  <a:pt x="778922" y="2214770"/>
                </a:lnTo>
                <a:lnTo>
                  <a:pt x="778812" y="2217820"/>
                </a:lnTo>
                <a:cubicBezTo>
                  <a:pt x="778299" y="2219288"/>
                  <a:pt x="777280" y="2220579"/>
                  <a:pt x="775586" y="2222183"/>
                </a:cubicBezTo>
                <a:cubicBezTo>
                  <a:pt x="774587" y="2219637"/>
                  <a:pt x="775270" y="2217682"/>
                  <a:pt x="773935" y="2215017"/>
                </a:cubicBezTo>
                <a:cubicBezTo>
                  <a:pt x="776639" y="2213768"/>
                  <a:pt x="776639" y="2213768"/>
                  <a:pt x="779006" y="2212398"/>
                </a:cubicBezTo>
                <a:lnTo>
                  <a:pt x="778991" y="2212835"/>
                </a:lnTo>
                <a:close/>
                <a:moveTo>
                  <a:pt x="2004176" y="2209448"/>
                </a:moveTo>
                <a:lnTo>
                  <a:pt x="2004153" y="2209467"/>
                </a:lnTo>
                <a:lnTo>
                  <a:pt x="2004208" y="2209504"/>
                </a:lnTo>
                <a:close/>
                <a:moveTo>
                  <a:pt x="2129939" y="2204674"/>
                </a:moveTo>
                <a:cubicBezTo>
                  <a:pt x="2134860" y="2206393"/>
                  <a:pt x="2140128" y="2207117"/>
                  <a:pt x="2145220" y="2208337"/>
                </a:cubicBezTo>
                <a:cubicBezTo>
                  <a:pt x="2150315" y="2209558"/>
                  <a:pt x="2155234" y="2211278"/>
                  <a:pt x="2159455" y="2214992"/>
                </a:cubicBezTo>
                <a:cubicBezTo>
                  <a:pt x="2165932" y="2221733"/>
                  <a:pt x="2170103" y="2234012"/>
                  <a:pt x="2175885" y="2242747"/>
                </a:cubicBezTo>
                <a:cubicBezTo>
                  <a:pt x="2169979" y="2240683"/>
                  <a:pt x="2155211" y="2240556"/>
                  <a:pt x="2143558" y="2236250"/>
                </a:cubicBezTo>
                <a:cubicBezTo>
                  <a:pt x="2131907" y="2231944"/>
                  <a:pt x="2123373" y="2223456"/>
                  <a:pt x="2129939" y="2204674"/>
                </a:cubicBezTo>
                <a:close/>
                <a:moveTo>
                  <a:pt x="1901772" y="2199554"/>
                </a:moveTo>
                <a:cubicBezTo>
                  <a:pt x="1904261" y="2198487"/>
                  <a:pt x="1907074" y="2198724"/>
                  <a:pt x="1909896" y="2199575"/>
                </a:cubicBezTo>
                <a:cubicBezTo>
                  <a:pt x="1915539" y="2201275"/>
                  <a:pt x="1921213" y="2205433"/>
                  <a:pt x="1924389" y="2206544"/>
                </a:cubicBezTo>
                <a:cubicBezTo>
                  <a:pt x="1921003" y="2216229"/>
                  <a:pt x="1915392" y="2216985"/>
                  <a:pt x="1909833" y="2215042"/>
                </a:cubicBezTo>
                <a:cubicBezTo>
                  <a:pt x="1904276" y="2213099"/>
                  <a:pt x="1898769" y="2208457"/>
                  <a:pt x="1895594" y="2207347"/>
                </a:cubicBezTo>
                <a:cubicBezTo>
                  <a:pt x="1897118" y="2202988"/>
                  <a:pt x="1899283" y="2200620"/>
                  <a:pt x="1901772" y="2199554"/>
                </a:cubicBezTo>
                <a:close/>
                <a:moveTo>
                  <a:pt x="2287637" y="2198335"/>
                </a:moveTo>
                <a:lnTo>
                  <a:pt x="2288183" y="2200576"/>
                </a:lnTo>
                <a:cubicBezTo>
                  <a:pt x="2289128" y="2203662"/>
                  <a:pt x="2290504" y="2206350"/>
                  <a:pt x="2293249" y="2208416"/>
                </a:cubicBezTo>
                <a:cubicBezTo>
                  <a:pt x="2300810" y="2213262"/>
                  <a:pt x="2311117" y="2210247"/>
                  <a:pt x="2322113" y="2211887"/>
                </a:cubicBezTo>
                <a:lnTo>
                  <a:pt x="2341094" y="2215239"/>
                </a:lnTo>
                <a:lnTo>
                  <a:pt x="2298722" y="2201285"/>
                </a:lnTo>
                <a:close/>
                <a:moveTo>
                  <a:pt x="2198729" y="2197115"/>
                </a:moveTo>
                <a:lnTo>
                  <a:pt x="2198003" y="2198068"/>
                </a:lnTo>
                <a:lnTo>
                  <a:pt x="2204772" y="2199135"/>
                </a:lnTo>
                <a:close/>
                <a:moveTo>
                  <a:pt x="9437133" y="2192642"/>
                </a:moveTo>
                <a:cubicBezTo>
                  <a:pt x="9451786" y="2197764"/>
                  <a:pt x="9467840" y="2205593"/>
                  <a:pt x="9481824" y="2219346"/>
                </a:cubicBezTo>
                <a:cubicBezTo>
                  <a:pt x="9472759" y="2218394"/>
                  <a:pt x="9464410" y="2222122"/>
                  <a:pt x="9456750" y="2223877"/>
                </a:cubicBezTo>
                <a:cubicBezTo>
                  <a:pt x="9449090" y="2225631"/>
                  <a:pt x="9446284" y="2220218"/>
                  <a:pt x="9440694" y="2216047"/>
                </a:cubicBezTo>
                <a:cubicBezTo>
                  <a:pt x="9444169" y="2212831"/>
                  <a:pt x="9447641" y="2209613"/>
                  <a:pt x="9450426" y="2208370"/>
                </a:cubicBezTo>
                <a:cubicBezTo>
                  <a:pt x="9447619" y="2202957"/>
                  <a:pt x="9442721" y="2196813"/>
                  <a:pt x="9437133" y="2192642"/>
                </a:cubicBezTo>
                <a:close/>
                <a:moveTo>
                  <a:pt x="9802319" y="2189011"/>
                </a:moveTo>
                <a:cubicBezTo>
                  <a:pt x="9838057" y="2206031"/>
                  <a:pt x="9838057" y="2206031"/>
                  <a:pt x="9853110" y="2222602"/>
                </a:cubicBezTo>
                <a:cubicBezTo>
                  <a:pt x="9836648" y="2210062"/>
                  <a:pt x="9819482" y="2199538"/>
                  <a:pt x="9802319" y="2189011"/>
                </a:cubicBezTo>
                <a:close/>
                <a:moveTo>
                  <a:pt x="9602653" y="2181288"/>
                </a:moveTo>
                <a:cubicBezTo>
                  <a:pt x="9608551" y="2183350"/>
                  <a:pt x="9615104" y="2183537"/>
                  <a:pt x="9611172" y="2194781"/>
                </a:cubicBezTo>
                <a:cubicBezTo>
                  <a:pt x="9605276" y="2192719"/>
                  <a:pt x="9599378" y="2190657"/>
                  <a:pt x="9602653" y="2181288"/>
                </a:cubicBezTo>
                <a:close/>
                <a:moveTo>
                  <a:pt x="2059134" y="2180298"/>
                </a:moveTo>
                <a:cubicBezTo>
                  <a:pt x="2057081" y="2186170"/>
                  <a:pt x="2053900" y="2189449"/>
                  <a:pt x="2050272" y="2188182"/>
                </a:cubicBezTo>
                <a:cubicBezTo>
                  <a:pt x="2053007" y="2180353"/>
                  <a:pt x="2055505" y="2179030"/>
                  <a:pt x="2059134" y="2180298"/>
                </a:cubicBezTo>
                <a:close/>
                <a:moveTo>
                  <a:pt x="1000236" y="2179514"/>
                </a:moveTo>
                <a:cubicBezTo>
                  <a:pt x="998184" y="2185384"/>
                  <a:pt x="994902" y="2188628"/>
                  <a:pt x="991075" y="2187290"/>
                </a:cubicBezTo>
                <a:cubicBezTo>
                  <a:pt x="993810" y="2179463"/>
                  <a:pt x="996410" y="2178176"/>
                  <a:pt x="1000236" y="2179514"/>
                </a:cubicBezTo>
                <a:close/>
                <a:moveTo>
                  <a:pt x="9108208" y="2178261"/>
                </a:moveTo>
                <a:cubicBezTo>
                  <a:pt x="9105459" y="2179504"/>
                  <a:pt x="9105459" y="2179504"/>
                  <a:pt x="9104773" y="2188087"/>
                </a:cubicBezTo>
                <a:cubicBezTo>
                  <a:pt x="9106147" y="2184156"/>
                  <a:pt x="9107522" y="2180225"/>
                  <a:pt x="9108208" y="2178261"/>
                </a:cubicBezTo>
                <a:close/>
                <a:moveTo>
                  <a:pt x="2221400" y="2175823"/>
                </a:moveTo>
                <a:lnTo>
                  <a:pt x="2220679" y="2180553"/>
                </a:lnTo>
                <a:cubicBezTo>
                  <a:pt x="2220674" y="2183939"/>
                  <a:pt x="2221867" y="2187043"/>
                  <a:pt x="2226247" y="2189401"/>
                </a:cubicBezTo>
                <a:cubicBezTo>
                  <a:pt x="2234495" y="2192284"/>
                  <a:pt x="2244116" y="2191238"/>
                  <a:pt x="2251675" y="2196084"/>
                </a:cubicBezTo>
                <a:cubicBezTo>
                  <a:pt x="2255111" y="2199491"/>
                  <a:pt x="2261296" y="2201653"/>
                  <a:pt x="2267824" y="2201730"/>
                </a:cubicBezTo>
                <a:cubicBezTo>
                  <a:pt x="2270057" y="2201960"/>
                  <a:pt x="2271862" y="2200936"/>
                  <a:pt x="2273364" y="2199118"/>
                </a:cubicBezTo>
                <a:lnTo>
                  <a:pt x="2275409" y="2195081"/>
                </a:lnTo>
                <a:lnTo>
                  <a:pt x="2240609" y="2185819"/>
                </a:lnTo>
                <a:lnTo>
                  <a:pt x="2251337" y="2185681"/>
                </a:lnTo>
                <a:close/>
                <a:moveTo>
                  <a:pt x="9774850" y="2170292"/>
                </a:moveTo>
                <a:cubicBezTo>
                  <a:pt x="9776922" y="2171018"/>
                  <a:pt x="9783311" y="2172693"/>
                  <a:pt x="9788922" y="2174935"/>
                </a:cubicBezTo>
                <a:cubicBezTo>
                  <a:pt x="9794531" y="2177174"/>
                  <a:pt x="9799361" y="2179979"/>
                  <a:pt x="9798318" y="2182962"/>
                </a:cubicBezTo>
                <a:cubicBezTo>
                  <a:pt x="9798307" y="2189654"/>
                  <a:pt x="9768592" y="2188195"/>
                  <a:pt x="9774850" y="2170292"/>
                </a:cubicBezTo>
                <a:close/>
                <a:moveTo>
                  <a:pt x="8388946" y="2169515"/>
                </a:moveTo>
                <a:lnTo>
                  <a:pt x="8389161" y="2169563"/>
                </a:lnTo>
                <a:lnTo>
                  <a:pt x="8389173" y="2169533"/>
                </a:lnTo>
                <a:close/>
                <a:moveTo>
                  <a:pt x="9411874" y="2167603"/>
                </a:moveTo>
                <a:cubicBezTo>
                  <a:pt x="9413789" y="2168272"/>
                  <a:pt x="9416935" y="2171568"/>
                  <a:pt x="9414196" y="2179397"/>
                </a:cubicBezTo>
                <a:cubicBezTo>
                  <a:pt x="9410368" y="2178058"/>
                  <a:pt x="9409139" y="2175432"/>
                  <a:pt x="9411874" y="2167603"/>
                </a:cubicBezTo>
                <a:close/>
                <a:moveTo>
                  <a:pt x="1859251" y="2165340"/>
                </a:moveTo>
                <a:cubicBezTo>
                  <a:pt x="1861304" y="2166057"/>
                  <a:pt x="1865409" y="2167493"/>
                  <a:pt x="1869516" y="2168929"/>
                </a:cubicBezTo>
                <a:cubicBezTo>
                  <a:pt x="1867532" y="2174601"/>
                  <a:pt x="1865550" y="2180275"/>
                  <a:pt x="1863566" y="2185947"/>
                </a:cubicBezTo>
                <a:cubicBezTo>
                  <a:pt x="1859460" y="2184510"/>
                  <a:pt x="1855354" y="2183076"/>
                  <a:pt x="1853301" y="2182357"/>
                </a:cubicBezTo>
                <a:cubicBezTo>
                  <a:pt x="1855284" y="2176685"/>
                  <a:pt x="1857267" y="2171013"/>
                  <a:pt x="1859251" y="2165340"/>
                </a:cubicBezTo>
                <a:close/>
                <a:moveTo>
                  <a:pt x="9570504" y="2163664"/>
                </a:moveTo>
                <a:cubicBezTo>
                  <a:pt x="9576610" y="2164710"/>
                  <a:pt x="9582248" y="2167770"/>
                  <a:pt x="9586461" y="2168153"/>
                </a:cubicBezTo>
                <a:cubicBezTo>
                  <a:pt x="9584426" y="2173975"/>
                  <a:pt x="9582389" y="2179794"/>
                  <a:pt x="9580354" y="2185617"/>
                </a:cubicBezTo>
                <a:cubicBezTo>
                  <a:pt x="9571268" y="2180263"/>
                  <a:pt x="9561165" y="2176731"/>
                  <a:pt x="9551742" y="2171259"/>
                </a:cubicBezTo>
                <a:cubicBezTo>
                  <a:pt x="9557825" y="2163587"/>
                  <a:pt x="9564398" y="2162619"/>
                  <a:pt x="9570504" y="2163664"/>
                </a:cubicBezTo>
                <a:close/>
                <a:moveTo>
                  <a:pt x="1006804" y="2160735"/>
                </a:moveTo>
                <a:cubicBezTo>
                  <a:pt x="1004066" y="2168563"/>
                  <a:pt x="1001466" y="2169851"/>
                  <a:pt x="997638" y="2168513"/>
                </a:cubicBezTo>
                <a:cubicBezTo>
                  <a:pt x="1000376" y="2160684"/>
                  <a:pt x="1002973" y="2159395"/>
                  <a:pt x="1006804" y="2160735"/>
                </a:cubicBezTo>
                <a:close/>
                <a:moveTo>
                  <a:pt x="843246" y="2155422"/>
                </a:moveTo>
                <a:cubicBezTo>
                  <a:pt x="841215" y="2161228"/>
                  <a:pt x="839185" y="2167035"/>
                  <a:pt x="837155" y="2172841"/>
                </a:cubicBezTo>
                <a:cubicBezTo>
                  <a:pt x="847575" y="2176483"/>
                  <a:pt x="857591" y="2173469"/>
                  <a:pt x="865247" y="2178319"/>
                </a:cubicBezTo>
                <a:cubicBezTo>
                  <a:pt x="873582" y="2181231"/>
                  <a:pt x="872285" y="2191636"/>
                  <a:pt x="873744" y="2200837"/>
                </a:cubicBezTo>
                <a:cubicBezTo>
                  <a:pt x="850148" y="2194758"/>
                  <a:pt x="833044" y="2177918"/>
                  <a:pt x="813506" y="2160229"/>
                </a:cubicBezTo>
                <a:cubicBezTo>
                  <a:pt x="823195" y="2159272"/>
                  <a:pt x="834966" y="2159045"/>
                  <a:pt x="843246" y="2155422"/>
                </a:cubicBezTo>
                <a:close/>
                <a:moveTo>
                  <a:pt x="8590440" y="2155125"/>
                </a:moveTo>
                <a:cubicBezTo>
                  <a:pt x="8593438" y="2154031"/>
                  <a:pt x="8596792" y="2154611"/>
                  <a:pt x="8600096" y="2155929"/>
                </a:cubicBezTo>
                <a:cubicBezTo>
                  <a:pt x="8606704" y="2158565"/>
                  <a:pt x="8613119" y="2164152"/>
                  <a:pt x="8616100" y="2165193"/>
                </a:cubicBezTo>
                <a:cubicBezTo>
                  <a:pt x="8609273" y="2184722"/>
                  <a:pt x="8590875" y="2167147"/>
                  <a:pt x="8582921" y="2164366"/>
                </a:cubicBezTo>
                <a:cubicBezTo>
                  <a:pt x="8584802" y="2158986"/>
                  <a:pt x="8587444" y="2156218"/>
                  <a:pt x="8590440" y="2155125"/>
                </a:cubicBezTo>
                <a:close/>
                <a:moveTo>
                  <a:pt x="9758804" y="2150192"/>
                </a:moveTo>
                <a:cubicBezTo>
                  <a:pt x="9764545" y="2152464"/>
                  <a:pt x="9768682" y="2157623"/>
                  <a:pt x="9765707" y="2166132"/>
                </a:cubicBezTo>
                <a:cubicBezTo>
                  <a:pt x="9758560" y="2159389"/>
                  <a:pt x="9750088" y="2156429"/>
                  <a:pt x="9742282" y="2151578"/>
                </a:cubicBezTo>
                <a:cubicBezTo>
                  <a:pt x="9745722" y="2148536"/>
                  <a:pt x="9753065" y="2147921"/>
                  <a:pt x="9758804" y="2150192"/>
                </a:cubicBezTo>
                <a:close/>
                <a:moveTo>
                  <a:pt x="1813038" y="2148792"/>
                </a:moveTo>
                <a:cubicBezTo>
                  <a:pt x="1815602" y="2148558"/>
                  <a:pt x="1818375" y="2150093"/>
                  <a:pt x="1821324" y="2151123"/>
                </a:cubicBezTo>
                <a:cubicBezTo>
                  <a:pt x="1817097" y="2163216"/>
                  <a:pt x="1809937" y="2158451"/>
                  <a:pt x="1806006" y="2157078"/>
                </a:cubicBezTo>
                <a:cubicBezTo>
                  <a:pt x="1808120" y="2151032"/>
                  <a:pt x="1810475" y="2149028"/>
                  <a:pt x="1813038" y="2148792"/>
                </a:cubicBezTo>
                <a:close/>
                <a:moveTo>
                  <a:pt x="2130905" y="2145933"/>
                </a:moveTo>
                <a:lnTo>
                  <a:pt x="2130383" y="2147063"/>
                </a:lnTo>
                <a:lnTo>
                  <a:pt x="2166146" y="2157629"/>
                </a:lnTo>
                <a:lnTo>
                  <a:pt x="2133299" y="2146813"/>
                </a:lnTo>
                <a:close/>
                <a:moveTo>
                  <a:pt x="9581585" y="2144263"/>
                </a:moveTo>
                <a:cubicBezTo>
                  <a:pt x="9585413" y="2145601"/>
                  <a:pt x="9586644" y="2148227"/>
                  <a:pt x="9583909" y="2156055"/>
                </a:cubicBezTo>
                <a:cubicBezTo>
                  <a:pt x="9580080" y="2154716"/>
                  <a:pt x="9579535" y="2150134"/>
                  <a:pt x="9581585" y="2144263"/>
                </a:cubicBezTo>
                <a:close/>
                <a:moveTo>
                  <a:pt x="8349635" y="2141280"/>
                </a:moveTo>
                <a:lnTo>
                  <a:pt x="8348248" y="2142451"/>
                </a:lnTo>
                <a:cubicBezTo>
                  <a:pt x="8345411" y="2147432"/>
                  <a:pt x="8342550" y="2150911"/>
                  <a:pt x="8339650" y="2153325"/>
                </a:cubicBezTo>
                <a:lnTo>
                  <a:pt x="8332913" y="2156749"/>
                </a:lnTo>
                <a:lnTo>
                  <a:pt x="8333213" y="2156873"/>
                </a:lnTo>
                <a:cubicBezTo>
                  <a:pt x="8340715" y="2159112"/>
                  <a:pt x="8349582" y="2161219"/>
                  <a:pt x="8358667" y="2163193"/>
                </a:cubicBezTo>
                <a:lnTo>
                  <a:pt x="8365336" y="2164572"/>
                </a:lnTo>
                <a:lnTo>
                  <a:pt x="8360917" y="2155335"/>
                </a:lnTo>
                <a:cubicBezTo>
                  <a:pt x="8365828" y="2155396"/>
                  <a:pt x="8373261" y="2158822"/>
                  <a:pt x="8378943" y="2154038"/>
                </a:cubicBezTo>
                <a:lnTo>
                  <a:pt x="8381814" y="2149415"/>
                </a:lnTo>
                <a:lnTo>
                  <a:pt x="8377436" y="2148535"/>
                </a:lnTo>
                <a:cubicBezTo>
                  <a:pt x="8368288" y="2146715"/>
                  <a:pt x="8359182" y="2144635"/>
                  <a:pt x="8349904" y="2141392"/>
                </a:cubicBezTo>
                <a:close/>
                <a:moveTo>
                  <a:pt x="793665" y="2141015"/>
                </a:moveTo>
                <a:cubicBezTo>
                  <a:pt x="796262" y="2140608"/>
                  <a:pt x="799209" y="2141638"/>
                  <a:pt x="802239" y="2142698"/>
                </a:cubicBezTo>
                <a:cubicBezTo>
                  <a:pt x="798309" y="2153939"/>
                  <a:pt x="791219" y="2149359"/>
                  <a:pt x="787179" y="2147947"/>
                </a:cubicBezTo>
                <a:cubicBezTo>
                  <a:pt x="788816" y="2143263"/>
                  <a:pt x="791066" y="2141420"/>
                  <a:pt x="793665" y="2141015"/>
                </a:cubicBezTo>
                <a:close/>
                <a:moveTo>
                  <a:pt x="9357936" y="2138704"/>
                </a:moveTo>
                <a:cubicBezTo>
                  <a:pt x="9360759" y="2137622"/>
                  <a:pt x="9363962" y="2138053"/>
                  <a:pt x="9367203" y="2139187"/>
                </a:cubicBezTo>
                <a:cubicBezTo>
                  <a:pt x="9373685" y="2141453"/>
                  <a:pt x="9380316" y="2146527"/>
                  <a:pt x="9384360" y="2147941"/>
                </a:cubicBezTo>
                <a:cubicBezTo>
                  <a:pt x="9376801" y="2169563"/>
                  <a:pt x="9359036" y="2150117"/>
                  <a:pt x="9350955" y="2147291"/>
                </a:cubicBezTo>
                <a:cubicBezTo>
                  <a:pt x="9352673" y="2142378"/>
                  <a:pt x="9355115" y="2139784"/>
                  <a:pt x="9357936" y="2138704"/>
                </a:cubicBezTo>
                <a:close/>
                <a:moveTo>
                  <a:pt x="8122694" y="2133749"/>
                </a:moveTo>
                <a:cubicBezTo>
                  <a:pt x="8123932" y="2141322"/>
                  <a:pt x="8156581" y="2148198"/>
                  <a:pt x="8175343" y="2152851"/>
                </a:cubicBezTo>
                <a:lnTo>
                  <a:pt x="8187418" y="2156587"/>
                </a:lnTo>
                <a:lnTo>
                  <a:pt x="8179974" y="2155437"/>
                </a:lnTo>
                <a:lnTo>
                  <a:pt x="8191627" y="2158580"/>
                </a:lnTo>
                <a:cubicBezTo>
                  <a:pt x="8201699" y="2161302"/>
                  <a:pt x="8209403" y="2163408"/>
                  <a:pt x="8212111" y="2164237"/>
                </a:cubicBezTo>
                <a:lnTo>
                  <a:pt x="8237362" y="2174006"/>
                </a:lnTo>
                <a:lnTo>
                  <a:pt x="8289897" y="2181789"/>
                </a:lnTo>
                <a:cubicBezTo>
                  <a:pt x="8298830" y="2182706"/>
                  <a:pt x="8314634" y="2177206"/>
                  <a:pt x="8319789" y="2187828"/>
                </a:cubicBezTo>
                <a:cubicBezTo>
                  <a:pt x="8325975" y="2196607"/>
                  <a:pt x="8328726" y="2201977"/>
                  <a:pt x="8337659" y="2202895"/>
                </a:cubicBezTo>
                <a:lnTo>
                  <a:pt x="8351893" y="2206233"/>
                </a:lnTo>
                <a:lnTo>
                  <a:pt x="8358427" y="2187540"/>
                </a:lnTo>
                <a:cubicBezTo>
                  <a:pt x="8363709" y="2184976"/>
                  <a:pt x="8368989" y="2182413"/>
                  <a:pt x="8372316" y="2179164"/>
                </a:cubicBezTo>
                <a:lnTo>
                  <a:pt x="8370022" y="2174370"/>
                </a:lnTo>
                <a:lnTo>
                  <a:pt x="8307547" y="2159845"/>
                </a:lnTo>
                <a:lnTo>
                  <a:pt x="8306273" y="2161419"/>
                </a:lnTo>
                <a:cubicBezTo>
                  <a:pt x="8300773" y="2163909"/>
                  <a:pt x="8295277" y="2159781"/>
                  <a:pt x="8290467" y="2160306"/>
                </a:cubicBezTo>
                <a:lnTo>
                  <a:pt x="8265835" y="2154754"/>
                </a:lnTo>
                <a:lnTo>
                  <a:pt x="8216581" y="2151181"/>
                </a:lnTo>
                <a:lnTo>
                  <a:pt x="8218225" y="2145496"/>
                </a:lnTo>
                <a:lnTo>
                  <a:pt x="8211891" y="2144561"/>
                </a:lnTo>
                <a:lnTo>
                  <a:pt x="8212028" y="2150249"/>
                </a:lnTo>
                <a:lnTo>
                  <a:pt x="8193284" y="2147364"/>
                </a:lnTo>
                <a:lnTo>
                  <a:pt x="8190120" y="2153424"/>
                </a:lnTo>
                <a:cubicBezTo>
                  <a:pt x="8195093" y="2152612"/>
                  <a:pt x="8124683" y="2130935"/>
                  <a:pt x="8122694" y="2133749"/>
                </a:cubicBezTo>
                <a:close/>
                <a:moveTo>
                  <a:pt x="9716446" y="2128192"/>
                </a:moveTo>
                <a:cubicBezTo>
                  <a:pt x="9726549" y="2131724"/>
                  <a:pt x="9735990" y="2137145"/>
                  <a:pt x="9744433" y="2144342"/>
                </a:cubicBezTo>
                <a:cubicBezTo>
                  <a:pt x="9736065" y="2149905"/>
                  <a:pt x="9710497" y="2145209"/>
                  <a:pt x="9716446" y="2128192"/>
                </a:cubicBezTo>
                <a:close/>
                <a:moveTo>
                  <a:pt x="8776575" y="2127546"/>
                </a:moveTo>
                <a:lnTo>
                  <a:pt x="8775710" y="2130191"/>
                </a:lnTo>
                <a:lnTo>
                  <a:pt x="8780015" y="2132235"/>
                </a:lnTo>
                <a:lnTo>
                  <a:pt x="8806038" y="2140697"/>
                </a:lnTo>
                <a:close/>
                <a:moveTo>
                  <a:pt x="9011539" y="2124987"/>
                </a:moveTo>
                <a:cubicBezTo>
                  <a:pt x="9007761" y="2130280"/>
                  <a:pt x="9003635" y="2135454"/>
                  <a:pt x="8999285" y="2140183"/>
                </a:cubicBezTo>
                <a:cubicBezTo>
                  <a:pt x="9015780" y="2145948"/>
                  <a:pt x="9032845" y="2150076"/>
                  <a:pt x="9048765" y="2157480"/>
                </a:cubicBezTo>
                <a:cubicBezTo>
                  <a:pt x="9052888" y="2158922"/>
                  <a:pt x="9077855" y="2165811"/>
                  <a:pt x="9072014" y="2157155"/>
                </a:cubicBezTo>
                <a:cubicBezTo>
                  <a:pt x="9058268" y="2136912"/>
                  <a:pt x="9031469" y="2134159"/>
                  <a:pt x="9011539" y="2124987"/>
                </a:cubicBezTo>
                <a:close/>
                <a:moveTo>
                  <a:pt x="8766808" y="2124132"/>
                </a:moveTo>
                <a:lnTo>
                  <a:pt x="8763375" y="2124334"/>
                </a:lnTo>
                <a:lnTo>
                  <a:pt x="8766457" y="2125797"/>
                </a:lnTo>
                <a:close/>
                <a:moveTo>
                  <a:pt x="8549186" y="2122658"/>
                </a:moveTo>
                <a:cubicBezTo>
                  <a:pt x="8544593" y="2123257"/>
                  <a:pt x="8538625" y="2127787"/>
                  <a:pt x="8532764" y="2125736"/>
                </a:cubicBezTo>
                <a:lnTo>
                  <a:pt x="8528233" y="2124509"/>
                </a:lnTo>
                <a:lnTo>
                  <a:pt x="8530259" y="2128734"/>
                </a:lnTo>
                <a:cubicBezTo>
                  <a:pt x="8530345" y="2130968"/>
                  <a:pt x="8529142" y="2132753"/>
                  <a:pt x="8525706" y="2132655"/>
                </a:cubicBezTo>
                <a:cubicBezTo>
                  <a:pt x="8520895" y="2133177"/>
                  <a:pt x="8515398" y="2129051"/>
                  <a:pt x="8509214" y="2126889"/>
                </a:cubicBezTo>
                <a:cubicBezTo>
                  <a:pt x="8507841" y="2134126"/>
                  <a:pt x="8507368" y="2139612"/>
                  <a:pt x="8507745" y="2143706"/>
                </a:cubicBezTo>
                <a:lnTo>
                  <a:pt x="8511121" y="2151608"/>
                </a:lnTo>
                <a:lnTo>
                  <a:pt x="8521659" y="2154189"/>
                </a:lnTo>
                <a:lnTo>
                  <a:pt x="8524396" y="2153816"/>
                </a:lnTo>
                <a:lnTo>
                  <a:pt x="8538069" y="2136289"/>
                </a:lnTo>
                <a:cubicBezTo>
                  <a:pt x="8542357" y="2132677"/>
                  <a:pt x="8546376" y="2131474"/>
                  <a:pt x="8550815" y="2132358"/>
                </a:cubicBezTo>
                <a:cubicBezTo>
                  <a:pt x="8553773" y="2132946"/>
                  <a:pt x="8556918" y="2134463"/>
                  <a:pt x="8560454" y="2136810"/>
                </a:cubicBezTo>
                <a:cubicBezTo>
                  <a:pt x="8563989" y="2139156"/>
                  <a:pt x="8568183" y="2141178"/>
                  <a:pt x="8571920" y="2143594"/>
                </a:cubicBezTo>
                <a:lnTo>
                  <a:pt x="8572999" y="2144727"/>
                </a:lnTo>
                <a:lnTo>
                  <a:pt x="8577718" y="2131234"/>
                </a:lnTo>
                <a:lnTo>
                  <a:pt x="8574080" y="2129708"/>
                </a:lnTo>
                <a:cubicBezTo>
                  <a:pt x="8565991" y="2126328"/>
                  <a:pt x="8557686" y="2123426"/>
                  <a:pt x="8549186" y="2122658"/>
                </a:cubicBezTo>
                <a:close/>
                <a:moveTo>
                  <a:pt x="8716043" y="2122402"/>
                </a:moveTo>
                <a:cubicBezTo>
                  <a:pt x="8716675" y="2122896"/>
                  <a:pt x="8716732" y="2124016"/>
                  <a:pt x="8717188" y="2125272"/>
                </a:cubicBezTo>
                <a:cubicBezTo>
                  <a:pt x="8717188" y="2125272"/>
                  <a:pt x="8714907" y="2126671"/>
                  <a:pt x="8713539" y="2130585"/>
                </a:cubicBezTo>
                <a:cubicBezTo>
                  <a:pt x="8712309" y="2127959"/>
                  <a:pt x="8712993" y="2126002"/>
                  <a:pt x="8711445" y="2123265"/>
                </a:cubicBezTo>
                <a:cubicBezTo>
                  <a:pt x="8714204" y="2122032"/>
                  <a:pt x="8715409" y="2121905"/>
                  <a:pt x="8716043" y="2122402"/>
                </a:cubicBezTo>
                <a:close/>
                <a:moveTo>
                  <a:pt x="8978211" y="2122155"/>
                </a:moveTo>
                <a:cubicBezTo>
                  <a:pt x="8972830" y="2137547"/>
                  <a:pt x="8987259" y="2135978"/>
                  <a:pt x="8993444" y="2138140"/>
                </a:cubicBezTo>
                <a:cubicBezTo>
                  <a:pt x="8996136" y="2130443"/>
                  <a:pt x="8993874" y="2126989"/>
                  <a:pt x="8990166" y="2125186"/>
                </a:cubicBezTo>
                <a:cubicBezTo>
                  <a:pt x="8986456" y="2123385"/>
                  <a:pt x="8981303" y="2123238"/>
                  <a:pt x="8978211" y="2122155"/>
                </a:cubicBezTo>
                <a:close/>
                <a:moveTo>
                  <a:pt x="1984001" y="2120849"/>
                </a:moveTo>
                <a:lnTo>
                  <a:pt x="1983519" y="2122886"/>
                </a:lnTo>
                <a:lnTo>
                  <a:pt x="1989775" y="2125840"/>
                </a:lnTo>
                <a:lnTo>
                  <a:pt x="1990224" y="2126004"/>
                </a:lnTo>
                <a:close/>
                <a:moveTo>
                  <a:pt x="773592" y="2120782"/>
                </a:moveTo>
                <a:cubicBezTo>
                  <a:pt x="776180" y="2120481"/>
                  <a:pt x="778977" y="2121941"/>
                  <a:pt x="781927" y="2122971"/>
                </a:cubicBezTo>
                <a:cubicBezTo>
                  <a:pt x="778681" y="2132258"/>
                  <a:pt x="773851" y="2131871"/>
                  <a:pt x="769984" y="2130520"/>
                </a:cubicBezTo>
                <a:cubicBezTo>
                  <a:pt x="768692" y="2130068"/>
                  <a:pt x="767508" y="2129510"/>
                  <a:pt x="766526" y="2129166"/>
                </a:cubicBezTo>
                <a:cubicBezTo>
                  <a:pt x="768629" y="2123147"/>
                  <a:pt x="771005" y="2121083"/>
                  <a:pt x="773592" y="2120782"/>
                </a:cubicBezTo>
                <a:close/>
                <a:moveTo>
                  <a:pt x="1849149" y="2118247"/>
                </a:moveTo>
                <a:cubicBezTo>
                  <a:pt x="1857055" y="2121012"/>
                  <a:pt x="1864959" y="2123774"/>
                  <a:pt x="1870887" y="2125848"/>
                </a:cubicBezTo>
                <a:cubicBezTo>
                  <a:pt x="1876817" y="2127921"/>
                  <a:pt x="1880768" y="2129301"/>
                  <a:pt x="1884718" y="2130683"/>
                </a:cubicBezTo>
                <a:lnTo>
                  <a:pt x="1883923" y="2132958"/>
                </a:lnTo>
                <a:lnTo>
                  <a:pt x="1896753" y="2137336"/>
                </a:lnTo>
                <a:lnTo>
                  <a:pt x="1914244" y="2148255"/>
                </a:lnTo>
                <a:lnTo>
                  <a:pt x="1919591" y="2142065"/>
                </a:lnTo>
                <a:cubicBezTo>
                  <a:pt x="1922492" y="2141200"/>
                  <a:pt x="1925427" y="2141767"/>
                  <a:pt x="1927626" y="2141621"/>
                </a:cubicBezTo>
                <a:cubicBezTo>
                  <a:pt x="1931012" y="2141153"/>
                  <a:pt x="1937402" y="2135551"/>
                  <a:pt x="1940846" y="2136652"/>
                </a:cubicBezTo>
                <a:cubicBezTo>
                  <a:pt x="1941993" y="2137018"/>
                  <a:pt x="1942813" y="2138129"/>
                  <a:pt x="1943085" y="2140425"/>
                </a:cubicBezTo>
                <a:cubicBezTo>
                  <a:pt x="1945543" y="2145685"/>
                  <a:pt x="1940317" y="2154488"/>
                  <a:pt x="1938260" y="2160370"/>
                </a:cubicBezTo>
                <a:lnTo>
                  <a:pt x="1927157" y="2156488"/>
                </a:lnTo>
                <a:lnTo>
                  <a:pt x="1943318" y="2166988"/>
                </a:lnTo>
                <a:cubicBezTo>
                  <a:pt x="1934395" y="2172784"/>
                  <a:pt x="1923542" y="2177533"/>
                  <a:pt x="1913268" y="2180628"/>
                </a:cubicBezTo>
                <a:cubicBezTo>
                  <a:pt x="1913304" y="2173953"/>
                  <a:pt x="1915304" y="2161652"/>
                  <a:pt x="1908581" y="2161158"/>
                </a:cubicBezTo>
                <a:cubicBezTo>
                  <a:pt x="1900731" y="2158413"/>
                  <a:pt x="1893777" y="2158584"/>
                  <a:pt x="1885584" y="2155720"/>
                </a:cubicBezTo>
                <a:cubicBezTo>
                  <a:pt x="1869200" y="2149992"/>
                  <a:pt x="1856253" y="2141008"/>
                  <a:pt x="1843646" y="2132143"/>
                </a:cubicBezTo>
                <a:lnTo>
                  <a:pt x="1853922" y="2130885"/>
                </a:lnTo>
                <a:lnTo>
                  <a:pt x="1845732" y="2128021"/>
                </a:lnTo>
                <a:cubicBezTo>
                  <a:pt x="1847146" y="2123977"/>
                  <a:pt x="1848560" y="2119933"/>
                  <a:pt x="1849149" y="2118247"/>
                </a:cubicBezTo>
                <a:close/>
                <a:moveTo>
                  <a:pt x="1842229" y="2115646"/>
                </a:moveTo>
                <a:cubicBezTo>
                  <a:pt x="1840110" y="2121712"/>
                  <a:pt x="1837989" y="2127780"/>
                  <a:pt x="1835278" y="2135531"/>
                </a:cubicBezTo>
                <a:cubicBezTo>
                  <a:pt x="1831934" y="2132472"/>
                  <a:pt x="1828710" y="2129075"/>
                  <a:pt x="1825484" y="2125678"/>
                </a:cubicBezTo>
                <a:cubicBezTo>
                  <a:pt x="1830830" y="2123008"/>
                  <a:pt x="1836883" y="2118316"/>
                  <a:pt x="1842229" y="2115646"/>
                </a:cubicBezTo>
                <a:close/>
                <a:moveTo>
                  <a:pt x="9496728" y="2114596"/>
                </a:moveTo>
                <a:cubicBezTo>
                  <a:pt x="9500555" y="2115934"/>
                  <a:pt x="9501786" y="2118560"/>
                  <a:pt x="9499048" y="2126388"/>
                </a:cubicBezTo>
                <a:cubicBezTo>
                  <a:pt x="9495220" y="2125050"/>
                  <a:pt x="9494675" y="2120468"/>
                  <a:pt x="9496728" y="2114596"/>
                </a:cubicBezTo>
                <a:close/>
                <a:moveTo>
                  <a:pt x="1967255" y="2114447"/>
                </a:moveTo>
                <a:lnTo>
                  <a:pt x="1968696" y="2115892"/>
                </a:lnTo>
                <a:lnTo>
                  <a:pt x="1968803" y="2115943"/>
                </a:lnTo>
                <a:lnTo>
                  <a:pt x="1967317" y="2114465"/>
                </a:lnTo>
                <a:close/>
                <a:moveTo>
                  <a:pt x="2043320" y="2113740"/>
                </a:moveTo>
                <a:lnTo>
                  <a:pt x="2042422" y="2116311"/>
                </a:lnTo>
                <a:cubicBezTo>
                  <a:pt x="2043108" y="2120966"/>
                  <a:pt x="2048606" y="2118475"/>
                  <a:pt x="2050668" y="2119194"/>
                </a:cubicBezTo>
                <a:cubicBezTo>
                  <a:pt x="2054791" y="2120635"/>
                  <a:pt x="2057540" y="2126012"/>
                  <a:pt x="2060634" y="2129297"/>
                </a:cubicBezTo>
                <a:lnTo>
                  <a:pt x="2063478" y="2121152"/>
                </a:lnTo>
                <a:close/>
                <a:moveTo>
                  <a:pt x="8468325" y="2112594"/>
                </a:moveTo>
                <a:cubicBezTo>
                  <a:pt x="8463516" y="2126349"/>
                  <a:pt x="8477261" y="2126743"/>
                  <a:pt x="8483446" y="2128905"/>
                </a:cubicBezTo>
                <a:cubicBezTo>
                  <a:pt x="8486194" y="2121046"/>
                  <a:pt x="8483960" y="2117508"/>
                  <a:pt x="8480265" y="2115666"/>
                </a:cubicBezTo>
                <a:cubicBezTo>
                  <a:pt x="8476571" y="2113822"/>
                  <a:pt x="8471417" y="2113675"/>
                  <a:pt x="8468325" y="2112594"/>
                </a:cubicBezTo>
                <a:close/>
                <a:moveTo>
                  <a:pt x="9310850" y="2111212"/>
                </a:moveTo>
                <a:cubicBezTo>
                  <a:pt x="9316660" y="2113242"/>
                  <a:pt x="9324861" y="2116109"/>
                  <a:pt x="9331010" y="2118260"/>
                </a:cubicBezTo>
                <a:cubicBezTo>
                  <a:pt x="9337162" y="2120411"/>
                  <a:pt x="9341261" y="2121842"/>
                  <a:pt x="9345362" y="2123278"/>
                </a:cubicBezTo>
                <a:cubicBezTo>
                  <a:pt x="9343994" y="2127192"/>
                  <a:pt x="9342626" y="2131105"/>
                  <a:pt x="9341943" y="2133062"/>
                </a:cubicBezTo>
                <a:cubicBezTo>
                  <a:pt x="9335789" y="2130911"/>
                  <a:pt x="9327590" y="2128044"/>
                  <a:pt x="9319390" y="2125177"/>
                </a:cubicBezTo>
                <a:cubicBezTo>
                  <a:pt x="9315288" y="2123744"/>
                  <a:pt x="9311189" y="2122309"/>
                  <a:pt x="9307430" y="2120996"/>
                </a:cubicBezTo>
                <a:cubicBezTo>
                  <a:pt x="9308114" y="2119039"/>
                  <a:pt x="9309483" y="2115126"/>
                  <a:pt x="9310850" y="2111212"/>
                </a:cubicBezTo>
                <a:close/>
                <a:moveTo>
                  <a:pt x="1790257" y="2109932"/>
                </a:moveTo>
                <a:cubicBezTo>
                  <a:pt x="1792770" y="2108799"/>
                  <a:pt x="1795553" y="2109119"/>
                  <a:pt x="1798325" y="2110111"/>
                </a:cubicBezTo>
                <a:cubicBezTo>
                  <a:pt x="1803869" y="2112095"/>
                  <a:pt x="1809364" y="2116766"/>
                  <a:pt x="1812540" y="2117876"/>
                </a:cubicBezTo>
                <a:cubicBezTo>
                  <a:pt x="1811028" y="2122206"/>
                  <a:pt x="1808873" y="2124547"/>
                  <a:pt x="1806392" y="2125586"/>
                </a:cubicBezTo>
                <a:lnTo>
                  <a:pt x="1802994" y="2125549"/>
                </a:lnTo>
                <a:lnTo>
                  <a:pt x="1802012" y="2132188"/>
                </a:lnTo>
                <a:cubicBezTo>
                  <a:pt x="1800198" y="2131554"/>
                  <a:pt x="1799179" y="2130101"/>
                  <a:pt x="1798871" y="2128070"/>
                </a:cubicBezTo>
                <a:lnTo>
                  <a:pt x="1799249" y="2125508"/>
                </a:lnTo>
                <a:lnTo>
                  <a:pt x="1798292" y="2125499"/>
                </a:lnTo>
                <a:cubicBezTo>
                  <a:pt x="1792663" y="2123760"/>
                  <a:pt x="1786996" y="2119579"/>
                  <a:pt x="1783821" y="2118468"/>
                </a:cubicBezTo>
                <a:cubicBezTo>
                  <a:pt x="1785505" y="2113649"/>
                  <a:pt x="1787745" y="2111064"/>
                  <a:pt x="1790257" y="2109932"/>
                </a:cubicBezTo>
                <a:close/>
                <a:moveTo>
                  <a:pt x="1098540" y="2108514"/>
                </a:moveTo>
                <a:cubicBezTo>
                  <a:pt x="1102050" y="2109743"/>
                  <a:pt x="1103599" y="2112481"/>
                  <a:pt x="1100861" y="2120308"/>
                </a:cubicBezTo>
                <a:cubicBezTo>
                  <a:pt x="1097033" y="2118969"/>
                  <a:pt x="1096488" y="2114387"/>
                  <a:pt x="1098540" y="2108514"/>
                </a:cubicBezTo>
                <a:close/>
                <a:moveTo>
                  <a:pt x="9352667" y="2107263"/>
                </a:moveTo>
                <a:cubicBezTo>
                  <a:pt x="9354764" y="2106368"/>
                  <a:pt x="9356938" y="2106802"/>
                  <a:pt x="9358874" y="2107479"/>
                </a:cubicBezTo>
                <a:cubicBezTo>
                  <a:pt x="9360164" y="2107930"/>
                  <a:pt x="9361347" y="2108488"/>
                  <a:pt x="9362331" y="2108832"/>
                </a:cubicBezTo>
                <a:cubicBezTo>
                  <a:pt x="9358122" y="2120868"/>
                  <a:pt x="9352826" y="2117087"/>
                  <a:pt x="9346929" y="2115026"/>
                </a:cubicBezTo>
                <a:cubicBezTo>
                  <a:pt x="9348552" y="2110384"/>
                  <a:pt x="9350571" y="2108158"/>
                  <a:pt x="9352667" y="2107263"/>
                </a:cubicBezTo>
                <a:close/>
                <a:moveTo>
                  <a:pt x="1447835" y="2107098"/>
                </a:moveTo>
                <a:lnTo>
                  <a:pt x="1448013" y="2109728"/>
                </a:lnTo>
                <a:cubicBezTo>
                  <a:pt x="1448530" y="2114872"/>
                  <a:pt x="1449732" y="2119701"/>
                  <a:pt x="1453168" y="2123107"/>
                </a:cubicBezTo>
                <a:cubicBezTo>
                  <a:pt x="1457292" y="2131165"/>
                  <a:pt x="1464164" y="2131362"/>
                  <a:pt x="1470005" y="2133404"/>
                </a:cubicBezTo>
                <a:cubicBezTo>
                  <a:pt x="1488560" y="2139891"/>
                  <a:pt x="1506427" y="2148343"/>
                  <a:pt x="1524296" y="2156794"/>
                </a:cubicBezTo>
                <a:lnTo>
                  <a:pt x="1549163" y="2169168"/>
                </a:lnTo>
                <a:lnTo>
                  <a:pt x="1544334" y="2166566"/>
                </a:lnTo>
                <a:close/>
                <a:moveTo>
                  <a:pt x="1927530" y="2106160"/>
                </a:moveTo>
                <a:lnTo>
                  <a:pt x="1928644" y="2111165"/>
                </a:lnTo>
                <a:lnTo>
                  <a:pt x="1931125" y="2108982"/>
                </a:lnTo>
                <a:close/>
                <a:moveTo>
                  <a:pt x="2597873" y="2105253"/>
                </a:moveTo>
                <a:lnTo>
                  <a:pt x="2624024" y="2115951"/>
                </a:lnTo>
                <a:cubicBezTo>
                  <a:pt x="2635090" y="2120094"/>
                  <a:pt x="2646585" y="2123011"/>
                  <a:pt x="2659045" y="2121854"/>
                </a:cubicBezTo>
                <a:cubicBezTo>
                  <a:pt x="2658469" y="2117243"/>
                  <a:pt x="2657085" y="2114922"/>
                  <a:pt x="2656506" y="2110308"/>
                </a:cubicBezTo>
                <a:lnTo>
                  <a:pt x="2666655" y="2110857"/>
                </a:lnTo>
                <a:lnTo>
                  <a:pt x="2664722" y="2108564"/>
                </a:lnTo>
                <a:cubicBezTo>
                  <a:pt x="2658796" y="2105356"/>
                  <a:pt x="2649196" y="2107374"/>
                  <a:pt x="2644042" y="2107229"/>
                </a:cubicBezTo>
                <a:lnTo>
                  <a:pt x="2622877" y="2106322"/>
                </a:lnTo>
                <a:lnTo>
                  <a:pt x="2623072" y="2106591"/>
                </a:lnTo>
                <a:cubicBezTo>
                  <a:pt x="2623414" y="2108649"/>
                  <a:pt x="2623088" y="2111276"/>
                  <a:pt x="2622086" y="2114142"/>
                </a:cubicBezTo>
                <a:cubicBezTo>
                  <a:pt x="2620273" y="2113508"/>
                  <a:pt x="2619092" y="2112527"/>
                  <a:pt x="2618699" y="2110736"/>
                </a:cubicBezTo>
                <a:lnTo>
                  <a:pt x="2619450" y="2106176"/>
                </a:lnTo>
                <a:close/>
                <a:moveTo>
                  <a:pt x="1722133" y="2105210"/>
                </a:moveTo>
                <a:cubicBezTo>
                  <a:pt x="1725310" y="2106319"/>
                  <a:pt x="1732352" y="2106565"/>
                  <a:pt x="1737824" y="2108756"/>
                </a:cubicBezTo>
                <a:cubicBezTo>
                  <a:pt x="1743295" y="2110945"/>
                  <a:pt x="1747196" y="2115079"/>
                  <a:pt x="1744089" y="2123964"/>
                </a:cubicBezTo>
                <a:cubicBezTo>
                  <a:pt x="1739855" y="2122484"/>
                  <a:pt x="1732812" y="2122238"/>
                  <a:pt x="1727605" y="2120143"/>
                </a:cubicBezTo>
                <a:cubicBezTo>
                  <a:pt x="1722399" y="2118045"/>
                  <a:pt x="1719028" y="2114095"/>
                  <a:pt x="1722133" y="2105210"/>
                </a:cubicBezTo>
                <a:close/>
                <a:moveTo>
                  <a:pt x="8294469" y="2102532"/>
                </a:moveTo>
                <a:lnTo>
                  <a:pt x="8293934" y="2106953"/>
                </a:lnTo>
                <a:lnTo>
                  <a:pt x="8304855" y="2107677"/>
                </a:lnTo>
                <a:lnTo>
                  <a:pt x="8303891" y="2106193"/>
                </a:lnTo>
                <a:cubicBezTo>
                  <a:pt x="8301370" y="2104301"/>
                  <a:pt x="8297561" y="2103612"/>
                  <a:pt x="8294469" y="2102532"/>
                </a:cubicBezTo>
                <a:close/>
                <a:moveTo>
                  <a:pt x="8461898" y="2102289"/>
                </a:moveTo>
                <a:lnTo>
                  <a:pt x="8473133" y="2105454"/>
                </a:lnTo>
                <a:cubicBezTo>
                  <a:pt x="8483443" y="2109059"/>
                  <a:pt x="8493407" y="2112542"/>
                  <a:pt x="8505777" y="2116867"/>
                </a:cubicBezTo>
                <a:cubicBezTo>
                  <a:pt x="8508868" y="2117947"/>
                  <a:pt x="8512820" y="2118227"/>
                  <a:pt x="8516686" y="2118751"/>
                </a:cubicBezTo>
                <a:lnTo>
                  <a:pt x="8521330" y="2120252"/>
                </a:lnTo>
                <a:lnTo>
                  <a:pt x="8519776" y="2118991"/>
                </a:lnTo>
                <a:cubicBezTo>
                  <a:pt x="8512242" y="2114153"/>
                  <a:pt x="8504050" y="2110737"/>
                  <a:pt x="8495456" y="2108244"/>
                </a:cubicBezTo>
                <a:cubicBezTo>
                  <a:pt x="8486861" y="2105750"/>
                  <a:pt x="8477866" y="2104181"/>
                  <a:pt x="8468721" y="2103027"/>
                </a:cubicBezTo>
                <a:close/>
                <a:moveTo>
                  <a:pt x="8905023" y="2100979"/>
                </a:moveTo>
                <a:lnTo>
                  <a:pt x="8917818" y="2115662"/>
                </a:lnTo>
                <a:lnTo>
                  <a:pt x="8945593" y="2127254"/>
                </a:lnTo>
                <a:lnTo>
                  <a:pt x="8953188" y="2127695"/>
                </a:lnTo>
                <a:cubicBezTo>
                  <a:pt x="8959572" y="2127491"/>
                  <a:pt x="8966243" y="2126609"/>
                  <a:pt x="8972715" y="2124644"/>
                </a:cubicBezTo>
                <a:cubicBezTo>
                  <a:pt x="8963435" y="2114785"/>
                  <a:pt x="8952527" y="2109868"/>
                  <a:pt x="8940929" y="2106917"/>
                </a:cubicBezTo>
                <a:cubicBezTo>
                  <a:pt x="8929333" y="2103965"/>
                  <a:pt x="8917050" y="2102979"/>
                  <a:pt x="8905023" y="2100979"/>
                </a:cubicBezTo>
                <a:close/>
                <a:moveTo>
                  <a:pt x="892972" y="2098246"/>
                </a:moveTo>
                <a:cubicBezTo>
                  <a:pt x="896905" y="2099621"/>
                  <a:pt x="900836" y="2100996"/>
                  <a:pt x="904766" y="2102370"/>
                </a:cubicBezTo>
                <a:cubicBezTo>
                  <a:pt x="903398" y="2106284"/>
                  <a:pt x="902029" y="2110199"/>
                  <a:pt x="901346" y="2112155"/>
                </a:cubicBezTo>
                <a:cubicBezTo>
                  <a:pt x="897414" y="2110780"/>
                  <a:pt x="893484" y="2109407"/>
                  <a:pt x="889551" y="2108031"/>
                </a:cubicBezTo>
                <a:cubicBezTo>
                  <a:pt x="890236" y="2106074"/>
                  <a:pt x="891603" y="2102160"/>
                  <a:pt x="892972" y="2098246"/>
                </a:cubicBezTo>
                <a:close/>
                <a:moveTo>
                  <a:pt x="1712947" y="2092100"/>
                </a:moveTo>
                <a:cubicBezTo>
                  <a:pt x="1715600" y="2092400"/>
                  <a:pt x="1718218" y="2094377"/>
                  <a:pt x="1720183" y="2095064"/>
                </a:cubicBezTo>
                <a:cubicBezTo>
                  <a:pt x="1716575" y="2105381"/>
                  <a:pt x="1709434" y="2100568"/>
                  <a:pt x="1705503" y="2099195"/>
                </a:cubicBezTo>
                <a:cubicBezTo>
                  <a:pt x="1707608" y="2093176"/>
                  <a:pt x="1710294" y="2091800"/>
                  <a:pt x="1712947" y="2092100"/>
                </a:cubicBezTo>
                <a:close/>
                <a:moveTo>
                  <a:pt x="9279968" y="2090882"/>
                </a:moveTo>
                <a:cubicBezTo>
                  <a:pt x="9282957" y="2090225"/>
                  <a:pt x="9286441" y="2090996"/>
                  <a:pt x="9289931" y="2092376"/>
                </a:cubicBezTo>
                <a:cubicBezTo>
                  <a:pt x="9296914" y="2095138"/>
                  <a:pt x="9303924" y="2100338"/>
                  <a:pt x="9307074" y="2101439"/>
                </a:cubicBezTo>
                <a:cubicBezTo>
                  <a:pt x="9301019" y="2118755"/>
                  <a:pt x="9279267" y="2100151"/>
                  <a:pt x="9272972" y="2097951"/>
                </a:cubicBezTo>
                <a:cubicBezTo>
                  <a:pt x="9274485" y="2093622"/>
                  <a:pt x="9276980" y="2091539"/>
                  <a:pt x="9279968" y="2090882"/>
                </a:cubicBezTo>
                <a:close/>
                <a:moveTo>
                  <a:pt x="1835330" y="2090715"/>
                </a:moveTo>
                <a:cubicBezTo>
                  <a:pt x="1841534" y="2092885"/>
                  <a:pt x="1837362" y="2104820"/>
                  <a:pt x="1834580" y="2112777"/>
                </a:cubicBezTo>
                <a:cubicBezTo>
                  <a:pt x="1826308" y="2109885"/>
                  <a:pt x="1832549" y="2098673"/>
                  <a:pt x="1835330" y="2090715"/>
                </a:cubicBezTo>
                <a:close/>
                <a:moveTo>
                  <a:pt x="8220710" y="2089611"/>
                </a:moveTo>
                <a:lnTo>
                  <a:pt x="8216753" y="2090519"/>
                </a:lnTo>
                <a:lnTo>
                  <a:pt x="8220494" y="2091624"/>
                </a:lnTo>
                <a:close/>
                <a:moveTo>
                  <a:pt x="1106151" y="2089102"/>
                </a:moveTo>
                <a:cubicBezTo>
                  <a:pt x="1110056" y="2089960"/>
                  <a:pt x="1114002" y="2092998"/>
                  <a:pt x="1116864" y="2093999"/>
                </a:cubicBezTo>
                <a:cubicBezTo>
                  <a:pt x="1114166" y="2101712"/>
                  <a:pt x="1110387" y="2103063"/>
                  <a:pt x="1106525" y="2102219"/>
                </a:cubicBezTo>
                <a:cubicBezTo>
                  <a:pt x="1102664" y="2101375"/>
                  <a:pt x="1098719" y="2098338"/>
                  <a:pt x="1095687" y="2097278"/>
                </a:cubicBezTo>
                <a:cubicBezTo>
                  <a:pt x="1098384" y="2089564"/>
                  <a:pt x="1102248" y="2088245"/>
                  <a:pt x="1106151" y="2089102"/>
                </a:cubicBezTo>
                <a:close/>
                <a:moveTo>
                  <a:pt x="1798099" y="2089041"/>
                </a:moveTo>
                <a:cubicBezTo>
                  <a:pt x="1801725" y="2090309"/>
                  <a:pt x="1802855" y="2092901"/>
                  <a:pt x="1800119" y="2100728"/>
                </a:cubicBezTo>
                <a:cubicBezTo>
                  <a:pt x="1796490" y="2099461"/>
                  <a:pt x="1796046" y="2094913"/>
                  <a:pt x="1798099" y="2089041"/>
                </a:cubicBezTo>
                <a:close/>
                <a:moveTo>
                  <a:pt x="1757064" y="2087947"/>
                </a:moveTo>
                <a:cubicBezTo>
                  <a:pt x="1760145" y="2089026"/>
                  <a:pt x="1764749" y="2089452"/>
                  <a:pt x="1765198" y="2094340"/>
                </a:cubicBezTo>
                <a:lnTo>
                  <a:pt x="1764497" y="2098373"/>
                </a:lnTo>
                <a:lnTo>
                  <a:pt x="1779350" y="2103564"/>
                </a:lnTo>
                <a:lnTo>
                  <a:pt x="1778993" y="2103109"/>
                </a:lnTo>
                <a:cubicBezTo>
                  <a:pt x="1778596" y="2101048"/>
                  <a:pt x="1778893" y="2098407"/>
                  <a:pt x="1779917" y="2095471"/>
                </a:cubicBezTo>
                <a:cubicBezTo>
                  <a:pt x="1781833" y="2096142"/>
                  <a:pt x="1782925" y="2097621"/>
                  <a:pt x="1783283" y="2099669"/>
                </a:cubicBezTo>
                <a:lnTo>
                  <a:pt x="1782593" y="2104699"/>
                </a:lnTo>
                <a:lnTo>
                  <a:pt x="1789794" y="2107216"/>
                </a:lnTo>
                <a:cubicBezTo>
                  <a:pt x="1785256" y="2114558"/>
                  <a:pt x="1774982" y="2116549"/>
                  <a:pt x="1766711" y="2114214"/>
                </a:cubicBezTo>
                <a:cubicBezTo>
                  <a:pt x="1758439" y="2111881"/>
                  <a:pt x="1752174" y="2105225"/>
                  <a:pt x="1755651" y="2095280"/>
                </a:cubicBezTo>
                <a:lnTo>
                  <a:pt x="1757684" y="2095991"/>
                </a:lnTo>
                <a:close/>
                <a:moveTo>
                  <a:pt x="8233767" y="2086214"/>
                </a:moveTo>
                <a:lnTo>
                  <a:pt x="8233079" y="2087319"/>
                </a:lnTo>
                <a:lnTo>
                  <a:pt x="8232606" y="2095653"/>
                </a:lnTo>
                <a:lnTo>
                  <a:pt x="8247108" y="2102194"/>
                </a:lnTo>
                <a:lnTo>
                  <a:pt x="8250495" y="2103882"/>
                </a:lnTo>
                <a:lnTo>
                  <a:pt x="8256864" y="2103889"/>
                </a:lnTo>
                <a:lnTo>
                  <a:pt x="8275186" y="2105540"/>
                </a:lnTo>
                <a:lnTo>
                  <a:pt x="8276185" y="2102996"/>
                </a:lnTo>
                <a:cubicBezTo>
                  <a:pt x="8275927" y="2100209"/>
                  <a:pt x="8274468" y="2097698"/>
                  <a:pt x="8272535" y="2095508"/>
                </a:cubicBezTo>
                <a:lnTo>
                  <a:pt x="8271122" y="2094386"/>
                </a:lnTo>
                <a:lnTo>
                  <a:pt x="8255889" y="2090994"/>
                </a:lnTo>
                <a:close/>
                <a:moveTo>
                  <a:pt x="8871351" y="2084798"/>
                </a:moveTo>
                <a:cubicBezTo>
                  <a:pt x="8864597" y="2104120"/>
                  <a:pt x="8890708" y="2102223"/>
                  <a:pt x="8898954" y="2105106"/>
                </a:cubicBezTo>
                <a:cubicBezTo>
                  <a:pt x="8902333" y="2095445"/>
                  <a:pt x="8896978" y="2090908"/>
                  <a:pt x="8890005" y="2088517"/>
                </a:cubicBezTo>
                <a:cubicBezTo>
                  <a:pt x="8883033" y="2086125"/>
                  <a:pt x="8874442" y="2085878"/>
                  <a:pt x="8871351" y="2084798"/>
                </a:cubicBezTo>
                <a:close/>
                <a:moveTo>
                  <a:pt x="1874940" y="2079942"/>
                </a:moveTo>
                <a:lnTo>
                  <a:pt x="1880864" y="2083758"/>
                </a:lnTo>
                <a:lnTo>
                  <a:pt x="1881430" y="2082783"/>
                </a:lnTo>
                <a:close/>
                <a:moveTo>
                  <a:pt x="1828271" y="2078415"/>
                </a:moveTo>
                <a:cubicBezTo>
                  <a:pt x="1829889" y="2080031"/>
                  <a:pt x="1830365" y="2083352"/>
                  <a:pt x="1828727" y="2088036"/>
                </a:cubicBezTo>
                <a:cubicBezTo>
                  <a:pt x="1827436" y="2085481"/>
                  <a:pt x="1823546" y="2084122"/>
                  <a:pt x="1820965" y="2079013"/>
                </a:cubicBezTo>
                <a:cubicBezTo>
                  <a:pt x="1823893" y="2076883"/>
                  <a:pt x="1826653" y="2076797"/>
                  <a:pt x="1828271" y="2078415"/>
                </a:cubicBezTo>
                <a:close/>
                <a:moveTo>
                  <a:pt x="8278318" y="2077041"/>
                </a:moveTo>
                <a:lnTo>
                  <a:pt x="8277589" y="2082683"/>
                </a:lnTo>
                <a:lnTo>
                  <a:pt x="8281469" y="2083836"/>
                </a:lnTo>
                <a:lnTo>
                  <a:pt x="8281840" y="2081303"/>
                </a:lnTo>
                <a:cubicBezTo>
                  <a:pt x="8281497" y="2079254"/>
                  <a:pt x="8280380" y="2077761"/>
                  <a:pt x="8278318" y="2077041"/>
                </a:cubicBezTo>
                <a:close/>
                <a:moveTo>
                  <a:pt x="8250844" y="2073730"/>
                </a:moveTo>
                <a:lnTo>
                  <a:pt x="8248064" y="2074260"/>
                </a:lnTo>
                <a:lnTo>
                  <a:pt x="8251360" y="2074885"/>
                </a:lnTo>
                <a:lnTo>
                  <a:pt x="8269072" y="2080151"/>
                </a:lnTo>
                <a:lnTo>
                  <a:pt x="8270759" y="2078807"/>
                </a:lnTo>
                <a:cubicBezTo>
                  <a:pt x="8266293" y="2078351"/>
                  <a:pt x="8258389" y="2074483"/>
                  <a:pt x="8250844" y="2073730"/>
                </a:cubicBezTo>
                <a:close/>
                <a:moveTo>
                  <a:pt x="9444699" y="2073715"/>
                </a:moveTo>
                <a:cubicBezTo>
                  <a:pt x="9448527" y="2075053"/>
                  <a:pt x="9449027" y="2079766"/>
                  <a:pt x="9447026" y="2085496"/>
                </a:cubicBezTo>
                <a:cubicBezTo>
                  <a:pt x="9443196" y="2084157"/>
                  <a:pt x="9441869" y="2081803"/>
                  <a:pt x="9444699" y="2073715"/>
                </a:cubicBezTo>
                <a:close/>
                <a:moveTo>
                  <a:pt x="2018286" y="2072849"/>
                </a:moveTo>
                <a:lnTo>
                  <a:pt x="2017469" y="2075214"/>
                </a:lnTo>
                <a:lnTo>
                  <a:pt x="2023751" y="2077510"/>
                </a:lnTo>
                <a:lnTo>
                  <a:pt x="2019139" y="2073323"/>
                </a:lnTo>
                <a:close/>
                <a:moveTo>
                  <a:pt x="1581526" y="2070062"/>
                </a:moveTo>
                <a:cubicBezTo>
                  <a:pt x="1587087" y="2072006"/>
                  <a:pt x="1591011" y="2073378"/>
                  <a:pt x="1596216" y="2077390"/>
                </a:cubicBezTo>
                <a:cubicBezTo>
                  <a:pt x="1606623" y="2085415"/>
                  <a:pt x="1615666" y="2097350"/>
                  <a:pt x="1625503" y="2107001"/>
                </a:cubicBezTo>
                <a:cubicBezTo>
                  <a:pt x="1617654" y="2104257"/>
                  <a:pt x="1609805" y="2101513"/>
                  <a:pt x="1601955" y="2098769"/>
                </a:cubicBezTo>
                <a:cubicBezTo>
                  <a:pt x="1595271" y="2098991"/>
                  <a:pt x="1589411" y="2103156"/>
                  <a:pt x="1581473" y="2106959"/>
                </a:cubicBezTo>
                <a:cubicBezTo>
                  <a:pt x="1583523" y="2101097"/>
                  <a:pt x="1584294" y="2092594"/>
                  <a:pt x="1586229" y="2087058"/>
                </a:cubicBezTo>
                <a:cubicBezTo>
                  <a:pt x="1580342" y="2084999"/>
                  <a:pt x="1574782" y="2083056"/>
                  <a:pt x="1568894" y="2080998"/>
                </a:cubicBezTo>
                <a:cubicBezTo>
                  <a:pt x="1572224" y="2077775"/>
                  <a:pt x="1577600" y="2068689"/>
                  <a:pt x="1581526" y="2070062"/>
                </a:cubicBezTo>
                <a:close/>
                <a:moveTo>
                  <a:pt x="8578760" y="2069416"/>
                </a:moveTo>
                <a:cubicBezTo>
                  <a:pt x="8578076" y="2071383"/>
                  <a:pt x="8577533" y="2074500"/>
                  <a:pt x="8576746" y="2077533"/>
                </a:cubicBezTo>
                <a:lnTo>
                  <a:pt x="8576586" y="2077884"/>
                </a:lnTo>
                <a:lnTo>
                  <a:pt x="8623668" y="2092224"/>
                </a:lnTo>
                <a:lnTo>
                  <a:pt x="8630720" y="2090300"/>
                </a:lnTo>
                <a:close/>
                <a:moveTo>
                  <a:pt x="735753" y="2066443"/>
                </a:moveTo>
                <a:cubicBezTo>
                  <a:pt x="738831" y="2067520"/>
                  <a:pt x="743435" y="2067947"/>
                  <a:pt x="743885" y="2072835"/>
                </a:cubicBezTo>
                <a:lnTo>
                  <a:pt x="742923" y="2078352"/>
                </a:lnTo>
                <a:lnTo>
                  <a:pt x="755201" y="2084361"/>
                </a:lnTo>
                <a:cubicBezTo>
                  <a:pt x="767993" y="2092297"/>
                  <a:pt x="779657" y="2103931"/>
                  <a:pt x="792103" y="2113319"/>
                </a:cubicBezTo>
                <a:cubicBezTo>
                  <a:pt x="786909" y="2113181"/>
                  <a:pt x="756632" y="2117916"/>
                  <a:pt x="745008" y="2111176"/>
                </a:cubicBezTo>
                <a:cubicBezTo>
                  <a:pt x="741132" y="2108929"/>
                  <a:pt x="739329" y="2105410"/>
                  <a:pt x="741218" y="2100005"/>
                </a:cubicBezTo>
                <a:cubicBezTo>
                  <a:pt x="747102" y="2102062"/>
                  <a:pt x="753332" y="2104240"/>
                  <a:pt x="756817" y="2094266"/>
                </a:cubicBezTo>
                <a:cubicBezTo>
                  <a:pt x="752146" y="2092634"/>
                  <a:pt x="743379" y="2092086"/>
                  <a:pt x="741346" y="2086025"/>
                </a:cubicBezTo>
                <a:lnTo>
                  <a:pt x="741885" y="2078921"/>
                </a:lnTo>
                <a:lnTo>
                  <a:pt x="736480" y="2075897"/>
                </a:lnTo>
                <a:cubicBezTo>
                  <a:pt x="734836" y="2074011"/>
                  <a:pt x="734114" y="2071128"/>
                  <a:pt x="735753" y="2066443"/>
                </a:cubicBezTo>
                <a:close/>
                <a:moveTo>
                  <a:pt x="9298669" y="2065452"/>
                </a:moveTo>
                <a:cubicBezTo>
                  <a:pt x="9305543" y="2065588"/>
                  <a:pt x="9310302" y="2071783"/>
                  <a:pt x="9316471" y="2073940"/>
                </a:cubicBezTo>
                <a:cubicBezTo>
                  <a:pt x="9313649" y="2082013"/>
                  <a:pt x="9312539" y="2090686"/>
                  <a:pt x="9303952" y="2089947"/>
                </a:cubicBezTo>
                <a:cubicBezTo>
                  <a:pt x="9297075" y="2089809"/>
                  <a:pt x="9291611" y="2085635"/>
                  <a:pt x="9285440" y="2083476"/>
                </a:cubicBezTo>
                <a:cubicBezTo>
                  <a:pt x="9288970" y="2073386"/>
                  <a:pt x="9289736" y="2064593"/>
                  <a:pt x="9298669" y="2065452"/>
                </a:cubicBezTo>
                <a:close/>
                <a:moveTo>
                  <a:pt x="891261" y="2064997"/>
                </a:moveTo>
                <a:cubicBezTo>
                  <a:pt x="897285" y="2068443"/>
                  <a:pt x="899931" y="2082154"/>
                  <a:pt x="902419" y="2089624"/>
                </a:cubicBezTo>
                <a:cubicBezTo>
                  <a:pt x="895361" y="2084956"/>
                  <a:pt x="877940" y="2082901"/>
                  <a:pt x="883994" y="2065583"/>
                </a:cubicBezTo>
                <a:cubicBezTo>
                  <a:pt x="886871" y="2063839"/>
                  <a:pt x="889254" y="2063848"/>
                  <a:pt x="891261" y="2064997"/>
                </a:cubicBezTo>
                <a:close/>
                <a:moveTo>
                  <a:pt x="8133372" y="2063694"/>
                </a:moveTo>
                <a:lnTo>
                  <a:pt x="8132817" y="2065281"/>
                </a:lnTo>
                <a:lnTo>
                  <a:pt x="8143225" y="2068504"/>
                </a:lnTo>
                <a:lnTo>
                  <a:pt x="8142871" y="2067155"/>
                </a:lnTo>
                <a:close/>
                <a:moveTo>
                  <a:pt x="1752325" y="2062909"/>
                </a:moveTo>
                <a:cubicBezTo>
                  <a:pt x="1755006" y="2062715"/>
                  <a:pt x="1757624" y="2064195"/>
                  <a:pt x="1759487" y="2064846"/>
                </a:cubicBezTo>
                <a:cubicBezTo>
                  <a:pt x="1755259" y="2076939"/>
                  <a:pt x="1750375" y="2072970"/>
                  <a:pt x="1744786" y="2071018"/>
                </a:cubicBezTo>
                <a:cubicBezTo>
                  <a:pt x="1746901" y="2064971"/>
                  <a:pt x="1749644" y="2063103"/>
                  <a:pt x="1752325" y="2062909"/>
                </a:cubicBezTo>
                <a:close/>
                <a:moveTo>
                  <a:pt x="1299235" y="2062678"/>
                </a:moveTo>
                <a:cubicBezTo>
                  <a:pt x="1295112" y="2074467"/>
                  <a:pt x="1301984" y="2074664"/>
                  <a:pt x="1306107" y="2076107"/>
                </a:cubicBezTo>
                <a:cubicBezTo>
                  <a:pt x="1309544" y="2066282"/>
                  <a:pt x="1303358" y="2064119"/>
                  <a:pt x="1299235" y="2062678"/>
                </a:cubicBezTo>
                <a:close/>
                <a:moveTo>
                  <a:pt x="1716778" y="2062052"/>
                </a:moveTo>
                <a:cubicBezTo>
                  <a:pt x="1720606" y="2063389"/>
                  <a:pt x="1721836" y="2066014"/>
                  <a:pt x="1719098" y="2073843"/>
                </a:cubicBezTo>
                <a:cubicBezTo>
                  <a:pt x="1715590" y="2072617"/>
                  <a:pt x="1714040" y="2069880"/>
                  <a:pt x="1716778" y="2062052"/>
                </a:cubicBezTo>
                <a:close/>
                <a:moveTo>
                  <a:pt x="1992253" y="2061287"/>
                </a:moveTo>
                <a:cubicBezTo>
                  <a:pt x="1989075" y="2060487"/>
                  <a:pt x="1985814" y="2060277"/>
                  <a:pt x="1983157" y="2061828"/>
                </a:cubicBezTo>
                <a:lnTo>
                  <a:pt x="1982663" y="2062495"/>
                </a:lnTo>
                <a:lnTo>
                  <a:pt x="2007961" y="2071739"/>
                </a:lnTo>
                <a:lnTo>
                  <a:pt x="2000841" y="2064291"/>
                </a:lnTo>
                <a:cubicBezTo>
                  <a:pt x="1998522" y="2063479"/>
                  <a:pt x="1995430" y="2062087"/>
                  <a:pt x="1992253" y="2061287"/>
                </a:cubicBezTo>
                <a:close/>
                <a:moveTo>
                  <a:pt x="1711912" y="2060351"/>
                </a:moveTo>
                <a:cubicBezTo>
                  <a:pt x="1709176" y="2068178"/>
                  <a:pt x="1706578" y="2069466"/>
                  <a:pt x="1702749" y="2068128"/>
                </a:cubicBezTo>
                <a:cubicBezTo>
                  <a:pt x="1705487" y="2060300"/>
                  <a:pt x="1708084" y="2059013"/>
                  <a:pt x="1711912" y="2060351"/>
                </a:cubicBezTo>
                <a:close/>
                <a:moveTo>
                  <a:pt x="2619897" y="2060108"/>
                </a:moveTo>
                <a:cubicBezTo>
                  <a:pt x="2615098" y="2060240"/>
                  <a:pt x="2610126" y="2061087"/>
                  <a:pt x="2605989" y="2064395"/>
                </a:cubicBezTo>
                <a:lnTo>
                  <a:pt x="2605324" y="2065407"/>
                </a:lnTo>
                <a:lnTo>
                  <a:pt x="2665915" y="2077754"/>
                </a:lnTo>
                <a:lnTo>
                  <a:pt x="2673851" y="2079044"/>
                </a:lnTo>
                <a:lnTo>
                  <a:pt x="2673800" y="2078866"/>
                </a:lnTo>
                <a:cubicBezTo>
                  <a:pt x="2669831" y="2073759"/>
                  <a:pt x="2661349" y="2074512"/>
                  <a:pt x="2658418" y="2073487"/>
                </a:cubicBezTo>
                <a:cubicBezTo>
                  <a:pt x="2647961" y="2072040"/>
                  <a:pt x="2638519" y="2068738"/>
                  <a:pt x="2632767" y="2060112"/>
                </a:cubicBezTo>
                <a:cubicBezTo>
                  <a:pt x="2629322" y="2060560"/>
                  <a:pt x="2624696" y="2059977"/>
                  <a:pt x="2619897" y="2060108"/>
                </a:cubicBezTo>
                <a:close/>
                <a:moveTo>
                  <a:pt x="9219882" y="2060106"/>
                </a:moveTo>
                <a:cubicBezTo>
                  <a:pt x="9222858" y="2061144"/>
                  <a:pt x="9227839" y="2061229"/>
                  <a:pt x="9231384" y="2063021"/>
                </a:cubicBezTo>
                <a:cubicBezTo>
                  <a:pt x="9234932" y="2064815"/>
                  <a:pt x="9237046" y="2068316"/>
                  <a:pt x="9234292" y="2076195"/>
                </a:cubicBezTo>
                <a:cubicBezTo>
                  <a:pt x="9228341" y="2074113"/>
                  <a:pt x="9214488" y="2075534"/>
                  <a:pt x="9219882" y="2060106"/>
                </a:cubicBezTo>
                <a:close/>
                <a:moveTo>
                  <a:pt x="8831835" y="2059957"/>
                </a:moveTo>
                <a:cubicBezTo>
                  <a:pt x="8829088" y="2067816"/>
                  <a:pt x="8827027" y="2073712"/>
                  <a:pt x="8825080" y="2079280"/>
                </a:cubicBezTo>
                <a:cubicBezTo>
                  <a:pt x="8829203" y="2080721"/>
                  <a:pt x="8835389" y="2082882"/>
                  <a:pt x="8839511" y="2084325"/>
                </a:cubicBezTo>
                <a:cubicBezTo>
                  <a:pt x="8845696" y="2086488"/>
                  <a:pt x="8853943" y="2089371"/>
                  <a:pt x="8862189" y="2092253"/>
                </a:cubicBezTo>
                <a:cubicBezTo>
                  <a:pt x="8870317" y="2069000"/>
                  <a:pt x="8838708" y="2066770"/>
                  <a:pt x="8831835" y="2059957"/>
                </a:cubicBezTo>
                <a:close/>
                <a:moveTo>
                  <a:pt x="8813883" y="2058920"/>
                </a:moveTo>
                <a:cubicBezTo>
                  <a:pt x="8810276" y="2057933"/>
                  <a:pt x="8806066" y="2058667"/>
                  <a:pt x="8801942" y="2060532"/>
                </a:cubicBezTo>
                <a:cubicBezTo>
                  <a:pt x="8808129" y="2062694"/>
                  <a:pt x="8816030" y="2065457"/>
                  <a:pt x="8822217" y="2067621"/>
                </a:cubicBezTo>
                <a:cubicBezTo>
                  <a:pt x="8820497" y="2062610"/>
                  <a:pt x="8817492" y="2059904"/>
                  <a:pt x="8813883" y="2058920"/>
                </a:cubicBezTo>
                <a:close/>
                <a:moveTo>
                  <a:pt x="8543530" y="2056272"/>
                </a:moveTo>
                <a:cubicBezTo>
                  <a:pt x="8540250" y="2056505"/>
                  <a:pt x="8536688" y="2059118"/>
                  <a:pt x="8534627" y="2065013"/>
                </a:cubicBezTo>
                <a:cubicBezTo>
                  <a:pt x="8538207" y="2066265"/>
                  <a:pt x="8542117" y="2067632"/>
                  <a:pt x="8546024" y="2068998"/>
                </a:cubicBezTo>
                <a:lnTo>
                  <a:pt x="8545718" y="2069233"/>
                </a:lnTo>
                <a:lnTo>
                  <a:pt x="8551375" y="2070795"/>
                </a:lnTo>
                <a:lnTo>
                  <a:pt x="8550726" y="2061821"/>
                </a:lnTo>
                <a:cubicBezTo>
                  <a:pt x="8549801" y="2058190"/>
                  <a:pt x="8546808" y="2056041"/>
                  <a:pt x="8543530" y="2056272"/>
                </a:cubicBezTo>
                <a:close/>
                <a:moveTo>
                  <a:pt x="9597897" y="2053834"/>
                </a:moveTo>
                <a:cubicBezTo>
                  <a:pt x="9607901" y="2056240"/>
                  <a:pt x="9617932" y="2059063"/>
                  <a:pt x="9627773" y="2062566"/>
                </a:cubicBezTo>
                <a:cubicBezTo>
                  <a:pt x="9657289" y="2073074"/>
                  <a:pt x="9685104" y="2089692"/>
                  <a:pt x="9705500" y="2119490"/>
                </a:cubicBezTo>
                <a:cubicBezTo>
                  <a:pt x="9681579" y="2128604"/>
                  <a:pt x="9660006" y="2112324"/>
                  <a:pt x="9640838" y="2101254"/>
                </a:cubicBezTo>
                <a:cubicBezTo>
                  <a:pt x="9623723" y="2090901"/>
                  <a:pt x="9602842" y="2079231"/>
                  <a:pt x="9597897" y="2053834"/>
                </a:cubicBezTo>
                <a:close/>
                <a:moveTo>
                  <a:pt x="2389153" y="2051786"/>
                </a:moveTo>
                <a:lnTo>
                  <a:pt x="2388113" y="2052628"/>
                </a:lnTo>
                <a:cubicBezTo>
                  <a:pt x="2387046" y="2053491"/>
                  <a:pt x="2386193" y="2054182"/>
                  <a:pt x="2386193" y="2054182"/>
                </a:cubicBezTo>
                <a:close/>
                <a:moveTo>
                  <a:pt x="2390458" y="2050733"/>
                </a:moveTo>
                <a:lnTo>
                  <a:pt x="2389153" y="2051786"/>
                </a:lnTo>
                <a:lnTo>
                  <a:pt x="2390113" y="2051009"/>
                </a:lnTo>
                <a:close/>
                <a:moveTo>
                  <a:pt x="853792" y="2049878"/>
                </a:moveTo>
                <a:cubicBezTo>
                  <a:pt x="862261" y="2052839"/>
                  <a:pt x="880520" y="2054978"/>
                  <a:pt x="874573" y="2071997"/>
                </a:cubicBezTo>
                <a:cubicBezTo>
                  <a:pt x="866763" y="2067146"/>
                  <a:pt x="858956" y="2062293"/>
                  <a:pt x="853792" y="2049878"/>
                </a:cubicBezTo>
                <a:close/>
                <a:moveTo>
                  <a:pt x="690390" y="2049714"/>
                </a:moveTo>
                <a:cubicBezTo>
                  <a:pt x="693183" y="2049559"/>
                  <a:pt x="695954" y="2051093"/>
                  <a:pt x="697974" y="2051799"/>
                </a:cubicBezTo>
                <a:cubicBezTo>
                  <a:pt x="693746" y="2063894"/>
                  <a:pt x="686370" y="2059054"/>
                  <a:pt x="682664" y="2057758"/>
                </a:cubicBezTo>
                <a:cubicBezTo>
                  <a:pt x="684778" y="2051711"/>
                  <a:pt x="687595" y="2049868"/>
                  <a:pt x="690390" y="2049714"/>
                </a:cubicBezTo>
                <a:close/>
                <a:moveTo>
                  <a:pt x="1058960" y="2049165"/>
                </a:moveTo>
                <a:cubicBezTo>
                  <a:pt x="1061907" y="2047156"/>
                  <a:pt x="1064805" y="2047064"/>
                  <a:pt x="1068201" y="2050462"/>
                </a:cubicBezTo>
                <a:cubicBezTo>
                  <a:pt x="1075659" y="2061910"/>
                  <a:pt x="1085848" y="2072103"/>
                  <a:pt x="1093995" y="2081582"/>
                </a:cubicBezTo>
                <a:cubicBezTo>
                  <a:pt x="1088934" y="2082944"/>
                  <a:pt x="1083158" y="2086359"/>
                  <a:pt x="1078724" y="2086742"/>
                </a:cubicBezTo>
                <a:cubicBezTo>
                  <a:pt x="1074293" y="2087129"/>
                  <a:pt x="1071206" y="2084483"/>
                  <a:pt x="1071526" y="2073729"/>
                </a:cubicBezTo>
                <a:cubicBezTo>
                  <a:pt x="1072263" y="2058512"/>
                  <a:pt x="1055212" y="2061394"/>
                  <a:pt x="1049423" y="2059371"/>
                </a:cubicBezTo>
                <a:cubicBezTo>
                  <a:pt x="1053016" y="2055101"/>
                  <a:pt x="1056013" y="2051174"/>
                  <a:pt x="1058960" y="2049165"/>
                </a:cubicBezTo>
                <a:close/>
                <a:moveTo>
                  <a:pt x="8478893" y="2046631"/>
                </a:moveTo>
                <a:lnTo>
                  <a:pt x="8473886" y="2049089"/>
                </a:lnTo>
                <a:lnTo>
                  <a:pt x="8488080" y="2053320"/>
                </a:lnTo>
                <a:lnTo>
                  <a:pt x="8517209" y="2061364"/>
                </a:lnTo>
                <a:lnTo>
                  <a:pt x="8520764" y="2063389"/>
                </a:lnTo>
                <a:lnTo>
                  <a:pt x="8528625" y="2065140"/>
                </a:lnTo>
                <a:lnTo>
                  <a:pt x="8528324" y="2063315"/>
                </a:lnTo>
                <a:cubicBezTo>
                  <a:pt x="8529309" y="2059846"/>
                  <a:pt x="8531172" y="2056087"/>
                  <a:pt x="8532202" y="2053140"/>
                </a:cubicBezTo>
                <a:cubicBezTo>
                  <a:pt x="8515778" y="2056219"/>
                  <a:pt x="8498778" y="2054686"/>
                  <a:pt x="8485101" y="2049904"/>
                </a:cubicBezTo>
                <a:cubicBezTo>
                  <a:pt x="8483148" y="2049222"/>
                  <a:pt x="8481050" y="2047386"/>
                  <a:pt x="8478893" y="2046631"/>
                </a:cubicBezTo>
                <a:close/>
                <a:moveTo>
                  <a:pt x="9360912" y="2045840"/>
                </a:moveTo>
                <a:cubicBezTo>
                  <a:pt x="9363959" y="2046907"/>
                  <a:pt x="9371942" y="2046913"/>
                  <a:pt x="9378307" y="2049090"/>
                </a:cubicBezTo>
                <a:cubicBezTo>
                  <a:pt x="9384673" y="2051270"/>
                  <a:pt x="9389425" y="2055624"/>
                  <a:pt x="9386009" y="2065389"/>
                </a:cubicBezTo>
                <a:cubicBezTo>
                  <a:pt x="9377880" y="2062547"/>
                  <a:pt x="9353389" y="2067357"/>
                  <a:pt x="9360912" y="2045840"/>
                </a:cubicBezTo>
                <a:close/>
                <a:moveTo>
                  <a:pt x="8965719" y="2045386"/>
                </a:moveTo>
                <a:cubicBezTo>
                  <a:pt x="8962284" y="2055210"/>
                  <a:pt x="8971332" y="2055802"/>
                  <a:pt x="8975454" y="2057243"/>
                </a:cubicBezTo>
                <a:cubicBezTo>
                  <a:pt x="8978776" y="2047747"/>
                  <a:pt x="8969842" y="2046828"/>
                  <a:pt x="8965719" y="2045386"/>
                </a:cubicBezTo>
                <a:close/>
                <a:moveTo>
                  <a:pt x="1954797" y="2043782"/>
                </a:moveTo>
                <a:lnTo>
                  <a:pt x="1952000" y="2051289"/>
                </a:lnTo>
                <a:lnTo>
                  <a:pt x="1965408" y="2056190"/>
                </a:lnTo>
                <a:lnTo>
                  <a:pt x="1967169" y="2054722"/>
                </a:lnTo>
                <a:cubicBezTo>
                  <a:pt x="1963045" y="2053281"/>
                  <a:pt x="1953425" y="2054329"/>
                  <a:pt x="1954797" y="2043782"/>
                </a:cubicBezTo>
                <a:close/>
                <a:moveTo>
                  <a:pt x="1690005" y="2041345"/>
                </a:moveTo>
                <a:cubicBezTo>
                  <a:pt x="1693835" y="2042684"/>
                  <a:pt x="1694380" y="2047266"/>
                  <a:pt x="1692328" y="2053138"/>
                </a:cubicBezTo>
                <a:cubicBezTo>
                  <a:pt x="1688499" y="2051799"/>
                  <a:pt x="1687269" y="2049172"/>
                  <a:pt x="1690005" y="2041345"/>
                </a:cubicBezTo>
                <a:close/>
                <a:moveTo>
                  <a:pt x="1265903" y="2039999"/>
                </a:moveTo>
                <a:cubicBezTo>
                  <a:pt x="1261782" y="2051790"/>
                  <a:pt x="1268654" y="2051987"/>
                  <a:pt x="1274841" y="2054149"/>
                </a:cubicBezTo>
                <a:cubicBezTo>
                  <a:pt x="1278276" y="2044323"/>
                  <a:pt x="1270028" y="2041441"/>
                  <a:pt x="1265903" y="2039999"/>
                </a:cubicBezTo>
                <a:close/>
                <a:moveTo>
                  <a:pt x="1594709" y="2039396"/>
                </a:moveTo>
                <a:lnTo>
                  <a:pt x="1596334" y="2040466"/>
                </a:lnTo>
                <a:lnTo>
                  <a:pt x="1596233" y="2041177"/>
                </a:lnTo>
                <a:close/>
                <a:moveTo>
                  <a:pt x="1671821" y="2034988"/>
                </a:moveTo>
                <a:cubicBezTo>
                  <a:pt x="1675649" y="2036327"/>
                  <a:pt x="1676197" y="2040909"/>
                  <a:pt x="1674144" y="2046780"/>
                </a:cubicBezTo>
                <a:cubicBezTo>
                  <a:pt x="1670316" y="2045442"/>
                  <a:pt x="1669085" y="2042815"/>
                  <a:pt x="1671821" y="2034988"/>
                </a:cubicBezTo>
                <a:close/>
                <a:moveTo>
                  <a:pt x="8323382" y="2031459"/>
                </a:moveTo>
                <a:lnTo>
                  <a:pt x="8339550" y="2035572"/>
                </a:lnTo>
                <a:lnTo>
                  <a:pt x="8332771" y="2032701"/>
                </a:lnTo>
                <a:close/>
                <a:moveTo>
                  <a:pt x="1024081" y="2029755"/>
                </a:moveTo>
                <a:cubicBezTo>
                  <a:pt x="1027255" y="2030865"/>
                  <a:pt x="1034297" y="2031112"/>
                  <a:pt x="1039769" y="2033301"/>
                </a:cubicBezTo>
                <a:cubicBezTo>
                  <a:pt x="1045240" y="2035491"/>
                  <a:pt x="1049141" y="2039624"/>
                  <a:pt x="1046034" y="2048509"/>
                </a:cubicBezTo>
                <a:cubicBezTo>
                  <a:pt x="1042858" y="2047400"/>
                  <a:pt x="1035815" y="2047154"/>
                  <a:pt x="1030345" y="2044964"/>
                </a:cubicBezTo>
                <a:cubicBezTo>
                  <a:pt x="1024873" y="2042775"/>
                  <a:pt x="1020973" y="2038641"/>
                  <a:pt x="1024081" y="2029755"/>
                </a:cubicBezTo>
                <a:close/>
                <a:moveTo>
                  <a:pt x="1237728" y="2021328"/>
                </a:moveTo>
                <a:cubicBezTo>
                  <a:pt x="1234979" y="2029188"/>
                  <a:pt x="1238933" y="2032776"/>
                  <a:pt x="1244343" y="2034667"/>
                </a:cubicBezTo>
                <a:cubicBezTo>
                  <a:pt x="1249754" y="2036559"/>
                  <a:pt x="1256626" y="2036757"/>
                  <a:pt x="1259720" y="2037836"/>
                </a:cubicBezTo>
                <a:cubicBezTo>
                  <a:pt x="1262811" y="2028994"/>
                  <a:pt x="1258859" y="2025407"/>
                  <a:pt x="1253362" y="2023762"/>
                </a:cubicBezTo>
                <a:cubicBezTo>
                  <a:pt x="1247863" y="2022115"/>
                  <a:pt x="1240820" y="2022409"/>
                  <a:pt x="1237728" y="2021328"/>
                </a:cubicBezTo>
                <a:close/>
                <a:moveTo>
                  <a:pt x="2591112" y="2020504"/>
                </a:moveTo>
                <a:lnTo>
                  <a:pt x="2591300" y="2023552"/>
                </a:lnTo>
                <a:lnTo>
                  <a:pt x="2592751" y="2024071"/>
                </a:lnTo>
                <a:lnTo>
                  <a:pt x="2596233" y="2025086"/>
                </a:lnTo>
                <a:lnTo>
                  <a:pt x="2596176" y="2024197"/>
                </a:lnTo>
                <a:cubicBezTo>
                  <a:pt x="2595059" y="2022434"/>
                  <a:pt x="2593169" y="2021226"/>
                  <a:pt x="2591112" y="2020504"/>
                </a:cubicBezTo>
                <a:close/>
                <a:moveTo>
                  <a:pt x="9558844" y="2019604"/>
                </a:moveTo>
                <a:cubicBezTo>
                  <a:pt x="9567240" y="2026937"/>
                  <a:pt x="9576657" y="2032430"/>
                  <a:pt x="9585387" y="2039881"/>
                </a:cubicBezTo>
                <a:cubicBezTo>
                  <a:pt x="9577272" y="2043644"/>
                  <a:pt x="9567135" y="2046700"/>
                  <a:pt x="9561152" y="2050840"/>
                </a:cubicBezTo>
                <a:cubicBezTo>
                  <a:pt x="9557682" y="2047793"/>
                  <a:pt x="9555349" y="2042578"/>
                  <a:pt x="9552678" y="2037245"/>
                </a:cubicBezTo>
                <a:cubicBezTo>
                  <a:pt x="9554734" y="2031365"/>
                  <a:pt x="9556788" y="2025485"/>
                  <a:pt x="9558844" y="2019604"/>
                </a:cubicBezTo>
                <a:close/>
                <a:moveTo>
                  <a:pt x="2417137" y="2019156"/>
                </a:moveTo>
                <a:lnTo>
                  <a:pt x="2416507" y="2023587"/>
                </a:lnTo>
                <a:lnTo>
                  <a:pt x="2424842" y="2025391"/>
                </a:lnTo>
                <a:lnTo>
                  <a:pt x="2424710" y="2023197"/>
                </a:lnTo>
                <a:cubicBezTo>
                  <a:pt x="2422960" y="2021193"/>
                  <a:pt x="2420047" y="2020173"/>
                  <a:pt x="2417137" y="2019156"/>
                </a:cubicBezTo>
                <a:close/>
                <a:moveTo>
                  <a:pt x="2639073" y="2018278"/>
                </a:moveTo>
                <a:lnTo>
                  <a:pt x="2650587" y="2020624"/>
                </a:lnTo>
                <a:lnTo>
                  <a:pt x="2652547" y="2019635"/>
                </a:lnTo>
                <a:close/>
                <a:moveTo>
                  <a:pt x="2251911" y="2016146"/>
                </a:moveTo>
                <a:lnTo>
                  <a:pt x="2248935" y="2016553"/>
                </a:lnTo>
                <a:cubicBezTo>
                  <a:pt x="2247014" y="2017639"/>
                  <a:pt x="2245343" y="2019673"/>
                  <a:pt x="2244141" y="2023112"/>
                </a:cubicBezTo>
                <a:cubicBezTo>
                  <a:pt x="2267927" y="2030325"/>
                  <a:pt x="2290457" y="2039306"/>
                  <a:pt x="2312860" y="2048514"/>
                </a:cubicBezTo>
                <a:lnTo>
                  <a:pt x="2378763" y="2074494"/>
                </a:lnTo>
                <a:lnTo>
                  <a:pt x="2379418" y="2073675"/>
                </a:lnTo>
                <a:cubicBezTo>
                  <a:pt x="2381853" y="2072761"/>
                  <a:pt x="2384585" y="2073230"/>
                  <a:pt x="2387322" y="2074325"/>
                </a:cubicBezTo>
                <a:lnTo>
                  <a:pt x="2397480" y="2080067"/>
                </a:lnTo>
                <a:lnTo>
                  <a:pt x="2413789" y="2084730"/>
                </a:lnTo>
                <a:cubicBezTo>
                  <a:pt x="2436104" y="2090531"/>
                  <a:pt x="2459140" y="2094796"/>
                  <a:pt x="2483200" y="2094042"/>
                </a:cubicBezTo>
                <a:lnTo>
                  <a:pt x="2514836" y="2089472"/>
                </a:lnTo>
                <a:lnTo>
                  <a:pt x="2502869" y="2080477"/>
                </a:lnTo>
                <a:lnTo>
                  <a:pt x="2494261" y="2071144"/>
                </a:lnTo>
                <a:lnTo>
                  <a:pt x="2490147" y="2068346"/>
                </a:lnTo>
                <a:lnTo>
                  <a:pt x="2490925" y="2069617"/>
                </a:lnTo>
                <a:cubicBezTo>
                  <a:pt x="2485044" y="2074150"/>
                  <a:pt x="2485044" y="2074150"/>
                  <a:pt x="2485180" y="2067609"/>
                </a:cubicBezTo>
                <a:lnTo>
                  <a:pt x="2487115" y="2066282"/>
                </a:lnTo>
                <a:lnTo>
                  <a:pt x="2486735" y="2066025"/>
                </a:lnTo>
                <a:lnTo>
                  <a:pt x="2487273" y="2064878"/>
                </a:lnTo>
                <a:lnTo>
                  <a:pt x="2481269" y="2061141"/>
                </a:lnTo>
                <a:lnTo>
                  <a:pt x="2475508" y="2060119"/>
                </a:lnTo>
                <a:lnTo>
                  <a:pt x="2474043" y="2060966"/>
                </a:lnTo>
                <a:lnTo>
                  <a:pt x="2459927" y="2057863"/>
                </a:lnTo>
                <a:lnTo>
                  <a:pt x="2449910" y="2057001"/>
                </a:lnTo>
                <a:lnTo>
                  <a:pt x="2445588" y="2054708"/>
                </a:lnTo>
                <a:lnTo>
                  <a:pt x="2439657" y="2053403"/>
                </a:lnTo>
                <a:lnTo>
                  <a:pt x="2431221" y="2051309"/>
                </a:lnTo>
                <a:lnTo>
                  <a:pt x="2424485" y="2056932"/>
                </a:lnTo>
                <a:cubicBezTo>
                  <a:pt x="2417042" y="2064987"/>
                  <a:pt x="2414177" y="2059943"/>
                  <a:pt x="2409367" y="2053851"/>
                </a:cubicBezTo>
                <a:cubicBezTo>
                  <a:pt x="2405931" y="2050446"/>
                  <a:pt x="2403869" y="2056340"/>
                  <a:pt x="2399862" y="2061186"/>
                </a:cubicBezTo>
                <a:cubicBezTo>
                  <a:pt x="2395223" y="2064529"/>
                  <a:pt x="2392838" y="2057696"/>
                  <a:pt x="2391405" y="2052804"/>
                </a:cubicBezTo>
                <a:lnTo>
                  <a:pt x="2390707" y="2050530"/>
                </a:lnTo>
                <a:lnTo>
                  <a:pt x="2390238" y="2049003"/>
                </a:lnTo>
                <a:cubicBezTo>
                  <a:pt x="2384627" y="2045201"/>
                  <a:pt x="2380847" y="2043880"/>
                  <a:pt x="2374088" y="2043357"/>
                </a:cubicBezTo>
                <a:cubicBezTo>
                  <a:pt x="2343739" y="2037524"/>
                  <a:pt x="2311557" y="2043548"/>
                  <a:pt x="2283725" y="2031613"/>
                </a:cubicBezTo>
                <a:close/>
                <a:moveTo>
                  <a:pt x="1873593" y="2013557"/>
                </a:moveTo>
                <a:lnTo>
                  <a:pt x="1904086" y="2033782"/>
                </a:lnTo>
                <a:lnTo>
                  <a:pt x="1939433" y="2046699"/>
                </a:lnTo>
                <a:lnTo>
                  <a:pt x="1941969" y="2035254"/>
                </a:lnTo>
                <a:cubicBezTo>
                  <a:pt x="1913912" y="2049335"/>
                  <a:pt x="1897987" y="2015470"/>
                  <a:pt x="1873593" y="2013557"/>
                </a:cubicBezTo>
                <a:close/>
                <a:moveTo>
                  <a:pt x="2568310" y="2013413"/>
                </a:moveTo>
                <a:lnTo>
                  <a:pt x="2567719" y="2016941"/>
                </a:lnTo>
                <a:lnTo>
                  <a:pt x="2574764" y="2017644"/>
                </a:lnTo>
                <a:lnTo>
                  <a:pt x="2576694" y="2018335"/>
                </a:lnTo>
                <a:lnTo>
                  <a:pt x="2576089" y="2015528"/>
                </a:lnTo>
                <a:lnTo>
                  <a:pt x="2572170" y="2014016"/>
                </a:lnTo>
                <a:close/>
                <a:moveTo>
                  <a:pt x="8309860" y="2012758"/>
                </a:moveTo>
                <a:lnTo>
                  <a:pt x="8309712" y="2013855"/>
                </a:lnTo>
                <a:cubicBezTo>
                  <a:pt x="8310090" y="2015916"/>
                  <a:pt x="8311209" y="2017411"/>
                  <a:pt x="8313164" y="2018094"/>
                </a:cubicBezTo>
                <a:lnTo>
                  <a:pt x="8313732" y="2013861"/>
                </a:lnTo>
                <a:close/>
                <a:moveTo>
                  <a:pt x="2623958" y="2010030"/>
                </a:moveTo>
                <a:lnTo>
                  <a:pt x="2605722" y="2010261"/>
                </a:lnTo>
                <a:lnTo>
                  <a:pt x="2603359" y="2011006"/>
                </a:lnTo>
                <a:lnTo>
                  <a:pt x="2633454" y="2017134"/>
                </a:lnTo>
                <a:lnTo>
                  <a:pt x="2620760" y="2012921"/>
                </a:lnTo>
                <a:cubicBezTo>
                  <a:pt x="2620509" y="2012030"/>
                  <a:pt x="2621318" y="2011172"/>
                  <a:pt x="2622966" y="2010352"/>
                </a:cubicBezTo>
                <a:close/>
                <a:moveTo>
                  <a:pt x="1483677" y="2008748"/>
                </a:moveTo>
                <a:cubicBezTo>
                  <a:pt x="1487401" y="2007744"/>
                  <a:pt x="1491722" y="2008441"/>
                  <a:pt x="1495972" y="2009927"/>
                </a:cubicBezTo>
                <a:cubicBezTo>
                  <a:pt x="1504472" y="2012898"/>
                  <a:pt x="1512686" y="2019025"/>
                  <a:pt x="1515261" y="2021011"/>
                </a:cubicBezTo>
                <a:cubicBezTo>
                  <a:pt x="1529128" y="2030199"/>
                  <a:pt x="1542051" y="2036887"/>
                  <a:pt x="1554973" y="2043573"/>
                </a:cubicBezTo>
                <a:cubicBezTo>
                  <a:pt x="1558858" y="2044932"/>
                  <a:pt x="1564688" y="2046970"/>
                  <a:pt x="1570516" y="2049008"/>
                </a:cubicBezTo>
                <a:cubicBezTo>
                  <a:pt x="1573726" y="2052300"/>
                  <a:pt x="1567049" y="2065158"/>
                  <a:pt x="1565697" y="2069025"/>
                </a:cubicBezTo>
                <a:cubicBezTo>
                  <a:pt x="1534699" y="2051678"/>
                  <a:pt x="1505968" y="2035122"/>
                  <a:pt x="1474970" y="2017775"/>
                </a:cubicBezTo>
                <a:cubicBezTo>
                  <a:pt x="1476828" y="2012457"/>
                  <a:pt x="1479954" y="2009752"/>
                  <a:pt x="1483677" y="2008748"/>
                </a:cubicBezTo>
                <a:close/>
                <a:moveTo>
                  <a:pt x="2500371" y="2008549"/>
                </a:moveTo>
                <a:cubicBezTo>
                  <a:pt x="2497747" y="2016051"/>
                  <a:pt x="2495034" y="2017665"/>
                  <a:pt x="2491207" y="2016326"/>
                </a:cubicBezTo>
                <a:cubicBezTo>
                  <a:pt x="2493259" y="2010456"/>
                  <a:pt x="2496540" y="2007210"/>
                  <a:pt x="2500371" y="2008549"/>
                </a:cubicBezTo>
                <a:close/>
                <a:moveTo>
                  <a:pt x="2764572" y="2008371"/>
                </a:moveTo>
                <a:lnTo>
                  <a:pt x="2752065" y="2008497"/>
                </a:lnTo>
                <a:lnTo>
                  <a:pt x="2765698" y="2010796"/>
                </a:lnTo>
                <a:lnTo>
                  <a:pt x="2764903" y="2009285"/>
                </a:lnTo>
                <a:close/>
                <a:moveTo>
                  <a:pt x="2849476" y="2007506"/>
                </a:moveTo>
                <a:lnTo>
                  <a:pt x="2844506" y="2008235"/>
                </a:lnTo>
                <a:lnTo>
                  <a:pt x="2841908" y="2008697"/>
                </a:lnTo>
                <a:lnTo>
                  <a:pt x="2848008" y="2009715"/>
                </a:lnTo>
                <a:lnTo>
                  <a:pt x="2852024" y="2008664"/>
                </a:lnTo>
                <a:close/>
                <a:moveTo>
                  <a:pt x="8269138" y="2007113"/>
                </a:moveTo>
                <a:lnTo>
                  <a:pt x="8261814" y="2010995"/>
                </a:lnTo>
                <a:lnTo>
                  <a:pt x="8272012" y="2015664"/>
                </a:lnTo>
                <a:lnTo>
                  <a:pt x="8265619" y="2018047"/>
                </a:lnTo>
                <a:lnTo>
                  <a:pt x="8282247" y="2021643"/>
                </a:lnTo>
                <a:lnTo>
                  <a:pt x="8278926" y="2017913"/>
                </a:lnTo>
                <a:lnTo>
                  <a:pt x="8283912" y="2019657"/>
                </a:lnTo>
                <a:lnTo>
                  <a:pt x="8278496" y="2013141"/>
                </a:lnTo>
                <a:cubicBezTo>
                  <a:pt x="8276048" y="2010078"/>
                  <a:pt x="8273226" y="2007439"/>
                  <a:pt x="8269138" y="2007113"/>
                </a:cubicBezTo>
                <a:close/>
                <a:moveTo>
                  <a:pt x="8310738" y="2006219"/>
                </a:moveTo>
                <a:lnTo>
                  <a:pt x="8310592" y="2007309"/>
                </a:lnTo>
                <a:lnTo>
                  <a:pt x="8311826" y="2007557"/>
                </a:lnTo>
                <a:close/>
                <a:moveTo>
                  <a:pt x="8708138" y="2005687"/>
                </a:moveTo>
                <a:cubicBezTo>
                  <a:pt x="8708826" y="2010337"/>
                  <a:pt x="8707451" y="2014267"/>
                  <a:pt x="8708827" y="2016954"/>
                </a:cubicBezTo>
                <a:cubicBezTo>
                  <a:pt x="8709512" y="2021605"/>
                  <a:pt x="8715011" y="2019115"/>
                  <a:pt x="8716387" y="2021803"/>
                </a:cubicBezTo>
                <a:cubicBezTo>
                  <a:pt x="8716729" y="2024128"/>
                  <a:pt x="8715699" y="2027074"/>
                  <a:pt x="8714340" y="2030136"/>
                </a:cubicBezTo>
                <a:lnTo>
                  <a:pt x="8713020" y="2033097"/>
                </a:lnTo>
                <a:lnTo>
                  <a:pt x="8715451" y="2033778"/>
                </a:lnTo>
                <a:cubicBezTo>
                  <a:pt x="8723266" y="2036509"/>
                  <a:pt x="8732455" y="2035311"/>
                  <a:pt x="8739581" y="2040007"/>
                </a:cubicBezTo>
                <a:cubicBezTo>
                  <a:pt x="8742800" y="2043340"/>
                  <a:pt x="8743380" y="2047952"/>
                  <a:pt x="8743961" y="2052564"/>
                </a:cubicBezTo>
                <a:lnTo>
                  <a:pt x="8749331" y="2054442"/>
                </a:lnTo>
                <a:lnTo>
                  <a:pt x="8749717" y="2051095"/>
                </a:lnTo>
                <a:cubicBezTo>
                  <a:pt x="8749028" y="2039828"/>
                  <a:pt x="8734941" y="2034904"/>
                  <a:pt x="8729443" y="2030777"/>
                </a:cubicBezTo>
                <a:cubicBezTo>
                  <a:pt x="8726007" y="2027370"/>
                  <a:pt x="8722913" y="2022980"/>
                  <a:pt x="8719563" y="2018502"/>
                </a:cubicBezTo>
                <a:lnTo>
                  <a:pt x="8718783" y="2017626"/>
                </a:lnTo>
                <a:lnTo>
                  <a:pt x="8718288" y="2022214"/>
                </a:lnTo>
                <a:cubicBezTo>
                  <a:pt x="8717598" y="2023346"/>
                  <a:pt x="8716549" y="2022979"/>
                  <a:pt x="8715477" y="2019310"/>
                </a:cubicBezTo>
                <a:cubicBezTo>
                  <a:pt x="8715820" y="2018332"/>
                  <a:pt x="8716685" y="2017538"/>
                  <a:pt x="8717468" y="2016987"/>
                </a:cubicBezTo>
                <a:lnTo>
                  <a:pt x="8717959" y="2016702"/>
                </a:lnTo>
                <a:close/>
                <a:moveTo>
                  <a:pt x="1616257" y="2004215"/>
                </a:moveTo>
                <a:cubicBezTo>
                  <a:pt x="1620085" y="2005552"/>
                  <a:pt x="1620632" y="2010137"/>
                  <a:pt x="1618579" y="2016008"/>
                </a:cubicBezTo>
                <a:cubicBezTo>
                  <a:pt x="1614752" y="2014669"/>
                  <a:pt x="1613521" y="2012044"/>
                  <a:pt x="1616257" y="2004215"/>
                </a:cubicBezTo>
                <a:close/>
                <a:moveTo>
                  <a:pt x="873407" y="2003875"/>
                </a:moveTo>
                <a:cubicBezTo>
                  <a:pt x="878908" y="2008004"/>
                  <a:pt x="883033" y="2009446"/>
                  <a:pt x="886470" y="2012855"/>
                </a:cubicBezTo>
                <a:cubicBezTo>
                  <a:pt x="896210" y="2018098"/>
                  <a:pt x="903086" y="2024914"/>
                  <a:pt x="912712" y="2030486"/>
                </a:cubicBezTo>
                <a:cubicBezTo>
                  <a:pt x="929555" y="2040786"/>
                  <a:pt x="946055" y="2053174"/>
                  <a:pt x="962557" y="2065560"/>
                </a:cubicBezTo>
                <a:cubicBezTo>
                  <a:pt x="995902" y="2088248"/>
                  <a:pt x="1029590" y="2111058"/>
                  <a:pt x="1062935" y="2133745"/>
                </a:cubicBezTo>
                <a:cubicBezTo>
                  <a:pt x="1098341" y="2157155"/>
                  <a:pt x="1134206" y="2180357"/>
                  <a:pt x="1168240" y="2201080"/>
                </a:cubicBezTo>
                <a:cubicBezTo>
                  <a:pt x="1184741" y="2213466"/>
                  <a:pt x="1203990" y="2224608"/>
                  <a:pt x="1221521" y="2232944"/>
                </a:cubicBezTo>
                <a:cubicBezTo>
                  <a:pt x="1227023" y="2237073"/>
                  <a:pt x="1228397" y="2246378"/>
                  <a:pt x="1235960" y="2251228"/>
                </a:cubicBezTo>
                <a:cubicBezTo>
                  <a:pt x="1241460" y="2255358"/>
                  <a:pt x="1246960" y="2259487"/>
                  <a:pt x="1252460" y="2263616"/>
                </a:cubicBezTo>
                <a:cubicBezTo>
                  <a:pt x="1251088" y="2267548"/>
                  <a:pt x="1248335" y="2268791"/>
                  <a:pt x="1242837" y="2271281"/>
                </a:cubicBezTo>
                <a:cubicBezTo>
                  <a:pt x="1267587" y="2279934"/>
                  <a:pt x="1289244" y="2289713"/>
                  <a:pt x="1311244" y="2299610"/>
                </a:cubicBezTo>
                <a:cubicBezTo>
                  <a:pt x="1309986" y="2303213"/>
                  <a:pt x="1307921" y="2309111"/>
                  <a:pt x="1304485" y="2312321"/>
                </a:cubicBezTo>
                <a:cubicBezTo>
                  <a:pt x="1320985" y="2318091"/>
                  <a:pt x="1335078" y="2323017"/>
                  <a:pt x="1351578" y="2328784"/>
                </a:cubicBezTo>
                <a:cubicBezTo>
                  <a:pt x="1350889" y="2324133"/>
                  <a:pt x="1349515" y="2321447"/>
                  <a:pt x="1348826" y="2316792"/>
                </a:cubicBezTo>
                <a:cubicBezTo>
                  <a:pt x="1359712" y="2318760"/>
                  <a:pt x="1370711" y="2320399"/>
                  <a:pt x="1381025" y="2324005"/>
                </a:cubicBezTo>
                <a:cubicBezTo>
                  <a:pt x="1378963" y="2329902"/>
                  <a:pt x="1377014" y="2335473"/>
                  <a:pt x="1374953" y="2341370"/>
                </a:cubicBezTo>
                <a:cubicBezTo>
                  <a:pt x="1371516" y="2337963"/>
                  <a:pt x="1368078" y="2334554"/>
                  <a:pt x="1365327" y="2329180"/>
                </a:cubicBezTo>
                <a:cubicBezTo>
                  <a:pt x="1361204" y="2334358"/>
                  <a:pt x="1357079" y="2339533"/>
                  <a:pt x="1352954" y="2344711"/>
                </a:cubicBezTo>
                <a:cubicBezTo>
                  <a:pt x="1365328" y="2349037"/>
                  <a:pt x="1377706" y="2353364"/>
                  <a:pt x="1389735" y="2357569"/>
                </a:cubicBezTo>
                <a:cubicBezTo>
                  <a:pt x="1393173" y="2347740"/>
                  <a:pt x="1385267" y="2344975"/>
                  <a:pt x="1381142" y="2343535"/>
                </a:cubicBezTo>
                <a:cubicBezTo>
                  <a:pt x="1388016" y="2337112"/>
                  <a:pt x="1392140" y="2331934"/>
                  <a:pt x="1396609" y="2337911"/>
                </a:cubicBezTo>
                <a:cubicBezTo>
                  <a:pt x="1402109" y="2342039"/>
                  <a:pt x="1406234" y="2350100"/>
                  <a:pt x="1400048" y="2361175"/>
                </a:cubicBezTo>
                <a:cubicBezTo>
                  <a:pt x="1462269" y="2413814"/>
                  <a:pt x="1536176" y="2439653"/>
                  <a:pt x="1607333" y="2473353"/>
                </a:cubicBezTo>
                <a:cubicBezTo>
                  <a:pt x="1613521" y="2475517"/>
                  <a:pt x="1617066" y="2481513"/>
                  <a:pt x="1621930" y="2485592"/>
                </a:cubicBezTo>
                <a:lnTo>
                  <a:pt x="1623366" y="2486441"/>
                </a:lnTo>
                <a:lnTo>
                  <a:pt x="1621490" y="2480682"/>
                </a:lnTo>
                <a:cubicBezTo>
                  <a:pt x="1623290" y="2479041"/>
                  <a:pt x="1625471" y="2479803"/>
                  <a:pt x="1626409" y="2481501"/>
                </a:cubicBezTo>
                <a:lnTo>
                  <a:pt x="1624241" y="2486958"/>
                </a:lnTo>
                <a:lnTo>
                  <a:pt x="1627384" y="2488820"/>
                </a:lnTo>
                <a:cubicBezTo>
                  <a:pt x="1637354" y="2492304"/>
                  <a:pt x="1646979" y="2497876"/>
                  <a:pt x="1655228" y="2500760"/>
                </a:cubicBezTo>
                <a:cubicBezTo>
                  <a:pt x="1673106" y="2509215"/>
                  <a:pt x="1691667" y="2515704"/>
                  <a:pt x="1707134" y="2523319"/>
                </a:cubicBezTo>
                <a:cubicBezTo>
                  <a:pt x="1743574" y="2538264"/>
                  <a:pt x="1781042" y="2555776"/>
                  <a:pt x="1817480" y="2570720"/>
                </a:cubicBezTo>
                <a:cubicBezTo>
                  <a:pt x="1811981" y="2579828"/>
                  <a:pt x="1802357" y="2587494"/>
                  <a:pt x="1794794" y="2589263"/>
                </a:cubicBezTo>
                <a:cubicBezTo>
                  <a:pt x="1789983" y="2589787"/>
                  <a:pt x="1783107" y="2589591"/>
                  <a:pt x="1779671" y="2599421"/>
                </a:cubicBezTo>
                <a:cubicBezTo>
                  <a:pt x="1785859" y="2601584"/>
                  <a:pt x="1792045" y="2603746"/>
                  <a:pt x="1798233" y="2605910"/>
                </a:cubicBezTo>
                <a:cubicBezTo>
                  <a:pt x="1792164" y="2623275"/>
                  <a:pt x="1771539" y="2622683"/>
                  <a:pt x="1763289" y="2619799"/>
                </a:cubicBezTo>
                <a:cubicBezTo>
                  <a:pt x="1761914" y="2620421"/>
                  <a:pt x="1758993" y="2620504"/>
                  <a:pt x="1756413" y="2619603"/>
                </a:cubicBezTo>
                <a:cubicBezTo>
                  <a:pt x="1753836" y="2618701"/>
                  <a:pt x="1751601" y="2616817"/>
                  <a:pt x="1751600" y="2613507"/>
                </a:cubicBezTo>
                <a:cubicBezTo>
                  <a:pt x="1752977" y="2609575"/>
                  <a:pt x="1762600" y="2615147"/>
                  <a:pt x="1765353" y="2613902"/>
                </a:cubicBezTo>
                <a:cubicBezTo>
                  <a:pt x="1774173" y="2608528"/>
                  <a:pt x="1756412" y="2599746"/>
                  <a:pt x="1756412" y="2599746"/>
                </a:cubicBezTo>
                <a:cubicBezTo>
                  <a:pt x="1753548" y="2601318"/>
                  <a:pt x="1738881" y="2598030"/>
                  <a:pt x="1741515" y="2590494"/>
                </a:cubicBezTo>
                <a:cubicBezTo>
                  <a:pt x="1742891" y="2586561"/>
                  <a:pt x="1750796" y="2589326"/>
                  <a:pt x="1752857" y="2590046"/>
                </a:cubicBezTo>
                <a:cubicBezTo>
                  <a:pt x="1756984" y="2591489"/>
                  <a:pt x="1763173" y="2593652"/>
                  <a:pt x="1767297" y="2595094"/>
                </a:cubicBezTo>
                <a:cubicBezTo>
                  <a:pt x="1772108" y="2587950"/>
                  <a:pt x="1776233" y="2582774"/>
                  <a:pt x="1778982" y="2574911"/>
                </a:cubicBezTo>
                <a:cubicBezTo>
                  <a:pt x="1773481" y="2570782"/>
                  <a:pt x="1766605" y="2563965"/>
                  <a:pt x="1759387" y="2559236"/>
                </a:cubicBezTo>
                <a:cubicBezTo>
                  <a:pt x="1757325" y="2565134"/>
                  <a:pt x="1757669" y="2576285"/>
                  <a:pt x="1750451" y="2578174"/>
                </a:cubicBezTo>
                <a:cubicBezTo>
                  <a:pt x="1747702" y="2579418"/>
                  <a:pt x="1742889" y="2579943"/>
                  <a:pt x="1740138" y="2574569"/>
                </a:cubicBezTo>
                <a:cubicBezTo>
                  <a:pt x="1739451" y="2569915"/>
                  <a:pt x="1746326" y="2563495"/>
                  <a:pt x="1746323" y="2556876"/>
                </a:cubicBezTo>
                <a:cubicBezTo>
                  <a:pt x="1745636" y="2552223"/>
                  <a:pt x="1738762" y="2552025"/>
                  <a:pt x="1734637" y="2550583"/>
                </a:cubicBezTo>
                <a:cubicBezTo>
                  <a:pt x="1721575" y="2548224"/>
                  <a:pt x="1719513" y="2560739"/>
                  <a:pt x="1707140" y="2569651"/>
                </a:cubicBezTo>
                <a:cubicBezTo>
                  <a:pt x="1700953" y="2574106"/>
                  <a:pt x="1696826" y="2559426"/>
                  <a:pt x="1694419" y="2554172"/>
                </a:cubicBezTo>
                <a:cubicBezTo>
                  <a:pt x="1696825" y="2552807"/>
                  <a:pt x="1700262" y="2549597"/>
                  <a:pt x="1703700" y="2546387"/>
                </a:cubicBezTo>
                <a:cubicBezTo>
                  <a:pt x="1698544" y="2542378"/>
                  <a:pt x="1693043" y="2538248"/>
                  <a:pt x="1687544" y="2534119"/>
                </a:cubicBezTo>
                <a:cubicBezTo>
                  <a:pt x="1683420" y="2545916"/>
                  <a:pt x="1680671" y="2553778"/>
                  <a:pt x="1671734" y="2552860"/>
                </a:cubicBezTo>
                <a:cubicBezTo>
                  <a:pt x="1662795" y="2551942"/>
                  <a:pt x="1656608" y="2549779"/>
                  <a:pt x="1650420" y="2547616"/>
                </a:cubicBezTo>
                <a:cubicBezTo>
                  <a:pt x="1648359" y="2546894"/>
                  <a:pt x="1625327" y="2541049"/>
                  <a:pt x="1626702" y="2537116"/>
                </a:cubicBezTo>
                <a:cubicBezTo>
                  <a:pt x="1627389" y="2535152"/>
                  <a:pt x="1635296" y="2537916"/>
                  <a:pt x="1638046" y="2536669"/>
                </a:cubicBezTo>
                <a:cubicBezTo>
                  <a:pt x="1642857" y="2536146"/>
                  <a:pt x="1646981" y="2524351"/>
                  <a:pt x="1651106" y="2519176"/>
                </a:cubicBezTo>
                <a:cubicBezTo>
                  <a:pt x="1630481" y="2511965"/>
                  <a:pt x="1611574" y="2500943"/>
                  <a:pt x="1593699" y="2492487"/>
                </a:cubicBezTo>
                <a:cubicBezTo>
                  <a:pt x="1591636" y="2498386"/>
                  <a:pt x="1588200" y="2508213"/>
                  <a:pt x="1583389" y="2508738"/>
                </a:cubicBezTo>
                <a:cubicBezTo>
                  <a:pt x="1574451" y="2507820"/>
                  <a:pt x="1569639" y="2501725"/>
                  <a:pt x="1564138" y="2497596"/>
                </a:cubicBezTo>
                <a:cubicBezTo>
                  <a:pt x="1567919" y="2494506"/>
                  <a:pt x="1569981" y="2488607"/>
                  <a:pt x="1573075" y="2485276"/>
                </a:cubicBezTo>
                <a:cubicBezTo>
                  <a:pt x="1565857" y="2480548"/>
                  <a:pt x="1561043" y="2467833"/>
                  <a:pt x="1552105" y="2466915"/>
                </a:cubicBezTo>
                <a:cubicBezTo>
                  <a:pt x="1546949" y="2466766"/>
                  <a:pt x="1541021" y="2472553"/>
                  <a:pt x="1537218" y="2470397"/>
                </a:cubicBezTo>
                <a:lnTo>
                  <a:pt x="1536096" y="2468400"/>
                </a:lnTo>
                <a:lnTo>
                  <a:pt x="1537150" y="2472685"/>
                </a:lnTo>
                <a:cubicBezTo>
                  <a:pt x="1535511" y="2474306"/>
                  <a:pt x="1534210" y="2474952"/>
                  <a:pt x="1533253" y="2474617"/>
                </a:cubicBezTo>
                <a:lnTo>
                  <a:pt x="1531902" y="2471733"/>
                </a:lnTo>
                <a:lnTo>
                  <a:pt x="1533004" y="2468586"/>
                </a:lnTo>
                <a:lnTo>
                  <a:pt x="1534843" y="2466172"/>
                </a:lnTo>
                <a:lnTo>
                  <a:pt x="1534229" y="2465078"/>
                </a:lnTo>
                <a:lnTo>
                  <a:pt x="1533004" y="2468586"/>
                </a:lnTo>
                <a:lnTo>
                  <a:pt x="1531408" y="2470677"/>
                </a:lnTo>
                <a:lnTo>
                  <a:pt x="1531902" y="2471733"/>
                </a:lnTo>
                <a:lnTo>
                  <a:pt x="1530793" y="2474906"/>
                </a:lnTo>
                <a:cubicBezTo>
                  <a:pt x="1525294" y="2477396"/>
                  <a:pt x="1516357" y="2476479"/>
                  <a:pt x="1514294" y="2469138"/>
                </a:cubicBezTo>
                <a:cubicBezTo>
                  <a:pt x="1512230" y="2461800"/>
                  <a:pt x="1512230" y="2455180"/>
                  <a:pt x="1508448" y="2453859"/>
                </a:cubicBezTo>
                <a:cubicBezTo>
                  <a:pt x="1492636" y="2446123"/>
                  <a:pt x="1476136" y="2440355"/>
                  <a:pt x="1460323" y="2432621"/>
                </a:cubicBezTo>
                <a:cubicBezTo>
                  <a:pt x="1458263" y="2438520"/>
                  <a:pt x="1456200" y="2444417"/>
                  <a:pt x="1454137" y="2450315"/>
                </a:cubicBezTo>
                <a:cubicBezTo>
                  <a:pt x="1447950" y="2448152"/>
                  <a:pt x="1441762" y="2445989"/>
                  <a:pt x="1439356" y="2440735"/>
                </a:cubicBezTo>
                <a:cubicBezTo>
                  <a:pt x="1435232" y="2432675"/>
                  <a:pt x="1442448" y="2424167"/>
                  <a:pt x="1445772" y="2414664"/>
                </a:cubicBezTo>
                <a:cubicBezTo>
                  <a:pt x="1449894" y="2396251"/>
                  <a:pt x="1412426" y="2391976"/>
                  <a:pt x="1404175" y="2389092"/>
                </a:cubicBezTo>
                <a:cubicBezTo>
                  <a:pt x="1393863" y="2385486"/>
                  <a:pt x="1382175" y="2379195"/>
                  <a:pt x="1372896" y="2373744"/>
                </a:cubicBezTo>
                <a:cubicBezTo>
                  <a:pt x="1364644" y="2370861"/>
                  <a:pt x="1362580" y="2363519"/>
                  <a:pt x="1357768" y="2357425"/>
                </a:cubicBezTo>
                <a:cubicBezTo>
                  <a:pt x="1346079" y="2344514"/>
                  <a:pt x="1324082" y="2361091"/>
                  <a:pt x="1314112" y="2350988"/>
                </a:cubicBezTo>
                <a:cubicBezTo>
                  <a:pt x="1308613" y="2346859"/>
                  <a:pt x="1313423" y="2333097"/>
                  <a:pt x="1307237" y="2330934"/>
                </a:cubicBezTo>
                <a:cubicBezTo>
                  <a:pt x="1296923" y="2327328"/>
                  <a:pt x="1289361" y="2329098"/>
                  <a:pt x="1279736" y="2330146"/>
                </a:cubicBezTo>
                <a:cubicBezTo>
                  <a:pt x="1270800" y="2329225"/>
                  <a:pt x="1259112" y="2329553"/>
                  <a:pt x="1254988" y="2321493"/>
                </a:cubicBezTo>
                <a:cubicBezTo>
                  <a:pt x="1249142" y="2312832"/>
                  <a:pt x="1248455" y="2301559"/>
                  <a:pt x="1244328" y="2293499"/>
                </a:cubicBezTo>
                <a:cubicBezTo>
                  <a:pt x="1220836" y="2254767"/>
                  <a:pt x="1181308" y="2249772"/>
                  <a:pt x="1148305" y="2231615"/>
                </a:cubicBezTo>
                <a:cubicBezTo>
                  <a:pt x="1146244" y="2237514"/>
                  <a:pt x="1144296" y="2249701"/>
                  <a:pt x="1138110" y="2247539"/>
                </a:cubicBezTo>
                <a:cubicBezTo>
                  <a:pt x="1140057" y="2241969"/>
                  <a:pt x="1142119" y="2236070"/>
                  <a:pt x="1144181" y="2230173"/>
                </a:cubicBezTo>
                <a:cubicBezTo>
                  <a:pt x="1138337" y="2228129"/>
                  <a:pt x="1134213" y="2226688"/>
                  <a:pt x="1130086" y="2225245"/>
                </a:cubicBezTo>
                <a:cubicBezTo>
                  <a:pt x="1126648" y="2221837"/>
                  <a:pt x="1124586" y="2214498"/>
                  <a:pt x="1123209" y="2211812"/>
                </a:cubicBezTo>
                <a:cubicBezTo>
                  <a:pt x="1117711" y="2207682"/>
                  <a:pt x="1109460" y="2211416"/>
                  <a:pt x="1103961" y="2213906"/>
                </a:cubicBezTo>
                <a:cubicBezTo>
                  <a:pt x="1100524" y="2217118"/>
                  <a:pt x="1100524" y="2223736"/>
                  <a:pt x="1096516" y="2228584"/>
                </a:cubicBezTo>
                <a:cubicBezTo>
                  <a:pt x="1097087" y="2220328"/>
                  <a:pt x="1097773" y="2211744"/>
                  <a:pt x="1098460" y="2203160"/>
                </a:cubicBezTo>
                <a:cubicBezTo>
                  <a:pt x="1095024" y="2199751"/>
                  <a:pt x="1091587" y="2196343"/>
                  <a:pt x="1085398" y="2194179"/>
                </a:cubicBezTo>
                <a:cubicBezTo>
                  <a:pt x="1081960" y="2190772"/>
                  <a:pt x="1076804" y="2186763"/>
                  <a:pt x="1071303" y="2182634"/>
                </a:cubicBezTo>
                <a:cubicBezTo>
                  <a:pt x="1069241" y="2188532"/>
                  <a:pt x="1064429" y="2195674"/>
                  <a:pt x="1062367" y="2201571"/>
                </a:cubicBezTo>
                <a:cubicBezTo>
                  <a:pt x="1063054" y="2192987"/>
                  <a:pt x="1067177" y="2174572"/>
                  <a:pt x="1061676" y="2170443"/>
                </a:cubicBezTo>
                <a:cubicBezTo>
                  <a:pt x="1052054" y="2164873"/>
                  <a:pt x="1036930" y="2175030"/>
                  <a:pt x="1024556" y="2177322"/>
                </a:cubicBezTo>
                <a:cubicBezTo>
                  <a:pt x="1026616" y="2171423"/>
                  <a:pt x="1037614" y="2159825"/>
                  <a:pt x="1033490" y="2158383"/>
                </a:cubicBezTo>
                <a:cubicBezTo>
                  <a:pt x="1026613" y="2151569"/>
                  <a:pt x="1018707" y="2148803"/>
                  <a:pt x="1011832" y="2141987"/>
                </a:cubicBezTo>
                <a:cubicBezTo>
                  <a:pt x="1003583" y="2132483"/>
                  <a:pt x="993956" y="2126913"/>
                  <a:pt x="983645" y="2123308"/>
                </a:cubicBezTo>
                <a:cubicBezTo>
                  <a:pt x="975966" y="2118784"/>
                  <a:pt x="964395" y="2118784"/>
                  <a:pt x="957748" y="2112415"/>
                </a:cubicBezTo>
                <a:cubicBezTo>
                  <a:pt x="950300" y="2107238"/>
                  <a:pt x="954309" y="2089152"/>
                  <a:pt x="946745" y="2084301"/>
                </a:cubicBezTo>
                <a:cubicBezTo>
                  <a:pt x="935748" y="2076045"/>
                  <a:pt x="926806" y="2068507"/>
                  <a:pt x="915121" y="2062214"/>
                </a:cubicBezTo>
                <a:cubicBezTo>
                  <a:pt x="896900" y="2049225"/>
                  <a:pt x="878339" y="2036118"/>
                  <a:pt x="862523" y="2015145"/>
                </a:cubicBezTo>
                <a:cubicBezTo>
                  <a:pt x="865961" y="2011935"/>
                  <a:pt x="869398" y="2008724"/>
                  <a:pt x="873407" y="2003875"/>
                </a:cubicBezTo>
                <a:close/>
                <a:moveTo>
                  <a:pt x="1210583" y="2000812"/>
                </a:moveTo>
                <a:cubicBezTo>
                  <a:pt x="1207492" y="2009653"/>
                  <a:pt x="1211184" y="2013703"/>
                  <a:pt x="1216424" y="2015811"/>
                </a:cubicBezTo>
                <a:cubicBezTo>
                  <a:pt x="1221665" y="2017917"/>
                  <a:pt x="1228450" y="2018084"/>
                  <a:pt x="1231544" y="2019167"/>
                </a:cubicBezTo>
                <a:cubicBezTo>
                  <a:pt x="1234920" y="2009505"/>
                  <a:pt x="1231742" y="2005637"/>
                  <a:pt x="1226688" y="2003824"/>
                </a:cubicBezTo>
                <a:cubicBezTo>
                  <a:pt x="1221634" y="2002011"/>
                  <a:pt x="1214705" y="2002253"/>
                  <a:pt x="1210583" y="2000812"/>
                </a:cubicBezTo>
                <a:close/>
                <a:moveTo>
                  <a:pt x="1604742" y="2000212"/>
                </a:moveTo>
                <a:cubicBezTo>
                  <a:pt x="1604337" y="2004738"/>
                  <a:pt x="1604135" y="2007002"/>
                  <a:pt x="1603599" y="2007689"/>
                </a:cubicBezTo>
                <a:cubicBezTo>
                  <a:pt x="1603064" y="2008379"/>
                  <a:pt x="1602198" y="2007491"/>
                  <a:pt x="1600462" y="2005718"/>
                </a:cubicBezTo>
                <a:cubicBezTo>
                  <a:pt x="1603288" y="2004371"/>
                  <a:pt x="1603288" y="2004371"/>
                  <a:pt x="1604742" y="2000212"/>
                </a:cubicBezTo>
                <a:close/>
                <a:moveTo>
                  <a:pt x="8248210" y="1995503"/>
                </a:moveTo>
                <a:lnTo>
                  <a:pt x="8245768" y="1997754"/>
                </a:lnTo>
                <a:lnTo>
                  <a:pt x="8245888" y="1998381"/>
                </a:lnTo>
                <a:lnTo>
                  <a:pt x="8253965" y="2005617"/>
                </a:lnTo>
                <a:lnTo>
                  <a:pt x="8252355" y="1997111"/>
                </a:lnTo>
                <a:close/>
                <a:moveTo>
                  <a:pt x="8579551" y="1994180"/>
                </a:moveTo>
                <a:lnTo>
                  <a:pt x="8574535" y="1995210"/>
                </a:lnTo>
                <a:lnTo>
                  <a:pt x="8582223" y="1997299"/>
                </a:lnTo>
                <a:close/>
                <a:moveTo>
                  <a:pt x="640118" y="1991916"/>
                </a:moveTo>
                <a:cubicBezTo>
                  <a:pt x="641823" y="1993565"/>
                  <a:pt x="642344" y="1996900"/>
                  <a:pt x="640705" y="2001585"/>
                </a:cubicBezTo>
                <a:cubicBezTo>
                  <a:pt x="637226" y="1997915"/>
                  <a:pt x="633531" y="1994871"/>
                  <a:pt x="632418" y="1992379"/>
                </a:cubicBezTo>
                <a:cubicBezTo>
                  <a:pt x="635521" y="1990311"/>
                  <a:pt x="638412" y="1990269"/>
                  <a:pt x="640118" y="1991916"/>
                </a:cubicBezTo>
                <a:close/>
                <a:moveTo>
                  <a:pt x="2343955" y="1987281"/>
                </a:moveTo>
                <a:cubicBezTo>
                  <a:pt x="2346494" y="1987117"/>
                  <a:pt x="2349278" y="1988617"/>
                  <a:pt x="2352227" y="1989647"/>
                </a:cubicBezTo>
                <a:cubicBezTo>
                  <a:pt x="2348952" y="1999017"/>
                  <a:pt x="2341089" y="1996268"/>
                  <a:pt x="2337157" y="1994892"/>
                </a:cubicBezTo>
                <a:cubicBezTo>
                  <a:pt x="2339122" y="1989272"/>
                  <a:pt x="2341415" y="1987444"/>
                  <a:pt x="2343955" y="1987281"/>
                </a:cubicBezTo>
                <a:close/>
                <a:moveTo>
                  <a:pt x="8554971" y="1985586"/>
                </a:moveTo>
                <a:lnTo>
                  <a:pt x="8555340" y="1990200"/>
                </a:lnTo>
                <a:lnTo>
                  <a:pt x="8563214" y="1992132"/>
                </a:lnTo>
                <a:lnTo>
                  <a:pt x="8564451" y="1992468"/>
                </a:lnTo>
                <a:lnTo>
                  <a:pt x="8562436" y="1988892"/>
                </a:lnTo>
                <a:cubicBezTo>
                  <a:pt x="8560237" y="1986963"/>
                  <a:pt x="8557018" y="1986303"/>
                  <a:pt x="8554971" y="1985586"/>
                </a:cubicBezTo>
                <a:close/>
                <a:moveTo>
                  <a:pt x="1467190" y="1984704"/>
                </a:moveTo>
                <a:cubicBezTo>
                  <a:pt x="1470449" y="1987677"/>
                  <a:pt x="1472588" y="1992824"/>
                  <a:pt x="1475046" y="1998082"/>
                </a:cubicBezTo>
                <a:cubicBezTo>
                  <a:pt x="1472988" y="2003964"/>
                  <a:pt x="1470933" y="2009845"/>
                  <a:pt x="1468877" y="2015725"/>
                </a:cubicBezTo>
                <a:cubicBezTo>
                  <a:pt x="1460995" y="2008569"/>
                  <a:pt x="1452107" y="2003263"/>
                  <a:pt x="1443906" y="1995996"/>
                </a:cubicBezTo>
                <a:cubicBezTo>
                  <a:pt x="1451705" y="1992123"/>
                  <a:pt x="1461418" y="1988919"/>
                  <a:pt x="1467190" y="1984704"/>
                </a:cubicBezTo>
                <a:close/>
                <a:moveTo>
                  <a:pt x="1185041" y="1981225"/>
                </a:moveTo>
                <a:cubicBezTo>
                  <a:pt x="1182006" y="1989902"/>
                  <a:pt x="1185299" y="1993719"/>
                  <a:pt x="1190382" y="1995726"/>
                </a:cubicBezTo>
                <a:cubicBezTo>
                  <a:pt x="1195464" y="1997733"/>
                  <a:pt x="1202336" y="1997929"/>
                  <a:pt x="1206458" y="1999371"/>
                </a:cubicBezTo>
                <a:cubicBezTo>
                  <a:pt x="1209836" y="1989710"/>
                  <a:pt x="1206027" y="1985714"/>
                  <a:pt x="1200602" y="1983863"/>
                </a:cubicBezTo>
                <a:cubicBezTo>
                  <a:pt x="1195176" y="1982012"/>
                  <a:pt x="1188133" y="1982306"/>
                  <a:pt x="1185041" y="1981225"/>
                </a:cubicBezTo>
                <a:close/>
                <a:moveTo>
                  <a:pt x="830266" y="1972606"/>
                </a:moveTo>
                <a:cubicBezTo>
                  <a:pt x="834198" y="1973981"/>
                  <a:pt x="840097" y="1976044"/>
                  <a:pt x="837188" y="1984363"/>
                </a:cubicBezTo>
                <a:cubicBezTo>
                  <a:pt x="833984" y="1980909"/>
                  <a:pt x="830052" y="1979534"/>
                  <a:pt x="826848" y="1976079"/>
                </a:cubicBezTo>
                <a:cubicBezTo>
                  <a:pt x="829539" y="1974685"/>
                  <a:pt x="829539" y="1974685"/>
                  <a:pt x="830266" y="1972606"/>
                </a:cubicBezTo>
                <a:close/>
                <a:moveTo>
                  <a:pt x="1839446" y="1970314"/>
                </a:moveTo>
                <a:lnTo>
                  <a:pt x="1841478" y="1982046"/>
                </a:lnTo>
                <a:cubicBezTo>
                  <a:pt x="1842243" y="1988944"/>
                  <a:pt x="1842065" y="1996065"/>
                  <a:pt x="1838969" y="2001615"/>
                </a:cubicBezTo>
                <a:lnTo>
                  <a:pt x="1833961" y="2005348"/>
                </a:lnTo>
                <a:lnTo>
                  <a:pt x="1846445" y="2010506"/>
                </a:lnTo>
                <a:lnTo>
                  <a:pt x="1854065" y="2008199"/>
                </a:lnTo>
                <a:cubicBezTo>
                  <a:pt x="1859704" y="2005301"/>
                  <a:pt x="1864314" y="2000388"/>
                  <a:pt x="1865343" y="1990826"/>
                </a:cubicBezTo>
                <a:cubicBezTo>
                  <a:pt x="1865343" y="1980903"/>
                  <a:pt x="1853748" y="1985531"/>
                  <a:pt x="1850558" y="1981005"/>
                </a:cubicBezTo>
                <a:lnTo>
                  <a:pt x="1850718" y="1977174"/>
                </a:lnTo>
                <a:lnTo>
                  <a:pt x="1843075" y="1972577"/>
                </a:lnTo>
                <a:close/>
                <a:moveTo>
                  <a:pt x="2025638" y="1968775"/>
                </a:moveTo>
                <a:cubicBezTo>
                  <a:pt x="2022316" y="1978272"/>
                  <a:pt x="2030819" y="1979039"/>
                  <a:pt x="2034726" y="1980405"/>
                </a:cubicBezTo>
                <a:cubicBezTo>
                  <a:pt x="2038159" y="1970580"/>
                  <a:pt x="2029545" y="1970141"/>
                  <a:pt x="2025638" y="1968775"/>
                </a:cubicBezTo>
                <a:close/>
                <a:moveTo>
                  <a:pt x="1320231" y="1968172"/>
                </a:moveTo>
                <a:lnTo>
                  <a:pt x="1321072" y="1971976"/>
                </a:lnTo>
                <a:cubicBezTo>
                  <a:pt x="1321072" y="1971976"/>
                  <a:pt x="1320835" y="1970903"/>
                  <a:pt x="1320537" y="1969563"/>
                </a:cubicBezTo>
                <a:close/>
                <a:moveTo>
                  <a:pt x="1319895" y="1966659"/>
                </a:moveTo>
                <a:lnTo>
                  <a:pt x="1320026" y="1967240"/>
                </a:lnTo>
                <a:lnTo>
                  <a:pt x="1319983" y="1967049"/>
                </a:lnTo>
                <a:close/>
                <a:moveTo>
                  <a:pt x="1319390" y="1964373"/>
                </a:moveTo>
                <a:cubicBezTo>
                  <a:pt x="1319358" y="1964233"/>
                  <a:pt x="1319469" y="1964736"/>
                  <a:pt x="1319648" y="1965540"/>
                </a:cubicBezTo>
                <a:lnTo>
                  <a:pt x="1319895" y="1966659"/>
                </a:lnTo>
                <a:close/>
                <a:moveTo>
                  <a:pt x="9456336" y="1964313"/>
                </a:moveTo>
                <a:cubicBezTo>
                  <a:pt x="9489159" y="1982300"/>
                  <a:pt x="9519595" y="1999451"/>
                  <a:pt x="9552419" y="2017437"/>
                </a:cubicBezTo>
                <a:cubicBezTo>
                  <a:pt x="9544983" y="2038709"/>
                  <a:pt x="9515559" y="2017571"/>
                  <a:pt x="9510085" y="2013488"/>
                </a:cubicBezTo>
                <a:cubicBezTo>
                  <a:pt x="9495378" y="2004004"/>
                  <a:pt x="9481701" y="1997053"/>
                  <a:pt x="9468025" y="1990102"/>
                </a:cubicBezTo>
                <a:cubicBezTo>
                  <a:pt x="9463927" y="1988671"/>
                  <a:pt x="9457776" y="1986520"/>
                  <a:pt x="9451625" y="1984369"/>
                </a:cubicBezTo>
                <a:cubicBezTo>
                  <a:pt x="9448200" y="1981000"/>
                  <a:pt x="9454984" y="1968181"/>
                  <a:pt x="9456336" y="1964313"/>
                </a:cubicBezTo>
                <a:close/>
                <a:moveTo>
                  <a:pt x="1163735" y="1962751"/>
                </a:moveTo>
                <a:cubicBezTo>
                  <a:pt x="1161044" y="1970447"/>
                  <a:pt x="1163278" y="1973985"/>
                  <a:pt x="1166958" y="1975868"/>
                </a:cubicBezTo>
                <a:cubicBezTo>
                  <a:pt x="1170637" y="1977752"/>
                  <a:pt x="1175762" y="1977981"/>
                  <a:pt x="1178855" y="1979063"/>
                </a:cubicBezTo>
                <a:cubicBezTo>
                  <a:pt x="1181603" y="1971203"/>
                  <a:pt x="1179370" y="1967666"/>
                  <a:pt x="1175676" y="1965822"/>
                </a:cubicBezTo>
                <a:cubicBezTo>
                  <a:pt x="1171982" y="1963980"/>
                  <a:pt x="1166827" y="1963832"/>
                  <a:pt x="1163735" y="1962751"/>
                </a:cubicBezTo>
                <a:close/>
                <a:moveTo>
                  <a:pt x="2413133" y="1962164"/>
                </a:moveTo>
                <a:cubicBezTo>
                  <a:pt x="2399737" y="1962296"/>
                  <a:pt x="2383962" y="1963308"/>
                  <a:pt x="2367815" y="1964634"/>
                </a:cubicBezTo>
                <a:lnTo>
                  <a:pt x="2351105" y="1966165"/>
                </a:lnTo>
                <a:lnTo>
                  <a:pt x="2362115" y="1970014"/>
                </a:lnTo>
                <a:lnTo>
                  <a:pt x="2366358" y="1971498"/>
                </a:lnTo>
                <a:lnTo>
                  <a:pt x="2371161" y="1965002"/>
                </a:lnTo>
                <a:cubicBezTo>
                  <a:pt x="2374657" y="1963286"/>
                  <a:pt x="2378799" y="1964502"/>
                  <a:pt x="2382860" y="1966425"/>
                </a:cubicBezTo>
                <a:cubicBezTo>
                  <a:pt x="2386921" y="1968348"/>
                  <a:pt x="2390903" y="1970977"/>
                  <a:pt x="2394078" y="1972087"/>
                </a:cubicBezTo>
                <a:cubicBezTo>
                  <a:pt x="2392394" y="1976905"/>
                  <a:pt x="2390146" y="1979511"/>
                  <a:pt x="2387624" y="1980674"/>
                </a:cubicBezTo>
                <a:lnTo>
                  <a:pt x="2380323" y="1980614"/>
                </a:lnTo>
                <a:lnTo>
                  <a:pt x="2377624" y="1988333"/>
                </a:lnTo>
                <a:lnTo>
                  <a:pt x="2387226" y="1991690"/>
                </a:lnTo>
                <a:cubicBezTo>
                  <a:pt x="2386540" y="1993645"/>
                  <a:pt x="2385173" y="1997561"/>
                  <a:pt x="2383804" y="2001474"/>
                </a:cubicBezTo>
                <a:cubicBezTo>
                  <a:pt x="2377460" y="1999257"/>
                  <a:pt x="2373234" y="1997779"/>
                  <a:pt x="2369004" y="1996300"/>
                </a:cubicBezTo>
                <a:lnTo>
                  <a:pt x="2369637" y="1994489"/>
                </a:lnTo>
                <a:lnTo>
                  <a:pt x="2363229" y="1991481"/>
                </a:lnTo>
                <a:lnTo>
                  <a:pt x="2358362" y="1992580"/>
                </a:lnTo>
                <a:lnTo>
                  <a:pt x="2359882" y="1989912"/>
                </a:lnTo>
                <a:lnTo>
                  <a:pt x="2315987" y="1969315"/>
                </a:lnTo>
                <a:lnTo>
                  <a:pt x="2282552" y="1971850"/>
                </a:lnTo>
                <a:lnTo>
                  <a:pt x="2242129" y="1973482"/>
                </a:lnTo>
                <a:lnTo>
                  <a:pt x="2248466" y="1983828"/>
                </a:lnTo>
                <a:cubicBezTo>
                  <a:pt x="2252508" y="1986896"/>
                  <a:pt x="2257140" y="1989066"/>
                  <a:pt x="2259727" y="1991074"/>
                </a:cubicBezTo>
                <a:lnTo>
                  <a:pt x="2260011" y="1991444"/>
                </a:lnTo>
                <a:lnTo>
                  <a:pt x="2273596" y="1993525"/>
                </a:lnTo>
                <a:lnTo>
                  <a:pt x="2274116" y="1991463"/>
                </a:lnTo>
                <a:cubicBezTo>
                  <a:pt x="2275463" y="1988398"/>
                  <a:pt x="2277123" y="1985211"/>
                  <a:pt x="2278095" y="1982428"/>
                </a:cubicBezTo>
                <a:lnTo>
                  <a:pt x="2322293" y="2003342"/>
                </a:lnTo>
                <a:lnTo>
                  <a:pt x="2336176" y="2006213"/>
                </a:lnTo>
                <a:lnTo>
                  <a:pt x="2385851" y="2016957"/>
                </a:lnTo>
                <a:lnTo>
                  <a:pt x="2388572" y="2013628"/>
                </a:lnTo>
                <a:cubicBezTo>
                  <a:pt x="2391208" y="2012320"/>
                  <a:pt x="2393288" y="2014160"/>
                  <a:pt x="2395350" y="2016833"/>
                </a:cubicBezTo>
                <a:lnTo>
                  <a:pt x="2397506" y="2019479"/>
                </a:lnTo>
                <a:lnTo>
                  <a:pt x="2411293" y="2022460"/>
                </a:lnTo>
                <a:lnTo>
                  <a:pt x="2419914" y="2011211"/>
                </a:lnTo>
                <a:cubicBezTo>
                  <a:pt x="2422621" y="2006586"/>
                  <a:pt x="2424424" y="2006101"/>
                  <a:pt x="2426297" y="2006199"/>
                </a:cubicBezTo>
                <a:lnTo>
                  <a:pt x="2428536" y="2006302"/>
                </a:lnTo>
                <a:lnTo>
                  <a:pt x="2427249" y="2004075"/>
                </a:lnTo>
                <a:cubicBezTo>
                  <a:pt x="2429154" y="2002991"/>
                  <a:pt x="2431061" y="2001906"/>
                  <a:pt x="2432045" y="2003454"/>
                </a:cubicBezTo>
                <a:lnTo>
                  <a:pt x="2432432" y="2004961"/>
                </a:lnTo>
                <a:lnTo>
                  <a:pt x="2433092" y="2004675"/>
                </a:lnTo>
                <a:cubicBezTo>
                  <a:pt x="2433786" y="2002689"/>
                  <a:pt x="2432538" y="2000025"/>
                  <a:pt x="2432538" y="2000025"/>
                </a:cubicBezTo>
                <a:cubicBezTo>
                  <a:pt x="2446271" y="1998138"/>
                  <a:pt x="2458981" y="1998125"/>
                  <a:pt x="2470628" y="2002195"/>
                </a:cubicBezTo>
                <a:cubicBezTo>
                  <a:pt x="2473263" y="2000888"/>
                  <a:pt x="2491287" y="2011647"/>
                  <a:pt x="2481992" y="2019541"/>
                </a:cubicBezTo>
                <a:cubicBezTo>
                  <a:pt x="2468120" y="2028063"/>
                  <a:pt x="2451343" y="2019970"/>
                  <a:pt x="2440943" y="2018563"/>
                </a:cubicBezTo>
                <a:lnTo>
                  <a:pt x="2445795" y="2029922"/>
                </a:lnTo>
                <a:lnTo>
                  <a:pt x="2451969" y="2031259"/>
                </a:lnTo>
                <a:lnTo>
                  <a:pt x="2501894" y="2042790"/>
                </a:lnTo>
                <a:lnTo>
                  <a:pt x="2502318" y="2042662"/>
                </a:lnTo>
                <a:lnTo>
                  <a:pt x="2497851" y="2038029"/>
                </a:lnTo>
                <a:cubicBezTo>
                  <a:pt x="2495514" y="2033076"/>
                  <a:pt x="2496110" y="2026670"/>
                  <a:pt x="2503796" y="2017229"/>
                </a:cubicBezTo>
                <a:cubicBezTo>
                  <a:pt x="2511824" y="2006805"/>
                  <a:pt x="2523114" y="2017366"/>
                  <a:pt x="2528974" y="2019415"/>
                </a:cubicBezTo>
                <a:lnTo>
                  <a:pt x="2538539" y="2019882"/>
                </a:lnTo>
                <a:lnTo>
                  <a:pt x="2541335" y="2011889"/>
                </a:lnTo>
                <a:cubicBezTo>
                  <a:pt x="2539274" y="2011167"/>
                  <a:pt x="2535155" y="2009727"/>
                  <a:pt x="2533093" y="2009006"/>
                </a:cubicBezTo>
                <a:cubicBezTo>
                  <a:pt x="2526914" y="2006847"/>
                  <a:pt x="2517990" y="2005921"/>
                  <a:pt x="2512493" y="2001805"/>
                </a:cubicBezTo>
                <a:lnTo>
                  <a:pt x="2511972" y="2001289"/>
                </a:lnTo>
                <a:lnTo>
                  <a:pt x="2486967" y="2002986"/>
                </a:lnTo>
                <a:cubicBezTo>
                  <a:pt x="2475697" y="2003568"/>
                  <a:pt x="2466877" y="2002541"/>
                  <a:pt x="2457739" y="1996303"/>
                </a:cubicBezTo>
                <a:lnTo>
                  <a:pt x="2450119" y="1977633"/>
                </a:lnTo>
                <a:lnTo>
                  <a:pt x="2450198" y="1978945"/>
                </a:lnTo>
                <a:cubicBezTo>
                  <a:pt x="2446308" y="1977585"/>
                  <a:pt x="2439797" y="1977469"/>
                  <a:pt x="2443725" y="1966236"/>
                </a:cubicBezTo>
                <a:lnTo>
                  <a:pt x="2445159" y="1967053"/>
                </a:lnTo>
                <a:lnTo>
                  <a:pt x="2444176" y="1964961"/>
                </a:lnTo>
                <a:cubicBezTo>
                  <a:pt x="2437546" y="1962775"/>
                  <a:pt x="2426530" y="1962030"/>
                  <a:pt x="2413133" y="1962164"/>
                </a:cubicBezTo>
                <a:close/>
                <a:moveTo>
                  <a:pt x="602044" y="1957630"/>
                </a:moveTo>
                <a:cubicBezTo>
                  <a:pt x="613211" y="1965857"/>
                  <a:pt x="623703" y="1976008"/>
                  <a:pt x="634870" y="1984233"/>
                </a:cubicBezTo>
                <a:cubicBezTo>
                  <a:pt x="630941" y="1987094"/>
                  <a:pt x="627327" y="1987812"/>
                  <a:pt x="623970" y="1987163"/>
                </a:cubicBezTo>
                <a:cubicBezTo>
                  <a:pt x="613903" y="1985211"/>
                  <a:pt x="606163" y="1970958"/>
                  <a:pt x="599351" y="1965334"/>
                </a:cubicBezTo>
                <a:cubicBezTo>
                  <a:pt x="600698" y="1961483"/>
                  <a:pt x="601372" y="1959556"/>
                  <a:pt x="602044" y="1957630"/>
                </a:cubicBezTo>
                <a:close/>
                <a:moveTo>
                  <a:pt x="9260101" y="1956895"/>
                </a:moveTo>
                <a:cubicBezTo>
                  <a:pt x="9262666" y="1956660"/>
                  <a:pt x="9265438" y="1958195"/>
                  <a:pt x="9268387" y="1959226"/>
                </a:cubicBezTo>
                <a:cubicBezTo>
                  <a:pt x="9264158" y="1971317"/>
                  <a:pt x="9256999" y="1966554"/>
                  <a:pt x="9253069" y="1965179"/>
                </a:cubicBezTo>
                <a:cubicBezTo>
                  <a:pt x="9255182" y="1959133"/>
                  <a:pt x="9257538" y="1957129"/>
                  <a:pt x="9260101" y="1956895"/>
                </a:cubicBezTo>
                <a:close/>
                <a:moveTo>
                  <a:pt x="1985078" y="1956555"/>
                </a:moveTo>
                <a:lnTo>
                  <a:pt x="1988343" y="1960624"/>
                </a:lnTo>
                <a:lnTo>
                  <a:pt x="1987753" y="1964911"/>
                </a:lnTo>
                <a:lnTo>
                  <a:pt x="1998486" y="1969292"/>
                </a:lnTo>
                <a:cubicBezTo>
                  <a:pt x="2006261" y="1970960"/>
                  <a:pt x="2012054" y="1969998"/>
                  <a:pt x="2013917" y="1964677"/>
                </a:cubicBezTo>
                <a:cubicBezTo>
                  <a:pt x="2006102" y="1961945"/>
                  <a:pt x="1997394" y="1960462"/>
                  <a:pt x="1988928" y="1958284"/>
                </a:cubicBezTo>
                <a:close/>
                <a:moveTo>
                  <a:pt x="1769163" y="1956015"/>
                </a:moveTo>
                <a:cubicBezTo>
                  <a:pt x="1773095" y="1957389"/>
                  <a:pt x="1781612" y="1958265"/>
                  <a:pt x="1778338" y="1967634"/>
                </a:cubicBezTo>
                <a:cubicBezTo>
                  <a:pt x="1772439" y="1965572"/>
                  <a:pt x="1765887" y="1965383"/>
                  <a:pt x="1769163" y="1956015"/>
                </a:cubicBezTo>
                <a:close/>
                <a:moveTo>
                  <a:pt x="1513210" y="1948749"/>
                </a:moveTo>
                <a:cubicBezTo>
                  <a:pt x="1517036" y="1950087"/>
                  <a:pt x="1518244" y="1952780"/>
                  <a:pt x="1515536" y="1960531"/>
                </a:cubicBezTo>
                <a:cubicBezTo>
                  <a:pt x="1511707" y="1959193"/>
                  <a:pt x="1511088" y="1954816"/>
                  <a:pt x="1513210" y="1948749"/>
                </a:cubicBezTo>
                <a:close/>
                <a:moveTo>
                  <a:pt x="1576554" y="1948384"/>
                </a:moveTo>
                <a:cubicBezTo>
                  <a:pt x="1580180" y="1949652"/>
                  <a:pt x="1581407" y="1951971"/>
                  <a:pt x="1578577" y="1960059"/>
                </a:cubicBezTo>
                <a:cubicBezTo>
                  <a:pt x="1574949" y="1958791"/>
                  <a:pt x="1574550" y="1954113"/>
                  <a:pt x="1576554" y="1948384"/>
                </a:cubicBezTo>
                <a:close/>
                <a:moveTo>
                  <a:pt x="2166094" y="1943271"/>
                </a:moveTo>
                <a:lnTo>
                  <a:pt x="2166782" y="1944787"/>
                </a:lnTo>
                <a:lnTo>
                  <a:pt x="2168814" y="1945934"/>
                </a:lnTo>
                <a:lnTo>
                  <a:pt x="2169348" y="1944409"/>
                </a:lnTo>
                <a:close/>
                <a:moveTo>
                  <a:pt x="1136588" y="1942236"/>
                </a:moveTo>
                <a:cubicBezTo>
                  <a:pt x="1132467" y="1954025"/>
                  <a:pt x="1141403" y="1954945"/>
                  <a:pt x="1145524" y="1956385"/>
                </a:cubicBezTo>
                <a:cubicBezTo>
                  <a:pt x="1148959" y="1946559"/>
                  <a:pt x="1142773" y="1944398"/>
                  <a:pt x="1136588" y="1942236"/>
                </a:cubicBezTo>
                <a:close/>
                <a:moveTo>
                  <a:pt x="1313207" y="1942050"/>
                </a:moveTo>
                <a:cubicBezTo>
                  <a:pt x="1316911" y="1943344"/>
                  <a:pt x="1318223" y="1946074"/>
                  <a:pt x="1315516" y="1953823"/>
                </a:cubicBezTo>
                <a:cubicBezTo>
                  <a:pt x="1311473" y="1952411"/>
                  <a:pt x="1311086" y="1948115"/>
                  <a:pt x="1313207" y="1942050"/>
                </a:cubicBezTo>
                <a:close/>
                <a:moveTo>
                  <a:pt x="1713018" y="1941621"/>
                </a:moveTo>
                <a:cubicBezTo>
                  <a:pt x="1719568" y="1941646"/>
                  <a:pt x="1724709" y="1945708"/>
                  <a:pt x="1730555" y="1947751"/>
                </a:cubicBezTo>
                <a:cubicBezTo>
                  <a:pt x="1727026" y="1957843"/>
                  <a:pt x="1726154" y="1966597"/>
                  <a:pt x="1717653" y="1965891"/>
                </a:cubicBezTo>
                <a:cubicBezTo>
                  <a:pt x="1711101" y="1965866"/>
                  <a:pt x="1706666" y="1959786"/>
                  <a:pt x="1700819" y="1957740"/>
                </a:cubicBezTo>
                <a:cubicBezTo>
                  <a:pt x="1703641" y="1949668"/>
                  <a:pt x="1704841" y="1941026"/>
                  <a:pt x="1713018" y="1941621"/>
                </a:cubicBezTo>
                <a:close/>
                <a:moveTo>
                  <a:pt x="9180015" y="1940657"/>
                </a:moveTo>
                <a:cubicBezTo>
                  <a:pt x="9181414" y="1943248"/>
                  <a:pt x="9185520" y="1944684"/>
                  <a:pt x="9188314" y="1949865"/>
                </a:cubicBezTo>
                <a:cubicBezTo>
                  <a:pt x="9182245" y="1954052"/>
                  <a:pt x="9176739" y="1950025"/>
                  <a:pt x="9180015" y="1940657"/>
                </a:cubicBezTo>
                <a:close/>
                <a:moveTo>
                  <a:pt x="2134184" y="1932115"/>
                </a:moveTo>
                <a:lnTo>
                  <a:pt x="2134241" y="1939692"/>
                </a:lnTo>
                <a:lnTo>
                  <a:pt x="2144282" y="1935646"/>
                </a:lnTo>
                <a:close/>
                <a:moveTo>
                  <a:pt x="2310003" y="1929219"/>
                </a:moveTo>
                <a:cubicBezTo>
                  <a:pt x="2313632" y="1930488"/>
                  <a:pt x="2314077" y="1935034"/>
                  <a:pt x="2312025" y="1940905"/>
                </a:cubicBezTo>
                <a:cubicBezTo>
                  <a:pt x="2308397" y="1939635"/>
                  <a:pt x="2307266" y="1937046"/>
                  <a:pt x="2310003" y="1929219"/>
                </a:cubicBezTo>
                <a:close/>
                <a:moveTo>
                  <a:pt x="9209814" y="1928380"/>
                </a:moveTo>
                <a:cubicBezTo>
                  <a:pt x="9213643" y="1929719"/>
                  <a:pt x="9214189" y="1934302"/>
                  <a:pt x="9212138" y="1940173"/>
                </a:cubicBezTo>
                <a:cubicBezTo>
                  <a:pt x="9208309" y="1938836"/>
                  <a:pt x="9207077" y="1936208"/>
                  <a:pt x="9209814" y="1928380"/>
                </a:cubicBezTo>
                <a:close/>
                <a:moveTo>
                  <a:pt x="9392926" y="1925078"/>
                </a:moveTo>
                <a:cubicBezTo>
                  <a:pt x="9401211" y="1927973"/>
                  <a:pt x="9409496" y="1930870"/>
                  <a:pt x="9417778" y="1933766"/>
                </a:cubicBezTo>
                <a:cubicBezTo>
                  <a:pt x="9424790" y="1933659"/>
                  <a:pt x="9430866" y="1929570"/>
                  <a:pt x="9439130" y="1925879"/>
                </a:cubicBezTo>
                <a:cubicBezTo>
                  <a:pt x="9437078" y="1931742"/>
                  <a:pt x="9436418" y="1940283"/>
                  <a:pt x="9434483" y="1945820"/>
                </a:cubicBezTo>
                <a:cubicBezTo>
                  <a:pt x="9440695" y="1947992"/>
                  <a:pt x="9446564" y="1950043"/>
                  <a:pt x="9452775" y="1952214"/>
                </a:cubicBezTo>
                <a:cubicBezTo>
                  <a:pt x="9449338" y="1955399"/>
                  <a:pt x="9443852" y="1964447"/>
                  <a:pt x="9439709" y="1962999"/>
                </a:cubicBezTo>
                <a:cubicBezTo>
                  <a:pt x="9433843" y="1960948"/>
                  <a:pt x="9429701" y="1959498"/>
                  <a:pt x="9424169" y="1955373"/>
                </a:cubicBezTo>
                <a:cubicBezTo>
                  <a:pt x="9413110" y="1947121"/>
                  <a:pt x="9403418" y="1934959"/>
                  <a:pt x="9392926" y="1925078"/>
                </a:cubicBezTo>
                <a:close/>
                <a:moveTo>
                  <a:pt x="768214" y="1924954"/>
                </a:moveTo>
                <a:cubicBezTo>
                  <a:pt x="788882" y="1938798"/>
                  <a:pt x="809206" y="1952521"/>
                  <a:pt x="829874" y="1966364"/>
                </a:cubicBezTo>
                <a:cubicBezTo>
                  <a:pt x="825402" y="1972521"/>
                  <a:pt x="819894" y="1971697"/>
                  <a:pt x="814556" y="1968729"/>
                </a:cubicBezTo>
                <a:cubicBezTo>
                  <a:pt x="809216" y="1965761"/>
                  <a:pt x="804048" y="1960643"/>
                  <a:pt x="800259" y="1958217"/>
                </a:cubicBezTo>
                <a:cubicBezTo>
                  <a:pt x="789923" y="1947986"/>
                  <a:pt x="773048" y="1944291"/>
                  <a:pt x="768214" y="1924954"/>
                </a:cubicBezTo>
                <a:close/>
                <a:moveTo>
                  <a:pt x="8493181" y="1923337"/>
                </a:moveTo>
                <a:cubicBezTo>
                  <a:pt x="8480566" y="1923510"/>
                  <a:pt x="8467702" y="1924940"/>
                  <a:pt x="8454560" y="1928063"/>
                </a:cubicBezTo>
                <a:cubicBezTo>
                  <a:pt x="8468304" y="1935074"/>
                  <a:pt x="8478957" y="1943207"/>
                  <a:pt x="8489954" y="1951462"/>
                </a:cubicBezTo>
                <a:cubicBezTo>
                  <a:pt x="8488008" y="1957029"/>
                  <a:pt x="8483884" y="1962204"/>
                  <a:pt x="8481137" y="1970062"/>
                </a:cubicBezTo>
                <a:cubicBezTo>
                  <a:pt x="8477699" y="1960040"/>
                  <a:pt x="8473576" y="1958599"/>
                  <a:pt x="8466362" y="1967102"/>
                </a:cubicBezTo>
                <a:lnTo>
                  <a:pt x="8468050" y="1968781"/>
                </a:lnTo>
                <a:lnTo>
                  <a:pt x="8530729" y="1984160"/>
                </a:lnTo>
                <a:lnTo>
                  <a:pt x="8519784" y="1977185"/>
                </a:lnTo>
                <a:cubicBezTo>
                  <a:pt x="8510566" y="1973963"/>
                  <a:pt x="8499620" y="1974037"/>
                  <a:pt x="8490386" y="1974151"/>
                </a:cubicBezTo>
                <a:cubicBezTo>
                  <a:pt x="8493163" y="1966205"/>
                  <a:pt x="8495165" y="1953905"/>
                  <a:pt x="8503359" y="1956770"/>
                </a:cubicBezTo>
                <a:cubicBezTo>
                  <a:pt x="8514296" y="1958365"/>
                  <a:pt x="8526587" y="1962663"/>
                  <a:pt x="8539571" y="1964971"/>
                </a:cubicBezTo>
                <a:cubicBezTo>
                  <a:pt x="8562459" y="1970745"/>
                  <a:pt x="8585686" y="1976636"/>
                  <a:pt x="8608915" y="1982528"/>
                </a:cubicBezTo>
                <a:cubicBezTo>
                  <a:pt x="8606502" y="1986142"/>
                  <a:pt x="8604796" y="1991024"/>
                  <a:pt x="8602663" y="1995480"/>
                </a:cubicBezTo>
                <a:lnTo>
                  <a:pt x="8597578" y="2001476"/>
                </a:lnTo>
                <a:lnTo>
                  <a:pt x="8674195" y="2022309"/>
                </a:lnTo>
                <a:lnTo>
                  <a:pt x="8619147" y="1996628"/>
                </a:lnTo>
                <a:cubicBezTo>
                  <a:pt x="8648006" y="1980255"/>
                  <a:pt x="8670685" y="2001415"/>
                  <a:pt x="8692334" y="2011188"/>
                </a:cubicBezTo>
                <a:cubicBezTo>
                  <a:pt x="8695081" y="2003327"/>
                  <a:pt x="8696454" y="1992782"/>
                  <a:pt x="8705388" y="1993699"/>
                </a:cubicBezTo>
                <a:cubicBezTo>
                  <a:pt x="8712259" y="1993898"/>
                  <a:pt x="8715695" y="1997304"/>
                  <a:pt x="8721194" y="2001433"/>
                </a:cubicBezTo>
                <a:cubicBezTo>
                  <a:pt x="8727377" y="2003593"/>
                  <a:pt x="8740436" y="2012569"/>
                  <a:pt x="8745244" y="1998814"/>
                </a:cubicBezTo>
                <a:cubicBezTo>
                  <a:pt x="8695078" y="1983481"/>
                  <a:pt x="8650065" y="1961129"/>
                  <a:pt x="8600930" y="1943951"/>
                </a:cubicBezTo>
                <a:cubicBezTo>
                  <a:pt x="8566656" y="1933622"/>
                  <a:pt x="8531030" y="1922822"/>
                  <a:pt x="8493181" y="1923337"/>
                </a:cubicBezTo>
                <a:close/>
                <a:moveTo>
                  <a:pt x="1717015" y="1923102"/>
                </a:moveTo>
                <a:cubicBezTo>
                  <a:pt x="1719875" y="1922400"/>
                  <a:pt x="1723183" y="1923111"/>
                  <a:pt x="1726488" y="1924426"/>
                </a:cubicBezTo>
                <a:cubicBezTo>
                  <a:pt x="1733099" y="1927058"/>
                  <a:pt x="1739697" y="1932115"/>
                  <a:pt x="1742679" y="1933157"/>
                </a:cubicBezTo>
                <a:cubicBezTo>
                  <a:pt x="1739653" y="1941815"/>
                  <a:pt x="1733031" y="1941609"/>
                  <a:pt x="1726421" y="1938977"/>
                </a:cubicBezTo>
                <a:lnTo>
                  <a:pt x="1724651" y="1938022"/>
                </a:lnTo>
                <a:lnTo>
                  <a:pt x="1725149" y="1939794"/>
                </a:lnTo>
                <a:cubicBezTo>
                  <a:pt x="1723184" y="1939107"/>
                  <a:pt x="1721218" y="1938421"/>
                  <a:pt x="1719251" y="1937733"/>
                </a:cubicBezTo>
                <a:lnTo>
                  <a:pt x="1717397" y="1934112"/>
                </a:lnTo>
                <a:lnTo>
                  <a:pt x="1710230" y="1930246"/>
                </a:lnTo>
                <a:cubicBezTo>
                  <a:pt x="1711743" y="1925916"/>
                  <a:pt x="1714156" y="1923803"/>
                  <a:pt x="1717015" y="1923102"/>
                </a:cubicBezTo>
                <a:close/>
                <a:moveTo>
                  <a:pt x="1707795" y="1922722"/>
                </a:moveTo>
                <a:cubicBezTo>
                  <a:pt x="1710394" y="1923630"/>
                  <a:pt x="1709757" y="1925456"/>
                  <a:pt x="1709118" y="1927281"/>
                </a:cubicBezTo>
                <a:cubicBezTo>
                  <a:pt x="1707500" y="1927738"/>
                  <a:pt x="1706692" y="1927968"/>
                  <a:pt x="1706527" y="1927397"/>
                </a:cubicBezTo>
                <a:lnTo>
                  <a:pt x="1707227" y="1924817"/>
                </a:lnTo>
                <a:close/>
                <a:moveTo>
                  <a:pt x="1705880" y="1922636"/>
                </a:moveTo>
                <a:lnTo>
                  <a:pt x="1707227" y="1924817"/>
                </a:lnTo>
                <a:lnTo>
                  <a:pt x="1706225" y="1923195"/>
                </a:lnTo>
                <a:cubicBezTo>
                  <a:pt x="1705766" y="1922449"/>
                  <a:pt x="1705534" y="1922077"/>
                  <a:pt x="1705880" y="1922636"/>
                </a:cubicBezTo>
                <a:close/>
                <a:moveTo>
                  <a:pt x="566652" y="1922569"/>
                </a:moveTo>
                <a:cubicBezTo>
                  <a:pt x="570482" y="1923909"/>
                  <a:pt x="571711" y="1926535"/>
                  <a:pt x="568975" y="1934362"/>
                </a:cubicBezTo>
                <a:cubicBezTo>
                  <a:pt x="565148" y="1933024"/>
                  <a:pt x="564600" y="1928439"/>
                  <a:pt x="566652" y="1922569"/>
                </a:cubicBezTo>
                <a:close/>
                <a:moveTo>
                  <a:pt x="2099346" y="1919938"/>
                </a:moveTo>
                <a:cubicBezTo>
                  <a:pt x="2095968" y="1929597"/>
                  <a:pt x="2100999" y="1934022"/>
                  <a:pt x="2107608" y="1936285"/>
                </a:cubicBezTo>
                <a:cubicBezTo>
                  <a:pt x="2114214" y="1938549"/>
                  <a:pt x="2122399" y="1938655"/>
                  <a:pt x="2125328" y="1939679"/>
                </a:cubicBezTo>
                <a:cubicBezTo>
                  <a:pt x="2128707" y="1930016"/>
                  <a:pt x="2124164" y="1925764"/>
                  <a:pt x="2117801" y="1923586"/>
                </a:cubicBezTo>
                <a:cubicBezTo>
                  <a:pt x="2111438" y="1921408"/>
                  <a:pt x="2103253" y="1921303"/>
                  <a:pt x="2099346" y="1919938"/>
                </a:cubicBezTo>
                <a:close/>
                <a:moveTo>
                  <a:pt x="2697009" y="1919792"/>
                </a:moveTo>
                <a:lnTo>
                  <a:pt x="2697682" y="1920345"/>
                </a:lnTo>
                <a:lnTo>
                  <a:pt x="2712149" y="1923468"/>
                </a:lnTo>
                <a:lnTo>
                  <a:pt x="2733093" y="1927847"/>
                </a:lnTo>
                <a:lnTo>
                  <a:pt x="2733173" y="1927838"/>
                </a:lnTo>
                <a:lnTo>
                  <a:pt x="2733832" y="1926750"/>
                </a:lnTo>
                <a:lnTo>
                  <a:pt x="2733546" y="1924178"/>
                </a:lnTo>
                <a:lnTo>
                  <a:pt x="2720603" y="1922847"/>
                </a:lnTo>
                <a:close/>
                <a:moveTo>
                  <a:pt x="1457546" y="1918342"/>
                </a:moveTo>
                <a:cubicBezTo>
                  <a:pt x="1460631" y="1919420"/>
                  <a:pt x="1468784" y="1918928"/>
                  <a:pt x="1475211" y="1920897"/>
                </a:cubicBezTo>
                <a:cubicBezTo>
                  <a:pt x="1481640" y="1922865"/>
                  <a:pt x="1486342" y="1927295"/>
                  <a:pt x="1482522" y="1938217"/>
                </a:cubicBezTo>
                <a:cubicBezTo>
                  <a:pt x="1479437" y="1937139"/>
                  <a:pt x="1471486" y="1937052"/>
                  <a:pt x="1465159" y="1934795"/>
                </a:cubicBezTo>
                <a:cubicBezTo>
                  <a:pt x="1458835" y="1932536"/>
                  <a:pt x="1454132" y="1928107"/>
                  <a:pt x="1457546" y="1918342"/>
                </a:cubicBezTo>
                <a:close/>
                <a:moveTo>
                  <a:pt x="1347428" y="1915980"/>
                </a:moveTo>
                <a:cubicBezTo>
                  <a:pt x="1352841" y="1916302"/>
                  <a:pt x="1358096" y="1917729"/>
                  <a:pt x="1363199" y="1919786"/>
                </a:cubicBezTo>
                <a:cubicBezTo>
                  <a:pt x="1373404" y="1923901"/>
                  <a:pt x="1383002" y="1930533"/>
                  <a:pt x="1392049" y="1935881"/>
                </a:cubicBezTo>
                <a:cubicBezTo>
                  <a:pt x="1408196" y="1945895"/>
                  <a:pt x="1427911" y="1957157"/>
                  <a:pt x="1432209" y="1982328"/>
                </a:cubicBezTo>
                <a:cubicBezTo>
                  <a:pt x="1422710" y="1980100"/>
                  <a:pt x="1413195" y="1977455"/>
                  <a:pt x="1403872" y="1974132"/>
                </a:cubicBezTo>
                <a:cubicBezTo>
                  <a:pt x="1375905" y="1964169"/>
                  <a:pt x="1349663" y="1948099"/>
                  <a:pt x="1330703" y="1918804"/>
                </a:cubicBezTo>
                <a:cubicBezTo>
                  <a:pt x="1336441" y="1916440"/>
                  <a:pt x="1342014" y="1915658"/>
                  <a:pt x="1347428" y="1915980"/>
                </a:cubicBezTo>
                <a:close/>
                <a:moveTo>
                  <a:pt x="9173446" y="1915667"/>
                </a:moveTo>
                <a:cubicBezTo>
                  <a:pt x="9182174" y="1918718"/>
                  <a:pt x="9175820" y="1929889"/>
                  <a:pt x="9173038" y="1937845"/>
                </a:cubicBezTo>
                <a:cubicBezTo>
                  <a:pt x="9166493" y="1935557"/>
                  <a:pt x="9170665" y="1923623"/>
                  <a:pt x="9173446" y="1915667"/>
                </a:cubicBezTo>
                <a:close/>
                <a:moveTo>
                  <a:pt x="1664546" y="1915347"/>
                </a:moveTo>
                <a:cubicBezTo>
                  <a:pt x="1667018" y="1915004"/>
                  <a:pt x="1669661" y="1916411"/>
                  <a:pt x="1672455" y="1917388"/>
                </a:cubicBezTo>
                <a:cubicBezTo>
                  <a:pt x="1669210" y="1926673"/>
                  <a:pt x="1664613" y="1926368"/>
                  <a:pt x="1660946" y="1925086"/>
                </a:cubicBezTo>
                <a:cubicBezTo>
                  <a:pt x="1659724" y="1924660"/>
                  <a:pt x="1658604" y="1924124"/>
                  <a:pt x="1657673" y="1923799"/>
                </a:cubicBezTo>
                <a:cubicBezTo>
                  <a:pt x="1659777" y="1917780"/>
                  <a:pt x="1662075" y="1915688"/>
                  <a:pt x="1664546" y="1915347"/>
                </a:cubicBezTo>
                <a:close/>
                <a:moveTo>
                  <a:pt x="9231054" y="1915035"/>
                </a:moveTo>
                <a:cubicBezTo>
                  <a:pt x="9235410" y="1913977"/>
                  <a:pt x="9240275" y="1914144"/>
                  <a:pt x="9244634" y="1915389"/>
                </a:cubicBezTo>
                <a:cubicBezTo>
                  <a:pt x="9253355" y="1917880"/>
                  <a:pt x="9260047" y="1924683"/>
                  <a:pt x="9256569" y="1934630"/>
                </a:cubicBezTo>
                <a:cubicBezTo>
                  <a:pt x="9244445" y="1930391"/>
                  <a:pt x="9232324" y="1926151"/>
                  <a:pt x="9220537" y="1922033"/>
                </a:cubicBezTo>
                <a:cubicBezTo>
                  <a:pt x="9222854" y="1918377"/>
                  <a:pt x="9226699" y="1916094"/>
                  <a:pt x="9231054" y="1915035"/>
                </a:cubicBezTo>
                <a:close/>
                <a:moveTo>
                  <a:pt x="1262398" y="1913295"/>
                </a:moveTo>
                <a:cubicBezTo>
                  <a:pt x="1266490" y="1912238"/>
                  <a:pt x="1271017" y="1920585"/>
                  <a:pt x="1268538" y="1927676"/>
                </a:cubicBezTo>
                <a:cubicBezTo>
                  <a:pt x="1266573" y="1926989"/>
                  <a:pt x="1264771" y="1925827"/>
                  <a:pt x="1263136" y="1924196"/>
                </a:cubicBezTo>
                <a:lnTo>
                  <a:pt x="1259506" y="1918998"/>
                </a:lnTo>
                <a:lnTo>
                  <a:pt x="1261320" y="1924002"/>
                </a:lnTo>
                <a:cubicBezTo>
                  <a:pt x="1259677" y="1925623"/>
                  <a:pt x="1258379" y="1926267"/>
                  <a:pt x="1257422" y="1925932"/>
                </a:cubicBezTo>
                <a:cubicBezTo>
                  <a:pt x="1256465" y="1925597"/>
                  <a:pt x="1255850" y="1924285"/>
                  <a:pt x="1255577" y="1921993"/>
                </a:cubicBezTo>
                <a:lnTo>
                  <a:pt x="1259140" y="1918473"/>
                </a:lnTo>
                <a:lnTo>
                  <a:pt x="1258726" y="1917880"/>
                </a:lnTo>
                <a:cubicBezTo>
                  <a:pt x="1259718" y="1915043"/>
                  <a:pt x="1261034" y="1913646"/>
                  <a:pt x="1262398" y="1913295"/>
                </a:cubicBezTo>
                <a:close/>
                <a:moveTo>
                  <a:pt x="1527625" y="1908574"/>
                </a:moveTo>
                <a:cubicBezTo>
                  <a:pt x="1531254" y="1909842"/>
                  <a:pt x="1531700" y="1914389"/>
                  <a:pt x="1529647" y="1920260"/>
                </a:cubicBezTo>
                <a:cubicBezTo>
                  <a:pt x="1526019" y="1918991"/>
                  <a:pt x="1524888" y="1916401"/>
                  <a:pt x="1527625" y="1908574"/>
                </a:cubicBezTo>
                <a:close/>
                <a:moveTo>
                  <a:pt x="552003" y="1906102"/>
                </a:moveTo>
                <a:cubicBezTo>
                  <a:pt x="555833" y="1907441"/>
                  <a:pt x="557062" y="1910067"/>
                  <a:pt x="554327" y="1917895"/>
                </a:cubicBezTo>
                <a:cubicBezTo>
                  <a:pt x="552412" y="1917226"/>
                  <a:pt x="549270" y="1913930"/>
                  <a:pt x="552003" y="1906102"/>
                </a:cubicBezTo>
                <a:close/>
                <a:moveTo>
                  <a:pt x="2747936" y="1905220"/>
                </a:moveTo>
                <a:lnTo>
                  <a:pt x="2746670" y="1915830"/>
                </a:lnTo>
                <a:lnTo>
                  <a:pt x="2750929" y="1915617"/>
                </a:lnTo>
                <a:lnTo>
                  <a:pt x="2753630" y="1915447"/>
                </a:lnTo>
                <a:lnTo>
                  <a:pt x="2752707" y="1913160"/>
                </a:lnTo>
                <a:cubicBezTo>
                  <a:pt x="2752222" y="1913867"/>
                  <a:pt x="2754717" y="1914506"/>
                  <a:pt x="2758934" y="1915060"/>
                </a:cubicBezTo>
                <a:lnTo>
                  <a:pt x="2759295" y="1915090"/>
                </a:lnTo>
                <a:lnTo>
                  <a:pt x="2763181" y="1914847"/>
                </a:lnTo>
                <a:lnTo>
                  <a:pt x="2765192" y="1911253"/>
                </a:lnTo>
                <a:cubicBezTo>
                  <a:pt x="2759657" y="1909319"/>
                  <a:pt x="2753796" y="1907268"/>
                  <a:pt x="2747936" y="1905220"/>
                </a:cubicBezTo>
                <a:close/>
                <a:moveTo>
                  <a:pt x="8347103" y="1900724"/>
                </a:moveTo>
                <a:cubicBezTo>
                  <a:pt x="8350929" y="1902062"/>
                  <a:pt x="8352138" y="1904753"/>
                  <a:pt x="8349430" y="1912505"/>
                </a:cubicBezTo>
                <a:cubicBezTo>
                  <a:pt x="8345919" y="1911277"/>
                  <a:pt x="8345100" y="1906453"/>
                  <a:pt x="8347103" y="1900724"/>
                </a:cubicBezTo>
                <a:close/>
                <a:moveTo>
                  <a:pt x="2709590" y="1899809"/>
                </a:moveTo>
                <a:cubicBezTo>
                  <a:pt x="2704905" y="1898446"/>
                  <a:pt x="2700076" y="1898412"/>
                  <a:pt x="2696568" y="1902698"/>
                </a:cubicBezTo>
                <a:cubicBezTo>
                  <a:pt x="2690947" y="1909369"/>
                  <a:pt x="2692738" y="1914957"/>
                  <a:pt x="2696352" y="1919253"/>
                </a:cubicBezTo>
                <a:lnTo>
                  <a:pt x="2696819" y="1919637"/>
                </a:lnTo>
                <a:lnTo>
                  <a:pt x="2715468" y="1917391"/>
                </a:lnTo>
                <a:lnTo>
                  <a:pt x="2732696" y="1916529"/>
                </a:lnTo>
                <a:lnTo>
                  <a:pt x="2732047" y="1910692"/>
                </a:lnTo>
                <a:cubicBezTo>
                  <a:pt x="2729560" y="1907616"/>
                  <a:pt x="2725654" y="1906251"/>
                  <a:pt x="2721746" y="1904885"/>
                </a:cubicBezTo>
                <a:cubicBezTo>
                  <a:pt x="2718815" y="1903860"/>
                  <a:pt x="2714275" y="1901171"/>
                  <a:pt x="2709590" y="1899809"/>
                </a:cubicBezTo>
                <a:close/>
                <a:moveTo>
                  <a:pt x="2064976" y="1899100"/>
                </a:moveTo>
                <a:cubicBezTo>
                  <a:pt x="2054845" y="1897764"/>
                  <a:pt x="2041751" y="1897597"/>
                  <a:pt x="2029351" y="1901713"/>
                </a:cubicBezTo>
                <a:cubicBezTo>
                  <a:pt x="2038033" y="1911364"/>
                  <a:pt x="2048353" y="1916075"/>
                  <a:pt x="2059360" y="1918820"/>
                </a:cubicBezTo>
                <a:cubicBezTo>
                  <a:pt x="2070368" y="1921566"/>
                  <a:pt x="2082062" y="1922346"/>
                  <a:pt x="2093492" y="1924138"/>
                </a:cubicBezTo>
                <a:lnTo>
                  <a:pt x="2081645" y="1909880"/>
                </a:lnTo>
                <a:lnTo>
                  <a:pt x="2077504" y="1909856"/>
                </a:lnTo>
                <a:cubicBezTo>
                  <a:pt x="2069717" y="1907922"/>
                  <a:pt x="2062119" y="1904742"/>
                  <a:pt x="2054970" y="1902241"/>
                </a:cubicBezTo>
                <a:cubicBezTo>
                  <a:pt x="2059363" y="1901150"/>
                  <a:pt x="2063493" y="1900884"/>
                  <a:pt x="2067455" y="1901152"/>
                </a:cubicBezTo>
                <a:lnTo>
                  <a:pt x="2068614" y="1901366"/>
                </a:lnTo>
                <a:close/>
                <a:moveTo>
                  <a:pt x="742200" y="1899080"/>
                </a:moveTo>
                <a:cubicBezTo>
                  <a:pt x="744765" y="1898771"/>
                  <a:pt x="747562" y="1900231"/>
                  <a:pt x="750591" y="1901290"/>
                </a:cubicBezTo>
                <a:cubicBezTo>
                  <a:pt x="747345" y="1910576"/>
                  <a:pt x="742395" y="1910147"/>
                  <a:pt x="738558" y="1908806"/>
                </a:cubicBezTo>
                <a:cubicBezTo>
                  <a:pt x="737280" y="1908359"/>
                  <a:pt x="736125" y="1907811"/>
                  <a:pt x="735197" y="1907487"/>
                </a:cubicBezTo>
                <a:cubicBezTo>
                  <a:pt x="737301" y="1901469"/>
                  <a:pt x="739635" y="1899390"/>
                  <a:pt x="742200" y="1899080"/>
                </a:cubicBezTo>
                <a:close/>
                <a:moveTo>
                  <a:pt x="2665204" y="1898348"/>
                </a:moveTo>
                <a:cubicBezTo>
                  <a:pt x="2661082" y="1910139"/>
                  <a:pt x="2669698" y="1910577"/>
                  <a:pt x="2675557" y="1912626"/>
                </a:cubicBezTo>
                <a:cubicBezTo>
                  <a:pt x="2679565" y="1901162"/>
                  <a:pt x="2671062" y="1900396"/>
                  <a:pt x="2665204" y="1898348"/>
                </a:cubicBezTo>
                <a:close/>
                <a:moveTo>
                  <a:pt x="2271541" y="1897935"/>
                </a:moveTo>
                <a:cubicBezTo>
                  <a:pt x="2273706" y="1903014"/>
                  <a:pt x="2269097" y="1910048"/>
                  <a:pt x="2265594" y="1914947"/>
                </a:cubicBezTo>
                <a:cubicBezTo>
                  <a:pt x="2262326" y="1912004"/>
                  <a:pt x="2261758" y="1907483"/>
                  <a:pt x="2261191" y="1902961"/>
                </a:cubicBezTo>
                <a:cubicBezTo>
                  <a:pt x="2263779" y="1901705"/>
                  <a:pt x="2268281" y="1901117"/>
                  <a:pt x="2271541" y="1897935"/>
                </a:cubicBezTo>
                <a:close/>
                <a:moveTo>
                  <a:pt x="2443084" y="1895804"/>
                </a:moveTo>
                <a:cubicBezTo>
                  <a:pt x="2445950" y="1895492"/>
                  <a:pt x="2448899" y="1896523"/>
                  <a:pt x="2450865" y="1897210"/>
                </a:cubicBezTo>
                <a:cubicBezTo>
                  <a:pt x="2446934" y="1908452"/>
                  <a:pt x="2441692" y="1904518"/>
                  <a:pt x="2435794" y="1902455"/>
                </a:cubicBezTo>
                <a:cubicBezTo>
                  <a:pt x="2437432" y="1897771"/>
                  <a:pt x="2440217" y="1896116"/>
                  <a:pt x="2443084" y="1895804"/>
                </a:cubicBezTo>
                <a:close/>
                <a:moveTo>
                  <a:pt x="2686220" y="1894670"/>
                </a:moveTo>
                <a:cubicBezTo>
                  <a:pt x="2684159" y="1900564"/>
                  <a:pt x="2684738" y="1905179"/>
                  <a:pt x="2688646" y="1906543"/>
                </a:cubicBezTo>
                <a:cubicBezTo>
                  <a:pt x="2691394" y="1898683"/>
                  <a:pt x="2690128" y="1896035"/>
                  <a:pt x="2686220" y="1894670"/>
                </a:cubicBezTo>
                <a:close/>
                <a:moveTo>
                  <a:pt x="1312460" y="1894022"/>
                </a:moveTo>
                <a:cubicBezTo>
                  <a:pt x="1318799" y="1896504"/>
                  <a:pt x="1323387" y="1901821"/>
                  <a:pt x="1320411" y="1910331"/>
                </a:cubicBezTo>
                <a:cubicBezTo>
                  <a:pt x="1310837" y="1906985"/>
                  <a:pt x="1301928" y="1901747"/>
                  <a:pt x="1293994" y="1894730"/>
                </a:cubicBezTo>
                <a:cubicBezTo>
                  <a:pt x="1298029" y="1891896"/>
                  <a:pt x="1306121" y="1891541"/>
                  <a:pt x="1312460" y="1894022"/>
                </a:cubicBezTo>
                <a:close/>
                <a:moveTo>
                  <a:pt x="8308188" y="1892327"/>
                </a:moveTo>
                <a:cubicBezTo>
                  <a:pt x="8308877" y="1896978"/>
                  <a:pt x="8310365" y="1899336"/>
                  <a:pt x="8311054" y="1903987"/>
                </a:cubicBezTo>
                <a:cubicBezTo>
                  <a:pt x="8308992" y="1903267"/>
                  <a:pt x="8282191" y="1900511"/>
                  <a:pt x="8286314" y="1908570"/>
                </a:cubicBezTo>
                <a:cubicBezTo>
                  <a:pt x="8291125" y="1914662"/>
                  <a:pt x="8293189" y="1915384"/>
                  <a:pt x="8291128" y="1927891"/>
                </a:cubicBezTo>
                <a:lnTo>
                  <a:pt x="8291515" y="1929133"/>
                </a:lnTo>
                <a:lnTo>
                  <a:pt x="8319350" y="1934946"/>
                </a:lnTo>
                <a:lnTo>
                  <a:pt x="8368337" y="1945904"/>
                </a:lnTo>
                <a:lnTo>
                  <a:pt x="8371874" y="1940686"/>
                </a:lnTo>
                <a:cubicBezTo>
                  <a:pt x="8359502" y="1936360"/>
                  <a:pt x="8347135" y="1932035"/>
                  <a:pt x="8336825" y="1928432"/>
                </a:cubicBezTo>
                <a:cubicBezTo>
                  <a:pt x="8344383" y="1906818"/>
                  <a:pt x="8367062" y="1921362"/>
                  <a:pt x="8379314" y="1912781"/>
                </a:cubicBezTo>
                <a:cubicBezTo>
                  <a:pt x="8367974" y="1908818"/>
                  <a:pt x="8356722" y="1903231"/>
                  <a:pt x="8345038" y="1898871"/>
                </a:cubicBezTo>
                <a:cubicBezTo>
                  <a:pt x="8333357" y="1894510"/>
                  <a:pt x="8321247" y="1891378"/>
                  <a:pt x="8308188" y="1892327"/>
                </a:cubicBezTo>
                <a:close/>
                <a:moveTo>
                  <a:pt x="2276518" y="1891575"/>
                </a:moveTo>
                <a:cubicBezTo>
                  <a:pt x="2277647" y="1894167"/>
                  <a:pt x="2276963" y="1896123"/>
                  <a:pt x="2278394" y="1898820"/>
                </a:cubicBezTo>
                <a:cubicBezTo>
                  <a:pt x="2275745" y="1900090"/>
                  <a:pt x="2274592" y="1900235"/>
                  <a:pt x="2273996" y="1899753"/>
                </a:cubicBezTo>
                <a:cubicBezTo>
                  <a:pt x="2273403" y="1899271"/>
                  <a:pt x="2273369" y="1898159"/>
                  <a:pt x="2272955" y="1896918"/>
                </a:cubicBezTo>
                <a:cubicBezTo>
                  <a:pt x="2272955" y="1896918"/>
                  <a:pt x="2275147" y="1895489"/>
                  <a:pt x="2276518" y="1891575"/>
                </a:cubicBezTo>
                <a:close/>
                <a:moveTo>
                  <a:pt x="2495838" y="1889488"/>
                </a:moveTo>
                <a:cubicBezTo>
                  <a:pt x="2493090" y="1897347"/>
                  <a:pt x="2495161" y="1900829"/>
                  <a:pt x="2498654" y="1902601"/>
                </a:cubicBezTo>
                <a:cubicBezTo>
                  <a:pt x="2502144" y="1904374"/>
                  <a:pt x="2507056" y="1904435"/>
                  <a:pt x="2509985" y="1905460"/>
                </a:cubicBezTo>
                <a:cubicBezTo>
                  <a:pt x="2512391" y="1898582"/>
                  <a:pt x="2510319" y="1895101"/>
                  <a:pt x="2506914" y="1893083"/>
                </a:cubicBezTo>
                <a:cubicBezTo>
                  <a:pt x="2503508" y="1891066"/>
                  <a:pt x="2498769" y="1890512"/>
                  <a:pt x="2495838" y="1889488"/>
                </a:cubicBezTo>
                <a:close/>
                <a:moveTo>
                  <a:pt x="2009806" y="1888634"/>
                </a:moveTo>
                <a:cubicBezTo>
                  <a:pt x="2007116" y="1896331"/>
                  <a:pt x="2009218" y="1899729"/>
                  <a:pt x="2012724" y="1901459"/>
                </a:cubicBezTo>
                <a:cubicBezTo>
                  <a:pt x="2016228" y="1903190"/>
                  <a:pt x="2021138" y="1903254"/>
                  <a:pt x="2024069" y="1904279"/>
                </a:cubicBezTo>
                <a:cubicBezTo>
                  <a:pt x="2026760" y="1896582"/>
                  <a:pt x="2024660" y="1893183"/>
                  <a:pt x="2021155" y="1891453"/>
                </a:cubicBezTo>
                <a:cubicBezTo>
                  <a:pt x="2017649" y="1889722"/>
                  <a:pt x="2012738" y="1889658"/>
                  <a:pt x="2009806" y="1888634"/>
                </a:cubicBezTo>
                <a:close/>
                <a:moveTo>
                  <a:pt x="9123944" y="1887014"/>
                </a:moveTo>
                <a:cubicBezTo>
                  <a:pt x="9132286" y="1889929"/>
                  <a:pt x="9138542" y="1892119"/>
                  <a:pt x="9146885" y="1895033"/>
                </a:cubicBezTo>
                <a:cubicBezTo>
                  <a:pt x="9151054" y="1896492"/>
                  <a:pt x="9155224" y="1897948"/>
                  <a:pt x="9161481" y="1900136"/>
                </a:cubicBezTo>
                <a:cubicBezTo>
                  <a:pt x="9160067" y="1904181"/>
                  <a:pt x="9158653" y="1908224"/>
                  <a:pt x="9158064" y="1909911"/>
                </a:cubicBezTo>
                <a:cubicBezTo>
                  <a:pt x="9149722" y="1906995"/>
                  <a:pt x="9141381" y="1904079"/>
                  <a:pt x="9135125" y="1901892"/>
                </a:cubicBezTo>
                <a:cubicBezTo>
                  <a:pt x="9128869" y="1899705"/>
                  <a:pt x="9124698" y="1898245"/>
                  <a:pt x="9120527" y="1896788"/>
                </a:cubicBezTo>
                <a:cubicBezTo>
                  <a:pt x="9121116" y="1895102"/>
                  <a:pt x="9122530" y="1891058"/>
                  <a:pt x="9123944" y="1887014"/>
                </a:cubicBezTo>
                <a:close/>
                <a:moveTo>
                  <a:pt x="720400" y="1881170"/>
                </a:moveTo>
                <a:cubicBezTo>
                  <a:pt x="723530" y="1881769"/>
                  <a:pt x="726337" y="1883290"/>
                  <a:pt x="729312" y="1884332"/>
                </a:cubicBezTo>
                <a:cubicBezTo>
                  <a:pt x="727966" y="1888183"/>
                  <a:pt x="726619" y="1892035"/>
                  <a:pt x="726059" y="1893640"/>
                </a:cubicBezTo>
                <a:cubicBezTo>
                  <a:pt x="720107" y="1891558"/>
                  <a:pt x="714716" y="1887874"/>
                  <a:pt x="709552" y="1883547"/>
                </a:cubicBezTo>
                <a:cubicBezTo>
                  <a:pt x="713817" y="1880895"/>
                  <a:pt x="717269" y="1880572"/>
                  <a:pt x="720400" y="1881170"/>
                </a:cubicBezTo>
                <a:close/>
                <a:moveTo>
                  <a:pt x="1986939" y="1881144"/>
                </a:moveTo>
                <a:lnTo>
                  <a:pt x="1990857" y="1884662"/>
                </a:lnTo>
                <a:cubicBezTo>
                  <a:pt x="1994638" y="1886260"/>
                  <a:pt x="1999791" y="1886407"/>
                  <a:pt x="2002883" y="1887489"/>
                </a:cubicBezTo>
                <a:lnTo>
                  <a:pt x="2002950" y="1886274"/>
                </a:lnTo>
                <a:close/>
                <a:moveTo>
                  <a:pt x="1447212" y="1880463"/>
                </a:moveTo>
                <a:cubicBezTo>
                  <a:pt x="1450841" y="1881730"/>
                  <a:pt x="1451287" y="1886277"/>
                  <a:pt x="1449235" y="1892149"/>
                </a:cubicBezTo>
                <a:cubicBezTo>
                  <a:pt x="1445607" y="1890879"/>
                  <a:pt x="1444478" y="1888288"/>
                  <a:pt x="1447212" y="1880463"/>
                </a:cubicBezTo>
                <a:close/>
                <a:moveTo>
                  <a:pt x="2357336" y="1879819"/>
                </a:moveTo>
                <a:cubicBezTo>
                  <a:pt x="2367715" y="1878059"/>
                  <a:pt x="2380265" y="1884520"/>
                  <a:pt x="2388430" y="1885718"/>
                </a:cubicBezTo>
                <a:cubicBezTo>
                  <a:pt x="2391134" y="1891081"/>
                  <a:pt x="2397916" y="1897874"/>
                  <a:pt x="2393898" y="1909364"/>
                </a:cubicBezTo>
                <a:cubicBezTo>
                  <a:pt x="2383700" y="1905799"/>
                  <a:pt x="2372034" y="1899878"/>
                  <a:pt x="2361262" y="1897953"/>
                </a:cubicBezTo>
                <a:cubicBezTo>
                  <a:pt x="2359562" y="1897359"/>
                  <a:pt x="2341202" y="1890941"/>
                  <a:pt x="2347922" y="1884817"/>
                </a:cubicBezTo>
                <a:cubicBezTo>
                  <a:pt x="2350658" y="1881905"/>
                  <a:pt x="2353876" y="1880405"/>
                  <a:pt x="2357336" y="1879819"/>
                </a:cubicBezTo>
                <a:close/>
                <a:moveTo>
                  <a:pt x="2064357" y="1876833"/>
                </a:moveTo>
                <a:cubicBezTo>
                  <a:pt x="2062297" y="1882728"/>
                  <a:pt x="2062876" y="1887341"/>
                  <a:pt x="2066783" y="1888707"/>
                </a:cubicBezTo>
                <a:cubicBezTo>
                  <a:pt x="2069531" y="1880847"/>
                  <a:pt x="2068265" y="1878199"/>
                  <a:pt x="2064357" y="1876833"/>
                </a:cubicBezTo>
                <a:close/>
                <a:moveTo>
                  <a:pt x="402766" y="1876557"/>
                </a:moveTo>
                <a:cubicBezTo>
                  <a:pt x="412084" y="1879092"/>
                  <a:pt x="420354" y="1893946"/>
                  <a:pt x="425518" y="1899052"/>
                </a:cubicBezTo>
                <a:cubicBezTo>
                  <a:pt x="438601" y="1914629"/>
                  <a:pt x="452714" y="1926163"/>
                  <a:pt x="466599" y="1939452"/>
                </a:cubicBezTo>
                <a:cubicBezTo>
                  <a:pt x="497922" y="1968004"/>
                  <a:pt x="529591" y="1996676"/>
                  <a:pt x="560915" y="2025230"/>
                </a:cubicBezTo>
                <a:cubicBezTo>
                  <a:pt x="621273" y="2083369"/>
                  <a:pt x="684265" y="2140594"/>
                  <a:pt x="747373" y="2197495"/>
                </a:cubicBezTo>
                <a:cubicBezTo>
                  <a:pt x="738435" y="2199870"/>
                  <a:pt x="729150" y="2199926"/>
                  <a:pt x="720765" y="2197544"/>
                </a:cubicBezTo>
                <a:cubicBezTo>
                  <a:pt x="712383" y="2195162"/>
                  <a:pt x="704897" y="2190346"/>
                  <a:pt x="699558" y="2182979"/>
                </a:cubicBezTo>
                <a:cubicBezTo>
                  <a:pt x="694738" y="2176894"/>
                  <a:pt x="691289" y="2166885"/>
                  <a:pt x="684402" y="2160079"/>
                </a:cubicBezTo>
                <a:cubicBezTo>
                  <a:pt x="675454" y="2152549"/>
                  <a:pt x="667767" y="2148028"/>
                  <a:pt x="658818" y="2140500"/>
                </a:cubicBezTo>
                <a:cubicBezTo>
                  <a:pt x="626808" y="2113907"/>
                  <a:pt x="596863" y="2088038"/>
                  <a:pt x="565196" y="2059364"/>
                </a:cubicBezTo>
                <a:cubicBezTo>
                  <a:pt x="533757" y="2031136"/>
                  <a:pt x="502091" y="2002465"/>
                  <a:pt x="471450" y="1971950"/>
                </a:cubicBezTo>
                <a:cubicBezTo>
                  <a:pt x="455616" y="1957615"/>
                  <a:pt x="439781" y="1943277"/>
                  <a:pt x="424863" y="1927427"/>
                </a:cubicBezTo>
                <a:cubicBezTo>
                  <a:pt x="415914" y="1919898"/>
                  <a:pt x="406966" y="1912369"/>
                  <a:pt x="400767" y="1903601"/>
                </a:cubicBezTo>
                <a:cubicBezTo>
                  <a:pt x="397323" y="1900198"/>
                  <a:pt x="391816" y="1896071"/>
                  <a:pt x="388374" y="1892668"/>
                </a:cubicBezTo>
                <a:cubicBezTo>
                  <a:pt x="389745" y="1888747"/>
                  <a:pt x="391802" y="1882865"/>
                  <a:pt x="393171" y="1878944"/>
                </a:cubicBezTo>
                <a:cubicBezTo>
                  <a:pt x="396436" y="1876234"/>
                  <a:pt x="399659" y="1875711"/>
                  <a:pt x="402766" y="1876557"/>
                </a:cubicBezTo>
                <a:close/>
                <a:moveTo>
                  <a:pt x="1644397" y="1875789"/>
                </a:moveTo>
                <a:cubicBezTo>
                  <a:pt x="1648508" y="1873968"/>
                  <a:pt x="1653259" y="1875862"/>
                  <a:pt x="1657700" y="1878461"/>
                </a:cubicBezTo>
                <a:cubicBezTo>
                  <a:pt x="1662141" y="1881061"/>
                  <a:pt x="1666272" y="1884367"/>
                  <a:pt x="1669145" y="1885371"/>
                </a:cubicBezTo>
                <a:cubicBezTo>
                  <a:pt x="1665709" y="1895199"/>
                  <a:pt x="1659665" y="1895845"/>
                  <a:pt x="1653523" y="1893697"/>
                </a:cubicBezTo>
                <a:lnTo>
                  <a:pt x="1644683" y="1889102"/>
                </a:lnTo>
                <a:lnTo>
                  <a:pt x="1644323" y="1889260"/>
                </a:lnTo>
                <a:cubicBezTo>
                  <a:pt x="1641513" y="1889407"/>
                  <a:pt x="1638740" y="1887873"/>
                  <a:pt x="1636775" y="1887186"/>
                </a:cubicBezTo>
                <a:lnTo>
                  <a:pt x="1637753" y="1885502"/>
                </a:lnTo>
                <a:lnTo>
                  <a:pt x="1637310" y="1885271"/>
                </a:lnTo>
                <a:lnTo>
                  <a:pt x="1639928" y="1881767"/>
                </a:lnTo>
                <a:lnTo>
                  <a:pt x="1640398" y="1880961"/>
                </a:lnTo>
                <a:lnTo>
                  <a:pt x="1640595" y="1880874"/>
                </a:lnTo>
                <a:close/>
                <a:moveTo>
                  <a:pt x="1274071" y="1873412"/>
                </a:moveTo>
                <a:cubicBezTo>
                  <a:pt x="1280774" y="1879998"/>
                  <a:pt x="1288802" y="1882804"/>
                  <a:pt x="1296165" y="1887501"/>
                </a:cubicBezTo>
                <a:cubicBezTo>
                  <a:pt x="1292835" y="1890580"/>
                  <a:pt x="1285825" y="1891314"/>
                  <a:pt x="1280389" y="1889147"/>
                </a:cubicBezTo>
                <a:cubicBezTo>
                  <a:pt x="1274956" y="1886983"/>
                  <a:pt x="1271096" y="1881919"/>
                  <a:pt x="1274071" y="1873412"/>
                </a:cubicBezTo>
                <a:close/>
                <a:moveTo>
                  <a:pt x="872923" y="1872412"/>
                </a:moveTo>
                <a:cubicBezTo>
                  <a:pt x="872923" y="1872412"/>
                  <a:pt x="872323" y="1873291"/>
                  <a:pt x="871568" y="1874395"/>
                </a:cubicBezTo>
                <a:lnTo>
                  <a:pt x="871062" y="1875134"/>
                </a:lnTo>
                <a:close/>
                <a:moveTo>
                  <a:pt x="2412218" y="1870940"/>
                </a:moveTo>
                <a:cubicBezTo>
                  <a:pt x="2410132" y="1876909"/>
                  <a:pt x="2407351" y="1884864"/>
                  <a:pt x="2405266" y="1890832"/>
                </a:cubicBezTo>
                <a:cubicBezTo>
                  <a:pt x="2402648" y="1885453"/>
                  <a:pt x="2397332" y="1881360"/>
                  <a:pt x="2394718" y="1875982"/>
                </a:cubicBezTo>
                <a:cubicBezTo>
                  <a:pt x="2399420" y="1875395"/>
                  <a:pt x="2406821" y="1873518"/>
                  <a:pt x="2412218" y="1870940"/>
                </a:cubicBezTo>
                <a:close/>
                <a:moveTo>
                  <a:pt x="872704" y="1867622"/>
                </a:moveTo>
                <a:cubicBezTo>
                  <a:pt x="869813" y="1869277"/>
                  <a:pt x="868632" y="1870999"/>
                  <a:pt x="868541" y="1872707"/>
                </a:cubicBezTo>
                <a:lnTo>
                  <a:pt x="870257" y="1876313"/>
                </a:lnTo>
                <a:lnTo>
                  <a:pt x="870917" y="1877701"/>
                </a:lnTo>
                <a:cubicBezTo>
                  <a:pt x="873851" y="1880886"/>
                  <a:pt x="878663" y="1883670"/>
                  <a:pt x="880381" y="1885374"/>
                </a:cubicBezTo>
                <a:cubicBezTo>
                  <a:pt x="884503" y="1873585"/>
                  <a:pt x="876256" y="1870701"/>
                  <a:pt x="872704" y="1867622"/>
                </a:cubicBezTo>
                <a:close/>
                <a:moveTo>
                  <a:pt x="1935842" y="1867117"/>
                </a:moveTo>
                <a:lnTo>
                  <a:pt x="1935686" y="1868096"/>
                </a:lnTo>
                <a:lnTo>
                  <a:pt x="1976082" y="1884734"/>
                </a:lnTo>
                <a:lnTo>
                  <a:pt x="1974438" y="1876775"/>
                </a:lnTo>
                <a:lnTo>
                  <a:pt x="1957386" y="1870308"/>
                </a:lnTo>
                <a:cubicBezTo>
                  <a:pt x="1954456" y="1869284"/>
                  <a:pt x="1940398" y="1865403"/>
                  <a:pt x="1935842" y="1867117"/>
                </a:cubicBezTo>
                <a:close/>
                <a:moveTo>
                  <a:pt x="9063836" y="1865999"/>
                </a:moveTo>
                <a:cubicBezTo>
                  <a:pt x="9073939" y="1869531"/>
                  <a:pt x="9084040" y="1873063"/>
                  <a:pt x="9091787" y="1875770"/>
                </a:cubicBezTo>
                <a:cubicBezTo>
                  <a:pt x="9087675" y="1887533"/>
                  <a:pt x="9079929" y="1884825"/>
                  <a:pt x="9075317" y="1885045"/>
                </a:cubicBezTo>
                <a:cubicBezTo>
                  <a:pt x="9070591" y="1885592"/>
                  <a:pt x="9060419" y="1895235"/>
                  <a:pt x="9059117" y="1885983"/>
                </a:cubicBezTo>
                <a:cubicBezTo>
                  <a:pt x="9056448" y="1880649"/>
                  <a:pt x="9061780" y="1871882"/>
                  <a:pt x="9063836" y="1865999"/>
                </a:cubicBezTo>
                <a:close/>
                <a:moveTo>
                  <a:pt x="2333509" y="1865933"/>
                </a:moveTo>
                <a:cubicBezTo>
                  <a:pt x="2330681" y="1874025"/>
                  <a:pt x="2328739" y="1886582"/>
                  <a:pt x="2320011" y="1883530"/>
                </a:cubicBezTo>
                <a:cubicBezTo>
                  <a:pt x="2322721" y="1875779"/>
                  <a:pt x="2326964" y="1863645"/>
                  <a:pt x="2333509" y="1865933"/>
                </a:cubicBezTo>
                <a:close/>
                <a:moveTo>
                  <a:pt x="1547347" y="1865240"/>
                </a:moveTo>
                <a:lnTo>
                  <a:pt x="1546952" y="1869349"/>
                </a:lnTo>
                <a:lnTo>
                  <a:pt x="1550867" y="1871653"/>
                </a:lnTo>
                <a:lnTo>
                  <a:pt x="1551156" y="1868455"/>
                </a:lnTo>
                <a:cubicBezTo>
                  <a:pt x="1550594" y="1866927"/>
                  <a:pt x="1549301" y="1865923"/>
                  <a:pt x="1547347" y="1865240"/>
                </a:cubicBezTo>
                <a:close/>
                <a:moveTo>
                  <a:pt x="1014194" y="1863428"/>
                </a:moveTo>
                <a:cubicBezTo>
                  <a:pt x="1032080" y="1865149"/>
                  <a:pt x="1048916" y="1868771"/>
                  <a:pt x="1066804" y="1870495"/>
                </a:cubicBezTo>
                <a:cubicBezTo>
                  <a:pt x="1060568" y="1875109"/>
                  <a:pt x="1053740" y="1868195"/>
                  <a:pt x="1049509" y="1880303"/>
                </a:cubicBezTo>
                <a:cubicBezTo>
                  <a:pt x="1056391" y="1880444"/>
                  <a:pt x="1062570" y="1882604"/>
                  <a:pt x="1069510" y="1875970"/>
                </a:cubicBezTo>
                <a:cubicBezTo>
                  <a:pt x="1077043" y="1880870"/>
                  <a:pt x="1084572" y="1885767"/>
                  <a:pt x="1094163" y="1891385"/>
                </a:cubicBezTo>
                <a:cubicBezTo>
                  <a:pt x="1084283" y="1899822"/>
                  <a:pt x="1074100" y="1897960"/>
                  <a:pt x="1064413" y="1894679"/>
                </a:cubicBezTo>
                <a:cubicBezTo>
                  <a:pt x="1061184" y="1893587"/>
                  <a:pt x="1058010" y="1892335"/>
                  <a:pt x="1054923" y="1891255"/>
                </a:cubicBezTo>
                <a:cubicBezTo>
                  <a:pt x="1051144" y="1890499"/>
                  <a:pt x="1047430" y="1889202"/>
                  <a:pt x="1043809" y="1887477"/>
                </a:cubicBezTo>
                <a:cubicBezTo>
                  <a:pt x="1032945" y="1882299"/>
                  <a:pt x="1022890" y="1873262"/>
                  <a:pt x="1014194" y="1863428"/>
                </a:cubicBezTo>
                <a:close/>
                <a:moveTo>
                  <a:pt x="2289726" y="1861978"/>
                </a:moveTo>
                <a:cubicBezTo>
                  <a:pt x="2287606" y="1868043"/>
                  <a:pt x="2284396" y="1871082"/>
                  <a:pt x="2280568" y="1869743"/>
                </a:cubicBezTo>
                <a:cubicBezTo>
                  <a:pt x="2283277" y="1861992"/>
                  <a:pt x="2285899" y="1860638"/>
                  <a:pt x="2289726" y="1861978"/>
                </a:cubicBezTo>
                <a:close/>
                <a:moveTo>
                  <a:pt x="2389678" y="1860201"/>
                </a:moveTo>
                <a:cubicBezTo>
                  <a:pt x="2390054" y="1860327"/>
                  <a:pt x="2388483" y="1860681"/>
                  <a:pt x="2384171" y="1861409"/>
                </a:cubicBezTo>
                <a:lnTo>
                  <a:pt x="2379804" y="1862093"/>
                </a:lnTo>
                <a:lnTo>
                  <a:pt x="2370461" y="1861120"/>
                </a:lnTo>
                <a:cubicBezTo>
                  <a:pt x="2380402" y="1860636"/>
                  <a:pt x="2388931" y="1859956"/>
                  <a:pt x="2389678" y="1860201"/>
                </a:cubicBezTo>
                <a:close/>
                <a:moveTo>
                  <a:pt x="1624370" y="1859547"/>
                </a:moveTo>
                <a:cubicBezTo>
                  <a:pt x="1633098" y="1862600"/>
                  <a:pt x="1626743" y="1873770"/>
                  <a:pt x="1623962" y="1881725"/>
                </a:cubicBezTo>
                <a:cubicBezTo>
                  <a:pt x="1617417" y="1879436"/>
                  <a:pt x="1621588" y="1867503"/>
                  <a:pt x="1624370" y="1859547"/>
                </a:cubicBezTo>
                <a:close/>
                <a:moveTo>
                  <a:pt x="1609380" y="1854483"/>
                </a:moveTo>
                <a:cubicBezTo>
                  <a:pt x="1611193" y="1855117"/>
                  <a:pt x="1612384" y="1856081"/>
                  <a:pt x="1612777" y="1857866"/>
                </a:cubicBezTo>
                <a:lnTo>
                  <a:pt x="1612009" y="1862509"/>
                </a:lnTo>
                <a:lnTo>
                  <a:pt x="1620975" y="1858360"/>
                </a:lnTo>
                <a:cubicBezTo>
                  <a:pt x="1618890" y="1864326"/>
                  <a:pt x="1616108" y="1872283"/>
                  <a:pt x="1614022" y="1878250"/>
                </a:cubicBezTo>
                <a:cubicBezTo>
                  <a:pt x="1611306" y="1872838"/>
                  <a:pt x="1609950" y="1870130"/>
                  <a:pt x="1607233" y="1864717"/>
                </a:cubicBezTo>
                <a:lnTo>
                  <a:pt x="1609315" y="1863755"/>
                </a:lnTo>
                <a:lnTo>
                  <a:pt x="1608685" y="1863025"/>
                </a:lnTo>
                <a:cubicBezTo>
                  <a:pt x="1608062" y="1861160"/>
                  <a:pt x="1608013" y="1858397"/>
                  <a:pt x="1609380" y="1854483"/>
                </a:cubicBezTo>
                <a:close/>
                <a:moveTo>
                  <a:pt x="2063118" y="1854254"/>
                </a:moveTo>
                <a:cubicBezTo>
                  <a:pt x="2062432" y="1856211"/>
                  <a:pt x="2063563" y="1858803"/>
                  <a:pt x="2062880" y="1860758"/>
                </a:cubicBezTo>
                <a:cubicBezTo>
                  <a:pt x="2062084" y="1861579"/>
                  <a:pt x="2061345" y="1861870"/>
                  <a:pt x="2060776" y="1861774"/>
                </a:cubicBezTo>
                <a:cubicBezTo>
                  <a:pt x="2059064" y="1861483"/>
                  <a:pt x="2058859" y="1857707"/>
                  <a:pt x="2063118" y="1854254"/>
                </a:cubicBezTo>
                <a:close/>
                <a:moveTo>
                  <a:pt x="1256732" y="1854107"/>
                </a:moveTo>
                <a:cubicBezTo>
                  <a:pt x="1263040" y="1855754"/>
                  <a:pt x="1268550" y="1860471"/>
                  <a:pt x="1265419" y="1869422"/>
                </a:cubicBezTo>
                <a:cubicBezTo>
                  <a:pt x="1263458" y="1868737"/>
                  <a:pt x="1257394" y="1867174"/>
                  <a:pt x="1252085" y="1865039"/>
                </a:cubicBezTo>
                <a:cubicBezTo>
                  <a:pt x="1246773" y="1862902"/>
                  <a:pt x="1242213" y="1860193"/>
                  <a:pt x="1243255" y="1857208"/>
                </a:cubicBezTo>
                <a:cubicBezTo>
                  <a:pt x="1243317" y="1853881"/>
                  <a:pt x="1250423" y="1852459"/>
                  <a:pt x="1256732" y="1854107"/>
                </a:cubicBezTo>
                <a:close/>
                <a:moveTo>
                  <a:pt x="2148083" y="1853161"/>
                </a:moveTo>
                <a:cubicBezTo>
                  <a:pt x="2182980" y="1865361"/>
                  <a:pt x="2217876" y="1877562"/>
                  <a:pt x="2251143" y="1889191"/>
                </a:cubicBezTo>
                <a:lnTo>
                  <a:pt x="2248100" y="1892251"/>
                </a:lnTo>
                <a:lnTo>
                  <a:pt x="2248464" y="1892707"/>
                </a:lnTo>
                <a:cubicBezTo>
                  <a:pt x="2248823" y="1894752"/>
                  <a:pt x="2248444" y="1897365"/>
                  <a:pt x="2247419" y="1900301"/>
                </a:cubicBezTo>
                <a:lnTo>
                  <a:pt x="2244147" y="1896223"/>
                </a:lnTo>
                <a:lnTo>
                  <a:pt x="2241675" y="1898706"/>
                </a:lnTo>
                <a:cubicBezTo>
                  <a:pt x="2231501" y="1903369"/>
                  <a:pt x="2219907" y="1895308"/>
                  <a:pt x="2213172" y="1891021"/>
                </a:cubicBezTo>
                <a:cubicBezTo>
                  <a:pt x="2192547" y="1881969"/>
                  <a:pt x="2169644" y="1878382"/>
                  <a:pt x="2147869" y="1872611"/>
                </a:cubicBezTo>
                <a:cubicBezTo>
                  <a:pt x="2147538" y="1866235"/>
                  <a:pt x="2147648" y="1859641"/>
                  <a:pt x="2148083" y="1853161"/>
                </a:cubicBezTo>
                <a:close/>
                <a:moveTo>
                  <a:pt x="8994331" y="1843758"/>
                </a:moveTo>
                <a:cubicBezTo>
                  <a:pt x="9001276" y="1842096"/>
                  <a:pt x="9008495" y="1842965"/>
                  <a:pt x="9012620" y="1844407"/>
                </a:cubicBezTo>
                <a:cubicBezTo>
                  <a:pt x="9013995" y="1843786"/>
                  <a:pt x="9016916" y="1843703"/>
                  <a:pt x="9019495" y="1844604"/>
                </a:cubicBezTo>
                <a:cubicBezTo>
                  <a:pt x="9022072" y="1845506"/>
                  <a:pt x="9024306" y="1847389"/>
                  <a:pt x="9024308" y="1850699"/>
                </a:cubicBezTo>
                <a:cubicBezTo>
                  <a:pt x="9022933" y="1854631"/>
                  <a:pt x="9013307" y="1849059"/>
                  <a:pt x="9010556" y="1850304"/>
                </a:cubicBezTo>
                <a:cubicBezTo>
                  <a:pt x="9001736" y="1855678"/>
                  <a:pt x="9019496" y="1864461"/>
                  <a:pt x="9019496" y="1864461"/>
                </a:cubicBezTo>
                <a:cubicBezTo>
                  <a:pt x="9022361" y="1862889"/>
                  <a:pt x="9037026" y="1866177"/>
                  <a:pt x="9034392" y="1873713"/>
                </a:cubicBezTo>
                <a:cubicBezTo>
                  <a:pt x="9033018" y="1877645"/>
                  <a:pt x="9025112" y="1874881"/>
                  <a:pt x="9023051" y="1874161"/>
                </a:cubicBezTo>
                <a:cubicBezTo>
                  <a:pt x="9018923" y="1872717"/>
                  <a:pt x="9012735" y="1870555"/>
                  <a:pt x="9008610" y="1869113"/>
                </a:cubicBezTo>
                <a:cubicBezTo>
                  <a:pt x="9003800" y="1876255"/>
                  <a:pt x="8999676" y="1881432"/>
                  <a:pt x="8996927" y="1889296"/>
                </a:cubicBezTo>
                <a:cubicBezTo>
                  <a:pt x="9002426" y="1893425"/>
                  <a:pt x="9009303" y="1900241"/>
                  <a:pt x="9016522" y="1904971"/>
                </a:cubicBezTo>
                <a:cubicBezTo>
                  <a:pt x="9018584" y="1899072"/>
                  <a:pt x="9018238" y="1887922"/>
                  <a:pt x="9025457" y="1886032"/>
                </a:cubicBezTo>
                <a:cubicBezTo>
                  <a:pt x="9028206" y="1884788"/>
                  <a:pt x="9033019" y="1884263"/>
                  <a:pt x="9035769" y="1889637"/>
                </a:cubicBezTo>
                <a:cubicBezTo>
                  <a:pt x="9036457" y="1894290"/>
                  <a:pt x="9029583" y="1900712"/>
                  <a:pt x="9029585" y="1907331"/>
                </a:cubicBezTo>
                <a:cubicBezTo>
                  <a:pt x="9030272" y="1911983"/>
                  <a:pt x="9037147" y="1912182"/>
                  <a:pt x="9041272" y="1913624"/>
                </a:cubicBezTo>
                <a:cubicBezTo>
                  <a:pt x="9054333" y="1915982"/>
                  <a:pt x="9056395" y="1903468"/>
                  <a:pt x="9068768" y="1894556"/>
                </a:cubicBezTo>
                <a:cubicBezTo>
                  <a:pt x="9074955" y="1890100"/>
                  <a:pt x="9079081" y="1904780"/>
                  <a:pt x="9081489" y="1910033"/>
                </a:cubicBezTo>
                <a:cubicBezTo>
                  <a:pt x="9079082" y="1911399"/>
                  <a:pt x="9075645" y="1914609"/>
                  <a:pt x="9072208" y="1917819"/>
                </a:cubicBezTo>
                <a:cubicBezTo>
                  <a:pt x="9077365" y="1921829"/>
                  <a:pt x="9082864" y="1925958"/>
                  <a:pt x="9088365" y="1930088"/>
                </a:cubicBezTo>
                <a:cubicBezTo>
                  <a:pt x="9092489" y="1918291"/>
                  <a:pt x="9095237" y="1910428"/>
                  <a:pt x="9104175" y="1911346"/>
                </a:cubicBezTo>
                <a:cubicBezTo>
                  <a:pt x="9113113" y="1912265"/>
                  <a:pt x="9119300" y="1914427"/>
                  <a:pt x="9125488" y="1916591"/>
                </a:cubicBezTo>
                <a:cubicBezTo>
                  <a:pt x="9127550" y="1917312"/>
                  <a:pt x="9150580" y="1923157"/>
                  <a:pt x="9149206" y="1927089"/>
                </a:cubicBezTo>
                <a:cubicBezTo>
                  <a:pt x="9148519" y="1929054"/>
                  <a:pt x="9140613" y="1926291"/>
                  <a:pt x="9137863" y="1927537"/>
                </a:cubicBezTo>
                <a:cubicBezTo>
                  <a:pt x="9133051" y="1928059"/>
                  <a:pt x="9128927" y="1939855"/>
                  <a:pt x="9124803" y="1945030"/>
                </a:cubicBezTo>
                <a:cubicBezTo>
                  <a:pt x="9145428" y="1952241"/>
                  <a:pt x="9164334" y="1963264"/>
                  <a:pt x="9182208" y="1971719"/>
                </a:cubicBezTo>
                <a:cubicBezTo>
                  <a:pt x="9184271" y="1965821"/>
                  <a:pt x="9187707" y="1955993"/>
                  <a:pt x="9192520" y="1955469"/>
                </a:cubicBezTo>
                <a:cubicBezTo>
                  <a:pt x="9201458" y="1956387"/>
                  <a:pt x="9206269" y="1962481"/>
                  <a:pt x="9211771" y="1966610"/>
                </a:cubicBezTo>
                <a:cubicBezTo>
                  <a:pt x="9207990" y="1969701"/>
                  <a:pt x="9205928" y="1975600"/>
                  <a:pt x="9202833" y="1978930"/>
                </a:cubicBezTo>
                <a:cubicBezTo>
                  <a:pt x="9210051" y="1983658"/>
                  <a:pt x="9214865" y="1996373"/>
                  <a:pt x="9223803" y="1997292"/>
                </a:cubicBezTo>
                <a:cubicBezTo>
                  <a:pt x="9228959" y="1997441"/>
                  <a:pt x="9234888" y="1991653"/>
                  <a:pt x="9238691" y="1993810"/>
                </a:cubicBezTo>
                <a:lnTo>
                  <a:pt x="9239813" y="1995806"/>
                </a:lnTo>
                <a:lnTo>
                  <a:pt x="9238757" y="1991522"/>
                </a:lnTo>
                <a:cubicBezTo>
                  <a:pt x="9240398" y="1989899"/>
                  <a:pt x="9241697" y="1989254"/>
                  <a:pt x="9242654" y="1989589"/>
                </a:cubicBezTo>
                <a:lnTo>
                  <a:pt x="9244005" y="1992473"/>
                </a:lnTo>
                <a:lnTo>
                  <a:pt x="9242904" y="1995620"/>
                </a:lnTo>
                <a:lnTo>
                  <a:pt x="9241065" y="1998033"/>
                </a:lnTo>
                <a:lnTo>
                  <a:pt x="9241679" y="1999128"/>
                </a:lnTo>
                <a:lnTo>
                  <a:pt x="9242904" y="1995620"/>
                </a:lnTo>
                <a:lnTo>
                  <a:pt x="9244500" y="1993529"/>
                </a:lnTo>
                <a:lnTo>
                  <a:pt x="9244005" y="1992473"/>
                </a:lnTo>
                <a:lnTo>
                  <a:pt x="9245115" y="1989300"/>
                </a:lnTo>
                <a:cubicBezTo>
                  <a:pt x="9250614" y="1986809"/>
                  <a:pt x="9259550" y="1987727"/>
                  <a:pt x="9261615" y="1995068"/>
                </a:cubicBezTo>
                <a:cubicBezTo>
                  <a:pt x="9263679" y="2002406"/>
                  <a:pt x="9263678" y="2009026"/>
                  <a:pt x="9267460" y="2010347"/>
                </a:cubicBezTo>
                <a:cubicBezTo>
                  <a:pt x="9283273" y="2018082"/>
                  <a:pt x="9299773" y="2023851"/>
                  <a:pt x="9315585" y="2031585"/>
                </a:cubicBezTo>
                <a:cubicBezTo>
                  <a:pt x="9317645" y="2025686"/>
                  <a:pt x="9319709" y="2019789"/>
                  <a:pt x="9321771" y="2013891"/>
                </a:cubicBezTo>
                <a:cubicBezTo>
                  <a:pt x="9327958" y="2016055"/>
                  <a:pt x="9334145" y="2018218"/>
                  <a:pt x="9336551" y="2023471"/>
                </a:cubicBezTo>
                <a:cubicBezTo>
                  <a:pt x="9340675" y="2031531"/>
                  <a:pt x="9333460" y="2040040"/>
                  <a:pt x="9330136" y="2049541"/>
                </a:cubicBezTo>
                <a:cubicBezTo>
                  <a:pt x="9326014" y="2067955"/>
                  <a:pt x="9363482" y="2072230"/>
                  <a:pt x="9371732" y="2075114"/>
                </a:cubicBezTo>
                <a:cubicBezTo>
                  <a:pt x="9382045" y="2078721"/>
                  <a:pt x="9393734" y="2085012"/>
                  <a:pt x="9403014" y="2090462"/>
                </a:cubicBezTo>
                <a:cubicBezTo>
                  <a:pt x="9411265" y="2093346"/>
                  <a:pt x="9413328" y="2100686"/>
                  <a:pt x="9418141" y="2106782"/>
                </a:cubicBezTo>
                <a:cubicBezTo>
                  <a:pt x="9429829" y="2119691"/>
                  <a:pt x="9451827" y="2103115"/>
                  <a:pt x="9461796" y="2113218"/>
                </a:cubicBezTo>
                <a:cubicBezTo>
                  <a:pt x="9467296" y="2117347"/>
                  <a:pt x="9462484" y="2131110"/>
                  <a:pt x="9468670" y="2133272"/>
                </a:cubicBezTo>
                <a:cubicBezTo>
                  <a:pt x="9478984" y="2136878"/>
                  <a:pt x="9486547" y="2135109"/>
                  <a:pt x="9496172" y="2134060"/>
                </a:cubicBezTo>
                <a:cubicBezTo>
                  <a:pt x="9505109" y="2134980"/>
                  <a:pt x="9516796" y="2134653"/>
                  <a:pt x="9520921" y="2142713"/>
                </a:cubicBezTo>
                <a:cubicBezTo>
                  <a:pt x="9526766" y="2151375"/>
                  <a:pt x="9527454" y="2162647"/>
                  <a:pt x="9531580" y="2170707"/>
                </a:cubicBezTo>
                <a:cubicBezTo>
                  <a:pt x="9555073" y="2209440"/>
                  <a:pt x="9594602" y="2214435"/>
                  <a:pt x="9627603" y="2232590"/>
                </a:cubicBezTo>
                <a:cubicBezTo>
                  <a:pt x="9629664" y="2226693"/>
                  <a:pt x="9631612" y="2214504"/>
                  <a:pt x="9637799" y="2216667"/>
                </a:cubicBezTo>
                <a:cubicBezTo>
                  <a:pt x="9635851" y="2222237"/>
                  <a:pt x="9633790" y="2228136"/>
                  <a:pt x="9631727" y="2234032"/>
                </a:cubicBezTo>
                <a:cubicBezTo>
                  <a:pt x="9637571" y="2236076"/>
                  <a:pt x="9641695" y="2237518"/>
                  <a:pt x="9645822" y="2238960"/>
                </a:cubicBezTo>
                <a:cubicBezTo>
                  <a:pt x="9649259" y="2242369"/>
                  <a:pt x="9651322" y="2249709"/>
                  <a:pt x="9652699" y="2252395"/>
                </a:cubicBezTo>
                <a:cubicBezTo>
                  <a:pt x="9658197" y="2256524"/>
                  <a:pt x="9666447" y="2252790"/>
                  <a:pt x="9671947" y="2250301"/>
                </a:cubicBezTo>
                <a:cubicBezTo>
                  <a:pt x="9675384" y="2247089"/>
                  <a:pt x="9675383" y="2240471"/>
                  <a:pt x="9679393" y="2235621"/>
                </a:cubicBezTo>
                <a:cubicBezTo>
                  <a:pt x="9678822" y="2243879"/>
                  <a:pt x="9678135" y="2252463"/>
                  <a:pt x="9677448" y="2261047"/>
                </a:cubicBezTo>
                <a:cubicBezTo>
                  <a:pt x="9680883" y="2264455"/>
                  <a:pt x="9684321" y="2267863"/>
                  <a:pt x="9690511" y="2270027"/>
                </a:cubicBezTo>
                <a:cubicBezTo>
                  <a:pt x="9693950" y="2273436"/>
                  <a:pt x="9699104" y="2277442"/>
                  <a:pt x="9704606" y="2281573"/>
                </a:cubicBezTo>
                <a:cubicBezTo>
                  <a:pt x="9706666" y="2275674"/>
                  <a:pt x="9711480" y="2268532"/>
                  <a:pt x="9713542" y="2262634"/>
                </a:cubicBezTo>
                <a:cubicBezTo>
                  <a:pt x="9712853" y="2271219"/>
                  <a:pt x="9708730" y="2289634"/>
                  <a:pt x="9714232" y="2293763"/>
                </a:cubicBezTo>
                <a:cubicBezTo>
                  <a:pt x="9723853" y="2299333"/>
                  <a:pt x="9738978" y="2289176"/>
                  <a:pt x="9751353" y="2286885"/>
                </a:cubicBezTo>
                <a:cubicBezTo>
                  <a:pt x="9749291" y="2292783"/>
                  <a:pt x="9738293" y="2304381"/>
                  <a:pt x="9742419" y="2305824"/>
                </a:cubicBezTo>
                <a:cubicBezTo>
                  <a:pt x="9749294" y="2312637"/>
                  <a:pt x="9757201" y="2315404"/>
                  <a:pt x="9764075" y="2322219"/>
                </a:cubicBezTo>
                <a:cubicBezTo>
                  <a:pt x="9772327" y="2331723"/>
                  <a:pt x="9781952" y="2337292"/>
                  <a:pt x="9792264" y="2340897"/>
                </a:cubicBezTo>
                <a:cubicBezTo>
                  <a:pt x="9799942" y="2345422"/>
                  <a:pt x="9811513" y="2345422"/>
                  <a:pt x="9818160" y="2351791"/>
                </a:cubicBezTo>
                <a:cubicBezTo>
                  <a:pt x="9825609" y="2356968"/>
                  <a:pt x="9821600" y="2375054"/>
                  <a:pt x="9829162" y="2379906"/>
                </a:cubicBezTo>
                <a:cubicBezTo>
                  <a:pt x="9840162" y="2388162"/>
                  <a:pt x="9849101" y="2395699"/>
                  <a:pt x="9860788" y="2401993"/>
                </a:cubicBezTo>
                <a:cubicBezTo>
                  <a:pt x="9879007" y="2414981"/>
                  <a:pt x="9897570" y="2428089"/>
                  <a:pt x="9913385" y="2449062"/>
                </a:cubicBezTo>
                <a:cubicBezTo>
                  <a:pt x="9909946" y="2452271"/>
                  <a:pt x="9906511" y="2455483"/>
                  <a:pt x="9902500" y="2460332"/>
                </a:cubicBezTo>
                <a:cubicBezTo>
                  <a:pt x="9897000" y="2456201"/>
                  <a:pt x="9892875" y="2454759"/>
                  <a:pt x="9889437" y="2451351"/>
                </a:cubicBezTo>
                <a:cubicBezTo>
                  <a:pt x="9879698" y="2446109"/>
                  <a:pt x="9872822" y="2439293"/>
                  <a:pt x="9863196" y="2433721"/>
                </a:cubicBezTo>
                <a:cubicBezTo>
                  <a:pt x="9846353" y="2423419"/>
                  <a:pt x="9829853" y="2411033"/>
                  <a:pt x="9813351" y="2398646"/>
                </a:cubicBezTo>
                <a:cubicBezTo>
                  <a:pt x="9780007" y="2375958"/>
                  <a:pt x="9746317" y="2353148"/>
                  <a:pt x="9712973" y="2330461"/>
                </a:cubicBezTo>
                <a:cubicBezTo>
                  <a:pt x="9677566" y="2307051"/>
                  <a:pt x="9641703" y="2283850"/>
                  <a:pt x="9607669" y="2263127"/>
                </a:cubicBezTo>
                <a:cubicBezTo>
                  <a:pt x="9591168" y="2250741"/>
                  <a:pt x="9571918" y="2239598"/>
                  <a:pt x="9554386" y="2231263"/>
                </a:cubicBezTo>
                <a:cubicBezTo>
                  <a:pt x="9548885" y="2227134"/>
                  <a:pt x="9547511" y="2217829"/>
                  <a:pt x="9539948" y="2212978"/>
                </a:cubicBezTo>
                <a:cubicBezTo>
                  <a:pt x="9534448" y="2208849"/>
                  <a:pt x="9528948" y="2204720"/>
                  <a:pt x="9523447" y="2200591"/>
                </a:cubicBezTo>
                <a:cubicBezTo>
                  <a:pt x="9524820" y="2196658"/>
                  <a:pt x="9527572" y="2195415"/>
                  <a:pt x="9533070" y="2192925"/>
                </a:cubicBezTo>
                <a:cubicBezTo>
                  <a:pt x="9508321" y="2184273"/>
                  <a:pt x="9486665" y="2174494"/>
                  <a:pt x="9464664" y="2164597"/>
                </a:cubicBezTo>
                <a:cubicBezTo>
                  <a:pt x="9465924" y="2160993"/>
                  <a:pt x="9467987" y="2155095"/>
                  <a:pt x="9471424" y="2151886"/>
                </a:cubicBezTo>
                <a:cubicBezTo>
                  <a:pt x="9454923" y="2146116"/>
                  <a:pt x="9440830" y="2141189"/>
                  <a:pt x="9424330" y="2135422"/>
                </a:cubicBezTo>
                <a:cubicBezTo>
                  <a:pt x="9425018" y="2140074"/>
                  <a:pt x="9426393" y="2142760"/>
                  <a:pt x="9427082" y="2147414"/>
                </a:cubicBezTo>
                <a:cubicBezTo>
                  <a:pt x="9416196" y="2145446"/>
                  <a:pt x="9405197" y="2143807"/>
                  <a:pt x="9394884" y="2140202"/>
                </a:cubicBezTo>
                <a:cubicBezTo>
                  <a:pt x="9396945" y="2134305"/>
                  <a:pt x="9398893" y="2128734"/>
                  <a:pt x="9400955" y="2122837"/>
                </a:cubicBezTo>
                <a:cubicBezTo>
                  <a:pt x="9404393" y="2126244"/>
                  <a:pt x="9407829" y="2129652"/>
                  <a:pt x="9410581" y="2135026"/>
                </a:cubicBezTo>
                <a:cubicBezTo>
                  <a:pt x="9414705" y="2129848"/>
                  <a:pt x="9418830" y="2124673"/>
                  <a:pt x="9422955" y="2119496"/>
                </a:cubicBezTo>
                <a:cubicBezTo>
                  <a:pt x="9410579" y="2115169"/>
                  <a:pt x="9398204" y="2110843"/>
                  <a:pt x="9386173" y="2106638"/>
                </a:cubicBezTo>
                <a:cubicBezTo>
                  <a:pt x="9382736" y="2116467"/>
                  <a:pt x="9390642" y="2119231"/>
                  <a:pt x="9394767" y="2120672"/>
                </a:cubicBezTo>
                <a:cubicBezTo>
                  <a:pt x="9387893" y="2127094"/>
                  <a:pt x="9383768" y="2132271"/>
                  <a:pt x="9379300" y="2126296"/>
                </a:cubicBezTo>
                <a:cubicBezTo>
                  <a:pt x="9373798" y="2122167"/>
                  <a:pt x="9369674" y="2114107"/>
                  <a:pt x="9375861" y="2103032"/>
                </a:cubicBezTo>
                <a:cubicBezTo>
                  <a:pt x="9313638" y="2050393"/>
                  <a:pt x="9239733" y="2024554"/>
                  <a:pt x="9168576" y="1990854"/>
                </a:cubicBezTo>
                <a:cubicBezTo>
                  <a:pt x="9162387" y="1988690"/>
                  <a:pt x="9158842" y="1982693"/>
                  <a:pt x="9153978" y="1978614"/>
                </a:cubicBezTo>
                <a:lnTo>
                  <a:pt x="9152542" y="1977765"/>
                </a:lnTo>
                <a:lnTo>
                  <a:pt x="9154417" y="1983524"/>
                </a:lnTo>
                <a:cubicBezTo>
                  <a:pt x="9152618" y="1985166"/>
                  <a:pt x="9150437" y="1984403"/>
                  <a:pt x="9149499" y="1982705"/>
                </a:cubicBezTo>
                <a:lnTo>
                  <a:pt x="9151668" y="1977249"/>
                </a:lnTo>
                <a:lnTo>
                  <a:pt x="9148525" y="1975387"/>
                </a:lnTo>
                <a:cubicBezTo>
                  <a:pt x="9138554" y="1971902"/>
                  <a:pt x="9128930" y="1966330"/>
                  <a:pt x="9120679" y="1963447"/>
                </a:cubicBezTo>
                <a:cubicBezTo>
                  <a:pt x="9102802" y="1954990"/>
                  <a:pt x="9084242" y="1948502"/>
                  <a:pt x="9068773" y="1940887"/>
                </a:cubicBezTo>
                <a:cubicBezTo>
                  <a:pt x="9032335" y="1925943"/>
                  <a:pt x="8994866" y="1908429"/>
                  <a:pt x="8958428" y="1893486"/>
                </a:cubicBezTo>
                <a:cubicBezTo>
                  <a:pt x="8963928" y="1884378"/>
                  <a:pt x="8973551" y="1876712"/>
                  <a:pt x="8981114" y="1874942"/>
                </a:cubicBezTo>
                <a:cubicBezTo>
                  <a:pt x="8985926" y="1874419"/>
                  <a:pt x="8992801" y="1874616"/>
                  <a:pt x="8996238" y="1864786"/>
                </a:cubicBezTo>
                <a:cubicBezTo>
                  <a:pt x="8990050" y="1862623"/>
                  <a:pt x="8983862" y="1860461"/>
                  <a:pt x="8977675" y="1858296"/>
                </a:cubicBezTo>
                <a:cubicBezTo>
                  <a:pt x="8980710" y="1849614"/>
                  <a:pt x="8987384" y="1845420"/>
                  <a:pt x="8994331" y="1843758"/>
                </a:cubicBezTo>
                <a:close/>
                <a:moveTo>
                  <a:pt x="1421856" y="1842403"/>
                </a:moveTo>
                <a:cubicBezTo>
                  <a:pt x="1427443" y="1844355"/>
                  <a:pt x="1433032" y="1846310"/>
                  <a:pt x="1429755" y="1855679"/>
                </a:cubicBezTo>
                <a:cubicBezTo>
                  <a:pt x="1424168" y="1853726"/>
                  <a:pt x="1417924" y="1853646"/>
                  <a:pt x="1421856" y="1842403"/>
                </a:cubicBezTo>
                <a:close/>
                <a:moveTo>
                  <a:pt x="1298723" y="1841334"/>
                </a:moveTo>
                <a:cubicBezTo>
                  <a:pt x="1295987" y="1849162"/>
                  <a:pt x="1293389" y="1850450"/>
                  <a:pt x="1289559" y="1849110"/>
                </a:cubicBezTo>
                <a:cubicBezTo>
                  <a:pt x="1291612" y="1843240"/>
                  <a:pt x="1294894" y="1839996"/>
                  <a:pt x="1298723" y="1841334"/>
                </a:cubicBezTo>
                <a:close/>
                <a:moveTo>
                  <a:pt x="1904494" y="1840790"/>
                </a:moveTo>
                <a:cubicBezTo>
                  <a:pt x="1903120" y="1844720"/>
                  <a:pt x="1901746" y="1848652"/>
                  <a:pt x="1901059" y="1850616"/>
                </a:cubicBezTo>
                <a:cubicBezTo>
                  <a:pt x="1903700" y="1849333"/>
                  <a:pt x="1903700" y="1849333"/>
                  <a:pt x="1904494" y="1840790"/>
                </a:cubicBezTo>
                <a:close/>
                <a:moveTo>
                  <a:pt x="8945826" y="1836091"/>
                </a:moveTo>
                <a:cubicBezTo>
                  <a:pt x="8943089" y="1843918"/>
                  <a:pt x="8940490" y="1845206"/>
                  <a:pt x="8936661" y="1843868"/>
                </a:cubicBezTo>
                <a:cubicBezTo>
                  <a:pt x="8938715" y="1837998"/>
                  <a:pt x="8941996" y="1834753"/>
                  <a:pt x="8945826" y="1836091"/>
                </a:cubicBezTo>
                <a:close/>
                <a:moveTo>
                  <a:pt x="348787" y="1835645"/>
                </a:moveTo>
                <a:cubicBezTo>
                  <a:pt x="355263" y="1836822"/>
                  <a:pt x="364550" y="1837894"/>
                  <a:pt x="371798" y="1842330"/>
                </a:cubicBezTo>
                <a:cubicBezTo>
                  <a:pt x="379048" y="1846766"/>
                  <a:pt x="384260" y="1854567"/>
                  <a:pt x="382587" y="1869201"/>
                </a:cubicBezTo>
                <a:cubicBezTo>
                  <a:pt x="369962" y="1860439"/>
                  <a:pt x="352920" y="1856656"/>
                  <a:pt x="348787" y="1835645"/>
                </a:cubicBezTo>
                <a:close/>
                <a:moveTo>
                  <a:pt x="2032881" y="1832336"/>
                </a:moveTo>
                <a:cubicBezTo>
                  <a:pt x="2038521" y="1834306"/>
                  <a:pt x="2044161" y="1836279"/>
                  <a:pt x="2049800" y="1838250"/>
                </a:cubicBezTo>
                <a:cubicBezTo>
                  <a:pt x="2045878" y="1843429"/>
                  <a:pt x="2044520" y="1847320"/>
                  <a:pt x="2040599" y="1852498"/>
                </a:cubicBezTo>
                <a:cubicBezTo>
                  <a:pt x="2038880" y="1845349"/>
                  <a:pt x="2034601" y="1839487"/>
                  <a:pt x="2032881" y="1832336"/>
                </a:cubicBezTo>
                <a:close/>
                <a:moveTo>
                  <a:pt x="2202460" y="1828975"/>
                </a:moveTo>
                <a:cubicBezTo>
                  <a:pt x="2208142" y="1830196"/>
                  <a:pt x="2213858" y="1833815"/>
                  <a:pt x="2216968" y="1834902"/>
                </a:cubicBezTo>
                <a:cubicBezTo>
                  <a:pt x="2233938" y="1845158"/>
                  <a:pt x="2251201" y="1849031"/>
                  <a:pt x="2269863" y="1855555"/>
                </a:cubicBezTo>
                <a:cubicBezTo>
                  <a:pt x="2267227" y="1863097"/>
                  <a:pt x="2261749" y="1863793"/>
                  <a:pt x="2255893" y="1862240"/>
                </a:cubicBezTo>
                <a:cubicBezTo>
                  <a:pt x="2250035" y="1860690"/>
                  <a:pt x="2243799" y="1856890"/>
                  <a:pt x="2239654" y="1855439"/>
                </a:cubicBezTo>
                <a:cubicBezTo>
                  <a:pt x="2223971" y="1848156"/>
                  <a:pt x="2204747" y="1843236"/>
                  <a:pt x="2188158" y="1837437"/>
                </a:cubicBezTo>
                <a:cubicBezTo>
                  <a:pt x="2191131" y="1828931"/>
                  <a:pt x="2196779" y="1827754"/>
                  <a:pt x="2202460" y="1828975"/>
                </a:cubicBezTo>
                <a:close/>
                <a:moveTo>
                  <a:pt x="473894" y="1826924"/>
                </a:moveTo>
                <a:cubicBezTo>
                  <a:pt x="471841" y="1832793"/>
                  <a:pt x="468452" y="1836001"/>
                  <a:pt x="464747" y="1834706"/>
                </a:cubicBezTo>
                <a:cubicBezTo>
                  <a:pt x="467485" y="1826879"/>
                  <a:pt x="470189" y="1825628"/>
                  <a:pt x="473894" y="1826924"/>
                </a:cubicBezTo>
                <a:close/>
                <a:moveTo>
                  <a:pt x="8909727" y="1826713"/>
                </a:moveTo>
                <a:cubicBezTo>
                  <a:pt x="8906437" y="1836124"/>
                  <a:pt x="8905777" y="1844633"/>
                  <a:pt x="8904435" y="1855086"/>
                </a:cubicBezTo>
                <a:cubicBezTo>
                  <a:pt x="8910623" y="1857250"/>
                  <a:pt x="8914748" y="1858691"/>
                  <a:pt x="8918874" y="1860133"/>
                </a:cubicBezTo>
                <a:cubicBezTo>
                  <a:pt x="8925062" y="1862298"/>
                  <a:pt x="8929189" y="1863740"/>
                  <a:pt x="8935376" y="1865903"/>
                </a:cubicBezTo>
                <a:cubicBezTo>
                  <a:pt x="8933334" y="1871744"/>
                  <a:pt x="8931291" y="1877583"/>
                  <a:pt x="8929250" y="1883424"/>
                </a:cubicBezTo>
                <a:cubicBezTo>
                  <a:pt x="8913429" y="1875710"/>
                  <a:pt x="8898289" y="1866047"/>
                  <a:pt x="8882813" y="1858452"/>
                </a:cubicBezTo>
                <a:cubicBezTo>
                  <a:pt x="8860122" y="1850519"/>
                  <a:pt x="8837454" y="1849148"/>
                  <a:pt x="8814428" y="1843284"/>
                </a:cubicBezTo>
                <a:cubicBezTo>
                  <a:pt x="8823956" y="1816027"/>
                  <a:pt x="8840837" y="1832853"/>
                  <a:pt x="8853893" y="1835232"/>
                </a:cubicBezTo>
                <a:cubicBezTo>
                  <a:pt x="8871757" y="1837108"/>
                  <a:pt x="8890297" y="1837036"/>
                  <a:pt x="8909727" y="1826713"/>
                </a:cubicBezTo>
                <a:close/>
                <a:moveTo>
                  <a:pt x="8799242" y="1822569"/>
                </a:moveTo>
                <a:cubicBezTo>
                  <a:pt x="8805130" y="1823566"/>
                  <a:pt x="8811151" y="1826731"/>
                  <a:pt x="8814658" y="1826898"/>
                </a:cubicBezTo>
                <a:cubicBezTo>
                  <a:pt x="8804869" y="1827718"/>
                  <a:pt x="8795077" y="1828541"/>
                  <a:pt x="8784624" y="1831251"/>
                </a:cubicBezTo>
                <a:cubicBezTo>
                  <a:pt x="8787598" y="1822743"/>
                  <a:pt x="8793353" y="1821571"/>
                  <a:pt x="8799242" y="1822569"/>
                </a:cubicBezTo>
                <a:close/>
                <a:moveTo>
                  <a:pt x="977194" y="1820918"/>
                </a:moveTo>
                <a:cubicBezTo>
                  <a:pt x="980564" y="1819361"/>
                  <a:pt x="984011" y="1819745"/>
                  <a:pt x="987417" y="1821340"/>
                </a:cubicBezTo>
                <a:cubicBezTo>
                  <a:pt x="997636" y="1826127"/>
                  <a:pt x="1007497" y="1841815"/>
                  <a:pt x="1013860" y="1848691"/>
                </a:cubicBezTo>
                <a:cubicBezTo>
                  <a:pt x="1009732" y="1853811"/>
                  <a:pt x="1006283" y="1856983"/>
                  <a:pt x="1004238" y="1862833"/>
                </a:cubicBezTo>
                <a:cubicBezTo>
                  <a:pt x="1000073" y="1861377"/>
                  <a:pt x="998669" y="1858697"/>
                  <a:pt x="995185" y="1855291"/>
                </a:cubicBezTo>
                <a:cubicBezTo>
                  <a:pt x="989615" y="1851156"/>
                  <a:pt x="984045" y="1847020"/>
                  <a:pt x="978825" y="1843006"/>
                </a:cubicBezTo>
                <a:cubicBezTo>
                  <a:pt x="974992" y="1839478"/>
                  <a:pt x="965451" y="1827756"/>
                  <a:pt x="977194" y="1820918"/>
                </a:cubicBezTo>
                <a:close/>
                <a:moveTo>
                  <a:pt x="1191671" y="1818690"/>
                </a:moveTo>
                <a:cubicBezTo>
                  <a:pt x="1207159" y="1830890"/>
                  <a:pt x="1223349" y="1841074"/>
                  <a:pt x="1239542" y="1851259"/>
                </a:cubicBezTo>
                <a:cubicBezTo>
                  <a:pt x="1205750" y="1834923"/>
                  <a:pt x="1205750" y="1834923"/>
                  <a:pt x="1191671" y="1818690"/>
                </a:cubicBezTo>
                <a:close/>
                <a:moveTo>
                  <a:pt x="9031483" y="1815851"/>
                </a:moveTo>
                <a:cubicBezTo>
                  <a:pt x="9034951" y="1816321"/>
                  <a:pt x="9038521" y="1817576"/>
                  <a:pt x="9042066" y="1819268"/>
                </a:cubicBezTo>
                <a:cubicBezTo>
                  <a:pt x="9052703" y="1824343"/>
                  <a:pt x="9063092" y="1833348"/>
                  <a:pt x="9069666" y="1836874"/>
                </a:cubicBezTo>
                <a:cubicBezTo>
                  <a:pt x="9053178" y="1831112"/>
                  <a:pt x="9036691" y="1825348"/>
                  <a:pt x="9018487" y="1818983"/>
                </a:cubicBezTo>
                <a:cubicBezTo>
                  <a:pt x="9022423" y="1815992"/>
                  <a:pt x="9026859" y="1815223"/>
                  <a:pt x="9031483" y="1815851"/>
                </a:cubicBezTo>
                <a:close/>
                <a:moveTo>
                  <a:pt x="9005117" y="1812829"/>
                </a:moveTo>
                <a:cubicBezTo>
                  <a:pt x="9008828" y="1814945"/>
                  <a:pt x="9010940" y="1820051"/>
                  <a:pt x="9008559" y="1826861"/>
                </a:cubicBezTo>
                <a:cubicBezTo>
                  <a:pt x="9003288" y="1822835"/>
                  <a:pt x="8997337" y="1820754"/>
                  <a:pt x="8992066" y="1816727"/>
                </a:cubicBezTo>
                <a:cubicBezTo>
                  <a:pt x="8996091" y="1811584"/>
                  <a:pt x="9001403" y="1810712"/>
                  <a:pt x="9005117" y="1812829"/>
                </a:cubicBezTo>
                <a:close/>
                <a:moveTo>
                  <a:pt x="999701" y="1811362"/>
                </a:moveTo>
                <a:cubicBezTo>
                  <a:pt x="996963" y="1819191"/>
                  <a:pt x="994367" y="1820478"/>
                  <a:pt x="990537" y="1819140"/>
                </a:cubicBezTo>
                <a:cubicBezTo>
                  <a:pt x="993273" y="1811313"/>
                  <a:pt x="995872" y="1810023"/>
                  <a:pt x="999701" y="1811362"/>
                </a:cubicBezTo>
                <a:close/>
                <a:moveTo>
                  <a:pt x="455451" y="1809738"/>
                </a:moveTo>
                <a:cubicBezTo>
                  <a:pt x="459193" y="1810500"/>
                  <a:pt x="461574" y="1813516"/>
                  <a:pt x="458853" y="1821299"/>
                </a:cubicBezTo>
                <a:cubicBezTo>
                  <a:pt x="453409" y="1817213"/>
                  <a:pt x="450009" y="1813841"/>
                  <a:pt x="443885" y="1811699"/>
                </a:cubicBezTo>
                <a:cubicBezTo>
                  <a:pt x="446607" y="1810467"/>
                  <a:pt x="451710" y="1808975"/>
                  <a:pt x="455451" y="1809738"/>
                </a:cubicBezTo>
                <a:close/>
                <a:moveTo>
                  <a:pt x="8993121" y="1805019"/>
                </a:moveTo>
                <a:cubicBezTo>
                  <a:pt x="8993606" y="1804677"/>
                  <a:pt x="8994097" y="1805359"/>
                  <a:pt x="8995076" y="1806727"/>
                </a:cubicBezTo>
                <a:cubicBezTo>
                  <a:pt x="8994437" y="1808551"/>
                  <a:pt x="8994437" y="1808551"/>
                  <a:pt x="8991204" y="1809468"/>
                </a:cubicBezTo>
                <a:cubicBezTo>
                  <a:pt x="8992161" y="1806730"/>
                  <a:pt x="8992638" y="1805363"/>
                  <a:pt x="8993121" y="1805019"/>
                </a:cubicBezTo>
                <a:close/>
                <a:moveTo>
                  <a:pt x="2495272" y="1804449"/>
                </a:moveTo>
                <a:lnTo>
                  <a:pt x="2363959" y="1808596"/>
                </a:lnTo>
                <a:lnTo>
                  <a:pt x="2336235" y="1810209"/>
                </a:lnTo>
                <a:lnTo>
                  <a:pt x="2385566" y="1824474"/>
                </a:lnTo>
                <a:cubicBezTo>
                  <a:pt x="2397975" y="1826609"/>
                  <a:pt x="2409696" y="1830706"/>
                  <a:pt x="2421417" y="1834803"/>
                </a:cubicBezTo>
                <a:cubicBezTo>
                  <a:pt x="2431872" y="1836254"/>
                  <a:pt x="2440627" y="1841518"/>
                  <a:pt x="2451877" y="1834426"/>
                </a:cubicBezTo>
                <a:cubicBezTo>
                  <a:pt x="2446589" y="1830741"/>
                  <a:pt x="2429331" y="1824708"/>
                  <a:pt x="2431499" y="1812235"/>
                </a:cubicBezTo>
                <a:cubicBezTo>
                  <a:pt x="2433560" y="1806339"/>
                  <a:pt x="2444015" y="1807791"/>
                  <a:pt x="2445642" y="1808359"/>
                </a:cubicBezTo>
                <a:cubicBezTo>
                  <a:pt x="2453457" y="1811092"/>
                  <a:pt x="2461958" y="1811858"/>
                  <a:pt x="2469086" y="1816555"/>
                </a:cubicBezTo>
                <a:lnTo>
                  <a:pt x="2469429" y="1838723"/>
                </a:lnTo>
                <a:lnTo>
                  <a:pt x="2489026" y="1837076"/>
                </a:lnTo>
                <a:cubicBezTo>
                  <a:pt x="2515887" y="1836798"/>
                  <a:pt x="2542360" y="1837198"/>
                  <a:pt x="2556163" y="1835302"/>
                </a:cubicBezTo>
                <a:cubicBezTo>
                  <a:pt x="2561296" y="1836995"/>
                  <a:pt x="2568036" y="1825246"/>
                  <a:pt x="2576277" y="1821514"/>
                </a:cubicBezTo>
                <a:lnTo>
                  <a:pt x="2578924" y="1821205"/>
                </a:lnTo>
                <a:close/>
                <a:moveTo>
                  <a:pt x="8915372" y="1804334"/>
                </a:moveTo>
                <a:cubicBezTo>
                  <a:pt x="8919957" y="1804086"/>
                  <a:pt x="8925518" y="1805619"/>
                  <a:pt x="8931123" y="1807853"/>
                </a:cubicBezTo>
                <a:cubicBezTo>
                  <a:pt x="8942334" y="1812320"/>
                  <a:pt x="8953724" y="1819590"/>
                  <a:pt x="8957862" y="1821038"/>
                </a:cubicBezTo>
                <a:cubicBezTo>
                  <a:pt x="8950461" y="1842209"/>
                  <a:pt x="8913744" y="1814386"/>
                  <a:pt x="8905467" y="1811493"/>
                </a:cubicBezTo>
                <a:cubicBezTo>
                  <a:pt x="8907175" y="1806607"/>
                  <a:pt x="8910786" y="1804580"/>
                  <a:pt x="8915372" y="1804334"/>
                </a:cubicBezTo>
                <a:close/>
                <a:moveTo>
                  <a:pt x="1529992" y="1804034"/>
                </a:moveTo>
                <a:cubicBezTo>
                  <a:pt x="1527255" y="1811865"/>
                  <a:pt x="1524757" y="1813186"/>
                  <a:pt x="1521131" y="1811918"/>
                </a:cubicBezTo>
                <a:cubicBezTo>
                  <a:pt x="1523182" y="1806048"/>
                  <a:pt x="1526367" y="1802767"/>
                  <a:pt x="1529992" y="1804034"/>
                </a:cubicBezTo>
                <a:close/>
                <a:moveTo>
                  <a:pt x="2567202" y="1802310"/>
                </a:moveTo>
                <a:lnTo>
                  <a:pt x="2612667" y="1813018"/>
                </a:lnTo>
                <a:lnTo>
                  <a:pt x="2625462" y="1815766"/>
                </a:lnTo>
                <a:lnTo>
                  <a:pt x="2632242" y="1814974"/>
                </a:lnTo>
                <a:lnTo>
                  <a:pt x="2639335" y="1815085"/>
                </a:lnTo>
                <a:lnTo>
                  <a:pt x="2636024" y="1813540"/>
                </a:lnTo>
                <a:lnTo>
                  <a:pt x="2587487" y="1802455"/>
                </a:lnTo>
                <a:close/>
                <a:moveTo>
                  <a:pt x="2879448" y="1800381"/>
                </a:moveTo>
                <a:lnTo>
                  <a:pt x="2897624" y="1802121"/>
                </a:lnTo>
                <a:lnTo>
                  <a:pt x="2888789" y="1800424"/>
                </a:lnTo>
                <a:close/>
                <a:moveTo>
                  <a:pt x="332606" y="1800211"/>
                </a:moveTo>
                <a:cubicBezTo>
                  <a:pt x="338296" y="1804322"/>
                  <a:pt x="350338" y="1810655"/>
                  <a:pt x="345711" y="1823890"/>
                </a:cubicBezTo>
                <a:cubicBezTo>
                  <a:pt x="337242" y="1820930"/>
                  <a:pt x="328773" y="1817970"/>
                  <a:pt x="320304" y="1815009"/>
                </a:cubicBezTo>
                <a:cubicBezTo>
                  <a:pt x="324756" y="1810199"/>
                  <a:pt x="328858" y="1805267"/>
                  <a:pt x="332606" y="1800211"/>
                </a:cubicBezTo>
                <a:close/>
                <a:moveTo>
                  <a:pt x="1178772" y="1797633"/>
                </a:moveTo>
                <a:cubicBezTo>
                  <a:pt x="1181101" y="1797289"/>
                  <a:pt x="1183349" y="1798655"/>
                  <a:pt x="1185193" y="1799299"/>
                </a:cubicBezTo>
                <a:cubicBezTo>
                  <a:pt x="1180985" y="1811336"/>
                  <a:pt x="1175890" y="1807625"/>
                  <a:pt x="1171871" y="1806220"/>
                </a:cubicBezTo>
                <a:cubicBezTo>
                  <a:pt x="1174034" y="1800029"/>
                  <a:pt x="1176443" y="1797977"/>
                  <a:pt x="1178772" y="1797633"/>
                </a:cubicBezTo>
                <a:close/>
                <a:moveTo>
                  <a:pt x="1075978" y="1797479"/>
                </a:moveTo>
                <a:cubicBezTo>
                  <a:pt x="1075020" y="1800215"/>
                  <a:pt x="1074541" y="1801584"/>
                  <a:pt x="1073872" y="1801820"/>
                </a:cubicBezTo>
                <a:cubicBezTo>
                  <a:pt x="1073200" y="1802052"/>
                  <a:pt x="1072337" y="1801155"/>
                  <a:pt x="1070612" y="1799357"/>
                </a:cubicBezTo>
                <a:cubicBezTo>
                  <a:pt x="1073240" y="1798570"/>
                  <a:pt x="1073240" y="1798570"/>
                  <a:pt x="1075978" y="1797479"/>
                </a:cubicBezTo>
                <a:close/>
                <a:moveTo>
                  <a:pt x="430750" y="1795735"/>
                </a:moveTo>
                <a:cubicBezTo>
                  <a:pt x="434752" y="1793840"/>
                  <a:pt x="437899" y="1794391"/>
                  <a:pt x="440703" y="1795921"/>
                </a:cubicBezTo>
                <a:cubicBezTo>
                  <a:pt x="443507" y="1797449"/>
                  <a:pt x="445969" y="1799957"/>
                  <a:pt x="448603" y="1801976"/>
                </a:cubicBezTo>
                <a:cubicBezTo>
                  <a:pt x="445936" y="1803240"/>
                  <a:pt x="445253" y="1805197"/>
                  <a:pt x="443268" y="1804504"/>
                </a:cubicBezTo>
                <a:cubicBezTo>
                  <a:pt x="439299" y="1803116"/>
                  <a:pt x="434032" y="1799077"/>
                  <a:pt x="430750" y="1795735"/>
                </a:cubicBezTo>
                <a:close/>
                <a:moveTo>
                  <a:pt x="1045016" y="1795541"/>
                </a:moveTo>
                <a:cubicBezTo>
                  <a:pt x="1047540" y="1795875"/>
                  <a:pt x="1049819" y="1798319"/>
                  <a:pt x="1050547" y="1801868"/>
                </a:cubicBezTo>
                <a:cubicBezTo>
                  <a:pt x="1046354" y="1802599"/>
                  <a:pt x="1041838" y="1803216"/>
                  <a:pt x="1038010" y="1801877"/>
                </a:cubicBezTo>
                <a:cubicBezTo>
                  <a:pt x="1039722" y="1796985"/>
                  <a:pt x="1042492" y="1795207"/>
                  <a:pt x="1045016" y="1795541"/>
                </a:cubicBezTo>
                <a:close/>
                <a:moveTo>
                  <a:pt x="2290065" y="1793766"/>
                </a:moveTo>
                <a:cubicBezTo>
                  <a:pt x="2290065" y="1793766"/>
                  <a:pt x="2302095" y="1797734"/>
                  <a:pt x="2299087" y="1796742"/>
                </a:cubicBezTo>
                <a:cubicBezTo>
                  <a:pt x="2298085" y="1796412"/>
                  <a:pt x="2295411" y="1795530"/>
                  <a:pt x="2290065" y="1793766"/>
                </a:cubicBezTo>
                <a:close/>
                <a:moveTo>
                  <a:pt x="1489212" y="1793713"/>
                </a:moveTo>
                <a:cubicBezTo>
                  <a:pt x="1500155" y="1795416"/>
                  <a:pt x="1509705" y="1794504"/>
                  <a:pt x="1520967" y="1794200"/>
                </a:cubicBezTo>
                <a:cubicBezTo>
                  <a:pt x="1518984" y="1799874"/>
                  <a:pt x="1517001" y="1805548"/>
                  <a:pt x="1515017" y="1811221"/>
                </a:cubicBezTo>
                <a:cubicBezTo>
                  <a:pt x="1505738" y="1805855"/>
                  <a:pt x="1498833" y="1799196"/>
                  <a:pt x="1489212" y="1793713"/>
                </a:cubicBezTo>
                <a:close/>
                <a:moveTo>
                  <a:pt x="1058937" y="1791901"/>
                </a:moveTo>
                <a:cubicBezTo>
                  <a:pt x="1061789" y="1791605"/>
                  <a:pt x="1065001" y="1791584"/>
                  <a:pt x="1067066" y="1792878"/>
                </a:cubicBezTo>
                <a:cubicBezTo>
                  <a:pt x="1069133" y="1794172"/>
                  <a:pt x="1070053" y="1796781"/>
                  <a:pt x="1068317" y="1801744"/>
                </a:cubicBezTo>
                <a:cubicBezTo>
                  <a:pt x="1066381" y="1801068"/>
                  <a:pt x="1063150" y="1800999"/>
                  <a:pt x="1060250" y="1799985"/>
                </a:cubicBezTo>
                <a:cubicBezTo>
                  <a:pt x="1058800" y="1799480"/>
                  <a:pt x="1057430" y="1798735"/>
                  <a:pt x="1056347" y="1797560"/>
                </a:cubicBezTo>
                <a:lnTo>
                  <a:pt x="1054952" y="1794360"/>
                </a:lnTo>
                <a:lnTo>
                  <a:pt x="1054798" y="1797393"/>
                </a:lnTo>
                <a:cubicBezTo>
                  <a:pt x="1054286" y="1798860"/>
                  <a:pt x="1053294" y="1800161"/>
                  <a:pt x="1051652" y="1801783"/>
                </a:cubicBezTo>
                <a:cubicBezTo>
                  <a:pt x="1050740" y="1799269"/>
                  <a:pt x="1051425" y="1797313"/>
                  <a:pt x="1050194" y="1794686"/>
                </a:cubicBezTo>
                <a:cubicBezTo>
                  <a:pt x="1052793" y="1793399"/>
                  <a:pt x="1052793" y="1793399"/>
                  <a:pt x="1055073" y="1791999"/>
                </a:cubicBezTo>
                <a:lnTo>
                  <a:pt x="1055049" y="1792433"/>
                </a:lnTo>
                <a:close/>
                <a:moveTo>
                  <a:pt x="2206600" y="1791635"/>
                </a:moveTo>
                <a:lnTo>
                  <a:pt x="2200975" y="1793009"/>
                </a:lnTo>
                <a:lnTo>
                  <a:pt x="2198180" y="1801003"/>
                </a:lnTo>
                <a:lnTo>
                  <a:pt x="2209761" y="1802753"/>
                </a:lnTo>
                <a:lnTo>
                  <a:pt x="2222009" y="1798619"/>
                </a:lnTo>
                <a:lnTo>
                  <a:pt x="2224376" y="1794060"/>
                </a:lnTo>
                <a:close/>
                <a:moveTo>
                  <a:pt x="974219" y="1790063"/>
                </a:moveTo>
                <a:cubicBezTo>
                  <a:pt x="978107" y="1790878"/>
                  <a:pt x="982062" y="1793894"/>
                  <a:pt x="985038" y="1794935"/>
                </a:cubicBezTo>
                <a:cubicBezTo>
                  <a:pt x="982325" y="1802696"/>
                  <a:pt x="978503" y="1804080"/>
                  <a:pt x="974612" y="1803265"/>
                </a:cubicBezTo>
                <a:cubicBezTo>
                  <a:pt x="970723" y="1802450"/>
                  <a:pt x="966768" y="1799434"/>
                  <a:pt x="963792" y="1798395"/>
                </a:cubicBezTo>
                <a:cubicBezTo>
                  <a:pt x="966505" y="1790633"/>
                  <a:pt x="970329" y="1789248"/>
                  <a:pt x="974219" y="1790063"/>
                </a:cubicBezTo>
                <a:close/>
                <a:moveTo>
                  <a:pt x="2238629" y="1788610"/>
                </a:moveTo>
                <a:lnTo>
                  <a:pt x="2237050" y="1790244"/>
                </a:lnTo>
                <a:lnTo>
                  <a:pt x="2232495" y="1794950"/>
                </a:lnTo>
                <a:lnTo>
                  <a:pt x="2234418" y="1792965"/>
                </a:lnTo>
                <a:lnTo>
                  <a:pt x="2237050" y="1790244"/>
                </a:lnTo>
                <a:lnTo>
                  <a:pt x="2237928" y="1789335"/>
                </a:lnTo>
                <a:cubicBezTo>
                  <a:pt x="2238864" y="1788369"/>
                  <a:pt x="2239332" y="1787886"/>
                  <a:pt x="2238629" y="1788610"/>
                </a:cubicBezTo>
                <a:close/>
                <a:moveTo>
                  <a:pt x="663115" y="1787710"/>
                </a:moveTo>
                <a:cubicBezTo>
                  <a:pt x="666946" y="1789049"/>
                  <a:pt x="668174" y="1791676"/>
                  <a:pt x="665438" y="1799505"/>
                </a:cubicBezTo>
                <a:cubicBezTo>
                  <a:pt x="661610" y="1798164"/>
                  <a:pt x="660492" y="1795213"/>
                  <a:pt x="663115" y="1787710"/>
                </a:cubicBezTo>
                <a:close/>
                <a:moveTo>
                  <a:pt x="2271668" y="1785987"/>
                </a:moveTo>
                <a:cubicBezTo>
                  <a:pt x="2273702" y="1783937"/>
                  <a:pt x="2265567" y="1792137"/>
                  <a:pt x="2265567" y="1792137"/>
                </a:cubicBezTo>
                <a:cubicBezTo>
                  <a:pt x="2269182" y="1788492"/>
                  <a:pt x="2270991" y="1786670"/>
                  <a:pt x="2271668" y="1785987"/>
                </a:cubicBezTo>
                <a:close/>
                <a:moveTo>
                  <a:pt x="8947704" y="1784903"/>
                </a:moveTo>
                <a:cubicBezTo>
                  <a:pt x="8950488" y="1784016"/>
                  <a:pt x="8953638" y="1784703"/>
                  <a:pt x="8956812" y="1786089"/>
                </a:cubicBezTo>
                <a:cubicBezTo>
                  <a:pt x="8963166" y="1788862"/>
                  <a:pt x="8969629" y="1794429"/>
                  <a:pt x="8973502" y="1795784"/>
                </a:cubicBezTo>
                <a:cubicBezTo>
                  <a:pt x="8966629" y="1815439"/>
                  <a:pt x="8946844" y="1795287"/>
                  <a:pt x="8940782" y="1793169"/>
                </a:cubicBezTo>
                <a:cubicBezTo>
                  <a:pt x="8942500" y="1788255"/>
                  <a:pt x="8944920" y="1785791"/>
                  <a:pt x="8947704" y="1784903"/>
                </a:cubicBezTo>
                <a:close/>
                <a:moveTo>
                  <a:pt x="9187142" y="1784071"/>
                </a:moveTo>
                <a:cubicBezTo>
                  <a:pt x="9190172" y="1785130"/>
                  <a:pt x="9195122" y="1785296"/>
                  <a:pt x="9198641" y="1787124"/>
                </a:cubicBezTo>
                <a:cubicBezTo>
                  <a:pt x="9202157" y="1788952"/>
                  <a:pt x="9204245" y="1792445"/>
                  <a:pt x="9201545" y="1800160"/>
                </a:cubicBezTo>
                <a:cubicBezTo>
                  <a:pt x="9195821" y="1798158"/>
                  <a:pt x="9181632" y="1799829"/>
                  <a:pt x="9187142" y="1784071"/>
                </a:cubicBezTo>
                <a:close/>
                <a:moveTo>
                  <a:pt x="1063678" y="1780237"/>
                </a:moveTo>
                <a:cubicBezTo>
                  <a:pt x="1067034" y="1783606"/>
                  <a:pt x="1070391" y="1786976"/>
                  <a:pt x="1073411" y="1790227"/>
                </a:cubicBezTo>
                <a:cubicBezTo>
                  <a:pt x="1072726" y="1792185"/>
                  <a:pt x="1071043" y="1791595"/>
                  <a:pt x="1070359" y="1793551"/>
                </a:cubicBezTo>
                <a:cubicBezTo>
                  <a:pt x="1065980" y="1792020"/>
                  <a:pt x="1060943" y="1788064"/>
                  <a:pt x="1063678" y="1780237"/>
                </a:cubicBezTo>
                <a:close/>
                <a:moveTo>
                  <a:pt x="414396" y="1779281"/>
                </a:moveTo>
                <a:cubicBezTo>
                  <a:pt x="417988" y="1778556"/>
                  <a:pt x="421105" y="1779195"/>
                  <a:pt x="423996" y="1780476"/>
                </a:cubicBezTo>
                <a:cubicBezTo>
                  <a:pt x="426888" y="1781756"/>
                  <a:pt x="429555" y="1783679"/>
                  <a:pt x="432248" y="1785522"/>
                </a:cubicBezTo>
                <a:cubicBezTo>
                  <a:pt x="427928" y="1788334"/>
                  <a:pt x="424756" y="1787854"/>
                  <a:pt x="422019" y="1786132"/>
                </a:cubicBezTo>
                <a:cubicBezTo>
                  <a:pt x="419281" y="1784409"/>
                  <a:pt x="416980" y="1781444"/>
                  <a:pt x="414396" y="1779281"/>
                </a:cubicBezTo>
                <a:close/>
                <a:moveTo>
                  <a:pt x="8813082" y="1779031"/>
                </a:moveTo>
                <a:cubicBezTo>
                  <a:pt x="8819312" y="1781209"/>
                  <a:pt x="8834812" y="1781593"/>
                  <a:pt x="8847112" y="1786126"/>
                </a:cubicBezTo>
                <a:cubicBezTo>
                  <a:pt x="8859411" y="1790659"/>
                  <a:pt x="8868513" y="1799343"/>
                  <a:pt x="8861946" y="1818126"/>
                </a:cubicBezTo>
                <a:cubicBezTo>
                  <a:pt x="8851563" y="1814497"/>
                  <a:pt x="8839785" y="1814857"/>
                  <a:pt x="8830798" y="1807237"/>
                </a:cubicBezTo>
                <a:cubicBezTo>
                  <a:pt x="8823885" y="1800343"/>
                  <a:pt x="8819296" y="1787921"/>
                  <a:pt x="8813082" y="1779031"/>
                </a:cubicBezTo>
                <a:close/>
                <a:moveTo>
                  <a:pt x="1539585" y="1776592"/>
                </a:moveTo>
                <a:cubicBezTo>
                  <a:pt x="1538561" y="1779528"/>
                  <a:pt x="1537252" y="1781814"/>
                  <a:pt x="1535746" y="1783210"/>
                </a:cubicBezTo>
                <a:lnTo>
                  <a:pt x="1535730" y="1783214"/>
                </a:lnTo>
                <a:lnTo>
                  <a:pt x="1535219" y="1787483"/>
                </a:lnTo>
                <a:cubicBezTo>
                  <a:pt x="1534262" y="1787148"/>
                  <a:pt x="1533009" y="1786125"/>
                  <a:pt x="1532266" y="1784407"/>
                </a:cubicBezTo>
                <a:lnTo>
                  <a:pt x="1532271" y="1784085"/>
                </a:lnTo>
                <a:lnTo>
                  <a:pt x="1530724" y="1784473"/>
                </a:lnTo>
                <a:lnTo>
                  <a:pt x="1532310" y="1781742"/>
                </a:lnTo>
                <a:lnTo>
                  <a:pt x="1532385" y="1777155"/>
                </a:lnTo>
                <a:lnTo>
                  <a:pt x="1534081" y="1778691"/>
                </a:lnTo>
                <a:lnTo>
                  <a:pt x="1534565" y="1777856"/>
                </a:lnTo>
                <a:cubicBezTo>
                  <a:pt x="1536071" y="1776459"/>
                  <a:pt x="1537773" y="1775957"/>
                  <a:pt x="1539585" y="1776592"/>
                </a:cubicBezTo>
                <a:close/>
                <a:moveTo>
                  <a:pt x="8747843" y="1772762"/>
                </a:moveTo>
                <a:cubicBezTo>
                  <a:pt x="8748525" y="1772489"/>
                  <a:pt x="8749414" y="1773313"/>
                  <a:pt x="8751194" y="1774958"/>
                </a:cubicBezTo>
                <a:cubicBezTo>
                  <a:pt x="8749095" y="1774224"/>
                  <a:pt x="8746361" y="1775316"/>
                  <a:pt x="8745723" y="1777141"/>
                </a:cubicBezTo>
                <a:cubicBezTo>
                  <a:pt x="8746680" y="1774404"/>
                  <a:pt x="8747159" y="1773035"/>
                  <a:pt x="8747843" y="1772762"/>
                </a:cubicBezTo>
                <a:close/>
                <a:moveTo>
                  <a:pt x="2002637" y="1771668"/>
                </a:moveTo>
                <a:cubicBezTo>
                  <a:pt x="2005116" y="1772814"/>
                  <a:pt x="2006323" y="1777600"/>
                  <a:pt x="2003950" y="1784387"/>
                </a:cubicBezTo>
                <a:cubicBezTo>
                  <a:pt x="1999845" y="1782950"/>
                  <a:pt x="1995740" y="1781515"/>
                  <a:pt x="1993686" y="1780797"/>
                </a:cubicBezTo>
                <a:cubicBezTo>
                  <a:pt x="1996405" y="1773019"/>
                  <a:pt x="2000158" y="1770523"/>
                  <a:pt x="2002637" y="1771668"/>
                </a:cubicBezTo>
                <a:close/>
                <a:moveTo>
                  <a:pt x="8684893" y="1767152"/>
                </a:moveTo>
                <a:cubicBezTo>
                  <a:pt x="8690409" y="1771266"/>
                  <a:pt x="8696259" y="1773312"/>
                  <a:pt x="8701773" y="1777427"/>
                </a:cubicBezTo>
                <a:cubicBezTo>
                  <a:pt x="8699027" y="1778654"/>
                  <a:pt x="8695598" y="1781828"/>
                  <a:pt x="8692171" y="1785004"/>
                </a:cubicBezTo>
                <a:cubicBezTo>
                  <a:pt x="8706626" y="1790057"/>
                  <a:pt x="8721081" y="1795109"/>
                  <a:pt x="8735538" y="1800165"/>
                </a:cubicBezTo>
                <a:cubicBezTo>
                  <a:pt x="8734834" y="1795546"/>
                  <a:pt x="8733452" y="1792874"/>
                  <a:pt x="8732747" y="1788255"/>
                </a:cubicBezTo>
                <a:cubicBezTo>
                  <a:pt x="8740987" y="1784576"/>
                  <a:pt x="8751973" y="1779669"/>
                  <a:pt x="8762297" y="1783278"/>
                </a:cubicBezTo>
                <a:cubicBezTo>
                  <a:pt x="8757529" y="1796919"/>
                  <a:pt x="8758591" y="1806037"/>
                  <a:pt x="8762743" y="1814048"/>
                </a:cubicBezTo>
                <a:cubicBezTo>
                  <a:pt x="8765509" y="1819388"/>
                  <a:pt x="8775814" y="1816432"/>
                  <a:pt x="8771727" y="1828125"/>
                </a:cubicBezTo>
                <a:cubicBezTo>
                  <a:pt x="8759336" y="1823793"/>
                  <a:pt x="8656835" y="1807638"/>
                  <a:pt x="8665690" y="1782308"/>
                </a:cubicBezTo>
                <a:cubicBezTo>
                  <a:pt x="8669820" y="1783750"/>
                  <a:pt x="8673951" y="1785196"/>
                  <a:pt x="8678079" y="1786636"/>
                </a:cubicBezTo>
                <a:cubicBezTo>
                  <a:pt x="8680806" y="1778843"/>
                  <a:pt x="8682849" y="1772998"/>
                  <a:pt x="8684893" y="1767152"/>
                </a:cubicBezTo>
                <a:close/>
                <a:moveTo>
                  <a:pt x="636484" y="1766659"/>
                </a:moveTo>
                <a:cubicBezTo>
                  <a:pt x="639346" y="1767660"/>
                  <a:pt x="644156" y="1768225"/>
                  <a:pt x="647643" y="1770281"/>
                </a:cubicBezTo>
                <a:cubicBezTo>
                  <a:pt x="651128" y="1772336"/>
                  <a:pt x="653290" y="1775882"/>
                  <a:pt x="650855" y="1782845"/>
                </a:cubicBezTo>
                <a:cubicBezTo>
                  <a:pt x="647825" y="1781786"/>
                  <a:pt x="642841" y="1781717"/>
                  <a:pt x="639310" y="1779925"/>
                </a:cubicBezTo>
                <a:cubicBezTo>
                  <a:pt x="635780" y="1778133"/>
                  <a:pt x="633703" y="1774615"/>
                  <a:pt x="636484" y="1766659"/>
                </a:cubicBezTo>
                <a:close/>
                <a:moveTo>
                  <a:pt x="1288110" y="1764678"/>
                </a:moveTo>
                <a:cubicBezTo>
                  <a:pt x="1286057" y="1770551"/>
                  <a:pt x="1282773" y="1773794"/>
                  <a:pt x="1278946" y="1772455"/>
                </a:cubicBezTo>
                <a:cubicBezTo>
                  <a:pt x="1281682" y="1764628"/>
                  <a:pt x="1284281" y="1763340"/>
                  <a:pt x="1288110" y="1764678"/>
                </a:cubicBezTo>
                <a:close/>
                <a:moveTo>
                  <a:pt x="404525" y="1762133"/>
                </a:moveTo>
                <a:cubicBezTo>
                  <a:pt x="407912" y="1765419"/>
                  <a:pt x="413974" y="1767538"/>
                  <a:pt x="417022" y="1770706"/>
                </a:cubicBezTo>
                <a:cubicBezTo>
                  <a:pt x="413861" y="1773808"/>
                  <a:pt x="410749" y="1773245"/>
                  <a:pt x="407754" y="1771409"/>
                </a:cubicBezTo>
                <a:cubicBezTo>
                  <a:pt x="404760" y="1769574"/>
                  <a:pt x="401877" y="1766463"/>
                  <a:pt x="399175" y="1764467"/>
                </a:cubicBezTo>
                <a:cubicBezTo>
                  <a:pt x="401195" y="1765173"/>
                  <a:pt x="401850" y="1763300"/>
                  <a:pt x="404525" y="1762133"/>
                </a:cubicBezTo>
                <a:close/>
                <a:moveTo>
                  <a:pt x="8936223" y="1761411"/>
                </a:moveTo>
                <a:cubicBezTo>
                  <a:pt x="8934219" y="1767140"/>
                  <a:pt x="8930893" y="1770516"/>
                  <a:pt x="8927062" y="1769178"/>
                </a:cubicBezTo>
                <a:cubicBezTo>
                  <a:pt x="8929890" y="1761088"/>
                  <a:pt x="8932395" y="1760073"/>
                  <a:pt x="8936223" y="1761411"/>
                </a:cubicBezTo>
                <a:close/>
                <a:moveTo>
                  <a:pt x="732498" y="1758475"/>
                </a:moveTo>
                <a:cubicBezTo>
                  <a:pt x="730446" y="1764345"/>
                  <a:pt x="727164" y="1767588"/>
                  <a:pt x="724020" y="1764294"/>
                </a:cubicBezTo>
                <a:cubicBezTo>
                  <a:pt x="726071" y="1758422"/>
                  <a:pt x="730584" y="1757805"/>
                  <a:pt x="732498" y="1758475"/>
                </a:cubicBezTo>
                <a:close/>
                <a:moveTo>
                  <a:pt x="1506314" y="1758291"/>
                </a:moveTo>
                <a:cubicBezTo>
                  <a:pt x="1504260" y="1764160"/>
                  <a:pt x="1500977" y="1767405"/>
                  <a:pt x="1497149" y="1766068"/>
                </a:cubicBezTo>
                <a:cubicBezTo>
                  <a:pt x="1499885" y="1758239"/>
                  <a:pt x="1502483" y="1756952"/>
                  <a:pt x="1506314" y="1758291"/>
                </a:cubicBezTo>
                <a:close/>
                <a:moveTo>
                  <a:pt x="8835958" y="1751652"/>
                </a:moveTo>
                <a:cubicBezTo>
                  <a:pt x="8838152" y="1752235"/>
                  <a:pt x="8840275" y="1753109"/>
                  <a:pt x="8842271" y="1754017"/>
                </a:cubicBezTo>
                <a:cubicBezTo>
                  <a:pt x="8844933" y="1755226"/>
                  <a:pt x="8847368" y="1756495"/>
                  <a:pt x="8849438" y="1757218"/>
                </a:cubicBezTo>
                <a:cubicBezTo>
                  <a:pt x="8867369" y="1765720"/>
                  <a:pt x="8886693" y="1770243"/>
                  <a:pt x="8905321" y="1776756"/>
                </a:cubicBezTo>
                <a:cubicBezTo>
                  <a:pt x="8877024" y="1771327"/>
                  <a:pt x="8846656" y="1765175"/>
                  <a:pt x="8815938" y="1761132"/>
                </a:cubicBezTo>
                <a:cubicBezTo>
                  <a:pt x="8822179" y="1750758"/>
                  <a:pt x="8829378" y="1749900"/>
                  <a:pt x="8835958" y="1751652"/>
                </a:cubicBezTo>
                <a:close/>
                <a:moveTo>
                  <a:pt x="1073777" y="1751348"/>
                </a:moveTo>
                <a:cubicBezTo>
                  <a:pt x="1077818" y="1752761"/>
                  <a:pt x="1078133" y="1757264"/>
                  <a:pt x="1076081" y="1763134"/>
                </a:cubicBezTo>
                <a:cubicBezTo>
                  <a:pt x="1072376" y="1761838"/>
                  <a:pt x="1071040" y="1759175"/>
                  <a:pt x="1073777" y="1751348"/>
                </a:cubicBezTo>
                <a:close/>
                <a:moveTo>
                  <a:pt x="1455170" y="1747079"/>
                </a:moveTo>
                <a:cubicBezTo>
                  <a:pt x="1456985" y="1747715"/>
                  <a:pt x="1458002" y="1749169"/>
                  <a:pt x="1458310" y="1751198"/>
                </a:cubicBezTo>
                <a:lnTo>
                  <a:pt x="1458098" y="1752641"/>
                </a:lnTo>
                <a:lnTo>
                  <a:pt x="1462379" y="1755068"/>
                </a:lnTo>
                <a:cubicBezTo>
                  <a:pt x="1464838" y="1757386"/>
                  <a:pt x="1466340" y="1760199"/>
                  <a:pt x="1467065" y="1758718"/>
                </a:cubicBezTo>
                <a:lnTo>
                  <a:pt x="1467517" y="1755795"/>
                </a:lnTo>
                <a:lnTo>
                  <a:pt x="1465614" y="1756090"/>
                </a:lnTo>
                <a:cubicBezTo>
                  <a:pt x="1463527" y="1757007"/>
                  <a:pt x="1466110" y="1752143"/>
                  <a:pt x="1467533" y="1749657"/>
                </a:cubicBezTo>
                <a:lnTo>
                  <a:pt x="1467540" y="1749641"/>
                </a:lnTo>
                <a:lnTo>
                  <a:pt x="1467540" y="1748609"/>
                </a:lnTo>
                <a:lnTo>
                  <a:pt x="1467892" y="1749043"/>
                </a:lnTo>
                <a:lnTo>
                  <a:pt x="1468351" y="1748261"/>
                </a:lnTo>
                <a:lnTo>
                  <a:pt x="1468360" y="1749616"/>
                </a:lnTo>
                <a:lnTo>
                  <a:pt x="1479340" y="1763115"/>
                </a:lnTo>
                <a:cubicBezTo>
                  <a:pt x="1482521" y="1768996"/>
                  <a:pt x="1484745" y="1775944"/>
                  <a:pt x="1485409" y="1784031"/>
                </a:cubicBezTo>
                <a:cubicBezTo>
                  <a:pt x="1482125" y="1783444"/>
                  <a:pt x="1478668" y="1782514"/>
                  <a:pt x="1475261" y="1781149"/>
                </a:cubicBezTo>
                <a:cubicBezTo>
                  <a:pt x="1465040" y="1777050"/>
                  <a:pt x="1455269" y="1769008"/>
                  <a:pt x="1451950" y="1754380"/>
                </a:cubicBezTo>
                <a:lnTo>
                  <a:pt x="1454191" y="1753697"/>
                </a:lnTo>
                <a:close/>
                <a:moveTo>
                  <a:pt x="274379" y="1745801"/>
                </a:moveTo>
                <a:cubicBezTo>
                  <a:pt x="272465" y="1751276"/>
                  <a:pt x="272465" y="1751276"/>
                  <a:pt x="268269" y="1749808"/>
                </a:cubicBezTo>
                <a:cubicBezTo>
                  <a:pt x="270656" y="1748596"/>
                  <a:pt x="271293" y="1746771"/>
                  <a:pt x="274379" y="1745801"/>
                </a:cubicBezTo>
                <a:close/>
                <a:moveTo>
                  <a:pt x="392384" y="1744946"/>
                </a:moveTo>
                <a:cubicBezTo>
                  <a:pt x="395611" y="1748337"/>
                  <a:pt x="399544" y="1749710"/>
                  <a:pt x="402770" y="1753100"/>
                </a:cubicBezTo>
                <a:cubicBezTo>
                  <a:pt x="400027" y="1757796"/>
                  <a:pt x="396551" y="1758277"/>
                  <a:pt x="394198" y="1756323"/>
                </a:cubicBezTo>
                <a:cubicBezTo>
                  <a:pt x="391847" y="1754370"/>
                  <a:pt x="390623" y="1749985"/>
                  <a:pt x="392384" y="1744946"/>
                </a:cubicBezTo>
                <a:close/>
                <a:moveTo>
                  <a:pt x="9080491" y="1738903"/>
                </a:moveTo>
                <a:cubicBezTo>
                  <a:pt x="9086748" y="1741091"/>
                  <a:pt x="9095090" y="1744008"/>
                  <a:pt x="9103430" y="1746924"/>
                </a:cubicBezTo>
                <a:cubicBezTo>
                  <a:pt x="9107603" y="1748382"/>
                  <a:pt x="9111771" y="1749840"/>
                  <a:pt x="9118028" y="1752026"/>
                </a:cubicBezTo>
                <a:cubicBezTo>
                  <a:pt x="9117397" y="1753833"/>
                  <a:pt x="9116872" y="1755337"/>
                  <a:pt x="9115609" y="1758948"/>
                </a:cubicBezTo>
                <a:cubicBezTo>
                  <a:pt x="9107267" y="1756031"/>
                  <a:pt x="9098926" y="1753115"/>
                  <a:pt x="9092670" y="1750927"/>
                </a:cubicBezTo>
                <a:cubicBezTo>
                  <a:pt x="9086414" y="1748741"/>
                  <a:pt x="9082244" y="1747283"/>
                  <a:pt x="9078073" y="1745825"/>
                </a:cubicBezTo>
                <a:cubicBezTo>
                  <a:pt x="9079334" y="1742213"/>
                  <a:pt x="9079860" y="1740709"/>
                  <a:pt x="9080491" y="1738903"/>
                </a:cubicBezTo>
                <a:close/>
                <a:moveTo>
                  <a:pt x="1273071" y="1736911"/>
                </a:moveTo>
                <a:cubicBezTo>
                  <a:pt x="1270335" y="1744738"/>
                  <a:pt x="1267838" y="1746061"/>
                  <a:pt x="1264210" y="1744793"/>
                </a:cubicBezTo>
                <a:cubicBezTo>
                  <a:pt x="1266946" y="1736965"/>
                  <a:pt x="1269445" y="1735642"/>
                  <a:pt x="1273071" y="1736911"/>
                </a:cubicBezTo>
                <a:close/>
                <a:moveTo>
                  <a:pt x="1117241" y="1734299"/>
                </a:moveTo>
                <a:cubicBezTo>
                  <a:pt x="1115210" y="1740104"/>
                  <a:pt x="1113181" y="1745912"/>
                  <a:pt x="1111152" y="1751717"/>
                </a:cubicBezTo>
                <a:cubicBezTo>
                  <a:pt x="1121025" y="1755168"/>
                  <a:pt x="1130622" y="1752009"/>
                  <a:pt x="1137843" y="1756705"/>
                </a:cubicBezTo>
                <a:cubicBezTo>
                  <a:pt x="1145740" y="1759465"/>
                  <a:pt x="1144332" y="1769832"/>
                  <a:pt x="1145575" y="1778955"/>
                </a:cubicBezTo>
                <a:cubicBezTo>
                  <a:pt x="1123180" y="1773297"/>
                  <a:pt x="1107147" y="1756834"/>
                  <a:pt x="1088813" y="1739565"/>
                </a:cubicBezTo>
                <a:cubicBezTo>
                  <a:pt x="1098065" y="1738454"/>
                  <a:pt x="1109289" y="1738034"/>
                  <a:pt x="1117241" y="1734299"/>
                </a:cubicBezTo>
                <a:close/>
                <a:moveTo>
                  <a:pt x="381951" y="1732860"/>
                </a:moveTo>
                <a:cubicBezTo>
                  <a:pt x="384414" y="1732406"/>
                  <a:pt x="386980" y="1733304"/>
                  <a:pt x="389033" y="1734021"/>
                </a:cubicBezTo>
                <a:cubicBezTo>
                  <a:pt x="385102" y="1745265"/>
                  <a:pt x="379599" y="1741237"/>
                  <a:pt x="375493" y="1739801"/>
                </a:cubicBezTo>
                <a:cubicBezTo>
                  <a:pt x="377130" y="1735117"/>
                  <a:pt x="379490" y="1733313"/>
                  <a:pt x="381951" y="1732860"/>
                </a:cubicBezTo>
                <a:close/>
                <a:moveTo>
                  <a:pt x="8703849" y="1731532"/>
                </a:moveTo>
                <a:cubicBezTo>
                  <a:pt x="8711295" y="1734135"/>
                  <a:pt x="8742187" y="1736272"/>
                  <a:pt x="8761948" y="1744263"/>
                </a:cubicBezTo>
                <a:cubicBezTo>
                  <a:pt x="8773804" y="1749058"/>
                  <a:pt x="8781654" y="1755960"/>
                  <a:pt x="8778026" y="1766338"/>
                </a:cubicBezTo>
                <a:cubicBezTo>
                  <a:pt x="8758600" y="1763983"/>
                  <a:pt x="8739525" y="1759533"/>
                  <a:pt x="8719873" y="1756729"/>
                </a:cubicBezTo>
                <a:cubicBezTo>
                  <a:pt x="8711703" y="1753872"/>
                  <a:pt x="8697745" y="1748992"/>
                  <a:pt x="8703849" y="1731532"/>
                </a:cubicBezTo>
                <a:close/>
                <a:moveTo>
                  <a:pt x="560578" y="1730790"/>
                </a:moveTo>
                <a:cubicBezTo>
                  <a:pt x="564404" y="1732130"/>
                  <a:pt x="564952" y="1736712"/>
                  <a:pt x="562898" y="1742583"/>
                </a:cubicBezTo>
                <a:cubicBezTo>
                  <a:pt x="559072" y="1741246"/>
                  <a:pt x="557840" y="1738618"/>
                  <a:pt x="560578" y="1730790"/>
                </a:cubicBezTo>
                <a:close/>
                <a:moveTo>
                  <a:pt x="8875205" y="1727807"/>
                </a:moveTo>
                <a:cubicBezTo>
                  <a:pt x="8876187" y="1728150"/>
                  <a:pt x="8877462" y="1728453"/>
                  <a:pt x="8878750" y="1728902"/>
                </a:cubicBezTo>
                <a:cubicBezTo>
                  <a:pt x="8882621" y="1730255"/>
                  <a:pt x="8886639" y="1732962"/>
                  <a:pt x="8883392" y="1742247"/>
                </a:cubicBezTo>
                <a:cubicBezTo>
                  <a:pt x="8877496" y="1740186"/>
                  <a:pt x="8870995" y="1739843"/>
                  <a:pt x="8875205" y="1727807"/>
                </a:cubicBezTo>
                <a:close/>
                <a:moveTo>
                  <a:pt x="2085631" y="1727570"/>
                </a:moveTo>
                <a:cubicBezTo>
                  <a:pt x="2087578" y="1728251"/>
                  <a:pt x="2091469" y="1729613"/>
                  <a:pt x="2095360" y="1730971"/>
                </a:cubicBezTo>
                <a:cubicBezTo>
                  <a:pt x="2093377" y="1736644"/>
                  <a:pt x="2091395" y="1742316"/>
                  <a:pt x="2089410" y="1747990"/>
                </a:cubicBezTo>
                <a:cubicBezTo>
                  <a:pt x="2085519" y="1746630"/>
                  <a:pt x="2081628" y="1745269"/>
                  <a:pt x="2079684" y="1744589"/>
                </a:cubicBezTo>
                <a:cubicBezTo>
                  <a:pt x="2081667" y="1738916"/>
                  <a:pt x="2083650" y="1733243"/>
                  <a:pt x="2085631" y="1727570"/>
                </a:cubicBezTo>
                <a:close/>
                <a:moveTo>
                  <a:pt x="1448053" y="1726579"/>
                </a:moveTo>
                <a:cubicBezTo>
                  <a:pt x="1450074" y="1727285"/>
                  <a:pt x="1463830" y="1738743"/>
                  <a:pt x="1455345" y="1744639"/>
                </a:cubicBezTo>
                <a:cubicBezTo>
                  <a:pt x="1453299" y="1747250"/>
                  <a:pt x="1451648" y="1747919"/>
                  <a:pt x="1450364" y="1747330"/>
                </a:cubicBezTo>
                <a:cubicBezTo>
                  <a:pt x="1446516" y="1745570"/>
                  <a:pt x="1445984" y="1732503"/>
                  <a:pt x="1448053" y="1726579"/>
                </a:cubicBezTo>
                <a:close/>
                <a:moveTo>
                  <a:pt x="1423727" y="1726385"/>
                </a:moveTo>
                <a:cubicBezTo>
                  <a:pt x="1425373" y="1726960"/>
                  <a:pt x="1426909" y="1728082"/>
                  <a:pt x="1427765" y="1729838"/>
                </a:cubicBezTo>
                <a:lnTo>
                  <a:pt x="1427731" y="1733541"/>
                </a:lnTo>
                <a:lnTo>
                  <a:pt x="1430610" y="1730820"/>
                </a:lnTo>
                <a:cubicBezTo>
                  <a:pt x="1437256" y="1730912"/>
                  <a:pt x="1441122" y="1738959"/>
                  <a:pt x="1440322" y="1747609"/>
                </a:cubicBezTo>
                <a:cubicBezTo>
                  <a:pt x="1432981" y="1749508"/>
                  <a:pt x="1427031" y="1747427"/>
                  <a:pt x="1420384" y="1747335"/>
                </a:cubicBezTo>
                <a:cubicBezTo>
                  <a:pt x="1421427" y="1744351"/>
                  <a:pt x="1422992" y="1739875"/>
                  <a:pt x="1424792" y="1736320"/>
                </a:cubicBezTo>
                <a:lnTo>
                  <a:pt x="1425719" y="1735443"/>
                </a:lnTo>
                <a:lnTo>
                  <a:pt x="1423548" y="1733618"/>
                </a:lnTo>
                <a:cubicBezTo>
                  <a:pt x="1422732" y="1731872"/>
                  <a:pt x="1422636" y="1729506"/>
                  <a:pt x="1423727" y="1726385"/>
                </a:cubicBezTo>
                <a:close/>
                <a:moveTo>
                  <a:pt x="1070211" y="1720783"/>
                </a:moveTo>
                <a:cubicBezTo>
                  <a:pt x="1072694" y="1720337"/>
                  <a:pt x="1075485" y="1721313"/>
                  <a:pt x="1078357" y="1722317"/>
                </a:cubicBezTo>
                <a:cubicBezTo>
                  <a:pt x="1074426" y="1733560"/>
                  <a:pt x="1067742" y="1729120"/>
                  <a:pt x="1063915" y="1727782"/>
                </a:cubicBezTo>
                <a:cubicBezTo>
                  <a:pt x="1065552" y="1723098"/>
                  <a:pt x="1067727" y="1721229"/>
                  <a:pt x="1070211" y="1720783"/>
                </a:cubicBezTo>
                <a:close/>
                <a:moveTo>
                  <a:pt x="8801883" y="1712132"/>
                </a:moveTo>
                <a:cubicBezTo>
                  <a:pt x="8805009" y="1711083"/>
                  <a:pt x="8808537" y="1711726"/>
                  <a:pt x="8812027" y="1713108"/>
                </a:cubicBezTo>
                <a:cubicBezTo>
                  <a:pt x="8819008" y="1715874"/>
                  <a:pt x="8825834" y="1721603"/>
                  <a:pt x="8828982" y="1722703"/>
                </a:cubicBezTo>
                <a:cubicBezTo>
                  <a:pt x="8822154" y="1742234"/>
                  <a:pt x="8802545" y="1724234"/>
                  <a:pt x="8794151" y="1721300"/>
                </a:cubicBezTo>
                <a:cubicBezTo>
                  <a:pt x="8796032" y="1715921"/>
                  <a:pt x="8798757" y="1713181"/>
                  <a:pt x="8801883" y="1712132"/>
                </a:cubicBezTo>
                <a:close/>
                <a:moveTo>
                  <a:pt x="2041850" y="1711872"/>
                </a:moveTo>
                <a:cubicBezTo>
                  <a:pt x="2044298" y="1711598"/>
                  <a:pt x="2046916" y="1713079"/>
                  <a:pt x="2049709" y="1714055"/>
                </a:cubicBezTo>
                <a:cubicBezTo>
                  <a:pt x="2045481" y="1726148"/>
                  <a:pt x="2038735" y="1721528"/>
                  <a:pt x="2035009" y="1720226"/>
                </a:cubicBezTo>
                <a:cubicBezTo>
                  <a:pt x="2037124" y="1714178"/>
                  <a:pt x="2039402" y="1712147"/>
                  <a:pt x="2041850" y="1711872"/>
                </a:cubicBezTo>
                <a:close/>
                <a:moveTo>
                  <a:pt x="2706569" y="1711040"/>
                </a:moveTo>
                <a:cubicBezTo>
                  <a:pt x="2703879" y="1718736"/>
                  <a:pt x="2705980" y="1722136"/>
                  <a:pt x="2709486" y="1723866"/>
                </a:cubicBezTo>
                <a:cubicBezTo>
                  <a:pt x="2712991" y="1725596"/>
                  <a:pt x="2717902" y="1725661"/>
                  <a:pt x="2720832" y="1726685"/>
                </a:cubicBezTo>
                <a:lnTo>
                  <a:pt x="2720007" y="1723543"/>
                </a:lnTo>
                <a:lnTo>
                  <a:pt x="2711799" y="1721285"/>
                </a:lnTo>
                <a:lnTo>
                  <a:pt x="2717522" y="1720831"/>
                </a:lnTo>
                <a:lnTo>
                  <a:pt x="2719265" y="1720713"/>
                </a:lnTo>
                <a:lnTo>
                  <a:pt x="2717659" y="1714596"/>
                </a:lnTo>
                <a:cubicBezTo>
                  <a:pt x="2714240" y="1712619"/>
                  <a:pt x="2709500" y="1712064"/>
                  <a:pt x="2706569" y="1711040"/>
                </a:cubicBezTo>
                <a:close/>
                <a:moveTo>
                  <a:pt x="1136305" y="1710710"/>
                </a:moveTo>
                <a:cubicBezTo>
                  <a:pt x="1140197" y="1711514"/>
                  <a:pt x="1144139" y="1714566"/>
                  <a:pt x="1147113" y="1715606"/>
                </a:cubicBezTo>
                <a:cubicBezTo>
                  <a:pt x="1143464" y="1726048"/>
                  <a:pt x="1136640" y="1724082"/>
                  <a:pt x="1130943" y="1721567"/>
                </a:cubicBezTo>
                <a:cubicBezTo>
                  <a:pt x="1129044" y="1720728"/>
                  <a:pt x="1127273" y="1719829"/>
                  <a:pt x="1125784" y="1719309"/>
                </a:cubicBezTo>
                <a:cubicBezTo>
                  <a:pt x="1128565" y="1711352"/>
                  <a:pt x="1132410" y="1709907"/>
                  <a:pt x="1136305" y="1710710"/>
                </a:cubicBezTo>
                <a:close/>
                <a:moveTo>
                  <a:pt x="869481" y="1706848"/>
                </a:moveTo>
                <a:cubicBezTo>
                  <a:pt x="871335" y="1707393"/>
                  <a:pt x="872819" y="1708734"/>
                  <a:pt x="873598" y="1711197"/>
                </a:cubicBezTo>
                <a:cubicBezTo>
                  <a:pt x="876377" y="1723122"/>
                  <a:pt x="887375" y="1724775"/>
                  <a:pt x="898373" y="1726431"/>
                </a:cubicBezTo>
                <a:cubicBezTo>
                  <a:pt x="907311" y="1727364"/>
                  <a:pt x="901835" y="1736402"/>
                  <a:pt x="908040" y="1745142"/>
                </a:cubicBezTo>
                <a:cubicBezTo>
                  <a:pt x="910233" y="1752116"/>
                  <a:pt x="920420" y="1749472"/>
                  <a:pt x="927406" y="1749358"/>
                </a:cubicBezTo>
                <a:cubicBezTo>
                  <a:pt x="923294" y="1754492"/>
                  <a:pt x="918487" y="1755002"/>
                  <a:pt x="916440" y="1760857"/>
                </a:cubicBezTo>
                <a:cubicBezTo>
                  <a:pt x="919184" y="1759626"/>
                  <a:pt x="923994" y="1759117"/>
                  <a:pt x="927422" y="1755934"/>
                </a:cubicBezTo>
                <a:cubicBezTo>
                  <a:pt x="923344" y="1774222"/>
                  <a:pt x="931953" y="1781614"/>
                  <a:pt x="940222" y="1791077"/>
                </a:cubicBezTo>
                <a:cubicBezTo>
                  <a:pt x="951236" y="1799309"/>
                  <a:pt x="959505" y="1808770"/>
                  <a:pt x="970518" y="1817002"/>
                </a:cubicBezTo>
                <a:cubicBezTo>
                  <a:pt x="921346" y="1799811"/>
                  <a:pt x="886871" y="1752710"/>
                  <a:pt x="851961" y="1714585"/>
                </a:cubicBezTo>
                <a:cubicBezTo>
                  <a:pt x="855044" y="1710735"/>
                  <a:pt x="863921" y="1705212"/>
                  <a:pt x="869481" y="1706848"/>
                </a:cubicBezTo>
                <a:close/>
                <a:moveTo>
                  <a:pt x="1051407" y="1700994"/>
                </a:moveTo>
                <a:cubicBezTo>
                  <a:pt x="1053878" y="1700652"/>
                  <a:pt x="1056522" y="1702058"/>
                  <a:pt x="1059317" y="1703035"/>
                </a:cubicBezTo>
                <a:cubicBezTo>
                  <a:pt x="1056071" y="1712321"/>
                  <a:pt x="1051474" y="1712016"/>
                  <a:pt x="1047806" y="1710735"/>
                </a:cubicBezTo>
                <a:cubicBezTo>
                  <a:pt x="1046583" y="1710306"/>
                  <a:pt x="1045463" y="1709770"/>
                  <a:pt x="1044533" y="1709445"/>
                </a:cubicBezTo>
                <a:cubicBezTo>
                  <a:pt x="1046637" y="1703427"/>
                  <a:pt x="1048936" y="1701336"/>
                  <a:pt x="1051407" y="1700994"/>
                </a:cubicBezTo>
                <a:close/>
                <a:moveTo>
                  <a:pt x="2644968" y="1700163"/>
                </a:moveTo>
                <a:cubicBezTo>
                  <a:pt x="2644862" y="1706739"/>
                  <a:pt x="2644754" y="1713316"/>
                  <a:pt x="2644647" y="1719894"/>
                </a:cubicBezTo>
                <a:cubicBezTo>
                  <a:pt x="2661648" y="1721429"/>
                  <a:pt x="2678653" y="1722964"/>
                  <a:pt x="2695328" y="1724382"/>
                </a:cubicBezTo>
                <a:cubicBezTo>
                  <a:pt x="2692795" y="1719088"/>
                  <a:pt x="2690835" y="1712153"/>
                  <a:pt x="2689313" y="1705008"/>
                </a:cubicBezTo>
                <a:cubicBezTo>
                  <a:pt x="2684833" y="1705279"/>
                  <a:pt x="2680125" y="1706206"/>
                  <a:pt x="2674264" y="1704157"/>
                </a:cubicBezTo>
                <a:cubicBezTo>
                  <a:pt x="2665765" y="1703389"/>
                  <a:pt x="2655424" y="1701614"/>
                  <a:pt x="2644968" y="1700163"/>
                </a:cubicBezTo>
                <a:close/>
                <a:moveTo>
                  <a:pt x="2799845" y="1699413"/>
                </a:moveTo>
                <a:lnTo>
                  <a:pt x="2803988" y="1700993"/>
                </a:lnTo>
                <a:lnTo>
                  <a:pt x="2834693" y="1709921"/>
                </a:lnTo>
                <a:lnTo>
                  <a:pt x="2851164" y="1705809"/>
                </a:lnTo>
                <a:close/>
                <a:moveTo>
                  <a:pt x="2736963" y="1697443"/>
                </a:moveTo>
                <a:lnTo>
                  <a:pt x="2735609" y="1698762"/>
                </a:lnTo>
                <a:lnTo>
                  <a:pt x="2741919" y="1697483"/>
                </a:lnTo>
                <a:close/>
                <a:moveTo>
                  <a:pt x="2292560" y="1694370"/>
                </a:moveTo>
                <a:cubicBezTo>
                  <a:pt x="2296389" y="1695709"/>
                  <a:pt x="2297618" y="1698334"/>
                  <a:pt x="2294882" y="1706163"/>
                </a:cubicBezTo>
                <a:cubicBezTo>
                  <a:pt x="2291054" y="1704824"/>
                  <a:pt x="2289823" y="1702199"/>
                  <a:pt x="2292560" y="1694370"/>
                </a:cubicBezTo>
                <a:close/>
                <a:moveTo>
                  <a:pt x="2591748" y="1693657"/>
                </a:moveTo>
                <a:cubicBezTo>
                  <a:pt x="2588946" y="1701674"/>
                  <a:pt x="2586324" y="1702684"/>
                  <a:pt x="2582621" y="1701389"/>
                </a:cubicBezTo>
                <a:cubicBezTo>
                  <a:pt x="2584684" y="1695490"/>
                  <a:pt x="2587707" y="1692243"/>
                  <a:pt x="2591748" y="1693657"/>
                </a:cubicBezTo>
                <a:close/>
                <a:moveTo>
                  <a:pt x="2359755" y="1691945"/>
                </a:moveTo>
                <a:cubicBezTo>
                  <a:pt x="2365277" y="1695803"/>
                  <a:pt x="2374760" y="1701435"/>
                  <a:pt x="2365030" y="1709612"/>
                </a:cubicBezTo>
                <a:cubicBezTo>
                  <a:pt x="2362392" y="1704058"/>
                  <a:pt x="2362133" y="1699336"/>
                  <a:pt x="2359755" y="1691945"/>
                </a:cubicBezTo>
                <a:close/>
                <a:moveTo>
                  <a:pt x="8759910" y="1688546"/>
                </a:moveTo>
                <a:cubicBezTo>
                  <a:pt x="8763027" y="1689189"/>
                  <a:pt x="8766353" y="1690768"/>
                  <a:pt x="8770102" y="1693191"/>
                </a:cubicBezTo>
                <a:cubicBezTo>
                  <a:pt x="8777604" y="1698033"/>
                  <a:pt x="8787842" y="1701613"/>
                  <a:pt x="8791570" y="1709580"/>
                </a:cubicBezTo>
                <a:cubicBezTo>
                  <a:pt x="8795091" y="1712662"/>
                  <a:pt x="8786842" y="1723106"/>
                  <a:pt x="8784765" y="1729045"/>
                </a:cubicBezTo>
                <a:cubicBezTo>
                  <a:pt x="8775105" y="1750101"/>
                  <a:pt x="8752283" y="1731016"/>
                  <a:pt x="8741349" y="1729416"/>
                </a:cubicBezTo>
                <a:cubicBezTo>
                  <a:pt x="8722918" y="1722971"/>
                  <a:pt x="8704134" y="1718626"/>
                  <a:pt x="8682961" y="1713446"/>
                </a:cubicBezTo>
                <a:cubicBezTo>
                  <a:pt x="8689883" y="1693653"/>
                  <a:pt x="8722973" y="1709664"/>
                  <a:pt x="8731858" y="1710547"/>
                </a:cubicBezTo>
                <a:cubicBezTo>
                  <a:pt x="8743126" y="1693108"/>
                  <a:pt x="8750567" y="1686616"/>
                  <a:pt x="8759910" y="1688546"/>
                </a:cubicBezTo>
                <a:close/>
                <a:moveTo>
                  <a:pt x="8555993" y="1688417"/>
                </a:moveTo>
                <a:cubicBezTo>
                  <a:pt x="8552580" y="1688980"/>
                  <a:pt x="8549594" y="1690968"/>
                  <a:pt x="8547532" y="1695209"/>
                </a:cubicBezTo>
                <a:cubicBezTo>
                  <a:pt x="8544643" y="1700172"/>
                  <a:pt x="8541702" y="1703623"/>
                  <a:pt x="8538700" y="1706001"/>
                </a:cubicBezTo>
                <a:lnTo>
                  <a:pt x="8531690" y="1709329"/>
                </a:lnTo>
                <a:lnTo>
                  <a:pt x="8532007" y="1709459"/>
                </a:lnTo>
                <a:cubicBezTo>
                  <a:pt x="8539918" y="1711842"/>
                  <a:pt x="8549258" y="1714112"/>
                  <a:pt x="8558824" y="1716256"/>
                </a:cubicBezTo>
                <a:lnTo>
                  <a:pt x="8565846" y="1717758"/>
                </a:lnTo>
                <a:lnTo>
                  <a:pt x="8561049" y="1708388"/>
                </a:lnTo>
                <a:cubicBezTo>
                  <a:pt x="8567922" y="1708585"/>
                  <a:pt x="8579603" y="1714875"/>
                  <a:pt x="8584987" y="1699482"/>
                </a:cubicBezTo>
                <a:cubicBezTo>
                  <a:pt x="8581892" y="1698401"/>
                  <a:pt x="8574591" y="1693092"/>
                  <a:pt x="8567032" y="1690173"/>
                </a:cubicBezTo>
                <a:cubicBezTo>
                  <a:pt x="8563252" y="1688714"/>
                  <a:pt x="8559408" y="1687853"/>
                  <a:pt x="8555993" y="1688417"/>
                </a:cubicBezTo>
                <a:close/>
                <a:moveTo>
                  <a:pt x="1582265" y="1687984"/>
                </a:moveTo>
                <a:cubicBezTo>
                  <a:pt x="1584818" y="1686829"/>
                  <a:pt x="1586731" y="1687499"/>
                  <a:pt x="1588008" y="1689992"/>
                </a:cubicBezTo>
                <a:cubicBezTo>
                  <a:pt x="1586414" y="1691485"/>
                  <a:pt x="1585137" y="1692059"/>
                  <a:pt x="1584180" y="1691725"/>
                </a:cubicBezTo>
                <a:cubicBezTo>
                  <a:pt x="1583225" y="1691392"/>
                  <a:pt x="1582584" y="1690145"/>
                  <a:pt x="1582265" y="1687984"/>
                </a:cubicBezTo>
                <a:close/>
                <a:moveTo>
                  <a:pt x="840409" y="1687162"/>
                </a:moveTo>
                <a:lnTo>
                  <a:pt x="839738" y="1688023"/>
                </a:lnTo>
                <a:cubicBezTo>
                  <a:pt x="839007" y="1688962"/>
                  <a:pt x="838641" y="1689430"/>
                  <a:pt x="839190" y="1688726"/>
                </a:cubicBezTo>
                <a:close/>
                <a:moveTo>
                  <a:pt x="248589" y="1686559"/>
                </a:moveTo>
                <a:cubicBezTo>
                  <a:pt x="260958" y="1703989"/>
                  <a:pt x="274007" y="1719476"/>
                  <a:pt x="286827" y="1734519"/>
                </a:cubicBezTo>
                <a:cubicBezTo>
                  <a:pt x="281354" y="1736973"/>
                  <a:pt x="273823" y="1738710"/>
                  <a:pt x="268010" y="1743233"/>
                </a:cubicBezTo>
                <a:cubicBezTo>
                  <a:pt x="261841" y="1741075"/>
                  <a:pt x="258408" y="1737692"/>
                  <a:pt x="253598" y="1731640"/>
                </a:cubicBezTo>
                <a:cubicBezTo>
                  <a:pt x="244679" y="1724154"/>
                  <a:pt x="239741" y="1711867"/>
                  <a:pt x="235600" y="1697311"/>
                </a:cubicBezTo>
                <a:cubicBezTo>
                  <a:pt x="241073" y="1694854"/>
                  <a:pt x="244491" y="1691679"/>
                  <a:pt x="248589" y="1686559"/>
                </a:cubicBezTo>
                <a:close/>
                <a:moveTo>
                  <a:pt x="841344" y="1685961"/>
                </a:moveTo>
                <a:lnTo>
                  <a:pt x="840767" y="1686705"/>
                </a:lnTo>
                <a:lnTo>
                  <a:pt x="840736" y="1686743"/>
                </a:lnTo>
                <a:close/>
                <a:moveTo>
                  <a:pt x="549151" y="1685675"/>
                </a:moveTo>
                <a:cubicBezTo>
                  <a:pt x="551118" y="1686361"/>
                  <a:pt x="554397" y="1686446"/>
                  <a:pt x="556658" y="1687864"/>
                </a:cubicBezTo>
                <a:cubicBezTo>
                  <a:pt x="558919" y="1689281"/>
                  <a:pt x="560164" y="1692032"/>
                  <a:pt x="558060" y="1698051"/>
                </a:cubicBezTo>
                <a:cubicBezTo>
                  <a:pt x="554127" y="1696677"/>
                  <a:pt x="545543" y="1695991"/>
                  <a:pt x="549151" y="1685675"/>
                </a:cubicBezTo>
                <a:close/>
                <a:moveTo>
                  <a:pt x="2132543" y="1683824"/>
                </a:moveTo>
                <a:cubicBezTo>
                  <a:pt x="2136663" y="1685264"/>
                  <a:pt x="2138723" y="1685985"/>
                  <a:pt x="2142498" y="1687304"/>
                </a:cubicBezTo>
                <a:cubicBezTo>
                  <a:pt x="2148678" y="1689465"/>
                  <a:pt x="2154857" y="1691625"/>
                  <a:pt x="2162399" y="1696492"/>
                </a:cubicBezTo>
                <a:cubicBezTo>
                  <a:pt x="2176818" y="1701531"/>
                  <a:pt x="2190539" y="1708561"/>
                  <a:pt x="2203920" y="1715468"/>
                </a:cubicBezTo>
                <a:cubicBezTo>
                  <a:pt x="2234119" y="1728256"/>
                  <a:pt x="2262259" y="1740326"/>
                  <a:pt x="2292115" y="1752993"/>
                </a:cubicBezTo>
                <a:cubicBezTo>
                  <a:pt x="2262233" y="1747008"/>
                  <a:pt x="2234070" y="1741623"/>
                  <a:pt x="2206599" y="1734249"/>
                </a:cubicBezTo>
                <a:cubicBezTo>
                  <a:pt x="2189769" y="1730598"/>
                  <a:pt x="2174658" y="1727546"/>
                  <a:pt x="2160936" y="1720517"/>
                </a:cubicBezTo>
                <a:cubicBezTo>
                  <a:pt x="2158875" y="1719797"/>
                  <a:pt x="2147883" y="1718186"/>
                  <a:pt x="2147214" y="1713489"/>
                </a:cubicBezTo>
                <a:lnTo>
                  <a:pt x="2148547" y="1716349"/>
                </a:lnTo>
                <a:lnTo>
                  <a:pt x="2165748" y="1727837"/>
                </a:lnTo>
                <a:cubicBezTo>
                  <a:pt x="2157148" y="1733745"/>
                  <a:pt x="2146724" y="1738645"/>
                  <a:pt x="2136877" y="1741890"/>
                </a:cubicBezTo>
                <a:cubicBezTo>
                  <a:pt x="2137020" y="1735253"/>
                  <a:pt x="2139129" y="1722989"/>
                  <a:pt x="2132729" y="1722609"/>
                </a:cubicBezTo>
                <a:cubicBezTo>
                  <a:pt x="2125289" y="1720008"/>
                  <a:pt x="2118658" y="1720289"/>
                  <a:pt x="2110895" y="1717576"/>
                </a:cubicBezTo>
                <a:cubicBezTo>
                  <a:pt x="2095369" y="1712147"/>
                  <a:pt x="2083172" y="1703426"/>
                  <a:pt x="2071301" y="1694818"/>
                </a:cubicBezTo>
                <a:cubicBezTo>
                  <a:pt x="2090206" y="1686941"/>
                  <a:pt x="2106576" y="1690992"/>
                  <a:pt x="2121841" y="1699115"/>
                </a:cubicBezTo>
                <a:lnTo>
                  <a:pt x="2125760" y="1701625"/>
                </a:lnTo>
                <a:lnTo>
                  <a:pt x="2122866" y="1698284"/>
                </a:lnTo>
                <a:cubicBezTo>
                  <a:pt x="2127009" y="1693044"/>
                  <a:pt x="2128400" y="1689068"/>
                  <a:pt x="2132543" y="1683824"/>
                </a:cubicBezTo>
                <a:close/>
                <a:moveTo>
                  <a:pt x="844122" y="1682394"/>
                </a:moveTo>
                <a:cubicBezTo>
                  <a:pt x="844122" y="1682394"/>
                  <a:pt x="843393" y="1683333"/>
                  <a:pt x="842480" y="1684505"/>
                </a:cubicBezTo>
                <a:lnTo>
                  <a:pt x="841344" y="1685961"/>
                </a:lnTo>
                <a:close/>
                <a:moveTo>
                  <a:pt x="2460251" y="1681670"/>
                </a:moveTo>
                <a:cubicBezTo>
                  <a:pt x="2464082" y="1683009"/>
                  <a:pt x="2465313" y="1685634"/>
                  <a:pt x="2462575" y="1693462"/>
                </a:cubicBezTo>
                <a:cubicBezTo>
                  <a:pt x="2458746" y="1692123"/>
                  <a:pt x="2458201" y="1687541"/>
                  <a:pt x="2460251" y="1681670"/>
                </a:cubicBezTo>
                <a:close/>
                <a:moveTo>
                  <a:pt x="838416" y="1680387"/>
                </a:moveTo>
                <a:lnTo>
                  <a:pt x="840574" y="1686949"/>
                </a:lnTo>
                <a:lnTo>
                  <a:pt x="840736" y="1686743"/>
                </a:lnTo>
                <a:lnTo>
                  <a:pt x="840575" y="1686949"/>
                </a:lnTo>
                <a:lnTo>
                  <a:pt x="840698" y="1687328"/>
                </a:lnTo>
                <a:lnTo>
                  <a:pt x="840409" y="1687162"/>
                </a:lnTo>
                <a:lnTo>
                  <a:pt x="837265" y="1685360"/>
                </a:lnTo>
                <a:cubicBezTo>
                  <a:pt x="836980" y="1684492"/>
                  <a:pt x="837457" y="1683122"/>
                  <a:pt x="838416" y="1680387"/>
                </a:cubicBezTo>
                <a:close/>
                <a:moveTo>
                  <a:pt x="2771603" y="1679572"/>
                </a:moveTo>
                <a:cubicBezTo>
                  <a:pt x="2771603" y="1679572"/>
                  <a:pt x="2783633" y="1683539"/>
                  <a:pt x="2780626" y="1682547"/>
                </a:cubicBezTo>
                <a:cubicBezTo>
                  <a:pt x="2779622" y="1682216"/>
                  <a:pt x="2776949" y="1681334"/>
                  <a:pt x="2771603" y="1679572"/>
                </a:cubicBezTo>
                <a:close/>
                <a:moveTo>
                  <a:pt x="844354" y="1677937"/>
                </a:moveTo>
                <a:cubicBezTo>
                  <a:pt x="850304" y="1680017"/>
                  <a:pt x="856959" y="1680082"/>
                  <a:pt x="864319" y="1678131"/>
                </a:cubicBezTo>
                <a:cubicBezTo>
                  <a:pt x="862911" y="1682163"/>
                  <a:pt x="861501" y="1686193"/>
                  <a:pt x="860796" y="1688209"/>
                </a:cubicBezTo>
                <a:cubicBezTo>
                  <a:pt x="857822" y="1687168"/>
                  <a:pt x="853998" y="1686963"/>
                  <a:pt x="850774" y="1685836"/>
                </a:cubicBezTo>
                <a:cubicBezTo>
                  <a:pt x="847549" y="1684707"/>
                  <a:pt x="844928" y="1682662"/>
                  <a:pt x="844354" y="1677937"/>
                </a:cubicBezTo>
                <a:close/>
                <a:moveTo>
                  <a:pt x="2262160" y="1676764"/>
                </a:moveTo>
                <a:lnTo>
                  <a:pt x="2264442" y="1678674"/>
                </a:lnTo>
                <a:cubicBezTo>
                  <a:pt x="2266077" y="1678694"/>
                  <a:pt x="2267888" y="1678223"/>
                  <a:pt x="2268864" y="1678565"/>
                </a:cubicBezTo>
                <a:cubicBezTo>
                  <a:pt x="2272771" y="1679929"/>
                  <a:pt x="2275303" y="1685230"/>
                  <a:pt x="2278198" y="1688445"/>
                </a:cubicBezTo>
                <a:lnTo>
                  <a:pt x="2280626" y="1681505"/>
                </a:lnTo>
                <a:close/>
                <a:moveTo>
                  <a:pt x="1165578" y="1676638"/>
                </a:moveTo>
                <a:cubicBezTo>
                  <a:pt x="1169306" y="1677941"/>
                  <a:pt x="1173032" y="1679243"/>
                  <a:pt x="1176755" y="1680544"/>
                </a:cubicBezTo>
                <a:cubicBezTo>
                  <a:pt x="1175385" y="1684458"/>
                  <a:pt x="1174019" y="1688374"/>
                  <a:pt x="1173333" y="1690328"/>
                </a:cubicBezTo>
                <a:cubicBezTo>
                  <a:pt x="1169610" y="1689027"/>
                  <a:pt x="1165884" y="1687725"/>
                  <a:pt x="1162157" y="1686421"/>
                </a:cubicBezTo>
                <a:cubicBezTo>
                  <a:pt x="1162842" y="1684466"/>
                  <a:pt x="1164210" y="1680552"/>
                  <a:pt x="1165578" y="1676638"/>
                </a:cubicBezTo>
                <a:close/>
                <a:moveTo>
                  <a:pt x="1140956" y="1675953"/>
                </a:moveTo>
                <a:cubicBezTo>
                  <a:pt x="1165554" y="1684551"/>
                  <a:pt x="1187175" y="1700283"/>
                  <a:pt x="1208024" y="1718224"/>
                </a:cubicBezTo>
                <a:lnTo>
                  <a:pt x="1258098" y="1762759"/>
                </a:lnTo>
                <a:lnTo>
                  <a:pt x="1261741" y="1756221"/>
                </a:lnTo>
                <a:cubicBezTo>
                  <a:pt x="1263161" y="1755070"/>
                  <a:pt x="1264693" y="1755055"/>
                  <a:pt x="1266506" y="1755689"/>
                </a:cubicBezTo>
                <a:cubicBezTo>
                  <a:pt x="1265481" y="1758625"/>
                  <a:pt x="1264173" y="1760913"/>
                  <a:pt x="1262667" y="1762308"/>
                </a:cubicBezTo>
                <a:lnTo>
                  <a:pt x="1258711" y="1763303"/>
                </a:lnTo>
                <a:lnTo>
                  <a:pt x="1270459" y="1773752"/>
                </a:lnTo>
                <a:cubicBezTo>
                  <a:pt x="1262898" y="1782128"/>
                  <a:pt x="1252567" y="1765292"/>
                  <a:pt x="1247075" y="1781002"/>
                </a:cubicBezTo>
                <a:cubicBezTo>
                  <a:pt x="1258083" y="1782648"/>
                  <a:pt x="1271150" y="1778401"/>
                  <a:pt x="1279410" y="1787899"/>
                </a:cubicBezTo>
                <a:cubicBezTo>
                  <a:pt x="1275974" y="1791106"/>
                  <a:pt x="1272535" y="1794312"/>
                  <a:pt x="1269785" y="1795554"/>
                </a:cubicBezTo>
                <a:cubicBezTo>
                  <a:pt x="1346293" y="1852787"/>
                  <a:pt x="1419711" y="1919961"/>
                  <a:pt x="1499885" y="1974437"/>
                </a:cubicBezTo>
                <a:cubicBezTo>
                  <a:pt x="1519153" y="1985580"/>
                  <a:pt x="1540830" y="1995363"/>
                  <a:pt x="1555973" y="2011675"/>
                </a:cubicBezTo>
                <a:cubicBezTo>
                  <a:pt x="1561478" y="2015803"/>
                  <a:pt x="1567675" y="2024582"/>
                  <a:pt x="1575241" y="2022819"/>
                </a:cubicBezTo>
                <a:cubicBezTo>
                  <a:pt x="1580741" y="2020334"/>
                  <a:pt x="1584862" y="2008551"/>
                  <a:pt x="1591054" y="2010715"/>
                </a:cubicBezTo>
                <a:cubicBezTo>
                  <a:pt x="1609286" y="2017090"/>
                  <a:pt x="1627187" y="2038773"/>
                  <a:pt x="1643702" y="2051160"/>
                </a:cubicBezTo>
                <a:cubicBezTo>
                  <a:pt x="1661941" y="2064148"/>
                  <a:pt x="1682587" y="2077977"/>
                  <a:pt x="1700595" y="2092723"/>
                </a:cubicBezTo>
                <a:cubicBezTo>
                  <a:pt x="1673761" y="2083340"/>
                  <a:pt x="1646242" y="2075924"/>
                  <a:pt x="1619753" y="2066664"/>
                </a:cubicBezTo>
                <a:cubicBezTo>
                  <a:pt x="1618171" y="2059590"/>
                  <a:pt x="1614751" y="2054055"/>
                  <a:pt x="1610232" y="2049601"/>
                </a:cubicBezTo>
                <a:lnTo>
                  <a:pt x="1596334" y="2040466"/>
                </a:lnTo>
                <a:lnTo>
                  <a:pt x="1597431" y="2032780"/>
                </a:lnTo>
                <a:cubicBezTo>
                  <a:pt x="1596915" y="2030947"/>
                  <a:pt x="1595538" y="2029915"/>
                  <a:pt x="1593475" y="2029193"/>
                </a:cubicBezTo>
                <a:cubicBezTo>
                  <a:pt x="1592445" y="2032139"/>
                  <a:pt x="1592102" y="2034773"/>
                  <a:pt x="1592533" y="2036854"/>
                </a:cubicBezTo>
                <a:lnTo>
                  <a:pt x="1594709" y="2039396"/>
                </a:lnTo>
                <a:lnTo>
                  <a:pt x="1594139" y="2039023"/>
                </a:lnTo>
                <a:cubicBezTo>
                  <a:pt x="1582213" y="2033520"/>
                  <a:pt x="1568882" y="2030514"/>
                  <a:pt x="1560110" y="2026344"/>
                </a:cubicBezTo>
                <a:cubicBezTo>
                  <a:pt x="1534650" y="2013035"/>
                  <a:pt x="1510219" y="1997883"/>
                  <a:pt x="1484067" y="1979926"/>
                </a:cubicBezTo>
                <a:cubicBezTo>
                  <a:pt x="1459808" y="1963731"/>
                  <a:pt x="1435549" y="1945885"/>
                  <a:pt x="1411278" y="1927251"/>
                </a:cubicBezTo>
                <a:lnTo>
                  <a:pt x="1361633" y="1888162"/>
                </a:lnTo>
                <a:lnTo>
                  <a:pt x="1362290" y="1890942"/>
                </a:lnTo>
                <a:cubicBezTo>
                  <a:pt x="1361760" y="1893229"/>
                  <a:pt x="1360119" y="1894850"/>
                  <a:pt x="1357246" y="1893846"/>
                </a:cubicBezTo>
                <a:cubicBezTo>
                  <a:pt x="1357930" y="1891890"/>
                  <a:pt x="1358444" y="1890423"/>
                  <a:pt x="1358958" y="1888954"/>
                </a:cubicBezTo>
                <a:lnTo>
                  <a:pt x="1359753" y="1886680"/>
                </a:lnTo>
                <a:lnTo>
                  <a:pt x="1338394" y="1869861"/>
                </a:lnTo>
                <a:cubicBezTo>
                  <a:pt x="1314992" y="1850661"/>
                  <a:pt x="1291592" y="1831461"/>
                  <a:pt x="1268535" y="1812381"/>
                </a:cubicBezTo>
                <a:cubicBezTo>
                  <a:pt x="1258211" y="1802161"/>
                  <a:pt x="1247085" y="1794231"/>
                  <a:pt x="1232636" y="1789179"/>
                </a:cubicBezTo>
                <a:cubicBezTo>
                  <a:pt x="1227130" y="1785050"/>
                  <a:pt x="1229189" y="1779158"/>
                  <a:pt x="1227807" y="1769859"/>
                </a:cubicBezTo>
                <a:cubicBezTo>
                  <a:pt x="1228829" y="1754790"/>
                  <a:pt x="1218510" y="1751182"/>
                  <a:pt x="1210939" y="1746331"/>
                </a:cubicBezTo>
                <a:cubicBezTo>
                  <a:pt x="1199927" y="1738074"/>
                  <a:pt x="1191666" y="1728575"/>
                  <a:pt x="1179281" y="1724245"/>
                </a:cubicBezTo>
                <a:cubicBezTo>
                  <a:pt x="1169305" y="1720757"/>
                  <a:pt x="1167579" y="1711339"/>
                  <a:pt x="1164475" y="1701437"/>
                </a:cubicBezTo>
                <a:cubicBezTo>
                  <a:pt x="1160223" y="1687097"/>
                  <a:pt x="1149332" y="1685125"/>
                  <a:pt x="1140956" y="1675953"/>
                </a:cubicBezTo>
                <a:close/>
                <a:moveTo>
                  <a:pt x="2020767" y="1673606"/>
                </a:moveTo>
                <a:cubicBezTo>
                  <a:pt x="2023180" y="1672439"/>
                  <a:pt x="2025829" y="1672711"/>
                  <a:pt x="2028455" y="1673653"/>
                </a:cubicBezTo>
                <a:cubicBezTo>
                  <a:pt x="2033707" y="1675535"/>
                  <a:pt x="2038870" y="1680088"/>
                  <a:pt x="2041879" y="1681142"/>
                </a:cubicBezTo>
                <a:cubicBezTo>
                  <a:pt x="2038853" y="1689801"/>
                  <a:pt x="2033510" y="1690590"/>
                  <a:pt x="2028172" y="1688952"/>
                </a:cubicBezTo>
                <a:cubicBezTo>
                  <a:pt x="2022833" y="1687316"/>
                  <a:pt x="2017499" y="1683251"/>
                  <a:pt x="2014491" y="1682199"/>
                </a:cubicBezTo>
                <a:cubicBezTo>
                  <a:pt x="2016175" y="1677380"/>
                  <a:pt x="2018354" y="1674773"/>
                  <a:pt x="2020767" y="1673606"/>
                </a:cubicBezTo>
                <a:close/>
                <a:moveTo>
                  <a:pt x="8336580" y="1670940"/>
                </a:moveTo>
                <a:cubicBezTo>
                  <a:pt x="8334709" y="1671142"/>
                  <a:pt x="8337898" y="1672980"/>
                  <a:pt x="8349411" y="1677424"/>
                </a:cubicBezTo>
                <a:lnTo>
                  <a:pt x="8358882" y="1681273"/>
                </a:lnTo>
                <a:lnTo>
                  <a:pt x="8366467" y="1678835"/>
                </a:lnTo>
                <a:cubicBezTo>
                  <a:pt x="8372469" y="1679236"/>
                  <a:pt x="8379412" y="1682795"/>
                  <a:pt x="8382539" y="1683890"/>
                </a:cubicBezTo>
                <a:cubicBezTo>
                  <a:pt x="8384978" y="1683609"/>
                  <a:pt x="8391937" y="1683777"/>
                  <a:pt x="8397583" y="1686033"/>
                </a:cubicBezTo>
                <a:cubicBezTo>
                  <a:pt x="8403227" y="1688289"/>
                  <a:pt x="8407559" y="1692636"/>
                  <a:pt x="8404737" y="1700708"/>
                </a:cubicBezTo>
                <a:cubicBezTo>
                  <a:pt x="8389435" y="1697625"/>
                  <a:pt x="8372053" y="1693812"/>
                  <a:pt x="8356048" y="1692745"/>
                </a:cubicBezTo>
                <a:lnTo>
                  <a:pt x="8358388" y="1682893"/>
                </a:lnTo>
                <a:lnTo>
                  <a:pt x="8352286" y="1681775"/>
                </a:lnTo>
                <a:cubicBezTo>
                  <a:pt x="8339716" y="1678695"/>
                  <a:pt x="8320747" y="1673398"/>
                  <a:pt x="8316771" y="1672803"/>
                </a:cubicBezTo>
                <a:cubicBezTo>
                  <a:pt x="8311302" y="1673280"/>
                  <a:pt x="8294069" y="1679000"/>
                  <a:pt x="8295061" y="1683813"/>
                </a:cubicBezTo>
                <a:cubicBezTo>
                  <a:pt x="8298042" y="1685815"/>
                  <a:pt x="8393634" y="1711257"/>
                  <a:pt x="8405064" y="1714780"/>
                </a:cubicBezTo>
                <a:cubicBezTo>
                  <a:pt x="8433394" y="1725499"/>
                  <a:pt x="8459567" y="1734077"/>
                  <a:pt x="8479941" y="1743606"/>
                </a:cubicBezTo>
                <a:lnTo>
                  <a:pt x="8481115" y="1744756"/>
                </a:lnTo>
                <a:lnTo>
                  <a:pt x="8520855" y="1751669"/>
                </a:lnTo>
                <a:cubicBezTo>
                  <a:pt x="8518851" y="1757402"/>
                  <a:pt x="8515072" y="1758284"/>
                  <a:pt x="8511292" y="1759168"/>
                </a:cubicBezTo>
                <a:lnTo>
                  <a:pt x="8506144" y="1760993"/>
                </a:lnTo>
                <a:lnTo>
                  <a:pt x="8519502" y="1765416"/>
                </a:lnTo>
                <a:lnTo>
                  <a:pt x="8522811" y="1765930"/>
                </a:lnTo>
                <a:lnTo>
                  <a:pt x="8527040" y="1753831"/>
                </a:lnTo>
                <a:cubicBezTo>
                  <a:pt x="8531162" y="1755273"/>
                  <a:pt x="8535201" y="1756684"/>
                  <a:pt x="8538895" y="1759078"/>
                </a:cubicBezTo>
                <a:lnTo>
                  <a:pt x="8548429" y="1769926"/>
                </a:lnTo>
                <a:lnTo>
                  <a:pt x="8548772" y="1769979"/>
                </a:lnTo>
                <a:lnTo>
                  <a:pt x="8558993" y="1740746"/>
                </a:lnTo>
                <a:cubicBezTo>
                  <a:pt x="8564488" y="1738257"/>
                  <a:pt x="8569987" y="1735770"/>
                  <a:pt x="8573420" y="1732560"/>
                </a:cubicBezTo>
                <a:lnTo>
                  <a:pt x="8570934" y="1727696"/>
                </a:lnTo>
                <a:lnTo>
                  <a:pt x="8491520" y="1708761"/>
                </a:lnTo>
                <a:lnTo>
                  <a:pt x="8409527" y="1701723"/>
                </a:lnTo>
                <a:lnTo>
                  <a:pt x="8412955" y="1689738"/>
                </a:lnTo>
                <a:lnTo>
                  <a:pt x="8401928" y="1687091"/>
                </a:lnTo>
                <a:cubicBezTo>
                  <a:pt x="8393356" y="1684449"/>
                  <a:pt x="8342195" y="1670334"/>
                  <a:pt x="8336580" y="1670940"/>
                </a:cubicBezTo>
                <a:close/>
                <a:moveTo>
                  <a:pt x="1955901" y="1670024"/>
                </a:moveTo>
                <a:cubicBezTo>
                  <a:pt x="1958912" y="1671075"/>
                  <a:pt x="1965621" y="1671205"/>
                  <a:pt x="1970801" y="1673293"/>
                </a:cubicBezTo>
                <a:cubicBezTo>
                  <a:pt x="1975982" y="1675381"/>
                  <a:pt x="1979632" y="1679427"/>
                  <a:pt x="1976525" y="1688313"/>
                </a:cubicBezTo>
                <a:cubicBezTo>
                  <a:pt x="1972513" y="1686911"/>
                  <a:pt x="1965804" y="1686781"/>
                  <a:pt x="1960873" y="1684781"/>
                </a:cubicBezTo>
                <a:cubicBezTo>
                  <a:pt x="1955946" y="1682780"/>
                  <a:pt x="1952795" y="1678908"/>
                  <a:pt x="1955901" y="1670024"/>
                </a:cubicBezTo>
                <a:close/>
                <a:moveTo>
                  <a:pt x="530460" y="1669985"/>
                </a:moveTo>
                <a:cubicBezTo>
                  <a:pt x="529502" y="1672721"/>
                  <a:pt x="529023" y="1674091"/>
                  <a:pt x="528539" y="1674434"/>
                </a:cubicBezTo>
                <a:cubicBezTo>
                  <a:pt x="528055" y="1674776"/>
                  <a:pt x="527567" y="1674094"/>
                  <a:pt x="526588" y="1672728"/>
                </a:cubicBezTo>
                <a:cubicBezTo>
                  <a:pt x="527224" y="1670902"/>
                  <a:pt x="527862" y="1669077"/>
                  <a:pt x="530460" y="1669985"/>
                </a:cubicBezTo>
                <a:close/>
                <a:moveTo>
                  <a:pt x="2144765" y="1664431"/>
                </a:moveTo>
                <a:cubicBezTo>
                  <a:pt x="2148275" y="1665657"/>
                  <a:pt x="2156589" y="1666460"/>
                  <a:pt x="2153314" y="1675830"/>
                </a:cubicBezTo>
                <a:cubicBezTo>
                  <a:pt x="2149485" y="1674491"/>
                  <a:pt x="2141491" y="1673798"/>
                  <a:pt x="2144765" y="1664431"/>
                </a:cubicBezTo>
                <a:close/>
                <a:moveTo>
                  <a:pt x="1093066" y="1664068"/>
                </a:moveTo>
                <a:cubicBezTo>
                  <a:pt x="1091046" y="1669846"/>
                  <a:pt x="1089879" y="1679883"/>
                  <a:pt x="1084359" y="1682275"/>
                </a:cubicBezTo>
                <a:cubicBezTo>
                  <a:pt x="1082457" y="1682691"/>
                  <a:pt x="1080725" y="1682626"/>
                  <a:pt x="1079129" y="1682273"/>
                </a:cubicBezTo>
                <a:cubicBezTo>
                  <a:pt x="1074341" y="1681205"/>
                  <a:pt x="1070795" y="1677534"/>
                  <a:pt x="1067665" y="1676440"/>
                </a:cubicBezTo>
                <a:cubicBezTo>
                  <a:pt x="1072265" y="1663280"/>
                  <a:pt x="1083374" y="1665001"/>
                  <a:pt x="1093066" y="1664068"/>
                </a:cubicBezTo>
                <a:close/>
                <a:moveTo>
                  <a:pt x="2183971" y="1662890"/>
                </a:moveTo>
                <a:cubicBezTo>
                  <a:pt x="2190265" y="1662988"/>
                  <a:pt x="2196559" y="1663086"/>
                  <a:pt x="2202854" y="1663183"/>
                </a:cubicBezTo>
                <a:cubicBezTo>
                  <a:pt x="2202199" y="1665056"/>
                  <a:pt x="2200890" y="1668804"/>
                  <a:pt x="2199579" y="1672552"/>
                </a:cubicBezTo>
                <a:cubicBezTo>
                  <a:pt x="2196759" y="1671566"/>
                  <a:pt x="2193306" y="1670884"/>
                  <a:pt x="2190332" y="1669583"/>
                </a:cubicBezTo>
                <a:cubicBezTo>
                  <a:pt x="2187360" y="1668282"/>
                  <a:pt x="2184869" y="1666358"/>
                  <a:pt x="2183971" y="1662890"/>
                </a:cubicBezTo>
                <a:close/>
                <a:moveTo>
                  <a:pt x="653858" y="1658337"/>
                </a:moveTo>
                <a:cubicBezTo>
                  <a:pt x="656786" y="1659085"/>
                  <a:pt x="659715" y="1660658"/>
                  <a:pt x="662815" y="1661741"/>
                </a:cubicBezTo>
                <a:cubicBezTo>
                  <a:pt x="664373" y="1666680"/>
                  <a:pt x="660930" y="1666575"/>
                  <a:pt x="656583" y="1665054"/>
                </a:cubicBezTo>
                <a:cubicBezTo>
                  <a:pt x="652236" y="1663535"/>
                  <a:pt x="646982" y="1660600"/>
                  <a:pt x="644915" y="1659877"/>
                </a:cubicBezTo>
                <a:cubicBezTo>
                  <a:pt x="648008" y="1657663"/>
                  <a:pt x="650932" y="1657588"/>
                  <a:pt x="653858" y="1658337"/>
                </a:cubicBezTo>
                <a:close/>
                <a:moveTo>
                  <a:pt x="1947358" y="1657138"/>
                </a:moveTo>
                <a:cubicBezTo>
                  <a:pt x="1949882" y="1657393"/>
                  <a:pt x="1952345" y="1659315"/>
                  <a:pt x="1954208" y="1659968"/>
                </a:cubicBezTo>
                <a:cubicBezTo>
                  <a:pt x="1950601" y="1670285"/>
                  <a:pt x="1943871" y="1665616"/>
                  <a:pt x="1940145" y="1664314"/>
                </a:cubicBezTo>
                <a:cubicBezTo>
                  <a:pt x="1942249" y="1658295"/>
                  <a:pt x="1944834" y="1656883"/>
                  <a:pt x="1947358" y="1657138"/>
                </a:cubicBezTo>
                <a:close/>
                <a:moveTo>
                  <a:pt x="2483481" y="1655937"/>
                </a:moveTo>
                <a:cubicBezTo>
                  <a:pt x="2477544" y="1657342"/>
                  <a:pt x="2471415" y="1660436"/>
                  <a:pt x="2465104" y="1665948"/>
                </a:cubicBezTo>
                <a:cubicBezTo>
                  <a:pt x="2507755" y="1680860"/>
                  <a:pt x="2548093" y="1697166"/>
                  <a:pt x="2590059" y="1714042"/>
                </a:cubicBezTo>
                <a:cubicBezTo>
                  <a:pt x="2592119" y="1708147"/>
                  <a:pt x="2598195" y="1697042"/>
                  <a:pt x="2593020" y="1693027"/>
                </a:cubicBezTo>
                <a:cubicBezTo>
                  <a:pt x="2587849" y="1689014"/>
                  <a:pt x="2579346" y="1688245"/>
                  <a:pt x="2571533" y="1685514"/>
                </a:cubicBezTo>
                <a:cubicBezTo>
                  <a:pt x="2558183" y="1680848"/>
                  <a:pt x="2544508" y="1676067"/>
                  <a:pt x="2531519" y="1669322"/>
                </a:cubicBezTo>
                <a:cubicBezTo>
                  <a:pt x="2522096" y="1664925"/>
                  <a:pt x="2511804" y="1658570"/>
                  <a:pt x="2500710" y="1656070"/>
                </a:cubicBezTo>
                <a:cubicBezTo>
                  <a:pt x="2495164" y="1654819"/>
                  <a:pt x="2489419" y="1654533"/>
                  <a:pt x="2483481" y="1655937"/>
                </a:cubicBezTo>
                <a:close/>
                <a:moveTo>
                  <a:pt x="1121200" y="1654028"/>
                </a:moveTo>
                <a:cubicBezTo>
                  <a:pt x="1125850" y="1654545"/>
                  <a:pt x="1131101" y="1657489"/>
                  <a:pt x="1133166" y="1658211"/>
                </a:cubicBezTo>
                <a:cubicBezTo>
                  <a:pt x="1130577" y="1665621"/>
                  <a:pt x="1120627" y="1671695"/>
                  <a:pt x="1115672" y="1669547"/>
                </a:cubicBezTo>
                <a:cubicBezTo>
                  <a:pt x="1114019" y="1668831"/>
                  <a:pt x="1112924" y="1667203"/>
                  <a:pt x="1112838" y="1664403"/>
                </a:cubicBezTo>
                <a:cubicBezTo>
                  <a:pt x="1112502" y="1655420"/>
                  <a:pt x="1116550" y="1653510"/>
                  <a:pt x="1121200" y="1654028"/>
                </a:cubicBezTo>
                <a:close/>
                <a:moveTo>
                  <a:pt x="2111228" y="1653671"/>
                </a:moveTo>
                <a:cubicBezTo>
                  <a:pt x="2115054" y="1655009"/>
                  <a:pt x="2116286" y="1657635"/>
                  <a:pt x="2113549" y="1665463"/>
                </a:cubicBezTo>
                <a:cubicBezTo>
                  <a:pt x="2109721" y="1664126"/>
                  <a:pt x="2109175" y="1659542"/>
                  <a:pt x="2111228" y="1653671"/>
                </a:cubicBezTo>
                <a:close/>
                <a:moveTo>
                  <a:pt x="8878776" y="1653530"/>
                </a:moveTo>
                <a:cubicBezTo>
                  <a:pt x="8877917" y="1653230"/>
                  <a:pt x="8877252" y="1653410"/>
                  <a:pt x="8876928" y="1654539"/>
                </a:cubicBezTo>
                <a:lnTo>
                  <a:pt x="8876937" y="1654799"/>
                </a:lnTo>
                <a:lnTo>
                  <a:pt x="8879396" y="1653910"/>
                </a:lnTo>
                <a:close/>
                <a:moveTo>
                  <a:pt x="2275713" y="1652570"/>
                </a:moveTo>
                <a:lnTo>
                  <a:pt x="2258682" y="1654589"/>
                </a:lnTo>
                <a:lnTo>
                  <a:pt x="2267835" y="1657458"/>
                </a:lnTo>
                <a:lnTo>
                  <a:pt x="2297021" y="1666244"/>
                </a:lnTo>
                <a:lnTo>
                  <a:pt x="2296669" y="1662651"/>
                </a:lnTo>
                <a:cubicBezTo>
                  <a:pt x="2294699" y="1660584"/>
                  <a:pt x="2291939" y="1659068"/>
                  <a:pt x="2291143" y="1657688"/>
                </a:cubicBezTo>
                <a:cubicBezTo>
                  <a:pt x="2286422" y="1656037"/>
                  <a:pt x="2281303" y="1653697"/>
                  <a:pt x="2275713" y="1652570"/>
                </a:cubicBezTo>
                <a:close/>
                <a:moveTo>
                  <a:pt x="1989482" y="1652290"/>
                </a:moveTo>
                <a:cubicBezTo>
                  <a:pt x="1993374" y="1653650"/>
                  <a:pt x="1999866" y="1653817"/>
                  <a:pt x="1995936" y="1665059"/>
                </a:cubicBezTo>
                <a:cubicBezTo>
                  <a:pt x="1992044" y="1663700"/>
                  <a:pt x="1986207" y="1661659"/>
                  <a:pt x="1989482" y="1652290"/>
                </a:cubicBezTo>
                <a:close/>
                <a:moveTo>
                  <a:pt x="1053822" y="1649977"/>
                </a:moveTo>
                <a:cubicBezTo>
                  <a:pt x="1056380" y="1649762"/>
                  <a:pt x="1059148" y="1651309"/>
                  <a:pt x="1062096" y="1652339"/>
                </a:cubicBezTo>
                <a:cubicBezTo>
                  <a:pt x="1057888" y="1664377"/>
                  <a:pt x="1050747" y="1659564"/>
                  <a:pt x="1046815" y="1658189"/>
                </a:cubicBezTo>
                <a:cubicBezTo>
                  <a:pt x="1048919" y="1652171"/>
                  <a:pt x="1051265" y="1650194"/>
                  <a:pt x="1053822" y="1649977"/>
                </a:cubicBezTo>
                <a:close/>
                <a:moveTo>
                  <a:pt x="1016220" y="1647583"/>
                </a:moveTo>
                <a:cubicBezTo>
                  <a:pt x="1019139" y="1648603"/>
                  <a:pt x="1023521" y="1648953"/>
                  <a:pt x="1023870" y="1653805"/>
                </a:cubicBezTo>
                <a:lnTo>
                  <a:pt x="1022863" y="1659305"/>
                </a:lnTo>
                <a:lnTo>
                  <a:pt x="1034469" y="1665082"/>
                </a:lnTo>
                <a:cubicBezTo>
                  <a:pt x="1046533" y="1672763"/>
                  <a:pt x="1057464" y="1684140"/>
                  <a:pt x="1069175" y="1693268"/>
                </a:cubicBezTo>
                <a:cubicBezTo>
                  <a:pt x="1064226" y="1693219"/>
                  <a:pt x="1035286" y="1698421"/>
                  <a:pt x="1024315" y="1691908"/>
                </a:cubicBezTo>
                <a:cubicBezTo>
                  <a:pt x="1020655" y="1689738"/>
                  <a:pt x="1018994" y="1686267"/>
                  <a:pt x="1020883" y="1680863"/>
                </a:cubicBezTo>
                <a:cubicBezTo>
                  <a:pt x="1026458" y="1682813"/>
                  <a:pt x="1032362" y="1684876"/>
                  <a:pt x="1035849" y="1674904"/>
                </a:cubicBezTo>
                <a:cubicBezTo>
                  <a:pt x="1031421" y="1673354"/>
                  <a:pt x="1023072" y="1672956"/>
                  <a:pt x="1021235" y="1666962"/>
                </a:cubicBezTo>
                <a:lnTo>
                  <a:pt x="1021863" y="1659890"/>
                </a:lnTo>
                <a:lnTo>
                  <a:pt x="1016762" y="1656972"/>
                </a:lnTo>
                <a:cubicBezTo>
                  <a:pt x="1015222" y="1655121"/>
                  <a:pt x="1014582" y="1652267"/>
                  <a:pt x="1016220" y="1647583"/>
                </a:cubicBezTo>
                <a:close/>
                <a:moveTo>
                  <a:pt x="1164491" y="1643606"/>
                </a:moveTo>
                <a:cubicBezTo>
                  <a:pt x="1170175" y="1646933"/>
                  <a:pt x="1172475" y="1660523"/>
                  <a:pt x="1174726" y="1667910"/>
                </a:cubicBezTo>
                <a:cubicBezTo>
                  <a:pt x="1168073" y="1663384"/>
                  <a:pt x="1151500" y="1661625"/>
                  <a:pt x="1157553" y="1644308"/>
                </a:cubicBezTo>
                <a:cubicBezTo>
                  <a:pt x="1160325" y="1642527"/>
                  <a:pt x="1162596" y="1642496"/>
                  <a:pt x="1164491" y="1643606"/>
                </a:cubicBezTo>
                <a:close/>
                <a:moveTo>
                  <a:pt x="2013619" y="1637398"/>
                </a:moveTo>
                <a:cubicBezTo>
                  <a:pt x="2017367" y="1636298"/>
                  <a:pt x="2021684" y="1637053"/>
                  <a:pt x="2025982" y="1638693"/>
                </a:cubicBezTo>
                <a:cubicBezTo>
                  <a:pt x="2034577" y="1641971"/>
                  <a:pt x="2043094" y="1648786"/>
                  <a:pt x="2046821" y="1651368"/>
                </a:cubicBezTo>
                <a:cubicBezTo>
                  <a:pt x="2060006" y="1659999"/>
                  <a:pt x="2072382" y="1664326"/>
                  <a:pt x="2085793" y="1671208"/>
                </a:cubicBezTo>
                <a:cubicBezTo>
                  <a:pt x="2098170" y="1675535"/>
                  <a:pt x="2111799" y="1676279"/>
                  <a:pt x="2117442" y="1693239"/>
                </a:cubicBezTo>
                <a:lnTo>
                  <a:pt x="2070061" y="1678887"/>
                </a:lnTo>
                <a:lnTo>
                  <a:pt x="2063266" y="1698324"/>
                </a:lnTo>
                <a:cubicBezTo>
                  <a:pt x="2060129" y="1695336"/>
                  <a:pt x="2057110" y="1692011"/>
                  <a:pt x="2054092" y="1688688"/>
                </a:cubicBezTo>
                <a:lnTo>
                  <a:pt x="2069689" y="1678775"/>
                </a:lnTo>
                <a:lnTo>
                  <a:pt x="2023601" y="1664816"/>
                </a:lnTo>
                <a:cubicBezTo>
                  <a:pt x="2020829" y="1652882"/>
                  <a:pt x="2012577" y="1649998"/>
                  <a:pt x="2004671" y="1647232"/>
                </a:cubicBezTo>
                <a:cubicBezTo>
                  <a:pt x="2006692" y="1641452"/>
                  <a:pt x="2009871" y="1638497"/>
                  <a:pt x="2013619" y="1637398"/>
                </a:cubicBezTo>
                <a:close/>
                <a:moveTo>
                  <a:pt x="1101888" y="1636912"/>
                </a:moveTo>
                <a:cubicBezTo>
                  <a:pt x="1103954" y="1637633"/>
                  <a:pt x="1106707" y="1638051"/>
                  <a:pt x="1109505" y="1639029"/>
                </a:cubicBezTo>
                <a:cubicBezTo>
                  <a:pt x="1112303" y="1640007"/>
                  <a:pt x="1115147" y="1641546"/>
                  <a:pt x="1117397" y="1644511"/>
                </a:cubicBezTo>
                <a:cubicBezTo>
                  <a:pt x="1122239" y="1650556"/>
                  <a:pt x="1095105" y="1656314"/>
                  <a:pt x="1095105" y="1656314"/>
                </a:cubicBezTo>
                <a:cubicBezTo>
                  <a:pt x="1097142" y="1650488"/>
                  <a:pt x="1099853" y="1642730"/>
                  <a:pt x="1101888" y="1636912"/>
                </a:cubicBezTo>
                <a:close/>
                <a:moveTo>
                  <a:pt x="465814" y="1636792"/>
                </a:moveTo>
                <a:cubicBezTo>
                  <a:pt x="467985" y="1638340"/>
                  <a:pt x="468886" y="1641809"/>
                  <a:pt x="466919" y="1647430"/>
                </a:cubicBezTo>
                <a:cubicBezTo>
                  <a:pt x="463644" y="1644182"/>
                  <a:pt x="460695" y="1641050"/>
                  <a:pt x="457090" y="1637685"/>
                </a:cubicBezTo>
                <a:cubicBezTo>
                  <a:pt x="460204" y="1635619"/>
                  <a:pt x="463644" y="1635245"/>
                  <a:pt x="465814" y="1636792"/>
                </a:cubicBezTo>
                <a:close/>
                <a:moveTo>
                  <a:pt x="1553446" y="1634638"/>
                </a:moveTo>
                <a:cubicBezTo>
                  <a:pt x="1549327" y="1646428"/>
                  <a:pt x="1555875" y="1646513"/>
                  <a:pt x="1559783" y="1647878"/>
                </a:cubicBezTo>
                <a:cubicBezTo>
                  <a:pt x="1563219" y="1638054"/>
                  <a:pt x="1557356" y="1636003"/>
                  <a:pt x="1553446" y="1634638"/>
                </a:cubicBezTo>
                <a:close/>
                <a:moveTo>
                  <a:pt x="973250" y="1631690"/>
                </a:moveTo>
                <a:cubicBezTo>
                  <a:pt x="975915" y="1631490"/>
                  <a:pt x="978532" y="1632971"/>
                  <a:pt x="980446" y="1633640"/>
                </a:cubicBezTo>
                <a:cubicBezTo>
                  <a:pt x="976217" y="1645733"/>
                  <a:pt x="969265" y="1641041"/>
                  <a:pt x="965755" y="1639813"/>
                </a:cubicBezTo>
                <a:cubicBezTo>
                  <a:pt x="967868" y="1633767"/>
                  <a:pt x="970584" y="1631889"/>
                  <a:pt x="973250" y="1631690"/>
                </a:cubicBezTo>
                <a:close/>
                <a:moveTo>
                  <a:pt x="1129017" y="1629185"/>
                </a:moveTo>
                <a:cubicBezTo>
                  <a:pt x="1137044" y="1631990"/>
                  <a:pt x="1154414" y="1633819"/>
                  <a:pt x="1148464" y="1650838"/>
                </a:cubicBezTo>
                <a:cubicBezTo>
                  <a:pt x="1141102" y="1646142"/>
                  <a:pt x="1133738" y="1641445"/>
                  <a:pt x="1129017" y="1629185"/>
                </a:cubicBezTo>
                <a:close/>
                <a:moveTo>
                  <a:pt x="1979016" y="1628371"/>
                </a:moveTo>
                <a:cubicBezTo>
                  <a:pt x="1981496" y="1627330"/>
                  <a:pt x="1984301" y="1627590"/>
                  <a:pt x="1987116" y="1628459"/>
                </a:cubicBezTo>
                <a:cubicBezTo>
                  <a:pt x="1992746" y="1630198"/>
                  <a:pt x="1998413" y="1634379"/>
                  <a:pt x="2001589" y="1635489"/>
                </a:cubicBezTo>
                <a:cubicBezTo>
                  <a:pt x="1998219" y="1645127"/>
                  <a:pt x="1992627" y="1645831"/>
                  <a:pt x="1987083" y="1643849"/>
                </a:cubicBezTo>
                <a:cubicBezTo>
                  <a:pt x="1981539" y="1641862"/>
                  <a:pt x="1976044" y="1637191"/>
                  <a:pt x="1972868" y="1636081"/>
                </a:cubicBezTo>
                <a:cubicBezTo>
                  <a:pt x="1974382" y="1631752"/>
                  <a:pt x="1976536" y="1629412"/>
                  <a:pt x="1979016" y="1628371"/>
                </a:cubicBezTo>
                <a:close/>
                <a:moveTo>
                  <a:pt x="2583003" y="1627936"/>
                </a:moveTo>
                <a:cubicBezTo>
                  <a:pt x="2585340" y="1626987"/>
                  <a:pt x="2587936" y="1627410"/>
                  <a:pt x="2590527" y="1628454"/>
                </a:cubicBezTo>
                <a:cubicBezTo>
                  <a:pt x="2595707" y="1630543"/>
                  <a:pt x="2600862" y="1635115"/>
                  <a:pt x="2603871" y="1636167"/>
                </a:cubicBezTo>
                <a:cubicBezTo>
                  <a:pt x="2601111" y="1644065"/>
                  <a:pt x="2595906" y="1644462"/>
                  <a:pt x="2590639" y="1642621"/>
                </a:cubicBezTo>
                <a:cubicBezTo>
                  <a:pt x="2585373" y="1640780"/>
                  <a:pt x="2580046" y="1636701"/>
                  <a:pt x="2577036" y="1635648"/>
                </a:cubicBezTo>
                <a:cubicBezTo>
                  <a:pt x="2578589" y="1631205"/>
                  <a:pt x="2580666" y="1628884"/>
                  <a:pt x="2583003" y="1627936"/>
                </a:cubicBezTo>
                <a:close/>
                <a:moveTo>
                  <a:pt x="588036" y="1626895"/>
                </a:moveTo>
                <a:cubicBezTo>
                  <a:pt x="587079" y="1629632"/>
                  <a:pt x="586601" y="1631000"/>
                  <a:pt x="585931" y="1631237"/>
                </a:cubicBezTo>
                <a:cubicBezTo>
                  <a:pt x="585260" y="1631470"/>
                  <a:pt x="584397" y="1630572"/>
                  <a:pt x="582670" y="1628773"/>
                </a:cubicBezTo>
                <a:cubicBezTo>
                  <a:pt x="585301" y="1627987"/>
                  <a:pt x="585301" y="1627987"/>
                  <a:pt x="588036" y="1626895"/>
                </a:cubicBezTo>
                <a:close/>
                <a:moveTo>
                  <a:pt x="2364276" y="1624084"/>
                </a:moveTo>
                <a:cubicBezTo>
                  <a:pt x="2362216" y="1629978"/>
                  <a:pt x="2362794" y="1634592"/>
                  <a:pt x="2366375" y="1635844"/>
                </a:cubicBezTo>
                <a:cubicBezTo>
                  <a:pt x="2369123" y="1627984"/>
                  <a:pt x="2368182" y="1625449"/>
                  <a:pt x="2364276" y="1624084"/>
                </a:cubicBezTo>
                <a:close/>
                <a:moveTo>
                  <a:pt x="1031847" y="1623204"/>
                </a:moveTo>
                <a:cubicBezTo>
                  <a:pt x="1035888" y="1624618"/>
                  <a:pt x="1039929" y="1626030"/>
                  <a:pt x="1043969" y="1627443"/>
                </a:cubicBezTo>
                <a:cubicBezTo>
                  <a:pt x="1044668" y="1631927"/>
                  <a:pt x="1045365" y="1636421"/>
                  <a:pt x="1045728" y="1640792"/>
                </a:cubicBezTo>
                <a:cubicBezTo>
                  <a:pt x="1038680" y="1642572"/>
                  <a:pt x="1031958" y="1642343"/>
                  <a:pt x="1025897" y="1640225"/>
                </a:cubicBezTo>
                <a:cubicBezTo>
                  <a:pt x="1027878" y="1634551"/>
                  <a:pt x="1029863" y="1628878"/>
                  <a:pt x="1031847" y="1623204"/>
                </a:cubicBezTo>
                <a:close/>
                <a:moveTo>
                  <a:pt x="2899365" y="1621750"/>
                </a:moveTo>
                <a:lnTo>
                  <a:pt x="2837560" y="1623687"/>
                </a:lnTo>
                <a:lnTo>
                  <a:pt x="2856054" y="1627315"/>
                </a:lnTo>
                <a:lnTo>
                  <a:pt x="2869143" y="1629216"/>
                </a:lnTo>
                <a:lnTo>
                  <a:pt x="2867700" y="1628687"/>
                </a:lnTo>
                <a:lnTo>
                  <a:pt x="2891455" y="1625977"/>
                </a:lnTo>
                <a:lnTo>
                  <a:pt x="2914162" y="1624407"/>
                </a:lnTo>
                <a:lnTo>
                  <a:pt x="2924067" y="1628750"/>
                </a:lnTo>
                <a:lnTo>
                  <a:pt x="2928660" y="1630343"/>
                </a:lnTo>
                <a:lnTo>
                  <a:pt x="2889257" y="1632143"/>
                </a:lnTo>
                <a:lnTo>
                  <a:pt x="2944983" y="1640625"/>
                </a:lnTo>
                <a:lnTo>
                  <a:pt x="2946170" y="1640865"/>
                </a:lnTo>
                <a:lnTo>
                  <a:pt x="2965656" y="1639747"/>
                </a:lnTo>
                <a:cubicBezTo>
                  <a:pt x="2976523" y="1639200"/>
                  <a:pt x="2985436" y="1638848"/>
                  <a:pt x="2990276" y="1638832"/>
                </a:cubicBezTo>
                <a:cubicBezTo>
                  <a:pt x="3002819" y="1636251"/>
                  <a:pt x="3011268" y="1634099"/>
                  <a:pt x="3016394" y="1632306"/>
                </a:cubicBezTo>
                <a:lnTo>
                  <a:pt x="3019710" y="1629950"/>
                </a:lnTo>
                <a:lnTo>
                  <a:pt x="3000469" y="1628580"/>
                </a:lnTo>
                <a:lnTo>
                  <a:pt x="2972003" y="1629186"/>
                </a:lnTo>
                <a:lnTo>
                  <a:pt x="2972531" y="1628674"/>
                </a:lnTo>
                <a:cubicBezTo>
                  <a:pt x="2970759" y="1627752"/>
                  <a:pt x="2966400" y="1626181"/>
                  <a:pt x="2958267" y="1623541"/>
                </a:cubicBezTo>
                <a:lnTo>
                  <a:pt x="2957246" y="1623197"/>
                </a:lnTo>
                <a:lnTo>
                  <a:pt x="2940180" y="1622916"/>
                </a:lnTo>
                <a:cubicBezTo>
                  <a:pt x="2922430" y="1622772"/>
                  <a:pt x="2906772" y="1622580"/>
                  <a:pt x="2899365" y="1621750"/>
                </a:cubicBezTo>
                <a:close/>
                <a:moveTo>
                  <a:pt x="1016947" y="1619001"/>
                </a:moveTo>
                <a:cubicBezTo>
                  <a:pt x="1019328" y="1618781"/>
                  <a:pt x="1021730" y="1620146"/>
                  <a:pt x="1023783" y="1620864"/>
                </a:cubicBezTo>
                <a:cubicBezTo>
                  <a:pt x="1020506" y="1630237"/>
                  <a:pt x="1014347" y="1628083"/>
                  <a:pt x="1010242" y="1626648"/>
                </a:cubicBezTo>
                <a:cubicBezTo>
                  <a:pt x="1012207" y="1621025"/>
                  <a:pt x="1014566" y="1619220"/>
                  <a:pt x="1016947" y="1619001"/>
                </a:cubicBezTo>
                <a:close/>
                <a:moveTo>
                  <a:pt x="447952" y="1618457"/>
                </a:moveTo>
                <a:cubicBezTo>
                  <a:pt x="451337" y="1621744"/>
                  <a:pt x="456746" y="1625737"/>
                  <a:pt x="460449" y="1627031"/>
                </a:cubicBezTo>
                <a:cubicBezTo>
                  <a:pt x="457286" y="1630132"/>
                  <a:pt x="454176" y="1629570"/>
                  <a:pt x="451180" y="1627733"/>
                </a:cubicBezTo>
                <a:cubicBezTo>
                  <a:pt x="448185" y="1625898"/>
                  <a:pt x="445303" y="1622788"/>
                  <a:pt x="442601" y="1620790"/>
                </a:cubicBezTo>
                <a:cubicBezTo>
                  <a:pt x="444622" y="1621497"/>
                  <a:pt x="445277" y="1619623"/>
                  <a:pt x="447952" y="1618457"/>
                </a:cubicBezTo>
                <a:close/>
                <a:moveTo>
                  <a:pt x="2135150" y="1618267"/>
                </a:moveTo>
                <a:cubicBezTo>
                  <a:pt x="2133111" y="1624100"/>
                  <a:pt x="2128954" y="1629199"/>
                  <a:pt x="2125479" y="1632351"/>
                </a:cubicBezTo>
                <a:cubicBezTo>
                  <a:pt x="2121249" y="1630872"/>
                  <a:pt x="2118384" y="1625502"/>
                  <a:pt x="2116948" y="1622818"/>
                </a:cubicBezTo>
                <a:cubicBezTo>
                  <a:pt x="2122537" y="1620405"/>
                  <a:pt x="2129560" y="1620677"/>
                  <a:pt x="2135150" y="1618267"/>
                </a:cubicBezTo>
                <a:close/>
                <a:moveTo>
                  <a:pt x="1271796" y="1615270"/>
                </a:moveTo>
                <a:cubicBezTo>
                  <a:pt x="1278685" y="1615493"/>
                  <a:pt x="1284549" y="1617542"/>
                  <a:pt x="1290757" y="1619711"/>
                </a:cubicBezTo>
                <a:cubicBezTo>
                  <a:pt x="1296966" y="1621883"/>
                  <a:pt x="1303005" y="1624540"/>
                  <a:pt x="1308789" y="1627929"/>
                </a:cubicBezTo>
                <a:lnTo>
                  <a:pt x="1316678" y="1633958"/>
                </a:lnTo>
                <a:lnTo>
                  <a:pt x="1324616" y="1625126"/>
                </a:lnTo>
                <a:cubicBezTo>
                  <a:pt x="1327458" y="1623080"/>
                  <a:pt x="1330222" y="1622941"/>
                  <a:pt x="1333404" y="1626264"/>
                </a:cubicBezTo>
                <a:cubicBezTo>
                  <a:pt x="1340326" y="1637526"/>
                  <a:pt x="1349872" y="1647493"/>
                  <a:pt x="1357485" y="1656787"/>
                </a:cubicBezTo>
                <a:cubicBezTo>
                  <a:pt x="1352637" y="1658224"/>
                  <a:pt x="1347074" y="1661714"/>
                  <a:pt x="1342843" y="1662167"/>
                </a:cubicBezTo>
                <a:cubicBezTo>
                  <a:pt x="1338611" y="1662622"/>
                  <a:pt x="1335712" y="1660042"/>
                  <a:pt x="1336194" y="1649343"/>
                </a:cubicBezTo>
                <a:cubicBezTo>
                  <a:pt x="1336671" y="1641773"/>
                  <a:pt x="1332832" y="1638772"/>
                  <a:pt x="1328189" y="1637427"/>
                </a:cubicBezTo>
                <a:lnTo>
                  <a:pt x="1319432" y="1636061"/>
                </a:lnTo>
                <a:lnTo>
                  <a:pt x="1325285" y="1640534"/>
                </a:lnTo>
                <a:cubicBezTo>
                  <a:pt x="1330128" y="1646607"/>
                  <a:pt x="1332223" y="1653901"/>
                  <a:pt x="1334317" y="1661199"/>
                </a:cubicBezTo>
                <a:cubicBezTo>
                  <a:pt x="1342251" y="1663973"/>
                  <a:pt x="1348460" y="1666143"/>
                  <a:pt x="1354668" y="1668314"/>
                </a:cubicBezTo>
                <a:lnTo>
                  <a:pt x="1359932" y="1670655"/>
                </a:lnTo>
                <a:lnTo>
                  <a:pt x="1363517" y="1665028"/>
                </a:lnTo>
                <a:cubicBezTo>
                  <a:pt x="1368697" y="1661397"/>
                  <a:pt x="1375014" y="1667337"/>
                  <a:pt x="1379083" y="1668758"/>
                </a:cubicBezTo>
                <a:cubicBezTo>
                  <a:pt x="1377733" y="1672616"/>
                  <a:pt x="1376153" y="1674896"/>
                  <a:pt x="1374452" y="1676113"/>
                </a:cubicBezTo>
                <a:lnTo>
                  <a:pt x="1372860" y="1676406"/>
                </a:lnTo>
                <a:lnTo>
                  <a:pt x="1374768" y="1677256"/>
                </a:lnTo>
                <a:cubicBezTo>
                  <a:pt x="1381068" y="1680825"/>
                  <a:pt x="1387113" y="1685127"/>
                  <a:pt x="1393334" y="1690583"/>
                </a:cubicBezTo>
                <a:cubicBezTo>
                  <a:pt x="1391970" y="1694484"/>
                  <a:pt x="1389219" y="1695710"/>
                  <a:pt x="1387150" y="1694987"/>
                </a:cubicBezTo>
                <a:cubicBezTo>
                  <a:pt x="1393381" y="1703731"/>
                  <a:pt x="1401293" y="1699930"/>
                  <a:pt x="1408319" y="1706400"/>
                </a:cubicBezTo>
                <a:cubicBezTo>
                  <a:pt x="1413053" y="1712796"/>
                  <a:pt x="1416649" y="1722442"/>
                  <a:pt x="1420129" y="1732411"/>
                </a:cubicBezTo>
                <a:cubicBezTo>
                  <a:pt x="1411354" y="1734267"/>
                  <a:pt x="1403018" y="1734090"/>
                  <a:pt x="1395068" y="1732437"/>
                </a:cubicBezTo>
                <a:cubicBezTo>
                  <a:pt x="1389105" y="1731199"/>
                  <a:pt x="1383359" y="1729132"/>
                  <a:pt x="1377797" y="1726471"/>
                </a:cubicBezTo>
                <a:cubicBezTo>
                  <a:pt x="1361118" y="1718490"/>
                  <a:pt x="1346136" y="1705175"/>
                  <a:pt x="1332138" y="1692899"/>
                </a:cubicBezTo>
                <a:cubicBezTo>
                  <a:pt x="1307601" y="1671189"/>
                  <a:pt x="1283283" y="1647734"/>
                  <a:pt x="1258063" y="1627975"/>
                </a:cubicBezTo>
                <a:cubicBezTo>
                  <a:pt x="1262177" y="1622851"/>
                  <a:pt x="1267655" y="1613822"/>
                  <a:pt x="1271796" y="1615270"/>
                </a:cubicBezTo>
                <a:close/>
                <a:moveTo>
                  <a:pt x="1577857" y="1613110"/>
                </a:moveTo>
                <a:cubicBezTo>
                  <a:pt x="1579205" y="1615849"/>
                  <a:pt x="1582603" y="1619306"/>
                  <a:pt x="1586708" y="1620742"/>
                </a:cubicBezTo>
                <a:cubicBezTo>
                  <a:pt x="1586002" y="1622764"/>
                  <a:pt x="1583241" y="1624069"/>
                  <a:pt x="1582655" y="1625754"/>
                </a:cubicBezTo>
                <a:cubicBezTo>
                  <a:pt x="1578547" y="1624319"/>
                  <a:pt x="1575030" y="1621197"/>
                  <a:pt x="1577857" y="1613110"/>
                </a:cubicBezTo>
                <a:close/>
                <a:moveTo>
                  <a:pt x="1522046" y="1612634"/>
                </a:moveTo>
                <a:cubicBezTo>
                  <a:pt x="1521015" y="1615582"/>
                  <a:pt x="1520652" y="1617797"/>
                  <a:pt x="1520776" y="1619495"/>
                </a:cubicBezTo>
                <a:lnTo>
                  <a:pt x="1522365" y="1623071"/>
                </a:lnTo>
                <a:lnTo>
                  <a:pt x="1529743" y="1622274"/>
                </a:lnTo>
                <a:lnTo>
                  <a:pt x="1528940" y="1616423"/>
                </a:lnTo>
                <a:cubicBezTo>
                  <a:pt x="1526929" y="1614341"/>
                  <a:pt x="1523999" y="1613317"/>
                  <a:pt x="1522046" y="1612634"/>
                </a:cubicBezTo>
                <a:close/>
                <a:moveTo>
                  <a:pt x="593425" y="1612595"/>
                </a:moveTo>
                <a:cubicBezTo>
                  <a:pt x="608075" y="1617718"/>
                  <a:pt x="621689" y="1624677"/>
                  <a:pt x="633596" y="1637639"/>
                </a:cubicBezTo>
                <a:cubicBezTo>
                  <a:pt x="628945" y="1640872"/>
                  <a:pt x="624806" y="1641440"/>
                  <a:pt x="621044" y="1640348"/>
                </a:cubicBezTo>
                <a:cubicBezTo>
                  <a:pt x="609750" y="1637070"/>
                  <a:pt x="601816" y="1618830"/>
                  <a:pt x="593425" y="1612595"/>
                </a:cubicBezTo>
                <a:close/>
                <a:moveTo>
                  <a:pt x="1724365" y="1612431"/>
                </a:moveTo>
                <a:cubicBezTo>
                  <a:pt x="1733093" y="1615484"/>
                  <a:pt x="1726945" y="1626066"/>
                  <a:pt x="1724961" y="1631738"/>
                </a:cubicBezTo>
                <a:cubicBezTo>
                  <a:pt x="1718416" y="1629451"/>
                  <a:pt x="1721722" y="1619996"/>
                  <a:pt x="1724365" y="1612431"/>
                </a:cubicBezTo>
                <a:close/>
                <a:moveTo>
                  <a:pt x="1004729" y="1612139"/>
                </a:moveTo>
                <a:cubicBezTo>
                  <a:pt x="1003274" y="1616297"/>
                  <a:pt x="1002548" y="1618374"/>
                  <a:pt x="1001840" y="1618715"/>
                </a:cubicBezTo>
                <a:cubicBezTo>
                  <a:pt x="1001133" y="1619055"/>
                  <a:pt x="1000452" y="1617641"/>
                  <a:pt x="999078" y="1614829"/>
                </a:cubicBezTo>
                <a:cubicBezTo>
                  <a:pt x="1001903" y="1613485"/>
                  <a:pt x="1004002" y="1614218"/>
                  <a:pt x="1004729" y="1612139"/>
                </a:cubicBezTo>
                <a:close/>
                <a:moveTo>
                  <a:pt x="1077194" y="1608269"/>
                </a:moveTo>
                <a:cubicBezTo>
                  <a:pt x="1078620" y="1617460"/>
                  <a:pt x="1079365" y="1628592"/>
                  <a:pt x="1080112" y="1639722"/>
                </a:cubicBezTo>
                <a:cubicBezTo>
                  <a:pt x="1070456" y="1634175"/>
                  <a:pt x="1061513" y="1633220"/>
                  <a:pt x="1054946" y="1626578"/>
                </a:cubicBezTo>
                <a:cubicBezTo>
                  <a:pt x="1039060" y="1612327"/>
                  <a:pt x="1072384" y="1608760"/>
                  <a:pt x="1077194" y="1608269"/>
                </a:cubicBezTo>
                <a:close/>
                <a:moveTo>
                  <a:pt x="1835502" y="1606666"/>
                </a:moveTo>
                <a:lnTo>
                  <a:pt x="1837035" y="1607702"/>
                </a:lnTo>
                <a:lnTo>
                  <a:pt x="1836926" y="1608411"/>
                </a:lnTo>
                <a:close/>
                <a:moveTo>
                  <a:pt x="1291681" y="1606396"/>
                </a:moveTo>
                <a:cubicBezTo>
                  <a:pt x="1294692" y="1607449"/>
                  <a:pt x="1301401" y="1607578"/>
                  <a:pt x="1306581" y="1609667"/>
                </a:cubicBezTo>
                <a:cubicBezTo>
                  <a:pt x="1311761" y="1611754"/>
                  <a:pt x="1315412" y="1615801"/>
                  <a:pt x="1312304" y="1624687"/>
                </a:cubicBezTo>
                <a:cubicBezTo>
                  <a:pt x="1309295" y="1623635"/>
                  <a:pt x="1302587" y="1623505"/>
                  <a:pt x="1297405" y="1621416"/>
                </a:cubicBezTo>
                <a:cubicBezTo>
                  <a:pt x="1292226" y="1619329"/>
                  <a:pt x="1288574" y="1615283"/>
                  <a:pt x="1291681" y="1606396"/>
                </a:cubicBezTo>
                <a:close/>
                <a:moveTo>
                  <a:pt x="745456" y="1605772"/>
                </a:moveTo>
                <a:cubicBezTo>
                  <a:pt x="751677" y="1607948"/>
                  <a:pt x="759625" y="1610727"/>
                  <a:pt x="765847" y="1612902"/>
                </a:cubicBezTo>
                <a:cubicBezTo>
                  <a:pt x="767333" y="1621966"/>
                  <a:pt x="772744" y="1626456"/>
                  <a:pt x="778271" y="1630617"/>
                </a:cubicBezTo>
                <a:cubicBezTo>
                  <a:pt x="790819" y="1641318"/>
                  <a:pt x="801178" y="1651627"/>
                  <a:pt x="814304" y="1660675"/>
                </a:cubicBezTo>
                <a:cubicBezTo>
                  <a:pt x="811526" y="1668618"/>
                  <a:pt x="807370" y="1673852"/>
                  <a:pt x="803214" y="1679085"/>
                </a:cubicBezTo>
                <a:cubicBezTo>
                  <a:pt x="799762" y="1675650"/>
                  <a:pt x="794233" y="1671488"/>
                  <a:pt x="791474" y="1666066"/>
                </a:cubicBezTo>
                <a:cubicBezTo>
                  <a:pt x="783876" y="1661180"/>
                  <a:pt x="779044" y="1655033"/>
                  <a:pt x="772136" y="1648162"/>
                </a:cubicBezTo>
                <a:cubicBezTo>
                  <a:pt x="765231" y="1641290"/>
                  <a:pt x="758326" y="1634418"/>
                  <a:pt x="753492" y="1628271"/>
                </a:cubicBezTo>
                <a:cubicBezTo>
                  <a:pt x="749007" y="1622244"/>
                  <a:pt x="745439" y="1619139"/>
                  <a:pt x="741984" y="1615703"/>
                </a:cubicBezTo>
                <a:cubicBezTo>
                  <a:pt x="743372" y="1611731"/>
                  <a:pt x="744067" y="1609744"/>
                  <a:pt x="745456" y="1605772"/>
                </a:cubicBezTo>
                <a:close/>
                <a:moveTo>
                  <a:pt x="2494683" y="1604478"/>
                </a:moveTo>
                <a:cubicBezTo>
                  <a:pt x="2502170" y="1603008"/>
                  <a:pt x="2514022" y="1602892"/>
                  <a:pt x="2529814" y="1606284"/>
                </a:cubicBezTo>
                <a:cubicBezTo>
                  <a:pt x="2514196" y="1611346"/>
                  <a:pt x="2502877" y="1613121"/>
                  <a:pt x="2495563" y="1613127"/>
                </a:cubicBezTo>
                <a:cubicBezTo>
                  <a:pt x="2490076" y="1613132"/>
                  <a:pt x="2486841" y="1612141"/>
                  <a:pt x="2485734" y="1610793"/>
                </a:cubicBezTo>
                <a:cubicBezTo>
                  <a:pt x="2484072" y="1608772"/>
                  <a:pt x="2487196" y="1605948"/>
                  <a:pt x="2494683" y="1604478"/>
                </a:cubicBezTo>
                <a:close/>
                <a:moveTo>
                  <a:pt x="1512768" y="1601406"/>
                </a:moveTo>
                <a:lnTo>
                  <a:pt x="1511781" y="1609709"/>
                </a:lnTo>
                <a:lnTo>
                  <a:pt x="1516185" y="1610585"/>
                </a:lnTo>
                <a:lnTo>
                  <a:pt x="1516330" y="1603503"/>
                </a:lnTo>
                <a:close/>
                <a:moveTo>
                  <a:pt x="430776" y="1601120"/>
                </a:moveTo>
                <a:cubicBezTo>
                  <a:pt x="436219" y="1605204"/>
                  <a:pt x="441664" y="1609291"/>
                  <a:pt x="445746" y="1610718"/>
                </a:cubicBezTo>
                <a:cubicBezTo>
                  <a:pt x="442682" y="1616199"/>
                  <a:pt x="437750" y="1617204"/>
                  <a:pt x="434179" y="1615135"/>
                </a:cubicBezTo>
                <a:cubicBezTo>
                  <a:pt x="430607" y="1613068"/>
                  <a:pt x="428394" y="1607929"/>
                  <a:pt x="430776" y="1601120"/>
                </a:cubicBezTo>
                <a:close/>
                <a:moveTo>
                  <a:pt x="1909085" y="1601024"/>
                </a:moveTo>
                <a:cubicBezTo>
                  <a:pt x="1912714" y="1602293"/>
                  <a:pt x="1913160" y="1606841"/>
                  <a:pt x="1911108" y="1612711"/>
                </a:cubicBezTo>
                <a:cubicBezTo>
                  <a:pt x="1907479" y="1611442"/>
                  <a:pt x="1906349" y="1608851"/>
                  <a:pt x="1909085" y="1601024"/>
                </a:cubicBezTo>
                <a:close/>
                <a:moveTo>
                  <a:pt x="1953044" y="1598373"/>
                </a:moveTo>
                <a:cubicBezTo>
                  <a:pt x="1955769" y="1610323"/>
                  <a:pt x="1962028" y="1618745"/>
                  <a:pt x="1962018" y="1631939"/>
                </a:cubicBezTo>
                <a:lnTo>
                  <a:pt x="1953148" y="1628839"/>
                </a:lnTo>
                <a:lnTo>
                  <a:pt x="1954897" y="1630583"/>
                </a:lnTo>
                <a:cubicBezTo>
                  <a:pt x="1955291" y="1632367"/>
                  <a:pt x="1954890" y="1634971"/>
                  <a:pt x="1953521" y="1638885"/>
                </a:cubicBezTo>
                <a:cubicBezTo>
                  <a:pt x="1951857" y="1638303"/>
                  <a:pt x="1950670" y="1637340"/>
                  <a:pt x="1950237" y="1635542"/>
                </a:cubicBezTo>
                <a:lnTo>
                  <a:pt x="1951347" y="1628209"/>
                </a:lnTo>
                <a:lnTo>
                  <a:pt x="1946395" y="1626479"/>
                </a:lnTo>
                <a:lnTo>
                  <a:pt x="1942794" y="1632938"/>
                </a:lnTo>
                <a:cubicBezTo>
                  <a:pt x="1941373" y="1634089"/>
                  <a:pt x="1939842" y="1634103"/>
                  <a:pt x="1938030" y="1633469"/>
                </a:cubicBezTo>
                <a:cubicBezTo>
                  <a:pt x="1939396" y="1629555"/>
                  <a:pt x="1940705" y="1627268"/>
                  <a:pt x="1942125" y="1626117"/>
                </a:cubicBezTo>
                <a:lnTo>
                  <a:pt x="1944580" y="1625844"/>
                </a:lnTo>
                <a:lnTo>
                  <a:pt x="1927504" y="1619874"/>
                </a:lnTo>
                <a:lnTo>
                  <a:pt x="1928257" y="1618653"/>
                </a:lnTo>
                <a:lnTo>
                  <a:pt x="1924941" y="1615350"/>
                </a:lnTo>
                <a:cubicBezTo>
                  <a:pt x="1924545" y="1613566"/>
                  <a:pt x="1924949" y="1610961"/>
                  <a:pt x="1926316" y="1607048"/>
                </a:cubicBezTo>
                <a:cubicBezTo>
                  <a:pt x="1928130" y="1607682"/>
                  <a:pt x="1929149" y="1609136"/>
                  <a:pt x="1929458" y="1611165"/>
                </a:cubicBezTo>
                <a:lnTo>
                  <a:pt x="1928380" y="1618451"/>
                </a:lnTo>
                <a:lnTo>
                  <a:pt x="1932653" y="1611506"/>
                </a:lnTo>
                <a:cubicBezTo>
                  <a:pt x="1938747" y="1605748"/>
                  <a:pt x="1947140" y="1606208"/>
                  <a:pt x="1953044" y="1598373"/>
                </a:cubicBezTo>
                <a:close/>
                <a:moveTo>
                  <a:pt x="986887" y="1596163"/>
                </a:moveTo>
                <a:cubicBezTo>
                  <a:pt x="990604" y="1599725"/>
                  <a:pt x="995683" y="1603761"/>
                  <a:pt x="1001101" y="1607920"/>
                </a:cubicBezTo>
                <a:cubicBezTo>
                  <a:pt x="997652" y="1611234"/>
                  <a:pt x="994322" y="1611203"/>
                  <a:pt x="991303" y="1610148"/>
                </a:cubicBezTo>
                <a:cubicBezTo>
                  <a:pt x="988284" y="1609091"/>
                  <a:pt x="985575" y="1607012"/>
                  <a:pt x="983363" y="1606240"/>
                </a:cubicBezTo>
                <a:cubicBezTo>
                  <a:pt x="984773" y="1602210"/>
                  <a:pt x="985477" y="1600193"/>
                  <a:pt x="986887" y="1596163"/>
                </a:cubicBezTo>
                <a:close/>
                <a:moveTo>
                  <a:pt x="8273817" y="1595239"/>
                </a:moveTo>
                <a:lnTo>
                  <a:pt x="8263633" y="1598931"/>
                </a:lnTo>
                <a:lnTo>
                  <a:pt x="8273502" y="1600606"/>
                </a:lnTo>
                <a:cubicBezTo>
                  <a:pt x="8277806" y="1601225"/>
                  <a:pt x="8280686" y="1601558"/>
                  <a:pt x="8280686" y="1601558"/>
                </a:cubicBezTo>
                <a:lnTo>
                  <a:pt x="8287275" y="1603613"/>
                </a:lnTo>
                <a:lnTo>
                  <a:pt x="8288356" y="1600521"/>
                </a:lnTo>
                <a:close/>
                <a:moveTo>
                  <a:pt x="766989" y="1595098"/>
                </a:moveTo>
                <a:cubicBezTo>
                  <a:pt x="769981" y="1596940"/>
                  <a:pt x="772773" y="1600038"/>
                  <a:pt x="775304" y="1601984"/>
                </a:cubicBezTo>
                <a:cubicBezTo>
                  <a:pt x="773468" y="1603994"/>
                  <a:pt x="771646" y="1604816"/>
                  <a:pt x="769891" y="1604866"/>
                </a:cubicBezTo>
                <a:cubicBezTo>
                  <a:pt x="768576" y="1604903"/>
                  <a:pt x="767300" y="1604507"/>
                  <a:pt x="766084" y="1603853"/>
                </a:cubicBezTo>
                <a:cubicBezTo>
                  <a:pt x="762443" y="1601890"/>
                  <a:pt x="759358" y="1597602"/>
                  <a:pt x="757457" y="1595745"/>
                </a:cubicBezTo>
                <a:cubicBezTo>
                  <a:pt x="760799" y="1592668"/>
                  <a:pt x="763995" y="1593256"/>
                  <a:pt x="766989" y="1595098"/>
                </a:cubicBezTo>
                <a:close/>
                <a:moveTo>
                  <a:pt x="1495489" y="1594528"/>
                </a:moveTo>
                <a:cubicBezTo>
                  <a:pt x="1494115" y="1598459"/>
                  <a:pt x="1494354" y="1601299"/>
                  <a:pt x="1495582" y="1603381"/>
                </a:cubicBezTo>
                <a:lnTo>
                  <a:pt x="1500546" y="1606945"/>
                </a:lnTo>
                <a:lnTo>
                  <a:pt x="1501606" y="1600447"/>
                </a:lnTo>
                <a:lnTo>
                  <a:pt x="1501155" y="1595354"/>
                </a:lnTo>
                <a:close/>
                <a:moveTo>
                  <a:pt x="603857" y="1594200"/>
                </a:moveTo>
                <a:lnTo>
                  <a:pt x="603850" y="1594210"/>
                </a:lnTo>
                <a:cubicBezTo>
                  <a:pt x="603117" y="1595148"/>
                  <a:pt x="602753" y="1595618"/>
                  <a:pt x="603300" y="1594915"/>
                </a:cubicBezTo>
                <a:close/>
                <a:moveTo>
                  <a:pt x="2245138" y="1593959"/>
                </a:moveTo>
                <a:cubicBezTo>
                  <a:pt x="2248807" y="1595242"/>
                  <a:pt x="2256939" y="1594775"/>
                  <a:pt x="2263206" y="1596691"/>
                </a:cubicBezTo>
                <a:cubicBezTo>
                  <a:pt x="2269474" y="1598607"/>
                  <a:pt x="2273880" y="1602904"/>
                  <a:pt x="2270101" y="1613715"/>
                </a:cubicBezTo>
                <a:cubicBezTo>
                  <a:pt x="2266274" y="1612377"/>
                  <a:pt x="2258314" y="1612351"/>
                  <a:pt x="2252170" y="1610204"/>
                </a:cubicBezTo>
                <a:cubicBezTo>
                  <a:pt x="2246028" y="1608057"/>
                  <a:pt x="2241702" y="1603786"/>
                  <a:pt x="2245138" y="1593959"/>
                </a:cubicBezTo>
                <a:close/>
                <a:moveTo>
                  <a:pt x="8367137" y="1592452"/>
                </a:moveTo>
                <a:lnTo>
                  <a:pt x="8366488" y="1598994"/>
                </a:lnTo>
                <a:lnTo>
                  <a:pt x="8371150" y="1602124"/>
                </a:lnTo>
                <a:lnTo>
                  <a:pt x="8382406" y="1603689"/>
                </a:lnTo>
                <a:lnTo>
                  <a:pt x="8382795" y="1599786"/>
                </a:lnTo>
                <a:cubicBezTo>
                  <a:pt x="8382147" y="1597700"/>
                  <a:pt x="8380711" y="1596370"/>
                  <a:pt x="8378906" y="1595465"/>
                </a:cubicBezTo>
                <a:cubicBezTo>
                  <a:pt x="8375297" y="1593652"/>
                  <a:pt x="8370231" y="1593535"/>
                  <a:pt x="8367137" y="1592452"/>
                </a:cubicBezTo>
                <a:close/>
                <a:moveTo>
                  <a:pt x="736326" y="1592314"/>
                </a:moveTo>
                <a:cubicBezTo>
                  <a:pt x="740381" y="1593449"/>
                  <a:pt x="743149" y="1596678"/>
                  <a:pt x="740683" y="1603733"/>
                </a:cubicBezTo>
                <a:cubicBezTo>
                  <a:pt x="735434" y="1599636"/>
                  <a:pt x="729483" y="1597556"/>
                  <a:pt x="724238" y="1593459"/>
                </a:cubicBezTo>
                <a:cubicBezTo>
                  <a:pt x="726926" y="1592137"/>
                  <a:pt x="732270" y="1591179"/>
                  <a:pt x="736326" y="1592314"/>
                </a:cubicBezTo>
                <a:close/>
                <a:moveTo>
                  <a:pt x="605455" y="1592148"/>
                </a:moveTo>
                <a:lnTo>
                  <a:pt x="603857" y="1594200"/>
                </a:lnTo>
                <a:lnTo>
                  <a:pt x="604876" y="1592890"/>
                </a:lnTo>
                <a:close/>
                <a:moveTo>
                  <a:pt x="881486" y="1590118"/>
                </a:moveTo>
                <a:cubicBezTo>
                  <a:pt x="878776" y="1597869"/>
                  <a:pt x="876154" y="1599221"/>
                  <a:pt x="872325" y="1597882"/>
                </a:cubicBezTo>
                <a:cubicBezTo>
                  <a:pt x="874328" y="1592154"/>
                  <a:pt x="877659" y="1588780"/>
                  <a:pt x="881486" y="1590118"/>
                </a:cubicBezTo>
                <a:close/>
                <a:moveTo>
                  <a:pt x="608131" y="1588714"/>
                </a:moveTo>
                <a:lnTo>
                  <a:pt x="606589" y="1590693"/>
                </a:lnTo>
                <a:lnTo>
                  <a:pt x="605455" y="1592148"/>
                </a:lnTo>
                <a:close/>
                <a:moveTo>
                  <a:pt x="418891" y="1588538"/>
                </a:moveTo>
                <a:cubicBezTo>
                  <a:pt x="421512" y="1588140"/>
                  <a:pt x="424461" y="1589171"/>
                  <a:pt x="427410" y="1590202"/>
                </a:cubicBezTo>
                <a:cubicBezTo>
                  <a:pt x="423477" y="1601445"/>
                  <a:pt x="416271" y="1596821"/>
                  <a:pt x="412340" y="1595448"/>
                </a:cubicBezTo>
                <a:cubicBezTo>
                  <a:pt x="413977" y="1590763"/>
                  <a:pt x="416270" y="1588935"/>
                  <a:pt x="418891" y="1588538"/>
                </a:cubicBezTo>
                <a:close/>
                <a:moveTo>
                  <a:pt x="8243426" y="1587830"/>
                </a:moveTo>
                <a:lnTo>
                  <a:pt x="8236728" y="1588490"/>
                </a:lnTo>
                <a:lnTo>
                  <a:pt x="8237376" y="1588616"/>
                </a:lnTo>
                <a:cubicBezTo>
                  <a:pt x="8238237" y="1588918"/>
                  <a:pt x="8240385" y="1590771"/>
                  <a:pt x="8241799" y="1593195"/>
                </a:cubicBezTo>
                <a:lnTo>
                  <a:pt x="8241804" y="1593494"/>
                </a:lnTo>
                <a:lnTo>
                  <a:pt x="8242243" y="1593841"/>
                </a:lnTo>
                <a:lnTo>
                  <a:pt x="8251320" y="1596236"/>
                </a:lnTo>
                <a:lnTo>
                  <a:pt x="8249675" y="1589079"/>
                </a:lnTo>
                <a:close/>
                <a:moveTo>
                  <a:pt x="605348" y="1583324"/>
                </a:moveTo>
                <a:cubicBezTo>
                  <a:pt x="611756" y="1581208"/>
                  <a:pt x="618072" y="1582328"/>
                  <a:pt x="624133" y="1584992"/>
                </a:cubicBezTo>
                <a:cubicBezTo>
                  <a:pt x="630193" y="1587654"/>
                  <a:pt x="635996" y="1591861"/>
                  <a:pt x="641380" y="1595920"/>
                </a:cubicBezTo>
                <a:cubicBezTo>
                  <a:pt x="633954" y="1600945"/>
                  <a:pt x="627635" y="1601457"/>
                  <a:pt x="622163" y="1599544"/>
                </a:cubicBezTo>
                <a:cubicBezTo>
                  <a:pt x="619426" y="1598587"/>
                  <a:pt x="616903" y="1597025"/>
                  <a:pt x="614557" y="1595116"/>
                </a:cubicBezTo>
                <a:lnTo>
                  <a:pt x="608131" y="1588714"/>
                </a:lnTo>
                <a:lnTo>
                  <a:pt x="608032" y="1588617"/>
                </a:lnTo>
                <a:cubicBezTo>
                  <a:pt x="606690" y="1585970"/>
                  <a:pt x="606690" y="1585970"/>
                  <a:pt x="605348" y="1583324"/>
                </a:cubicBezTo>
                <a:close/>
                <a:moveTo>
                  <a:pt x="8519534" y="1583122"/>
                </a:moveTo>
                <a:lnTo>
                  <a:pt x="8536568" y="1587539"/>
                </a:lnTo>
                <a:lnTo>
                  <a:pt x="8529406" y="1584532"/>
                </a:lnTo>
                <a:close/>
                <a:moveTo>
                  <a:pt x="1042292" y="1580668"/>
                </a:moveTo>
                <a:cubicBezTo>
                  <a:pt x="1047380" y="1582447"/>
                  <a:pt x="1050751" y="1587503"/>
                  <a:pt x="1047276" y="1597446"/>
                </a:cubicBezTo>
                <a:cubicBezTo>
                  <a:pt x="1039842" y="1592576"/>
                  <a:pt x="1032405" y="1587708"/>
                  <a:pt x="1027007" y="1583552"/>
                </a:cubicBezTo>
                <a:cubicBezTo>
                  <a:pt x="1030399" y="1580387"/>
                  <a:pt x="1037203" y="1578889"/>
                  <a:pt x="1042292" y="1580668"/>
                </a:cubicBezTo>
                <a:close/>
                <a:moveTo>
                  <a:pt x="1870074" y="1579864"/>
                </a:moveTo>
                <a:lnTo>
                  <a:pt x="1885227" y="1581894"/>
                </a:lnTo>
                <a:lnTo>
                  <a:pt x="1885367" y="1581382"/>
                </a:lnTo>
                <a:lnTo>
                  <a:pt x="1885744" y="1581964"/>
                </a:lnTo>
                <a:lnTo>
                  <a:pt x="1918844" y="1586398"/>
                </a:lnTo>
                <a:cubicBezTo>
                  <a:pt x="1919617" y="1590873"/>
                  <a:pt x="1918306" y="1594623"/>
                  <a:pt x="1919081" y="1599099"/>
                </a:cubicBezTo>
                <a:lnTo>
                  <a:pt x="1887518" y="1586711"/>
                </a:lnTo>
                <a:lnTo>
                  <a:pt x="1885922" y="1592559"/>
                </a:lnTo>
                <a:cubicBezTo>
                  <a:pt x="1883932" y="1591863"/>
                  <a:pt x="1883282" y="1590537"/>
                  <a:pt x="1883384" y="1588651"/>
                </a:cubicBezTo>
                <a:lnTo>
                  <a:pt x="1884262" y="1585433"/>
                </a:lnTo>
                <a:close/>
                <a:moveTo>
                  <a:pt x="970714" y="1578541"/>
                </a:moveTo>
                <a:cubicBezTo>
                  <a:pt x="974594" y="1580180"/>
                  <a:pt x="977009" y="1584416"/>
                  <a:pt x="974543" y="1591470"/>
                </a:cubicBezTo>
                <a:cubicBezTo>
                  <a:pt x="969295" y="1587374"/>
                  <a:pt x="964049" y="1583279"/>
                  <a:pt x="958097" y="1581199"/>
                </a:cubicBezTo>
                <a:cubicBezTo>
                  <a:pt x="961490" y="1577860"/>
                  <a:pt x="966834" y="1576901"/>
                  <a:pt x="970714" y="1578541"/>
                </a:cubicBezTo>
                <a:close/>
                <a:moveTo>
                  <a:pt x="749991" y="1578159"/>
                </a:moveTo>
                <a:cubicBezTo>
                  <a:pt x="753266" y="1581408"/>
                  <a:pt x="756543" y="1584656"/>
                  <a:pt x="759818" y="1587903"/>
                </a:cubicBezTo>
                <a:cubicBezTo>
                  <a:pt x="758346" y="1588966"/>
                  <a:pt x="756789" y="1589472"/>
                  <a:pt x="755336" y="1589490"/>
                </a:cubicBezTo>
                <a:cubicBezTo>
                  <a:pt x="750975" y="1589542"/>
                  <a:pt x="747533" y="1585185"/>
                  <a:pt x="749991" y="1578159"/>
                </a:cubicBezTo>
                <a:close/>
                <a:moveTo>
                  <a:pt x="716649" y="1576244"/>
                </a:moveTo>
                <a:cubicBezTo>
                  <a:pt x="720580" y="1577617"/>
                  <a:pt x="723827" y="1580950"/>
                  <a:pt x="727075" y="1584282"/>
                </a:cubicBezTo>
                <a:cubicBezTo>
                  <a:pt x="726391" y="1586238"/>
                  <a:pt x="723743" y="1587508"/>
                  <a:pt x="723057" y="1589466"/>
                </a:cubicBezTo>
                <a:cubicBezTo>
                  <a:pt x="717158" y="1587404"/>
                  <a:pt x="713913" y="1584071"/>
                  <a:pt x="716649" y="1576244"/>
                </a:cubicBezTo>
                <a:close/>
                <a:moveTo>
                  <a:pt x="2431254" y="1575192"/>
                </a:moveTo>
                <a:cubicBezTo>
                  <a:pt x="2433595" y="1575223"/>
                  <a:pt x="2436225" y="1576668"/>
                  <a:pt x="2439020" y="1577644"/>
                </a:cubicBezTo>
                <a:cubicBezTo>
                  <a:pt x="2435745" y="1587012"/>
                  <a:pt x="2428947" y="1582536"/>
                  <a:pt x="2425222" y="1581232"/>
                </a:cubicBezTo>
                <a:cubicBezTo>
                  <a:pt x="2426859" y="1576548"/>
                  <a:pt x="2428912" y="1575163"/>
                  <a:pt x="2431254" y="1575192"/>
                </a:cubicBezTo>
                <a:close/>
                <a:moveTo>
                  <a:pt x="926270" y="1575042"/>
                </a:moveTo>
                <a:cubicBezTo>
                  <a:pt x="927870" y="1576654"/>
                  <a:pt x="928310" y="1579961"/>
                  <a:pt x="926672" y="1584646"/>
                </a:cubicBezTo>
                <a:cubicBezTo>
                  <a:pt x="923415" y="1581054"/>
                  <a:pt x="919941" y="1578088"/>
                  <a:pt x="918921" y="1575628"/>
                </a:cubicBezTo>
                <a:cubicBezTo>
                  <a:pt x="921914" y="1573520"/>
                  <a:pt x="924672" y="1573433"/>
                  <a:pt x="926270" y="1575042"/>
                </a:cubicBezTo>
                <a:close/>
                <a:moveTo>
                  <a:pt x="1469947" y="1574574"/>
                </a:moveTo>
                <a:cubicBezTo>
                  <a:pt x="1468402" y="1578993"/>
                  <a:pt x="1468491" y="1582197"/>
                  <a:pt x="1469590" y="1584544"/>
                </a:cubicBezTo>
                <a:lnTo>
                  <a:pt x="1472321" y="1586874"/>
                </a:lnTo>
                <a:lnTo>
                  <a:pt x="1475477" y="1588689"/>
                </a:lnTo>
                <a:lnTo>
                  <a:pt x="1475053" y="1589206"/>
                </a:lnTo>
                <a:lnTo>
                  <a:pt x="1475270" y="1589391"/>
                </a:lnTo>
                <a:cubicBezTo>
                  <a:pt x="1480231" y="1591400"/>
                  <a:pt x="1486699" y="1591457"/>
                  <a:pt x="1489629" y="1592481"/>
                </a:cubicBezTo>
                <a:cubicBezTo>
                  <a:pt x="1493007" y="1582819"/>
                  <a:pt x="1490040" y="1579026"/>
                  <a:pt x="1485252" y="1577306"/>
                </a:cubicBezTo>
                <a:cubicBezTo>
                  <a:pt x="1480463" y="1575587"/>
                  <a:pt x="1473854" y="1575940"/>
                  <a:pt x="1469947" y="1574574"/>
                </a:cubicBezTo>
                <a:close/>
                <a:moveTo>
                  <a:pt x="738357" y="1572486"/>
                </a:moveTo>
                <a:cubicBezTo>
                  <a:pt x="742185" y="1573825"/>
                  <a:pt x="743418" y="1576452"/>
                  <a:pt x="740681" y="1584278"/>
                </a:cubicBezTo>
                <a:cubicBezTo>
                  <a:pt x="736852" y="1582939"/>
                  <a:pt x="736304" y="1578358"/>
                  <a:pt x="738357" y="1572486"/>
                </a:cubicBezTo>
                <a:close/>
                <a:moveTo>
                  <a:pt x="1856620" y="1571334"/>
                </a:moveTo>
                <a:cubicBezTo>
                  <a:pt x="1860248" y="1572601"/>
                  <a:pt x="1860693" y="1577149"/>
                  <a:pt x="1858640" y="1583021"/>
                </a:cubicBezTo>
                <a:cubicBezTo>
                  <a:pt x="1855013" y="1581753"/>
                  <a:pt x="1853883" y="1579162"/>
                  <a:pt x="1856620" y="1571334"/>
                </a:cubicBezTo>
                <a:close/>
                <a:moveTo>
                  <a:pt x="2204227" y="1568040"/>
                </a:moveTo>
                <a:cubicBezTo>
                  <a:pt x="2207854" y="1569307"/>
                  <a:pt x="2208983" y="1571899"/>
                  <a:pt x="2206248" y="1579727"/>
                </a:cubicBezTo>
                <a:cubicBezTo>
                  <a:pt x="2202619" y="1578459"/>
                  <a:pt x="2202174" y="1573911"/>
                  <a:pt x="2204227" y="1568040"/>
                </a:cubicBezTo>
                <a:close/>
                <a:moveTo>
                  <a:pt x="2922363" y="1567057"/>
                </a:moveTo>
                <a:lnTo>
                  <a:pt x="2922400" y="1570370"/>
                </a:lnTo>
                <a:lnTo>
                  <a:pt x="2935786" y="1569543"/>
                </a:lnTo>
                <a:lnTo>
                  <a:pt x="2941311" y="1570210"/>
                </a:lnTo>
                <a:lnTo>
                  <a:pt x="2940895" y="1569921"/>
                </a:lnTo>
                <a:cubicBezTo>
                  <a:pt x="2934532" y="1568016"/>
                  <a:pt x="2926267" y="1568422"/>
                  <a:pt x="2922363" y="1567057"/>
                </a:cubicBezTo>
                <a:close/>
                <a:moveTo>
                  <a:pt x="1204945" y="1564272"/>
                </a:moveTo>
                <a:cubicBezTo>
                  <a:pt x="1218427" y="1564275"/>
                  <a:pt x="1229285" y="1586510"/>
                  <a:pt x="1238204" y="1596111"/>
                </a:cubicBezTo>
                <a:cubicBezTo>
                  <a:pt x="1222209" y="1588358"/>
                  <a:pt x="1206561" y="1580725"/>
                  <a:pt x="1190565" y="1572973"/>
                </a:cubicBezTo>
                <a:cubicBezTo>
                  <a:pt x="1195667" y="1566742"/>
                  <a:pt x="1200452" y="1564272"/>
                  <a:pt x="1204945" y="1564272"/>
                </a:cubicBezTo>
                <a:close/>
                <a:moveTo>
                  <a:pt x="2764205" y="1564105"/>
                </a:moveTo>
                <a:cubicBezTo>
                  <a:pt x="2762151" y="1569979"/>
                  <a:pt x="2762931" y="1572446"/>
                  <a:pt x="2764957" y="1573703"/>
                </a:cubicBezTo>
                <a:cubicBezTo>
                  <a:pt x="2766982" y="1574961"/>
                  <a:pt x="2770250" y="1575005"/>
                  <a:pt x="2773181" y="1576029"/>
                </a:cubicBezTo>
                <a:cubicBezTo>
                  <a:pt x="2776600" y="1566242"/>
                  <a:pt x="2768108" y="1565471"/>
                  <a:pt x="2764205" y="1564105"/>
                </a:cubicBezTo>
                <a:close/>
                <a:moveTo>
                  <a:pt x="950511" y="1563969"/>
                </a:moveTo>
                <a:cubicBezTo>
                  <a:pt x="954445" y="1565343"/>
                  <a:pt x="957721" y="1568591"/>
                  <a:pt x="960998" y="1571840"/>
                </a:cubicBezTo>
                <a:cubicBezTo>
                  <a:pt x="958704" y="1575244"/>
                  <a:pt x="955264" y="1575619"/>
                  <a:pt x="952807" y="1573970"/>
                </a:cubicBezTo>
                <a:cubicBezTo>
                  <a:pt x="950350" y="1572323"/>
                  <a:pt x="948876" y="1568654"/>
                  <a:pt x="950511" y="1563969"/>
                </a:cubicBezTo>
                <a:close/>
                <a:moveTo>
                  <a:pt x="1584334" y="1562055"/>
                </a:moveTo>
                <a:cubicBezTo>
                  <a:pt x="1590136" y="1564082"/>
                  <a:pt x="1595938" y="1566112"/>
                  <a:pt x="1599807" y="1567463"/>
                </a:cubicBezTo>
                <a:cubicBezTo>
                  <a:pt x="1597766" y="1573300"/>
                  <a:pt x="1592432" y="1582352"/>
                  <a:pt x="1589244" y="1579054"/>
                </a:cubicBezTo>
                <a:cubicBezTo>
                  <a:pt x="1583441" y="1577025"/>
                  <a:pt x="1581612" y="1569837"/>
                  <a:pt x="1584334" y="1562055"/>
                </a:cubicBezTo>
                <a:close/>
                <a:moveTo>
                  <a:pt x="2398460" y="1562003"/>
                </a:moveTo>
                <a:lnTo>
                  <a:pt x="2398227" y="1563549"/>
                </a:lnTo>
                <a:lnTo>
                  <a:pt x="2396990" y="1562033"/>
                </a:lnTo>
                <a:close/>
                <a:moveTo>
                  <a:pt x="2636600" y="1561959"/>
                </a:moveTo>
                <a:cubicBezTo>
                  <a:pt x="2640229" y="1563226"/>
                  <a:pt x="2641359" y="1565819"/>
                  <a:pt x="2638622" y="1573646"/>
                </a:cubicBezTo>
                <a:cubicBezTo>
                  <a:pt x="2634992" y="1572377"/>
                  <a:pt x="2634548" y="1567830"/>
                  <a:pt x="2636600" y="1561959"/>
                </a:cubicBezTo>
                <a:close/>
                <a:moveTo>
                  <a:pt x="429693" y="1561757"/>
                </a:moveTo>
                <a:cubicBezTo>
                  <a:pt x="435355" y="1562290"/>
                  <a:pt x="439085" y="1570204"/>
                  <a:pt x="443202" y="1573295"/>
                </a:cubicBezTo>
                <a:cubicBezTo>
                  <a:pt x="451551" y="1582455"/>
                  <a:pt x="459784" y="1591942"/>
                  <a:pt x="470423" y="1600066"/>
                </a:cubicBezTo>
                <a:cubicBezTo>
                  <a:pt x="478655" y="1609553"/>
                  <a:pt x="487575" y="1617076"/>
                  <a:pt x="495810" y="1626565"/>
                </a:cubicBezTo>
                <a:cubicBezTo>
                  <a:pt x="502673" y="1633370"/>
                  <a:pt x="512277" y="1638929"/>
                  <a:pt x="514338" y="1652868"/>
                </a:cubicBezTo>
                <a:cubicBezTo>
                  <a:pt x="519826" y="1656990"/>
                  <a:pt x="525315" y="1661111"/>
                  <a:pt x="531148" y="1663150"/>
                </a:cubicBezTo>
                <a:cubicBezTo>
                  <a:pt x="524971" y="1667600"/>
                  <a:pt x="519568" y="1666812"/>
                  <a:pt x="514850" y="1664062"/>
                </a:cubicBezTo>
                <a:cubicBezTo>
                  <a:pt x="510134" y="1661310"/>
                  <a:pt x="506101" y="1656596"/>
                  <a:pt x="502671" y="1653195"/>
                </a:cubicBezTo>
                <a:cubicBezTo>
                  <a:pt x="493751" y="1645669"/>
                  <a:pt x="485516" y="1636183"/>
                  <a:pt x="474537" y="1627938"/>
                </a:cubicBezTo>
                <a:cubicBezTo>
                  <a:pt x="457040" y="1606403"/>
                  <a:pt x="441258" y="1585465"/>
                  <a:pt x="423302" y="1564136"/>
                </a:cubicBezTo>
                <a:cubicBezTo>
                  <a:pt x="425704" y="1562221"/>
                  <a:pt x="427806" y="1561579"/>
                  <a:pt x="429693" y="1561757"/>
                </a:cubicBezTo>
                <a:close/>
                <a:moveTo>
                  <a:pt x="2699369" y="1561207"/>
                </a:moveTo>
                <a:cubicBezTo>
                  <a:pt x="2696747" y="1568710"/>
                  <a:pt x="2694135" y="1570358"/>
                  <a:pt x="2690506" y="1569091"/>
                </a:cubicBezTo>
                <a:cubicBezTo>
                  <a:pt x="2692561" y="1563218"/>
                  <a:pt x="2695742" y="1559939"/>
                  <a:pt x="2699369" y="1561207"/>
                </a:cubicBezTo>
                <a:close/>
                <a:moveTo>
                  <a:pt x="1838476" y="1558324"/>
                </a:moveTo>
                <a:cubicBezTo>
                  <a:pt x="1844429" y="1560405"/>
                  <a:pt x="1850377" y="1562485"/>
                  <a:pt x="1856328" y="1564566"/>
                </a:cubicBezTo>
                <a:cubicBezTo>
                  <a:pt x="1854246" y="1570524"/>
                  <a:pt x="1850179" y="1575789"/>
                  <a:pt x="1846922" y="1578735"/>
                </a:cubicBezTo>
                <a:cubicBezTo>
                  <a:pt x="1841549" y="1575000"/>
                  <a:pt x="1834309" y="1570241"/>
                  <a:pt x="1838476" y="1558324"/>
                </a:cubicBezTo>
                <a:close/>
                <a:moveTo>
                  <a:pt x="8462193" y="1557693"/>
                </a:moveTo>
                <a:cubicBezTo>
                  <a:pt x="8458757" y="1557595"/>
                  <a:pt x="8455666" y="1559822"/>
                  <a:pt x="8452744" y="1562383"/>
                </a:cubicBezTo>
                <a:lnTo>
                  <a:pt x="8447918" y="1566230"/>
                </a:lnTo>
                <a:lnTo>
                  <a:pt x="8478269" y="1572999"/>
                </a:lnTo>
                <a:lnTo>
                  <a:pt x="8479719" y="1572639"/>
                </a:lnTo>
                <a:cubicBezTo>
                  <a:pt x="8474221" y="1568513"/>
                  <a:pt x="8470784" y="1558490"/>
                  <a:pt x="8462193" y="1557693"/>
                </a:cubicBezTo>
                <a:close/>
                <a:moveTo>
                  <a:pt x="8412031" y="1555591"/>
                </a:moveTo>
                <a:lnTo>
                  <a:pt x="8411174" y="1558035"/>
                </a:lnTo>
                <a:lnTo>
                  <a:pt x="8419355" y="1559860"/>
                </a:lnTo>
                <a:close/>
                <a:moveTo>
                  <a:pt x="1445917" y="1555516"/>
                </a:moveTo>
                <a:cubicBezTo>
                  <a:pt x="1442883" y="1564193"/>
                  <a:pt x="1445960" y="1567933"/>
                  <a:pt x="1450772" y="1569847"/>
                </a:cubicBezTo>
                <a:cubicBezTo>
                  <a:pt x="1455584" y="1571758"/>
                  <a:pt x="1462131" y="1571841"/>
                  <a:pt x="1466038" y="1573208"/>
                </a:cubicBezTo>
                <a:cubicBezTo>
                  <a:pt x="1467729" y="1568378"/>
                  <a:pt x="1467682" y="1564984"/>
                  <a:pt x="1466569" y="1562580"/>
                </a:cubicBezTo>
                <a:lnTo>
                  <a:pt x="1460981" y="1558103"/>
                </a:lnTo>
                <a:lnTo>
                  <a:pt x="1460613" y="1557869"/>
                </a:lnTo>
                <a:close/>
                <a:moveTo>
                  <a:pt x="1625665" y="1548750"/>
                </a:moveTo>
                <a:cubicBezTo>
                  <a:pt x="1626310" y="1553218"/>
                  <a:pt x="1626954" y="1557688"/>
                  <a:pt x="1627598" y="1562157"/>
                </a:cubicBezTo>
                <a:cubicBezTo>
                  <a:pt x="1623004" y="1562675"/>
                  <a:pt x="1618412" y="1563189"/>
                  <a:pt x="1613820" y="1563705"/>
                </a:cubicBezTo>
                <a:cubicBezTo>
                  <a:pt x="1619735" y="1559407"/>
                  <a:pt x="1623683" y="1554421"/>
                  <a:pt x="1625665" y="1548750"/>
                </a:cubicBezTo>
                <a:close/>
                <a:moveTo>
                  <a:pt x="2384407" y="1547692"/>
                </a:moveTo>
                <a:cubicBezTo>
                  <a:pt x="2383033" y="1551622"/>
                  <a:pt x="2382345" y="1553586"/>
                  <a:pt x="2380971" y="1557516"/>
                </a:cubicBezTo>
                <a:cubicBezTo>
                  <a:pt x="2385564" y="1556918"/>
                  <a:pt x="2385564" y="1556918"/>
                  <a:pt x="2384407" y="1547692"/>
                </a:cubicBezTo>
                <a:close/>
                <a:moveTo>
                  <a:pt x="2827999" y="1544578"/>
                </a:moveTo>
                <a:cubicBezTo>
                  <a:pt x="2831724" y="1545880"/>
                  <a:pt x="2835450" y="1547183"/>
                  <a:pt x="2839175" y="1548485"/>
                </a:cubicBezTo>
                <a:cubicBezTo>
                  <a:pt x="2838377" y="1550766"/>
                  <a:pt x="2837123" y="1554358"/>
                  <a:pt x="2835754" y="1558270"/>
                </a:cubicBezTo>
                <a:cubicBezTo>
                  <a:pt x="2832030" y="1556968"/>
                  <a:pt x="2828303" y="1555666"/>
                  <a:pt x="2824580" y="1554364"/>
                </a:cubicBezTo>
                <a:cubicBezTo>
                  <a:pt x="2825947" y="1550451"/>
                  <a:pt x="2827202" y="1546859"/>
                  <a:pt x="2827999" y="1544578"/>
                </a:cubicBezTo>
                <a:close/>
                <a:moveTo>
                  <a:pt x="8436768" y="1544395"/>
                </a:moveTo>
                <a:cubicBezTo>
                  <a:pt x="8433333" y="1554218"/>
                  <a:pt x="8442265" y="1555136"/>
                  <a:pt x="8446390" y="1556579"/>
                </a:cubicBezTo>
                <a:cubicBezTo>
                  <a:pt x="8449823" y="1546753"/>
                  <a:pt x="8440890" y="1545835"/>
                  <a:pt x="8436768" y="1544395"/>
                </a:cubicBezTo>
                <a:close/>
                <a:moveTo>
                  <a:pt x="2550606" y="1542615"/>
                </a:moveTo>
                <a:cubicBezTo>
                  <a:pt x="2553029" y="1542411"/>
                  <a:pt x="2555659" y="1543856"/>
                  <a:pt x="2558453" y="1544833"/>
                </a:cubicBezTo>
                <a:cubicBezTo>
                  <a:pt x="2555179" y="1554202"/>
                  <a:pt x="2547728" y="1551597"/>
                  <a:pt x="2544001" y="1550294"/>
                </a:cubicBezTo>
                <a:cubicBezTo>
                  <a:pt x="2545967" y="1544673"/>
                  <a:pt x="2548183" y="1542820"/>
                  <a:pt x="2550606" y="1542615"/>
                </a:cubicBezTo>
                <a:close/>
                <a:moveTo>
                  <a:pt x="605117" y="1542116"/>
                </a:moveTo>
                <a:cubicBezTo>
                  <a:pt x="604434" y="1544073"/>
                  <a:pt x="605847" y="1546764"/>
                  <a:pt x="605163" y="1548721"/>
                </a:cubicBezTo>
                <a:cubicBezTo>
                  <a:pt x="605163" y="1548721"/>
                  <a:pt x="604479" y="1550675"/>
                  <a:pt x="603794" y="1552633"/>
                </a:cubicBezTo>
                <a:cubicBezTo>
                  <a:pt x="599598" y="1551165"/>
                  <a:pt x="605117" y="1542116"/>
                  <a:pt x="605117" y="1542116"/>
                </a:cubicBezTo>
                <a:close/>
                <a:moveTo>
                  <a:pt x="890534" y="1541573"/>
                </a:moveTo>
                <a:cubicBezTo>
                  <a:pt x="901046" y="1549572"/>
                  <a:pt x="910880" y="1559493"/>
                  <a:pt x="921391" y="1567490"/>
                </a:cubicBezTo>
                <a:cubicBezTo>
                  <a:pt x="917601" y="1570397"/>
                  <a:pt x="914144" y="1571171"/>
                  <a:pt x="910955" y="1570579"/>
                </a:cubicBezTo>
                <a:cubicBezTo>
                  <a:pt x="901387" y="1568804"/>
                  <a:pt x="894241" y="1554758"/>
                  <a:pt x="887841" y="1549277"/>
                </a:cubicBezTo>
                <a:cubicBezTo>
                  <a:pt x="889187" y="1545425"/>
                  <a:pt x="889861" y="1543499"/>
                  <a:pt x="890534" y="1541573"/>
                </a:cubicBezTo>
                <a:close/>
                <a:moveTo>
                  <a:pt x="2577758" y="1541388"/>
                </a:moveTo>
                <a:cubicBezTo>
                  <a:pt x="2581767" y="1542789"/>
                  <a:pt x="2585774" y="1544190"/>
                  <a:pt x="2591784" y="1546291"/>
                </a:cubicBezTo>
                <a:cubicBezTo>
                  <a:pt x="2591101" y="1548248"/>
                  <a:pt x="2589732" y="1552163"/>
                  <a:pt x="2588363" y="1556077"/>
                </a:cubicBezTo>
                <a:cubicBezTo>
                  <a:pt x="2582353" y="1553976"/>
                  <a:pt x="2578346" y="1552574"/>
                  <a:pt x="2574338" y="1551172"/>
                </a:cubicBezTo>
                <a:cubicBezTo>
                  <a:pt x="2575706" y="1547258"/>
                  <a:pt x="2577075" y="1543344"/>
                  <a:pt x="2577758" y="1541388"/>
                </a:cubicBezTo>
                <a:close/>
                <a:moveTo>
                  <a:pt x="1575009" y="1540331"/>
                </a:moveTo>
                <a:lnTo>
                  <a:pt x="1575746" y="1544098"/>
                </a:lnTo>
                <a:cubicBezTo>
                  <a:pt x="1575746" y="1544098"/>
                  <a:pt x="1575538" y="1543035"/>
                  <a:pt x="1575276" y="1541707"/>
                </a:cubicBezTo>
                <a:close/>
                <a:moveTo>
                  <a:pt x="2573117" y="1539765"/>
                </a:moveTo>
                <a:cubicBezTo>
                  <a:pt x="2571065" y="1545638"/>
                  <a:pt x="2567883" y="1548915"/>
                  <a:pt x="2564256" y="1547649"/>
                </a:cubicBezTo>
                <a:cubicBezTo>
                  <a:pt x="2566991" y="1539821"/>
                  <a:pt x="2569490" y="1538497"/>
                  <a:pt x="2573117" y="1539765"/>
                </a:cubicBezTo>
                <a:close/>
                <a:moveTo>
                  <a:pt x="1574711" y="1538831"/>
                </a:moveTo>
                <a:lnTo>
                  <a:pt x="1574825" y="1539407"/>
                </a:lnTo>
                <a:lnTo>
                  <a:pt x="1574787" y="1539217"/>
                </a:lnTo>
                <a:close/>
                <a:moveTo>
                  <a:pt x="2664065" y="1538747"/>
                </a:moveTo>
                <a:cubicBezTo>
                  <a:pt x="2666885" y="1539732"/>
                  <a:pt x="2671462" y="1540217"/>
                  <a:pt x="2674725" y="1542194"/>
                </a:cubicBezTo>
                <a:cubicBezTo>
                  <a:pt x="2677989" y="1544173"/>
                  <a:pt x="2679940" y="1547646"/>
                  <a:pt x="2677506" y="1554607"/>
                </a:cubicBezTo>
                <a:cubicBezTo>
                  <a:pt x="2674687" y="1553621"/>
                  <a:pt x="2669934" y="1553634"/>
                  <a:pt x="2666582" y="1551906"/>
                </a:cubicBezTo>
                <a:cubicBezTo>
                  <a:pt x="2663232" y="1550178"/>
                  <a:pt x="2661282" y="1546704"/>
                  <a:pt x="2664065" y="1538747"/>
                </a:cubicBezTo>
                <a:close/>
                <a:moveTo>
                  <a:pt x="1425910" y="1537496"/>
                </a:moveTo>
                <a:cubicBezTo>
                  <a:pt x="1423218" y="1545191"/>
                  <a:pt x="1425290" y="1548672"/>
                  <a:pt x="1428766" y="1550485"/>
                </a:cubicBezTo>
                <a:cubicBezTo>
                  <a:pt x="1432244" y="1552297"/>
                  <a:pt x="1437125" y="1552442"/>
                  <a:pt x="1440056" y="1553465"/>
                </a:cubicBezTo>
                <a:lnTo>
                  <a:pt x="1440923" y="1545239"/>
                </a:lnTo>
                <a:lnTo>
                  <a:pt x="1432368" y="1539124"/>
                </a:lnTo>
                <a:close/>
                <a:moveTo>
                  <a:pt x="3586641" y="1537283"/>
                </a:moveTo>
                <a:lnTo>
                  <a:pt x="3584996" y="1538114"/>
                </a:lnTo>
                <a:lnTo>
                  <a:pt x="3588243" y="1539360"/>
                </a:lnTo>
                <a:lnTo>
                  <a:pt x="3596248" y="1539046"/>
                </a:lnTo>
                <a:lnTo>
                  <a:pt x="3595483" y="1538810"/>
                </a:lnTo>
                <a:close/>
                <a:moveTo>
                  <a:pt x="1574267" y="1536565"/>
                </a:moveTo>
                <a:cubicBezTo>
                  <a:pt x="1574242" y="1536428"/>
                  <a:pt x="1574338" y="1536926"/>
                  <a:pt x="1574495" y="1537723"/>
                </a:cubicBezTo>
                <a:lnTo>
                  <a:pt x="1574711" y="1538831"/>
                </a:lnTo>
                <a:close/>
                <a:moveTo>
                  <a:pt x="1576166" y="1536518"/>
                </a:moveTo>
                <a:lnTo>
                  <a:pt x="1575009" y="1540331"/>
                </a:lnTo>
                <a:lnTo>
                  <a:pt x="1572429" y="1548802"/>
                </a:lnTo>
                <a:cubicBezTo>
                  <a:pt x="1570521" y="1552665"/>
                  <a:pt x="1568117" y="1556352"/>
                  <a:pt x="1565711" y="1560042"/>
                </a:cubicBezTo>
                <a:lnTo>
                  <a:pt x="1574843" y="1539494"/>
                </a:lnTo>
                <a:close/>
                <a:moveTo>
                  <a:pt x="2808182" y="1535945"/>
                </a:moveTo>
                <a:cubicBezTo>
                  <a:pt x="2813462" y="1537746"/>
                  <a:pt x="2818653" y="1542219"/>
                  <a:pt x="2821662" y="1543271"/>
                </a:cubicBezTo>
                <a:cubicBezTo>
                  <a:pt x="2818577" y="1552094"/>
                  <a:pt x="2813710" y="1553140"/>
                  <a:pt x="2808608" y="1551633"/>
                </a:cubicBezTo>
                <a:cubicBezTo>
                  <a:pt x="2803505" y="1550124"/>
                  <a:pt x="2798171" y="1546058"/>
                  <a:pt x="2794159" y="1544656"/>
                </a:cubicBezTo>
                <a:cubicBezTo>
                  <a:pt x="2797529" y="1535018"/>
                  <a:pt x="2802901" y="1534146"/>
                  <a:pt x="2808182" y="1535945"/>
                </a:cubicBezTo>
                <a:close/>
                <a:moveTo>
                  <a:pt x="3176424" y="1534183"/>
                </a:moveTo>
                <a:lnTo>
                  <a:pt x="3175714" y="1535421"/>
                </a:lnTo>
                <a:lnTo>
                  <a:pt x="3176109" y="1534733"/>
                </a:lnTo>
                <a:cubicBezTo>
                  <a:pt x="3176530" y="1533999"/>
                  <a:pt x="3176741" y="1533632"/>
                  <a:pt x="3176424" y="1534183"/>
                </a:cubicBezTo>
                <a:close/>
                <a:moveTo>
                  <a:pt x="3144666" y="1533715"/>
                </a:moveTo>
                <a:lnTo>
                  <a:pt x="3142635" y="1538798"/>
                </a:lnTo>
                <a:lnTo>
                  <a:pt x="3153128" y="1537921"/>
                </a:lnTo>
                <a:lnTo>
                  <a:pt x="3162992" y="1537153"/>
                </a:lnTo>
                <a:close/>
                <a:moveTo>
                  <a:pt x="393893" y="1531495"/>
                </a:moveTo>
                <a:cubicBezTo>
                  <a:pt x="406018" y="1535733"/>
                  <a:pt x="417113" y="1541828"/>
                  <a:pt x="426473" y="1553964"/>
                </a:cubicBezTo>
                <a:cubicBezTo>
                  <a:pt x="422651" y="1557060"/>
                  <a:pt x="419249" y="1557671"/>
                  <a:pt x="416159" y="1556731"/>
                </a:cubicBezTo>
                <a:cubicBezTo>
                  <a:pt x="406891" y="1553906"/>
                  <a:pt x="400435" y="1537105"/>
                  <a:pt x="393893" y="1531495"/>
                </a:cubicBezTo>
                <a:close/>
                <a:moveTo>
                  <a:pt x="886244" y="1531019"/>
                </a:moveTo>
                <a:cubicBezTo>
                  <a:pt x="888806" y="1530789"/>
                  <a:pt x="891615" y="1532220"/>
                  <a:pt x="894564" y="1533251"/>
                </a:cubicBezTo>
                <a:cubicBezTo>
                  <a:pt x="891197" y="1542881"/>
                  <a:pt x="883332" y="1540132"/>
                  <a:pt x="879402" y="1538758"/>
                </a:cubicBezTo>
                <a:cubicBezTo>
                  <a:pt x="881365" y="1533141"/>
                  <a:pt x="883681" y="1531248"/>
                  <a:pt x="886244" y="1531019"/>
                </a:cubicBezTo>
                <a:close/>
                <a:moveTo>
                  <a:pt x="502899" y="1530060"/>
                </a:moveTo>
                <a:cubicBezTo>
                  <a:pt x="503867" y="1530399"/>
                  <a:pt x="504563" y="1531654"/>
                  <a:pt x="504942" y="1533813"/>
                </a:cubicBezTo>
                <a:cubicBezTo>
                  <a:pt x="502290" y="1534911"/>
                  <a:pt x="501763" y="1536417"/>
                  <a:pt x="499743" y="1535711"/>
                </a:cubicBezTo>
                <a:cubicBezTo>
                  <a:pt x="500271" y="1534206"/>
                  <a:pt x="498585" y="1533617"/>
                  <a:pt x="499216" y="1531812"/>
                </a:cubicBezTo>
                <a:lnTo>
                  <a:pt x="500608" y="1531150"/>
                </a:lnTo>
                <a:close/>
                <a:moveTo>
                  <a:pt x="482448" y="1529698"/>
                </a:moveTo>
                <a:lnTo>
                  <a:pt x="481662" y="1530207"/>
                </a:lnTo>
                <a:cubicBezTo>
                  <a:pt x="481217" y="1530494"/>
                  <a:pt x="481328" y="1530422"/>
                  <a:pt x="481745" y="1530152"/>
                </a:cubicBezTo>
                <a:close/>
                <a:moveTo>
                  <a:pt x="3513148" y="1528719"/>
                </a:moveTo>
                <a:lnTo>
                  <a:pt x="3506661" y="1530344"/>
                </a:lnTo>
                <a:cubicBezTo>
                  <a:pt x="3506714" y="1531233"/>
                  <a:pt x="3507862" y="1532045"/>
                  <a:pt x="3509820" y="1532760"/>
                </a:cubicBezTo>
                <a:lnTo>
                  <a:pt x="3512364" y="1533345"/>
                </a:lnTo>
                <a:lnTo>
                  <a:pt x="3512222" y="1532524"/>
                </a:lnTo>
                <a:lnTo>
                  <a:pt x="3513252" y="1533549"/>
                </a:lnTo>
                <a:lnTo>
                  <a:pt x="3517829" y="1534600"/>
                </a:lnTo>
                <a:cubicBezTo>
                  <a:pt x="3527682" y="1536114"/>
                  <a:pt x="3542198" y="1536592"/>
                  <a:pt x="3553551" y="1535538"/>
                </a:cubicBezTo>
                <a:lnTo>
                  <a:pt x="3557328" y="1533674"/>
                </a:lnTo>
                <a:lnTo>
                  <a:pt x="3557264" y="1532833"/>
                </a:lnTo>
                <a:lnTo>
                  <a:pt x="3543733" y="1531571"/>
                </a:lnTo>
                <a:lnTo>
                  <a:pt x="3538357" y="1531939"/>
                </a:lnTo>
                <a:lnTo>
                  <a:pt x="3534904" y="1530748"/>
                </a:lnTo>
                <a:close/>
                <a:moveTo>
                  <a:pt x="484618" y="1528296"/>
                </a:moveTo>
                <a:lnTo>
                  <a:pt x="482448" y="1529698"/>
                </a:lnTo>
                <a:lnTo>
                  <a:pt x="483664" y="1528912"/>
                </a:lnTo>
                <a:close/>
                <a:moveTo>
                  <a:pt x="487003" y="1526755"/>
                </a:moveTo>
                <a:lnTo>
                  <a:pt x="484618" y="1528296"/>
                </a:lnTo>
                <a:lnTo>
                  <a:pt x="485917" y="1527456"/>
                </a:lnTo>
                <a:cubicBezTo>
                  <a:pt x="486556" y="1527043"/>
                  <a:pt x="487003" y="1526755"/>
                  <a:pt x="487003" y="1526755"/>
                </a:cubicBezTo>
                <a:close/>
                <a:moveTo>
                  <a:pt x="1108934" y="1525149"/>
                </a:moveTo>
                <a:lnTo>
                  <a:pt x="1146058" y="1548955"/>
                </a:lnTo>
                <a:lnTo>
                  <a:pt x="1147044" y="1545343"/>
                </a:lnTo>
                <a:cubicBezTo>
                  <a:pt x="1149033" y="1546038"/>
                  <a:pt x="1149685" y="1547365"/>
                  <a:pt x="1149584" y="1549251"/>
                </a:cubicBezTo>
                <a:lnTo>
                  <a:pt x="1149188" y="1550706"/>
                </a:lnTo>
                <a:lnTo>
                  <a:pt x="1158258" y="1555577"/>
                </a:lnTo>
                <a:cubicBezTo>
                  <a:pt x="1162051" y="1557683"/>
                  <a:pt x="1165745" y="1560078"/>
                  <a:pt x="1169183" y="1563485"/>
                </a:cubicBezTo>
                <a:cubicBezTo>
                  <a:pt x="1173992" y="1569578"/>
                  <a:pt x="1167808" y="1574029"/>
                  <a:pt x="1169183" y="1583332"/>
                </a:cubicBezTo>
                <a:cubicBezTo>
                  <a:pt x="1169871" y="1587982"/>
                  <a:pt x="1172622" y="1593356"/>
                  <a:pt x="1176059" y="1596762"/>
                </a:cubicBezTo>
                <a:cubicBezTo>
                  <a:pt x="1184992" y="1604297"/>
                  <a:pt x="1195298" y="1607900"/>
                  <a:pt x="1204920" y="1613469"/>
                </a:cubicBezTo>
                <a:cubicBezTo>
                  <a:pt x="1240315" y="1630253"/>
                  <a:pt x="1270899" y="1660790"/>
                  <a:pt x="1304688" y="1683264"/>
                </a:cubicBezTo>
                <a:cubicBezTo>
                  <a:pt x="1330202" y="1703760"/>
                  <a:pt x="1397661" y="1752567"/>
                  <a:pt x="1437913" y="1780388"/>
                </a:cubicBezTo>
                <a:lnTo>
                  <a:pt x="1459742" y="1794878"/>
                </a:lnTo>
                <a:lnTo>
                  <a:pt x="1468983" y="1800541"/>
                </a:lnTo>
                <a:lnTo>
                  <a:pt x="1477461" y="1804539"/>
                </a:lnTo>
                <a:cubicBezTo>
                  <a:pt x="1480997" y="1806006"/>
                  <a:pt x="1484462" y="1807676"/>
                  <a:pt x="1487956" y="1810917"/>
                </a:cubicBezTo>
                <a:cubicBezTo>
                  <a:pt x="1491735" y="1813342"/>
                  <a:pt x="1492596" y="1815849"/>
                  <a:pt x="1492079" y="1818976"/>
                </a:cubicBezTo>
                <a:lnTo>
                  <a:pt x="1490500" y="1823494"/>
                </a:lnTo>
                <a:lnTo>
                  <a:pt x="1505578" y="1835193"/>
                </a:lnTo>
                <a:cubicBezTo>
                  <a:pt x="1504204" y="1839126"/>
                  <a:pt x="1501562" y="1840408"/>
                  <a:pt x="1496278" y="1842973"/>
                </a:cubicBezTo>
                <a:lnTo>
                  <a:pt x="1496759" y="1843174"/>
                </a:lnTo>
                <a:lnTo>
                  <a:pt x="1509607" y="1847157"/>
                </a:lnTo>
                <a:lnTo>
                  <a:pt x="1517353" y="1851777"/>
                </a:lnTo>
                <a:lnTo>
                  <a:pt x="1561028" y="1870022"/>
                </a:lnTo>
                <a:lnTo>
                  <a:pt x="1557991" y="1875847"/>
                </a:lnTo>
                <a:lnTo>
                  <a:pt x="1591731" y="1895714"/>
                </a:lnTo>
                <a:lnTo>
                  <a:pt x="1592312" y="1896034"/>
                </a:lnTo>
                <a:lnTo>
                  <a:pt x="1599002" y="1898374"/>
                </a:lnTo>
                <a:cubicBezTo>
                  <a:pt x="1598423" y="1893758"/>
                  <a:pt x="1597154" y="1891110"/>
                  <a:pt x="1596574" y="1886494"/>
                </a:cubicBezTo>
                <a:cubicBezTo>
                  <a:pt x="1606922" y="1888271"/>
                  <a:pt x="1617378" y="1889723"/>
                  <a:pt x="1627152" y="1893139"/>
                </a:cubicBezTo>
                <a:cubicBezTo>
                  <a:pt x="1625088" y="1899035"/>
                  <a:pt x="1623142" y="1904607"/>
                  <a:pt x="1621081" y="1910504"/>
                </a:cubicBezTo>
                <a:cubicBezTo>
                  <a:pt x="1617858" y="1907171"/>
                  <a:pt x="1614638" y="1903839"/>
                  <a:pt x="1612105" y="1898542"/>
                </a:cubicBezTo>
                <a:lnTo>
                  <a:pt x="1607552" y="1904451"/>
                </a:lnTo>
                <a:lnTo>
                  <a:pt x="1634020" y="1919071"/>
                </a:lnTo>
                <a:lnTo>
                  <a:pt x="1633679" y="1916288"/>
                </a:lnTo>
                <a:cubicBezTo>
                  <a:pt x="1631747" y="1914232"/>
                  <a:pt x="1628897" y="1913236"/>
                  <a:pt x="1626943" y="1912554"/>
                </a:cubicBezTo>
                <a:cubicBezTo>
                  <a:pt x="1633600" y="1906056"/>
                  <a:pt x="1637619" y="1900842"/>
                  <a:pt x="1641781" y="1906711"/>
                </a:cubicBezTo>
                <a:lnTo>
                  <a:pt x="1643208" y="1908944"/>
                </a:lnTo>
                <a:lnTo>
                  <a:pt x="1646040" y="1904177"/>
                </a:lnTo>
                <a:cubicBezTo>
                  <a:pt x="1647594" y="1902798"/>
                  <a:pt x="1649374" y="1902322"/>
                  <a:pt x="1651287" y="1902992"/>
                </a:cubicBezTo>
                <a:cubicBezTo>
                  <a:pt x="1650261" y="1905927"/>
                  <a:pt x="1648927" y="1908206"/>
                  <a:pt x="1647371" y="1909584"/>
                </a:cubicBezTo>
                <a:lnTo>
                  <a:pt x="1644090" y="1910327"/>
                </a:lnTo>
                <a:lnTo>
                  <a:pt x="1647450" y="1915585"/>
                </a:lnTo>
                <a:lnTo>
                  <a:pt x="1645531" y="1925428"/>
                </a:lnTo>
                <a:lnTo>
                  <a:pt x="1648615" y="1927133"/>
                </a:lnTo>
                <a:cubicBezTo>
                  <a:pt x="1667443" y="1937528"/>
                  <a:pt x="1686113" y="1948373"/>
                  <a:pt x="1704554" y="1961252"/>
                </a:cubicBezTo>
                <a:cubicBezTo>
                  <a:pt x="1708334" y="1963676"/>
                  <a:pt x="1710912" y="1967884"/>
                  <a:pt x="1713490" y="1972094"/>
                </a:cubicBezTo>
                <a:lnTo>
                  <a:pt x="1720385" y="1980461"/>
                </a:lnTo>
                <a:lnTo>
                  <a:pt x="1739256" y="1990977"/>
                </a:lnTo>
                <a:cubicBezTo>
                  <a:pt x="1772480" y="2007557"/>
                  <a:pt x="1806811" y="2021766"/>
                  <a:pt x="1840451" y="2037938"/>
                </a:cubicBezTo>
                <a:cubicBezTo>
                  <a:pt x="1846315" y="2039988"/>
                  <a:pt x="1849595" y="2045892"/>
                  <a:pt x="1854168" y="2049871"/>
                </a:cubicBezTo>
                <a:lnTo>
                  <a:pt x="1855522" y="2050690"/>
                </a:lnTo>
                <a:lnTo>
                  <a:pt x="1853829" y="2044995"/>
                </a:lnTo>
                <a:cubicBezTo>
                  <a:pt x="1855571" y="2043333"/>
                  <a:pt x="1857638" y="2044056"/>
                  <a:pt x="1858503" y="2045729"/>
                </a:cubicBezTo>
                <a:lnTo>
                  <a:pt x="1856347" y="2051190"/>
                </a:lnTo>
                <a:lnTo>
                  <a:pt x="1859314" y="2052991"/>
                </a:lnTo>
                <a:cubicBezTo>
                  <a:pt x="1868761" y="2056293"/>
                  <a:pt x="1877847" y="2061675"/>
                  <a:pt x="1885664" y="2064407"/>
                </a:cubicBezTo>
                <a:cubicBezTo>
                  <a:pt x="1902567" y="2072522"/>
                  <a:pt x="1920153" y="2078672"/>
                  <a:pt x="1934777" y="2085990"/>
                </a:cubicBezTo>
                <a:lnTo>
                  <a:pt x="1972369" y="2102310"/>
                </a:lnTo>
                <a:lnTo>
                  <a:pt x="1981140" y="2102585"/>
                </a:lnTo>
                <a:lnTo>
                  <a:pt x="1980067" y="2105651"/>
                </a:lnTo>
                <a:lnTo>
                  <a:pt x="1993640" y="2111543"/>
                </a:lnTo>
                <a:lnTo>
                  <a:pt x="1997838" y="2107069"/>
                </a:lnTo>
                <a:cubicBezTo>
                  <a:pt x="2001104" y="2105729"/>
                  <a:pt x="2004625" y="2105306"/>
                  <a:pt x="2007374" y="2104059"/>
                </a:cubicBezTo>
                <a:lnTo>
                  <a:pt x="2010729" y="2101920"/>
                </a:lnTo>
                <a:lnTo>
                  <a:pt x="1912698" y="2067118"/>
                </a:lnTo>
                <a:cubicBezTo>
                  <a:pt x="1897070" y="2061654"/>
                  <a:pt x="1880068" y="2060121"/>
                  <a:pt x="1866711" y="2049204"/>
                </a:cubicBezTo>
                <a:cubicBezTo>
                  <a:pt x="1859584" y="2044508"/>
                  <a:pt x="1855785" y="2036563"/>
                  <a:pt x="1847970" y="2033831"/>
                </a:cubicBezTo>
                <a:cubicBezTo>
                  <a:pt x="1842108" y="2031782"/>
                  <a:pt x="1833606" y="2031015"/>
                  <a:pt x="1827747" y="2028967"/>
                </a:cubicBezTo>
                <a:cubicBezTo>
                  <a:pt x="1819933" y="2026235"/>
                  <a:pt x="1816134" y="2018292"/>
                  <a:pt x="1810704" y="2009779"/>
                </a:cubicBezTo>
                <a:cubicBezTo>
                  <a:pt x="1804952" y="2001152"/>
                  <a:pt x="1796450" y="2000385"/>
                  <a:pt x="1786683" y="1996970"/>
                </a:cubicBezTo>
                <a:cubicBezTo>
                  <a:pt x="1774274" y="1994836"/>
                  <a:pt x="1758285" y="1991454"/>
                  <a:pt x="1754014" y="1972318"/>
                </a:cubicBezTo>
                <a:lnTo>
                  <a:pt x="1801707" y="1992022"/>
                </a:lnTo>
                <a:lnTo>
                  <a:pt x="1808797" y="1977482"/>
                </a:lnTo>
                <a:cubicBezTo>
                  <a:pt x="1809819" y="1972083"/>
                  <a:pt x="1808792" y="1966751"/>
                  <a:pt x="1805712" y="1959042"/>
                </a:cubicBezTo>
                <a:cubicBezTo>
                  <a:pt x="1800208" y="1968171"/>
                  <a:pt x="1794700" y="1983929"/>
                  <a:pt x="1784404" y="1980329"/>
                </a:cubicBezTo>
                <a:lnTo>
                  <a:pt x="1788413" y="1968861"/>
                </a:lnTo>
                <a:lnTo>
                  <a:pt x="1781754" y="1967208"/>
                </a:lnTo>
                <a:cubicBezTo>
                  <a:pt x="1778402" y="1965483"/>
                  <a:pt x="1776444" y="1962037"/>
                  <a:pt x="1779199" y="1954159"/>
                </a:cubicBezTo>
                <a:cubicBezTo>
                  <a:pt x="1782017" y="1955143"/>
                  <a:pt x="1786735" y="1955227"/>
                  <a:pt x="1790072" y="1956992"/>
                </a:cubicBezTo>
                <a:lnTo>
                  <a:pt x="1791832" y="1959083"/>
                </a:lnTo>
                <a:lnTo>
                  <a:pt x="1794045" y="1952754"/>
                </a:lnTo>
                <a:cubicBezTo>
                  <a:pt x="1790615" y="1949345"/>
                  <a:pt x="1787183" y="1945935"/>
                  <a:pt x="1783065" y="1944496"/>
                </a:cubicBezTo>
                <a:cubicBezTo>
                  <a:pt x="1774147" y="1936956"/>
                  <a:pt x="1767288" y="1930137"/>
                  <a:pt x="1758713" y="1922718"/>
                </a:cubicBezTo>
                <a:cubicBezTo>
                  <a:pt x="1771923" y="1930652"/>
                  <a:pt x="1785048" y="1937451"/>
                  <a:pt x="1798259" y="1944003"/>
                </a:cubicBezTo>
                <a:lnTo>
                  <a:pt x="1817791" y="1953661"/>
                </a:lnTo>
                <a:lnTo>
                  <a:pt x="1816661" y="1952637"/>
                </a:lnTo>
                <a:cubicBezTo>
                  <a:pt x="1808709" y="1944941"/>
                  <a:pt x="1800974" y="1937275"/>
                  <a:pt x="1791549" y="1932880"/>
                </a:cubicBezTo>
                <a:cubicBezTo>
                  <a:pt x="1770277" y="1922135"/>
                  <a:pt x="1749521" y="1909916"/>
                  <a:pt x="1728604" y="1897367"/>
                </a:cubicBezTo>
                <a:lnTo>
                  <a:pt x="1725436" y="1895509"/>
                </a:lnTo>
                <a:lnTo>
                  <a:pt x="1724548" y="1908139"/>
                </a:lnTo>
                <a:cubicBezTo>
                  <a:pt x="1722637" y="1912788"/>
                  <a:pt x="1719869" y="1917416"/>
                  <a:pt x="1718473" y="1921405"/>
                </a:cubicBezTo>
                <a:cubicBezTo>
                  <a:pt x="1717268" y="1922383"/>
                  <a:pt x="1715957" y="1922762"/>
                  <a:pt x="1714589" y="1922652"/>
                </a:cubicBezTo>
                <a:lnTo>
                  <a:pt x="1707571" y="1918349"/>
                </a:lnTo>
                <a:lnTo>
                  <a:pt x="1706786" y="1920591"/>
                </a:lnTo>
                <a:cubicBezTo>
                  <a:pt x="1701282" y="1918666"/>
                  <a:pt x="1693512" y="1915949"/>
                  <a:pt x="1687683" y="1913912"/>
                </a:cubicBezTo>
                <a:cubicBezTo>
                  <a:pt x="1681853" y="1911875"/>
                  <a:pt x="1677969" y="1910517"/>
                  <a:pt x="1674084" y="1909159"/>
                </a:cubicBezTo>
                <a:lnTo>
                  <a:pt x="1674641" y="1907563"/>
                </a:lnTo>
                <a:lnTo>
                  <a:pt x="1669926" y="1909142"/>
                </a:lnTo>
                <a:cubicBezTo>
                  <a:pt x="1674068" y="1903893"/>
                  <a:pt x="1678206" y="1898643"/>
                  <a:pt x="1683041" y="1891405"/>
                </a:cubicBezTo>
                <a:lnTo>
                  <a:pt x="1682990" y="1901292"/>
                </a:lnTo>
                <a:lnTo>
                  <a:pt x="1698876" y="1906845"/>
                </a:lnTo>
                <a:lnTo>
                  <a:pt x="1700579" y="1907440"/>
                </a:lnTo>
                <a:lnTo>
                  <a:pt x="1697130" y="1884843"/>
                </a:lnTo>
                <a:lnTo>
                  <a:pt x="1712376" y="1887844"/>
                </a:lnTo>
                <a:lnTo>
                  <a:pt x="1693866" y="1876982"/>
                </a:lnTo>
                <a:lnTo>
                  <a:pt x="1691063" y="1881891"/>
                </a:lnTo>
                <a:cubicBezTo>
                  <a:pt x="1689592" y="1883030"/>
                  <a:pt x="1687980" y="1883034"/>
                  <a:pt x="1686065" y="1882364"/>
                </a:cubicBezTo>
                <a:cubicBezTo>
                  <a:pt x="1687067" y="1879500"/>
                  <a:pt x="1688400" y="1877223"/>
                  <a:pt x="1689958" y="1875830"/>
                </a:cubicBezTo>
                <a:lnTo>
                  <a:pt x="1691352" y="1875504"/>
                </a:lnTo>
                <a:lnTo>
                  <a:pt x="1664709" y="1859868"/>
                </a:lnTo>
                <a:cubicBezTo>
                  <a:pt x="1654997" y="1853166"/>
                  <a:pt x="1644450" y="1847273"/>
                  <a:pt x="1633904" y="1841382"/>
                </a:cubicBezTo>
                <a:lnTo>
                  <a:pt x="1609819" y="1826927"/>
                </a:lnTo>
                <a:lnTo>
                  <a:pt x="1636243" y="1848736"/>
                </a:lnTo>
                <a:cubicBezTo>
                  <a:pt x="1624910" y="1844774"/>
                  <a:pt x="1613589" y="1839118"/>
                  <a:pt x="1602052" y="1833387"/>
                </a:cubicBezTo>
                <a:lnTo>
                  <a:pt x="1579071" y="1823153"/>
                </a:lnTo>
                <a:lnTo>
                  <a:pt x="1575316" y="1826267"/>
                </a:lnTo>
                <a:cubicBezTo>
                  <a:pt x="1577903" y="1831603"/>
                  <a:pt x="1582471" y="1837631"/>
                  <a:pt x="1587732" y="1841687"/>
                </a:cubicBezTo>
                <a:lnTo>
                  <a:pt x="1577368" y="1836988"/>
                </a:lnTo>
                <a:lnTo>
                  <a:pt x="1563341" y="1850807"/>
                </a:lnTo>
                <a:cubicBezTo>
                  <a:pt x="1556672" y="1843938"/>
                  <a:pt x="1537077" y="1841625"/>
                  <a:pt x="1544027" y="1821740"/>
                </a:cubicBezTo>
                <a:lnTo>
                  <a:pt x="1560606" y="1827535"/>
                </a:lnTo>
                <a:lnTo>
                  <a:pt x="1545564" y="1815865"/>
                </a:lnTo>
                <a:cubicBezTo>
                  <a:pt x="1549876" y="1816264"/>
                  <a:pt x="1554038" y="1815503"/>
                  <a:pt x="1558038" y="1814408"/>
                </a:cubicBezTo>
                <a:lnTo>
                  <a:pt x="1558856" y="1814163"/>
                </a:lnTo>
                <a:lnTo>
                  <a:pt x="1548554" y="1809589"/>
                </a:lnTo>
                <a:cubicBezTo>
                  <a:pt x="1542562" y="1805228"/>
                  <a:pt x="1538484" y="1798706"/>
                  <a:pt x="1542012" y="1788614"/>
                </a:cubicBezTo>
                <a:lnTo>
                  <a:pt x="1560628" y="1795122"/>
                </a:lnTo>
                <a:lnTo>
                  <a:pt x="1565774" y="1793122"/>
                </a:lnTo>
                <a:cubicBezTo>
                  <a:pt x="1567389" y="1792034"/>
                  <a:pt x="1568810" y="1790325"/>
                  <a:pt x="1569839" y="1787378"/>
                </a:cubicBezTo>
                <a:cubicBezTo>
                  <a:pt x="1519008" y="1751966"/>
                  <a:pt x="1468177" y="1716554"/>
                  <a:pt x="1417917" y="1679505"/>
                </a:cubicBezTo>
                <a:cubicBezTo>
                  <a:pt x="1393314" y="1662082"/>
                  <a:pt x="1369725" y="1642811"/>
                  <a:pt x="1345809" y="1623424"/>
                </a:cubicBezTo>
                <a:cubicBezTo>
                  <a:pt x="1336148" y="1613432"/>
                  <a:pt x="1323161" y="1606686"/>
                  <a:pt x="1314512" y="1594841"/>
                </a:cubicBezTo>
                <a:cubicBezTo>
                  <a:pt x="1307385" y="1590146"/>
                  <a:pt x="1320003" y="1572871"/>
                  <a:pt x="1312187" y="1570140"/>
                </a:cubicBezTo>
                <a:cubicBezTo>
                  <a:pt x="1308180" y="1581603"/>
                  <a:pt x="1307385" y="1590146"/>
                  <a:pt x="1298884" y="1589378"/>
                </a:cubicBezTo>
                <a:cubicBezTo>
                  <a:pt x="1293023" y="1587329"/>
                  <a:pt x="1289587" y="1597153"/>
                  <a:pt x="1286839" y="1605015"/>
                </a:cubicBezTo>
                <a:cubicBezTo>
                  <a:pt x="1268787" y="1597600"/>
                  <a:pt x="1251314" y="1589837"/>
                  <a:pt x="1234601" y="1580687"/>
                </a:cubicBezTo>
                <a:lnTo>
                  <a:pt x="1192106" y="1551583"/>
                </a:lnTo>
                <a:lnTo>
                  <a:pt x="1188308" y="1561718"/>
                </a:lnTo>
                <a:cubicBezTo>
                  <a:pt x="1163569" y="1546453"/>
                  <a:pt x="1140544" y="1527378"/>
                  <a:pt x="1108934" y="1525149"/>
                </a:cubicBezTo>
                <a:close/>
                <a:moveTo>
                  <a:pt x="3468762" y="1524591"/>
                </a:moveTo>
                <a:lnTo>
                  <a:pt x="3467177" y="1527938"/>
                </a:lnTo>
                <a:lnTo>
                  <a:pt x="3477317" y="1529154"/>
                </a:lnTo>
                <a:cubicBezTo>
                  <a:pt x="3477317" y="1529154"/>
                  <a:pt x="3481963" y="1529172"/>
                  <a:pt x="3487072" y="1528678"/>
                </a:cubicBezTo>
                <a:lnTo>
                  <a:pt x="3493437" y="1526882"/>
                </a:lnTo>
                <a:lnTo>
                  <a:pt x="3493185" y="1526858"/>
                </a:lnTo>
                <a:close/>
                <a:moveTo>
                  <a:pt x="1805052" y="1523329"/>
                </a:moveTo>
                <a:cubicBezTo>
                  <a:pt x="1807775" y="1522842"/>
                  <a:pt x="1810583" y="1523549"/>
                  <a:pt x="1813341" y="1524788"/>
                </a:cubicBezTo>
                <a:cubicBezTo>
                  <a:pt x="1818858" y="1527265"/>
                  <a:pt x="1824168" y="1531863"/>
                  <a:pt x="1828160" y="1533259"/>
                </a:cubicBezTo>
                <a:cubicBezTo>
                  <a:pt x="1821976" y="1544261"/>
                  <a:pt x="1816137" y="1555386"/>
                  <a:pt x="1810639" y="1564429"/>
                </a:cubicBezTo>
                <a:cubicBezTo>
                  <a:pt x="1809204" y="1555152"/>
                  <a:pt x="1807771" y="1545876"/>
                  <a:pt x="1800838" y="1545644"/>
                </a:cubicBezTo>
                <a:cubicBezTo>
                  <a:pt x="1793904" y="1545416"/>
                  <a:pt x="1789704" y="1537366"/>
                  <a:pt x="1797287" y="1529047"/>
                </a:cubicBezTo>
                <a:cubicBezTo>
                  <a:pt x="1799695" y="1525501"/>
                  <a:pt x="1802331" y="1523818"/>
                  <a:pt x="1805052" y="1523329"/>
                </a:cubicBezTo>
                <a:close/>
                <a:moveTo>
                  <a:pt x="2103565" y="1522001"/>
                </a:moveTo>
                <a:cubicBezTo>
                  <a:pt x="2107430" y="1522888"/>
                  <a:pt x="2111369" y="1525948"/>
                  <a:pt x="2114345" y="1526988"/>
                </a:cubicBezTo>
                <a:cubicBezTo>
                  <a:pt x="2111665" y="1534655"/>
                  <a:pt x="2107882" y="1535922"/>
                  <a:pt x="2104018" y="1535037"/>
                </a:cubicBezTo>
                <a:cubicBezTo>
                  <a:pt x="2100151" y="1534153"/>
                  <a:pt x="2096213" y="1531093"/>
                  <a:pt x="2093236" y="1530053"/>
                </a:cubicBezTo>
                <a:cubicBezTo>
                  <a:pt x="2095913" y="1522400"/>
                  <a:pt x="2099702" y="1521114"/>
                  <a:pt x="2103565" y="1522001"/>
                </a:cubicBezTo>
                <a:close/>
                <a:moveTo>
                  <a:pt x="2003170" y="1520912"/>
                </a:moveTo>
                <a:cubicBezTo>
                  <a:pt x="2006896" y="1522214"/>
                  <a:pt x="2015002" y="1522945"/>
                  <a:pt x="2011727" y="1532314"/>
                </a:cubicBezTo>
                <a:cubicBezTo>
                  <a:pt x="2006137" y="1530361"/>
                  <a:pt x="1999895" y="1530281"/>
                  <a:pt x="2003170" y="1520912"/>
                </a:cubicBezTo>
                <a:close/>
                <a:moveTo>
                  <a:pt x="2584189" y="1519713"/>
                </a:moveTo>
                <a:cubicBezTo>
                  <a:pt x="2589291" y="1521221"/>
                  <a:pt x="2594624" y="1525286"/>
                  <a:pt x="2598638" y="1526690"/>
                </a:cubicBezTo>
                <a:cubicBezTo>
                  <a:pt x="2595267" y="1536325"/>
                  <a:pt x="2589897" y="1537199"/>
                  <a:pt x="2584617" y="1535398"/>
                </a:cubicBezTo>
                <a:cubicBezTo>
                  <a:pt x="2579336" y="1533597"/>
                  <a:pt x="2574144" y="1529124"/>
                  <a:pt x="2571135" y="1528072"/>
                </a:cubicBezTo>
                <a:cubicBezTo>
                  <a:pt x="2574219" y="1519250"/>
                  <a:pt x="2579088" y="1518204"/>
                  <a:pt x="2584189" y="1519713"/>
                </a:cubicBezTo>
                <a:close/>
                <a:moveTo>
                  <a:pt x="1400303" y="1517973"/>
                </a:moveTo>
                <a:lnTo>
                  <a:pt x="1399372" y="1524497"/>
                </a:lnTo>
                <a:cubicBezTo>
                  <a:pt x="1399790" y="1527122"/>
                  <a:pt x="1401378" y="1528609"/>
                  <a:pt x="1403227" y="1529565"/>
                </a:cubicBezTo>
                <a:cubicBezTo>
                  <a:pt x="1405076" y="1530522"/>
                  <a:pt x="1407188" y="1530949"/>
                  <a:pt x="1408652" y="1531462"/>
                </a:cubicBezTo>
                <a:lnTo>
                  <a:pt x="1408077" y="1522793"/>
                </a:lnTo>
                <a:close/>
                <a:moveTo>
                  <a:pt x="1759289" y="1517867"/>
                </a:moveTo>
                <a:cubicBezTo>
                  <a:pt x="1762916" y="1519135"/>
                  <a:pt x="1764024" y="1521792"/>
                  <a:pt x="1761315" y="1529542"/>
                </a:cubicBezTo>
                <a:cubicBezTo>
                  <a:pt x="1757687" y="1528275"/>
                  <a:pt x="1757169" y="1523934"/>
                  <a:pt x="1759289" y="1517867"/>
                </a:cubicBezTo>
                <a:close/>
                <a:moveTo>
                  <a:pt x="2265591" y="1517014"/>
                </a:moveTo>
                <a:cubicBezTo>
                  <a:pt x="2271334" y="1519023"/>
                  <a:pt x="2277414" y="1519046"/>
                  <a:pt x="2274139" y="1528414"/>
                </a:cubicBezTo>
                <a:cubicBezTo>
                  <a:pt x="2270309" y="1527076"/>
                  <a:pt x="2262316" y="1526383"/>
                  <a:pt x="2265591" y="1517014"/>
                </a:cubicBezTo>
                <a:close/>
                <a:moveTo>
                  <a:pt x="3380307" y="1516379"/>
                </a:moveTo>
                <a:lnTo>
                  <a:pt x="3390359" y="1518718"/>
                </a:lnTo>
                <a:lnTo>
                  <a:pt x="3464710" y="1527642"/>
                </a:lnTo>
                <a:lnTo>
                  <a:pt x="3465070" y="1524248"/>
                </a:lnTo>
                <a:close/>
                <a:moveTo>
                  <a:pt x="1568738" y="1514470"/>
                </a:moveTo>
                <a:cubicBezTo>
                  <a:pt x="1572247" y="1515697"/>
                  <a:pt x="1573454" y="1518390"/>
                  <a:pt x="1570744" y="1526140"/>
                </a:cubicBezTo>
                <a:cubicBezTo>
                  <a:pt x="1566918" y="1524803"/>
                  <a:pt x="1566617" y="1520537"/>
                  <a:pt x="1568738" y="1514470"/>
                </a:cubicBezTo>
                <a:close/>
                <a:moveTo>
                  <a:pt x="3453454" y="1513775"/>
                </a:moveTo>
                <a:lnTo>
                  <a:pt x="3452186" y="1517182"/>
                </a:lnTo>
                <a:lnTo>
                  <a:pt x="3465305" y="1518742"/>
                </a:lnTo>
                <a:lnTo>
                  <a:pt x="3470800" y="1519038"/>
                </a:lnTo>
                <a:lnTo>
                  <a:pt x="3471718" y="1518354"/>
                </a:lnTo>
                <a:lnTo>
                  <a:pt x="3471380" y="1519069"/>
                </a:lnTo>
                <a:lnTo>
                  <a:pt x="3485249" y="1519815"/>
                </a:lnTo>
                <a:lnTo>
                  <a:pt x="3479368" y="1515928"/>
                </a:lnTo>
                <a:lnTo>
                  <a:pt x="3479767" y="1515761"/>
                </a:lnTo>
                <a:close/>
                <a:moveTo>
                  <a:pt x="3440604" y="1512805"/>
                </a:moveTo>
                <a:lnTo>
                  <a:pt x="3422060" y="1512896"/>
                </a:lnTo>
                <a:lnTo>
                  <a:pt x="3421824" y="1513571"/>
                </a:lnTo>
                <a:lnTo>
                  <a:pt x="3449504" y="1516863"/>
                </a:lnTo>
                <a:lnTo>
                  <a:pt x="3448873" y="1513429"/>
                </a:lnTo>
                <a:close/>
                <a:moveTo>
                  <a:pt x="1557165" y="1511846"/>
                </a:moveTo>
                <a:cubicBezTo>
                  <a:pt x="1565892" y="1514897"/>
                  <a:pt x="1559477" y="1519242"/>
                  <a:pt x="1553745" y="1521631"/>
                </a:cubicBezTo>
                <a:cubicBezTo>
                  <a:pt x="1555112" y="1517716"/>
                  <a:pt x="1556480" y="1513803"/>
                  <a:pt x="1557165" y="1511846"/>
                </a:cubicBezTo>
                <a:close/>
                <a:moveTo>
                  <a:pt x="385824" y="1510841"/>
                </a:moveTo>
                <a:cubicBezTo>
                  <a:pt x="386598" y="1522091"/>
                  <a:pt x="386598" y="1522091"/>
                  <a:pt x="382403" y="1520624"/>
                </a:cubicBezTo>
                <a:cubicBezTo>
                  <a:pt x="383087" y="1518668"/>
                  <a:pt x="383771" y="1516711"/>
                  <a:pt x="385824" y="1510841"/>
                </a:cubicBezTo>
                <a:close/>
                <a:moveTo>
                  <a:pt x="2519212" y="1509585"/>
                </a:moveTo>
                <a:cubicBezTo>
                  <a:pt x="2516501" y="1517337"/>
                  <a:pt x="2513982" y="1518724"/>
                  <a:pt x="2510354" y="1517457"/>
                </a:cubicBezTo>
                <a:cubicBezTo>
                  <a:pt x="2513064" y="1509705"/>
                  <a:pt x="2515585" y="1508318"/>
                  <a:pt x="2519212" y="1509585"/>
                </a:cubicBezTo>
                <a:close/>
                <a:moveTo>
                  <a:pt x="857368" y="1507291"/>
                </a:moveTo>
                <a:cubicBezTo>
                  <a:pt x="860996" y="1508559"/>
                  <a:pt x="862125" y="1511151"/>
                  <a:pt x="859389" y="1518978"/>
                </a:cubicBezTo>
                <a:cubicBezTo>
                  <a:pt x="855762" y="1517710"/>
                  <a:pt x="855316" y="1513162"/>
                  <a:pt x="857368" y="1507291"/>
                </a:cubicBezTo>
                <a:close/>
                <a:moveTo>
                  <a:pt x="8146201" y="1506392"/>
                </a:moveTo>
                <a:lnTo>
                  <a:pt x="8145651" y="1512514"/>
                </a:lnTo>
                <a:lnTo>
                  <a:pt x="8149913" y="1513352"/>
                </a:lnTo>
                <a:lnTo>
                  <a:pt x="8150241" y="1509734"/>
                </a:lnTo>
                <a:cubicBezTo>
                  <a:pt x="8149636" y="1508146"/>
                  <a:pt x="8148263" y="1507114"/>
                  <a:pt x="8146201" y="1506392"/>
                </a:cubicBezTo>
                <a:close/>
                <a:moveTo>
                  <a:pt x="785467" y="1505225"/>
                </a:moveTo>
                <a:cubicBezTo>
                  <a:pt x="788752" y="1504330"/>
                  <a:pt x="792523" y="1505164"/>
                  <a:pt x="796283" y="1506862"/>
                </a:cubicBezTo>
                <a:cubicBezTo>
                  <a:pt x="803805" y="1510258"/>
                  <a:pt x="811292" y="1517108"/>
                  <a:pt x="814804" y="1520497"/>
                </a:cubicBezTo>
                <a:cubicBezTo>
                  <a:pt x="821827" y="1527276"/>
                  <a:pt x="816441" y="1542682"/>
                  <a:pt x="805979" y="1539024"/>
                </a:cubicBezTo>
                <a:cubicBezTo>
                  <a:pt x="795866" y="1535487"/>
                  <a:pt x="786674" y="1521469"/>
                  <a:pt x="777558" y="1513961"/>
                </a:cubicBezTo>
                <a:cubicBezTo>
                  <a:pt x="779382" y="1508744"/>
                  <a:pt x="782183" y="1506120"/>
                  <a:pt x="785467" y="1505225"/>
                </a:cubicBezTo>
                <a:close/>
                <a:moveTo>
                  <a:pt x="3342620" y="1501021"/>
                </a:moveTo>
                <a:lnTo>
                  <a:pt x="3374752" y="1507974"/>
                </a:lnTo>
                <a:lnTo>
                  <a:pt x="3389959" y="1509781"/>
                </a:lnTo>
                <a:lnTo>
                  <a:pt x="3380046" y="1507992"/>
                </a:lnTo>
                <a:lnTo>
                  <a:pt x="3379621" y="1508353"/>
                </a:lnTo>
                <a:lnTo>
                  <a:pt x="3379847" y="1507956"/>
                </a:lnTo>
                <a:lnTo>
                  <a:pt x="3366340" y="1505517"/>
                </a:lnTo>
                <a:close/>
                <a:moveTo>
                  <a:pt x="911500" y="1500505"/>
                </a:moveTo>
                <a:cubicBezTo>
                  <a:pt x="923223" y="1506833"/>
                  <a:pt x="939423" y="1519182"/>
                  <a:pt x="956716" y="1502940"/>
                </a:cubicBezTo>
                <a:cubicBezTo>
                  <a:pt x="962571" y="1509444"/>
                  <a:pt x="968423" y="1517618"/>
                  <a:pt x="973597" y="1526904"/>
                </a:cubicBezTo>
                <a:lnTo>
                  <a:pt x="984757" y="1553577"/>
                </a:lnTo>
                <a:lnTo>
                  <a:pt x="990690" y="1548864"/>
                </a:lnTo>
                <a:lnTo>
                  <a:pt x="990337" y="1550649"/>
                </a:lnTo>
                <a:lnTo>
                  <a:pt x="1001623" y="1558342"/>
                </a:lnTo>
                <a:cubicBezTo>
                  <a:pt x="1006004" y="1560686"/>
                  <a:pt x="1010468" y="1562786"/>
                  <a:pt x="1014329" y="1565217"/>
                </a:cubicBezTo>
                <a:cubicBezTo>
                  <a:pt x="1010211" y="1570259"/>
                  <a:pt x="1004108" y="1574250"/>
                  <a:pt x="998242" y="1578682"/>
                </a:cubicBezTo>
                <a:cubicBezTo>
                  <a:pt x="999396" y="1568640"/>
                  <a:pt x="997893" y="1559471"/>
                  <a:pt x="989501" y="1556536"/>
                </a:cubicBezTo>
                <a:lnTo>
                  <a:pt x="989478" y="1554468"/>
                </a:lnTo>
                <a:lnTo>
                  <a:pt x="987274" y="1558639"/>
                </a:lnTo>
                <a:lnTo>
                  <a:pt x="986321" y="1557542"/>
                </a:lnTo>
                <a:lnTo>
                  <a:pt x="973384" y="1559965"/>
                </a:lnTo>
                <a:cubicBezTo>
                  <a:pt x="969344" y="1559934"/>
                  <a:pt x="965591" y="1559115"/>
                  <a:pt x="962067" y="1557674"/>
                </a:cubicBezTo>
                <a:cubicBezTo>
                  <a:pt x="940918" y="1549026"/>
                  <a:pt x="928034" y="1517986"/>
                  <a:pt x="911500" y="1500505"/>
                </a:cubicBezTo>
                <a:close/>
                <a:moveTo>
                  <a:pt x="2348319" y="1500363"/>
                </a:moveTo>
                <a:cubicBezTo>
                  <a:pt x="2349363" y="1499560"/>
                  <a:pt x="2350723" y="1500036"/>
                  <a:pt x="2350902" y="1502433"/>
                </a:cubicBezTo>
                <a:cubicBezTo>
                  <a:pt x="2350176" y="1504513"/>
                  <a:pt x="2347634" y="1505959"/>
                  <a:pt x="2347634" y="1505959"/>
                </a:cubicBezTo>
                <a:cubicBezTo>
                  <a:pt x="2346548" y="1503245"/>
                  <a:pt x="2347275" y="1501164"/>
                  <a:pt x="2348319" y="1500363"/>
                </a:cubicBezTo>
                <a:close/>
                <a:moveTo>
                  <a:pt x="1345482" y="1499440"/>
                </a:moveTo>
                <a:cubicBezTo>
                  <a:pt x="1349312" y="1500778"/>
                  <a:pt x="1349857" y="1505361"/>
                  <a:pt x="1347804" y="1511231"/>
                </a:cubicBezTo>
                <a:cubicBezTo>
                  <a:pt x="1343976" y="1509893"/>
                  <a:pt x="1342747" y="1507266"/>
                  <a:pt x="1345482" y="1499440"/>
                </a:cubicBezTo>
                <a:close/>
                <a:moveTo>
                  <a:pt x="3503787" y="1497882"/>
                </a:moveTo>
                <a:lnTo>
                  <a:pt x="3500886" y="1498557"/>
                </a:lnTo>
                <a:lnTo>
                  <a:pt x="3501730" y="1499019"/>
                </a:lnTo>
                <a:close/>
                <a:moveTo>
                  <a:pt x="3482105" y="1497160"/>
                </a:moveTo>
                <a:lnTo>
                  <a:pt x="3481741" y="1497212"/>
                </a:lnTo>
                <a:lnTo>
                  <a:pt x="3474827" y="1497936"/>
                </a:lnTo>
                <a:lnTo>
                  <a:pt x="3488584" y="1498598"/>
                </a:lnTo>
                <a:close/>
                <a:moveTo>
                  <a:pt x="519414" y="1496301"/>
                </a:moveTo>
                <a:cubicBezTo>
                  <a:pt x="517351" y="1502195"/>
                  <a:pt x="518043" y="1506845"/>
                  <a:pt x="522168" y="1508288"/>
                </a:cubicBezTo>
                <a:cubicBezTo>
                  <a:pt x="524915" y="1500430"/>
                  <a:pt x="523540" y="1497744"/>
                  <a:pt x="519414" y="1496301"/>
                </a:cubicBezTo>
                <a:close/>
                <a:moveTo>
                  <a:pt x="1952267" y="1495975"/>
                </a:moveTo>
                <a:cubicBezTo>
                  <a:pt x="1956043" y="1494141"/>
                  <a:pt x="1958208" y="1495424"/>
                  <a:pt x="1959498" y="1497714"/>
                </a:cubicBezTo>
                <a:cubicBezTo>
                  <a:pt x="1960787" y="1500005"/>
                  <a:pt x="1961202" y="1503304"/>
                  <a:pt x="1961479" y="1505503"/>
                </a:cubicBezTo>
                <a:cubicBezTo>
                  <a:pt x="1959614" y="1504854"/>
                  <a:pt x="1957752" y="1504203"/>
                  <a:pt x="1955889" y="1503551"/>
                </a:cubicBezTo>
                <a:cubicBezTo>
                  <a:pt x="1954682" y="1501025"/>
                  <a:pt x="1953473" y="1498500"/>
                  <a:pt x="1952267" y="1495975"/>
                </a:cubicBezTo>
                <a:close/>
                <a:moveTo>
                  <a:pt x="367342" y="1495601"/>
                </a:moveTo>
                <a:cubicBezTo>
                  <a:pt x="376997" y="1494772"/>
                  <a:pt x="381294" y="1502581"/>
                  <a:pt x="385587" y="1510391"/>
                </a:cubicBezTo>
                <a:cubicBezTo>
                  <a:pt x="377241" y="1507474"/>
                  <a:pt x="372292" y="1501537"/>
                  <a:pt x="367342" y="1495601"/>
                </a:cubicBezTo>
                <a:close/>
                <a:moveTo>
                  <a:pt x="2876064" y="1494160"/>
                </a:moveTo>
                <a:cubicBezTo>
                  <a:pt x="2876613" y="1494046"/>
                  <a:pt x="2876766" y="1495063"/>
                  <a:pt x="2877597" y="1498508"/>
                </a:cubicBezTo>
                <a:cubicBezTo>
                  <a:pt x="2876198" y="1499596"/>
                  <a:pt x="2875304" y="1500335"/>
                  <a:pt x="2874712" y="1500753"/>
                </a:cubicBezTo>
                <a:lnTo>
                  <a:pt x="2874106" y="1500936"/>
                </a:lnTo>
                <a:lnTo>
                  <a:pt x="2873646" y="1501071"/>
                </a:lnTo>
                <a:lnTo>
                  <a:pt x="2872706" y="1498258"/>
                </a:lnTo>
                <a:lnTo>
                  <a:pt x="2872154" y="1496606"/>
                </a:lnTo>
                <a:cubicBezTo>
                  <a:pt x="2874570" y="1495523"/>
                  <a:pt x="2875514" y="1494276"/>
                  <a:pt x="2876064" y="1494160"/>
                </a:cubicBezTo>
                <a:close/>
                <a:moveTo>
                  <a:pt x="2877873" y="1494140"/>
                </a:moveTo>
                <a:cubicBezTo>
                  <a:pt x="2886398" y="1494521"/>
                  <a:pt x="2894690" y="1495562"/>
                  <a:pt x="2901172" y="1495600"/>
                </a:cubicBezTo>
                <a:cubicBezTo>
                  <a:pt x="2898454" y="1503378"/>
                  <a:pt x="2894238" y="1504599"/>
                  <a:pt x="2889981" y="1503621"/>
                </a:cubicBezTo>
                <a:cubicBezTo>
                  <a:pt x="2885724" y="1502643"/>
                  <a:pt x="2881423" y="1499466"/>
                  <a:pt x="2878528" y="1498455"/>
                </a:cubicBezTo>
                <a:cubicBezTo>
                  <a:pt x="2879106" y="1496800"/>
                  <a:pt x="2877873" y="1494140"/>
                  <a:pt x="2877873" y="1494140"/>
                </a:cubicBezTo>
                <a:close/>
                <a:moveTo>
                  <a:pt x="3266608" y="1491996"/>
                </a:moveTo>
                <a:lnTo>
                  <a:pt x="3266009" y="1493779"/>
                </a:lnTo>
                <a:lnTo>
                  <a:pt x="3269201" y="1492594"/>
                </a:lnTo>
                <a:close/>
                <a:moveTo>
                  <a:pt x="843673" y="1491156"/>
                </a:moveTo>
                <a:cubicBezTo>
                  <a:pt x="845487" y="1491791"/>
                  <a:pt x="846676" y="1492757"/>
                  <a:pt x="847069" y="1494540"/>
                </a:cubicBezTo>
                <a:lnTo>
                  <a:pt x="846059" y="1500639"/>
                </a:lnTo>
                <a:lnTo>
                  <a:pt x="849460" y="1497535"/>
                </a:lnTo>
                <a:cubicBezTo>
                  <a:pt x="852327" y="1497224"/>
                  <a:pt x="855275" y="1498254"/>
                  <a:pt x="857242" y="1498941"/>
                </a:cubicBezTo>
                <a:cubicBezTo>
                  <a:pt x="853310" y="1510183"/>
                  <a:pt x="848069" y="1506249"/>
                  <a:pt x="842171" y="1504187"/>
                </a:cubicBezTo>
                <a:lnTo>
                  <a:pt x="844790" y="1501797"/>
                </a:lnTo>
                <a:lnTo>
                  <a:pt x="842978" y="1499698"/>
                </a:lnTo>
                <a:cubicBezTo>
                  <a:pt x="842355" y="1497834"/>
                  <a:pt x="842305" y="1495071"/>
                  <a:pt x="843673" y="1491156"/>
                </a:cubicBezTo>
                <a:close/>
                <a:moveTo>
                  <a:pt x="2824187" y="1491009"/>
                </a:moveTo>
                <a:cubicBezTo>
                  <a:pt x="2838624" y="1493859"/>
                  <a:pt x="2851454" y="1493954"/>
                  <a:pt x="2864614" y="1494161"/>
                </a:cubicBezTo>
                <a:cubicBezTo>
                  <a:pt x="2862561" y="1500031"/>
                  <a:pt x="2862561" y="1500031"/>
                  <a:pt x="2824187" y="1491009"/>
                </a:cubicBezTo>
                <a:close/>
                <a:moveTo>
                  <a:pt x="1747129" y="1490718"/>
                </a:moveTo>
                <a:cubicBezTo>
                  <a:pt x="1755463" y="1493633"/>
                  <a:pt x="1763120" y="1498485"/>
                  <a:pt x="1771106" y="1501277"/>
                </a:cubicBezTo>
                <a:cubicBezTo>
                  <a:pt x="1771156" y="1507827"/>
                  <a:pt x="1771884" y="1512436"/>
                  <a:pt x="1772611" y="1517046"/>
                </a:cubicBezTo>
                <a:cubicBezTo>
                  <a:pt x="1766359" y="1514859"/>
                  <a:pt x="1758644" y="1513794"/>
                  <a:pt x="1751354" y="1511518"/>
                </a:cubicBezTo>
                <a:cubicBezTo>
                  <a:pt x="1744062" y="1509241"/>
                  <a:pt x="1737197" y="1505751"/>
                  <a:pt x="1732641" y="1498716"/>
                </a:cubicBezTo>
                <a:cubicBezTo>
                  <a:pt x="1725664" y="1491923"/>
                  <a:pt x="1745045" y="1489990"/>
                  <a:pt x="1747129" y="1490718"/>
                </a:cubicBezTo>
                <a:close/>
                <a:moveTo>
                  <a:pt x="1945215" y="1488812"/>
                </a:moveTo>
                <a:cubicBezTo>
                  <a:pt x="1947674" y="1489671"/>
                  <a:pt x="1947038" y="1491497"/>
                  <a:pt x="1946398" y="1493320"/>
                </a:cubicBezTo>
                <a:cubicBezTo>
                  <a:pt x="1944850" y="1493803"/>
                  <a:pt x="1944075" y="1494044"/>
                  <a:pt x="1943927" y="1493480"/>
                </a:cubicBezTo>
                <a:lnTo>
                  <a:pt x="1944636" y="1490902"/>
                </a:lnTo>
                <a:close/>
                <a:moveTo>
                  <a:pt x="1943388" y="1488757"/>
                </a:moveTo>
                <a:cubicBezTo>
                  <a:pt x="1943067" y="1488209"/>
                  <a:pt x="1943281" y="1488574"/>
                  <a:pt x="1943708" y="1489307"/>
                </a:cubicBezTo>
                <a:lnTo>
                  <a:pt x="1944636" y="1490902"/>
                </a:lnTo>
                <a:close/>
                <a:moveTo>
                  <a:pt x="1706722" y="1488542"/>
                </a:moveTo>
                <a:cubicBezTo>
                  <a:pt x="1709645" y="1489564"/>
                  <a:pt x="1717427" y="1488941"/>
                  <a:pt x="1723522" y="1490794"/>
                </a:cubicBezTo>
                <a:cubicBezTo>
                  <a:pt x="1729618" y="1492646"/>
                  <a:pt x="1734027" y="1496973"/>
                  <a:pt x="1730208" y="1507896"/>
                </a:cubicBezTo>
                <a:cubicBezTo>
                  <a:pt x="1727285" y="1506876"/>
                  <a:pt x="1719706" y="1506920"/>
                  <a:pt x="1713713" y="1504776"/>
                </a:cubicBezTo>
                <a:cubicBezTo>
                  <a:pt x="1707716" y="1502635"/>
                  <a:pt x="1703308" y="1498307"/>
                  <a:pt x="1706722" y="1488542"/>
                </a:cubicBezTo>
                <a:close/>
                <a:moveTo>
                  <a:pt x="1993753" y="1487976"/>
                </a:moveTo>
                <a:cubicBezTo>
                  <a:pt x="2018677" y="1503321"/>
                  <a:pt x="2043355" y="1514160"/>
                  <a:pt x="2068971" y="1527535"/>
                </a:cubicBezTo>
                <a:cubicBezTo>
                  <a:pt x="2070119" y="1536778"/>
                  <a:pt x="2075056" y="1553976"/>
                  <a:pt x="2068973" y="1565112"/>
                </a:cubicBezTo>
                <a:cubicBezTo>
                  <a:pt x="2063637" y="1574113"/>
                  <a:pt x="2056229" y="1573642"/>
                  <a:pt x="2049178" y="1570579"/>
                </a:cubicBezTo>
                <a:cubicBezTo>
                  <a:pt x="2042129" y="1567515"/>
                  <a:pt x="2035437" y="1561861"/>
                  <a:pt x="2031535" y="1560497"/>
                </a:cubicBezTo>
                <a:cubicBezTo>
                  <a:pt x="2041520" y="1544463"/>
                  <a:pt x="2043586" y="1538555"/>
                  <a:pt x="2037962" y="1523326"/>
                </a:cubicBezTo>
                <a:cubicBezTo>
                  <a:pt x="2032566" y="1532491"/>
                  <a:pt x="2027058" y="1548249"/>
                  <a:pt x="2017302" y="1544837"/>
                </a:cubicBezTo>
                <a:cubicBezTo>
                  <a:pt x="2020747" y="1534990"/>
                  <a:pt x="2024189" y="1525141"/>
                  <a:pt x="2026944" y="1517261"/>
                </a:cubicBezTo>
                <a:cubicBezTo>
                  <a:pt x="2023730" y="1513929"/>
                  <a:pt x="2020516" y="1510596"/>
                  <a:pt x="2016612" y="1509231"/>
                </a:cubicBezTo>
                <a:cubicBezTo>
                  <a:pt x="2008235" y="1501881"/>
                  <a:pt x="2001806" y="1495213"/>
                  <a:pt x="1993753" y="1487976"/>
                </a:cubicBezTo>
                <a:close/>
                <a:moveTo>
                  <a:pt x="2028663" y="1487052"/>
                </a:moveTo>
                <a:cubicBezTo>
                  <a:pt x="2029946" y="1489696"/>
                  <a:pt x="2031228" y="1492340"/>
                  <a:pt x="2030543" y="1494297"/>
                </a:cubicBezTo>
                <a:cubicBezTo>
                  <a:pt x="2025929" y="1494880"/>
                  <a:pt x="2021311" y="1495462"/>
                  <a:pt x="2017379" y="1494088"/>
                </a:cubicBezTo>
                <a:cubicBezTo>
                  <a:pt x="2020116" y="1486261"/>
                  <a:pt x="2024732" y="1485678"/>
                  <a:pt x="2028663" y="1487052"/>
                </a:cubicBezTo>
                <a:close/>
                <a:moveTo>
                  <a:pt x="1520771" y="1486709"/>
                </a:moveTo>
                <a:cubicBezTo>
                  <a:pt x="1524688" y="1485592"/>
                  <a:pt x="1528868" y="1493817"/>
                  <a:pt x="1526389" y="1500909"/>
                </a:cubicBezTo>
                <a:cubicBezTo>
                  <a:pt x="1524527" y="1500257"/>
                  <a:pt x="1522830" y="1499133"/>
                  <a:pt x="1521297" y="1497535"/>
                </a:cubicBezTo>
                <a:lnTo>
                  <a:pt x="1517923" y="1492428"/>
                </a:lnTo>
                <a:lnTo>
                  <a:pt x="1519569" y="1497374"/>
                </a:lnTo>
                <a:cubicBezTo>
                  <a:pt x="1517977" y="1499013"/>
                  <a:pt x="1516727" y="1499674"/>
                  <a:pt x="1515822" y="1499358"/>
                </a:cubicBezTo>
                <a:cubicBezTo>
                  <a:pt x="1514914" y="1499041"/>
                  <a:pt x="1514349" y="1497745"/>
                  <a:pt x="1514126" y="1495470"/>
                </a:cubicBezTo>
                <a:lnTo>
                  <a:pt x="1517580" y="1491911"/>
                </a:lnTo>
                <a:lnTo>
                  <a:pt x="1517196" y="1491328"/>
                </a:lnTo>
                <a:cubicBezTo>
                  <a:pt x="1518188" y="1488492"/>
                  <a:pt x="1519465" y="1487081"/>
                  <a:pt x="1520771" y="1486709"/>
                </a:cubicBezTo>
                <a:close/>
                <a:moveTo>
                  <a:pt x="2034390" y="1486113"/>
                </a:moveTo>
                <a:cubicBezTo>
                  <a:pt x="2035193" y="1486119"/>
                  <a:pt x="2035501" y="1486776"/>
                  <a:pt x="2035772" y="1489067"/>
                </a:cubicBezTo>
                <a:cubicBezTo>
                  <a:pt x="2035089" y="1491024"/>
                  <a:pt x="2034404" y="1492980"/>
                  <a:pt x="2031806" y="1494269"/>
                </a:cubicBezTo>
                <a:cubicBezTo>
                  <a:pt x="2032491" y="1492311"/>
                  <a:pt x="2031260" y="1489686"/>
                  <a:pt x="2030030" y="1487060"/>
                </a:cubicBezTo>
                <a:cubicBezTo>
                  <a:pt x="2032287" y="1486751"/>
                  <a:pt x="2033586" y="1486107"/>
                  <a:pt x="2034390" y="1486113"/>
                </a:cubicBezTo>
                <a:close/>
                <a:moveTo>
                  <a:pt x="3274032" y="1484930"/>
                </a:moveTo>
                <a:lnTo>
                  <a:pt x="3272726" y="1485897"/>
                </a:lnTo>
                <a:lnTo>
                  <a:pt x="3273776" y="1486124"/>
                </a:lnTo>
                <a:close/>
                <a:moveTo>
                  <a:pt x="3020782" y="1480136"/>
                </a:moveTo>
                <a:lnTo>
                  <a:pt x="3018707" y="1482281"/>
                </a:lnTo>
                <a:lnTo>
                  <a:pt x="3014463" y="1486668"/>
                </a:lnTo>
                <a:cubicBezTo>
                  <a:pt x="3014463" y="1486668"/>
                  <a:pt x="3016569" y="1484491"/>
                  <a:pt x="3018411" y="1482586"/>
                </a:cubicBezTo>
                <a:lnTo>
                  <a:pt x="3018707" y="1482281"/>
                </a:lnTo>
                <a:lnTo>
                  <a:pt x="3020684" y="1480239"/>
                </a:lnTo>
                <a:cubicBezTo>
                  <a:pt x="3021177" y="1479728"/>
                  <a:pt x="3021308" y="1479593"/>
                  <a:pt x="3020782" y="1480136"/>
                </a:cubicBezTo>
                <a:close/>
                <a:moveTo>
                  <a:pt x="1785955" y="1475129"/>
                </a:moveTo>
                <a:cubicBezTo>
                  <a:pt x="1787325" y="1484684"/>
                  <a:pt x="1787325" y="1484684"/>
                  <a:pt x="1782540" y="1484902"/>
                </a:cubicBezTo>
                <a:cubicBezTo>
                  <a:pt x="1783129" y="1483216"/>
                  <a:pt x="1784542" y="1479172"/>
                  <a:pt x="1785955" y="1475129"/>
                </a:cubicBezTo>
                <a:close/>
                <a:moveTo>
                  <a:pt x="3192716" y="1474946"/>
                </a:moveTo>
                <a:lnTo>
                  <a:pt x="3198460" y="1479034"/>
                </a:lnTo>
                <a:lnTo>
                  <a:pt x="3199912" y="1476606"/>
                </a:lnTo>
                <a:close/>
                <a:moveTo>
                  <a:pt x="621192" y="1474796"/>
                </a:moveTo>
                <a:cubicBezTo>
                  <a:pt x="641948" y="1488719"/>
                  <a:pt x="663048" y="1500541"/>
                  <a:pt x="686574" y="1506542"/>
                </a:cubicBezTo>
                <a:cubicBezTo>
                  <a:pt x="683806" y="1507798"/>
                  <a:pt x="683112" y="1509785"/>
                  <a:pt x="680345" y="1511036"/>
                </a:cubicBezTo>
                <a:cubicBezTo>
                  <a:pt x="685187" y="1517176"/>
                  <a:pt x="694185" y="1511425"/>
                  <a:pt x="696257" y="1518823"/>
                </a:cubicBezTo>
                <a:cubicBezTo>
                  <a:pt x="698332" y="1526217"/>
                  <a:pt x="694984" y="1535791"/>
                  <a:pt x="694983" y="1542460"/>
                </a:cubicBezTo>
                <a:cubicBezTo>
                  <a:pt x="696369" y="1538498"/>
                  <a:pt x="701906" y="1529319"/>
                  <a:pt x="706056" y="1530771"/>
                </a:cubicBezTo>
                <a:cubicBezTo>
                  <a:pt x="710210" y="1532222"/>
                  <a:pt x="715629" y="1536708"/>
                  <a:pt x="712976" y="1544304"/>
                </a:cubicBezTo>
                <a:cubicBezTo>
                  <a:pt x="710205" y="1552227"/>
                  <a:pt x="711239" y="1561481"/>
                  <a:pt x="706738" y="1568798"/>
                </a:cubicBezTo>
                <a:cubicBezTo>
                  <a:pt x="703280" y="1572036"/>
                  <a:pt x="697741" y="1574546"/>
                  <a:pt x="694281" y="1577782"/>
                </a:cubicBezTo>
                <a:cubicBezTo>
                  <a:pt x="693595" y="1553090"/>
                  <a:pt x="682527" y="1538105"/>
                  <a:pt x="671344" y="1523451"/>
                </a:cubicBezTo>
                <a:cubicBezTo>
                  <a:pt x="654398" y="1506411"/>
                  <a:pt x="638486" y="1491954"/>
                  <a:pt x="621192" y="1474796"/>
                </a:cubicBezTo>
                <a:close/>
                <a:moveTo>
                  <a:pt x="2561694" y="1473853"/>
                </a:moveTo>
                <a:cubicBezTo>
                  <a:pt x="2564177" y="1473406"/>
                  <a:pt x="2566970" y="1474382"/>
                  <a:pt x="2569840" y="1475386"/>
                </a:cubicBezTo>
                <a:cubicBezTo>
                  <a:pt x="2565911" y="1486628"/>
                  <a:pt x="2558908" y="1482077"/>
                  <a:pt x="2555398" y="1480850"/>
                </a:cubicBezTo>
                <a:cubicBezTo>
                  <a:pt x="2557035" y="1476166"/>
                  <a:pt x="2559210" y="1474298"/>
                  <a:pt x="2561694" y="1473853"/>
                </a:cubicBezTo>
                <a:close/>
                <a:moveTo>
                  <a:pt x="449035" y="1470443"/>
                </a:moveTo>
                <a:cubicBezTo>
                  <a:pt x="452526" y="1471105"/>
                  <a:pt x="456086" y="1474024"/>
                  <a:pt x="459147" y="1475095"/>
                </a:cubicBezTo>
                <a:cubicBezTo>
                  <a:pt x="455497" y="1485536"/>
                  <a:pt x="449626" y="1483903"/>
                  <a:pt x="444336" y="1481530"/>
                </a:cubicBezTo>
                <a:cubicBezTo>
                  <a:pt x="442571" y="1480740"/>
                  <a:pt x="440871" y="1479867"/>
                  <a:pt x="439341" y="1479330"/>
                </a:cubicBezTo>
                <a:cubicBezTo>
                  <a:pt x="442123" y="1471374"/>
                  <a:pt x="445544" y="1469780"/>
                  <a:pt x="449035" y="1470443"/>
                </a:cubicBezTo>
                <a:close/>
                <a:moveTo>
                  <a:pt x="701887" y="1464216"/>
                </a:moveTo>
                <a:cubicBezTo>
                  <a:pt x="710729" y="1466586"/>
                  <a:pt x="718370" y="1481221"/>
                  <a:pt x="723208" y="1486213"/>
                </a:cubicBezTo>
                <a:cubicBezTo>
                  <a:pt x="735429" y="1501487"/>
                  <a:pt x="748692" y="1512723"/>
                  <a:pt x="761711" y="1525710"/>
                </a:cubicBezTo>
                <a:cubicBezTo>
                  <a:pt x="791107" y="1553589"/>
                  <a:pt x="820827" y="1581580"/>
                  <a:pt x="850223" y="1609459"/>
                </a:cubicBezTo>
                <a:lnTo>
                  <a:pt x="873535" y="1631880"/>
                </a:lnTo>
                <a:lnTo>
                  <a:pt x="884626" y="1639503"/>
                </a:lnTo>
                <a:lnTo>
                  <a:pt x="882697" y="1640690"/>
                </a:lnTo>
                <a:lnTo>
                  <a:pt x="1025158" y="1777696"/>
                </a:lnTo>
                <a:cubicBezTo>
                  <a:pt x="1016598" y="1780205"/>
                  <a:pt x="1007748" y="1780409"/>
                  <a:pt x="999793" y="1778180"/>
                </a:cubicBezTo>
                <a:cubicBezTo>
                  <a:pt x="991841" y="1775948"/>
                  <a:pt x="984783" y="1771281"/>
                  <a:pt x="979815" y="1764045"/>
                </a:cubicBezTo>
                <a:cubicBezTo>
                  <a:pt x="975318" y="1758072"/>
                  <a:pt x="972194" y="1748177"/>
                  <a:pt x="965741" y="1741522"/>
                </a:cubicBezTo>
                <a:cubicBezTo>
                  <a:pt x="957331" y="1734181"/>
                  <a:pt x="950080" y="1729813"/>
                  <a:pt x="941673" y="1722475"/>
                </a:cubicBezTo>
                <a:cubicBezTo>
                  <a:pt x="911590" y="1696553"/>
                  <a:pt x="883466" y="1671320"/>
                  <a:pt x="853746" y="1643327"/>
                </a:cubicBezTo>
                <a:cubicBezTo>
                  <a:pt x="824237" y="1615776"/>
                  <a:pt x="794516" y="1587784"/>
                  <a:pt x="765807" y="1557945"/>
                </a:cubicBezTo>
                <a:cubicBezTo>
                  <a:pt x="750945" y="1543948"/>
                  <a:pt x="736085" y="1529953"/>
                  <a:pt x="722121" y="1514437"/>
                </a:cubicBezTo>
                <a:cubicBezTo>
                  <a:pt x="713714" y="1507097"/>
                  <a:pt x="705305" y="1499756"/>
                  <a:pt x="699537" y="1491138"/>
                </a:cubicBezTo>
                <a:cubicBezTo>
                  <a:pt x="696311" y="1487811"/>
                  <a:pt x="691133" y="1483799"/>
                  <a:pt x="687904" y="1480472"/>
                </a:cubicBezTo>
                <a:cubicBezTo>
                  <a:pt x="689275" y="1476550"/>
                  <a:pt x="691331" y="1470668"/>
                  <a:pt x="692702" y="1466747"/>
                </a:cubicBezTo>
                <a:cubicBezTo>
                  <a:pt x="695859" y="1464000"/>
                  <a:pt x="698940" y="1463427"/>
                  <a:pt x="701887" y="1464216"/>
                </a:cubicBezTo>
                <a:close/>
                <a:moveTo>
                  <a:pt x="249092" y="1463040"/>
                </a:moveTo>
                <a:cubicBezTo>
                  <a:pt x="246357" y="1470867"/>
                  <a:pt x="243490" y="1472062"/>
                  <a:pt x="236944" y="1469772"/>
                </a:cubicBezTo>
                <a:cubicBezTo>
                  <a:pt x="238995" y="1463902"/>
                  <a:pt x="242548" y="1460751"/>
                  <a:pt x="249092" y="1463040"/>
                </a:cubicBezTo>
                <a:close/>
                <a:moveTo>
                  <a:pt x="2276507" y="1462780"/>
                </a:moveTo>
                <a:cubicBezTo>
                  <a:pt x="2293333" y="1458148"/>
                  <a:pt x="2305903" y="1466749"/>
                  <a:pt x="2320438" y="1469727"/>
                </a:cubicBezTo>
                <a:cubicBezTo>
                  <a:pt x="2305266" y="1474936"/>
                  <a:pt x="2290056" y="1467517"/>
                  <a:pt x="2276507" y="1462780"/>
                </a:cubicBezTo>
                <a:close/>
                <a:moveTo>
                  <a:pt x="905722" y="1462419"/>
                </a:moveTo>
                <a:cubicBezTo>
                  <a:pt x="901722" y="1467381"/>
                  <a:pt x="900322" y="1471381"/>
                  <a:pt x="897601" y="1472674"/>
                </a:cubicBezTo>
                <a:cubicBezTo>
                  <a:pt x="898226" y="1477380"/>
                  <a:pt x="900866" y="1482794"/>
                  <a:pt x="902810" y="1490205"/>
                </a:cubicBezTo>
                <a:cubicBezTo>
                  <a:pt x="892086" y="1481967"/>
                  <a:pt x="880999" y="1475847"/>
                  <a:pt x="870274" y="1467609"/>
                </a:cubicBezTo>
                <a:cubicBezTo>
                  <a:pt x="881775" y="1467140"/>
                  <a:pt x="893638" y="1464554"/>
                  <a:pt x="905722" y="1462419"/>
                </a:cubicBezTo>
                <a:close/>
                <a:moveTo>
                  <a:pt x="1034366" y="1461589"/>
                </a:moveTo>
                <a:cubicBezTo>
                  <a:pt x="1037803" y="1478228"/>
                  <a:pt x="1050173" y="1482552"/>
                  <a:pt x="1061169" y="1490807"/>
                </a:cubicBezTo>
                <a:cubicBezTo>
                  <a:pt x="1074913" y="1497818"/>
                  <a:pt x="1090033" y="1507513"/>
                  <a:pt x="1101372" y="1520298"/>
                </a:cubicBezTo>
                <a:cubicBezTo>
                  <a:pt x="1103433" y="1514403"/>
                  <a:pt x="1105494" y="1508508"/>
                  <a:pt x="1107556" y="1502613"/>
                </a:cubicBezTo>
                <a:cubicBezTo>
                  <a:pt x="1105496" y="1501893"/>
                  <a:pt x="1101371" y="1500451"/>
                  <a:pt x="1099652" y="1499850"/>
                </a:cubicBezTo>
                <a:cubicBezTo>
                  <a:pt x="1093468" y="1497687"/>
                  <a:pt x="1089345" y="1496248"/>
                  <a:pt x="1083160" y="1494084"/>
                </a:cubicBezTo>
                <a:lnTo>
                  <a:pt x="1066289" y="1480226"/>
                </a:lnTo>
                <a:lnTo>
                  <a:pt x="1066465" y="1484387"/>
                </a:lnTo>
                <a:cubicBezTo>
                  <a:pt x="1064397" y="1483664"/>
                  <a:pt x="1062512" y="1482422"/>
                  <a:pt x="1061416" y="1480580"/>
                </a:cubicBezTo>
                <a:lnTo>
                  <a:pt x="1061225" y="1476065"/>
                </a:lnTo>
                <a:lnTo>
                  <a:pt x="1059794" y="1474889"/>
                </a:lnTo>
                <a:cubicBezTo>
                  <a:pt x="1051889" y="1469369"/>
                  <a:pt x="1043642" y="1464831"/>
                  <a:pt x="1034366" y="1461589"/>
                </a:cubicBezTo>
                <a:close/>
                <a:moveTo>
                  <a:pt x="1922123" y="1458077"/>
                </a:moveTo>
                <a:cubicBezTo>
                  <a:pt x="1922680" y="1462735"/>
                  <a:pt x="1921289" y="1466712"/>
                  <a:pt x="1921844" y="1471370"/>
                </a:cubicBezTo>
                <a:cubicBezTo>
                  <a:pt x="1918507" y="1474668"/>
                  <a:pt x="1913921" y="1475297"/>
                  <a:pt x="1909335" y="1475926"/>
                </a:cubicBezTo>
                <a:cubicBezTo>
                  <a:pt x="1913365" y="1470639"/>
                  <a:pt x="1917400" y="1465352"/>
                  <a:pt x="1922123" y="1458077"/>
                </a:cubicBezTo>
                <a:close/>
                <a:moveTo>
                  <a:pt x="677747" y="1457983"/>
                </a:moveTo>
                <a:cubicBezTo>
                  <a:pt x="680215" y="1458894"/>
                  <a:pt x="681513" y="1461663"/>
                  <a:pt x="679048" y="1468713"/>
                </a:cubicBezTo>
                <a:cubicBezTo>
                  <a:pt x="675729" y="1465237"/>
                  <a:pt x="672409" y="1461760"/>
                  <a:pt x="669427" y="1458403"/>
                </a:cubicBezTo>
                <a:cubicBezTo>
                  <a:pt x="671640" y="1458018"/>
                  <a:pt x="675277" y="1457072"/>
                  <a:pt x="677747" y="1457983"/>
                </a:cubicBezTo>
                <a:close/>
                <a:moveTo>
                  <a:pt x="440020" y="1456842"/>
                </a:moveTo>
                <a:cubicBezTo>
                  <a:pt x="437283" y="1464670"/>
                  <a:pt x="434685" y="1465957"/>
                  <a:pt x="430856" y="1464619"/>
                </a:cubicBezTo>
                <a:cubicBezTo>
                  <a:pt x="433593" y="1456791"/>
                  <a:pt x="436190" y="1455504"/>
                  <a:pt x="440020" y="1456842"/>
                </a:cubicBezTo>
                <a:close/>
                <a:moveTo>
                  <a:pt x="614259" y="1455262"/>
                </a:moveTo>
                <a:cubicBezTo>
                  <a:pt x="616892" y="1455617"/>
                  <a:pt x="619488" y="1457656"/>
                  <a:pt x="621454" y="1458344"/>
                </a:cubicBezTo>
                <a:cubicBezTo>
                  <a:pt x="617931" y="1468422"/>
                  <a:pt x="612738" y="1464343"/>
                  <a:pt x="606841" y="1462281"/>
                </a:cubicBezTo>
                <a:cubicBezTo>
                  <a:pt x="608954" y="1456235"/>
                  <a:pt x="611625" y="1454907"/>
                  <a:pt x="614259" y="1455262"/>
                </a:cubicBezTo>
                <a:close/>
                <a:moveTo>
                  <a:pt x="341286" y="1454767"/>
                </a:moveTo>
                <a:cubicBezTo>
                  <a:pt x="345217" y="1456142"/>
                  <a:pt x="351115" y="1458203"/>
                  <a:pt x="348206" y="1466524"/>
                </a:cubicBezTo>
                <a:cubicBezTo>
                  <a:pt x="345002" y="1463070"/>
                  <a:pt x="341797" y="1459615"/>
                  <a:pt x="337865" y="1458241"/>
                </a:cubicBezTo>
                <a:cubicBezTo>
                  <a:pt x="338594" y="1456161"/>
                  <a:pt x="341286" y="1454767"/>
                  <a:pt x="341286" y="1454767"/>
                </a:cubicBezTo>
                <a:close/>
                <a:moveTo>
                  <a:pt x="2039788" y="1453076"/>
                </a:moveTo>
                <a:cubicBezTo>
                  <a:pt x="2044005" y="1453429"/>
                  <a:pt x="2049054" y="1452949"/>
                  <a:pt x="2054081" y="1453304"/>
                </a:cubicBezTo>
                <a:cubicBezTo>
                  <a:pt x="2059109" y="1453659"/>
                  <a:pt x="2064117" y="1454848"/>
                  <a:pt x="2068249" y="1458538"/>
                </a:cubicBezTo>
                <a:cubicBezTo>
                  <a:pt x="2074583" y="1465239"/>
                  <a:pt x="2079894" y="1473831"/>
                  <a:pt x="2086228" y="1480536"/>
                </a:cubicBezTo>
                <a:cubicBezTo>
                  <a:pt x="2078657" y="1477890"/>
                  <a:pt x="2068508" y="1477708"/>
                  <a:pt x="2059520" y="1474849"/>
                </a:cubicBezTo>
                <a:cubicBezTo>
                  <a:pt x="2050532" y="1471986"/>
                  <a:pt x="2042706" y="1466447"/>
                  <a:pt x="2039788" y="1453076"/>
                </a:cubicBezTo>
                <a:close/>
                <a:moveTo>
                  <a:pt x="1685439" y="1452932"/>
                </a:moveTo>
                <a:cubicBezTo>
                  <a:pt x="1682796" y="1460495"/>
                  <a:pt x="1681673" y="1470711"/>
                  <a:pt x="1672945" y="1467661"/>
                </a:cubicBezTo>
                <a:cubicBezTo>
                  <a:pt x="1674929" y="1461990"/>
                  <a:pt x="1678894" y="1450644"/>
                  <a:pt x="1685439" y="1452932"/>
                </a:cubicBezTo>
                <a:close/>
                <a:moveTo>
                  <a:pt x="1150153" y="1452419"/>
                </a:moveTo>
                <a:lnTo>
                  <a:pt x="1148335" y="1455156"/>
                </a:lnTo>
                <a:lnTo>
                  <a:pt x="1148829" y="1454411"/>
                </a:lnTo>
                <a:cubicBezTo>
                  <a:pt x="1149567" y="1453304"/>
                  <a:pt x="1150153" y="1452419"/>
                  <a:pt x="1150153" y="1452419"/>
                </a:cubicBezTo>
                <a:close/>
                <a:moveTo>
                  <a:pt x="2687676" y="1451761"/>
                </a:moveTo>
                <a:cubicBezTo>
                  <a:pt x="2684894" y="1459719"/>
                  <a:pt x="2680723" y="1471653"/>
                  <a:pt x="2674519" y="1469484"/>
                </a:cubicBezTo>
                <a:cubicBezTo>
                  <a:pt x="2676606" y="1463516"/>
                  <a:pt x="2679406" y="1448870"/>
                  <a:pt x="2687676" y="1451761"/>
                </a:cubicBezTo>
                <a:close/>
                <a:moveTo>
                  <a:pt x="1935663" y="1451322"/>
                </a:moveTo>
                <a:cubicBezTo>
                  <a:pt x="1939386" y="1452624"/>
                  <a:pt x="1945142" y="1453051"/>
                  <a:pt x="1950448" y="1454113"/>
                </a:cubicBezTo>
                <a:cubicBezTo>
                  <a:pt x="1955755" y="1455175"/>
                  <a:pt x="1960611" y="1456873"/>
                  <a:pt x="1962536" y="1460717"/>
                </a:cubicBezTo>
                <a:cubicBezTo>
                  <a:pt x="1966273" y="1468740"/>
                  <a:pt x="1958203" y="1479348"/>
                  <a:pt x="1955413" y="1487327"/>
                </a:cubicBezTo>
                <a:cubicBezTo>
                  <a:pt x="1954249" y="1488318"/>
                  <a:pt x="1952992" y="1488718"/>
                  <a:pt x="1951692" y="1488630"/>
                </a:cubicBezTo>
                <a:cubicBezTo>
                  <a:pt x="1942585" y="1488018"/>
                  <a:pt x="1931391" y="1463539"/>
                  <a:pt x="1935663" y="1451322"/>
                </a:cubicBezTo>
                <a:close/>
                <a:moveTo>
                  <a:pt x="2277421" y="1450954"/>
                </a:moveTo>
                <a:cubicBezTo>
                  <a:pt x="2279410" y="1451650"/>
                  <a:pt x="2279410" y="1451650"/>
                  <a:pt x="2281396" y="1452345"/>
                </a:cubicBezTo>
                <a:cubicBezTo>
                  <a:pt x="2280758" y="1454170"/>
                  <a:pt x="2280121" y="1455994"/>
                  <a:pt x="2277495" y="1457123"/>
                </a:cubicBezTo>
                <a:lnTo>
                  <a:pt x="2277451" y="1453454"/>
                </a:lnTo>
                <a:lnTo>
                  <a:pt x="2276179" y="1457570"/>
                </a:lnTo>
                <a:cubicBezTo>
                  <a:pt x="2275134" y="1458372"/>
                  <a:pt x="2273774" y="1457897"/>
                  <a:pt x="2272324" y="1456221"/>
                </a:cubicBezTo>
                <a:lnTo>
                  <a:pt x="2277431" y="1451852"/>
                </a:lnTo>
                <a:close/>
                <a:moveTo>
                  <a:pt x="2646600" y="1450042"/>
                </a:moveTo>
                <a:cubicBezTo>
                  <a:pt x="2649338" y="1449684"/>
                  <a:pt x="2652131" y="1450661"/>
                  <a:pt x="2653994" y="1451312"/>
                </a:cubicBezTo>
                <a:cubicBezTo>
                  <a:pt x="2650064" y="1462556"/>
                  <a:pt x="2645131" y="1458729"/>
                  <a:pt x="2639542" y="1456775"/>
                </a:cubicBezTo>
                <a:cubicBezTo>
                  <a:pt x="2641179" y="1452090"/>
                  <a:pt x="2643861" y="1450398"/>
                  <a:pt x="2646600" y="1450042"/>
                </a:cubicBezTo>
                <a:close/>
                <a:moveTo>
                  <a:pt x="1150023" y="1447661"/>
                </a:moveTo>
                <a:cubicBezTo>
                  <a:pt x="1147240" y="1449352"/>
                  <a:pt x="1146086" y="1451085"/>
                  <a:pt x="1145972" y="1452785"/>
                </a:cubicBezTo>
                <a:lnTo>
                  <a:pt x="1147547" y="1456342"/>
                </a:lnTo>
                <a:lnTo>
                  <a:pt x="1148154" y="1457710"/>
                </a:lnTo>
                <a:cubicBezTo>
                  <a:pt x="1150900" y="1460831"/>
                  <a:pt x="1155441" y="1463520"/>
                  <a:pt x="1157049" y="1465187"/>
                </a:cubicBezTo>
                <a:cubicBezTo>
                  <a:pt x="1161174" y="1453397"/>
                  <a:pt x="1153359" y="1450666"/>
                  <a:pt x="1150023" y="1447661"/>
                </a:cubicBezTo>
                <a:close/>
                <a:moveTo>
                  <a:pt x="1885626" y="1446529"/>
                </a:moveTo>
                <a:cubicBezTo>
                  <a:pt x="1888308" y="1446335"/>
                  <a:pt x="1890925" y="1447816"/>
                  <a:pt x="1892788" y="1448467"/>
                </a:cubicBezTo>
                <a:cubicBezTo>
                  <a:pt x="1888561" y="1460560"/>
                  <a:pt x="1881815" y="1455938"/>
                  <a:pt x="1878089" y="1454637"/>
                </a:cubicBezTo>
                <a:cubicBezTo>
                  <a:pt x="1880203" y="1448591"/>
                  <a:pt x="1882946" y="1446723"/>
                  <a:pt x="1885626" y="1446529"/>
                </a:cubicBezTo>
                <a:close/>
                <a:moveTo>
                  <a:pt x="2124339" y="1446268"/>
                </a:moveTo>
                <a:cubicBezTo>
                  <a:pt x="2129929" y="1448222"/>
                  <a:pt x="2136078" y="1448571"/>
                  <a:pt x="2132151" y="1459804"/>
                </a:cubicBezTo>
                <a:cubicBezTo>
                  <a:pt x="2126562" y="1457850"/>
                  <a:pt x="2120974" y="1455897"/>
                  <a:pt x="2124339" y="1446268"/>
                </a:cubicBezTo>
                <a:close/>
                <a:moveTo>
                  <a:pt x="854474" y="1444280"/>
                </a:moveTo>
                <a:cubicBezTo>
                  <a:pt x="857254" y="1444216"/>
                  <a:pt x="859998" y="1445835"/>
                  <a:pt x="861964" y="1446523"/>
                </a:cubicBezTo>
                <a:cubicBezTo>
                  <a:pt x="857853" y="1458279"/>
                  <a:pt x="852661" y="1454201"/>
                  <a:pt x="846762" y="1452138"/>
                </a:cubicBezTo>
                <a:cubicBezTo>
                  <a:pt x="848876" y="1446092"/>
                  <a:pt x="851694" y="1444345"/>
                  <a:pt x="854474" y="1444280"/>
                </a:cubicBezTo>
                <a:close/>
                <a:moveTo>
                  <a:pt x="1244924" y="1443788"/>
                </a:moveTo>
                <a:cubicBezTo>
                  <a:pt x="1248813" y="1444603"/>
                  <a:pt x="1252768" y="1447619"/>
                  <a:pt x="1255742" y="1448659"/>
                </a:cubicBezTo>
                <a:cubicBezTo>
                  <a:pt x="1253029" y="1456420"/>
                  <a:pt x="1249206" y="1457805"/>
                  <a:pt x="1245319" y="1456991"/>
                </a:cubicBezTo>
                <a:cubicBezTo>
                  <a:pt x="1241426" y="1456174"/>
                  <a:pt x="1237472" y="1453159"/>
                  <a:pt x="1234497" y="1452119"/>
                </a:cubicBezTo>
                <a:cubicBezTo>
                  <a:pt x="1237212" y="1444358"/>
                  <a:pt x="1241035" y="1442973"/>
                  <a:pt x="1244924" y="1443788"/>
                </a:cubicBezTo>
                <a:close/>
                <a:moveTo>
                  <a:pt x="459166" y="1441462"/>
                </a:moveTo>
                <a:cubicBezTo>
                  <a:pt x="462641" y="1442169"/>
                  <a:pt x="466207" y="1445074"/>
                  <a:pt x="469268" y="1446145"/>
                </a:cubicBezTo>
                <a:cubicBezTo>
                  <a:pt x="466571" y="1453859"/>
                  <a:pt x="463188" y="1455347"/>
                  <a:pt x="459712" y="1454638"/>
                </a:cubicBezTo>
                <a:cubicBezTo>
                  <a:pt x="456240" y="1453930"/>
                  <a:pt x="452676" y="1451027"/>
                  <a:pt x="449612" y="1449956"/>
                </a:cubicBezTo>
                <a:cubicBezTo>
                  <a:pt x="452308" y="1442241"/>
                  <a:pt x="455691" y="1440753"/>
                  <a:pt x="459166" y="1441462"/>
                </a:cubicBezTo>
                <a:close/>
                <a:moveTo>
                  <a:pt x="1934014" y="1441169"/>
                </a:moveTo>
                <a:cubicBezTo>
                  <a:pt x="1931304" y="1448919"/>
                  <a:pt x="1928784" y="1450307"/>
                  <a:pt x="1925157" y="1449038"/>
                </a:cubicBezTo>
                <a:cubicBezTo>
                  <a:pt x="1927158" y="1443310"/>
                  <a:pt x="1930386" y="1439899"/>
                  <a:pt x="1934014" y="1441169"/>
                </a:cubicBezTo>
                <a:close/>
                <a:moveTo>
                  <a:pt x="2031278" y="1439516"/>
                </a:moveTo>
                <a:cubicBezTo>
                  <a:pt x="2028211" y="1441947"/>
                  <a:pt x="2025099" y="1443192"/>
                  <a:pt x="2022103" y="1443312"/>
                </a:cubicBezTo>
                <a:cubicBezTo>
                  <a:pt x="2019107" y="1443432"/>
                  <a:pt x="2016226" y="1442425"/>
                  <a:pt x="2013630" y="1440349"/>
                </a:cubicBezTo>
                <a:cubicBezTo>
                  <a:pt x="2020280" y="1440341"/>
                  <a:pt x="2026601" y="1440216"/>
                  <a:pt x="2031278" y="1439516"/>
                </a:cubicBezTo>
                <a:close/>
                <a:moveTo>
                  <a:pt x="589711" y="1438316"/>
                </a:moveTo>
                <a:cubicBezTo>
                  <a:pt x="593644" y="1439691"/>
                  <a:pt x="602160" y="1440565"/>
                  <a:pt x="598231" y="1451808"/>
                </a:cubicBezTo>
                <a:cubicBezTo>
                  <a:pt x="592336" y="1449747"/>
                  <a:pt x="586438" y="1447685"/>
                  <a:pt x="589711" y="1438316"/>
                </a:cubicBezTo>
                <a:close/>
                <a:moveTo>
                  <a:pt x="2312741" y="1437404"/>
                </a:moveTo>
                <a:cubicBezTo>
                  <a:pt x="2316369" y="1438674"/>
                  <a:pt x="2317478" y="1441327"/>
                  <a:pt x="2314766" y="1449080"/>
                </a:cubicBezTo>
                <a:cubicBezTo>
                  <a:pt x="2311139" y="1447812"/>
                  <a:pt x="2310032" y="1445154"/>
                  <a:pt x="2312741" y="1437404"/>
                </a:cubicBezTo>
                <a:close/>
                <a:moveTo>
                  <a:pt x="2565118" y="1435548"/>
                </a:moveTo>
                <a:cubicBezTo>
                  <a:pt x="2575042" y="1433629"/>
                  <a:pt x="2586899" y="1439847"/>
                  <a:pt x="2594664" y="1440905"/>
                </a:cubicBezTo>
                <a:cubicBezTo>
                  <a:pt x="2597154" y="1446195"/>
                  <a:pt x="2603507" y="1452837"/>
                  <a:pt x="2599491" y="1464327"/>
                </a:cubicBezTo>
                <a:cubicBezTo>
                  <a:pt x="2589828" y="1460947"/>
                  <a:pt x="2578803" y="1455252"/>
                  <a:pt x="2568564" y="1453513"/>
                </a:cubicBezTo>
                <a:cubicBezTo>
                  <a:pt x="2566954" y="1452952"/>
                  <a:pt x="2549557" y="1446870"/>
                  <a:pt x="2556062" y="1440670"/>
                </a:cubicBezTo>
                <a:cubicBezTo>
                  <a:pt x="2558717" y="1437731"/>
                  <a:pt x="2561810" y="1436187"/>
                  <a:pt x="2565118" y="1435548"/>
                </a:cubicBezTo>
                <a:close/>
                <a:moveTo>
                  <a:pt x="2212259" y="1434955"/>
                </a:moveTo>
                <a:cubicBezTo>
                  <a:pt x="2209854" y="1441831"/>
                  <a:pt x="2212099" y="1444822"/>
                  <a:pt x="2215676" y="1446349"/>
                </a:cubicBezTo>
                <a:cubicBezTo>
                  <a:pt x="2219252" y="1447874"/>
                  <a:pt x="2224164" y="1447936"/>
                  <a:pt x="2227094" y="1448960"/>
                </a:cubicBezTo>
                <a:cubicBezTo>
                  <a:pt x="2229499" y="1442082"/>
                  <a:pt x="2227255" y="1439094"/>
                  <a:pt x="2223679" y="1437568"/>
                </a:cubicBezTo>
                <a:cubicBezTo>
                  <a:pt x="2220102" y="1436042"/>
                  <a:pt x="2215191" y="1435978"/>
                  <a:pt x="2212259" y="1434955"/>
                </a:cubicBezTo>
                <a:close/>
                <a:moveTo>
                  <a:pt x="2056276" y="1433645"/>
                </a:moveTo>
                <a:cubicBezTo>
                  <a:pt x="2062479" y="1435813"/>
                  <a:pt x="2063862" y="1438493"/>
                  <a:pt x="2061125" y="1446321"/>
                </a:cubicBezTo>
                <a:cubicBezTo>
                  <a:pt x="2054922" y="1444152"/>
                  <a:pt x="2054222" y="1439514"/>
                  <a:pt x="2056276" y="1433645"/>
                </a:cubicBezTo>
                <a:close/>
                <a:moveTo>
                  <a:pt x="3126698" y="1433113"/>
                </a:moveTo>
                <a:cubicBezTo>
                  <a:pt x="3117016" y="1433643"/>
                  <a:pt x="3117658" y="1436033"/>
                  <a:pt x="3121659" y="1438024"/>
                </a:cubicBezTo>
                <a:cubicBezTo>
                  <a:pt x="3123659" y="1439020"/>
                  <a:pt x="3126502" y="1439915"/>
                  <a:pt x="3129313" y="1440431"/>
                </a:cubicBezTo>
                <a:cubicBezTo>
                  <a:pt x="3132126" y="1440946"/>
                  <a:pt x="3134907" y="1441082"/>
                  <a:pt x="3136789" y="1440552"/>
                </a:cubicBezTo>
                <a:cubicBezTo>
                  <a:pt x="3138044" y="1440200"/>
                  <a:pt x="3138900" y="1439552"/>
                  <a:pt x="3139098" y="1438527"/>
                </a:cubicBezTo>
                <a:cubicBezTo>
                  <a:pt x="3139296" y="1437501"/>
                  <a:pt x="3138837" y="1436098"/>
                  <a:pt x="3137461" y="1434233"/>
                </a:cubicBezTo>
                <a:cubicBezTo>
                  <a:pt x="3133930" y="1431631"/>
                  <a:pt x="3130228" y="1435715"/>
                  <a:pt x="3126698" y="1433113"/>
                </a:cubicBezTo>
                <a:close/>
                <a:moveTo>
                  <a:pt x="318134" y="1432074"/>
                </a:moveTo>
                <a:cubicBezTo>
                  <a:pt x="325898" y="1437054"/>
                  <a:pt x="333660" y="1442032"/>
                  <a:pt x="340718" y="1449029"/>
                </a:cubicBezTo>
                <a:cubicBezTo>
                  <a:pt x="337720" y="1452509"/>
                  <a:pt x="334940" y="1453661"/>
                  <a:pt x="332428" y="1453313"/>
                </a:cubicBezTo>
                <a:cubicBezTo>
                  <a:pt x="324885" y="1452270"/>
                  <a:pt x="319722" y="1437725"/>
                  <a:pt x="318134" y="1432074"/>
                </a:cubicBezTo>
                <a:close/>
                <a:moveTo>
                  <a:pt x="1413714" y="1427849"/>
                </a:moveTo>
                <a:cubicBezTo>
                  <a:pt x="1445001" y="1438786"/>
                  <a:pt x="1469139" y="1462840"/>
                  <a:pt x="1496950" y="1483713"/>
                </a:cubicBezTo>
                <a:cubicBezTo>
                  <a:pt x="1489422" y="1491121"/>
                  <a:pt x="1483531" y="1490316"/>
                  <a:pt x="1478875" y="1487747"/>
                </a:cubicBezTo>
                <a:cubicBezTo>
                  <a:pt x="1477325" y="1486892"/>
                  <a:pt x="1475910" y="1485839"/>
                  <a:pt x="1474616" y="1484828"/>
                </a:cubicBezTo>
                <a:cubicBezTo>
                  <a:pt x="1464274" y="1476751"/>
                  <a:pt x="1455192" y="1471346"/>
                  <a:pt x="1447134" y="1464068"/>
                </a:cubicBezTo>
                <a:cubicBezTo>
                  <a:pt x="1436096" y="1457979"/>
                  <a:pt x="1427710" y="1450585"/>
                  <a:pt x="1416671" y="1444496"/>
                </a:cubicBezTo>
                <a:cubicBezTo>
                  <a:pt x="1413456" y="1441140"/>
                  <a:pt x="1410241" y="1437785"/>
                  <a:pt x="1413714" y="1427849"/>
                </a:cubicBezTo>
                <a:close/>
                <a:moveTo>
                  <a:pt x="1866716" y="1427359"/>
                </a:moveTo>
                <a:cubicBezTo>
                  <a:pt x="1874984" y="1430250"/>
                  <a:pt x="1868745" y="1441461"/>
                  <a:pt x="1865963" y="1449418"/>
                </a:cubicBezTo>
                <a:cubicBezTo>
                  <a:pt x="1859760" y="1447250"/>
                  <a:pt x="1863934" y="1435315"/>
                  <a:pt x="1866716" y="1427359"/>
                </a:cubicBezTo>
                <a:close/>
                <a:moveTo>
                  <a:pt x="1863498" y="1426235"/>
                </a:moveTo>
                <a:cubicBezTo>
                  <a:pt x="1861413" y="1432202"/>
                  <a:pt x="1858630" y="1440157"/>
                  <a:pt x="1856544" y="1446125"/>
                </a:cubicBezTo>
                <a:cubicBezTo>
                  <a:pt x="1854044" y="1440786"/>
                  <a:pt x="1852795" y="1438118"/>
                  <a:pt x="1850296" y="1432779"/>
                </a:cubicBezTo>
                <a:cubicBezTo>
                  <a:pt x="1854880" y="1432150"/>
                  <a:pt x="1858216" y="1428851"/>
                  <a:pt x="1863498" y="1426235"/>
                </a:cubicBezTo>
                <a:close/>
                <a:moveTo>
                  <a:pt x="582357" y="1424645"/>
                </a:moveTo>
                <a:cubicBezTo>
                  <a:pt x="584561" y="1426226"/>
                  <a:pt x="585546" y="1429722"/>
                  <a:pt x="583581" y="1435339"/>
                </a:cubicBezTo>
                <a:cubicBezTo>
                  <a:pt x="580323" y="1432039"/>
                  <a:pt x="577065" y="1428739"/>
                  <a:pt x="573807" y="1425438"/>
                </a:cubicBezTo>
                <a:cubicBezTo>
                  <a:pt x="576726" y="1423397"/>
                  <a:pt x="580151" y="1423064"/>
                  <a:pt x="582357" y="1424645"/>
                </a:cubicBezTo>
                <a:close/>
                <a:moveTo>
                  <a:pt x="651098" y="1424420"/>
                </a:moveTo>
                <a:cubicBezTo>
                  <a:pt x="657253" y="1425484"/>
                  <a:pt x="666087" y="1426398"/>
                  <a:pt x="672924" y="1430691"/>
                </a:cubicBezTo>
                <a:cubicBezTo>
                  <a:pt x="679762" y="1434984"/>
                  <a:pt x="684603" y="1442655"/>
                  <a:pt x="682770" y="1457232"/>
                </a:cubicBezTo>
                <a:lnTo>
                  <a:pt x="670372" y="1449520"/>
                </a:lnTo>
                <a:lnTo>
                  <a:pt x="665952" y="1451144"/>
                </a:lnTo>
                <a:cubicBezTo>
                  <a:pt x="660242" y="1450524"/>
                  <a:pt x="656563" y="1442203"/>
                  <a:pt x="652823" y="1437831"/>
                </a:cubicBezTo>
                <a:lnTo>
                  <a:pt x="658187" y="1439539"/>
                </a:lnTo>
                <a:lnTo>
                  <a:pt x="655891" y="1437136"/>
                </a:lnTo>
                <a:cubicBezTo>
                  <a:pt x="653683" y="1433747"/>
                  <a:pt x="651998" y="1429625"/>
                  <a:pt x="651098" y="1424420"/>
                </a:cubicBezTo>
                <a:close/>
                <a:moveTo>
                  <a:pt x="2542632" y="1422131"/>
                </a:moveTo>
                <a:cubicBezTo>
                  <a:pt x="2539803" y="1430220"/>
                  <a:pt x="2537747" y="1442739"/>
                  <a:pt x="2529475" y="1439847"/>
                </a:cubicBezTo>
                <a:cubicBezTo>
                  <a:pt x="2532186" y="1432096"/>
                  <a:pt x="2536427" y="1419961"/>
                  <a:pt x="2542632" y="1422131"/>
                </a:cubicBezTo>
                <a:close/>
                <a:moveTo>
                  <a:pt x="452649" y="1420719"/>
                </a:moveTo>
                <a:cubicBezTo>
                  <a:pt x="450004" y="1428285"/>
                  <a:pt x="446699" y="1437738"/>
                  <a:pt x="440955" y="1435731"/>
                </a:cubicBezTo>
                <a:cubicBezTo>
                  <a:pt x="443599" y="1428170"/>
                  <a:pt x="446906" y="1418710"/>
                  <a:pt x="452649" y="1420719"/>
                </a:cubicBezTo>
                <a:close/>
                <a:moveTo>
                  <a:pt x="2500957" y="1418912"/>
                </a:moveTo>
                <a:cubicBezTo>
                  <a:pt x="2498837" y="1424978"/>
                  <a:pt x="2495727" y="1428051"/>
                  <a:pt x="2492099" y="1426782"/>
                </a:cubicBezTo>
                <a:cubicBezTo>
                  <a:pt x="2494810" y="1419031"/>
                  <a:pt x="2497328" y="1417643"/>
                  <a:pt x="2500957" y="1418912"/>
                </a:cubicBezTo>
                <a:close/>
                <a:moveTo>
                  <a:pt x="1636063" y="1414602"/>
                </a:moveTo>
                <a:cubicBezTo>
                  <a:pt x="1636097" y="1421098"/>
                  <a:pt x="1634078" y="1426876"/>
                  <a:pt x="1632170" y="1432333"/>
                </a:cubicBezTo>
                <a:cubicBezTo>
                  <a:pt x="1630677" y="1430009"/>
                  <a:pt x="1626571" y="1428574"/>
                  <a:pt x="1623139" y="1425213"/>
                </a:cubicBezTo>
                <a:cubicBezTo>
                  <a:pt x="1626540" y="1422080"/>
                  <a:pt x="1629938" y="1418945"/>
                  <a:pt x="1636063" y="1414602"/>
                </a:cubicBezTo>
                <a:close/>
                <a:moveTo>
                  <a:pt x="1556574" y="1414566"/>
                </a:moveTo>
                <a:cubicBezTo>
                  <a:pt x="1553837" y="1422394"/>
                  <a:pt x="1551339" y="1423716"/>
                  <a:pt x="1547713" y="1422450"/>
                </a:cubicBezTo>
                <a:cubicBezTo>
                  <a:pt x="1549763" y="1416578"/>
                  <a:pt x="1552946" y="1413298"/>
                  <a:pt x="1556574" y="1414566"/>
                </a:cubicBezTo>
                <a:close/>
                <a:moveTo>
                  <a:pt x="2849396" y="1414269"/>
                </a:moveTo>
                <a:lnTo>
                  <a:pt x="2858256" y="1417367"/>
                </a:lnTo>
                <a:lnTo>
                  <a:pt x="2911860" y="1426547"/>
                </a:lnTo>
                <a:lnTo>
                  <a:pt x="2913347" y="1424891"/>
                </a:lnTo>
                <a:cubicBezTo>
                  <a:pt x="2916565" y="1424062"/>
                  <a:pt x="2920213" y="1424995"/>
                  <a:pt x="2923809" y="1426663"/>
                </a:cubicBezTo>
                <a:lnTo>
                  <a:pt x="2928211" y="1429348"/>
                </a:lnTo>
                <a:lnTo>
                  <a:pt x="2946241" y="1432436"/>
                </a:lnTo>
                <a:lnTo>
                  <a:pt x="2935502" y="1432552"/>
                </a:lnTo>
                <a:lnTo>
                  <a:pt x="2933351" y="1432482"/>
                </a:lnTo>
                <a:lnTo>
                  <a:pt x="2933954" y="1432848"/>
                </a:lnTo>
                <a:cubicBezTo>
                  <a:pt x="2936962" y="1434962"/>
                  <a:pt x="2939436" y="1436787"/>
                  <a:pt x="2940892" y="1437296"/>
                </a:cubicBezTo>
                <a:cubicBezTo>
                  <a:pt x="2937534" y="1446905"/>
                  <a:pt x="2930131" y="1446510"/>
                  <a:pt x="2922842" y="1443459"/>
                </a:cubicBezTo>
                <a:cubicBezTo>
                  <a:pt x="2915552" y="1440409"/>
                  <a:pt x="2908372" y="1434699"/>
                  <a:pt x="2905459" y="1433681"/>
                </a:cubicBezTo>
                <a:lnTo>
                  <a:pt x="2907307" y="1431621"/>
                </a:lnTo>
                <a:lnTo>
                  <a:pt x="2884292" y="1430861"/>
                </a:lnTo>
                <a:lnTo>
                  <a:pt x="2872069" y="1428496"/>
                </a:lnTo>
                <a:lnTo>
                  <a:pt x="2872934" y="1433483"/>
                </a:lnTo>
                <a:cubicBezTo>
                  <a:pt x="2871120" y="1432849"/>
                  <a:pt x="2869937" y="1431869"/>
                  <a:pt x="2869545" y="1430077"/>
                </a:cubicBezTo>
                <a:lnTo>
                  <a:pt x="2869877" y="1428071"/>
                </a:lnTo>
                <a:lnTo>
                  <a:pt x="2859639" y="1426090"/>
                </a:lnTo>
                <a:lnTo>
                  <a:pt x="2856323" y="1430153"/>
                </a:lnTo>
                <a:cubicBezTo>
                  <a:pt x="2852994" y="1431916"/>
                  <a:pt x="2849588" y="1432346"/>
                  <a:pt x="2847316" y="1432633"/>
                </a:cubicBezTo>
                <a:lnTo>
                  <a:pt x="2848306" y="1423896"/>
                </a:lnTo>
                <a:lnTo>
                  <a:pt x="2837065" y="1421720"/>
                </a:lnTo>
                <a:cubicBezTo>
                  <a:pt x="2834498" y="1420874"/>
                  <a:pt x="2837956" y="1419058"/>
                  <a:pt x="2844621" y="1416940"/>
                </a:cubicBezTo>
                <a:lnTo>
                  <a:pt x="2849198" y="1415815"/>
                </a:lnTo>
                <a:lnTo>
                  <a:pt x="2849221" y="1415819"/>
                </a:lnTo>
                <a:close/>
                <a:moveTo>
                  <a:pt x="770504" y="1413705"/>
                </a:moveTo>
                <a:cubicBezTo>
                  <a:pt x="768451" y="1419576"/>
                  <a:pt x="765166" y="1422820"/>
                  <a:pt x="761657" y="1421593"/>
                </a:cubicBezTo>
                <a:cubicBezTo>
                  <a:pt x="764394" y="1413766"/>
                  <a:pt x="766992" y="1412477"/>
                  <a:pt x="770504" y="1413705"/>
                </a:cubicBezTo>
                <a:close/>
                <a:moveTo>
                  <a:pt x="308621" y="1412502"/>
                </a:moveTo>
                <a:cubicBezTo>
                  <a:pt x="308714" y="1415605"/>
                  <a:pt x="308760" y="1417157"/>
                  <a:pt x="308337" y="1417522"/>
                </a:cubicBezTo>
                <a:cubicBezTo>
                  <a:pt x="307915" y="1417887"/>
                  <a:pt x="307027" y="1417064"/>
                  <a:pt x="305246" y="1415417"/>
                </a:cubicBezTo>
                <a:cubicBezTo>
                  <a:pt x="307345" y="1416151"/>
                  <a:pt x="307984" y="1414327"/>
                  <a:pt x="308621" y="1412502"/>
                </a:cubicBezTo>
                <a:close/>
                <a:moveTo>
                  <a:pt x="1984399" y="1405998"/>
                </a:moveTo>
                <a:cubicBezTo>
                  <a:pt x="1988097" y="1406732"/>
                  <a:pt x="1991805" y="1409703"/>
                  <a:pt x="1994624" y="1410690"/>
                </a:cubicBezTo>
                <a:cubicBezTo>
                  <a:pt x="1990974" y="1421131"/>
                  <a:pt x="1984499" y="1419287"/>
                  <a:pt x="1979110" y="1416880"/>
                </a:cubicBezTo>
                <a:cubicBezTo>
                  <a:pt x="1977315" y="1416076"/>
                  <a:pt x="1975640" y="1415213"/>
                  <a:pt x="1974231" y="1414720"/>
                </a:cubicBezTo>
                <a:cubicBezTo>
                  <a:pt x="1977012" y="1406763"/>
                  <a:pt x="1980701" y="1405262"/>
                  <a:pt x="1984399" y="1405998"/>
                </a:cubicBezTo>
                <a:close/>
                <a:moveTo>
                  <a:pt x="828940" y="1404781"/>
                </a:moveTo>
                <a:cubicBezTo>
                  <a:pt x="822672" y="1416161"/>
                  <a:pt x="822672" y="1416161"/>
                  <a:pt x="807681" y="1413179"/>
                </a:cubicBezTo>
                <a:cubicBezTo>
                  <a:pt x="815212" y="1411290"/>
                  <a:pt x="822743" y="1409402"/>
                  <a:pt x="828940" y="1404781"/>
                </a:cubicBezTo>
                <a:close/>
                <a:moveTo>
                  <a:pt x="2781241" y="1401793"/>
                </a:moveTo>
                <a:cubicBezTo>
                  <a:pt x="2788902" y="1404471"/>
                  <a:pt x="2796240" y="1407037"/>
                  <a:pt x="2803896" y="1409713"/>
                </a:cubicBezTo>
                <a:cubicBezTo>
                  <a:pt x="2794871" y="1410952"/>
                  <a:pt x="2786164" y="1412299"/>
                  <a:pt x="2777820" y="1411579"/>
                </a:cubicBezTo>
                <a:cubicBezTo>
                  <a:pt x="2778505" y="1409623"/>
                  <a:pt x="2779872" y="1405709"/>
                  <a:pt x="2781241" y="1401793"/>
                </a:cubicBezTo>
                <a:close/>
                <a:moveTo>
                  <a:pt x="2809307" y="1400271"/>
                </a:moveTo>
                <a:cubicBezTo>
                  <a:pt x="2817124" y="1403004"/>
                  <a:pt x="2826893" y="1406419"/>
                  <a:pt x="2834710" y="1409152"/>
                </a:cubicBezTo>
                <a:cubicBezTo>
                  <a:pt x="2831234" y="1419095"/>
                  <a:pt x="2825940" y="1421690"/>
                  <a:pt x="2820718" y="1420950"/>
                </a:cubicBezTo>
                <a:cubicBezTo>
                  <a:pt x="2815493" y="1420213"/>
                  <a:pt x="2810337" y="1416141"/>
                  <a:pt x="2807138" y="1412749"/>
                </a:cubicBezTo>
                <a:cubicBezTo>
                  <a:pt x="2805183" y="1412066"/>
                  <a:pt x="2802739" y="1400244"/>
                  <a:pt x="2809307" y="1400271"/>
                </a:cubicBezTo>
                <a:close/>
                <a:moveTo>
                  <a:pt x="1949620" y="1397014"/>
                </a:moveTo>
                <a:cubicBezTo>
                  <a:pt x="1957517" y="1399776"/>
                  <a:pt x="1963439" y="1401845"/>
                  <a:pt x="1971714" y="1402473"/>
                </a:cubicBezTo>
                <a:cubicBezTo>
                  <a:pt x="1968188" y="1412564"/>
                  <a:pt x="1965365" y="1420635"/>
                  <a:pt x="1957796" y="1417989"/>
                </a:cubicBezTo>
                <a:cubicBezTo>
                  <a:pt x="1954833" y="1416953"/>
                  <a:pt x="1950355" y="1417088"/>
                  <a:pt x="1946478" y="1416298"/>
                </a:cubicBezTo>
                <a:cubicBezTo>
                  <a:pt x="1942598" y="1415509"/>
                  <a:pt x="1939319" y="1413797"/>
                  <a:pt x="1938756" y="1409069"/>
                </a:cubicBezTo>
                <a:cubicBezTo>
                  <a:pt x="1937629" y="1399615"/>
                  <a:pt x="1944401" y="1392926"/>
                  <a:pt x="1949620" y="1397014"/>
                </a:cubicBezTo>
                <a:close/>
                <a:moveTo>
                  <a:pt x="753202" y="1396920"/>
                </a:moveTo>
                <a:cubicBezTo>
                  <a:pt x="756757" y="1397616"/>
                  <a:pt x="758978" y="1400576"/>
                  <a:pt x="756257" y="1408359"/>
                </a:cubicBezTo>
                <a:cubicBezTo>
                  <a:pt x="751136" y="1404385"/>
                  <a:pt x="747947" y="1401087"/>
                  <a:pt x="742144" y="1399058"/>
                </a:cubicBezTo>
                <a:cubicBezTo>
                  <a:pt x="744759" y="1397789"/>
                  <a:pt x="749647" y="1396223"/>
                  <a:pt x="753202" y="1396920"/>
                </a:cubicBezTo>
                <a:close/>
                <a:moveTo>
                  <a:pt x="416790" y="1396823"/>
                </a:moveTo>
                <a:cubicBezTo>
                  <a:pt x="414876" y="1402296"/>
                  <a:pt x="414876" y="1402296"/>
                  <a:pt x="410679" y="1400829"/>
                </a:cubicBezTo>
                <a:cubicBezTo>
                  <a:pt x="413414" y="1399737"/>
                  <a:pt x="414052" y="1397913"/>
                  <a:pt x="416790" y="1396823"/>
                </a:cubicBezTo>
                <a:close/>
                <a:moveTo>
                  <a:pt x="295815" y="1396700"/>
                </a:moveTo>
                <a:cubicBezTo>
                  <a:pt x="299101" y="1400032"/>
                  <a:pt x="304373" y="1404058"/>
                  <a:pt x="308342" y="1405445"/>
                </a:cubicBezTo>
                <a:cubicBezTo>
                  <a:pt x="304315" y="1410588"/>
                  <a:pt x="301001" y="1410521"/>
                  <a:pt x="298117" y="1408421"/>
                </a:cubicBezTo>
                <a:cubicBezTo>
                  <a:pt x="295232" y="1406321"/>
                  <a:pt x="292780" y="1402189"/>
                  <a:pt x="290486" y="1399203"/>
                </a:cubicBezTo>
                <a:cubicBezTo>
                  <a:pt x="292471" y="1399896"/>
                  <a:pt x="293151" y="1397951"/>
                  <a:pt x="295815" y="1396700"/>
                </a:cubicBezTo>
                <a:close/>
                <a:moveTo>
                  <a:pt x="2953834" y="1395669"/>
                </a:moveTo>
                <a:cubicBezTo>
                  <a:pt x="2952514" y="1396303"/>
                  <a:pt x="2950874" y="1396277"/>
                  <a:pt x="2949320" y="1396007"/>
                </a:cubicBezTo>
                <a:lnTo>
                  <a:pt x="2949261" y="1395989"/>
                </a:lnTo>
                <a:close/>
                <a:moveTo>
                  <a:pt x="2945317" y="1394882"/>
                </a:moveTo>
                <a:lnTo>
                  <a:pt x="2949261" y="1395989"/>
                </a:lnTo>
                <a:lnTo>
                  <a:pt x="2945601" y="1396246"/>
                </a:lnTo>
                <a:lnTo>
                  <a:pt x="2944094" y="1395957"/>
                </a:lnTo>
                <a:close/>
                <a:moveTo>
                  <a:pt x="774013" y="1394622"/>
                </a:moveTo>
                <a:cubicBezTo>
                  <a:pt x="777978" y="1395171"/>
                  <a:pt x="782092" y="1397726"/>
                  <a:pt x="785123" y="1398786"/>
                </a:cubicBezTo>
                <a:cubicBezTo>
                  <a:pt x="782341" y="1406741"/>
                  <a:pt x="778441" y="1408166"/>
                  <a:pt x="774520" y="1407356"/>
                </a:cubicBezTo>
                <a:cubicBezTo>
                  <a:pt x="770599" y="1406541"/>
                  <a:pt x="766661" y="1403492"/>
                  <a:pt x="763798" y="1402490"/>
                </a:cubicBezTo>
                <a:cubicBezTo>
                  <a:pt x="766232" y="1395528"/>
                  <a:pt x="770047" y="1394071"/>
                  <a:pt x="774013" y="1394622"/>
                </a:cubicBezTo>
                <a:close/>
                <a:moveTo>
                  <a:pt x="2860992" y="1391710"/>
                </a:moveTo>
                <a:cubicBezTo>
                  <a:pt x="2857178" y="1394292"/>
                  <a:pt x="2855270" y="1395585"/>
                  <a:pt x="2854557" y="1396068"/>
                </a:cubicBezTo>
                <a:cubicBezTo>
                  <a:pt x="2852410" y="1397521"/>
                  <a:pt x="2860992" y="1391710"/>
                  <a:pt x="2860992" y="1391710"/>
                </a:cubicBezTo>
                <a:close/>
                <a:moveTo>
                  <a:pt x="1790742" y="1391080"/>
                </a:moveTo>
                <a:cubicBezTo>
                  <a:pt x="1802229" y="1395096"/>
                  <a:pt x="1813716" y="1399111"/>
                  <a:pt x="1824885" y="1403016"/>
                </a:cubicBezTo>
                <a:cubicBezTo>
                  <a:pt x="1820580" y="1410210"/>
                  <a:pt x="1814309" y="1414826"/>
                  <a:pt x="1808681" y="1419665"/>
                </a:cubicBezTo>
                <a:cubicBezTo>
                  <a:pt x="1802435" y="1412945"/>
                  <a:pt x="1783790" y="1410964"/>
                  <a:pt x="1790742" y="1391080"/>
                </a:cubicBezTo>
                <a:close/>
                <a:moveTo>
                  <a:pt x="636250" y="1389452"/>
                </a:moveTo>
                <a:cubicBezTo>
                  <a:pt x="641605" y="1393446"/>
                  <a:pt x="652984" y="1399548"/>
                  <a:pt x="648356" y="1412784"/>
                </a:cubicBezTo>
                <a:cubicBezTo>
                  <a:pt x="640331" y="1409978"/>
                  <a:pt x="632305" y="1407172"/>
                  <a:pt x="624281" y="1404368"/>
                </a:cubicBezTo>
                <a:cubicBezTo>
                  <a:pt x="628605" y="1399511"/>
                  <a:pt x="632595" y="1394541"/>
                  <a:pt x="636250" y="1389452"/>
                </a:cubicBezTo>
                <a:close/>
                <a:moveTo>
                  <a:pt x="2834733" y="1387118"/>
                </a:moveTo>
                <a:cubicBezTo>
                  <a:pt x="2831072" y="1389530"/>
                  <a:pt x="2829242" y="1390737"/>
                  <a:pt x="2828556" y="1391191"/>
                </a:cubicBezTo>
                <a:cubicBezTo>
                  <a:pt x="2826498" y="1392546"/>
                  <a:pt x="2834733" y="1387118"/>
                  <a:pt x="2834733" y="1387118"/>
                </a:cubicBezTo>
                <a:close/>
                <a:moveTo>
                  <a:pt x="2402740" y="1385999"/>
                </a:moveTo>
                <a:lnTo>
                  <a:pt x="2410093" y="1388790"/>
                </a:lnTo>
                <a:lnTo>
                  <a:pt x="2410512" y="1388236"/>
                </a:lnTo>
                <a:cubicBezTo>
                  <a:pt x="2412909" y="1386998"/>
                  <a:pt x="2415609" y="1386962"/>
                  <a:pt x="2418306" y="1387522"/>
                </a:cubicBezTo>
                <a:cubicBezTo>
                  <a:pt x="2423703" y="1388644"/>
                  <a:pt x="2429091" y="1392149"/>
                  <a:pt x="2432038" y="1393179"/>
                </a:cubicBezTo>
                <a:cubicBezTo>
                  <a:pt x="2448050" y="1403099"/>
                  <a:pt x="2464443" y="1406668"/>
                  <a:pt x="2482127" y="1412851"/>
                </a:cubicBezTo>
                <a:cubicBezTo>
                  <a:pt x="2479491" y="1420393"/>
                  <a:pt x="2474257" y="1421174"/>
                  <a:pt x="2468699" y="1419725"/>
                </a:cubicBezTo>
                <a:cubicBezTo>
                  <a:pt x="2463141" y="1418280"/>
                  <a:pt x="2457260" y="1414603"/>
                  <a:pt x="2453330" y="1413229"/>
                </a:cubicBezTo>
                <a:lnTo>
                  <a:pt x="2412732" y="1399036"/>
                </a:lnTo>
                <a:lnTo>
                  <a:pt x="2320016" y="1402127"/>
                </a:lnTo>
                <a:lnTo>
                  <a:pt x="2306865" y="1398905"/>
                </a:lnTo>
                <a:lnTo>
                  <a:pt x="2291699" y="1394071"/>
                </a:lnTo>
                <a:lnTo>
                  <a:pt x="2348488" y="1388888"/>
                </a:lnTo>
                <a:close/>
                <a:moveTo>
                  <a:pt x="1163831" y="1385656"/>
                </a:moveTo>
                <a:cubicBezTo>
                  <a:pt x="1162874" y="1388395"/>
                  <a:pt x="1162396" y="1389763"/>
                  <a:pt x="1161912" y="1390105"/>
                </a:cubicBezTo>
                <a:cubicBezTo>
                  <a:pt x="1161426" y="1390448"/>
                  <a:pt x="1160936" y="1389765"/>
                  <a:pt x="1159958" y="1388399"/>
                </a:cubicBezTo>
                <a:cubicBezTo>
                  <a:pt x="1163194" y="1387483"/>
                  <a:pt x="1163831" y="1385656"/>
                  <a:pt x="1163831" y="1385656"/>
                </a:cubicBezTo>
                <a:close/>
                <a:moveTo>
                  <a:pt x="729884" y="1383399"/>
                </a:moveTo>
                <a:cubicBezTo>
                  <a:pt x="733730" y="1381450"/>
                  <a:pt x="736721" y="1381947"/>
                  <a:pt x="739369" y="1383422"/>
                </a:cubicBezTo>
                <a:cubicBezTo>
                  <a:pt x="742018" y="1384896"/>
                  <a:pt x="744324" y="1387350"/>
                  <a:pt x="746802" y="1389315"/>
                </a:cubicBezTo>
                <a:cubicBezTo>
                  <a:pt x="744237" y="1390613"/>
                  <a:pt x="743554" y="1392570"/>
                  <a:pt x="741674" y="1391914"/>
                </a:cubicBezTo>
                <a:cubicBezTo>
                  <a:pt x="737912" y="1390599"/>
                  <a:pt x="732958" y="1386670"/>
                  <a:pt x="729884" y="1383399"/>
                </a:cubicBezTo>
                <a:close/>
                <a:moveTo>
                  <a:pt x="2122652" y="1378005"/>
                </a:moveTo>
                <a:cubicBezTo>
                  <a:pt x="2129166" y="1379674"/>
                  <a:pt x="2135795" y="1384143"/>
                  <a:pt x="2139688" y="1385504"/>
                </a:cubicBezTo>
                <a:cubicBezTo>
                  <a:pt x="2148721" y="1390906"/>
                  <a:pt x="2159852" y="1390309"/>
                  <a:pt x="2168185" y="1397712"/>
                </a:cubicBezTo>
                <a:cubicBezTo>
                  <a:pt x="2176894" y="1403000"/>
                  <a:pt x="2183829" y="1414403"/>
                  <a:pt x="2191465" y="1423806"/>
                </a:cubicBezTo>
                <a:cubicBezTo>
                  <a:pt x="2163290" y="1411711"/>
                  <a:pt x="2134792" y="1399505"/>
                  <a:pt x="2106296" y="1387299"/>
                </a:cubicBezTo>
                <a:cubicBezTo>
                  <a:pt x="2109734" y="1377464"/>
                  <a:pt x="2116136" y="1376335"/>
                  <a:pt x="2122652" y="1378005"/>
                </a:cubicBezTo>
                <a:close/>
                <a:moveTo>
                  <a:pt x="1927400" y="1377247"/>
                </a:moveTo>
                <a:cubicBezTo>
                  <a:pt x="1931348" y="1385274"/>
                  <a:pt x="1937366" y="1387379"/>
                  <a:pt x="1946084" y="1388209"/>
                </a:cubicBezTo>
                <a:cubicBezTo>
                  <a:pt x="1939309" y="1394705"/>
                  <a:pt x="1934542" y="1401902"/>
                  <a:pt x="1928458" y="1406424"/>
                </a:cubicBezTo>
                <a:cubicBezTo>
                  <a:pt x="1923129" y="1402346"/>
                  <a:pt x="1919807" y="1398967"/>
                  <a:pt x="1916485" y="1395589"/>
                </a:cubicBezTo>
                <a:cubicBezTo>
                  <a:pt x="1921252" y="1388393"/>
                  <a:pt x="1923323" y="1382471"/>
                  <a:pt x="1927400" y="1377247"/>
                </a:cubicBezTo>
                <a:close/>
                <a:moveTo>
                  <a:pt x="2657072" y="1376384"/>
                </a:moveTo>
                <a:lnTo>
                  <a:pt x="2707152" y="1389962"/>
                </a:lnTo>
                <a:lnTo>
                  <a:pt x="2775969" y="1403138"/>
                </a:lnTo>
                <a:lnTo>
                  <a:pt x="2746153" y="1404638"/>
                </a:lnTo>
                <a:cubicBezTo>
                  <a:pt x="2701448" y="1400106"/>
                  <a:pt x="2655967" y="1396930"/>
                  <a:pt x="2608678" y="1395577"/>
                </a:cubicBezTo>
                <a:lnTo>
                  <a:pt x="2540701" y="1396434"/>
                </a:lnTo>
                <a:lnTo>
                  <a:pt x="2541978" y="1395403"/>
                </a:lnTo>
                <a:cubicBezTo>
                  <a:pt x="2537775" y="1393513"/>
                  <a:pt x="2527404" y="1390270"/>
                  <a:pt x="2508062" y="1384813"/>
                </a:cubicBezTo>
                <a:lnTo>
                  <a:pt x="2495295" y="1381073"/>
                </a:lnTo>
                <a:lnTo>
                  <a:pt x="2516816" y="1379927"/>
                </a:lnTo>
                <a:close/>
                <a:moveTo>
                  <a:pt x="2314345" y="1376343"/>
                </a:moveTo>
                <a:cubicBezTo>
                  <a:pt x="2311701" y="1383907"/>
                  <a:pt x="2309892" y="1393884"/>
                  <a:pt x="2303010" y="1391478"/>
                </a:cubicBezTo>
                <a:cubicBezTo>
                  <a:pt x="2305654" y="1383915"/>
                  <a:pt x="2308961" y="1374460"/>
                  <a:pt x="2314345" y="1376343"/>
                </a:cubicBezTo>
                <a:close/>
                <a:moveTo>
                  <a:pt x="539939" y="1376278"/>
                </a:moveTo>
                <a:cubicBezTo>
                  <a:pt x="542775" y="1376138"/>
                  <a:pt x="545545" y="1377672"/>
                  <a:pt x="547397" y="1378320"/>
                </a:cubicBezTo>
                <a:cubicBezTo>
                  <a:pt x="543170" y="1390412"/>
                  <a:pt x="538149" y="1386394"/>
                  <a:pt x="532089" y="1384275"/>
                </a:cubicBezTo>
                <a:cubicBezTo>
                  <a:pt x="534203" y="1378229"/>
                  <a:pt x="537104" y="1376417"/>
                  <a:pt x="539939" y="1376278"/>
                </a:cubicBezTo>
                <a:close/>
                <a:moveTo>
                  <a:pt x="1584067" y="1375359"/>
                </a:moveTo>
                <a:cubicBezTo>
                  <a:pt x="1582014" y="1381229"/>
                  <a:pt x="1578732" y="1384473"/>
                  <a:pt x="1574904" y="1383133"/>
                </a:cubicBezTo>
                <a:cubicBezTo>
                  <a:pt x="1577640" y="1375306"/>
                  <a:pt x="1580240" y="1374021"/>
                  <a:pt x="1584067" y="1375359"/>
                </a:cubicBezTo>
                <a:close/>
                <a:moveTo>
                  <a:pt x="1344948" y="1374598"/>
                </a:moveTo>
                <a:cubicBezTo>
                  <a:pt x="1343991" y="1377335"/>
                  <a:pt x="1343513" y="1378703"/>
                  <a:pt x="1342871" y="1378948"/>
                </a:cubicBezTo>
                <a:cubicBezTo>
                  <a:pt x="1342226" y="1379192"/>
                  <a:pt x="1341417" y="1378313"/>
                  <a:pt x="1339801" y="1376553"/>
                </a:cubicBezTo>
                <a:cubicBezTo>
                  <a:pt x="1342321" y="1375728"/>
                  <a:pt x="1342321" y="1375728"/>
                  <a:pt x="1344948" y="1374598"/>
                </a:cubicBezTo>
                <a:close/>
                <a:moveTo>
                  <a:pt x="388331" y="1372308"/>
                </a:moveTo>
                <a:cubicBezTo>
                  <a:pt x="398614" y="1375903"/>
                  <a:pt x="407877" y="1381317"/>
                  <a:pt x="413389" y="1391955"/>
                </a:cubicBezTo>
                <a:cubicBezTo>
                  <a:pt x="410315" y="1394146"/>
                  <a:pt x="407643" y="1394435"/>
                  <a:pt x="405252" y="1393533"/>
                </a:cubicBezTo>
                <a:cubicBezTo>
                  <a:pt x="398087" y="1390823"/>
                  <a:pt x="393485" y="1377375"/>
                  <a:pt x="388331" y="1372308"/>
                </a:cubicBezTo>
                <a:close/>
                <a:moveTo>
                  <a:pt x="1910300" y="1371272"/>
                </a:moveTo>
                <a:cubicBezTo>
                  <a:pt x="1910281" y="1377961"/>
                  <a:pt x="1907481" y="1392607"/>
                  <a:pt x="1899211" y="1389717"/>
                </a:cubicBezTo>
                <a:cubicBezTo>
                  <a:pt x="1901298" y="1383748"/>
                  <a:pt x="1902688" y="1379773"/>
                  <a:pt x="1904776" y="1373805"/>
                </a:cubicBezTo>
                <a:cubicBezTo>
                  <a:pt x="1906843" y="1374527"/>
                  <a:pt x="1907537" y="1372538"/>
                  <a:pt x="1910300" y="1371272"/>
                </a:cubicBezTo>
                <a:close/>
                <a:moveTo>
                  <a:pt x="277403" y="1370129"/>
                </a:moveTo>
                <a:cubicBezTo>
                  <a:pt x="280573" y="1370390"/>
                  <a:pt x="284098" y="1372187"/>
                  <a:pt x="287270" y="1373296"/>
                </a:cubicBezTo>
                <a:cubicBezTo>
                  <a:pt x="285156" y="1379340"/>
                  <a:pt x="282337" y="1380617"/>
                  <a:pt x="279253" y="1380104"/>
                </a:cubicBezTo>
                <a:cubicBezTo>
                  <a:pt x="276170" y="1379591"/>
                  <a:pt x="272823" y="1377291"/>
                  <a:pt x="269651" y="1376181"/>
                </a:cubicBezTo>
                <a:cubicBezTo>
                  <a:pt x="271413" y="1371145"/>
                  <a:pt x="274231" y="1369869"/>
                  <a:pt x="277403" y="1370129"/>
                </a:cubicBezTo>
                <a:close/>
                <a:moveTo>
                  <a:pt x="3622603" y="1369589"/>
                </a:moveTo>
                <a:lnTo>
                  <a:pt x="3622532" y="1369755"/>
                </a:lnTo>
                <a:lnTo>
                  <a:pt x="3622640" y="1369766"/>
                </a:lnTo>
                <a:close/>
                <a:moveTo>
                  <a:pt x="1248062" y="1368887"/>
                </a:moveTo>
                <a:cubicBezTo>
                  <a:pt x="1251756" y="1369634"/>
                  <a:pt x="1255477" y="1372568"/>
                  <a:pt x="1258297" y="1373553"/>
                </a:cubicBezTo>
                <a:cubicBezTo>
                  <a:pt x="1255585" y="1381314"/>
                  <a:pt x="1251918" y="1382754"/>
                  <a:pt x="1248222" y="1382006"/>
                </a:cubicBezTo>
                <a:cubicBezTo>
                  <a:pt x="1244527" y="1381259"/>
                  <a:pt x="1240806" y="1378326"/>
                  <a:pt x="1237986" y="1377341"/>
                </a:cubicBezTo>
                <a:cubicBezTo>
                  <a:pt x="1240700" y="1369579"/>
                  <a:pt x="1244368" y="1368140"/>
                  <a:pt x="1248062" y="1368887"/>
                </a:cubicBezTo>
                <a:close/>
                <a:moveTo>
                  <a:pt x="1324949" y="1367442"/>
                </a:moveTo>
                <a:cubicBezTo>
                  <a:pt x="1322898" y="1373313"/>
                  <a:pt x="1319615" y="1376557"/>
                  <a:pt x="1315785" y="1375218"/>
                </a:cubicBezTo>
                <a:cubicBezTo>
                  <a:pt x="1318523" y="1367390"/>
                  <a:pt x="1321122" y="1366105"/>
                  <a:pt x="1324949" y="1367442"/>
                </a:cubicBezTo>
                <a:close/>
                <a:moveTo>
                  <a:pt x="2017969" y="1367334"/>
                </a:moveTo>
                <a:cubicBezTo>
                  <a:pt x="2020127" y="1368637"/>
                  <a:pt x="2021134" y="1371735"/>
                  <a:pt x="2019423" y="1376628"/>
                </a:cubicBezTo>
                <a:cubicBezTo>
                  <a:pt x="2016382" y="1373371"/>
                  <a:pt x="2012657" y="1372066"/>
                  <a:pt x="2009615" y="1368808"/>
                </a:cubicBezTo>
                <a:cubicBezTo>
                  <a:pt x="2012504" y="1366522"/>
                  <a:pt x="2015811" y="1366031"/>
                  <a:pt x="2017969" y="1367334"/>
                </a:cubicBezTo>
                <a:close/>
                <a:moveTo>
                  <a:pt x="714562" y="1367307"/>
                </a:moveTo>
                <a:cubicBezTo>
                  <a:pt x="717999" y="1366527"/>
                  <a:pt x="720958" y="1367111"/>
                  <a:pt x="723694" y="1368338"/>
                </a:cubicBezTo>
                <a:cubicBezTo>
                  <a:pt x="726431" y="1369564"/>
                  <a:pt x="728942" y="1371433"/>
                  <a:pt x="731480" y="1373222"/>
                </a:cubicBezTo>
                <a:cubicBezTo>
                  <a:pt x="727313" y="1376087"/>
                  <a:pt x="724299" y="1375661"/>
                  <a:pt x="721717" y="1373994"/>
                </a:cubicBezTo>
                <a:cubicBezTo>
                  <a:pt x="719134" y="1372327"/>
                  <a:pt x="716990" y="1369415"/>
                  <a:pt x="714562" y="1367307"/>
                </a:cubicBezTo>
                <a:close/>
                <a:moveTo>
                  <a:pt x="666069" y="1367289"/>
                </a:moveTo>
                <a:cubicBezTo>
                  <a:pt x="666801" y="1385127"/>
                  <a:pt x="679887" y="1394190"/>
                  <a:pt x="688134" y="1403808"/>
                </a:cubicBezTo>
                <a:cubicBezTo>
                  <a:pt x="671582" y="1398020"/>
                  <a:pt x="655726" y="1390232"/>
                  <a:pt x="641970" y="1376445"/>
                </a:cubicBezTo>
                <a:cubicBezTo>
                  <a:pt x="649458" y="1374949"/>
                  <a:pt x="657765" y="1371119"/>
                  <a:pt x="666069" y="1367289"/>
                </a:cubicBezTo>
                <a:close/>
                <a:moveTo>
                  <a:pt x="7558940" y="1367104"/>
                </a:moveTo>
                <a:cubicBezTo>
                  <a:pt x="7561370" y="1366020"/>
                  <a:pt x="7567371" y="1366292"/>
                  <a:pt x="7572745" y="1367459"/>
                </a:cubicBezTo>
                <a:cubicBezTo>
                  <a:pt x="7578122" y="1368627"/>
                  <a:pt x="7582873" y="1370692"/>
                  <a:pt x="7582808" y="1373198"/>
                </a:cubicBezTo>
                <a:cubicBezTo>
                  <a:pt x="7582808" y="1373198"/>
                  <a:pt x="7567138" y="1376412"/>
                  <a:pt x="7560078" y="1371209"/>
                </a:cubicBezTo>
                <a:cubicBezTo>
                  <a:pt x="7557285" y="1369149"/>
                  <a:pt x="7557318" y="1367825"/>
                  <a:pt x="7558940" y="1367104"/>
                </a:cubicBezTo>
                <a:close/>
                <a:moveTo>
                  <a:pt x="3629455" y="1366045"/>
                </a:moveTo>
                <a:lnTo>
                  <a:pt x="3628216" y="1370349"/>
                </a:lnTo>
                <a:lnTo>
                  <a:pt x="3635912" y="1371153"/>
                </a:lnTo>
                <a:lnTo>
                  <a:pt x="3649030" y="1370285"/>
                </a:lnTo>
                <a:cubicBezTo>
                  <a:pt x="3660549" y="1368724"/>
                  <a:pt x="3663886" y="1367738"/>
                  <a:pt x="3662237" y="1367115"/>
                </a:cubicBezTo>
                <a:cubicBezTo>
                  <a:pt x="3660589" y="1366491"/>
                  <a:pt x="3653955" y="1366230"/>
                  <a:pt x="3645529" y="1366119"/>
                </a:cubicBezTo>
                <a:close/>
                <a:moveTo>
                  <a:pt x="1913925" y="1366025"/>
                </a:moveTo>
                <a:cubicBezTo>
                  <a:pt x="1915915" y="1366720"/>
                  <a:pt x="1916909" y="1367068"/>
                  <a:pt x="1916917" y="1367838"/>
                </a:cubicBezTo>
                <a:lnTo>
                  <a:pt x="1914218" y="1371869"/>
                </a:lnTo>
                <a:lnTo>
                  <a:pt x="1914404" y="1372805"/>
                </a:lnTo>
                <a:cubicBezTo>
                  <a:pt x="1913721" y="1374761"/>
                  <a:pt x="1913036" y="1376718"/>
                  <a:pt x="1911047" y="1376023"/>
                </a:cubicBezTo>
                <a:cubicBezTo>
                  <a:pt x="1910583" y="1372567"/>
                  <a:pt x="1912739" y="1368790"/>
                  <a:pt x="1913821" y="1369889"/>
                </a:cubicBezTo>
                <a:lnTo>
                  <a:pt x="1913981" y="1370697"/>
                </a:lnTo>
                <a:close/>
                <a:moveTo>
                  <a:pt x="2281553" y="1365358"/>
                </a:moveTo>
                <a:cubicBezTo>
                  <a:pt x="2285445" y="1366717"/>
                  <a:pt x="2291937" y="1366885"/>
                  <a:pt x="2288660" y="1376252"/>
                </a:cubicBezTo>
                <a:cubicBezTo>
                  <a:pt x="2284770" y="1374892"/>
                  <a:pt x="2278278" y="1374725"/>
                  <a:pt x="2281553" y="1365358"/>
                </a:cubicBezTo>
                <a:close/>
                <a:moveTo>
                  <a:pt x="3576599" y="1364643"/>
                </a:moveTo>
                <a:lnTo>
                  <a:pt x="3576551" y="1364948"/>
                </a:lnTo>
                <a:lnTo>
                  <a:pt x="3577013" y="1364997"/>
                </a:lnTo>
                <a:lnTo>
                  <a:pt x="3576738" y="1364647"/>
                </a:lnTo>
                <a:close/>
                <a:moveTo>
                  <a:pt x="1769210" y="1364074"/>
                </a:moveTo>
                <a:cubicBezTo>
                  <a:pt x="1767226" y="1369747"/>
                  <a:pt x="1765242" y="1375422"/>
                  <a:pt x="1763259" y="1381095"/>
                </a:cubicBezTo>
                <a:cubicBezTo>
                  <a:pt x="1754500" y="1375910"/>
                  <a:pt x="1748026" y="1369403"/>
                  <a:pt x="1738943" y="1364107"/>
                </a:cubicBezTo>
                <a:cubicBezTo>
                  <a:pt x="1749348" y="1365622"/>
                  <a:pt x="1758467" y="1364560"/>
                  <a:pt x="1769210" y="1364074"/>
                </a:cubicBezTo>
                <a:close/>
                <a:moveTo>
                  <a:pt x="1391696" y="1359656"/>
                </a:moveTo>
                <a:cubicBezTo>
                  <a:pt x="1394317" y="1359258"/>
                  <a:pt x="1397266" y="1360289"/>
                  <a:pt x="1400215" y="1361320"/>
                </a:cubicBezTo>
                <a:cubicBezTo>
                  <a:pt x="1396284" y="1372561"/>
                  <a:pt x="1391041" y="1368626"/>
                  <a:pt x="1385146" y="1366566"/>
                </a:cubicBezTo>
                <a:cubicBezTo>
                  <a:pt x="1386782" y="1361881"/>
                  <a:pt x="1389075" y="1360054"/>
                  <a:pt x="1391696" y="1359656"/>
                </a:cubicBezTo>
                <a:close/>
                <a:moveTo>
                  <a:pt x="1789361" y="1358176"/>
                </a:moveTo>
                <a:cubicBezTo>
                  <a:pt x="1801078" y="1362272"/>
                  <a:pt x="1812795" y="1366368"/>
                  <a:pt x="1824513" y="1370465"/>
                </a:cubicBezTo>
                <a:lnTo>
                  <a:pt x="1857363" y="1398574"/>
                </a:lnTo>
                <a:lnTo>
                  <a:pt x="1857535" y="1398311"/>
                </a:lnTo>
                <a:cubicBezTo>
                  <a:pt x="1862931" y="1394685"/>
                  <a:pt x="1869678" y="1400719"/>
                  <a:pt x="1873971" y="1402220"/>
                </a:cubicBezTo>
                <a:lnTo>
                  <a:pt x="1869584" y="1409035"/>
                </a:lnTo>
                <a:lnTo>
                  <a:pt x="1878210" y="1416415"/>
                </a:lnTo>
                <a:lnTo>
                  <a:pt x="1864862" y="1410348"/>
                </a:lnTo>
                <a:lnTo>
                  <a:pt x="1863589" y="1410565"/>
                </a:lnTo>
                <a:cubicBezTo>
                  <a:pt x="1859717" y="1409756"/>
                  <a:pt x="1855764" y="1406741"/>
                  <a:pt x="1852733" y="1405681"/>
                </a:cubicBezTo>
                <a:lnTo>
                  <a:pt x="1853160" y="1405027"/>
                </a:lnTo>
                <a:lnTo>
                  <a:pt x="1845866" y="1401713"/>
                </a:lnTo>
                <a:cubicBezTo>
                  <a:pt x="1834963" y="1396205"/>
                  <a:pt x="1823857" y="1390621"/>
                  <a:pt x="1812304" y="1386584"/>
                </a:cubicBezTo>
                <a:cubicBezTo>
                  <a:pt x="1804490" y="1383853"/>
                  <a:pt x="1782306" y="1378359"/>
                  <a:pt x="1789361" y="1358176"/>
                </a:cubicBezTo>
                <a:close/>
                <a:moveTo>
                  <a:pt x="1333504" y="1357656"/>
                </a:moveTo>
                <a:cubicBezTo>
                  <a:pt x="1336650" y="1360951"/>
                  <a:pt x="1339793" y="1364246"/>
                  <a:pt x="1342620" y="1367431"/>
                </a:cubicBezTo>
                <a:cubicBezTo>
                  <a:pt x="1341936" y="1369387"/>
                  <a:pt x="1340339" y="1368829"/>
                  <a:pt x="1339657" y="1370785"/>
                </a:cubicBezTo>
                <a:cubicBezTo>
                  <a:pt x="1335508" y="1369336"/>
                  <a:pt x="1330768" y="1365482"/>
                  <a:pt x="1333504" y="1357656"/>
                </a:cubicBezTo>
                <a:close/>
                <a:moveTo>
                  <a:pt x="7982844" y="1356229"/>
                </a:moveTo>
                <a:cubicBezTo>
                  <a:pt x="7982130" y="1356660"/>
                  <a:pt x="7980227" y="1357812"/>
                  <a:pt x="7976419" y="1360117"/>
                </a:cubicBezTo>
                <a:cubicBezTo>
                  <a:pt x="7976419" y="1360117"/>
                  <a:pt x="7984985" y="1354931"/>
                  <a:pt x="7982844" y="1356229"/>
                </a:cubicBezTo>
                <a:close/>
                <a:moveTo>
                  <a:pt x="2090500" y="1355926"/>
                </a:moveTo>
                <a:cubicBezTo>
                  <a:pt x="2096848" y="1357862"/>
                  <a:pt x="2101418" y="1363335"/>
                  <a:pt x="2097941" y="1373278"/>
                </a:cubicBezTo>
                <a:cubicBezTo>
                  <a:pt x="2089019" y="1367890"/>
                  <a:pt x="2082023" y="1363174"/>
                  <a:pt x="2072395" y="1359808"/>
                </a:cubicBezTo>
                <a:cubicBezTo>
                  <a:pt x="2076029" y="1355594"/>
                  <a:pt x="2084153" y="1353990"/>
                  <a:pt x="2090500" y="1355926"/>
                </a:cubicBezTo>
                <a:close/>
                <a:moveTo>
                  <a:pt x="7960203" y="1355799"/>
                </a:moveTo>
                <a:lnTo>
                  <a:pt x="7976419" y="1360117"/>
                </a:lnTo>
                <a:lnTo>
                  <a:pt x="7955639" y="1356031"/>
                </a:lnTo>
                <a:close/>
                <a:moveTo>
                  <a:pt x="2319889" y="1354912"/>
                </a:moveTo>
                <a:cubicBezTo>
                  <a:pt x="2322771" y="1353777"/>
                  <a:pt x="2325967" y="1354302"/>
                  <a:pt x="2329107" y="1355563"/>
                </a:cubicBezTo>
                <a:cubicBezTo>
                  <a:pt x="2335388" y="1358084"/>
                  <a:pt x="2341446" y="1363545"/>
                  <a:pt x="2344318" y="1364550"/>
                </a:cubicBezTo>
                <a:cubicBezTo>
                  <a:pt x="2340904" y="1374313"/>
                  <a:pt x="2334800" y="1374870"/>
                  <a:pt x="2328633" y="1372667"/>
                </a:cubicBezTo>
                <a:cubicBezTo>
                  <a:pt x="2322464" y="1370466"/>
                  <a:pt x="2316232" y="1365502"/>
                  <a:pt x="2312562" y="1364219"/>
                </a:cubicBezTo>
                <a:cubicBezTo>
                  <a:pt x="2314443" y="1358840"/>
                  <a:pt x="2317009" y="1356046"/>
                  <a:pt x="2319889" y="1354912"/>
                </a:cubicBezTo>
                <a:close/>
                <a:moveTo>
                  <a:pt x="1893873" y="1354196"/>
                </a:moveTo>
                <a:cubicBezTo>
                  <a:pt x="1898897" y="1358267"/>
                  <a:pt x="1903720" y="1361882"/>
                  <a:pt x="1909467" y="1363891"/>
                </a:cubicBezTo>
                <a:cubicBezTo>
                  <a:pt x="1906107" y="1367348"/>
                  <a:pt x="1900978" y="1368450"/>
                  <a:pt x="1897303" y="1366924"/>
                </a:cubicBezTo>
                <a:cubicBezTo>
                  <a:pt x="1893628" y="1365399"/>
                  <a:pt x="1891409" y="1361247"/>
                  <a:pt x="1893873" y="1354196"/>
                </a:cubicBezTo>
                <a:close/>
                <a:moveTo>
                  <a:pt x="171804" y="1353347"/>
                </a:moveTo>
                <a:cubicBezTo>
                  <a:pt x="169068" y="1361175"/>
                  <a:pt x="166470" y="1362464"/>
                  <a:pt x="162642" y="1361125"/>
                </a:cubicBezTo>
                <a:cubicBezTo>
                  <a:pt x="164693" y="1355254"/>
                  <a:pt x="167976" y="1352010"/>
                  <a:pt x="171804" y="1353347"/>
                </a:cubicBezTo>
                <a:close/>
                <a:moveTo>
                  <a:pt x="739959" y="1350981"/>
                </a:moveTo>
                <a:cubicBezTo>
                  <a:pt x="752549" y="1355381"/>
                  <a:pt x="756004" y="1372444"/>
                  <a:pt x="760867" y="1385468"/>
                </a:cubicBezTo>
                <a:cubicBezTo>
                  <a:pt x="752475" y="1382534"/>
                  <a:pt x="744082" y="1379601"/>
                  <a:pt x="736394" y="1374648"/>
                </a:cubicBezTo>
                <a:cubicBezTo>
                  <a:pt x="731511" y="1368410"/>
                  <a:pt x="737137" y="1359053"/>
                  <a:pt x="739959" y="1350981"/>
                </a:cubicBezTo>
                <a:close/>
                <a:moveTo>
                  <a:pt x="7475476" y="1350868"/>
                </a:moveTo>
                <a:cubicBezTo>
                  <a:pt x="7475476" y="1350868"/>
                  <a:pt x="7460858" y="1355422"/>
                  <a:pt x="7464514" y="1354283"/>
                </a:cubicBezTo>
                <a:cubicBezTo>
                  <a:pt x="7465730" y="1353905"/>
                  <a:pt x="7468979" y="1352892"/>
                  <a:pt x="7475476" y="1350868"/>
                </a:cubicBezTo>
                <a:close/>
                <a:moveTo>
                  <a:pt x="705433" y="1350417"/>
                </a:moveTo>
                <a:cubicBezTo>
                  <a:pt x="708608" y="1353630"/>
                  <a:pt x="714351" y="1355638"/>
                  <a:pt x="717204" y="1358738"/>
                </a:cubicBezTo>
                <a:cubicBezTo>
                  <a:pt x="714140" y="1361872"/>
                  <a:pt x="711185" y="1361365"/>
                  <a:pt x="708359" y="1359587"/>
                </a:cubicBezTo>
                <a:cubicBezTo>
                  <a:pt x="705534" y="1357813"/>
                  <a:pt x="702837" y="1354767"/>
                  <a:pt x="700293" y="1352826"/>
                </a:cubicBezTo>
                <a:cubicBezTo>
                  <a:pt x="702208" y="1353495"/>
                  <a:pt x="702864" y="1351622"/>
                  <a:pt x="705433" y="1350417"/>
                </a:cubicBezTo>
                <a:close/>
                <a:moveTo>
                  <a:pt x="1880637" y="1349560"/>
                </a:moveTo>
                <a:cubicBezTo>
                  <a:pt x="1877808" y="1357649"/>
                  <a:pt x="1875404" y="1358699"/>
                  <a:pt x="1871777" y="1357431"/>
                </a:cubicBezTo>
                <a:cubicBezTo>
                  <a:pt x="1874488" y="1349680"/>
                  <a:pt x="1878821" y="1348926"/>
                  <a:pt x="1880637" y="1349560"/>
                </a:cubicBezTo>
                <a:close/>
                <a:moveTo>
                  <a:pt x="1336885" y="1348921"/>
                </a:moveTo>
                <a:cubicBezTo>
                  <a:pt x="1340713" y="1350260"/>
                  <a:pt x="1341259" y="1354843"/>
                  <a:pt x="1339207" y="1360714"/>
                </a:cubicBezTo>
                <a:cubicBezTo>
                  <a:pt x="1335379" y="1359376"/>
                  <a:pt x="1334149" y="1356751"/>
                  <a:pt x="1336885" y="1348921"/>
                </a:cubicBezTo>
                <a:close/>
                <a:moveTo>
                  <a:pt x="1600547" y="1348720"/>
                </a:moveTo>
                <a:cubicBezTo>
                  <a:pt x="1604481" y="1350094"/>
                  <a:pt x="1608411" y="1351470"/>
                  <a:pt x="1612343" y="1352844"/>
                </a:cubicBezTo>
                <a:cubicBezTo>
                  <a:pt x="1608494" y="1357547"/>
                  <a:pt x="1605319" y="1360320"/>
                  <a:pt x="1602023" y="1363436"/>
                </a:cubicBezTo>
                <a:cubicBezTo>
                  <a:pt x="1601387" y="1358945"/>
                  <a:pt x="1600629" y="1354798"/>
                  <a:pt x="1600547" y="1348720"/>
                </a:cubicBezTo>
                <a:close/>
                <a:moveTo>
                  <a:pt x="1332018" y="1347220"/>
                </a:moveTo>
                <a:cubicBezTo>
                  <a:pt x="1329282" y="1355049"/>
                  <a:pt x="1326683" y="1356335"/>
                  <a:pt x="1322856" y="1354997"/>
                </a:cubicBezTo>
                <a:cubicBezTo>
                  <a:pt x="1324907" y="1349126"/>
                  <a:pt x="1328190" y="1345882"/>
                  <a:pt x="1332018" y="1347220"/>
                </a:cubicBezTo>
                <a:close/>
                <a:moveTo>
                  <a:pt x="2671250" y="1342933"/>
                </a:moveTo>
                <a:cubicBezTo>
                  <a:pt x="2673776" y="1343259"/>
                  <a:pt x="2676221" y="1345228"/>
                  <a:pt x="2677975" y="1345842"/>
                </a:cubicBezTo>
                <a:cubicBezTo>
                  <a:pt x="2675951" y="1351634"/>
                  <a:pt x="2673423" y="1352978"/>
                  <a:pt x="2670920" y="1352708"/>
                </a:cubicBezTo>
                <a:cubicBezTo>
                  <a:pt x="2668417" y="1352435"/>
                  <a:pt x="2665946" y="1350550"/>
                  <a:pt x="2664032" y="1349881"/>
                </a:cubicBezTo>
                <a:cubicBezTo>
                  <a:pt x="2666115" y="1343924"/>
                  <a:pt x="2668724" y="1342607"/>
                  <a:pt x="2671250" y="1342933"/>
                </a:cubicBezTo>
                <a:close/>
                <a:moveTo>
                  <a:pt x="2642294" y="1341885"/>
                </a:moveTo>
                <a:cubicBezTo>
                  <a:pt x="2639586" y="1349637"/>
                  <a:pt x="2637064" y="1351024"/>
                  <a:pt x="2633438" y="1349757"/>
                </a:cubicBezTo>
                <a:cubicBezTo>
                  <a:pt x="2635557" y="1343689"/>
                  <a:pt x="2638668" y="1340617"/>
                  <a:pt x="2642294" y="1341885"/>
                </a:cubicBezTo>
                <a:close/>
                <a:moveTo>
                  <a:pt x="713264" y="1341659"/>
                </a:moveTo>
                <a:cubicBezTo>
                  <a:pt x="711809" y="1345818"/>
                  <a:pt x="711082" y="1347897"/>
                  <a:pt x="710485" y="1348563"/>
                </a:cubicBezTo>
                <a:cubicBezTo>
                  <a:pt x="709887" y="1349231"/>
                  <a:pt x="709419" y="1348483"/>
                  <a:pt x="708485" y="1346989"/>
                </a:cubicBezTo>
                <a:cubicBezTo>
                  <a:pt x="711809" y="1345818"/>
                  <a:pt x="712536" y="1343738"/>
                  <a:pt x="713264" y="1341659"/>
                </a:cubicBezTo>
                <a:close/>
                <a:moveTo>
                  <a:pt x="1374314" y="1341091"/>
                </a:moveTo>
                <a:cubicBezTo>
                  <a:pt x="1378119" y="1342099"/>
                  <a:pt x="1382094" y="1345053"/>
                  <a:pt x="1385124" y="1346113"/>
                </a:cubicBezTo>
                <a:cubicBezTo>
                  <a:pt x="1382369" y="1353994"/>
                  <a:pt x="1378734" y="1354931"/>
                  <a:pt x="1375029" y="1353636"/>
                </a:cubicBezTo>
                <a:cubicBezTo>
                  <a:pt x="1371326" y="1352342"/>
                  <a:pt x="1367552" y="1348813"/>
                  <a:pt x="1364519" y="1347753"/>
                </a:cubicBezTo>
                <a:cubicBezTo>
                  <a:pt x="1366873" y="1341023"/>
                  <a:pt x="1370509" y="1340084"/>
                  <a:pt x="1374314" y="1341091"/>
                </a:cubicBezTo>
                <a:close/>
                <a:moveTo>
                  <a:pt x="2700085" y="1339807"/>
                </a:moveTo>
                <a:cubicBezTo>
                  <a:pt x="2712519" y="1341964"/>
                  <a:pt x="2724271" y="1346073"/>
                  <a:pt x="2736704" y="1348229"/>
                </a:cubicBezTo>
                <a:cubicBezTo>
                  <a:pt x="2760562" y="1354380"/>
                  <a:pt x="2785430" y="1358695"/>
                  <a:pt x="2809616" y="1364958"/>
                </a:cubicBezTo>
                <a:cubicBezTo>
                  <a:pt x="2836113" y="1369843"/>
                  <a:pt x="2862257" y="1376794"/>
                  <a:pt x="2886799" y="1380993"/>
                </a:cubicBezTo>
                <a:cubicBezTo>
                  <a:pt x="2898550" y="1385101"/>
                  <a:pt x="2910984" y="1387260"/>
                  <a:pt x="2923417" y="1389414"/>
                </a:cubicBezTo>
                <a:cubicBezTo>
                  <a:pt x="2928315" y="1391127"/>
                  <a:pt x="2933040" y="1393325"/>
                  <a:pt x="2937982" y="1394779"/>
                </a:cubicBezTo>
                <a:lnTo>
                  <a:pt x="2944094" y="1395957"/>
                </a:lnTo>
                <a:lnTo>
                  <a:pt x="2939105" y="1400341"/>
                </a:lnTo>
                <a:cubicBezTo>
                  <a:pt x="2932756" y="1403767"/>
                  <a:pt x="2926203" y="1401886"/>
                  <a:pt x="2921284" y="1401809"/>
                </a:cubicBezTo>
                <a:cubicBezTo>
                  <a:pt x="2911490" y="1398385"/>
                  <a:pt x="2901015" y="1396910"/>
                  <a:pt x="2890541" y="1395440"/>
                </a:cubicBezTo>
                <a:cubicBezTo>
                  <a:pt x="2867958" y="1391926"/>
                  <a:pt x="2843773" y="1385659"/>
                  <a:pt x="2820864" y="1382031"/>
                </a:cubicBezTo>
                <a:cubicBezTo>
                  <a:pt x="2773413" y="1374203"/>
                  <a:pt x="2728606" y="1365108"/>
                  <a:pt x="2681512" y="1355213"/>
                </a:cubicBezTo>
                <a:cubicBezTo>
                  <a:pt x="2686287" y="1341552"/>
                  <a:pt x="2689610" y="1338334"/>
                  <a:pt x="2700085" y="1339807"/>
                </a:cubicBezTo>
                <a:close/>
                <a:moveTo>
                  <a:pt x="1875496" y="1339490"/>
                </a:moveTo>
                <a:cubicBezTo>
                  <a:pt x="1872759" y="1347317"/>
                  <a:pt x="1870161" y="1348605"/>
                  <a:pt x="1866333" y="1347268"/>
                </a:cubicBezTo>
                <a:cubicBezTo>
                  <a:pt x="1868385" y="1341395"/>
                  <a:pt x="1871668" y="1338151"/>
                  <a:pt x="1875496" y="1339490"/>
                </a:cubicBezTo>
                <a:close/>
                <a:moveTo>
                  <a:pt x="1547708" y="1338522"/>
                </a:moveTo>
                <a:cubicBezTo>
                  <a:pt x="1545655" y="1344393"/>
                  <a:pt x="1542474" y="1347672"/>
                  <a:pt x="1538846" y="1346404"/>
                </a:cubicBezTo>
                <a:cubicBezTo>
                  <a:pt x="1541583" y="1338577"/>
                  <a:pt x="1544080" y="1337254"/>
                  <a:pt x="1547708" y="1338522"/>
                </a:cubicBezTo>
                <a:close/>
                <a:moveTo>
                  <a:pt x="66742" y="1337691"/>
                </a:moveTo>
                <a:cubicBezTo>
                  <a:pt x="64690" y="1343562"/>
                  <a:pt x="61408" y="1346807"/>
                  <a:pt x="57580" y="1345468"/>
                </a:cubicBezTo>
                <a:cubicBezTo>
                  <a:pt x="60316" y="1337641"/>
                  <a:pt x="62914" y="1336353"/>
                  <a:pt x="66742" y="1337691"/>
                </a:cubicBezTo>
                <a:close/>
                <a:moveTo>
                  <a:pt x="1909240" y="1336876"/>
                </a:moveTo>
                <a:cubicBezTo>
                  <a:pt x="1907787" y="1341036"/>
                  <a:pt x="1907058" y="1343115"/>
                  <a:pt x="1906290" y="1343721"/>
                </a:cubicBezTo>
                <a:cubicBezTo>
                  <a:pt x="1905520" y="1344329"/>
                  <a:pt x="1904707" y="1343461"/>
                  <a:pt x="1903083" y="1341726"/>
                </a:cubicBezTo>
                <a:cubicBezTo>
                  <a:pt x="1905799" y="1340341"/>
                  <a:pt x="1905799" y="1340341"/>
                  <a:pt x="1909240" y="1336876"/>
                </a:cubicBezTo>
                <a:close/>
                <a:moveTo>
                  <a:pt x="581630" y="1336304"/>
                </a:moveTo>
                <a:cubicBezTo>
                  <a:pt x="579717" y="1341778"/>
                  <a:pt x="579717" y="1341778"/>
                  <a:pt x="575740" y="1340388"/>
                </a:cubicBezTo>
                <a:cubicBezTo>
                  <a:pt x="578034" y="1339142"/>
                  <a:pt x="578672" y="1337318"/>
                  <a:pt x="581630" y="1336304"/>
                </a:cubicBezTo>
                <a:close/>
                <a:moveTo>
                  <a:pt x="1827815" y="1335468"/>
                </a:moveTo>
                <a:cubicBezTo>
                  <a:pt x="1830683" y="1335156"/>
                  <a:pt x="1833632" y="1336187"/>
                  <a:pt x="1835597" y="1336875"/>
                </a:cubicBezTo>
                <a:cubicBezTo>
                  <a:pt x="1831668" y="1348117"/>
                  <a:pt x="1826424" y="1344179"/>
                  <a:pt x="1820526" y="1342118"/>
                </a:cubicBezTo>
                <a:cubicBezTo>
                  <a:pt x="1822164" y="1337434"/>
                  <a:pt x="1824949" y="1335779"/>
                  <a:pt x="1827815" y="1335468"/>
                </a:cubicBezTo>
                <a:close/>
                <a:moveTo>
                  <a:pt x="2053534" y="1335439"/>
                </a:moveTo>
                <a:cubicBezTo>
                  <a:pt x="2060854" y="1340265"/>
                  <a:pt x="2068171" y="1345093"/>
                  <a:pt x="2075491" y="1349923"/>
                </a:cubicBezTo>
                <a:cubicBezTo>
                  <a:pt x="2071069" y="1356129"/>
                  <a:pt x="2066201" y="1355561"/>
                  <a:pt x="2061685" y="1353179"/>
                </a:cubicBezTo>
                <a:cubicBezTo>
                  <a:pt x="2057171" y="1350798"/>
                  <a:pt x="2053010" y="1346601"/>
                  <a:pt x="2050001" y="1345549"/>
                </a:cubicBezTo>
                <a:cubicBezTo>
                  <a:pt x="2050824" y="1343190"/>
                  <a:pt x="2052121" y="1339480"/>
                  <a:pt x="2053534" y="1335439"/>
                </a:cubicBezTo>
                <a:close/>
                <a:moveTo>
                  <a:pt x="3387437" y="1335283"/>
                </a:moveTo>
                <a:cubicBezTo>
                  <a:pt x="3377979" y="1335059"/>
                  <a:pt x="3370604" y="1334974"/>
                  <a:pt x="3372188" y="1335662"/>
                </a:cubicBezTo>
                <a:cubicBezTo>
                  <a:pt x="3373245" y="1336121"/>
                  <a:pt x="3378283" y="1336923"/>
                  <a:pt x="3389339" y="1338260"/>
                </a:cubicBezTo>
                <a:lnTo>
                  <a:pt x="3431539" y="1345029"/>
                </a:lnTo>
                <a:lnTo>
                  <a:pt x="3440281" y="1344641"/>
                </a:lnTo>
                <a:lnTo>
                  <a:pt x="3444107" y="1347046"/>
                </a:lnTo>
                <a:lnTo>
                  <a:pt x="3473889" y="1351824"/>
                </a:lnTo>
                <a:lnTo>
                  <a:pt x="3487621" y="1348815"/>
                </a:lnTo>
                <a:lnTo>
                  <a:pt x="3473048" y="1345891"/>
                </a:lnTo>
                <a:cubicBezTo>
                  <a:pt x="3459296" y="1342894"/>
                  <a:pt x="3411685" y="1342887"/>
                  <a:pt x="3391308" y="1336598"/>
                </a:cubicBezTo>
                <a:lnTo>
                  <a:pt x="3389705" y="1335320"/>
                </a:lnTo>
                <a:close/>
                <a:moveTo>
                  <a:pt x="2228751" y="1333805"/>
                </a:moveTo>
                <a:cubicBezTo>
                  <a:pt x="2231095" y="1334904"/>
                  <a:pt x="2232168" y="1339643"/>
                  <a:pt x="2229796" y="1346430"/>
                </a:cubicBezTo>
                <a:cubicBezTo>
                  <a:pt x="2225905" y="1345069"/>
                  <a:pt x="2222013" y="1343709"/>
                  <a:pt x="2220068" y="1343029"/>
                </a:cubicBezTo>
                <a:cubicBezTo>
                  <a:pt x="2222786" y="1335250"/>
                  <a:pt x="2226406" y="1332707"/>
                  <a:pt x="2228751" y="1333805"/>
                </a:cubicBezTo>
                <a:close/>
                <a:moveTo>
                  <a:pt x="694140" y="1333527"/>
                </a:moveTo>
                <a:cubicBezTo>
                  <a:pt x="697160" y="1336846"/>
                  <a:pt x="700885" y="1338146"/>
                  <a:pt x="703907" y="1341465"/>
                </a:cubicBezTo>
                <a:cubicBezTo>
                  <a:pt x="701213" y="1346178"/>
                  <a:pt x="697892" y="1346712"/>
                  <a:pt x="695683" y="1344809"/>
                </a:cubicBezTo>
                <a:cubicBezTo>
                  <a:pt x="693474" y="1342906"/>
                  <a:pt x="692379" y="1338565"/>
                  <a:pt x="694140" y="1333527"/>
                </a:cubicBezTo>
                <a:close/>
                <a:moveTo>
                  <a:pt x="299887" y="1332853"/>
                </a:moveTo>
                <a:cubicBezTo>
                  <a:pt x="300843" y="1333187"/>
                  <a:pt x="301437" y="1334563"/>
                  <a:pt x="301666" y="1336978"/>
                </a:cubicBezTo>
                <a:cubicBezTo>
                  <a:pt x="300826" y="1337851"/>
                  <a:pt x="300120" y="1338332"/>
                  <a:pt x="299516" y="1338524"/>
                </a:cubicBezTo>
                <a:lnTo>
                  <a:pt x="298433" y="1338374"/>
                </a:lnTo>
                <a:lnTo>
                  <a:pt x="299123" y="1339385"/>
                </a:lnTo>
                <a:cubicBezTo>
                  <a:pt x="295627" y="1349385"/>
                  <a:pt x="291366" y="1350138"/>
                  <a:pt x="287050" y="1347788"/>
                </a:cubicBezTo>
                <a:cubicBezTo>
                  <a:pt x="282730" y="1345438"/>
                  <a:pt x="278358" y="1339981"/>
                  <a:pt x="274636" y="1337558"/>
                </a:cubicBezTo>
                <a:cubicBezTo>
                  <a:pt x="280264" y="1336157"/>
                  <a:pt x="289756" y="1331061"/>
                  <a:pt x="295251" y="1333718"/>
                </a:cubicBezTo>
                <a:lnTo>
                  <a:pt x="296058" y="1334899"/>
                </a:lnTo>
                <a:close/>
                <a:moveTo>
                  <a:pt x="2041719" y="1331295"/>
                </a:moveTo>
                <a:cubicBezTo>
                  <a:pt x="2039096" y="1338795"/>
                  <a:pt x="2036485" y="1340446"/>
                  <a:pt x="2032856" y="1339178"/>
                </a:cubicBezTo>
                <a:cubicBezTo>
                  <a:pt x="2034908" y="1333306"/>
                  <a:pt x="2038091" y="1330025"/>
                  <a:pt x="2041719" y="1331295"/>
                </a:cubicBezTo>
                <a:close/>
                <a:moveTo>
                  <a:pt x="2667024" y="1331076"/>
                </a:moveTo>
                <a:cubicBezTo>
                  <a:pt x="2661764" y="1337155"/>
                  <a:pt x="2659133" y="1340192"/>
                  <a:pt x="2657383" y="1340713"/>
                </a:cubicBezTo>
                <a:cubicBezTo>
                  <a:pt x="2655635" y="1341230"/>
                  <a:pt x="2654767" y="1339230"/>
                  <a:pt x="2653028" y="1335229"/>
                </a:cubicBezTo>
                <a:cubicBezTo>
                  <a:pt x="2657458" y="1334516"/>
                  <a:pt x="2662595" y="1331788"/>
                  <a:pt x="2667024" y="1331076"/>
                </a:cubicBezTo>
                <a:close/>
                <a:moveTo>
                  <a:pt x="1850959" y="1329431"/>
                </a:moveTo>
                <a:cubicBezTo>
                  <a:pt x="1854683" y="1330734"/>
                  <a:pt x="1862135" y="1333337"/>
                  <a:pt x="1858859" y="1342708"/>
                </a:cubicBezTo>
                <a:cubicBezTo>
                  <a:pt x="1853272" y="1340755"/>
                  <a:pt x="1847029" y="1340673"/>
                  <a:pt x="1850959" y="1329431"/>
                </a:cubicBezTo>
                <a:close/>
                <a:moveTo>
                  <a:pt x="1343602" y="1328766"/>
                </a:moveTo>
                <a:cubicBezTo>
                  <a:pt x="1347433" y="1330105"/>
                  <a:pt x="1347661" y="1334578"/>
                  <a:pt x="1345608" y="1340446"/>
                </a:cubicBezTo>
                <a:cubicBezTo>
                  <a:pt x="1342097" y="1339219"/>
                  <a:pt x="1340866" y="1336595"/>
                  <a:pt x="1343602" y="1328766"/>
                </a:cubicBezTo>
                <a:close/>
                <a:moveTo>
                  <a:pt x="1478392" y="1328060"/>
                </a:moveTo>
                <a:lnTo>
                  <a:pt x="1485687" y="1330101"/>
                </a:lnTo>
                <a:lnTo>
                  <a:pt x="1485763" y="1330345"/>
                </a:lnTo>
                <a:lnTo>
                  <a:pt x="1479376" y="1337078"/>
                </a:lnTo>
                <a:cubicBezTo>
                  <a:pt x="1476756" y="1337476"/>
                  <a:pt x="1473807" y="1336445"/>
                  <a:pt x="1470858" y="1335414"/>
                </a:cubicBezTo>
                <a:cubicBezTo>
                  <a:pt x="1472823" y="1329792"/>
                  <a:pt x="1475607" y="1328137"/>
                  <a:pt x="1478392" y="1328060"/>
                </a:cubicBezTo>
                <a:close/>
                <a:moveTo>
                  <a:pt x="7961177" y="1326631"/>
                </a:moveTo>
                <a:cubicBezTo>
                  <a:pt x="7963235" y="1325274"/>
                  <a:pt x="7955002" y="1330703"/>
                  <a:pt x="7955002" y="1330703"/>
                </a:cubicBezTo>
                <a:cubicBezTo>
                  <a:pt x="7958661" y="1328291"/>
                  <a:pt x="7960489" y="1327084"/>
                  <a:pt x="7961177" y="1326631"/>
                </a:cubicBezTo>
                <a:close/>
                <a:moveTo>
                  <a:pt x="1899175" y="1325229"/>
                </a:moveTo>
                <a:cubicBezTo>
                  <a:pt x="1901119" y="1325909"/>
                  <a:pt x="1904326" y="1329226"/>
                  <a:pt x="1907531" y="1332544"/>
                </a:cubicBezTo>
                <a:cubicBezTo>
                  <a:pt x="1905533" y="1335140"/>
                  <a:pt x="1902590" y="1335757"/>
                  <a:pt x="1900571" y="1334502"/>
                </a:cubicBezTo>
                <a:cubicBezTo>
                  <a:pt x="1898554" y="1333248"/>
                  <a:pt x="1897464" y="1330122"/>
                  <a:pt x="1899175" y="1325229"/>
                </a:cubicBezTo>
                <a:close/>
                <a:moveTo>
                  <a:pt x="2500397" y="1324686"/>
                </a:moveTo>
                <a:cubicBezTo>
                  <a:pt x="2504025" y="1325955"/>
                  <a:pt x="2505154" y="1328545"/>
                  <a:pt x="2502419" y="1336373"/>
                </a:cubicBezTo>
                <a:cubicBezTo>
                  <a:pt x="2498791" y="1335105"/>
                  <a:pt x="2498345" y="1330556"/>
                  <a:pt x="2500397" y="1324686"/>
                </a:cubicBezTo>
                <a:close/>
                <a:moveTo>
                  <a:pt x="1771945" y="1324372"/>
                </a:moveTo>
                <a:cubicBezTo>
                  <a:pt x="1768545" y="1329122"/>
                  <a:pt x="1765116" y="1331316"/>
                  <a:pt x="1761757" y="1331944"/>
                </a:cubicBezTo>
                <a:lnTo>
                  <a:pt x="1754656" y="1330618"/>
                </a:lnTo>
                <a:lnTo>
                  <a:pt x="1751984" y="1335226"/>
                </a:lnTo>
                <a:cubicBezTo>
                  <a:pt x="1750478" y="1336621"/>
                  <a:pt x="1748776" y="1337124"/>
                  <a:pt x="1746961" y="1336489"/>
                </a:cubicBezTo>
                <a:lnTo>
                  <a:pt x="1750878" y="1329463"/>
                </a:lnTo>
                <a:lnTo>
                  <a:pt x="1746039" y="1326625"/>
                </a:lnTo>
                <a:cubicBezTo>
                  <a:pt x="1755007" y="1327498"/>
                  <a:pt x="1762271" y="1325513"/>
                  <a:pt x="1771945" y="1324372"/>
                </a:cubicBezTo>
                <a:close/>
                <a:moveTo>
                  <a:pt x="1562839" y="1324201"/>
                </a:moveTo>
                <a:cubicBezTo>
                  <a:pt x="1560102" y="1332028"/>
                  <a:pt x="1557504" y="1333316"/>
                  <a:pt x="1553676" y="1331978"/>
                </a:cubicBezTo>
                <a:cubicBezTo>
                  <a:pt x="1555729" y="1326108"/>
                  <a:pt x="1559012" y="1322862"/>
                  <a:pt x="1562839" y="1324201"/>
                </a:cubicBezTo>
                <a:close/>
                <a:moveTo>
                  <a:pt x="59671" y="1323871"/>
                </a:moveTo>
                <a:cubicBezTo>
                  <a:pt x="56934" y="1331700"/>
                  <a:pt x="52207" y="1332244"/>
                  <a:pt x="50523" y="1331655"/>
                </a:cubicBezTo>
                <a:cubicBezTo>
                  <a:pt x="53260" y="1323827"/>
                  <a:pt x="55629" y="1322460"/>
                  <a:pt x="59671" y="1323871"/>
                </a:cubicBezTo>
                <a:close/>
                <a:moveTo>
                  <a:pt x="684391" y="1321680"/>
                </a:moveTo>
                <a:cubicBezTo>
                  <a:pt x="686746" y="1321190"/>
                  <a:pt x="689178" y="1322040"/>
                  <a:pt x="691123" y="1322720"/>
                </a:cubicBezTo>
                <a:cubicBezTo>
                  <a:pt x="687192" y="1333963"/>
                  <a:pt x="682011" y="1330048"/>
                  <a:pt x="678119" y="1328688"/>
                </a:cubicBezTo>
                <a:cubicBezTo>
                  <a:pt x="679757" y="1324003"/>
                  <a:pt x="682036" y="1322171"/>
                  <a:pt x="684391" y="1321680"/>
                </a:cubicBezTo>
                <a:close/>
                <a:moveTo>
                  <a:pt x="1719801" y="1319256"/>
                </a:moveTo>
                <a:lnTo>
                  <a:pt x="1719786" y="1320604"/>
                </a:lnTo>
                <a:lnTo>
                  <a:pt x="1730034" y="1333845"/>
                </a:lnTo>
                <a:cubicBezTo>
                  <a:pt x="1732967" y="1339641"/>
                  <a:pt x="1734977" y="1346513"/>
                  <a:pt x="1735477" y="1354542"/>
                </a:cubicBezTo>
                <a:cubicBezTo>
                  <a:pt x="1732355" y="1354012"/>
                  <a:pt x="1729076" y="1353143"/>
                  <a:pt x="1725849" y="1351843"/>
                </a:cubicBezTo>
                <a:cubicBezTo>
                  <a:pt x="1716173" y="1347935"/>
                  <a:pt x="1706992" y="1340097"/>
                  <a:pt x="1704063" y="1325608"/>
                </a:cubicBezTo>
                <a:cubicBezTo>
                  <a:pt x="1712859" y="1318583"/>
                  <a:pt x="1716970" y="1332645"/>
                  <a:pt x="1718405" y="1329673"/>
                </a:cubicBezTo>
                <a:lnTo>
                  <a:pt x="1718881" y="1326760"/>
                </a:lnTo>
                <a:lnTo>
                  <a:pt x="1717062" y="1327084"/>
                </a:lnTo>
                <a:cubicBezTo>
                  <a:pt x="1715058" y="1328030"/>
                  <a:pt x="1717600" y="1323154"/>
                  <a:pt x="1718996" y="1320656"/>
                </a:cubicBezTo>
                <a:lnTo>
                  <a:pt x="1719003" y="1320642"/>
                </a:lnTo>
                <a:lnTo>
                  <a:pt x="1719022" y="1319617"/>
                </a:lnTo>
                <a:lnTo>
                  <a:pt x="1719350" y="1320041"/>
                </a:lnTo>
                <a:close/>
                <a:moveTo>
                  <a:pt x="264952" y="1313817"/>
                </a:moveTo>
                <a:cubicBezTo>
                  <a:pt x="267513" y="1313587"/>
                  <a:pt x="270322" y="1315020"/>
                  <a:pt x="273270" y="1316051"/>
                </a:cubicBezTo>
                <a:cubicBezTo>
                  <a:pt x="269906" y="1325679"/>
                  <a:pt x="262042" y="1322930"/>
                  <a:pt x="258110" y="1321555"/>
                </a:cubicBezTo>
                <a:cubicBezTo>
                  <a:pt x="260074" y="1315937"/>
                  <a:pt x="262390" y="1314046"/>
                  <a:pt x="264952" y="1313817"/>
                </a:cubicBezTo>
                <a:close/>
                <a:moveTo>
                  <a:pt x="2198279" y="1313097"/>
                </a:moveTo>
                <a:cubicBezTo>
                  <a:pt x="2199792" y="1313625"/>
                  <a:pt x="2201606" y="1314259"/>
                  <a:pt x="2203722" y="1314999"/>
                </a:cubicBezTo>
                <a:cubicBezTo>
                  <a:pt x="2201601" y="1321065"/>
                  <a:pt x="2199480" y="1327131"/>
                  <a:pt x="2196770" y="1334884"/>
                </a:cubicBezTo>
                <a:cubicBezTo>
                  <a:pt x="2194653" y="1334144"/>
                  <a:pt x="2192840" y="1333510"/>
                  <a:pt x="2191329" y="1332983"/>
                </a:cubicBezTo>
                <a:cubicBezTo>
                  <a:pt x="2194039" y="1325228"/>
                  <a:pt x="2196159" y="1319162"/>
                  <a:pt x="2198279" y="1313097"/>
                </a:cubicBezTo>
                <a:close/>
                <a:moveTo>
                  <a:pt x="230106" y="1312130"/>
                </a:moveTo>
                <a:cubicBezTo>
                  <a:pt x="234037" y="1313505"/>
                  <a:pt x="237969" y="1314879"/>
                  <a:pt x="234547" y="1324664"/>
                </a:cubicBezTo>
                <a:cubicBezTo>
                  <a:pt x="231300" y="1321332"/>
                  <a:pt x="228053" y="1318002"/>
                  <a:pt x="224804" y="1314670"/>
                </a:cubicBezTo>
                <a:cubicBezTo>
                  <a:pt x="227457" y="1313400"/>
                  <a:pt x="228141" y="1311443"/>
                  <a:pt x="230106" y="1312130"/>
                </a:cubicBezTo>
                <a:close/>
                <a:moveTo>
                  <a:pt x="1283799" y="1311085"/>
                </a:moveTo>
                <a:cubicBezTo>
                  <a:pt x="1287731" y="1312459"/>
                  <a:pt x="1296155" y="1313603"/>
                  <a:pt x="1292900" y="1322912"/>
                </a:cubicBezTo>
                <a:cubicBezTo>
                  <a:pt x="1288970" y="1321538"/>
                  <a:pt x="1280433" y="1320713"/>
                  <a:pt x="1283799" y="1311085"/>
                </a:cubicBezTo>
                <a:close/>
                <a:moveTo>
                  <a:pt x="731383" y="1307421"/>
                </a:moveTo>
                <a:cubicBezTo>
                  <a:pt x="731475" y="1310522"/>
                  <a:pt x="731520" y="1312075"/>
                  <a:pt x="731099" y="1312440"/>
                </a:cubicBezTo>
                <a:cubicBezTo>
                  <a:pt x="730677" y="1312805"/>
                  <a:pt x="729787" y="1311981"/>
                  <a:pt x="728008" y="1310337"/>
                </a:cubicBezTo>
                <a:cubicBezTo>
                  <a:pt x="728008" y="1310337"/>
                  <a:pt x="730747" y="1309244"/>
                  <a:pt x="731383" y="1307421"/>
                </a:cubicBezTo>
                <a:close/>
                <a:moveTo>
                  <a:pt x="1814274" y="1305276"/>
                </a:moveTo>
                <a:cubicBezTo>
                  <a:pt x="1817901" y="1306544"/>
                  <a:pt x="1818347" y="1311093"/>
                  <a:pt x="1816295" y="1316963"/>
                </a:cubicBezTo>
                <a:cubicBezTo>
                  <a:pt x="1812666" y="1315694"/>
                  <a:pt x="1811538" y="1313103"/>
                  <a:pt x="1814274" y="1305276"/>
                </a:cubicBezTo>
                <a:close/>
                <a:moveTo>
                  <a:pt x="789032" y="1304906"/>
                </a:moveTo>
                <a:cubicBezTo>
                  <a:pt x="786296" y="1312734"/>
                  <a:pt x="783698" y="1314022"/>
                  <a:pt x="779868" y="1312682"/>
                </a:cubicBezTo>
                <a:cubicBezTo>
                  <a:pt x="781920" y="1306811"/>
                  <a:pt x="785203" y="1303567"/>
                  <a:pt x="789032" y="1304906"/>
                </a:cubicBezTo>
                <a:close/>
                <a:moveTo>
                  <a:pt x="1684105" y="1302532"/>
                </a:moveTo>
                <a:cubicBezTo>
                  <a:pt x="1690439" y="1302513"/>
                  <a:pt x="1693995" y="1310452"/>
                  <a:pt x="1693091" y="1319064"/>
                </a:cubicBezTo>
                <a:cubicBezTo>
                  <a:pt x="1686061" y="1321073"/>
                  <a:pt x="1680422" y="1319100"/>
                  <a:pt x="1674089" y="1319117"/>
                </a:cubicBezTo>
                <a:cubicBezTo>
                  <a:pt x="1676174" y="1313150"/>
                  <a:pt x="1680346" y="1301216"/>
                  <a:pt x="1684105" y="1302532"/>
                </a:cubicBezTo>
                <a:close/>
                <a:moveTo>
                  <a:pt x="7441455" y="1301660"/>
                </a:moveTo>
                <a:cubicBezTo>
                  <a:pt x="7446006" y="1302460"/>
                  <a:pt x="7450608" y="1304148"/>
                  <a:pt x="7454432" y="1306967"/>
                </a:cubicBezTo>
                <a:cubicBezTo>
                  <a:pt x="7443496" y="1312534"/>
                  <a:pt x="7439377" y="1309499"/>
                  <a:pt x="7428791" y="1301695"/>
                </a:cubicBezTo>
                <a:cubicBezTo>
                  <a:pt x="7432405" y="1300953"/>
                  <a:pt x="7436904" y="1300860"/>
                  <a:pt x="7441455" y="1301660"/>
                </a:cubicBezTo>
                <a:close/>
                <a:moveTo>
                  <a:pt x="1773527" y="1300901"/>
                </a:moveTo>
                <a:cubicBezTo>
                  <a:pt x="1774570" y="1300991"/>
                  <a:pt x="1775356" y="1301814"/>
                  <a:pt x="1775630" y="1304107"/>
                </a:cubicBezTo>
                <a:cubicBezTo>
                  <a:pt x="1774945" y="1306064"/>
                  <a:pt x="1772346" y="1307350"/>
                  <a:pt x="1771662" y="1309306"/>
                </a:cubicBezTo>
                <a:cubicBezTo>
                  <a:pt x="1770432" y="1306682"/>
                  <a:pt x="1771116" y="1304725"/>
                  <a:pt x="1769886" y="1302098"/>
                </a:cubicBezTo>
                <a:cubicBezTo>
                  <a:pt x="1771186" y="1301455"/>
                  <a:pt x="1772485" y="1300810"/>
                  <a:pt x="1773527" y="1300901"/>
                </a:cubicBezTo>
                <a:close/>
                <a:moveTo>
                  <a:pt x="460011" y="1298166"/>
                </a:moveTo>
                <a:cubicBezTo>
                  <a:pt x="462878" y="1297854"/>
                  <a:pt x="465827" y="1298885"/>
                  <a:pt x="467792" y="1299571"/>
                </a:cubicBezTo>
                <a:cubicBezTo>
                  <a:pt x="463862" y="1310814"/>
                  <a:pt x="458621" y="1306879"/>
                  <a:pt x="452723" y="1304816"/>
                </a:cubicBezTo>
                <a:cubicBezTo>
                  <a:pt x="454361" y="1300132"/>
                  <a:pt x="457145" y="1298478"/>
                  <a:pt x="460011" y="1298166"/>
                </a:cubicBezTo>
                <a:close/>
                <a:moveTo>
                  <a:pt x="1700803" y="1298029"/>
                </a:moveTo>
                <a:cubicBezTo>
                  <a:pt x="1702719" y="1298699"/>
                  <a:pt x="1715647" y="1309867"/>
                  <a:pt x="1707460" y="1315868"/>
                </a:cubicBezTo>
                <a:cubicBezTo>
                  <a:pt x="1705467" y="1318496"/>
                  <a:pt x="1703882" y="1319186"/>
                  <a:pt x="1702667" y="1318624"/>
                </a:cubicBezTo>
                <a:cubicBezTo>
                  <a:pt x="1699026" y="1316937"/>
                  <a:pt x="1698735" y="1303954"/>
                  <a:pt x="1700803" y="1298029"/>
                </a:cubicBezTo>
                <a:close/>
                <a:moveTo>
                  <a:pt x="2150841" y="1296718"/>
                </a:moveTo>
                <a:cubicBezTo>
                  <a:pt x="2153662" y="1297704"/>
                  <a:pt x="2158413" y="1297690"/>
                  <a:pt x="2161778" y="1299378"/>
                </a:cubicBezTo>
                <a:cubicBezTo>
                  <a:pt x="2165144" y="1301066"/>
                  <a:pt x="2167122" y="1304454"/>
                  <a:pt x="2164399" y="1312245"/>
                </a:cubicBezTo>
                <a:cubicBezTo>
                  <a:pt x="2162989" y="1311752"/>
                  <a:pt x="2161133" y="1311407"/>
                  <a:pt x="2159217" y="1310946"/>
                </a:cubicBezTo>
                <a:cubicBezTo>
                  <a:pt x="2153470" y="1309564"/>
                  <a:pt x="2147190" y="1307159"/>
                  <a:pt x="2150841" y="1296718"/>
                </a:cubicBezTo>
                <a:close/>
                <a:moveTo>
                  <a:pt x="217591" y="1296394"/>
                </a:moveTo>
                <a:cubicBezTo>
                  <a:pt x="220868" y="1299642"/>
                  <a:pt x="224144" y="1302890"/>
                  <a:pt x="228075" y="1304266"/>
                </a:cubicBezTo>
                <a:cubicBezTo>
                  <a:pt x="224799" y="1307325"/>
                  <a:pt x="221359" y="1307698"/>
                  <a:pt x="219148" y="1306138"/>
                </a:cubicBezTo>
                <a:cubicBezTo>
                  <a:pt x="216935" y="1304576"/>
                  <a:pt x="215953" y="1301078"/>
                  <a:pt x="217591" y="1296394"/>
                </a:cubicBezTo>
                <a:close/>
                <a:moveTo>
                  <a:pt x="1098930" y="1295129"/>
                </a:moveTo>
                <a:cubicBezTo>
                  <a:pt x="1103708" y="1294567"/>
                  <a:pt x="1108312" y="1294503"/>
                  <a:pt x="1110852" y="1297065"/>
                </a:cubicBezTo>
                <a:cubicBezTo>
                  <a:pt x="1113391" y="1299627"/>
                  <a:pt x="1113868" y="1304816"/>
                  <a:pt x="1110390" y="1314761"/>
                </a:cubicBezTo>
                <a:cubicBezTo>
                  <a:pt x="1108396" y="1307365"/>
                  <a:pt x="1101623" y="1300534"/>
                  <a:pt x="1098930" y="1295129"/>
                </a:cubicBezTo>
                <a:close/>
                <a:moveTo>
                  <a:pt x="1403874" y="1287341"/>
                </a:moveTo>
                <a:cubicBezTo>
                  <a:pt x="1407572" y="1288075"/>
                  <a:pt x="1411279" y="1291045"/>
                  <a:pt x="1414099" y="1292031"/>
                </a:cubicBezTo>
                <a:cubicBezTo>
                  <a:pt x="1410450" y="1302476"/>
                  <a:pt x="1403975" y="1300629"/>
                  <a:pt x="1398586" y="1298222"/>
                </a:cubicBezTo>
                <a:cubicBezTo>
                  <a:pt x="1396790" y="1297421"/>
                  <a:pt x="1395116" y="1296555"/>
                  <a:pt x="1393704" y="1296062"/>
                </a:cubicBezTo>
                <a:cubicBezTo>
                  <a:pt x="1396487" y="1288106"/>
                  <a:pt x="1400176" y="1286605"/>
                  <a:pt x="1403874" y="1287341"/>
                </a:cubicBezTo>
                <a:close/>
                <a:moveTo>
                  <a:pt x="214730" y="1284072"/>
                </a:moveTo>
                <a:cubicBezTo>
                  <a:pt x="211899" y="1292162"/>
                  <a:pt x="209397" y="1293180"/>
                  <a:pt x="205569" y="1291840"/>
                </a:cubicBezTo>
                <a:cubicBezTo>
                  <a:pt x="208279" y="1284087"/>
                  <a:pt x="212815" y="1283403"/>
                  <a:pt x="214730" y="1284072"/>
                </a:cubicBezTo>
                <a:close/>
                <a:moveTo>
                  <a:pt x="272647" y="1281626"/>
                </a:moveTo>
                <a:cubicBezTo>
                  <a:pt x="278002" y="1285760"/>
                  <a:pt x="281341" y="1289188"/>
                  <a:pt x="286359" y="1293205"/>
                </a:cubicBezTo>
                <a:cubicBezTo>
                  <a:pt x="282089" y="1296235"/>
                  <a:pt x="278965" y="1295709"/>
                  <a:pt x="276241" y="1293909"/>
                </a:cubicBezTo>
                <a:cubicBezTo>
                  <a:pt x="273516" y="1292108"/>
                  <a:pt x="271190" y="1289033"/>
                  <a:pt x="268511" y="1286967"/>
                </a:cubicBezTo>
                <a:cubicBezTo>
                  <a:pt x="269216" y="1284951"/>
                  <a:pt x="271941" y="1283641"/>
                  <a:pt x="272647" y="1281626"/>
                </a:cubicBezTo>
                <a:close/>
                <a:moveTo>
                  <a:pt x="683972" y="1279522"/>
                </a:moveTo>
                <a:cubicBezTo>
                  <a:pt x="681233" y="1287350"/>
                  <a:pt x="678637" y="1288637"/>
                  <a:pt x="674806" y="1287298"/>
                </a:cubicBezTo>
                <a:cubicBezTo>
                  <a:pt x="676861" y="1281428"/>
                  <a:pt x="680143" y="1278183"/>
                  <a:pt x="683972" y="1279522"/>
                </a:cubicBezTo>
                <a:close/>
                <a:moveTo>
                  <a:pt x="2120013" y="1278923"/>
                </a:moveTo>
                <a:cubicBezTo>
                  <a:pt x="2127807" y="1281648"/>
                  <a:pt x="2138257" y="1283033"/>
                  <a:pt x="2148384" y="1284304"/>
                </a:cubicBezTo>
                <a:cubicBezTo>
                  <a:pt x="2146262" y="1290371"/>
                  <a:pt x="2143434" y="1298460"/>
                  <a:pt x="2141431" y="1304189"/>
                </a:cubicBezTo>
                <a:cubicBezTo>
                  <a:pt x="2132602" y="1299210"/>
                  <a:pt x="2120909" y="1295122"/>
                  <a:pt x="2120013" y="1278923"/>
                </a:cubicBezTo>
                <a:close/>
                <a:moveTo>
                  <a:pt x="558014" y="1277820"/>
                </a:moveTo>
                <a:cubicBezTo>
                  <a:pt x="569519" y="1294950"/>
                  <a:pt x="581706" y="1310136"/>
                  <a:pt x="593681" y="1324882"/>
                </a:cubicBezTo>
                <a:cubicBezTo>
                  <a:pt x="588423" y="1327413"/>
                  <a:pt x="581216" y="1329263"/>
                  <a:pt x="575601" y="1333854"/>
                </a:cubicBezTo>
                <a:cubicBezTo>
                  <a:pt x="569755" y="1331810"/>
                  <a:pt x="566538" y="1328500"/>
                  <a:pt x="562053" y="1322564"/>
                </a:cubicBezTo>
                <a:cubicBezTo>
                  <a:pt x="553670" y="1315264"/>
                  <a:pt x="549167" y="1303129"/>
                  <a:pt x="545454" y="1288723"/>
                </a:cubicBezTo>
                <a:cubicBezTo>
                  <a:pt x="550712" y="1286192"/>
                  <a:pt x="554022" y="1282980"/>
                  <a:pt x="558014" y="1277820"/>
                </a:cubicBezTo>
                <a:close/>
                <a:moveTo>
                  <a:pt x="2601526" y="1274130"/>
                </a:moveTo>
                <a:cubicBezTo>
                  <a:pt x="2598745" y="1282087"/>
                  <a:pt x="2594572" y="1294021"/>
                  <a:pt x="2589131" y="1292119"/>
                </a:cubicBezTo>
                <a:cubicBezTo>
                  <a:pt x="2591913" y="1284162"/>
                  <a:pt x="2596085" y="1272229"/>
                  <a:pt x="2601526" y="1274130"/>
                </a:cubicBezTo>
                <a:close/>
                <a:moveTo>
                  <a:pt x="1235870" y="1273127"/>
                </a:moveTo>
                <a:cubicBezTo>
                  <a:pt x="1238996" y="1274219"/>
                  <a:pt x="1243586" y="1274191"/>
                  <a:pt x="1246716" y="1275829"/>
                </a:cubicBezTo>
                <a:cubicBezTo>
                  <a:pt x="1249845" y="1277467"/>
                  <a:pt x="1251515" y="1280772"/>
                  <a:pt x="1248802" y="1288534"/>
                </a:cubicBezTo>
                <a:cubicBezTo>
                  <a:pt x="1246891" y="1287866"/>
                  <a:pt x="1242302" y="1287895"/>
                  <a:pt x="1238868" y="1286149"/>
                </a:cubicBezTo>
                <a:cubicBezTo>
                  <a:pt x="1235437" y="1284405"/>
                  <a:pt x="1233157" y="1280888"/>
                  <a:pt x="1235870" y="1273127"/>
                </a:cubicBezTo>
                <a:close/>
                <a:moveTo>
                  <a:pt x="270896" y="1272922"/>
                </a:moveTo>
                <a:cubicBezTo>
                  <a:pt x="270169" y="1275001"/>
                  <a:pt x="270169" y="1275001"/>
                  <a:pt x="271356" y="1277750"/>
                </a:cubicBezTo>
                <a:cubicBezTo>
                  <a:pt x="269670" y="1279495"/>
                  <a:pt x="268533" y="1279681"/>
                  <a:pt x="267666" y="1279086"/>
                </a:cubicBezTo>
                <a:cubicBezTo>
                  <a:pt x="266800" y="1278491"/>
                  <a:pt x="266208" y="1277118"/>
                  <a:pt x="265614" y="1275743"/>
                </a:cubicBezTo>
                <a:cubicBezTo>
                  <a:pt x="266340" y="1273662"/>
                  <a:pt x="268255" y="1274330"/>
                  <a:pt x="270896" y="1272922"/>
                </a:cubicBezTo>
                <a:close/>
                <a:moveTo>
                  <a:pt x="309492" y="1271170"/>
                </a:moveTo>
                <a:lnTo>
                  <a:pt x="308654" y="1272392"/>
                </a:lnTo>
                <a:cubicBezTo>
                  <a:pt x="308204" y="1273052"/>
                  <a:pt x="308506" y="1272611"/>
                  <a:pt x="309107" y="1271730"/>
                </a:cubicBezTo>
                <a:close/>
                <a:moveTo>
                  <a:pt x="1676986" y="1270091"/>
                </a:moveTo>
                <a:cubicBezTo>
                  <a:pt x="1674249" y="1277919"/>
                  <a:pt x="1671652" y="1279207"/>
                  <a:pt x="1667823" y="1277867"/>
                </a:cubicBezTo>
                <a:cubicBezTo>
                  <a:pt x="1669874" y="1271997"/>
                  <a:pt x="1673158" y="1268751"/>
                  <a:pt x="1676986" y="1270091"/>
                </a:cubicBezTo>
                <a:close/>
                <a:moveTo>
                  <a:pt x="7803037" y="1269513"/>
                </a:moveTo>
                <a:cubicBezTo>
                  <a:pt x="7805337" y="1270357"/>
                  <a:pt x="7808132" y="1272417"/>
                  <a:pt x="7811958" y="1275236"/>
                </a:cubicBezTo>
                <a:cubicBezTo>
                  <a:pt x="7804552" y="1283404"/>
                  <a:pt x="7800606" y="1273681"/>
                  <a:pt x="7797077" y="1271080"/>
                </a:cubicBezTo>
                <a:cubicBezTo>
                  <a:pt x="7798928" y="1269039"/>
                  <a:pt x="7800736" y="1268668"/>
                  <a:pt x="7803037" y="1269513"/>
                </a:cubicBezTo>
                <a:close/>
                <a:moveTo>
                  <a:pt x="2101554" y="1269139"/>
                </a:moveTo>
                <a:cubicBezTo>
                  <a:pt x="2104002" y="1268865"/>
                  <a:pt x="2106620" y="1270345"/>
                  <a:pt x="2109414" y="1271321"/>
                </a:cubicBezTo>
                <a:cubicBezTo>
                  <a:pt x="2105187" y="1283414"/>
                  <a:pt x="2098441" y="1278794"/>
                  <a:pt x="2094714" y="1277491"/>
                </a:cubicBezTo>
                <a:cubicBezTo>
                  <a:pt x="2096828" y="1271444"/>
                  <a:pt x="2099106" y="1269415"/>
                  <a:pt x="2101554" y="1269139"/>
                </a:cubicBezTo>
                <a:close/>
                <a:moveTo>
                  <a:pt x="310930" y="1269064"/>
                </a:moveTo>
                <a:lnTo>
                  <a:pt x="309492" y="1271170"/>
                </a:lnTo>
                <a:lnTo>
                  <a:pt x="309954" y="1270492"/>
                </a:lnTo>
                <a:close/>
                <a:moveTo>
                  <a:pt x="2340708" y="1268860"/>
                </a:moveTo>
                <a:cubicBezTo>
                  <a:pt x="2338656" y="1274730"/>
                  <a:pt x="2335474" y="1278010"/>
                  <a:pt x="2331847" y="1276740"/>
                </a:cubicBezTo>
                <a:cubicBezTo>
                  <a:pt x="2334582" y="1268914"/>
                  <a:pt x="2337081" y="1267592"/>
                  <a:pt x="2340708" y="1268860"/>
                </a:cubicBezTo>
                <a:close/>
                <a:moveTo>
                  <a:pt x="1122183" y="1268757"/>
                </a:moveTo>
                <a:lnTo>
                  <a:pt x="1120995" y="1270333"/>
                </a:lnTo>
                <a:cubicBezTo>
                  <a:pt x="1120462" y="1271043"/>
                  <a:pt x="1120819" y="1270570"/>
                  <a:pt x="1121529" y="1269625"/>
                </a:cubicBezTo>
                <a:close/>
                <a:moveTo>
                  <a:pt x="1123094" y="1267548"/>
                </a:moveTo>
                <a:lnTo>
                  <a:pt x="1122530" y="1268297"/>
                </a:lnTo>
                <a:lnTo>
                  <a:pt x="1122499" y="1268336"/>
                </a:lnTo>
                <a:close/>
                <a:moveTo>
                  <a:pt x="2581418" y="1267119"/>
                </a:moveTo>
                <a:cubicBezTo>
                  <a:pt x="2579964" y="1271280"/>
                  <a:pt x="2579237" y="1273359"/>
                  <a:pt x="2578466" y="1273964"/>
                </a:cubicBezTo>
                <a:cubicBezTo>
                  <a:pt x="2577697" y="1274571"/>
                  <a:pt x="2576885" y="1273704"/>
                  <a:pt x="2575260" y="1271968"/>
                </a:cubicBezTo>
                <a:cubicBezTo>
                  <a:pt x="2577976" y="1270583"/>
                  <a:pt x="2580691" y="1269197"/>
                  <a:pt x="2581418" y="1267119"/>
                </a:cubicBezTo>
                <a:close/>
                <a:moveTo>
                  <a:pt x="1102014" y="1266811"/>
                </a:moveTo>
                <a:cubicBezTo>
                  <a:pt x="1106274" y="1268301"/>
                  <a:pt x="1109877" y="1269560"/>
                  <a:pt x="1113808" y="1270934"/>
                </a:cubicBezTo>
                <a:cubicBezTo>
                  <a:pt x="1112440" y="1274849"/>
                  <a:pt x="1111071" y="1278763"/>
                  <a:pt x="1110387" y="1280718"/>
                </a:cubicBezTo>
                <a:cubicBezTo>
                  <a:pt x="1106457" y="1279344"/>
                  <a:pt x="1102852" y="1278085"/>
                  <a:pt x="1098593" y="1276595"/>
                </a:cubicBezTo>
                <a:cubicBezTo>
                  <a:pt x="1099277" y="1274639"/>
                  <a:pt x="1100645" y="1270727"/>
                  <a:pt x="1102014" y="1266811"/>
                </a:cubicBezTo>
                <a:close/>
                <a:moveTo>
                  <a:pt x="312722" y="1266443"/>
                </a:moveTo>
                <a:lnTo>
                  <a:pt x="310930" y="1269064"/>
                </a:lnTo>
                <a:lnTo>
                  <a:pt x="311366" y="1268427"/>
                </a:lnTo>
                <a:cubicBezTo>
                  <a:pt x="312121" y="1267325"/>
                  <a:pt x="312722" y="1266443"/>
                  <a:pt x="312722" y="1266443"/>
                </a:cubicBezTo>
                <a:close/>
                <a:moveTo>
                  <a:pt x="3040477" y="1265767"/>
                </a:moveTo>
                <a:lnTo>
                  <a:pt x="3035652" y="1273489"/>
                </a:lnTo>
                <a:lnTo>
                  <a:pt x="3138098" y="1293892"/>
                </a:lnTo>
                <a:cubicBezTo>
                  <a:pt x="3145552" y="1295411"/>
                  <a:pt x="3166658" y="1302167"/>
                  <a:pt x="3186905" y="1307438"/>
                </a:cubicBezTo>
                <a:lnTo>
                  <a:pt x="3206270" y="1311567"/>
                </a:lnTo>
                <a:lnTo>
                  <a:pt x="3205220" y="1309080"/>
                </a:lnTo>
                <a:lnTo>
                  <a:pt x="3215383" y="1313341"/>
                </a:lnTo>
                <a:lnTo>
                  <a:pt x="3220271" y="1312931"/>
                </a:lnTo>
                <a:lnTo>
                  <a:pt x="3223576" y="1308454"/>
                </a:lnTo>
                <a:lnTo>
                  <a:pt x="3223625" y="1312650"/>
                </a:lnTo>
                <a:lnTo>
                  <a:pt x="3227841" y="1312296"/>
                </a:lnTo>
                <a:lnTo>
                  <a:pt x="3224808" y="1308383"/>
                </a:lnTo>
                <a:lnTo>
                  <a:pt x="3227939" y="1308909"/>
                </a:lnTo>
                <a:lnTo>
                  <a:pt x="3225527" y="1305989"/>
                </a:lnTo>
                <a:cubicBezTo>
                  <a:pt x="3211827" y="1300042"/>
                  <a:pt x="3177791" y="1294758"/>
                  <a:pt x="3174702" y="1292482"/>
                </a:cubicBezTo>
                <a:lnTo>
                  <a:pt x="3154655" y="1288492"/>
                </a:lnTo>
                <a:lnTo>
                  <a:pt x="3133362" y="1288088"/>
                </a:lnTo>
                <a:cubicBezTo>
                  <a:pt x="3122883" y="1286656"/>
                  <a:pt x="3114685" y="1286021"/>
                  <a:pt x="3104208" y="1284589"/>
                </a:cubicBezTo>
                <a:cubicBezTo>
                  <a:pt x="3099600" y="1285208"/>
                  <a:pt x="3093033" y="1285143"/>
                  <a:pt x="3089118" y="1283775"/>
                </a:cubicBezTo>
                <a:lnTo>
                  <a:pt x="3086052" y="1274838"/>
                </a:lnTo>
                <a:close/>
                <a:moveTo>
                  <a:pt x="7788158" y="1265359"/>
                </a:moveTo>
                <a:cubicBezTo>
                  <a:pt x="7790460" y="1266204"/>
                  <a:pt x="7793253" y="1268264"/>
                  <a:pt x="7797077" y="1271080"/>
                </a:cubicBezTo>
                <a:cubicBezTo>
                  <a:pt x="7789672" y="1279250"/>
                  <a:pt x="7785726" y="1269529"/>
                  <a:pt x="7782196" y="1266926"/>
                </a:cubicBezTo>
                <a:cubicBezTo>
                  <a:pt x="7784047" y="1264883"/>
                  <a:pt x="7785857" y="1264514"/>
                  <a:pt x="7788158" y="1265359"/>
                </a:cubicBezTo>
                <a:close/>
                <a:moveTo>
                  <a:pt x="307274" y="1264543"/>
                </a:moveTo>
                <a:cubicBezTo>
                  <a:pt x="307529" y="1270123"/>
                  <a:pt x="305543" y="1271074"/>
                  <a:pt x="303244" y="1270546"/>
                </a:cubicBezTo>
                <a:cubicBezTo>
                  <a:pt x="300946" y="1270016"/>
                  <a:pt x="298341" y="1268007"/>
                  <a:pt x="297358" y="1267663"/>
                </a:cubicBezTo>
                <a:cubicBezTo>
                  <a:pt x="300692" y="1264438"/>
                  <a:pt x="303342" y="1263168"/>
                  <a:pt x="307274" y="1264543"/>
                </a:cubicBezTo>
                <a:close/>
                <a:moveTo>
                  <a:pt x="1125801" y="1263956"/>
                </a:moveTo>
                <a:cubicBezTo>
                  <a:pt x="1125801" y="1263956"/>
                  <a:pt x="1125089" y="1264902"/>
                  <a:pt x="1124199" y="1266082"/>
                </a:cubicBezTo>
                <a:lnTo>
                  <a:pt x="1123094" y="1267548"/>
                </a:lnTo>
                <a:close/>
                <a:moveTo>
                  <a:pt x="1120393" y="1262054"/>
                </a:moveTo>
                <a:lnTo>
                  <a:pt x="1122343" y="1268545"/>
                </a:lnTo>
                <a:lnTo>
                  <a:pt x="1122344" y="1268544"/>
                </a:lnTo>
                <a:lnTo>
                  <a:pt x="1122456" y="1268917"/>
                </a:lnTo>
                <a:lnTo>
                  <a:pt x="1122183" y="1268757"/>
                </a:lnTo>
                <a:lnTo>
                  <a:pt x="1119216" y="1267018"/>
                </a:lnTo>
                <a:cubicBezTo>
                  <a:pt x="1118958" y="1266159"/>
                  <a:pt x="1119436" y="1264789"/>
                  <a:pt x="1120393" y="1262054"/>
                </a:cubicBezTo>
                <a:close/>
                <a:moveTo>
                  <a:pt x="1082434" y="1261584"/>
                </a:moveTo>
                <a:cubicBezTo>
                  <a:pt x="1084630" y="1268874"/>
                  <a:pt x="1087506" y="1274226"/>
                  <a:pt x="1089702" y="1281518"/>
                </a:cubicBezTo>
                <a:cubicBezTo>
                  <a:pt x="1084119" y="1283911"/>
                  <a:pt x="1076421" y="1285569"/>
                  <a:pt x="1070837" y="1287965"/>
                </a:cubicBezTo>
                <a:cubicBezTo>
                  <a:pt x="1075661" y="1280956"/>
                  <a:pt x="1079048" y="1271270"/>
                  <a:pt x="1082434" y="1261584"/>
                </a:cubicBezTo>
                <a:close/>
                <a:moveTo>
                  <a:pt x="1145123" y="1259389"/>
                </a:moveTo>
                <a:cubicBezTo>
                  <a:pt x="1143715" y="1263419"/>
                  <a:pt x="1142306" y="1267451"/>
                  <a:pt x="1141601" y="1269466"/>
                </a:cubicBezTo>
                <a:cubicBezTo>
                  <a:pt x="1138782" y="1268480"/>
                  <a:pt x="1135141" y="1268338"/>
                  <a:pt x="1132085" y="1267270"/>
                </a:cubicBezTo>
                <a:cubicBezTo>
                  <a:pt x="1129029" y="1266202"/>
                  <a:pt x="1126565" y="1264210"/>
                  <a:pt x="1126093" y="1259520"/>
                </a:cubicBezTo>
                <a:cubicBezTo>
                  <a:pt x="1131731" y="1261492"/>
                  <a:pt x="1138076" y="1261447"/>
                  <a:pt x="1145123" y="1259389"/>
                </a:cubicBezTo>
                <a:close/>
                <a:moveTo>
                  <a:pt x="228814" y="1258916"/>
                </a:moveTo>
                <a:cubicBezTo>
                  <a:pt x="231501" y="1259067"/>
                  <a:pt x="234284" y="1260565"/>
                  <a:pt x="236304" y="1261271"/>
                </a:cubicBezTo>
                <a:cubicBezTo>
                  <a:pt x="233029" y="1270641"/>
                  <a:pt x="227622" y="1266648"/>
                  <a:pt x="221898" y="1264646"/>
                </a:cubicBezTo>
                <a:cubicBezTo>
                  <a:pt x="223536" y="1259962"/>
                  <a:pt x="226127" y="1258765"/>
                  <a:pt x="228814" y="1258916"/>
                </a:cubicBezTo>
                <a:close/>
                <a:moveTo>
                  <a:pt x="7741647" y="1258616"/>
                </a:moveTo>
                <a:cubicBezTo>
                  <a:pt x="7749188" y="1256792"/>
                  <a:pt x="7754723" y="1257181"/>
                  <a:pt x="7760674" y="1258870"/>
                </a:cubicBezTo>
                <a:cubicBezTo>
                  <a:pt x="7766626" y="1260559"/>
                  <a:pt x="7772992" y="1263549"/>
                  <a:pt x="7782196" y="1266926"/>
                </a:cubicBezTo>
                <a:cubicBezTo>
                  <a:pt x="7767732" y="1269893"/>
                  <a:pt x="7752235" y="1266419"/>
                  <a:pt x="7741647" y="1258616"/>
                </a:cubicBezTo>
                <a:close/>
                <a:moveTo>
                  <a:pt x="1821562" y="1257550"/>
                </a:moveTo>
                <a:cubicBezTo>
                  <a:pt x="1823989" y="1257928"/>
                  <a:pt x="1826009" y="1259180"/>
                  <a:pt x="1827276" y="1261803"/>
                </a:cubicBezTo>
                <a:cubicBezTo>
                  <a:pt x="1829132" y="1268989"/>
                  <a:pt x="1824583" y="1275756"/>
                  <a:pt x="1831010" y="1282363"/>
                </a:cubicBezTo>
                <a:cubicBezTo>
                  <a:pt x="1837437" y="1288970"/>
                  <a:pt x="1847170" y="1292372"/>
                  <a:pt x="1854276" y="1297035"/>
                </a:cubicBezTo>
                <a:cubicBezTo>
                  <a:pt x="1862327" y="1304211"/>
                  <a:pt x="1871382" y="1309556"/>
                  <a:pt x="1877129" y="1318105"/>
                </a:cubicBezTo>
                <a:cubicBezTo>
                  <a:pt x="1862015" y="1314999"/>
                  <a:pt x="1844361" y="1312645"/>
                  <a:pt x="1829424" y="1305516"/>
                </a:cubicBezTo>
                <a:cubicBezTo>
                  <a:pt x="1814487" y="1298384"/>
                  <a:pt x="1802264" y="1286483"/>
                  <a:pt x="1798011" y="1264287"/>
                </a:cubicBezTo>
                <a:cubicBezTo>
                  <a:pt x="1803326" y="1263146"/>
                  <a:pt x="1814279" y="1256417"/>
                  <a:pt x="1821562" y="1257550"/>
                </a:cubicBezTo>
                <a:close/>
                <a:moveTo>
                  <a:pt x="1829378" y="1257464"/>
                </a:moveTo>
                <a:cubicBezTo>
                  <a:pt x="1831830" y="1256274"/>
                  <a:pt x="1833645" y="1256909"/>
                  <a:pt x="1834821" y="1259365"/>
                </a:cubicBezTo>
                <a:cubicBezTo>
                  <a:pt x="1833275" y="1260875"/>
                  <a:pt x="1832049" y="1261468"/>
                  <a:pt x="1831144" y="1261153"/>
                </a:cubicBezTo>
                <a:cubicBezTo>
                  <a:pt x="1830235" y="1260835"/>
                  <a:pt x="1829646" y="1259607"/>
                  <a:pt x="1829378" y="1257464"/>
                </a:cubicBezTo>
                <a:close/>
                <a:moveTo>
                  <a:pt x="258493" y="1257226"/>
                </a:moveTo>
                <a:cubicBezTo>
                  <a:pt x="262423" y="1258599"/>
                  <a:pt x="265651" y="1261989"/>
                  <a:pt x="268879" y="1265379"/>
                </a:cubicBezTo>
                <a:cubicBezTo>
                  <a:pt x="265150" y="1269731"/>
                  <a:pt x="261674" y="1270212"/>
                  <a:pt x="259568" y="1268345"/>
                </a:cubicBezTo>
                <a:cubicBezTo>
                  <a:pt x="257464" y="1266478"/>
                  <a:pt x="256732" y="1262263"/>
                  <a:pt x="258493" y="1257226"/>
                </a:cubicBezTo>
                <a:close/>
                <a:moveTo>
                  <a:pt x="556492" y="1256043"/>
                </a:moveTo>
                <a:cubicBezTo>
                  <a:pt x="560321" y="1257381"/>
                  <a:pt x="561527" y="1260071"/>
                  <a:pt x="558818" y="1267822"/>
                </a:cubicBezTo>
                <a:cubicBezTo>
                  <a:pt x="554989" y="1266485"/>
                  <a:pt x="554371" y="1262110"/>
                  <a:pt x="556492" y="1256043"/>
                </a:cubicBezTo>
                <a:close/>
                <a:moveTo>
                  <a:pt x="7533" y="1254766"/>
                </a:moveTo>
                <a:cubicBezTo>
                  <a:pt x="10318" y="1254688"/>
                  <a:pt x="13103" y="1256187"/>
                  <a:pt x="15069" y="1256874"/>
                </a:cubicBezTo>
                <a:cubicBezTo>
                  <a:pt x="11793" y="1266243"/>
                  <a:pt x="5897" y="1264182"/>
                  <a:pt x="0" y="1262120"/>
                </a:cubicBezTo>
                <a:cubicBezTo>
                  <a:pt x="1964" y="1256499"/>
                  <a:pt x="4749" y="1254845"/>
                  <a:pt x="7533" y="1254766"/>
                </a:cubicBezTo>
                <a:close/>
                <a:moveTo>
                  <a:pt x="1832020" y="1254553"/>
                </a:moveTo>
                <a:cubicBezTo>
                  <a:pt x="1838314" y="1254651"/>
                  <a:pt x="1845262" y="1252874"/>
                  <a:pt x="1850902" y="1254845"/>
                </a:cubicBezTo>
                <a:cubicBezTo>
                  <a:pt x="1845198" y="1257582"/>
                  <a:pt x="1839496" y="1260321"/>
                  <a:pt x="1835451" y="1258315"/>
                </a:cubicBezTo>
                <a:cubicBezTo>
                  <a:pt x="1834102" y="1257647"/>
                  <a:pt x="1832938" y="1256452"/>
                  <a:pt x="1832020" y="1254553"/>
                </a:cubicBezTo>
                <a:close/>
                <a:moveTo>
                  <a:pt x="2506395" y="1252216"/>
                </a:moveTo>
                <a:cubicBezTo>
                  <a:pt x="2510023" y="1253484"/>
                  <a:pt x="2511152" y="1256075"/>
                  <a:pt x="2508416" y="1263902"/>
                </a:cubicBezTo>
                <a:cubicBezTo>
                  <a:pt x="2504788" y="1262634"/>
                  <a:pt x="2503660" y="1260042"/>
                  <a:pt x="2506395" y="1252216"/>
                </a:cubicBezTo>
                <a:close/>
                <a:moveTo>
                  <a:pt x="1411304" y="1251772"/>
                </a:moveTo>
                <a:lnTo>
                  <a:pt x="1410302" y="1253439"/>
                </a:lnTo>
                <a:lnTo>
                  <a:pt x="1441897" y="1269668"/>
                </a:lnTo>
                <a:cubicBezTo>
                  <a:pt x="1473246" y="1290751"/>
                  <a:pt x="1500406" y="1322352"/>
                  <a:pt x="1530732" y="1347831"/>
                </a:cubicBezTo>
                <a:cubicBezTo>
                  <a:pt x="1523390" y="1356283"/>
                  <a:pt x="1513816" y="1339712"/>
                  <a:pt x="1508323" y="1355425"/>
                </a:cubicBezTo>
                <a:lnTo>
                  <a:pt x="1512828" y="1355484"/>
                </a:lnTo>
                <a:lnTo>
                  <a:pt x="1513194" y="1350567"/>
                </a:lnTo>
                <a:lnTo>
                  <a:pt x="1530912" y="1356762"/>
                </a:lnTo>
                <a:lnTo>
                  <a:pt x="1532454" y="1357040"/>
                </a:lnTo>
                <a:lnTo>
                  <a:pt x="1533164" y="1357549"/>
                </a:lnTo>
                <a:lnTo>
                  <a:pt x="1535578" y="1358394"/>
                </a:lnTo>
                <a:lnTo>
                  <a:pt x="1535256" y="1359048"/>
                </a:lnTo>
                <a:lnTo>
                  <a:pt x="1539038" y="1361753"/>
                </a:lnTo>
                <a:lnTo>
                  <a:pt x="1530364" y="1368997"/>
                </a:lnTo>
                <a:lnTo>
                  <a:pt x="1529998" y="1369737"/>
                </a:lnTo>
                <a:lnTo>
                  <a:pt x="1636624" y="1457625"/>
                </a:lnTo>
                <a:cubicBezTo>
                  <a:pt x="1672290" y="1487586"/>
                  <a:pt x="1708398" y="1517198"/>
                  <a:pt x="1746170" y="1543624"/>
                </a:cubicBezTo>
                <a:cubicBezTo>
                  <a:pt x="1764355" y="1554390"/>
                  <a:pt x="1784858" y="1563761"/>
                  <a:pt x="1799027" y="1579735"/>
                </a:cubicBezTo>
                <a:cubicBezTo>
                  <a:pt x="1804209" y="1583749"/>
                  <a:pt x="1809973" y="1592376"/>
                  <a:pt x="1817214" y="1590501"/>
                </a:cubicBezTo>
                <a:cubicBezTo>
                  <a:pt x="1822498" y="1587940"/>
                  <a:pt x="1826618" y="1576157"/>
                  <a:pt x="1832487" y="1578209"/>
                </a:cubicBezTo>
                <a:cubicBezTo>
                  <a:pt x="1849763" y="1584248"/>
                  <a:pt x="1866473" y="1605518"/>
                  <a:pt x="1882016" y="1617564"/>
                </a:cubicBezTo>
                <a:cubicBezTo>
                  <a:pt x="1899189" y="1630179"/>
                  <a:pt x="1918645" y="1643592"/>
                  <a:pt x="1935574" y="1657959"/>
                </a:cubicBezTo>
                <a:cubicBezTo>
                  <a:pt x="1910147" y="1649070"/>
                  <a:pt x="1884034" y="1642144"/>
                  <a:pt x="1858932" y="1633368"/>
                </a:cubicBezTo>
                <a:cubicBezTo>
                  <a:pt x="1857540" y="1626362"/>
                  <a:pt x="1854368" y="1620914"/>
                  <a:pt x="1850135" y="1616558"/>
                </a:cubicBezTo>
                <a:lnTo>
                  <a:pt x="1837035" y="1607702"/>
                </a:lnTo>
                <a:lnTo>
                  <a:pt x="1838206" y="1600044"/>
                </a:lnTo>
                <a:cubicBezTo>
                  <a:pt x="1837742" y="1598228"/>
                  <a:pt x="1836448" y="1597224"/>
                  <a:pt x="1834491" y="1596541"/>
                </a:cubicBezTo>
                <a:cubicBezTo>
                  <a:pt x="1833462" y="1599488"/>
                  <a:pt x="1833093" y="1602113"/>
                  <a:pt x="1833470" y="1604173"/>
                </a:cubicBezTo>
                <a:lnTo>
                  <a:pt x="1835502" y="1606666"/>
                </a:lnTo>
                <a:lnTo>
                  <a:pt x="1834966" y="1606302"/>
                </a:lnTo>
                <a:cubicBezTo>
                  <a:pt x="1823687" y="1601028"/>
                  <a:pt x="1811026" y="1598256"/>
                  <a:pt x="1802732" y="1594254"/>
                </a:cubicBezTo>
                <a:cubicBezTo>
                  <a:pt x="1778678" y="1581437"/>
                  <a:pt x="1755638" y="1566769"/>
                  <a:pt x="1731000" y="1549342"/>
                </a:cubicBezTo>
                <a:cubicBezTo>
                  <a:pt x="1708139" y="1533635"/>
                  <a:pt x="1685305" y="1516287"/>
                  <a:pt x="1662466" y="1498155"/>
                </a:cubicBezTo>
                <a:lnTo>
                  <a:pt x="1615782" y="1460100"/>
                </a:lnTo>
                <a:lnTo>
                  <a:pt x="1616363" y="1462855"/>
                </a:lnTo>
                <a:cubicBezTo>
                  <a:pt x="1615819" y="1465135"/>
                  <a:pt x="1614229" y="1466775"/>
                  <a:pt x="1611508" y="1465825"/>
                </a:cubicBezTo>
                <a:cubicBezTo>
                  <a:pt x="1612191" y="1463869"/>
                  <a:pt x="1612705" y="1462400"/>
                  <a:pt x="1613220" y="1460933"/>
                </a:cubicBezTo>
                <a:lnTo>
                  <a:pt x="1614016" y="1458658"/>
                </a:lnTo>
                <a:lnTo>
                  <a:pt x="1593926" y="1442283"/>
                </a:lnTo>
                <a:cubicBezTo>
                  <a:pt x="1571933" y="1423577"/>
                  <a:pt x="1549937" y="1404865"/>
                  <a:pt x="1528270" y="1386273"/>
                </a:cubicBezTo>
                <a:cubicBezTo>
                  <a:pt x="1518593" y="1376277"/>
                  <a:pt x="1508116" y="1368575"/>
                  <a:pt x="1494425" y="1363787"/>
                </a:cubicBezTo>
                <a:cubicBezTo>
                  <a:pt x="1489243" y="1359772"/>
                  <a:pt x="1491303" y="1353881"/>
                  <a:pt x="1490138" y="1344658"/>
                </a:cubicBezTo>
                <a:lnTo>
                  <a:pt x="1485763" y="1330345"/>
                </a:lnTo>
                <a:lnTo>
                  <a:pt x="1485927" y="1330169"/>
                </a:lnTo>
                <a:lnTo>
                  <a:pt x="1485687" y="1330101"/>
                </a:lnTo>
                <a:lnTo>
                  <a:pt x="1485423" y="1329236"/>
                </a:lnTo>
                <a:cubicBezTo>
                  <a:pt x="1482239" y="1325917"/>
                  <a:pt x="1478010" y="1323888"/>
                  <a:pt x="1474440" y="1321539"/>
                </a:cubicBezTo>
                <a:cubicBezTo>
                  <a:pt x="1464078" y="1313508"/>
                  <a:pt x="1456359" y="1304199"/>
                  <a:pt x="1444623" y="1300096"/>
                </a:cubicBezTo>
                <a:cubicBezTo>
                  <a:pt x="1435170" y="1296791"/>
                  <a:pt x="1433677" y="1287455"/>
                  <a:pt x="1430881" y="1277661"/>
                </a:cubicBezTo>
                <a:cubicBezTo>
                  <a:pt x="1428971" y="1270565"/>
                  <a:pt x="1425429" y="1266571"/>
                  <a:pt x="1421386" y="1263231"/>
                </a:cubicBezTo>
                <a:lnTo>
                  <a:pt x="1410116" y="1253748"/>
                </a:lnTo>
                <a:lnTo>
                  <a:pt x="1407350" y="1258352"/>
                </a:lnTo>
                <a:cubicBezTo>
                  <a:pt x="1405783" y="1259726"/>
                  <a:pt x="1404009" y="1260203"/>
                  <a:pt x="1402158" y="1259557"/>
                </a:cubicBezTo>
                <a:cubicBezTo>
                  <a:pt x="1404210" y="1253684"/>
                  <a:pt x="1407600" y="1250477"/>
                  <a:pt x="1411304" y="1251772"/>
                </a:cubicBezTo>
                <a:close/>
                <a:moveTo>
                  <a:pt x="2078981" y="1250309"/>
                </a:moveTo>
                <a:cubicBezTo>
                  <a:pt x="2082493" y="1251535"/>
                  <a:pt x="2084726" y="1252316"/>
                  <a:pt x="2088236" y="1253545"/>
                </a:cubicBezTo>
                <a:cubicBezTo>
                  <a:pt x="2086150" y="1259512"/>
                  <a:pt x="2083368" y="1267468"/>
                  <a:pt x="2081282" y="1273436"/>
                </a:cubicBezTo>
                <a:cubicBezTo>
                  <a:pt x="2074319" y="1268767"/>
                  <a:pt x="2067674" y="1264215"/>
                  <a:pt x="2060711" y="1259548"/>
                </a:cubicBezTo>
                <a:cubicBezTo>
                  <a:pt x="2067846" y="1257577"/>
                  <a:pt x="2071323" y="1247632"/>
                  <a:pt x="2078981" y="1250309"/>
                </a:cubicBezTo>
                <a:close/>
                <a:moveTo>
                  <a:pt x="1223639" y="1249340"/>
                </a:moveTo>
                <a:cubicBezTo>
                  <a:pt x="1226283" y="1254509"/>
                  <a:pt x="1232897" y="1261065"/>
                  <a:pt x="1229591" y="1270520"/>
                </a:cubicBezTo>
                <a:cubicBezTo>
                  <a:pt x="1223640" y="1268438"/>
                  <a:pt x="1217689" y="1266360"/>
                  <a:pt x="1211736" y="1264279"/>
                </a:cubicBezTo>
                <a:cubicBezTo>
                  <a:pt x="1215704" y="1259299"/>
                  <a:pt x="1219671" y="1254319"/>
                  <a:pt x="1223639" y="1249340"/>
                </a:cubicBezTo>
                <a:close/>
                <a:moveTo>
                  <a:pt x="2570491" y="1248705"/>
                </a:moveTo>
                <a:cubicBezTo>
                  <a:pt x="2575692" y="1252454"/>
                  <a:pt x="2584641" y="1257897"/>
                  <a:pt x="2575232" y="1266186"/>
                </a:cubicBezTo>
                <a:cubicBezTo>
                  <a:pt x="2572806" y="1260708"/>
                  <a:pt x="2572638" y="1256017"/>
                  <a:pt x="2570491" y="1248705"/>
                </a:cubicBezTo>
                <a:close/>
                <a:moveTo>
                  <a:pt x="2791623" y="1246621"/>
                </a:moveTo>
                <a:cubicBezTo>
                  <a:pt x="2788820" y="1254639"/>
                  <a:pt x="2786305" y="1255685"/>
                  <a:pt x="2782794" y="1254458"/>
                </a:cubicBezTo>
                <a:cubicBezTo>
                  <a:pt x="2784857" y="1248560"/>
                  <a:pt x="2787794" y="1245282"/>
                  <a:pt x="2791623" y="1246621"/>
                </a:cubicBezTo>
                <a:close/>
                <a:moveTo>
                  <a:pt x="285268" y="1245523"/>
                </a:moveTo>
                <a:cubicBezTo>
                  <a:pt x="290609" y="1249703"/>
                  <a:pt x="294049" y="1252836"/>
                  <a:pt x="299051" y="1256903"/>
                </a:cubicBezTo>
                <a:cubicBezTo>
                  <a:pt x="296898" y="1258465"/>
                  <a:pt x="295087" y="1258991"/>
                  <a:pt x="293482" y="1258863"/>
                </a:cubicBezTo>
                <a:cubicBezTo>
                  <a:pt x="288673" y="1258485"/>
                  <a:pt x="285750" y="1252252"/>
                  <a:pt x="281203" y="1250662"/>
                </a:cubicBezTo>
                <a:cubicBezTo>
                  <a:pt x="281924" y="1248600"/>
                  <a:pt x="284548" y="1247584"/>
                  <a:pt x="285268" y="1245523"/>
                </a:cubicBezTo>
                <a:close/>
                <a:moveTo>
                  <a:pt x="1469493" y="1244561"/>
                </a:moveTo>
                <a:lnTo>
                  <a:pt x="1469462" y="1246146"/>
                </a:lnTo>
                <a:lnTo>
                  <a:pt x="1472427" y="1247181"/>
                </a:lnTo>
                <a:lnTo>
                  <a:pt x="1469362" y="1250802"/>
                </a:lnTo>
                <a:lnTo>
                  <a:pt x="1469356" y="1251100"/>
                </a:lnTo>
                <a:lnTo>
                  <a:pt x="1469015" y="1251212"/>
                </a:lnTo>
                <a:lnTo>
                  <a:pt x="1468414" y="1251923"/>
                </a:lnTo>
                <a:lnTo>
                  <a:pt x="1468399" y="1251415"/>
                </a:lnTo>
                <a:lnTo>
                  <a:pt x="1465714" y="1252298"/>
                </a:lnTo>
                <a:cubicBezTo>
                  <a:pt x="1464843" y="1251719"/>
                  <a:pt x="1464227" y="1250405"/>
                  <a:pt x="1463613" y="1249093"/>
                </a:cubicBezTo>
                <a:cubicBezTo>
                  <a:pt x="1466210" y="1247806"/>
                  <a:pt x="1466895" y="1245849"/>
                  <a:pt x="1469493" y="1244561"/>
                </a:cubicBezTo>
                <a:close/>
                <a:moveTo>
                  <a:pt x="221799" y="1244387"/>
                </a:moveTo>
                <a:cubicBezTo>
                  <a:pt x="219747" y="1250258"/>
                  <a:pt x="216466" y="1253503"/>
                  <a:pt x="212637" y="1252165"/>
                </a:cubicBezTo>
                <a:cubicBezTo>
                  <a:pt x="215373" y="1244335"/>
                  <a:pt x="217973" y="1243048"/>
                  <a:pt x="221799" y="1244387"/>
                </a:cubicBezTo>
                <a:close/>
                <a:moveTo>
                  <a:pt x="2354025" y="1244341"/>
                </a:moveTo>
                <a:cubicBezTo>
                  <a:pt x="2357927" y="1245707"/>
                  <a:pt x="2359879" y="1246388"/>
                  <a:pt x="2363457" y="1247640"/>
                </a:cubicBezTo>
                <a:cubicBezTo>
                  <a:pt x="2369313" y="1249687"/>
                  <a:pt x="2375167" y="1251733"/>
                  <a:pt x="2382280" y="1256449"/>
                </a:cubicBezTo>
                <a:cubicBezTo>
                  <a:pt x="2395942" y="1261225"/>
                  <a:pt x="2408908" y="1267991"/>
                  <a:pt x="2421549" y="1274640"/>
                </a:cubicBezTo>
                <a:cubicBezTo>
                  <a:pt x="2450130" y="1286860"/>
                  <a:pt x="2476758" y="1298404"/>
                  <a:pt x="2505013" y="1310510"/>
                </a:cubicBezTo>
                <a:cubicBezTo>
                  <a:pt x="2476627" y="1305048"/>
                  <a:pt x="2449865" y="1300152"/>
                  <a:pt x="2423798" y="1293270"/>
                </a:cubicBezTo>
                <a:cubicBezTo>
                  <a:pt x="2407814" y="1289914"/>
                  <a:pt x="2393457" y="1287124"/>
                  <a:pt x="2380492" y="1280362"/>
                </a:cubicBezTo>
                <a:cubicBezTo>
                  <a:pt x="2378538" y="1279680"/>
                  <a:pt x="2368085" y="1278254"/>
                  <a:pt x="2367522" y="1273598"/>
                </a:cubicBezTo>
                <a:cubicBezTo>
                  <a:pt x="2367390" y="1280242"/>
                  <a:pt x="2371988" y="1279619"/>
                  <a:pt x="2373941" y="1280303"/>
                </a:cubicBezTo>
                <a:cubicBezTo>
                  <a:pt x="2373247" y="1282289"/>
                  <a:pt x="2371855" y="1286265"/>
                  <a:pt x="2370465" y="1290240"/>
                </a:cubicBezTo>
                <a:cubicBezTo>
                  <a:pt x="2360841" y="1280184"/>
                  <a:pt x="2353168" y="1270810"/>
                  <a:pt x="2344562" y="1258878"/>
                </a:cubicBezTo>
                <a:cubicBezTo>
                  <a:pt x="2348599" y="1253599"/>
                  <a:pt x="2349989" y="1249622"/>
                  <a:pt x="2354025" y="1244341"/>
                </a:cubicBezTo>
                <a:close/>
                <a:moveTo>
                  <a:pt x="2924963" y="1243690"/>
                </a:moveTo>
                <a:cubicBezTo>
                  <a:pt x="2927521" y="1243796"/>
                  <a:pt x="2930150" y="1245240"/>
                  <a:pt x="2932064" y="1245910"/>
                </a:cubicBezTo>
                <a:cubicBezTo>
                  <a:pt x="2928789" y="1255279"/>
                  <a:pt x="2924020" y="1251509"/>
                  <a:pt x="2918277" y="1249502"/>
                </a:cubicBezTo>
                <a:cubicBezTo>
                  <a:pt x="2919913" y="1244816"/>
                  <a:pt x="2922403" y="1243584"/>
                  <a:pt x="2924963" y="1243690"/>
                </a:cubicBezTo>
                <a:close/>
                <a:moveTo>
                  <a:pt x="2810771" y="1243548"/>
                </a:moveTo>
                <a:cubicBezTo>
                  <a:pt x="2816359" y="1245502"/>
                  <a:pt x="2821948" y="1247456"/>
                  <a:pt x="2818672" y="1256825"/>
                </a:cubicBezTo>
                <a:cubicBezTo>
                  <a:pt x="2814948" y="1255523"/>
                  <a:pt x="2806841" y="1254791"/>
                  <a:pt x="2810771" y="1243548"/>
                </a:cubicBezTo>
                <a:close/>
                <a:moveTo>
                  <a:pt x="944817" y="1243144"/>
                </a:moveTo>
                <a:cubicBezTo>
                  <a:pt x="947594" y="1243841"/>
                  <a:pt x="950360" y="1245356"/>
                  <a:pt x="953296" y="1246383"/>
                </a:cubicBezTo>
                <a:cubicBezTo>
                  <a:pt x="954702" y="1251266"/>
                  <a:pt x="951424" y="1251219"/>
                  <a:pt x="947304" y="1249777"/>
                </a:cubicBezTo>
                <a:cubicBezTo>
                  <a:pt x="943185" y="1248337"/>
                  <a:pt x="938223" y="1245505"/>
                  <a:pt x="936263" y="1244820"/>
                </a:cubicBezTo>
                <a:cubicBezTo>
                  <a:pt x="939249" y="1242570"/>
                  <a:pt x="942039" y="1242447"/>
                  <a:pt x="944817" y="1243144"/>
                </a:cubicBezTo>
                <a:close/>
                <a:moveTo>
                  <a:pt x="1202873" y="1243085"/>
                </a:moveTo>
                <a:cubicBezTo>
                  <a:pt x="1205412" y="1242921"/>
                  <a:pt x="1208198" y="1244421"/>
                  <a:pt x="1211146" y="1245451"/>
                </a:cubicBezTo>
                <a:cubicBezTo>
                  <a:pt x="1207872" y="1254819"/>
                  <a:pt x="1200008" y="1252072"/>
                  <a:pt x="1196077" y="1250696"/>
                </a:cubicBezTo>
                <a:cubicBezTo>
                  <a:pt x="1198041" y="1245075"/>
                  <a:pt x="1200334" y="1243249"/>
                  <a:pt x="1202873" y="1243085"/>
                </a:cubicBezTo>
                <a:close/>
                <a:moveTo>
                  <a:pt x="545006" y="1241885"/>
                </a:moveTo>
                <a:cubicBezTo>
                  <a:pt x="548266" y="1241893"/>
                  <a:pt x="551790" y="1243691"/>
                  <a:pt x="554962" y="1244800"/>
                </a:cubicBezTo>
                <a:cubicBezTo>
                  <a:pt x="550734" y="1256893"/>
                  <a:pt x="542982" y="1251920"/>
                  <a:pt x="536638" y="1249702"/>
                </a:cubicBezTo>
                <a:cubicBezTo>
                  <a:pt x="538752" y="1243655"/>
                  <a:pt x="541747" y="1241876"/>
                  <a:pt x="545006" y="1241885"/>
                </a:cubicBezTo>
                <a:close/>
                <a:moveTo>
                  <a:pt x="1771419" y="1239676"/>
                </a:moveTo>
                <a:cubicBezTo>
                  <a:pt x="1776096" y="1239065"/>
                  <a:pt x="1780248" y="1239955"/>
                  <a:pt x="1784224" y="1241345"/>
                </a:cubicBezTo>
                <a:cubicBezTo>
                  <a:pt x="1788201" y="1242735"/>
                  <a:pt x="1792002" y="1244626"/>
                  <a:pt x="1795977" y="1246016"/>
                </a:cubicBezTo>
                <a:cubicBezTo>
                  <a:pt x="1791346" y="1259266"/>
                  <a:pt x="1780061" y="1262826"/>
                  <a:pt x="1772531" y="1259228"/>
                </a:cubicBezTo>
                <a:cubicBezTo>
                  <a:pt x="1770023" y="1258030"/>
                  <a:pt x="1767929" y="1256037"/>
                  <a:pt x="1766643" y="1253341"/>
                </a:cubicBezTo>
                <a:cubicBezTo>
                  <a:pt x="1765936" y="1248979"/>
                  <a:pt x="1764757" y="1239589"/>
                  <a:pt x="1771419" y="1239676"/>
                </a:cubicBezTo>
                <a:close/>
                <a:moveTo>
                  <a:pt x="2461015" y="1238919"/>
                </a:moveTo>
                <a:cubicBezTo>
                  <a:pt x="2464020" y="1239969"/>
                  <a:pt x="2465870" y="1242719"/>
                  <a:pt x="2463904" y="1248341"/>
                </a:cubicBezTo>
                <a:cubicBezTo>
                  <a:pt x="2460551" y="1245066"/>
                  <a:pt x="2457200" y="1241789"/>
                  <a:pt x="2451189" y="1239687"/>
                </a:cubicBezTo>
                <a:cubicBezTo>
                  <a:pt x="2453847" y="1238515"/>
                  <a:pt x="2458009" y="1237867"/>
                  <a:pt x="2461015" y="1238919"/>
                </a:cubicBezTo>
                <a:close/>
                <a:moveTo>
                  <a:pt x="1361640" y="1234417"/>
                </a:moveTo>
                <a:cubicBezTo>
                  <a:pt x="1369931" y="1244022"/>
                  <a:pt x="1378222" y="1253626"/>
                  <a:pt x="1386515" y="1263230"/>
                </a:cubicBezTo>
                <a:cubicBezTo>
                  <a:pt x="1391352" y="1269392"/>
                  <a:pt x="1396883" y="1273560"/>
                  <a:pt x="1392949" y="1284817"/>
                </a:cubicBezTo>
                <a:cubicBezTo>
                  <a:pt x="1388785" y="1288390"/>
                  <a:pt x="1385234" y="1289803"/>
                  <a:pt x="1382135" y="1289709"/>
                </a:cubicBezTo>
                <a:cubicBezTo>
                  <a:pt x="1372843" y="1289429"/>
                  <a:pt x="1367631" y="1275592"/>
                  <a:pt x="1362272" y="1265930"/>
                </a:cubicBezTo>
                <a:lnTo>
                  <a:pt x="1358593" y="1254538"/>
                </a:lnTo>
                <a:lnTo>
                  <a:pt x="1354819" y="1259917"/>
                </a:lnTo>
                <a:cubicBezTo>
                  <a:pt x="1353000" y="1260362"/>
                  <a:pt x="1351348" y="1260324"/>
                  <a:pt x="1349832" y="1259996"/>
                </a:cubicBezTo>
                <a:cubicBezTo>
                  <a:pt x="1345288" y="1259016"/>
                  <a:pt x="1341965" y="1255424"/>
                  <a:pt x="1339000" y="1254386"/>
                </a:cubicBezTo>
                <a:cubicBezTo>
                  <a:pt x="1341300" y="1247807"/>
                  <a:pt x="1345092" y="1244899"/>
                  <a:pt x="1349462" y="1243501"/>
                </a:cubicBezTo>
                <a:lnTo>
                  <a:pt x="1359964" y="1242125"/>
                </a:lnTo>
                <a:close/>
                <a:moveTo>
                  <a:pt x="246546" y="1231977"/>
                </a:moveTo>
                <a:cubicBezTo>
                  <a:pt x="243835" y="1239728"/>
                  <a:pt x="241215" y="1241081"/>
                  <a:pt x="237385" y="1239742"/>
                </a:cubicBezTo>
                <a:cubicBezTo>
                  <a:pt x="240095" y="1231991"/>
                  <a:pt x="242717" y="1230639"/>
                  <a:pt x="246546" y="1231977"/>
                </a:cubicBezTo>
                <a:close/>
                <a:moveTo>
                  <a:pt x="1390401" y="1231229"/>
                </a:moveTo>
                <a:cubicBezTo>
                  <a:pt x="1394825" y="1231667"/>
                  <a:pt x="1399783" y="1234509"/>
                  <a:pt x="1401741" y="1235193"/>
                </a:cubicBezTo>
                <a:cubicBezTo>
                  <a:pt x="1399152" y="1242603"/>
                  <a:pt x="1389565" y="1248804"/>
                  <a:pt x="1384878" y="1246748"/>
                </a:cubicBezTo>
                <a:cubicBezTo>
                  <a:pt x="1383313" y="1246065"/>
                  <a:pt x="1382295" y="1244462"/>
                  <a:pt x="1382260" y="1241680"/>
                </a:cubicBezTo>
                <a:cubicBezTo>
                  <a:pt x="1382085" y="1232754"/>
                  <a:pt x="1385977" y="1230790"/>
                  <a:pt x="1390401" y="1231229"/>
                </a:cubicBezTo>
                <a:close/>
                <a:moveTo>
                  <a:pt x="1750226" y="1229390"/>
                </a:moveTo>
                <a:cubicBezTo>
                  <a:pt x="1747603" y="1236890"/>
                  <a:pt x="1744991" y="1238541"/>
                  <a:pt x="1741362" y="1237272"/>
                </a:cubicBezTo>
                <a:cubicBezTo>
                  <a:pt x="1743417" y="1231400"/>
                  <a:pt x="1746597" y="1228120"/>
                  <a:pt x="1750226" y="1229390"/>
                </a:cubicBezTo>
                <a:close/>
                <a:moveTo>
                  <a:pt x="540012" y="1229193"/>
                </a:moveTo>
                <a:cubicBezTo>
                  <a:pt x="537275" y="1237022"/>
                  <a:pt x="534678" y="1238311"/>
                  <a:pt x="530849" y="1236972"/>
                </a:cubicBezTo>
                <a:cubicBezTo>
                  <a:pt x="532901" y="1231101"/>
                  <a:pt x="536185" y="1227856"/>
                  <a:pt x="540012" y="1229193"/>
                </a:cubicBezTo>
                <a:close/>
                <a:moveTo>
                  <a:pt x="1326235" y="1228301"/>
                </a:moveTo>
                <a:cubicBezTo>
                  <a:pt x="1328677" y="1228045"/>
                  <a:pt x="1331290" y="1229538"/>
                  <a:pt x="1334085" y="1230514"/>
                </a:cubicBezTo>
                <a:cubicBezTo>
                  <a:pt x="1329877" y="1242550"/>
                  <a:pt x="1323148" y="1237883"/>
                  <a:pt x="1319421" y="1236581"/>
                </a:cubicBezTo>
                <a:cubicBezTo>
                  <a:pt x="1321525" y="1230563"/>
                  <a:pt x="1323794" y="1228558"/>
                  <a:pt x="1326235" y="1228301"/>
                </a:cubicBezTo>
                <a:close/>
                <a:moveTo>
                  <a:pt x="204570" y="1228232"/>
                </a:moveTo>
                <a:cubicBezTo>
                  <a:pt x="207830" y="1228241"/>
                  <a:pt x="211354" y="1230039"/>
                  <a:pt x="214526" y="1231148"/>
                </a:cubicBezTo>
                <a:cubicBezTo>
                  <a:pt x="210298" y="1243240"/>
                  <a:pt x="202544" y="1238268"/>
                  <a:pt x="196200" y="1236051"/>
                </a:cubicBezTo>
                <a:cubicBezTo>
                  <a:pt x="198315" y="1230004"/>
                  <a:pt x="201311" y="1228224"/>
                  <a:pt x="204570" y="1228232"/>
                </a:cubicBezTo>
                <a:close/>
                <a:moveTo>
                  <a:pt x="1169235" y="1227857"/>
                </a:moveTo>
                <a:cubicBezTo>
                  <a:pt x="1171251" y="1229111"/>
                  <a:pt x="1172342" y="1232237"/>
                  <a:pt x="1170631" y="1237131"/>
                </a:cubicBezTo>
                <a:cubicBezTo>
                  <a:pt x="1167424" y="1233813"/>
                  <a:pt x="1166163" y="1231175"/>
                  <a:pt x="1162272" y="1229814"/>
                </a:cubicBezTo>
                <a:cubicBezTo>
                  <a:pt x="1164273" y="1227219"/>
                  <a:pt x="1167217" y="1226602"/>
                  <a:pt x="1169235" y="1227857"/>
                </a:cubicBezTo>
                <a:close/>
                <a:moveTo>
                  <a:pt x="2803465" y="1227112"/>
                </a:moveTo>
                <a:lnTo>
                  <a:pt x="2875654" y="1241579"/>
                </a:lnTo>
                <a:lnTo>
                  <a:pt x="2784798" y="1237896"/>
                </a:lnTo>
                <a:cubicBezTo>
                  <a:pt x="2767067" y="1236885"/>
                  <a:pt x="2715758" y="1243543"/>
                  <a:pt x="2676544" y="1244819"/>
                </a:cubicBezTo>
                <a:lnTo>
                  <a:pt x="2669137" y="1244598"/>
                </a:lnTo>
                <a:lnTo>
                  <a:pt x="2668484" y="1248535"/>
                </a:lnTo>
                <a:lnTo>
                  <a:pt x="2667797" y="1244557"/>
                </a:lnTo>
                <a:lnTo>
                  <a:pt x="2644463" y="1243859"/>
                </a:lnTo>
                <a:lnTo>
                  <a:pt x="2640984" y="1242493"/>
                </a:lnTo>
                <a:lnTo>
                  <a:pt x="2634707" y="1238477"/>
                </a:lnTo>
                <a:cubicBezTo>
                  <a:pt x="2648317" y="1234200"/>
                  <a:pt x="2715508" y="1232781"/>
                  <a:pt x="2725539" y="1231251"/>
                </a:cubicBezTo>
                <a:cubicBezTo>
                  <a:pt x="2753004" y="1230367"/>
                  <a:pt x="2774633" y="1229237"/>
                  <a:pt x="2793561" y="1227939"/>
                </a:cubicBezTo>
                <a:close/>
                <a:moveTo>
                  <a:pt x="2039808" y="1225273"/>
                </a:moveTo>
                <a:cubicBezTo>
                  <a:pt x="2040402" y="1230005"/>
                  <a:pt x="2040291" y="1236752"/>
                  <a:pt x="2040888" y="1241484"/>
                </a:cubicBezTo>
                <a:cubicBezTo>
                  <a:pt x="2036878" y="1240082"/>
                  <a:pt x="2030869" y="1237981"/>
                  <a:pt x="2027565" y="1234564"/>
                </a:cubicBezTo>
                <a:cubicBezTo>
                  <a:pt x="2032279" y="1233950"/>
                  <a:pt x="2036395" y="1228603"/>
                  <a:pt x="2039808" y="1225273"/>
                </a:cubicBezTo>
                <a:close/>
                <a:moveTo>
                  <a:pt x="4066895" y="1219167"/>
                </a:moveTo>
                <a:lnTo>
                  <a:pt x="4048835" y="1221365"/>
                </a:lnTo>
                <a:lnTo>
                  <a:pt x="4080018" y="1220496"/>
                </a:lnTo>
                <a:close/>
                <a:moveTo>
                  <a:pt x="2334195" y="1214709"/>
                </a:moveTo>
                <a:cubicBezTo>
                  <a:pt x="2337822" y="1215978"/>
                  <a:pt x="2338952" y="1218568"/>
                  <a:pt x="2336216" y="1226396"/>
                </a:cubicBezTo>
                <a:cubicBezTo>
                  <a:pt x="2332589" y="1225127"/>
                  <a:pt x="2332143" y="1220580"/>
                  <a:pt x="2334195" y="1214709"/>
                </a:cubicBezTo>
                <a:close/>
                <a:moveTo>
                  <a:pt x="1372270" y="1214524"/>
                </a:moveTo>
                <a:cubicBezTo>
                  <a:pt x="1374228" y="1215209"/>
                  <a:pt x="1376845" y="1215579"/>
                  <a:pt x="1379497" y="1216506"/>
                </a:cubicBezTo>
                <a:cubicBezTo>
                  <a:pt x="1382148" y="1217433"/>
                  <a:pt x="1384834" y="1218917"/>
                  <a:pt x="1386930" y="1221828"/>
                </a:cubicBezTo>
                <a:cubicBezTo>
                  <a:pt x="1391447" y="1227761"/>
                  <a:pt x="1365485" y="1233927"/>
                  <a:pt x="1365485" y="1233927"/>
                </a:cubicBezTo>
                <a:cubicBezTo>
                  <a:pt x="1367522" y="1228101"/>
                  <a:pt x="1370235" y="1220344"/>
                  <a:pt x="1372270" y="1214524"/>
                </a:cubicBezTo>
                <a:close/>
                <a:moveTo>
                  <a:pt x="882580" y="1212956"/>
                </a:moveTo>
                <a:cubicBezTo>
                  <a:pt x="881623" y="1215694"/>
                  <a:pt x="881146" y="1217062"/>
                  <a:pt x="880504" y="1217306"/>
                </a:cubicBezTo>
                <a:cubicBezTo>
                  <a:pt x="879859" y="1217551"/>
                  <a:pt x="879051" y="1216670"/>
                  <a:pt x="877436" y="1214911"/>
                </a:cubicBezTo>
                <a:cubicBezTo>
                  <a:pt x="879954" y="1214086"/>
                  <a:pt x="879954" y="1214086"/>
                  <a:pt x="882580" y="1212956"/>
                </a:cubicBezTo>
                <a:close/>
                <a:moveTo>
                  <a:pt x="1731094" y="1211355"/>
                </a:moveTo>
                <a:cubicBezTo>
                  <a:pt x="1734822" y="1212658"/>
                  <a:pt x="1738547" y="1213961"/>
                  <a:pt x="1742273" y="1215263"/>
                </a:cubicBezTo>
                <a:cubicBezTo>
                  <a:pt x="1740905" y="1219177"/>
                  <a:pt x="1739536" y="1223091"/>
                  <a:pt x="1738852" y="1225048"/>
                </a:cubicBezTo>
                <a:cubicBezTo>
                  <a:pt x="1735127" y="1223746"/>
                  <a:pt x="1731400" y="1222443"/>
                  <a:pt x="1727674" y="1221141"/>
                </a:cubicBezTo>
                <a:cubicBezTo>
                  <a:pt x="1728358" y="1219183"/>
                  <a:pt x="1729726" y="1215268"/>
                  <a:pt x="1731094" y="1211355"/>
                </a:cubicBezTo>
                <a:close/>
                <a:moveTo>
                  <a:pt x="2466803" y="1210740"/>
                </a:moveTo>
                <a:cubicBezTo>
                  <a:pt x="2472836" y="1211581"/>
                  <a:pt x="2478523" y="1214204"/>
                  <a:pt x="2483426" y="1215918"/>
                </a:cubicBezTo>
                <a:cubicBezTo>
                  <a:pt x="2501078" y="1222089"/>
                  <a:pt x="2516440" y="1227460"/>
                  <a:pt x="2532921" y="1230685"/>
                </a:cubicBezTo>
                <a:cubicBezTo>
                  <a:pt x="2530888" y="1236496"/>
                  <a:pt x="2528857" y="1242309"/>
                  <a:pt x="2526824" y="1248121"/>
                </a:cubicBezTo>
                <a:cubicBezTo>
                  <a:pt x="2522226" y="1248686"/>
                  <a:pt x="2520265" y="1248001"/>
                  <a:pt x="2516343" y="1246629"/>
                </a:cubicBezTo>
                <a:cubicBezTo>
                  <a:pt x="2510458" y="1244572"/>
                  <a:pt x="2504575" y="1242516"/>
                  <a:pt x="2499017" y="1240572"/>
                </a:cubicBezTo>
                <a:cubicBezTo>
                  <a:pt x="2484612" y="1237710"/>
                  <a:pt x="2470884" y="1232910"/>
                  <a:pt x="2454514" y="1229363"/>
                </a:cubicBezTo>
                <a:cubicBezTo>
                  <a:pt x="2453839" y="1231300"/>
                  <a:pt x="2453161" y="1233238"/>
                  <a:pt x="2451199" y="1232552"/>
                </a:cubicBezTo>
                <a:cubicBezTo>
                  <a:pt x="2450592" y="1227992"/>
                  <a:pt x="2448025" y="1222746"/>
                  <a:pt x="2448094" y="1216249"/>
                </a:cubicBezTo>
                <a:cubicBezTo>
                  <a:pt x="2454388" y="1210839"/>
                  <a:pt x="2460769" y="1209899"/>
                  <a:pt x="2466803" y="1210740"/>
                </a:cubicBezTo>
                <a:close/>
                <a:moveTo>
                  <a:pt x="1847725" y="1209987"/>
                </a:moveTo>
                <a:cubicBezTo>
                  <a:pt x="1851620" y="1211350"/>
                  <a:pt x="1855518" y="1212712"/>
                  <a:pt x="1861361" y="1214755"/>
                </a:cubicBezTo>
                <a:cubicBezTo>
                  <a:pt x="1868464" y="1219457"/>
                  <a:pt x="1878203" y="1222863"/>
                  <a:pt x="1887618" y="1226154"/>
                </a:cubicBezTo>
                <a:cubicBezTo>
                  <a:pt x="1905151" y="1232284"/>
                  <a:pt x="1919353" y="1241686"/>
                  <a:pt x="1935503" y="1251773"/>
                </a:cubicBezTo>
                <a:cubicBezTo>
                  <a:pt x="1967477" y="1271832"/>
                  <a:pt x="1996812" y="1293186"/>
                  <a:pt x="2031187" y="1307424"/>
                </a:cubicBezTo>
                <a:cubicBezTo>
                  <a:pt x="2024397" y="1320590"/>
                  <a:pt x="2015660" y="1333076"/>
                  <a:pt x="2005909" y="1335957"/>
                </a:cubicBezTo>
                <a:cubicBezTo>
                  <a:pt x="1992710" y="1342442"/>
                  <a:pt x="1983788" y="1330443"/>
                  <a:pt x="1975063" y="1325173"/>
                </a:cubicBezTo>
                <a:cubicBezTo>
                  <a:pt x="1981474" y="1331855"/>
                  <a:pt x="1985932" y="1337853"/>
                  <a:pt x="1991327" y="1346399"/>
                </a:cubicBezTo>
                <a:cubicBezTo>
                  <a:pt x="1996606" y="1343804"/>
                  <a:pt x="1999246" y="1342508"/>
                  <a:pt x="2000629" y="1338551"/>
                </a:cubicBezTo>
                <a:cubicBezTo>
                  <a:pt x="2003834" y="1341891"/>
                  <a:pt x="2004399" y="1346528"/>
                  <a:pt x="2005655" y="1349188"/>
                </a:cubicBezTo>
                <a:cubicBezTo>
                  <a:pt x="2011627" y="1344616"/>
                  <a:pt x="2013701" y="1338680"/>
                  <a:pt x="2019556" y="1334438"/>
                </a:cubicBezTo>
                <a:cubicBezTo>
                  <a:pt x="2016780" y="1348637"/>
                  <a:pt x="2015141" y="1365823"/>
                  <a:pt x="2003454" y="1361739"/>
                </a:cubicBezTo>
                <a:cubicBezTo>
                  <a:pt x="1995663" y="1359015"/>
                  <a:pt x="1987304" y="1351653"/>
                  <a:pt x="1980204" y="1346949"/>
                </a:cubicBezTo>
                <a:cubicBezTo>
                  <a:pt x="1957969" y="1330297"/>
                  <a:pt x="1930130" y="1316125"/>
                  <a:pt x="1907205" y="1301450"/>
                </a:cubicBezTo>
                <a:cubicBezTo>
                  <a:pt x="1929026" y="1282808"/>
                  <a:pt x="1945899" y="1346058"/>
                  <a:pt x="1968793" y="1305592"/>
                </a:cubicBezTo>
                <a:cubicBezTo>
                  <a:pt x="1957796" y="1299527"/>
                  <a:pt x="1895157" y="1242109"/>
                  <a:pt x="1883400" y="1275738"/>
                </a:cubicBezTo>
                <a:cubicBezTo>
                  <a:pt x="1889245" y="1277783"/>
                  <a:pt x="1900369" y="1277231"/>
                  <a:pt x="1895528" y="1291077"/>
                </a:cubicBezTo>
                <a:cubicBezTo>
                  <a:pt x="1887734" y="1288353"/>
                  <a:pt x="1878802" y="1282639"/>
                  <a:pt x="1869638" y="1277587"/>
                </a:cubicBezTo>
                <a:cubicBezTo>
                  <a:pt x="1888115" y="1268507"/>
                  <a:pt x="1859345" y="1251788"/>
                  <a:pt x="1864186" y="1237942"/>
                </a:cubicBezTo>
                <a:cubicBezTo>
                  <a:pt x="1866134" y="1238623"/>
                  <a:pt x="1874858" y="1243891"/>
                  <a:pt x="1876934" y="1237958"/>
                </a:cubicBezTo>
                <a:cubicBezTo>
                  <a:pt x="1879698" y="1230044"/>
                  <a:pt x="1872231" y="1227433"/>
                  <a:pt x="1870284" y="1226752"/>
                </a:cubicBezTo>
                <a:cubicBezTo>
                  <a:pt x="1860543" y="1223348"/>
                  <a:pt x="1848729" y="1225877"/>
                  <a:pt x="1834964" y="1227725"/>
                </a:cubicBezTo>
                <a:cubicBezTo>
                  <a:pt x="1838989" y="1222472"/>
                  <a:pt x="1843702" y="1215241"/>
                  <a:pt x="1847725" y="1209987"/>
                </a:cubicBezTo>
                <a:close/>
                <a:moveTo>
                  <a:pt x="3883942" y="1208177"/>
                </a:moveTo>
                <a:cubicBezTo>
                  <a:pt x="3891657" y="1208633"/>
                  <a:pt x="3898947" y="1209710"/>
                  <a:pt x="3899641" y="1210936"/>
                </a:cubicBezTo>
                <a:cubicBezTo>
                  <a:pt x="3900104" y="1211755"/>
                  <a:pt x="3897636" y="1212639"/>
                  <a:pt x="3890404" y="1213450"/>
                </a:cubicBezTo>
                <a:cubicBezTo>
                  <a:pt x="3880676" y="1211552"/>
                  <a:pt x="3875080" y="1215335"/>
                  <a:pt x="3865817" y="1211091"/>
                </a:cubicBezTo>
                <a:cubicBezTo>
                  <a:pt x="3864716" y="1210267"/>
                  <a:pt x="3864792" y="1209630"/>
                  <a:pt x="3865703" y="1209148"/>
                </a:cubicBezTo>
                <a:cubicBezTo>
                  <a:pt x="3868091" y="1207888"/>
                  <a:pt x="3876228" y="1207721"/>
                  <a:pt x="3883942" y="1208177"/>
                </a:cubicBezTo>
                <a:close/>
                <a:moveTo>
                  <a:pt x="1717677" y="1207881"/>
                </a:moveTo>
                <a:cubicBezTo>
                  <a:pt x="1720358" y="1207687"/>
                  <a:pt x="1722975" y="1209167"/>
                  <a:pt x="1724837" y="1209817"/>
                </a:cubicBezTo>
                <a:cubicBezTo>
                  <a:pt x="1720609" y="1221912"/>
                  <a:pt x="1715725" y="1217943"/>
                  <a:pt x="1710138" y="1215989"/>
                </a:cubicBezTo>
                <a:cubicBezTo>
                  <a:pt x="1712253" y="1209943"/>
                  <a:pt x="1714996" y="1208075"/>
                  <a:pt x="1717677" y="1207881"/>
                </a:cubicBezTo>
                <a:close/>
                <a:moveTo>
                  <a:pt x="197047" y="1203313"/>
                </a:moveTo>
                <a:cubicBezTo>
                  <a:pt x="194425" y="1210814"/>
                  <a:pt x="191712" y="1212428"/>
                  <a:pt x="187883" y="1211090"/>
                </a:cubicBezTo>
                <a:cubicBezTo>
                  <a:pt x="189936" y="1205218"/>
                  <a:pt x="193218" y="1201976"/>
                  <a:pt x="197047" y="1203313"/>
                </a:cubicBezTo>
                <a:close/>
                <a:moveTo>
                  <a:pt x="2429114" y="1203292"/>
                </a:moveTo>
                <a:cubicBezTo>
                  <a:pt x="2432918" y="1203722"/>
                  <a:pt x="2436824" y="1206128"/>
                  <a:pt x="2439643" y="1207114"/>
                </a:cubicBezTo>
                <a:cubicBezTo>
                  <a:pt x="2436816" y="1215203"/>
                  <a:pt x="2433112" y="1216745"/>
                  <a:pt x="2429410" y="1216017"/>
                </a:cubicBezTo>
                <a:cubicBezTo>
                  <a:pt x="2425709" y="1215292"/>
                  <a:pt x="2422010" y="1212297"/>
                  <a:pt x="2419190" y="1211311"/>
                </a:cubicBezTo>
                <a:cubicBezTo>
                  <a:pt x="2421606" y="1204402"/>
                  <a:pt x="2425309" y="1202860"/>
                  <a:pt x="2429114" y="1203292"/>
                </a:cubicBezTo>
                <a:close/>
                <a:moveTo>
                  <a:pt x="1305723" y="1202041"/>
                </a:moveTo>
                <a:cubicBezTo>
                  <a:pt x="1309553" y="1203379"/>
                  <a:pt x="1313382" y="1204718"/>
                  <a:pt x="1317210" y="1206056"/>
                </a:cubicBezTo>
                <a:lnTo>
                  <a:pt x="1317449" y="1208232"/>
                </a:lnTo>
                <a:lnTo>
                  <a:pt x="1320659" y="1207694"/>
                </a:lnTo>
                <a:cubicBezTo>
                  <a:pt x="1324547" y="1208509"/>
                  <a:pt x="1328503" y="1211525"/>
                  <a:pt x="1331479" y="1212565"/>
                </a:cubicBezTo>
                <a:cubicBezTo>
                  <a:pt x="1328764" y="1220326"/>
                  <a:pt x="1324942" y="1221710"/>
                  <a:pt x="1321053" y="1220895"/>
                </a:cubicBezTo>
                <a:lnTo>
                  <a:pt x="1317475" y="1219284"/>
                </a:lnTo>
                <a:lnTo>
                  <a:pt x="1299773" y="1219060"/>
                </a:lnTo>
                <a:cubicBezTo>
                  <a:pt x="1301756" y="1213387"/>
                  <a:pt x="1303741" y="1207714"/>
                  <a:pt x="1305723" y="1202041"/>
                </a:cubicBezTo>
                <a:close/>
                <a:moveTo>
                  <a:pt x="7448863" y="1200871"/>
                </a:moveTo>
                <a:cubicBezTo>
                  <a:pt x="7446939" y="1201369"/>
                  <a:pt x="7446648" y="1202435"/>
                  <a:pt x="7449295" y="1204386"/>
                </a:cubicBezTo>
                <a:cubicBezTo>
                  <a:pt x="7464002" y="1215225"/>
                  <a:pt x="7482759" y="1208610"/>
                  <a:pt x="7475110" y="1202973"/>
                </a:cubicBezTo>
                <a:cubicBezTo>
                  <a:pt x="7475110" y="1202973"/>
                  <a:pt x="7469990" y="1202074"/>
                  <a:pt x="7464150" y="1201361"/>
                </a:cubicBezTo>
                <a:cubicBezTo>
                  <a:pt x="7458310" y="1200649"/>
                  <a:pt x="7451747" y="1200123"/>
                  <a:pt x="7448863" y="1200871"/>
                </a:cubicBezTo>
                <a:close/>
                <a:moveTo>
                  <a:pt x="157140" y="1200721"/>
                </a:moveTo>
                <a:cubicBezTo>
                  <a:pt x="154431" y="1208472"/>
                  <a:pt x="151809" y="1209826"/>
                  <a:pt x="147979" y="1208486"/>
                </a:cubicBezTo>
                <a:cubicBezTo>
                  <a:pt x="150689" y="1200734"/>
                  <a:pt x="153311" y="1199383"/>
                  <a:pt x="157140" y="1200721"/>
                </a:cubicBezTo>
                <a:close/>
                <a:moveTo>
                  <a:pt x="2241412" y="1200122"/>
                </a:moveTo>
                <a:cubicBezTo>
                  <a:pt x="2245003" y="1198968"/>
                  <a:pt x="2249107" y="1199648"/>
                  <a:pt x="2253175" y="1201208"/>
                </a:cubicBezTo>
                <a:cubicBezTo>
                  <a:pt x="2261316" y="1204328"/>
                  <a:pt x="2269324" y="1210965"/>
                  <a:pt x="2272833" y="1213471"/>
                </a:cubicBezTo>
                <a:cubicBezTo>
                  <a:pt x="2285264" y="1221837"/>
                  <a:pt x="2296990" y="1225937"/>
                  <a:pt x="2309662" y="1232561"/>
                </a:cubicBezTo>
                <a:cubicBezTo>
                  <a:pt x="2321391" y="1236662"/>
                  <a:pt x="2334371" y="1237179"/>
                  <a:pt x="2339474" y="1253949"/>
                </a:cubicBezTo>
                <a:cubicBezTo>
                  <a:pt x="2309473" y="1245653"/>
                  <a:pt x="2279797" y="1237471"/>
                  <a:pt x="2250479" y="1227222"/>
                </a:cubicBezTo>
                <a:cubicBezTo>
                  <a:pt x="2248033" y="1215402"/>
                  <a:pt x="2240213" y="1212667"/>
                  <a:pt x="2232722" y="1210048"/>
                </a:cubicBezTo>
                <a:cubicBezTo>
                  <a:pt x="2234743" y="1204267"/>
                  <a:pt x="2237822" y="1201277"/>
                  <a:pt x="2241412" y="1200122"/>
                </a:cubicBezTo>
                <a:close/>
                <a:moveTo>
                  <a:pt x="1659303" y="1199070"/>
                </a:moveTo>
                <a:cubicBezTo>
                  <a:pt x="1656566" y="1206898"/>
                  <a:pt x="1653967" y="1208185"/>
                  <a:pt x="1650136" y="1206848"/>
                </a:cubicBezTo>
                <a:cubicBezTo>
                  <a:pt x="1652189" y="1200975"/>
                  <a:pt x="1655473" y="1197732"/>
                  <a:pt x="1659303" y="1199070"/>
                </a:cubicBezTo>
                <a:close/>
                <a:moveTo>
                  <a:pt x="887952" y="1198649"/>
                </a:moveTo>
                <a:cubicBezTo>
                  <a:pt x="901834" y="1203502"/>
                  <a:pt x="914699" y="1210201"/>
                  <a:pt x="925838" y="1222894"/>
                </a:cubicBezTo>
                <a:cubicBezTo>
                  <a:pt x="921350" y="1226184"/>
                  <a:pt x="917395" y="1226818"/>
                  <a:pt x="913826" y="1225792"/>
                </a:cubicBezTo>
                <a:cubicBezTo>
                  <a:pt x="903114" y="1222718"/>
                  <a:pt x="895847" y="1204710"/>
                  <a:pt x="887952" y="1198649"/>
                </a:cubicBezTo>
                <a:close/>
                <a:moveTo>
                  <a:pt x="1835476" y="1197569"/>
                </a:moveTo>
                <a:cubicBezTo>
                  <a:pt x="1834519" y="1200306"/>
                  <a:pt x="1834038" y="1201680"/>
                  <a:pt x="1833369" y="1201999"/>
                </a:cubicBezTo>
                <a:cubicBezTo>
                  <a:pt x="1832699" y="1202318"/>
                  <a:pt x="1831837" y="1201592"/>
                  <a:pt x="1830115" y="1200137"/>
                </a:cubicBezTo>
                <a:cubicBezTo>
                  <a:pt x="1832742" y="1199001"/>
                  <a:pt x="1835476" y="1197569"/>
                  <a:pt x="1835476" y="1197569"/>
                </a:cubicBezTo>
                <a:close/>
                <a:moveTo>
                  <a:pt x="2688057" y="1192548"/>
                </a:moveTo>
                <a:cubicBezTo>
                  <a:pt x="2686074" y="1198220"/>
                  <a:pt x="2684091" y="1203893"/>
                  <a:pt x="2682110" y="1209566"/>
                </a:cubicBezTo>
                <a:cubicBezTo>
                  <a:pt x="2678879" y="1206314"/>
                  <a:pt x="2678255" y="1201853"/>
                  <a:pt x="2675027" y="1198601"/>
                </a:cubicBezTo>
                <a:cubicBezTo>
                  <a:pt x="2679578" y="1198070"/>
                  <a:pt x="2682846" y="1194969"/>
                  <a:pt x="2688057" y="1192548"/>
                </a:cubicBezTo>
                <a:close/>
                <a:moveTo>
                  <a:pt x="2216293" y="1191667"/>
                </a:moveTo>
                <a:cubicBezTo>
                  <a:pt x="2221631" y="1193304"/>
                  <a:pt x="2226965" y="1197370"/>
                  <a:pt x="2229975" y="1198422"/>
                </a:cubicBezTo>
                <a:cubicBezTo>
                  <a:pt x="2226604" y="1208058"/>
                  <a:pt x="2221261" y="1208850"/>
                  <a:pt x="2216010" y="1206968"/>
                </a:cubicBezTo>
                <a:cubicBezTo>
                  <a:pt x="2210760" y="1205086"/>
                  <a:pt x="2205594" y="1200531"/>
                  <a:pt x="2202585" y="1199479"/>
                </a:cubicBezTo>
                <a:cubicBezTo>
                  <a:pt x="2205611" y="1190821"/>
                  <a:pt x="2210954" y="1190031"/>
                  <a:pt x="2216293" y="1191667"/>
                </a:cubicBezTo>
                <a:close/>
                <a:moveTo>
                  <a:pt x="3951586" y="1190979"/>
                </a:moveTo>
                <a:lnTo>
                  <a:pt x="3955496" y="1191313"/>
                </a:lnTo>
                <a:lnTo>
                  <a:pt x="3962534" y="1191227"/>
                </a:lnTo>
                <a:lnTo>
                  <a:pt x="3957414" y="1191181"/>
                </a:lnTo>
                <a:close/>
                <a:moveTo>
                  <a:pt x="1534594" y="1190234"/>
                </a:moveTo>
                <a:cubicBezTo>
                  <a:pt x="1541160" y="1190340"/>
                  <a:pt x="1546716" y="1192283"/>
                  <a:pt x="1552600" y="1194340"/>
                </a:cubicBezTo>
                <a:cubicBezTo>
                  <a:pt x="1564367" y="1198454"/>
                  <a:pt x="1575452" y="1204516"/>
                  <a:pt x="1585175" y="1214480"/>
                </a:cubicBezTo>
                <a:cubicBezTo>
                  <a:pt x="1589691" y="1220440"/>
                  <a:pt x="1591570" y="1227658"/>
                  <a:pt x="1593448" y="1234879"/>
                </a:cubicBezTo>
                <a:lnTo>
                  <a:pt x="1612155" y="1241419"/>
                </a:lnTo>
                <a:lnTo>
                  <a:pt x="1619119" y="1230398"/>
                </a:lnTo>
                <a:lnTo>
                  <a:pt x="1622258" y="1245910"/>
                </a:lnTo>
                <a:lnTo>
                  <a:pt x="1631746" y="1250183"/>
                </a:lnTo>
                <a:cubicBezTo>
                  <a:pt x="1637695" y="1253630"/>
                  <a:pt x="1643386" y="1257807"/>
                  <a:pt x="1649226" y="1263133"/>
                </a:cubicBezTo>
                <a:cubicBezTo>
                  <a:pt x="1647862" y="1267032"/>
                  <a:pt x="1645220" y="1268296"/>
                  <a:pt x="1643261" y="1267611"/>
                </a:cubicBezTo>
                <a:cubicBezTo>
                  <a:pt x="1649059" y="1276204"/>
                  <a:pt x="1656661" y="1272296"/>
                  <a:pt x="1663257" y="1278615"/>
                </a:cubicBezTo>
                <a:cubicBezTo>
                  <a:pt x="1667663" y="1284895"/>
                  <a:pt x="1670932" y="1294427"/>
                  <a:pt x="1674089" y="1304283"/>
                </a:cubicBezTo>
                <a:cubicBezTo>
                  <a:pt x="1665694" y="1306272"/>
                  <a:pt x="1657750" y="1306231"/>
                  <a:pt x="1650199" y="1304720"/>
                </a:cubicBezTo>
                <a:cubicBezTo>
                  <a:pt x="1644533" y="1303585"/>
                  <a:pt x="1639088" y="1301622"/>
                  <a:pt x="1633832" y="1299070"/>
                </a:cubicBezTo>
                <a:cubicBezTo>
                  <a:pt x="1618062" y="1291406"/>
                  <a:pt x="1603996" y="1278411"/>
                  <a:pt x="1590853" y="1266432"/>
                </a:cubicBezTo>
                <a:cubicBezTo>
                  <a:pt x="1567814" y="1245247"/>
                  <a:pt x="1545016" y="1222325"/>
                  <a:pt x="1521296" y="1203089"/>
                </a:cubicBezTo>
                <a:cubicBezTo>
                  <a:pt x="1525302" y="1197928"/>
                  <a:pt x="1530672" y="1188862"/>
                  <a:pt x="1534594" y="1190234"/>
                </a:cubicBezTo>
                <a:close/>
                <a:moveTo>
                  <a:pt x="1032995" y="1189383"/>
                </a:moveTo>
                <a:cubicBezTo>
                  <a:pt x="1038888" y="1191445"/>
                  <a:pt x="1046419" y="1194077"/>
                  <a:pt x="1052316" y="1196138"/>
                </a:cubicBezTo>
                <a:cubicBezTo>
                  <a:pt x="1053583" y="1205126"/>
                  <a:pt x="1058669" y="1209503"/>
                  <a:pt x="1063871" y="1213550"/>
                </a:cubicBezTo>
                <a:cubicBezTo>
                  <a:pt x="1075657" y="1223987"/>
                  <a:pt x="1085362" y="1234066"/>
                  <a:pt x="1097730" y="1242848"/>
                </a:cubicBezTo>
                <a:cubicBezTo>
                  <a:pt x="1094953" y="1250791"/>
                  <a:pt x="1090904" y="1256062"/>
                  <a:pt x="1086856" y="1261335"/>
                </a:cubicBezTo>
                <a:cubicBezTo>
                  <a:pt x="1083621" y="1257974"/>
                  <a:pt x="1078420" y="1253927"/>
                  <a:pt x="1075878" y="1248581"/>
                </a:cubicBezTo>
                <a:cubicBezTo>
                  <a:pt x="1068712" y="1243848"/>
                  <a:pt x="1064207" y="1237815"/>
                  <a:pt x="1057738" y="1231095"/>
                </a:cubicBezTo>
                <a:cubicBezTo>
                  <a:pt x="1051264" y="1224375"/>
                  <a:pt x="1044793" y="1217654"/>
                  <a:pt x="1040286" y="1211622"/>
                </a:cubicBezTo>
                <a:cubicBezTo>
                  <a:pt x="1036108" y="1205704"/>
                  <a:pt x="1032759" y="1202675"/>
                  <a:pt x="1029522" y="1199313"/>
                </a:cubicBezTo>
                <a:cubicBezTo>
                  <a:pt x="1030910" y="1195341"/>
                  <a:pt x="1031607" y="1193356"/>
                  <a:pt x="1032995" y="1189383"/>
                </a:cubicBezTo>
                <a:close/>
                <a:moveTo>
                  <a:pt x="1180932" y="1189226"/>
                </a:moveTo>
                <a:lnTo>
                  <a:pt x="1178667" y="1194490"/>
                </a:lnTo>
                <a:lnTo>
                  <a:pt x="1183438" y="1193759"/>
                </a:lnTo>
                <a:cubicBezTo>
                  <a:pt x="1185726" y="1195108"/>
                  <a:pt x="1186837" y="1198242"/>
                  <a:pt x="1185126" y="1203134"/>
                </a:cubicBezTo>
                <a:lnTo>
                  <a:pt x="1176633" y="1196587"/>
                </a:lnTo>
                <a:lnTo>
                  <a:pt x="1173535" y="1197621"/>
                </a:lnTo>
                <a:cubicBezTo>
                  <a:pt x="1175588" y="1191749"/>
                  <a:pt x="1176957" y="1187836"/>
                  <a:pt x="1180932" y="1189226"/>
                </a:cubicBezTo>
                <a:close/>
                <a:moveTo>
                  <a:pt x="1349198" y="1186448"/>
                </a:moveTo>
                <a:cubicBezTo>
                  <a:pt x="1350405" y="1195564"/>
                  <a:pt x="1350935" y="1206621"/>
                  <a:pt x="1351465" y="1217675"/>
                </a:cubicBezTo>
                <a:cubicBezTo>
                  <a:pt x="1342352" y="1212317"/>
                  <a:pt x="1333842" y="1211513"/>
                  <a:pt x="1327690" y="1205017"/>
                </a:cubicBezTo>
                <a:cubicBezTo>
                  <a:pt x="1312777" y="1191106"/>
                  <a:pt x="1344604" y="1187015"/>
                  <a:pt x="1349198" y="1186448"/>
                </a:cubicBezTo>
                <a:close/>
                <a:moveTo>
                  <a:pt x="1401521" y="1183524"/>
                </a:moveTo>
                <a:cubicBezTo>
                  <a:pt x="1415408" y="1188378"/>
                  <a:pt x="1411214" y="1200379"/>
                  <a:pt x="1408888" y="1219765"/>
                </a:cubicBezTo>
                <a:cubicBezTo>
                  <a:pt x="1402350" y="1212991"/>
                  <a:pt x="1400594" y="1198910"/>
                  <a:pt x="1401521" y="1183524"/>
                </a:cubicBezTo>
                <a:close/>
                <a:moveTo>
                  <a:pt x="1826398" y="1183088"/>
                </a:moveTo>
                <a:cubicBezTo>
                  <a:pt x="1827638" y="1185789"/>
                  <a:pt x="1830821" y="1189173"/>
                  <a:pt x="1834711" y="1190533"/>
                </a:cubicBezTo>
                <a:cubicBezTo>
                  <a:pt x="1834006" y="1192554"/>
                  <a:pt x="1831353" y="1193896"/>
                  <a:pt x="1830764" y="1195581"/>
                </a:cubicBezTo>
                <a:cubicBezTo>
                  <a:pt x="1826874" y="1194220"/>
                  <a:pt x="1823570" y="1191176"/>
                  <a:pt x="1826398" y="1183088"/>
                </a:cubicBezTo>
                <a:close/>
                <a:moveTo>
                  <a:pt x="898198" y="1180189"/>
                </a:moveTo>
                <a:lnTo>
                  <a:pt x="897654" y="1180906"/>
                </a:lnTo>
                <a:cubicBezTo>
                  <a:pt x="897119" y="1181615"/>
                  <a:pt x="897477" y="1181143"/>
                  <a:pt x="898189" y="1180199"/>
                </a:cubicBezTo>
                <a:close/>
                <a:moveTo>
                  <a:pt x="1966074" y="1180021"/>
                </a:moveTo>
                <a:cubicBezTo>
                  <a:pt x="1974344" y="1182913"/>
                  <a:pt x="1968311" y="1193535"/>
                  <a:pt x="1966327" y="1199208"/>
                </a:cubicBezTo>
                <a:cubicBezTo>
                  <a:pt x="1960125" y="1197039"/>
                  <a:pt x="1963431" y="1187586"/>
                  <a:pt x="1966074" y="1180021"/>
                </a:cubicBezTo>
                <a:close/>
                <a:moveTo>
                  <a:pt x="2357580" y="1179113"/>
                </a:moveTo>
                <a:cubicBezTo>
                  <a:pt x="2355540" y="1184950"/>
                  <a:pt x="2351495" y="1190085"/>
                  <a:pt x="2348132" y="1193278"/>
                </a:cubicBezTo>
                <a:cubicBezTo>
                  <a:pt x="2344123" y="1191877"/>
                  <a:pt x="2341478" y="1186584"/>
                  <a:pt x="2340153" y="1183938"/>
                </a:cubicBezTo>
                <a:cubicBezTo>
                  <a:pt x="2345521" y="1181447"/>
                  <a:pt x="2352212" y="1181605"/>
                  <a:pt x="2357580" y="1179113"/>
                </a:cubicBezTo>
                <a:close/>
                <a:moveTo>
                  <a:pt x="3956337" y="1178544"/>
                </a:moveTo>
                <a:lnTo>
                  <a:pt x="3955700" y="1179502"/>
                </a:lnTo>
                <a:cubicBezTo>
                  <a:pt x="3955257" y="1180166"/>
                  <a:pt x="3955552" y="1179722"/>
                  <a:pt x="3956141" y="1178839"/>
                </a:cubicBezTo>
                <a:close/>
                <a:moveTo>
                  <a:pt x="1053695" y="1178418"/>
                </a:moveTo>
                <a:cubicBezTo>
                  <a:pt x="1056519" y="1180201"/>
                  <a:pt x="1059128" y="1183236"/>
                  <a:pt x="1061509" y="1185130"/>
                </a:cubicBezTo>
                <a:cubicBezTo>
                  <a:pt x="1059725" y="1187158"/>
                  <a:pt x="1057973" y="1188005"/>
                  <a:pt x="1056301" y="1188083"/>
                </a:cubicBezTo>
                <a:cubicBezTo>
                  <a:pt x="1055047" y="1188142"/>
                  <a:pt x="1053837" y="1187769"/>
                  <a:pt x="1052688" y="1187136"/>
                </a:cubicBezTo>
                <a:cubicBezTo>
                  <a:pt x="1049251" y="1185245"/>
                  <a:pt x="1046379" y="1181033"/>
                  <a:pt x="1044597" y="1179217"/>
                </a:cubicBezTo>
                <a:cubicBezTo>
                  <a:pt x="1047833" y="1176104"/>
                  <a:pt x="1050871" y="1176635"/>
                  <a:pt x="1053695" y="1178418"/>
                </a:cubicBezTo>
                <a:close/>
                <a:moveTo>
                  <a:pt x="899754" y="1178123"/>
                </a:moveTo>
                <a:lnTo>
                  <a:pt x="898198" y="1180189"/>
                </a:lnTo>
                <a:lnTo>
                  <a:pt x="899189" y="1178871"/>
                </a:lnTo>
                <a:close/>
                <a:moveTo>
                  <a:pt x="1024509" y="1176150"/>
                </a:moveTo>
                <a:cubicBezTo>
                  <a:pt x="1028357" y="1177213"/>
                  <a:pt x="1030941" y="1180378"/>
                  <a:pt x="1028475" y="1187432"/>
                </a:cubicBezTo>
                <a:cubicBezTo>
                  <a:pt x="1023540" y="1183445"/>
                  <a:pt x="1017901" y="1181476"/>
                  <a:pt x="1012967" y="1177486"/>
                </a:cubicBezTo>
                <a:cubicBezTo>
                  <a:pt x="1015551" y="1176129"/>
                  <a:pt x="1020662" y="1175088"/>
                  <a:pt x="1024509" y="1176150"/>
                </a:cubicBezTo>
                <a:close/>
                <a:moveTo>
                  <a:pt x="171263" y="1175576"/>
                </a:moveTo>
                <a:cubicBezTo>
                  <a:pt x="173966" y="1175733"/>
                  <a:pt x="176751" y="1177232"/>
                  <a:pt x="178716" y="1177919"/>
                </a:cubicBezTo>
                <a:cubicBezTo>
                  <a:pt x="175441" y="1187287"/>
                  <a:pt x="168234" y="1182666"/>
                  <a:pt x="164301" y="1181291"/>
                </a:cubicBezTo>
                <a:cubicBezTo>
                  <a:pt x="165939" y="1176606"/>
                  <a:pt x="168560" y="1175419"/>
                  <a:pt x="171263" y="1175576"/>
                </a:cubicBezTo>
                <a:close/>
                <a:moveTo>
                  <a:pt x="902360" y="1174664"/>
                </a:moveTo>
                <a:lnTo>
                  <a:pt x="899754" y="1178123"/>
                </a:lnTo>
                <a:lnTo>
                  <a:pt x="900858" y="1176656"/>
                </a:lnTo>
                <a:close/>
                <a:moveTo>
                  <a:pt x="1005204" y="1172988"/>
                </a:moveTo>
                <a:cubicBezTo>
                  <a:pt x="1003151" y="1178860"/>
                  <a:pt x="999869" y="1182103"/>
                  <a:pt x="996044" y="1180764"/>
                </a:cubicBezTo>
                <a:cubicBezTo>
                  <a:pt x="998779" y="1172940"/>
                  <a:pt x="1001377" y="1171651"/>
                  <a:pt x="1005204" y="1172988"/>
                </a:cubicBezTo>
                <a:close/>
                <a:moveTo>
                  <a:pt x="1764540" y="1172513"/>
                </a:moveTo>
                <a:cubicBezTo>
                  <a:pt x="1759728" y="1186278"/>
                  <a:pt x="1762270" y="1191580"/>
                  <a:pt x="1770102" y="1194318"/>
                </a:cubicBezTo>
                <a:cubicBezTo>
                  <a:pt x="1777935" y="1197057"/>
                  <a:pt x="1783913" y="1192527"/>
                  <a:pt x="1788038" y="1180728"/>
                </a:cubicBezTo>
                <a:cubicBezTo>
                  <a:pt x="1778715" y="1182254"/>
                  <a:pt x="1771573" y="1177546"/>
                  <a:pt x="1764540" y="1172513"/>
                </a:cubicBezTo>
                <a:close/>
                <a:moveTo>
                  <a:pt x="1152532" y="1171031"/>
                </a:moveTo>
                <a:lnTo>
                  <a:pt x="1157455" y="1173646"/>
                </a:lnTo>
                <a:lnTo>
                  <a:pt x="1157886" y="1172908"/>
                </a:lnTo>
                <a:cubicBezTo>
                  <a:pt x="1159396" y="1171497"/>
                  <a:pt x="1161111" y="1170963"/>
                  <a:pt x="1162925" y="1171597"/>
                </a:cubicBezTo>
                <a:lnTo>
                  <a:pt x="1160793" y="1175418"/>
                </a:lnTo>
                <a:lnTo>
                  <a:pt x="1176580" y="1183803"/>
                </a:lnTo>
                <a:cubicBezTo>
                  <a:pt x="1175900" y="1185751"/>
                  <a:pt x="1173103" y="1186955"/>
                  <a:pt x="1173103" y="1186955"/>
                </a:cubicBezTo>
                <a:cubicBezTo>
                  <a:pt x="1169927" y="1185844"/>
                  <a:pt x="1163423" y="1185755"/>
                  <a:pt x="1158396" y="1183998"/>
                </a:cubicBezTo>
                <a:cubicBezTo>
                  <a:pt x="1153367" y="1182240"/>
                  <a:pt x="1149811" y="1178813"/>
                  <a:pt x="1152532" y="1171031"/>
                </a:cubicBezTo>
                <a:close/>
                <a:moveTo>
                  <a:pt x="899794" y="1169350"/>
                </a:moveTo>
                <a:cubicBezTo>
                  <a:pt x="905938" y="1167143"/>
                  <a:pt x="911941" y="1168152"/>
                  <a:pt x="917675" y="1170701"/>
                </a:cubicBezTo>
                <a:cubicBezTo>
                  <a:pt x="923409" y="1173251"/>
                  <a:pt x="928873" y="1177338"/>
                  <a:pt x="933939" y="1181287"/>
                </a:cubicBezTo>
                <a:cubicBezTo>
                  <a:pt x="926778" y="1186402"/>
                  <a:pt x="920745" y="1187016"/>
                  <a:pt x="915561" y="1185204"/>
                </a:cubicBezTo>
                <a:cubicBezTo>
                  <a:pt x="912966" y="1184295"/>
                  <a:pt x="910585" y="1182785"/>
                  <a:pt x="908381" y="1180925"/>
                </a:cubicBezTo>
                <a:lnTo>
                  <a:pt x="902360" y="1174664"/>
                </a:lnTo>
                <a:lnTo>
                  <a:pt x="902267" y="1174568"/>
                </a:lnTo>
                <a:cubicBezTo>
                  <a:pt x="901031" y="1171959"/>
                  <a:pt x="901031" y="1171959"/>
                  <a:pt x="899794" y="1169350"/>
                </a:cubicBezTo>
                <a:close/>
                <a:moveTo>
                  <a:pt x="1256079" y="1166704"/>
                </a:moveTo>
                <a:cubicBezTo>
                  <a:pt x="1262420" y="1168921"/>
                  <a:pt x="1266086" y="1172004"/>
                  <a:pt x="1269644" y="1175407"/>
                </a:cubicBezTo>
                <a:lnTo>
                  <a:pt x="1263707" y="1176231"/>
                </a:lnTo>
                <a:lnTo>
                  <a:pt x="1270945" y="1182438"/>
                </a:lnTo>
                <a:lnTo>
                  <a:pt x="1275937" y="1180203"/>
                </a:lnTo>
                <a:cubicBezTo>
                  <a:pt x="1284233" y="1179683"/>
                  <a:pt x="1290622" y="1188018"/>
                  <a:pt x="1296792" y="1190175"/>
                </a:cubicBezTo>
                <a:lnTo>
                  <a:pt x="1291462" y="1198174"/>
                </a:lnTo>
                <a:lnTo>
                  <a:pt x="1291590" y="1198103"/>
                </a:lnTo>
                <a:cubicBezTo>
                  <a:pt x="1293863" y="1197845"/>
                  <a:pt x="1296130" y="1199165"/>
                  <a:pt x="1298075" y="1199845"/>
                </a:cubicBezTo>
                <a:cubicBezTo>
                  <a:pt x="1294798" y="1209216"/>
                  <a:pt x="1288963" y="1207176"/>
                  <a:pt x="1285072" y="1205815"/>
                </a:cubicBezTo>
                <a:lnTo>
                  <a:pt x="1286158" y="1203791"/>
                </a:lnTo>
                <a:lnTo>
                  <a:pt x="1278216" y="1195706"/>
                </a:lnTo>
                <a:lnTo>
                  <a:pt x="1277193" y="1198065"/>
                </a:lnTo>
                <a:cubicBezTo>
                  <a:pt x="1276511" y="1198415"/>
                  <a:pt x="1275885" y="1197019"/>
                  <a:pt x="1274622" y="1194247"/>
                </a:cubicBezTo>
                <a:lnTo>
                  <a:pt x="1276061" y="1193512"/>
                </a:lnTo>
                <a:lnTo>
                  <a:pt x="1271328" y="1188694"/>
                </a:lnTo>
                <a:lnTo>
                  <a:pt x="1267288" y="1189720"/>
                </a:lnTo>
                <a:cubicBezTo>
                  <a:pt x="1264425" y="1188719"/>
                  <a:pt x="1261879" y="1186697"/>
                  <a:pt x="1259782" y="1185964"/>
                </a:cubicBezTo>
                <a:lnTo>
                  <a:pt x="1263157" y="1176309"/>
                </a:lnTo>
                <a:lnTo>
                  <a:pt x="1259044" y="1176879"/>
                </a:lnTo>
                <a:cubicBezTo>
                  <a:pt x="1256111" y="1175089"/>
                  <a:pt x="1254450" y="1171358"/>
                  <a:pt x="1256079" y="1166704"/>
                </a:cubicBezTo>
                <a:close/>
                <a:moveTo>
                  <a:pt x="7094730" y="1162794"/>
                </a:moveTo>
                <a:cubicBezTo>
                  <a:pt x="7095225" y="1162485"/>
                  <a:pt x="7098203" y="1162524"/>
                  <a:pt x="7104211" y="1162997"/>
                </a:cubicBezTo>
                <a:cubicBezTo>
                  <a:pt x="7122237" y="1164419"/>
                  <a:pt x="7167538" y="1169757"/>
                  <a:pt x="7254916" y="1181356"/>
                </a:cubicBezTo>
                <a:cubicBezTo>
                  <a:pt x="7236304" y="1182400"/>
                  <a:pt x="7169348" y="1175067"/>
                  <a:pt x="7173052" y="1170984"/>
                </a:cubicBezTo>
                <a:cubicBezTo>
                  <a:pt x="7169348" y="1175067"/>
                  <a:pt x="7169348" y="1175067"/>
                  <a:pt x="7172876" y="1177669"/>
                </a:cubicBezTo>
                <a:cubicBezTo>
                  <a:pt x="7130490" y="1170841"/>
                  <a:pt x="7092749" y="1164031"/>
                  <a:pt x="7094730" y="1162794"/>
                </a:cubicBezTo>
                <a:close/>
                <a:moveTo>
                  <a:pt x="1369372" y="1162549"/>
                </a:moveTo>
                <a:cubicBezTo>
                  <a:pt x="1366634" y="1170376"/>
                  <a:pt x="1363930" y="1171627"/>
                  <a:pt x="1360225" y="1170334"/>
                </a:cubicBezTo>
                <a:cubicBezTo>
                  <a:pt x="1362278" y="1164462"/>
                  <a:pt x="1365667" y="1161254"/>
                  <a:pt x="1369372" y="1162549"/>
                </a:cubicBezTo>
                <a:close/>
                <a:moveTo>
                  <a:pt x="975239" y="1162511"/>
                </a:moveTo>
                <a:cubicBezTo>
                  <a:pt x="983441" y="1165379"/>
                  <a:pt x="998827" y="1179495"/>
                  <a:pt x="998166" y="1194558"/>
                </a:cubicBezTo>
                <a:cubicBezTo>
                  <a:pt x="995459" y="1215459"/>
                  <a:pt x="980542" y="1212066"/>
                  <a:pt x="972000" y="1211264"/>
                </a:cubicBezTo>
                <a:cubicBezTo>
                  <a:pt x="970502" y="1195811"/>
                  <a:pt x="971844" y="1178805"/>
                  <a:pt x="975239" y="1162511"/>
                </a:cubicBezTo>
                <a:close/>
                <a:moveTo>
                  <a:pt x="2184303" y="1162308"/>
                </a:moveTo>
                <a:cubicBezTo>
                  <a:pt x="2186705" y="1174147"/>
                  <a:pt x="2192534" y="1182418"/>
                  <a:pt x="2192310" y="1195538"/>
                </a:cubicBezTo>
                <a:cubicBezTo>
                  <a:pt x="2180652" y="1191462"/>
                  <a:pt x="2171262" y="1188179"/>
                  <a:pt x="2159605" y="1184105"/>
                </a:cubicBezTo>
                <a:cubicBezTo>
                  <a:pt x="2164973" y="1168750"/>
                  <a:pt x="2176630" y="1172825"/>
                  <a:pt x="2184303" y="1162308"/>
                </a:cubicBezTo>
                <a:close/>
                <a:moveTo>
                  <a:pt x="1037766" y="1161853"/>
                </a:moveTo>
                <a:cubicBezTo>
                  <a:pt x="1040837" y="1165031"/>
                  <a:pt x="1043907" y="1168206"/>
                  <a:pt x="1046977" y="1171382"/>
                </a:cubicBezTo>
                <a:cubicBezTo>
                  <a:pt x="1045555" y="1172461"/>
                  <a:pt x="1044064" y="1172991"/>
                  <a:pt x="1042676" y="1173032"/>
                </a:cubicBezTo>
                <a:cubicBezTo>
                  <a:pt x="1038518" y="1173155"/>
                  <a:pt x="1035309" y="1168879"/>
                  <a:pt x="1037766" y="1161853"/>
                </a:cubicBezTo>
                <a:close/>
                <a:moveTo>
                  <a:pt x="1677194" y="1161735"/>
                </a:moveTo>
                <a:cubicBezTo>
                  <a:pt x="1675738" y="1165893"/>
                  <a:pt x="1675011" y="1167974"/>
                  <a:pt x="1674242" y="1168580"/>
                </a:cubicBezTo>
                <a:cubicBezTo>
                  <a:pt x="1673471" y="1169186"/>
                  <a:pt x="1672660" y="1168319"/>
                  <a:pt x="1671034" y="1166583"/>
                </a:cubicBezTo>
                <a:cubicBezTo>
                  <a:pt x="1673750" y="1165198"/>
                  <a:pt x="1674477" y="1163120"/>
                  <a:pt x="1677194" y="1161735"/>
                </a:cubicBezTo>
                <a:close/>
                <a:moveTo>
                  <a:pt x="1006013" y="1160494"/>
                </a:moveTo>
                <a:cubicBezTo>
                  <a:pt x="1009738" y="1161797"/>
                  <a:pt x="1012779" y="1165056"/>
                  <a:pt x="1015821" y="1168315"/>
                </a:cubicBezTo>
                <a:cubicBezTo>
                  <a:pt x="1015137" y="1170273"/>
                  <a:pt x="1012590" y="1171578"/>
                  <a:pt x="1011906" y="1173536"/>
                </a:cubicBezTo>
                <a:cubicBezTo>
                  <a:pt x="1006318" y="1171581"/>
                  <a:pt x="1003277" y="1168321"/>
                  <a:pt x="1006013" y="1160494"/>
                </a:cubicBezTo>
                <a:close/>
                <a:moveTo>
                  <a:pt x="1316375" y="1159576"/>
                </a:moveTo>
                <a:cubicBezTo>
                  <a:pt x="1321197" y="1161262"/>
                  <a:pt x="1324329" y="1166233"/>
                  <a:pt x="1320853" y="1176175"/>
                </a:cubicBezTo>
                <a:cubicBezTo>
                  <a:pt x="1313845" y="1171458"/>
                  <a:pt x="1306836" y="1166735"/>
                  <a:pt x="1301757" y="1162692"/>
                </a:cubicBezTo>
                <a:cubicBezTo>
                  <a:pt x="1305041" y="1159490"/>
                  <a:pt x="1311553" y="1157890"/>
                  <a:pt x="1316375" y="1159576"/>
                </a:cubicBezTo>
                <a:close/>
                <a:moveTo>
                  <a:pt x="959489" y="1158606"/>
                </a:moveTo>
                <a:lnTo>
                  <a:pt x="956703" y="1160150"/>
                </a:lnTo>
                <a:lnTo>
                  <a:pt x="956420" y="1160307"/>
                </a:lnTo>
                <a:close/>
                <a:moveTo>
                  <a:pt x="961260" y="1157625"/>
                </a:moveTo>
                <a:cubicBezTo>
                  <a:pt x="961260" y="1157625"/>
                  <a:pt x="960499" y="1158047"/>
                  <a:pt x="959551" y="1158572"/>
                </a:cubicBezTo>
                <a:lnTo>
                  <a:pt x="959489" y="1158606"/>
                </a:lnTo>
                <a:close/>
                <a:moveTo>
                  <a:pt x="1026769" y="1156403"/>
                </a:moveTo>
                <a:cubicBezTo>
                  <a:pt x="1030398" y="1157671"/>
                  <a:pt x="1031527" y="1160262"/>
                  <a:pt x="1028791" y="1168090"/>
                </a:cubicBezTo>
                <a:cubicBezTo>
                  <a:pt x="1025163" y="1166822"/>
                  <a:pt x="1024716" y="1162274"/>
                  <a:pt x="1026769" y="1156403"/>
                </a:cubicBezTo>
                <a:close/>
                <a:moveTo>
                  <a:pt x="2983273" y="1156104"/>
                </a:moveTo>
                <a:cubicBezTo>
                  <a:pt x="2983273" y="1156104"/>
                  <a:pt x="2988404" y="1157796"/>
                  <a:pt x="2994392" y="1159771"/>
                </a:cubicBezTo>
                <a:cubicBezTo>
                  <a:pt x="2992579" y="1162936"/>
                  <a:pt x="2990894" y="1165871"/>
                  <a:pt x="2989117" y="1166090"/>
                </a:cubicBezTo>
                <a:cubicBezTo>
                  <a:pt x="2987336" y="1166310"/>
                  <a:pt x="2985464" y="1163812"/>
                  <a:pt x="2983273" y="1156104"/>
                </a:cubicBezTo>
                <a:close/>
                <a:moveTo>
                  <a:pt x="709861" y="1151848"/>
                </a:moveTo>
                <a:lnTo>
                  <a:pt x="710080" y="1153413"/>
                </a:lnTo>
                <a:lnTo>
                  <a:pt x="709970" y="1152628"/>
                </a:lnTo>
                <a:cubicBezTo>
                  <a:pt x="709824" y="1151588"/>
                  <a:pt x="709753" y="1151068"/>
                  <a:pt x="709861" y="1151848"/>
                </a:cubicBezTo>
                <a:close/>
                <a:moveTo>
                  <a:pt x="1705880" y="1151544"/>
                </a:moveTo>
                <a:cubicBezTo>
                  <a:pt x="1708635" y="1150331"/>
                  <a:pt x="1711662" y="1150750"/>
                  <a:pt x="1714634" y="1151906"/>
                </a:cubicBezTo>
                <a:cubicBezTo>
                  <a:pt x="1720580" y="1154217"/>
                  <a:pt x="1726308" y="1159469"/>
                  <a:pt x="1729196" y="1160479"/>
                </a:cubicBezTo>
                <a:cubicBezTo>
                  <a:pt x="1725723" y="1170409"/>
                  <a:pt x="1719559" y="1171040"/>
                  <a:pt x="1713543" y="1168937"/>
                </a:cubicBezTo>
                <a:cubicBezTo>
                  <a:pt x="1707524" y="1166833"/>
                  <a:pt x="1701652" y="1161993"/>
                  <a:pt x="1698763" y="1160983"/>
                </a:cubicBezTo>
                <a:cubicBezTo>
                  <a:pt x="1700644" y="1155604"/>
                  <a:pt x="1703125" y="1152758"/>
                  <a:pt x="1705880" y="1151544"/>
                </a:cubicBezTo>
                <a:close/>
                <a:moveTo>
                  <a:pt x="2533475" y="1146612"/>
                </a:moveTo>
                <a:cubicBezTo>
                  <a:pt x="2544990" y="1150638"/>
                  <a:pt x="2558812" y="1155471"/>
                  <a:pt x="2570659" y="1159614"/>
                </a:cubicBezTo>
                <a:cubicBezTo>
                  <a:pt x="2566654" y="1171070"/>
                  <a:pt x="2562240" y="1177352"/>
                  <a:pt x="2554344" y="1174592"/>
                </a:cubicBezTo>
                <a:cubicBezTo>
                  <a:pt x="2542499" y="1170450"/>
                  <a:pt x="2528677" y="1165619"/>
                  <a:pt x="2517159" y="1161593"/>
                </a:cubicBezTo>
                <a:cubicBezTo>
                  <a:pt x="2520264" y="1152709"/>
                  <a:pt x="2525578" y="1143852"/>
                  <a:pt x="2533475" y="1146612"/>
                </a:cubicBezTo>
                <a:close/>
                <a:moveTo>
                  <a:pt x="475068" y="1145623"/>
                </a:moveTo>
                <a:cubicBezTo>
                  <a:pt x="476876" y="1147043"/>
                  <a:pt x="477434" y="1150392"/>
                  <a:pt x="475468" y="1156013"/>
                </a:cubicBezTo>
                <a:cubicBezTo>
                  <a:pt x="474069" y="1153422"/>
                  <a:pt x="470617" y="1150111"/>
                  <a:pt x="467167" y="1146802"/>
                </a:cubicBezTo>
                <a:cubicBezTo>
                  <a:pt x="470203" y="1144710"/>
                  <a:pt x="473260" y="1144201"/>
                  <a:pt x="475068" y="1145623"/>
                </a:cubicBezTo>
                <a:close/>
                <a:moveTo>
                  <a:pt x="2105510" y="1145261"/>
                </a:moveTo>
                <a:cubicBezTo>
                  <a:pt x="2120312" y="1146231"/>
                  <a:pt x="2134789" y="1149186"/>
                  <a:pt x="2151895" y="1150963"/>
                </a:cubicBezTo>
                <a:cubicBezTo>
                  <a:pt x="2152560" y="1155397"/>
                  <a:pt x="2151248" y="1159148"/>
                  <a:pt x="2151914" y="1163585"/>
                </a:cubicBezTo>
                <a:cubicBezTo>
                  <a:pt x="2136118" y="1158063"/>
                  <a:pt x="2120652" y="1152655"/>
                  <a:pt x="2105510" y="1145261"/>
                </a:cubicBezTo>
                <a:close/>
                <a:moveTo>
                  <a:pt x="1229156" y="1144472"/>
                </a:moveTo>
                <a:lnTo>
                  <a:pt x="1234085" y="1148294"/>
                </a:lnTo>
                <a:lnTo>
                  <a:pt x="1239763" y="1147238"/>
                </a:lnTo>
                <a:cubicBezTo>
                  <a:pt x="1243658" y="1148033"/>
                  <a:pt x="1247590" y="1151110"/>
                  <a:pt x="1250566" y="1152150"/>
                </a:cubicBezTo>
                <a:lnTo>
                  <a:pt x="1243487" y="1159735"/>
                </a:lnTo>
                <a:lnTo>
                  <a:pt x="1248175" y="1158629"/>
                </a:lnTo>
                <a:cubicBezTo>
                  <a:pt x="1251847" y="1160194"/>
                  <a:pt x="1254081" y="1164368"/>
                  <a:pt x="1251615" y="1171423"/>
                </a:cubicBezTo>
                <a:cubicBezTo>
                  <a:pt x="1246679" y="1167436"/>
                  <a:pt x="1241744" y="1163449"/>
                  <a:pt x="1236103" y="1161477"/>
                </a:cubicBezTo>
                <a:lnTo>
                  <a:pt x="1242777" y="1159903"/>
                </a:lnTo>
                <a:lnTo>
                  <a:pt x="1234350" y="1158236"/>
                </a:lnTo>
                <a:cubicBezTo>
                  <a:pt x="1232443" y="1157422"/>
                  <a:pt x="1230664" y="1156539"/>
                  <a:pt x="1229178" y="1156020"/>
                </a:cubicBezTo>
                <a:lnTo>
                  <a:pt x="1230944" y="1153230"/>
                </a:lnTo>
                <a:close/>
                <a:moveTo>
                  <a:pt x="498918" y="1143100"/>
                </a:moveTo>
                <a:cubicBezTo>
                  <a:pt x="501728" y="1142951"/>
                  <a:pt x="504501" y="1144486"/>
                  <a:pt x="506467" y="1145174"/>
                </a:cubicBezTo>
                <a:cubicBezTo>
                  <a:pt x="502238" y="1157267"/>
                  <a:pt x="497046" y="1153191"/>
                  <a:pt x="491148" y="1151127"/>
                </a:cubicBezTo>
                <a:cubicBezTo>
                  <a:pt x="493262" y="1145081"/>
                  <a:pt x="496108" y="1143248"/>
                  <a:pt x="498918" y="1143100"/>
                </a:cubicBezTo>
                <a:close/>
                <a:moveTo>
                  <a:pt x="1119852" y="1141412"/>
                </a:moveTo>
                <a:cubicBezTo>
                  <a:pt x="1123005" y="1143310"/>
                  <a:pt x="1126006" y="1146481"/>
                  <a:pt x="1128813" y="1148524"/>
                </a:cubicBezTo>
                <a:cubicBezTo>
                  <a:pt x="1135864" y="1155232"/>
                  <a:pt x="1143573" y="1160049"/>
                  <a:pt x="1150272" y="1166634"/>
                </a:cubicBezTo>
                <a:cubicBezTo>
                  <a:pt x="1137295" y="1157854"/>
                  <a:pt x="1123308" y="1150842"/>
                  <a:pt x="1109981" y="1141941"/>
                </a:cubicBezTo>
                <a:cubicBezTo>
                  <a:pt x="1113396" y="1138890"/>
                  <a:pt x="1116700" y="1139514"/>
                  <a:pt x="1119852" y="1141412"/>
                </a:cubicBezTo>
                <a:close/>
                <a:moveTo>
                  <a:pt x="1471700" y="1140617"/>
                </a:moveTo>
                <a:cubicBezTo>
                  <a:pt x="1484552" y="1140399"/>
                  <a:pt x="1494543" y="1162330"/>
                  <a:pt x="1502887" y="1171732"/>
                </a:cubicBezTo>
                <a:cubicBezTo>
                  <a:pt x="1487763" y="1164283"/>
                  <a:pt x="1472971" y="1156950"/>
                  <a:pt x="1457849" y="1149503"/>
                </a:cubicBezTo>
                <a:cubicBezTo>
                  <a:pt x="1462814" y="1143224"/>
                  <a:pt x="1467415" y="1140690"/>
                  <a:pt x="1471700" y="1140617"/>
                </a:cubicBezTo>
                <a:close/>
                <a:moveTo>
                  <a:pt x="1087558" y="1139213"/>
                </a:moveTo>
                <a:cubicBezTo>
                  <a:pt x="1091093" y="1138213"/>
                  <a:pt x="1095221" y="1139657"/>
                  <a:pt x="1098316" y="1140739"/>
                </a:cubicBezTo>
                <a:cubicBezTo>
                  <a:pt x="1127137" y="1170929"/>
                  <a:pt x="1153667" y="1199948"/>
                  <a:pt x="1182616" y="1229777"/>
                </a:cubicBezTo>
                <a:lnTo>
                  <a:pt x="1164742" y="1220891"/>
                </a:lnTo>
                <a:lnTo>
                  <a:pt x="1159470" y="1224329"/>
                </a:lnTo>
                <a:cubicBezTo>
                  <a:pt x="1157659" y="1224687"/>
                  <a:pt x="1155988" y="1224243"/>
                  <a:pt x="1154660" y="1223214"/>
                </a:cubicBezTo>
                <a:lnTo>
                  <a:pt x="1152724" y="1212925"/>
                </a:lnTo>
                <a:lnTo>
                  <a:pt x="1141729" y="1204837"/>
                </a:lnTo>
                <a:cubicBezTo>
                  <a:pt x="1129150" y="1194720"/>
                  <a:pt x="1116815" y="1183899"/>
                  <a:pt x="1102320" y="1175665"/>
                </a:cubicBezTo>
                <a:cubicBezTo>
                  <a:pt x="1094761" y="1170787"/>
                  <a:pt x="1082376" y="1166457"/>
                  <a:pt x="1080362" y="1152343"/>
                </a:cubicBezTo>
                <a:cubicBezTo>
                  <a:pt x="1081083" y="1143654"/>
                  <a:pt x="1084024" y="1140212"/>
                  <a:pt x="1087558" y="1139213"/>
                </a:cubicBezTo>
                <a:close/>
                <a:moveTo>
                  <a:pt x="1224238" y="1137744"/>
                </a:moveTo>
                <a:cubicBezTo>
                  <a:pt x="1224897" y="1142342"/>
                  <a:pt x="1222856" y="1148177"/>
                  <a:pt x="1222501" y="1154604"/>
                </a:cubicBezTo>
                <a:cubicBezTo>
                  <a:pt x="1219478" y="1151362"/>
                  <a:pt x="1216117" y="1148004"/>
                  <a:pt x="1212755" y="1144647"/>
                </a:cubicBezTo>
                <a:cubicBezTo>
                  <a:pt x="1216137" y="1141462"/>
                  <a:pt x="1220521" y="1140811"/>
                  <a:pt x="1224238" y="1137744"/>
                </a:cubicBezTo>
                <a:close/>
                <a:moveTo>
                  <a:pt x="2205030" y="1136728"/>
                </a:moveTo>
                <a:cubicBezTo>
                  <a:pt x="2207710" y="1136535"/>
                  <a:pt x="2210328" y="1138016"/>
                  <a:pt x="2212191" y="1138667"/>
                </a:cubicBezTo>
                <a:cubicBezTo>
                  <a:pt x="2207963" y="1150760"/>
                  <a:pt x="2203079" y="1146791"/>
                  <a:pt x="2197491" y="1144837"/>
                </a:cubicBezTo>
                <a:cubicBezTo>
                  <a:pt x="2199605" y="1138790"/>
                  <a:pt x="2202348" y="1136922"/>
                  <a:pt x="2205030" y="1136728"/>
                </a:cubicBezTo>
                <a:close/>
                <a:moveTo>
                  <a:pt x="3827757" y="1134493"/>
                </a:moveTo>
                <a:cubicBezTo>
                  <a:pt x="3821148" y="1135016"/>
                  <a:pt x="3814496" y="1137212"/>
                  <a:pt x="3806969" y="1138478"/>
                </a:cubicBezTo>
                <a:cubicBezTo>
                  <a:pt x="3809763" y="1140538"/>
                  <a:pt x="3812763" y="1141897"/>
                  <a:pt x="3815935" y="1142727"/>
                </a:cubicBezTo>
                <a:cubicBezTo>
                  <a:pt x="3819108" y="1143558"/>
                  <a:pt x="3822454" y="1143859"/>
                  <a:pt x="3825941" y="1143803"/>
                </a:cubicBezTo>
                <a:cubicBezTo>
                  <a:pt x="3832913" y="1143688"/>
                  <a:pt x="3840447" y="1142145"/>
                  <a:pt x="3848283" y="1140538"/>
                </a:cubicBezTo>
                <a:cubicBezTo>
                  <a:pt x="3840929" y="1135117"/>
                  <a:pt x="3834365" y="1133970"/>
                  <a:pt x="3827757" y="1134493"/>
                </a:cubicBezTo>
                <a:close/>
                <a:moveTo>
                  <a:pt x="493028" y="1130099"/>
                </a:moveTo>
                <a:cubicBezTo>
                  <a:pt x="490291" y="1137926"/>
                  <a:pt x="486136" y="1138668"/>
                  <a:pt x="482349" y="1137345"/>
                </a:cubicBezTo>
                <a:cubicBezTo>
                  <a:pt x="485086" y="1129518"/>
                  <a:pt x="489556" y="1128885"/>
                  <a:pt x="493028" y="1130099"/>
                </a:cubicBezTo>
                <a:close/>
                <a:moveTo>
                  <a:pt x="1685441" y="1129788"/>
                </a:moveTo>
                <a:cubicBezTo>
                  <a:pt x="1690722" y="1131586"/>
                  <a:pt x="1694028" y="1136619"/>
                  <a:pt x="1690552" y="1146562"/>
                </a:cubicBezTo>
                <a:cubicBezTo>
                  <a:pt x="1683116" y="1142070"/>
                  <a:pt x="1675798" y="1137245"/>
                  <a:pt x="1668480" y="1132417"/>
                </a:cubicBezTo>
                <a:cubicBezTo>
                  <a:pt x="1672904" y="1129424"/>
                  <a:pt x="1680160" y="1127989"/>
                  <a:pt x="1685441" y="1129788"/>
                </a:cubicBezTo>
                <a:close/>
                <a:moveTo>
                  <a:pt x="2075740" y="1124359"/>
                </a:moveTo>
                <a:cubicBezTo>
                  <a:pt x="2081379" y="1126332"/>
                  <a:pt x="2087017" y="1128302"/>
                  <a:pt x="2092657" y="1130274"/>
                </a:cubicBezTo>
                <a:cubicBezTo>
                  <a:pt x="2090575" y="1136233"/>
                  <a:pt x="2086612" y="1141532"/>
                  <a:pt x="2083459" y="1144517"/>
                </a:cubicBezTo>
                <a:cubicBezTo>
                  <a:pt x="2078398" y="1140890"/>
                  <a:pt x="2071574" y="1136276"/>
                  <a:pt x="2075740" y="1124359"/>
                </a:cubicBezTo>
                <a:close/>
                <a:moveTo>
                  <a:pt x="1104518" y="1123449"/>
                </a:moveTo>
                <a:cubicBezTo>
                  <a:pt x="1108450" y="1124823"/>
                  <a:pt x="1111698" y="1128155"/>
                  <a:pt x="1114944" y="1131486"/>
                </a:cubicBezTo>
                <a:cubicBezTo>
                  <a:pt x="1111952" y="1133734"/>
                  <a:pt x="1108490" y="1134170"/>
                  <a:pt x="1106204" y="1132823"/>
                </a:cubicBezTo>
                <a:cubicBezTo>
                  <a:pt x="1103919" y="1131475"/>
                  <a:pt x="1102808" y="1128341"/>
                  <a:pt x="1104518" y="1123449"/>
                </a:cubicBezTo>
                <a:close/>
                <a:moveTo>
                  <a:pt x="617284" y="1120044"/>
                </a:moveTo>
                <a:cubicBezTo>
                  <a:pt x="615231" y="1125914"/>
                  <a:pt x="611949" y="1129160"/>
                  <a:pt x="608121" y="1127823"/>
                </a:cubicBezTo>
                <a:cubicBezTo>
                  <a:pt x="610857" y="1119993"/>
                  <a:pt x="613456" y="1118705"/>
                  <a:pt x="617284" y="1120044"/>
                </a:cubicBezTo>
                <a:close/>
                <a:moveTo>
                  <a:pt x="1873024" y="1118313"/>
                </a:moveTo>
                <a:cubicBezTo>
                  <a:pt x="1873565" y="1122745"/>
                  <a:pt x="1874107" y="1127179"/>
                  <a:pt x="1874648" y="1131612"/>
                </a:cubicBezTo>
                <a:cubicBezTo>
                  <a:pt x="1870260" y="1132204"/>
                  <a:pt x="1865874" y="1132791"/>
                  <a:pt x="1861487" y="1133376"/>
                </a:cubicBezTo>
                <a:cubicBezTo>
                  <a:pt x="1867197" y="1129007"/>
                  <a:pt x="1871042" y="1123985"/>
                  <a:pt x="1873024" y="1118313"/>
                </a:cubicBezTo>
                <a:close/>
                <a:moveTo>
                  <a:pt x="802999" y="1118064"/>
                </a:moveTo>
                <a:cubicBezTo>
                  <a:pt x="803918" y="1118385"/>
                  <a:pt x="804561" y="1119621"/>
                  <a:pt x="804887" y="1121761"/>
                </a:cubicBezTo>
                <a:cubicBezTo>
                  <a:pt x="802340" y="1122897"/>
                  <a:pt x="801816" y="1124403"/>
                  <a:pt x="799901" y="1123733"/>
                </a:cubicBezTo>
                <a:cubicBezTo>
                  <a:pt x="800426" y="1122228"/>
                  <a:pt x="798830" y="1121670"/>
                  <a:pt x="799461" y="1119864"/>
                </a:cubicBezTo>
                <a:lnTo>
                  <a:pt x="800798" y="1119185"/>
                </a:lnTo>
                <a:close/>
                <a:moveTo>
                  <a:pt x="783510" y="1118037"/>
                </a:moveTo>
                <a:lnTo>
                  <a:pt x="782753" y="1118556"/>
                </a:lnTo>
                <a:cubicBezTo>
                  <a:pt x="782324" y="1118849"/>
                  <a:pt x="782430" y="1118775"/>
                  <a:pt x="782833" y="1118500"/>
                </a:cubicBezTo>
                <a:close/>
                <a:moveTo>
                  <a:pt x="785602" y="1116607"/>
                </a:moveTo>
                <a:lnTo>
                  <a:pt x="783510" y="1118037"/>
                </a:lnTo>
                <a:lnTo>
                  <a:pt x="784682" y="1117236"/>
                </a:lnTo>
                <a:close/>
                <a:moveTo>
                  <a:pt x="787899" y="1115036"/>
                </a:moveTo>
                <a:lnTo>
                  <a:pt x="785602" y="1116607"/>
                </a:lnTo>
                <a:lnTo>
                  <a:pt x="786854" y="1115750"/>
                </a:lnTo>
                <a:cubicBezTo>
                  <a:pt x="787471" y="1115330"/>
                  <a:pt x="787899" y="1115036"/>
                  <a:pt x="787899" y="1115036"/>
                </a:cubicBezTo>
                <a:close/>
                <a:moveTo>
                  <a:pt x="3584986" y="1114132"/>
                </a:moveTo>
                <a:cubicBezTo>
                  <a:pt x="3574911" y="1115419"/>
                  <a:pt x="3570549" y="1117956"/>
                  <a:pt x="3581910" y="1120942"/>
                </a:cubicBezTo>
                <a:cubicBezTo>
                  <a:pt x="3585155" y="1121794"/>
                  <a:pt x="3589685" y="1122686"/>
                  <a:pt x="3595730" y="1123593"/>
                </a:cubicBezTo>
                <a:cubicBezTo>
                  <a:pt x="3644102" y="1130856"/>
                  <a:pt x="3721818" y="1139308"/>
                  <a:pt x="3777595" y="1138403"/>
                </a:cubicBezTo>
                <a:cubicBezTo>
                  <a:pt x="3729426" y="1123340"/>
                  <a:pt x="3681470" y="1123195"/>
                  <a:pt x="3622336" y="1114814"/>
                </a:cubicBezTo>
                <a:cubicBezTo>
                  <a:pt x="3610848" y="1112806"/>
                  <a:pt x="3595061" y="1112844"/>
                  <a:pt x="3584986" y="1114132"/>
                </a:cubicBezTo>
                <a:close/>
                <a:moveTo>
                  <a:pt x="1188072" y="1113761"/>
                </a:moveTo>
                <a:cubicBezTo>
                  <a:pt x="1192241" y="1115217"/>
                  <a:pt x="1193638" y="1117921"/>
                  <a:pt x="1197808" y="1119379"/>
                </a:cubicBezTo>
                <a:cubicBezTo>
                  <a:pt x="1202684" y="1125516"/>
                  <a:pt x="1210335" y="1130406"/>
                  <a:pt x="1215899" y="1134567"/>
                </a:cubicBezTo>
                <a:cubicBezTo>
                  <a:pt x="1207924" y="1140644"/>
                  <a:pt x="1201153" y="1139938"/>
                  <a:pt x="1194808" y="1137166"/>
                </a:cubicBezTo>
                <a:cubicBezTo>
                  <a:pt x="1188463" y="1134394"/>
                  <a:pt x="1182550" y="1129556"/>
                  <a:pt x="1176293" y="1127369"/>
                </a:cubicBezTo>
                <a:cubicBezTo>
                  <a:pt x="1180451" y="1122174"/>
                  <a:pt x="1184606" y="1116980"/>
                  <a:pt x="1188072" y="1113761"/>
                </a:cubicBezTo>
                <a:close/>
                <a:moveTo>
                  <a:pt x="1045950" y="1104592"/>
                </a:moveTo>
                <a:cubicBezTo>
                  <a:pt x="1054323" y="1107518"/>
                  <a:pt x="1055801" y="1116730"/>
                  <a:pt x="1064174" y="1119658"/>
                </a:cubicBezTo>
                <a:cubicBezTo>
                  <a:pt x="1068359" y="1121121"/>
                  <a:pt x="1072546" y="1122585"/>
                  <a:pt x="1076732" y="1124049"/>
                </a:cubicBezTo>
                <a:cubicBezTo>
                  <a:pt x="1074700" y="1129861"/>
                  <a:pt x="1071991" y="1137610"/>
                  <a:pt x="1069959" y="1143421"/>
                </a:cubicBezTo>
                <a:cubicBezTo>
                  <a:pt x="1064358" y="1139290"/>
                  <a:pt x="1023848" y="1120779"/>
                  <a:pt x="1045950" y="1104592"/>
                </a:cubicBezTo>
                <a:close/>
                <a:moveTo>
                  <a:pt x="505894" y="1102562"/>
                </a:moveTo>
                <a:cubicBezTo>
                  <a:pt x="509410" y="1104070"/>
                  <a:pt x="512536" y="1106833"/>
                  <a:pt x="515315" y="1108920"/>
                </a:cubicBezTo>
                <a:cubicBezTo>
                  <a:pt x="524459" y="1116202"/>
                  <a:pt x="532792" y="1119116"/>
                  <a:pt x="542402" y="1125076"/>
                </a:cubicBezTo>
                <a:cubicBezTo>
                  <a:pt x="540434" y="1130704"/>
                  <a:pt x="537657" y="1138649"/>
                  <a:pt x="535574" y="1144606"/>
                </a:cubicBezTo>
                <a:cubicBezTo>
                  <a:pt x="521681" y="1130832"/>
                  <a:pt x="507790" y="1117062"/>
                  <a:pt x="494132" y="1103743"/>
                </a:cubicBezTo>
                <a:cubicBezTo>
                  <a:pt x="498472" y="1100803"/>
                  <a:pt x="502378" y="1101054"/>
                  <a:pt x="505894" y="1102562"/>
                </a:cubicBezTo>
                <a:close/>
                <a:moveTo>
                  <a:pt x="185255" y="1101928"/>
                </a:moveTo>
                <a:cubicBezTo>
                  <a:pt x="196023" y="1110040"/>
                  <a:pt x="207132" y="1116097"/>
                  <a:pt x="218577" y="1122272"/>
                </a:cubicBezTo>
                <a:cubicBezTo>
                  <a:pt x="215369" y="1126585"/>
                  <a:pt x="212102" y="1127890"/>
                  <a:pt x="208901" y="1127314"/>
                </a:cubicBezTo>
                <a:cubicBezTo>
                  <a:pt x="199302" y="1125589"/>
                  <a:pt x="190300" y="1106952"/>
                  <a:pt x="185255" y="1101928"/>
                </a:cubicBezTo>
                <a:close/>
                <a:moveTo>
                  <a:pt x="564725" y="1101677"/>
                </a:moveTo>
                <a:cubicBezTo>
                  <a:pt x="568494" y="1109689"/>
                  <a:pt x="570192" y="1119210"/>
                  <a:pt x="573960" y="1127226"/>
                </a:cubicBezTo>
                <a:cubicBezTo>
                  <a:pt x="566038" y="1124456"/>
                  <a:pt x="557772" y="1121566"/>
                  <a:pt x="551573" y="1119399"/>
                </a:cubicBezTo>
                <a:cubicBezTo>
                  <a:pt x="555726" y="1114153"/>
                  <a:pt x="560575" y="1106921"/>
                  <a:pt x="564725" y="1101677"/>
                </a:cubicBezTo>
                <a:close/>
                <a:moveTo>
                  <a:pt x="542941" y="1094878"/>
                </a:moveTo>
                <a:cubicBezTo>
                  <a:pt x="546173" y="1095184"/>
                  <a:pt x="549149" y="1096224"/>
                  <a:pt x="552125" y="1097264"/>
                </a:cubicBezTo>
                <a:cubicBezTo>
                  <a:pt x="551441" y="1099221"/>
                  <a:pt x="550072" y="1103135"/>
                  <a:pt x="548703" y="1107050"/>
                </a:cubicBezTo>
                <a:cubicBezTo>
                  <a:pt x="543436" y="1103012"/>
                  <a:pt x="538168" y="1098973"/>
                  <a:pt x="532218" y="1096893"/>
                </a:cubicBezTo>
                <a:cubicBezTo>
                  <a:pt x="536218" y="1094998"/>
                  <a:pt x="539708" y="1094570"/>
                  <a:pt x="542941" y="1094878"/>
                </a:cubicBezTo>
                <a:close/>
                <a:moveTo>
                  <a:pt x="1632588" y="1094206"/>
                </a:moveTo>
                <a:cubicBezTo>
                  <a:pt x="1638463" y="1094804"/>
                  <a:pt x="1642856" y="1102989"/>
                  <a:pt x="1646444" y="1105906"/>
                </a:cubicBezTo>
                <a:cubicBezTo>
                  <a:pt x="1654731" y="1113235"/>
                  <a:pt x="1663702" y="1118586"/>
                  <a:pt x="1672679" y="1123942"/>
                </a:cubicBezTo>
                <a:cubicBezTo>
                  <a:pt x="1671988" y="1125916"/>
                  <a:pt x="1669364" y="1127215"/>
                  <a:pt x="1668675" y="1129188"/>
                </a:cubicBezTo>
                <a:cubicBezTo>
                  <a:pt x="1653350" y="1117184"/>
                  <a:pt x="1639588" y="1107941"/>
                  <a:pt x="1626195" y="1096611"/>
                </a:cubicBezTo>
                <a:cubicBezTo>
                  <a:pt x="1628508" y="1094650"/>
                  <a:pt x="1630631" y="1094006"/>
                  <a:pt x="1632588" y="1094206"/>
                </a:cubicBezTo>
                <a:close/>
                <a:moveTo>
                  <a:pt x="2137541" y="1094074"/>
                </a:moveTo>
                <a:cubicBezTo>
                  <a:pt x="2135558" y="1099747"/>
                  <a:pt x="2133574" y="1105419"/>
                  <a:pt x="2131591" y="1111092"/>
                </a:cubicBezTo>
                <a:cubicBezTo>
                  <a:pt x="2128081" y="1109864"/>
                  <a:pt x="2124913" y="1106636"/>
                  <a:pt x="2121746" y="1103405"/>
                </a:cubicBezTo>
                <a:cubicBezTo>
                  <a:pt x="2126896" y="1100964"/>
                  <a:pt x="2132047" y="1098520"/>
                  <a:pt x="2137541" y="1094074"/>
                </a:cubicBezTo>
                <a:close/>
                <a:moveTo>
                  <a:pt x="249659" y="1091786"/>
                </a:moveTo>
                <a:lnTo>
                  <a:pt x="249490" y="1092035"/>
                </a:lnTo>
                <a:cubicBezTo>
                  <a:pt x="248887" y="1092915"/>
                  <a:pt x="248585" y="1093355"/>
                  <a:pt x="249037" y="1092696"/>
                </a:cubicBezTo>
                <a:close/>
                <a:moveTo>
                  <a:pt x="2044447" y="1090112"/>
                </a:moveTo>
                <a:cubicBezTo>
                  <a:pt x="2047051" y="1089582"/>
                  <a:pt x="2049717" y="1090241"/>
                  <a:pt x="2052326" y="1091426"/>
                </a:cubicBezTo>
                <a:cubicBezTo>
                  <a:pt x="2057544" y="1093798"/>
                  <a:pt x="2062531" y="1098283"/>
                  <a:pt x="2066316" y="1099605"/>
                </a:cubicBezTo>
                <a:cubicBezTo>
                  <a:pt x="2060240" y="1110645"/>
                  <a:pt x="2054494" y="1121802"/>
                  <a:pt x="2049102" y="1130884"/>
                </a:cubicBezTo>
                <a:cubicBezTo>
                  <a:pt x="2047887" y="1121683"/>
                  <a:pt x="2046672" y="1112483"/>
                  <a:pt x="2040067" y="1112369"/>
                </a:cubicBezTo>
                <a:cubicBezTo>
                  <a:pt x="2033460" y="1112252"/>
                  <a:pt x="2029585" y="1104316"/>
                  <a:pt x="2036952" y="1095925"/>
                </a:cubicBezTo>
                <a:cubicBezTo>
                  <a:pt x="2039305" y="1092359"/>
                  <a:pt x="2041844" y="1090642"/>
                  <a:pt x="2044447" y="1090112"/>
                </a:cubicBezTo>
                <a:close/>
                <a:moveTo>
                  <a:pt x="251275" y="1089422"/>
                </a:moveTo>
                <a:lnTo>
                  <a:pt x="249659" y="1091786"/>
                </a:lnTo>
                <a:lnTo>
                  <a:pt x="250334" y="1090795"/>
                </a:lnTo>
                <a:close/>
                <a:moveTo>
                  <a:pt x="1072778" y="1088758"/>
                </a:moveTo>
                <a:cubicBezTo>
                  <a:pt x="1075924" y="1087814"/>
                  <a:pt x="1079504" y="1088581"/>
                  <a:pt x="1083062" y="1090209"/>
                </a:cubicBezTo>
                <a:cubicBezTo>
                  <a:pt x="1090176" y="1093461"/>
                  <a:pt x="1097202" y="1100150"/>
                  <a:pt x="1100494" y="1103463"/>
                </a:cubicBezTo>
                <a:cubicBezTo>
                  <a:pt x="1107079" y="1110086"/>
                  <a:pt x="1101694" y="1125493"/>
                  <a:pt x="1091779" y="1122027"/>
                </a:cubicBezTo>
                <a:lnTo>
                  <a:pt x="1082773" y="1114979"/>
                </a:lnTo>
                <a:lnTo>
                  <a:pt x="1082680" y="1115089"/>
                </a:lnTo>
                <a:cubicBezTo>
                  <a:pt x="1080104" y="1115663"/>
                  <a:pt x="1077321" y="1114641"/>
                  <a:pt x="1074680" y="1113443"/>
                </a:cubicBezTo>
                <a:cubicBezTo>
                  <a:pt x="1072919" y="1112644"/>
                  <a:pt x="1071221" y="1111767"/>
                  <a:pt x="1069691" y="1111233"/>
                </a:cubicBezTo>
                <a:lnTo>
                  <a:pt x="1072913" y="1105846"/>
                </a:lnTo>
                <a:lnTo>
                  <a:pt x="1065095" y="1097571"/>
                </a:lnTo>
                <a:cubicBezTo>
                  <a:pt x="1066919" y="1092354"/>
                  <a:pt x="1069631" y="1089701"/>
                  <a:pt x="1072778" y="1088758"/>
                </a:cubicBezTo>
                <a:close/>
                <a:moveTo>
                  <a:pt x="1030270" y="1087761"/>
                </a:moveTo>
                <a:cubicBezTo>
                  <a:pt x="1036221" y="1089842"/>
                  <a:pt x="1041611" y="1093527"/>
                  <a:pt x="1046889" y="1097533"/>
                </a:cubicBezTo>
                <a:cubicBezTo>
                  <a:pt x="1044720" y="1100557"/>
                  <a:pt x="1042724" y="1101887"/>
                  <a:pt x="1040920" y="1102071"/>
                </a:cubicBezTo>
                <a:cubicBezTo>
                  <a:pt x="1039568" y="1102210"/>
                  <a:pt x="1038321" y="1101707"/>
                  <a:pt x="1037190" y="1100792"/>
                </a:cubicBezTo>
                <a:cubicBezTo>
                  <a:pt x="1033795" y="1098048"/>
                  <a:pt x="1031430" y="1091611"/>
                  <a:pt x="1030270" y="1087761"/>
                </a:cubicBezTo>
                <a:close/>
                <a:moveTo>
                  <a:pt x="1158077" y="1087073"/>
                </a:moveTo>
                <a:cubicBezTo>
                  <a:pt x="1164088" y="1089173"/>
                  <a:pt x="1170453" y="1091399"/>
                  <a:pt x="1176819" y="1093625"/>
                </a:cubicBezTo>
                <a:lnTo>
                  <a:pt x="1171731" y="1113631"/>
                </a:lnTo>
                <a:lnTo>
                  <a:pt x="1176322" y="1114842"/>
                </a:lnTo>
                <a:cubicBezTo>
                  <a:pt x="1172954" y="1124471"/>
                  <a:pt x="1165503" y="1121866"/>
                  <a:pt x="1161777" y="1120563"/>
                </a:cubicBezTo>
                <a:cubicBezTo>
                  <a:pt x="1162758" y="1117755"/>
                  <a:pt x="1163811" y="1115872"/>
                  <a:pt x="1164920" y="1114655"/>
                </a:cubicBezTo>
                <a:lnTo>
                  <a:pt x="1166540" y="1113779"/>
                </a:lnTo>
                <a:lnTo>
                  <a:pt x="1159769" y="1105498"/>
                </a:lnTo>
                <a:cubicBezTo>
                  <a:pt x="1156761" y="1100767"/>
                  <a:pt x="1155254" y="1095145"/>
                  <a:pt x="1158077" y="1087073"/>
                </a:cubicBezTo>
                <a:close/>
                <a:moveTo>
                  <a:pt x="240284" y="1086226"/>
                </a:moveTo>
                <a:cubicBezTo>
                  <a:pt x="243410" y="1087135"/>
                  <a:pt x="243761" y="1094012"/>
                  <a:pt x="244181" y="1092808"/>
                </a:cubicBezTo>
                <a:cubicBezTo>
                  <a:pt x="241439" y="1093649"/>
                  <a:pt x="238308" y="1088593"/>
                  <a:pt x="236127" y="1087828"/>
                </a:cubicBezTo>
                <a:cubicBezTo>
                  <a:pt x="237892" y="1086284"/>
                  <a:pt x="239241" y="1085924"/>
                  <a:pt x="240284" y="1086226"/>
                </a:cubicBezTo>
                <a:close/>
                <a:moveTo>
                  <a:pt x="819295" y="1084228"/>
                </a:moveTo>
                <a:cubicBezTo>
                  <a:pt x="817234" y="1090121"/>
                  <a:pt x="817815" y="1094733"/>
                  <a:pt x="821724" y="1096101"/>
                </a:cubicBezTo>
                <a:cubicBezTo>
                  <a:pt x="824471" y="1088244"/>
                  <a:pt x="823203" y="1085595"/>
                  <a:pt x="819295" y="1084228"/>
                </a:cubicBezTo>
                <a:close/>
                <a:moveTo>
                  <a:pt x="2329042" y="1083915"/>
                </a:moveTo>
                <a:cubicBezTo>
                  <a:pt x="2332711" y="1084735"/>
                  <a:pt x="2336416" y="1087713"/>
                  <a:pt x="2339236" y="1088699"/>
                </a:cubicBezTo>
                <a:cubicBezTo>
                  <a:pt x="2336556" y="1096365"/>
                  <a:pt x="2332931" y="1097685"/>
                  <a:pt x="2329259" y="1096869"/>
                </a:cubicBezTo>
                <a:cubicBezTo>
                  <a:pt x="2325590" y="1096054"/>
                  <a:pt x="2321884" y="1093076"/>
                  <a:pt x="2319067" y="1092090"/>
                </a:cubicBezTo>
                <a:cubicBezTo>
                  <a:pt x="2321741" y="1084437"/>
                  <a:pt x="2325373" y="1083096"/>
                  <a:pt x="2329042" y="1083915"/>
                </a:cubicBezTo>
                <a:close/>
                <a:moveTo>
                  <a:pt x="571152" y="1082828"/>
                </a:moveTo>
                <a:cubicBezTo>
                  <a:pt x="575193" y="1084240"/>
                  <a:pt x="582939" y="1086948"/>
                  <a:pt x="579663" y="1096318"/>
                </a:cubicBezTo>
                <a:cubicBezTo>
                  <a:pt x="573603" y="1094201"/>
                  <a:pt x="567220" y="1094073"/>
                  <a:pt x="571152" y="1082828"/>
                </a:cubicBezTo>
                <a:close/>
                <a:moveTo>
                  <a:pt x="1808328" y="1082740"/>
                </a:moveTo>
                <a:cubicBezTo>
                  <a:pt x="1816596" y="1085631"/>
                  <a:pt x="1810408" y="1090054"/>
                  <a:pt x="1804906" y="1092524"/>
                </a:cubicBezTo>
                <a:cubicBezTo>
                  <a:pt x="1806274" y="1088610"/>
                  <a:pt x="1807643" y="1084697"/>
                  <a:pt x="1808328" y="1082740"/>
                </a:cubicBezTo>
                <a:close/>
                <a:moveTo>
                  <a:pt x="1193002" y="1082007"/>
                </a:moveTo>
                <a:lnTo>
                  <a:pt x="1206239" y="1088346"/>
                </a:lnTo>
                <a:lnTo>
                  <a:pt x="1217886" y="1087937"/>
                </a:lnTo>
                <a:lnTo>
                  <a:pt x="1221223" y="1091233"/>
                </a:lnTo>
                <a:lnTo>
                  <a:pt x="1223827" y="1091215"/>
                </a:lnTo>
                <a:cubicBezTo>
                  <a:pt x="1227784" y="1090126"/>
                  <a:pt x="1231877" y="1087796"/>
                  <a:pt x="1236066" y="1083689"/>
                </a:cubicBezTo>
                <a:cubicBezTo>
                  <a:pt x="1241541" y="1090059"/>
                  <a:pt x="1246986" y="1098092"/>
                  <a:pt x="1251767" y="1107241"/>
                </a:cubicBezTo>
                <a:lnTo>
                  <a:pt x="1261970" y="1133579"/>
                </a:lnTo>
                <a:lnTo>
                  <a:pt x="1267703" y="1128794"/>
                </a:lnTo>
                <a:lnTo>
                  <a:pt x="1267339" y="1130577"/>
                </a:lnTo>
                <a:lnTo>
                  <a:pt x="1277970" y="1138042"/>
                </a:lnTo>
                <a:cubicBezTo>
                  <a:pt x="1282110" y="1140299"/>
                  <a:pt x="1286330" y="1142315"/>
                  <a:pt x="1289970" y="1144668"/>
                </a:cubicBezTo>
                <a:cubicBezTo>
                  <a:pt x="1285962" y="1149751"/>
                  <a:pt x="1280079" y="1153817"/>
                  <a:pt x="1274416" y="1158321"/>
                </a:cubicBezTo>
                <a:cubicBezTo>
                  <a:pt x="1275679" y="1148317"/>
                  <a:pt x="1274397" y="1139223"/>
                  <a:pt x="1266446" y="1136444"/>
                </a:cubicBezTo>
                <a:lnTo>
                  <a:pt x="1266454" y="1134386"/>
                </a:lnTo>
                <a:lnTo>
                  <a:pt x="1264286" y="1138570"/>
                </a:lnTo>
                <a:lnTo>
                  <a:pt x="1263398" y="1137494"/>
                </a:lnTo>
                <a:lnTo>
                  <a:pt x="1251024" y="1140116"/>
                </a:lnTo>
                <a:cubicBezTo>
                  <a:pt x="1247172" y="1140151"/>
                  <a:pt x="1243608" y="1139398"/>
                  <a:pt x="1240272" y="1138023"/>
                </a:cubicBezTo>
                <a:cubicBezTo>
                  <a:pt x="1220254" y="1129770"/>
                  <a:pt x="1208477" y="1099117"/>
                  <a:pt x="1193002" y="1082007"/>
                </a:cubicBezTo>
                <a:close/>
                <a:moveTo>
                  <a:pt x="1133906" y="1080065"/>
                </a:moveTo>
                <a:cubicBezTo>
                  <a:pt x="1136644" y="1079708"/>
                  <a:pt x="1139439" y="1080685"/>
                  <a:pt x="1141302" y="1081337"/>
                </a:cubicBezTo>
                <a:cubicBezTo>
                  <a:pt x="1137372" y="1092580"/>
                  <a:pt x="1132439" y="1088752"/>
                  <a:pt x="1126848" y="1086799"/>
                </a:cubicBezTo>
                <a:cubicBezTo>
                  <a:pt x="1128487" y="1082113"/>
                  <a:pt x="1131169" y="1080422"/>
                  <a:pt x="1133906" y="1080065"/>
                </a:cubicBezTo>
                <a:close/>
                <a:moveTo>
                  <a:pt x="1618227" y="1077880"/>
                </a:moveTo>
                <a:cubicBezTo>
                  <a:pt x="1621270" y="1081138"/>
                  <a:pt x="1624312" y="1084399"/>
                  <a:pt x="1627353" y="1087658"/>
                </a:cubicBezTo>
                <a:cubicBezTo>
                  <a:pt x="1624805" y="1088963"/>
                  <a:pt x="1624122" y="1090919"/>
                  <a:pt x="1622259" y="1090269"/>
                </a:cubicBezTo>
                <a:cubicBezTo>
                  <a:pt x="1618534" y="1088967"/>
                  <a:pt x="1615490" y="1085706"/>
                  <a:pt x="1618227" y="1077880"/>
                </a:cubicBezTo>
                <a:close/>
                <a:moveTo>
                  <a:pt x="267721" y="1077270"/>
                </a:moveTo>
                <a:cubicBezTo>
                  <a:pt x="264973" y="1085126"/>
                  <a:pt x="264977" y="1091740"/>
                  <a:pt x="264979" y="1098354"/>
                </a:cubicBezTo>
                <a:cubicBezTo>
                  <a:pt x="264292" y="1100321"/>
                  <a:pt x="261657" y="1101236"/>
                  <a:pt x="260972" y="1103199"/>
                </a:cubicBezTo>
                <a:cubicBezTo>
                  <a:pt x="256846" y="1108372"/>
                  <a:pt x="262347" y="1105885"/>
                  <a:pt x="264409" y="1106606"/>
                </a:cubicBezTo>
                <a:cubicBezTo>
                  <a:pt x="273231" y="1101239"/>
                  <a:pt x="280568" y="1112255"/>
                  <a:pt x="284697" y="1120314"/>
                </a:cubicBezTo>
                <a:cubicBezTo>
                  <a:pt x="300522" y="1147889"/>
                  <a:pt x="320469" y="1170294"/>
                  <a:pt x="338697" y="1196513"/>
                </a:cubicBezTo>
                <a:cubicBezTo>
                  <a:pt x="357390" y="1222515"/>
                  <a:pt x="375618" y="1248728"/>
                  <a:pt x="396256" y="1275784"/>
                </a:cubicBezTo>
                <a:cubicBezTo>
                  <a:pt x="405886" y="1287969"/>
                  <a:pt x="413568" y="1299106"/>
                  <a:pt x="422855" y="1311170"/>
                </a:cubicBezTo>
                <a:cubicBezTo>
                  <a:pt x="427670" y="1317263"/>
                  <a:pt x="432484" y="1323355"/>
                  <a:pt x="437985" y="1327482"/>
                </a:cubicBezTo>
                <a:cubicBezTo>
                  <a:pt x="444180" y="1336261"/>
                  <a:pt x="437302" y="1336061"/>
                  <a:pt x="435932" y="1346604"/>
                </a:cubicBezTo>
                <a:cubicBezTo>
                  <a:pt x="435252" y="1361798"/>
                  <a:pt x="450496" y="1371168"/>
                  <a:pt x="457258" y="1378309"/>
                </a:cubicBezTo>
                <a:cubicBezTo>
                  <a:pt x="466314" y="1385517"/>
                  <a:pt x="473537" y="1396859"/>
                  <a:pt x="483854" y="1407080"/>
                </a:cubicBezTo>
                <a:cubicBezTo>
                  <a:pt x="503115" y="1431448"/>
                  <a:pt x="524439" y="1456544"/>
                  <a:pt x="546106" y="1479548"/>
                </a:cubicBezTo>
                <a:cubicBezTo>
                  <a:pt x="564105" y="1500905"/>
                  <a:pt x="583709" y="1523190"/>
                  <a:pt x="600221" y="1548801"/>
                </a:cubicBezTo>
                <a:cubicBezTo>
                  <a:pt x="602972" y="1554174"/>
                  <a:pt x="612602" y="1566358"/>
                  <a:pt x="607220" y="1575130"/>
                </a:cubicBezTo>
                <a:cubicBezTo>
                  <a:pt x="602410" y="1582266"/>
                  <a:pt x="594156" y="1572768"/>
                  <a:pt x="590722" y="1582591"/>
                </a:cubicBezTo>
                <a:cubicBezTo>
                  <a:pt x="594848" y="1584033"/>
                  <a:pt x="598286" y="1587438"/>
                  <a:pt x="601038" y="1592810"/>
                </a:cubicBezTo>
                <a:cubicBezTo>
                  <a:pt x="596227" y="1593333"/>
                  <a:pt x="591415" y="1593855"/>
                  <a:pt x="587288" y="1592413"/>
                </a:cubicBezTo>
                <a:cubicBezTo>
                  <a:pt x="586605" y="1600991"/>
                  <a:pt x="589361" y="1619591"/>
                  <a:pt x="579051" y="1622600"/>
                </a:cubicBezTo>
                <a:cubicBezTo>
                  <a:pt x="577187" y="1622958"/>
                  <a:pt x="576043" y="1622511"/>
                  <a:pt x="575381" y="1621507"/>
                </a:cubicBezTo>
                <a:cubicBezTo>
                  <a:pt x="573398" y="1618488"/>
                  <a:pt x="575779" y="1610434"/>
                  <a:pt x="576292" y="1603999"/>
                </a:cubicBezTo>
                <a:cubicBezTo>
                  <a:pt x="574911" y="1588085"/>
                  <a:pt x="554286" y="1594101"/>
                  <a:pt x="561840" y="1572494"/>
                </a:cubicBezTo>
                <a:cubicBezTo>
                  <a:pt x="565968" y="1573937"/>
                  <a:pt x="571470" y="1578063"/>
                  <a:pt x="574903" y="1568242"/>
                </a:cubicBezTo>
                <a:cubicBezTo>
                  <a:pt x="572841" y="1567521"/>
                  <a:pt x="563214" y="1568564"/>
                  <a:pt x="566647" y="1558743"/>
                </a:cubicBezTo>
                <a:cubicBezTo>
                  <a:pt x="571344" y="1551934"/>
                  <a:pt x="568708" y="1552850"/>
                  <a:pt x="563441" y="1555783"/>
                </a:cubicBezTo>
                <a:cubicBezTo>
                  <a:pt x="549805" y="1561672"/>
                  <a:pt x="536742" y="1559309"/>
                  <a:pt x="523674" y="1550332"/>
                </a:cubicBezTo>
                <a:lnTo>
                  <a:pt x="518905" y="1546046"/>
                </a:lnTo>
                <a:lnTo>
                  <a:pt x="519800" y="1549676"/>
                </a:lnTo>
                <a:cubicBezTo>
                  <a:pt x="517202" y="1550965"/>
                  <a:pt x="514605" y="1552254"/>
                  <a:pt x="514605" y="1552254"/>
                </a:cubicBezTo>
                <a:cubicBezTo>
                  <a:pt x="514331" y="1549961"/>
                  <a:pt x="514365" y="1548326"/>
                  <a:pt x="514878" y="1546859"/>
                </a:cubicBezTo>
                <a:lnTo>
                  <a:pt x="516811" y="1544161"/>
                </a:lnTo>
                <a:lnTo>
                  <a:pt x="514648" y="1542216"/>
                </a:lnTo>
                <a:cubicBezTo>
                  <a:pt x="511467" y="1538899"/>
                  <a:pt x="508198" y="1535002"/>
                  <a:pt x="505102" y="1530615"/>
                </a:cubicBezTo>
                <a:cubicBezTo>
                  <a:pt x="502236" y="1525569"/>
                  <a:pt x="497420" y="1519477"/>
                  <a:pt x="492266" y="1522084"/>
                </a:cubicBezTo>
                <a:cubicBezTo>
                  <a:pt x="476568" y="1527250"/>
                  <a:pt x="468882" y="1502886"/>
                  <a:pt x="460627" y="1493387"/>
                </a:cubicBezTo>
                <a:cubicBezTo>
                  <a:pt x="473689" y="1489135"/>
                  <a:pt x="488813" y="1485604"/>
                  <a:pt x="502562" y="1479390"/>
                </a:cubicBezTo>
                <a:cubicBezTo>
                  <a:pt x="484560" y="1451418"/>
                  <a:pt x="467359" y="1421153"/>
                  <a:pt x="449815" y="1392976"/>
                </a:cubicBezTo>
                <a:cubicBezTo>
                  <a:pt x="440872" y="1378825"/>
                  <a:pt x="431929" y="1364677"/>
                  <a:pt x="421494" y="1348170"/>
                </a:cubicBezTo>
                <a:cubicBezTo>
                  <a:pt x="415646" y="1339512"/>
                  <a:pt x="408766" y="1326085"/>
                  <a:pt x="398451" y="1322479"/>
                </a:cubicBezTo>
                <a:cubicBezTo>
                  <a:pt x="399143" y="1333743"/>
                  <a:pt x="397087" y="1346252"/>
                  <a:pt x="397206" y="1359152"/>
                </a:cubicBezTo>
                <a:cubicBezTo>
                  <a:pt x="389643" y="1360917"/>
                  <a:pt x="380705" y="1359997"/>
                  <a:pt x="371080" y="1361041"/>
                </a:cubicBezTo>
                <a:cubicBezTo>
                  <a:pt x="374514" y="1351219"/>
                  <a:pt x="377833" y="1341724"/>
                  <a:pt x="381267" y="1331902"/>
                </a:cubicBezTo>
                <a:cubicBezTo>
                  <a:pt x="375078" y="1329738"/>
                  <a:pt x="366833" y="1340082"/>
                  <a:pt x="360644" y="1337918"/>
                </a:cubicBezTo>
                <a:cubicBezTo>
                  <a:pt x="350328" y="1334312"/>
                  <a:pt x="346542" y="1319762"/>
                  <a:pt x="339662" y="1312949"/>
                </a:cubicBezTo>
                <a:cubicBezTo>
                  <a:pt x="345077" y="1308778"/>
                  <a:pt x="347517" y="1303730"/>
                  <a:pt x="347984" y="1298928"/>
                </a:cubicBezTo>
                <a:lnTo>
                  <a:pt x="346622" y="1294071"/>
                </a:lnTo>
                <a:lnTo>
                  <a:pt x="344466" y="1286381"/>
                </a:lnTo>
                <a:cubicBezTo>
                  <a:pt x="339506" y="1280009"/>
                  <a:pt x="330655" y="1279119"/>
                  <a:pt x="325905" y="1292706"/>
                </a:cubicBezTo>
                <a:cubicBezTo>
                  <a:pt x="332094" y="1294871"/>
                  <a:pt x="341719" y="1293828"/>
                  <a:pt x="343096" y="1303127"/>
                </a:cubicBezTo>
                <a:cubicBezTo>
                  <a:pt x="326601" y="1317200"/>
                  <a:pt x="314213" y="1286415"/>
                  <a:pt x="303211" y="1278161"/>
                </a:cubicBezTo>
                <a:cubicBezTo>
                  <a:pt x="310771" y="1276394"/>
                  <a:pt x="319024" y="1279280"/>
                  <a:pt x="322458" y="1269457"/>
                </a:cubicBezTo>
                <a:cubicBezTo>
                  <a:pt x="310079" y="1265130"/>
                  <a:pt x="312020" y="1246334"/>
                  <a:pt x="307203" y="1233629"/>
                </a:cubicBezTo>
                <a:cubicBezTo>
                  <a:pt x="303414" y="1219077"/>
                  <a:pt x="295847" y="1207615"/>
                  <a:pt x="285532" y="1197395"/>
                </a:cubicBezTo>
                <a:cubicBezTo>
                  <a:pt x="264206" y="1172304"/>
                  <a:pt x="235668" y="1155711"/>
                  <a:pt x="214227" y="1130949"/>
                </a:cubicBezTo>
                <a:cubicBezTo>
                  <a:pt x="219728" y="1128462"/>
                  <a:pt x="221785" y="1115954"/>
                  <a:pt x="227971" y="1111504"/>
                </a:cubicBezTo>
                <a:cubicBezTo>
                  <a:pt x="234159" y="1107053"/>
                  <a:pt x="240346" y="1109216"/>
                  <a:pt x="245158" y="1108695"/>
                </a:cubicBezTo>
                <a:cubicBezTo>
                  <a:pt x="246534" y="1104767"/>
                  <a:pt x="245157" y="1102080"/>
                  <a:pt x="243780" y="1099394"/>
                </a:cubicBezTo>
                <a:cubicBezTo>
                  <a:pt x="245843" y="1100116"/>
                  <a:pt x="248593" y="1098872"/>
                  <a:pt x="249280" y="1096909"/>
                </a:cubicBezTo>
                <a:lnTo>
                  <a:pt x="251451" y="1089164"/>
                </a:lnTo>
                <a:lnTo>
                  <a:pt x="251626" y="1088543"/>
                </a:lnTo>
                <a:cubicBezTo>
                  <a:pt x="251939" y="1085990"/>
                  <a:pt x="251565" y="1083746"/>
                  <a:pt x="249847" y="1082041"/>
                </a:cubicBezTo>
                <a:cubicBezTo>
                  <a:pt x="257408" y="1080275"/>
                  <a:pt x="262221" y="1079755"/>
                  <a:pt x="267721" y="1077270"/>
                </a:cubicBezTo>
                <a:close/>
                <a:moveTo>
                  <a:pt x="334249" y="1074185"/>
                </a:moveTo>
                <a:cubicBezTo>
                  <a:pt x="337059" y="1074036"/>
                  <a:pt x="339831" y="1075571"/>
                  <a:pt x="341797" y="1076259"/>
                </a:cubicBezTo>
                <a:cubicBezTo>
                  <a:pt x="337569" y="1088353"/>
                  <a:pt x="330411" y="1083588"/>
                  <a:pt x="326479" y="1082213"/>
                </a:cubicBezTo>
                <a:cubicBezTo>
                  <a:pt x="328593" y="1076166"/>
                  <a:pt x="331439" y="1074334"/>
                  <a:pt x="334249" y="1074185"/>
                </a:cubicBezTo>
                <a:close/>
                <a:moveTo>
                  <a:pt x="1606733" y="1073861"/>
                </a:moveTo>
                <a:cubicBezTo>
                  <a:pt x="1610361" y="1075129"/>
                  <a:pt x="1610806" y="1079678"/>
                  <a:pt x="1608754" y="1085547"/>
                </a:cubicBezTo>
                <a:cubicBezTo>
                  <a:pt x="1605125" y="1084279"/>
                  <a:pt x="1603996" y="1081688"/>
                  <a:pt x="1606733" y="1073861"/>
                </a:cubicBezTo>
                <a:close/>
                <a:moveTo>
                  <a:pt x="2079845" y="1072874"/>
                </a:moveTo>
                <a:cubicBezTo>
                  <a:pt x="2082057" y="1072793"/>
                  <a:pt x="2084348" y="1074044"/>
                  <a:pt x="2086294" y="1074724"/>
                </a:cubicBezTo>
                <a:cubicBezTo>
                  <a:pt x="2082928" y="1084353"/>
                  <a:pt x="2077764" y="1080387"/>
                  <a:pt x="2073873" y="1079025"/>
                </a:cubicBezTo>
                <a:cubicBezTo>
                  <a:pt x="2075500" y="1074371"/>
                  <a:pt x="2077633" y="1072957"/>
                  <a:pt x="2079845" y="1072874"/>
                </a:cubicBezTo>
                <a:close/>
                <a:moveTo>
                  <a:pt x="1019835" y="1072770"/>
                </a:moveTo>
                <a:cubicBezTo>
                  <a:pt x="1017781" y="1078641"/>
                  <a:pt x="1014498" y="1081887"/>
                  <a:pt x="1010670" y="1080548"/>
                </a:cubicBezTo>
                <a:cubicBezTo>
                  <a:pt x="1013406" y="1072720"/>
                  <a:pt x="1016005" y="1071433"/>
                  <a:pt x="1019835" y="1072770"/>
                </a:cubicBezTo>
                <a:close/>
                <a:moveTo>
                  <a:pt x="232154" y="1071339"/>
                </a:moveTo>
                <a:cubicBezTo>
                  <a:pt x="236086" y="1072715"/>
                  <a:pt x="237325" y="1075482"/>
                  <a:pt x="240530" y="1078938"/>
                </a:cubicBezTo>
                <a:cubicBezTo>
                  <a:pt x="237836" y="1080330"/>
                  <a:pt x="235687" y="1080163"/>
                  <a:pt x="233814" y="1079216"/>
                </a:cubicBezTo>
                <a:cubicBezTo>
                  <a:pt x="231939" y="1078269"/>
                  <a:pt x="230334" y="1076542"/>
                  <a:pt x="228735" y="1074812"/>
                </a:cubicBezTo>
                <a:cubicBezTo>
                  <a:pt x="229462" y="1072733"/>
                  <a:pt x="232154" y="1071339"/>
                  <a:pt x="232154" y="1071339"/>
                </a:cubicBezTo>
                <a:close/>
                <a:moveTo>
                  <a:pt x="678925" y="1069758"/>
                </a:moveTo>
                <a:cubicBezTo>
                  <a:pt x="687172" y="1079259"/>
                  <a:pt x="695420" y="1088755"/>
                  <a:pt x="705729" y="1098975"/>
                </a:cubicBezTo>
                <a:cubicBezTo>
                  <a:pt x="710541" y="1105067"/>
                  <a:pt x="718100" y="1109916"/>
                  <a:pt x="721194" y="1119819"/>
                </a:cubicBezTo>
                <a:cubicBezTo>
                  <a:pt x="723598" y="1117903"/>
                  <a:pt x="724564" y="1115622"/>
                  <a:pt x="724608" y="1113226"/>
                </a:cubicBezTo>
                <a:lnTo>
                  <a:pt x="723974" y="1111050"/>
                </a:lnTo>
                <a:lnTo>
                  <a:pt x="722096" y="1115284"/>
                </a:lnTo>
                <a:cubicBezTo>
                  <a:pt x="721147" y="1116324"/>
                  <a:pt x="720107" y="1115961"/>
                  <a:pt x="718763" y="1113111"/>
                </a:cubicBezTo>
                <a:cubicBezTo>
                  <a:pt x="719997" y="1112629"/>
                  <a:pt x="720611" y="1112386"/>
                  <a:pt x="721374" y="1111874"/>
                </a:cubicBezTo>
                <a:lnTo>
                  <a:pt x="723667" y="1110004"/>
                </a:lnTo>
                <a:lnTo>
                  <a:pt x="722479" y="1105935"/>
                </a:lnTo>
                <a:cubicBezTo>
                  <a:pt x="719904" y="1101174"/>
                  <a:pt x="715695" y="1096945"/>
                  <a:pt x="713976" y="1095242"/>
                </a:cubicBezTo>
                <a:cubicBezTo>
                  <a:pt x="703668" y="1085025"/>
                  <a:pt x="695418" y="1068909"/>
                  <a:pt x="678925" y="1069758"/>
                </a:cubicBezTo>
                <a:close/>
                <a:moveTo>
                  <a:pt x="2874834" y="1069184"/>
                </a:moveTo>
                <a:lnTo>
                  <a:pt x="2955835" y="1086300"/>
                </a:lnTo>
                <a:lnTo>
                  <a:pt x="2954124" y="1086305"/>
                </a:lnTo>
                <a:cubicBezTo>
                  <a:pt x="2939212" y="1087028"/>
                  <a:pt x="2886810" y="1086274"/>
                  <a:pt x="2860548" y="1082350"/>
                </a:cubicBezTo>
                <a:cubicBezTo>
                  <a:pt x="2856170" y="1081694"/>
                  <a:pt x="2852518" y="1080952"/>
                  <a:pt x="2849888" y="1080114"/>
                </a:cubicBezTo>
                <a:cubicBezTo>
                  <a:pt x="2847257" y="1079275"/>
                  <a:pt x="2845646" y="1078342"/>
                  <a:pt x="2845353" y="1077304"/>
                </a:cubicBezTo>
                <a:cubicBezTo>
                  <a:pt x="2844845" y="1075525"/>
                  <a:pt x="2848591" y="1073871"/>
                  <a:pt x="2854796" y="1072392"/>
                </a:cubicBezTo>
                <a:close/>
                <a:moveTo>
                  <a:pt x="429818" y="1065829"/>
                </a:moveTo>
                <a:cubicBezTo>
                  <a:pt x="429909" y="1068933"/>
                  <a:pt x="429955" y="1070486"/>
                  <a:pt x="429532" y="1070850"/>
                </a:cubicBezTo>
                <a:cubicBezTo>
                  <a:pt x="429112" y="1071214"/>
                  <a:pt x="428221" y="1070392"/>
                  <a:pt x="426444" y="1068744"/>
                </a:cubicBezTo>
                <a:cubicBezTo>
                  <a:pt x="429180" y="1067653"/>
                  <a:pt x="429180" y="1067653"/>
                  <a:pt x="429818" y="1065829"/>
                </a:cubicBezTo>
                <a:close/>
                <a:moveTo>
                  <a:pt x="916672" y="1061183"/>
                </a:moveTo>
                <a:cubicBezTo>
                  <a:pt x="936232" y="1074688"/>
                  <a:pt x="956153" y="1086099"/>
                  <a:pt x="978481" y="1091680"/>
                </a:cubicBezTo>
                <a:cubicBezTo>
                  <a:pt x="975823" y="1092975"/>
                  <a:pt x="975127" y="1094962"/>
                  <a:pt x="972471" y="1096252"/>
                </a:cubicBezTo>
                <a:cubicBezTo>
                  <a:pt x="976984" y="1102277"/>
                  <a:pt x="985656" y="1096413"/>
                  <a:pt x="987512" y="1103734"/>
                </a:cubicBezTo>
                <a:cubicBezTo>
                  <a:pt x="989368" y="1111051"/>
                  <a:pt x="986022" y="1120625"/>
                  <a:pt x="985911" y="1127255"/>
                </a:cubicBezTo>
                <a:cubicBezTo>
                  <a:pt x="987296" y="1123294"/>
                  <a:pt x="992724" y="1114077"/>
                  <a:pt x="996659" y="1115453"/>
                </a:cubicBezTo>
                <a:cubicBezTo>
                  <a:pt x="1000591" y="1116828"/>
                  <a:pt x="1005687" y="1121200"/>
                  <a:pt x="1003031" y="1128794"/>
                </a:cubicBezTo>
                <a:cubicBezTo>
                  <a:pt x="1000263" y="1136719"/>
                  <a:pt x="1001097" y="1145903"/>
                  <a:pt x="996688" y="1153253"/>
                </a:cubicBezTo>
                <a:cubicBezTo>
                  <a:pt x="993337" y="1156527"/>
                  <a:pt x="988017" y="1159114"/>
                  <a:pt x="984665" y="1162388"/>
                </a:cubicBezTo>
                <a:cubicBezTo>
                  <a:pt x="984414" y="1137848"/>
                  <a:pt x="974109" y="1123129"/>
                  <a:pt x="963686" y="1108741"/>
                </a:cubicBezTo>
                <a:cubicBezTo>
                  <a:pt x="947809" y="1092077"/>
                  <a:pt x="932878" y="1077962"/>
                  <a:pt x="916672" y="1061183"/>
                </a:cubicBezTo>
                <a:close/>
                <a:moveTo>
                  <a:pt x="476696" y="1061164"/>
                </a:moveTo>
                <a:cubicBezTo>
                  <a:pt x="485505" y="1068584"/>
                  <a:pt x="494991" y="1074071"/>
                  <a:pt x="501769" y="1080782"/>
                </a:cubicBezTo>
                <a:cubicBezTo>
                  <a:pt x="497967" y="1091659"/>
                  <a:pt x="492349" y="1094884"/>
                  <a:pt x="487240" y="1093442"/>
                </a:cubicBezTo>
                <a:cubicBezTo>
                  <a:pt x="478726" y="1091037"/>
                  <a:pt x="471626" y="1075668"/>
                  <a:pt x="476696" y="1061164"/>
                </a:cubicBezTo>
                <a:close/>
                <a:moveTo>
                  <a:pt x="752625" y="1059665"/>
                </a:moveTo>
                <a:cubicBezTo>
                  <a:pt x="755942" y="1060267"/>
                  <a:pt x="759289" y="1063110"/>
                  <a:pt x="762190" y="1064125"/>
                </a:cubicBezTo>
                <a:cubicBezTo>
                  <a:pt x="758540" y="1074569"/>
                  <a:pt x="752969" y="1073039"/>
                  <a:pt x="747964" y="1070766"/>
                </a:cubicBezTo>
                <a:cubicBezTo>
                  <a:pt x="746295" y="1070009"/>
                  <a:pt x="744690" y="1069168"/>
                  <a:pt x="743239" y="1068661"/>
                </a:cubicBezTo>
                <a:cubicBezTo>
                  <a:pt x="746020" y="1060705"/>
                  <a:pt x="749307" y="1059064"/>
                  <a:pt x="752625" y="1059665"/>
                </a:cubicBezTo>
                <a:close/>
                <a:moveTo>
                  <a:pt x="1989764" y="1058631"/>
                </a:moveTo>
                <a:cubicBezTo>
                  <a:pt x="1997660" y="1061391"/>
                  <a:pt x="2004880" y="1066092"/>
                  <a:pt x="2012449" y="1068739"/>
                </a:cubicBezTo>
                <a:cubicBezTo>
                  <a:pt x="2012387" y="1075251"/>
                  <a:pt x="2013005" y="1079819"/>
                  <a:pt x="2013623" y="1084391"/>
                </a:cubicBezTo>
                <a:cubicBezTo>
                  <a:pt x="2007701" y="1082320"/>
                  <a:pt x="2000366" y="1081388"/>
                  <a:pt x="1993449" y="1079242"/>
                </a:cubicBezTo>
                <a:cubicBezTo>
                  <a:pt x="1986539" y="1077096"/>
                  <a:pt x="1980050" y="1073741"/>
                  <a:pt x="1975821" y="1066820"/>
                </a:cubicBezTo>
                <a:cubicBezTo>
                  <a:pt x="1969280" y="1060178"/>
                  <a:pt x="1987790" y="1057940"/>
                  <a:pt x="1989764" y="1058631"/>
                </a:cubicBezTo>
                <a:close/>
                <a:moveTo>
                  <a:pt x="4045262" y="1057556"/>
                </a:moveTo>
                <a:lnTo>
                  <a:pt x="4049890" y="1059467"/>
                </a:lnTo>
                <a:lnTo>
                  <a:pt x="4075840" y="1071592"/>
                </a:lnTo>
                <a:lnTo>
                  <a:pt x="4081193" y="1078515"/>
                </a:lnTo>
                <a:lnTo>
                  <a:pt x="4169335" y="1081924"/>
                </a:lnTo>
                <a:cubicBezTo>
                  <a:pt x="4172863" y="1084526"/>
                  <a:pt x="4250958" y="1078491"/>
                  <a:pt x="4254658" y="1074408"/>
                </a:cubicBezTo>
                <a:cubicBezTo>
                  <a:pt x="4258362" y="1070323"/>
                  <a:pt x="4224868" y="1067215"/>
                  <a:pt x="4221339" y="1064613"/>
                </a:cubicBezTo>
                <a:close/>
                <a:moveTo>
                  <a:pt x="255122" y="1056654"/>
                </a:moveTo>
                <a:cubicBezTo>
                  <a:pt x="253069" y="1062524"/>
                  <a:pt x="249785" y="1065770"/>
                  <a:pt x="245958" y="1064432"/>
                </a:cubicBezTo>
                <a:cubicBezTo>
                  <a:pt x="248694" y="1056603"/>
                  <a:pt x="251293" y="1055315"/>
                  <a:pt x="255122" y="1056654"/>
                </a:cubicBezTo>
                <a:close/>
                <a:moveTo>
                  <a:pt x="1122940" y="1056388"/>
                </a:moveTo>
                <a:cubicBezTo>
                  <a:pt x="1125463" y="1055225"/>
                  <a:pt x="1128261" y="1055505"/>
                  <a:pt x="1131047" y="1056456"/>
                </a:cubicBezTo>
                <a:cubicBezTo>
                  <a:pt x="1136621" y="1058358"/>
                  <a:pt x="1142144" y="1062947"/>
                  <a:pt x="1145319" y="1064057"/>
                </a:cubicBezTo>
                <a:cubicBezTo>
                  <a:pt x="1142235" y="1072879"/>
                  <a:pt x="1136615" y="1073663"/>
                  <a:pt x="1130972" y="1071967"/>
                </a:cubicBezTo>
                <a:cubicBezTo>
                  <a:pt x="1125329" y="1070268"/>
                  <a:pt x="1119662" y="1066087"/>
                  <a:pt x="1116484" y="1064977"/>
                </a:cubicBezTo>
                <a:cubicBezTo>
                  <a:pt x="1118169" y="1060157"/>
                  <a:pt x="1120417" y="1057552"/>
                  <a:pt x="1122940" y="1056388"/>
                </a:cubicBezTo>
                <a:close/>
                <a:moveTo>
                  <a:pt x="221615" y="1056295"/>
                </a:moveTo>
                <a:cubicBezTo>
                  <a:pt x="225318" y="1057590"/>
                  <a:pt x="228654" y="1061020"/>
                  <a:pt x="231991" y="1064447"/>
                </a:cubicBezTo>
                <a:cubicBezTo>
                  <a:pt x="229219" y="1069132"/>
                  <a:pt x="225745" y="1069615"/>
                  <a:pt x="223403" y="1067664"/>
                </a:cubicBezTo>
                <a:cubicBezTo>
                  <a:pt x="221062" y="1065715"/>
                  <a:pt x="219853" y="1061333"/>
                  <a:pt x="221615" y="1056295"/>
                </a:cubicBezTo>
                <a:close/>
                <a:moveTo>
                  <a:pt x="562143" y="1055569"/>
                </a:moveTo>
                <a:cubicBezTo>
                  <a:pt x="559405" y="1063397"/>
                  <a:pt x="556654" y="1064630"/>
                  <a:pt x="550451" y="1062463"/>
                </a:cubicBezTo>
                <a:cubicBezTo>
                  <a:pt x="552503" y="1056592"/>
                  <a:pt x="555941" y="1053401"/>
                  <a:pt x="562143" y="1055569"/>
                </a:cubicBezTo>
                <a:close/>
                <a:moveTo>
                  <a:pt x="1639846" y="1054641"/>
                </a:moveTo>
                <a:cubicBezTo>
                  <a:pt x="1698754" y="1092517"/>
                  <a:pt x="1758815" y="1133372"/>
                  <a:pt x="1818877" y="1174227"/>
                </a:cubicBezTo>
                <a:cubicBezTo>
                  <a:pt x="1810149" y="1186622"/>
                  <a:pt x="1802807" y="1201338"/>
                  <a:pt x="1796039" y="1214418"/>
                </a:cubicBezTo>
                <a:cubicBezTo>
                  <a:pt x="1799268" y="1217753"/>
                  <a:pt x="1803184" y="1219122"/>
                  <a:pt x="1804454" y="1221771"/>
                </a:cubicBezTo>
                <a:cubicBezTo>
                  <a:pt x="1801412" y="1227328"/>
                  <a:pt x="1797470" y="1227605"/>
                  <a:pt x="1793640" y="1225990"/>
                </a:cubicBezTo>
                <a:cubicBezTo>
                  <a:pt x="1789810" y="1224376"/>
                  <a:pt x="1786091" y="1220868"/>
                  <a:pt x="1783498" y="1218858"/>
                </a:cubicBezTo>
                <a:cubicBezTo>
                  <a:pt x="1773123" y="1210818"/>
                  <a:pt x="1760105" y="1204062"/>
                  <a:pt x="1749369" y="1198103"/>
                </a:cubicBezTo>
                <a:cubicBezTo>
                  <a:pt x="1752911" y="1181688"/>
                  <a:pt x="1758401" y="1159703"/>
                  <a:pt x="1748027" y="1151664"/>
                </a:cubicBezTo>
                <a:cubicBezTo>
                  <a:pt x="1732465" y="1139604"/>
                  <a:pt x="1715528" y="1131479"/>
                  <a:pt x="1698337" y="1118848"/>
                </a:cubicBezTo>
                <a:cubicBezTo>
                  <a:pt x="1684048" y="1109441"/>
                  <a:pt x="1669173" y="1095414"/>
                  <a:pt x="1652237" y="1087287"/>
                </a:cubicBezTo>
                <a:cubicBezTo>
                  <a:pt x="1646691" y="1085348"/>
                  <a:pt x="1640815" y="1083294"/>
                  <a:pt x="1636317" y="1077308"/>
                </a:cubicBezTo>
                <a:cubicBezTo>
                  <a:pt x="1631816" y="1071322"/>
                  <a:pt x="1637097" y="1062504"/>
                  <a:pt x="1639846" y="1054641"/>
                </a:cubicBezTo>
                <a:close/>
                <a:moveTo>
                  <a:pt x="1402697" y="1054410"/>
                </a:moveTo>
                <a:lnTo>
                  <a:pt x="1402605" y="1057570"/>
                </a:lnTo>
                <a:cubicBezTo>
                  <a:pt x="1402251" y="1058582"/>
                  <a:pt x="1401620" y="1058928"/>
                  <a:pt x="1400991" y="1059275"/>
                </a:cubicBezTo>
                <a:lnTo>
                  <a:pt x="1400031" y="1060288"/>
                </a:lnTo>
                <a:lnTo>
                  <a:pt x="1400174" y="1060436"/>
                </a:lnTo>
                <a:cubicBezTo>
                  <a:pt x="1401615" y="1062594"/>
                  <a:pt x="1403053" y="1064749"/>
                  <a:pt x="1405007" y="1065433"/>
                </a:cubicBezTo>
                <a:cubicBezTo>
                  <a:pt x="1408225" y="1068763"/>
                  <a:pt x="1412133" y="1070129"/>
                  <a:pt x="1414085" y="1070812"/>
                </a:cubicBezTo>
                <a:cubicBezTo>
                  <a:pt x="1417521" y="1060988"/>
                  <a:pt x="1410973" y="1060904"/>
                  <a:pt x="1405111" y="1058854"/>
                </a:cubicBezTo>
                <a:close/>
                <a:moveTo>
                  <a:pt x="2258209" y="1050389"/>
                </a:moveTo>
                <a:cubicBezTo>
                  <a:pt x="2259388" y="1052998"/>
                  <a:pt x="2260565" y="1055606"/>
                  <a:pt x="2259882" y="1057561"/>
                </a:cubicBezTo>
                <a:cubicBezTo>
                  <a:pt x="2255472" y="1058216"/>
                  <a:pt x="2251062" y="1058872"/>
                  <a:pt x="2247337" y="1057569"/>
                </a:cubicBezTo>
                <a:cubicBezTo>
                  <a:pt x="2250074" y="1049742"/>
                  <a:pt x="2254483" y="1049086"/>
                  <a:pt x="2258209" y="1050389"/>
                </a:cubicBezTo>
                <a:close/>
                <a:moveTo>
                  <a:pt x="2263682" y="1049363"/>
                </a:moveTo>
                <a:cubicBezTo>
                  <a:pt x="2264446" y="1049356"/>
                  <a:pt x="2264729" y="1050003"/>
                  <a:pt x="2264952" y="1052277"/>
                </a:cubicBezTo>
                <a:cubicBezTo>
                  <a:pt x="2264268" y="1054233"/>
                  <a:pt x="2263584" y="1056190"/>
                  <a:pt x="2261087" y="1057513"/>
                </a:cubicBezTo>
                <a:cubicBezTo>
                  <a:pt x="2261771" y="1055555"/>
                  <a:pt x="2260641" y="1052966"/>
                  <a:pt x="2259511" y="1050374"/>
                </a:cubicBezTo>
                <a:cubicBezTo>
                  <a:pt x="2261667" y="1050030"/>
                  <a:pt x="2262916" y="1049369"/>
                  <a:pt x="2263682" y="1049363"/>
                </a:cubicBezTo>
                <a:close/>
                <a:moveTo>
                  <a:pt x="1622995" y="1047744"/>
                </a:moveTo>
                <a:cubicBezTo>
                  <a:pt x="1626677" y="1048525"/>
                  <a:pt x="1630390" y="1051482"/>
                  <a:pt x="1633209" y="1052468"/>
                </a:cubicBezTo>
                <a:cubicBezTo>
                  <a:pt x="1630512" y="1060182"/>
                  <a:pt x="1626861" y="1061576"/>
                  <a:pt x="1623179" y="1060794"/>
                </a:cubicBezTo>
                <a:cubicBezTo>
                  <a:pt x="1619497" y="1060013"/>
                  <a:pt x="1615783" y="1057058"/>
                  <a:pt x="1612963" y="1056072"/>
                </a:cubicBezTo>
                <a:cubicBezTo>
                  <a:pt x="1615661" y="1048357"/>
                  <a:pt x="1619312" y="1046963"/>
                  <a:pt x="1622995" y="1047744"/>
                </a:cubicBezTo>
                <a:close/>
                <a:moveTo>
                  <a:pt x="744255" y="1046290"/>
                </a:moveTo>
                <a:cubicBezTo>
                  <a:pt x="741519" y="1054118"/>
                  <a:pt x="739019" y="1055438"/>
                  <a:pt x="735392" y="1054171"/>
                </a:cubicBezTo>
                <a:cubicBezTo>
                  <a:pt x="738128" y="1046345"/>
                  <a:pt x="740626" y="1045021"/>
                  <a:pt x="744255" y="1046290"/>
                </a:cubicBezTo>
                <a:close/>
                <a:moveTo>
                  <a:pt x="1188114" y="1044232"/>
                </a:moveTo>
                <a:lnTo>
                  <a:pt x="1180889" y="1053671"/>
                </a:lnTo>
                <a:lnTo>
                  <a:pt x="1182775" y="1054202"/>
                </a:lnTo>
                <a:lnTo>
                  <a:pt x="1180957" y="1057342"/>
                </a:lnTo>
                <a:lnTo>
                  <a:pt x="1184885" y="1071906"/>
                </a:lnTo>
                <a:lnTo>
                  <a:pt x="1169101" y="1060607"/>
                </a:lnTo>
                <a:lnTo>
                  <a:pt x="1167468" y="1060159"/>
                </a:lnTo>
                <a:lnTo>
                  <a:pt x="1167743" y="1059636"/>
                </a:lnTo>
                <a:lnTo>
                  <a:pt x="1154239" y="1049971"/>
                </a:lnTo>
                <a:cubicBezTo>
                  <a:pt x="1165210" y="1049317"/>
                  <a:pt x="1176560" y="1046552"/>
                  <a:pt x="1188114" y="1044232"/>
                </a:cubicBezTo>
                <a:close/>
                <a:moveTo>
                  <a:pt x="2027030" y="1042496"/>
                </a:moveTo>
                <a:cubicBezTo>
                  <a:pt x="2028179" y="1051973"/>
                  <a:pt x="2028179" y="1051973"/>
                  <a:pt x="2023614" y="1052269"/>
                </a:cubicBezTo>
                <a:cubicBezTo>
                  <a:pt x="2024204" y="1050583"/>
                  <a:pt x="2025617" y="1046540"/>
                  <a:pt x="2027030" y="1042496"/>
                </a:cubicBezTo>
                <a:close/>
                <a:moveTo>
                  <a:pt x="6397042" y="1041891"/>
                </a:moveTo>
                <a:cubicBezTo>
                  <a:pt x="6404100" y="1047093"/>
                  <a:pt x="6392549" y="1053342"/>
                  <a:pt x="6389019" y="1050740"/>
                </a:cubicBezTo>
                <a:cubicBezTo>
                  <a:pt x="6388137" y="1050089"/>
                  <a:pt x="6388197" y="1049210"/>
                  <a:pt x="6388784" y="1048259"/>
                </a:cubicBezTo>
                <a:cubicBezTo>
                  <a:pt x="6389369" y="1047308"/>
                  <a:pt x="6390484" y="1046284"/>
                  <a:pt x="6391708" y="1045340"/>
                </a:cubicBezTo>
                <a:cubicBezTo>
                  <a:pt x="6394154" y="1043452"/>
                  <a:pt x="6397042" y="1041891"/>
                  <a:pt x="6397042" y="1041891"/>
                </a:cubicBezTo>
                <a:close/>
                <a:moveTo>
                  <a:pt x="910381" y="1041875"/>
                </a:moveTo>
                <a:cubicBezTo>
                  <a:pt x="912886" y="1042186"/>
                  <a:pt x="915328" y="1044170"/>
                  <a:pt x="917189" y="1044822"/>
                </a:cubicBezTo>
                <a:cubicBezTo>
                  <a:pt x="913667" y="1054898"/>
                  <a:pt x="908783" y="1050930"/>
                  <a:pt x="903194" y="1048975"/>
                </a:cubicBezTo>
                <a:cubicBezTo>
                  <a:pt x="905309" y="1042929"/>
                  <a:pt x="907877" y="1041565"/>
                  <a:pt x="910381" y="1041875"/>
                </a:cubicBezTo>
                <a:close/>
                <a:moveTo>
                  <a:pt x="1387059" y="1041514"/>
                </a:moveTo>
                <a:cubicBezTo>
                  <a:pt x="1382936" y="1053306"/>
                  <a:pt x="1391438" y="1054073"/>
                  <a:pt x="1395344" y="1055440"/>
                </a:cubicBezTo>
                <a:lnTo>
                  <a:pt x="1399304" y="1059535"/>
                </a:lnTo>
                <a:lnTo>
                  <a:pt x="1399089" y="1055253"/>
                </a:lnTo>
                <a:lnTo>
                  <a:pt x="1401507" y="1052611"/>
                </a:lnTo>
                <a:lnTo>
                  <a:pt x="1397980" y="1047900"/>
                </a:lnTo>
                <a:cubicBezTo>
                  <a:pt x="1394074" y="1046535"/>
                  <a:pt x="1390965" y="1042880"/>
                  <a:pt x="1387059" y="1041514"/>
                </a:cubicBezTo>
                <a:close/>
                <a:moveTo>
                  <a:pt x="1310762" y="1041306"/>
                </a:moveTo>
                <a:cubicBezTo>
                  <a:pt x="1313768" y="1057794"/>
                  <a:pt x="1325490" y="1061891"/>
                  <a:pt x="1335840" y="1069918"/>
                </a:cubicBezTo>
                <a:cubicBezTo>
                  <a:pt x="1348825" y="1076665"/>
                  <a:pt x="1363082" y="1086058"/>
                  <a:pt x="1373683" y="1098587"/>
                </a:cubicBezTo>
                <a:lnTo>
                  <a:pt x="1376466" y="1090627"/>
                </a:lnTo>
                <a:lnTo>
                  <a:pt x="1372476" y="1090327"/>
                </a:lnTo>
                <a:cubicBezTo>
                  <a:pt x="1373488" y="1087439"/>
                  <a:pt x="1373789" y="1083222"/>
                  <a:pt x="1374794" y="1079519"/>
                </a:cubicBezTo>
                <a:lnTo>
                  <a:pt x="1375049" y="1079217"/>
                </a:lnTo>
                <a:lnTo>
                  <a:pt x="1372377" y="1078283"/>
                </a:lnTo>
                <a:cubicBezTo>
                  <a:pt x="1366517" y="1076234"/>
                  <a:pt x="1362610" y="1074869"/>
                  <a:pt x="1356748" y="1072819"/>
                </a:cubicBezTo>
                <a:lnTo>
                  <a:pt x="1337279" y="1056238"/>
                </a:lnTo>
                <a:lnTo>
                  <a:pt x="1331079" y="1054240"/>
                </a:lnTo>
                <a:lnTo>
                  <a:pt x="1332640" y="1052971"/>
                </a:lnTo>
                <a:close/>
                <a:moveTo>
                  <a:pt x="2907304" y="1038616"/>
                </a:moveTo>
                <a:cubicBezTo>
                  <a:pt x="2921977" y="1039209"/>
                  <a:pt x="2944158" y="1045053"/>
                  <a:pt x="2964014" y="1050888"/>
                </a:cubicBezTo>
                <a:lnTo>
                  <a:pt x="2971982" y="1053292"/>
                </a:lnTo>
                <a:lnTo>
                  <a:pt x="2948874" y="1054211"/>
                </a:lnTo>
                <a:lnTo>
                  <a:pt x="2931532" y="1055163"/>
                </a:lnTo>
                <a:lnTo>
                  <a:pt x="2916650" y="1051038"/>
                </a:lnTo>
                <a:cubicBezTo>
                  <a:pt x="2899634" y="1045453"/>
                  <a:pt x="2890472" y="1040402"/>
                  <a:pt x="2907304" y="1038616"/>
                </a:cubicBezTo>
                <a:close/>
                <a:moveTo>
                  <a:pt x="6322488" y="1038609"/>
                </a:moveTo>
                <a:cubicBezTo>
                  <a:pt x="6336389" y="1040053"/>
                  <a:pt x="6350248" y="1043171"/>
                  <a:pt x="6363378" y="1045467"/>
                </a:cubicBezTo>
                <a:cubicBezTo>
                  <a:pt x="6336944" y="1047559"/>
                  <a:pt x="6307600" y="1046373"/>
                  <a:pt x="6281340" y="1041779"/>
                </a:cubicBezTo>
                <a:cubicBezTo>
                  <a:pt x="6294643" y="1037389"/>
                  <a:pt x="6308587" y="1037164"/>
                  <a:pt x="6322488" y="1038609"/>
                </a:cubicBezTo>
                <a:close/>
                <a:moveTo>
                  <a:pt x="537290" y="1038596"/>
                </a:moveTo>
                <a:cubicBezTo>
                  <a:pt x="540518" y="1041986"/>
                  <a:pt x="544450" y="1043360"/>
                  <a:pt x="547676" y="1046750"/>
                </a:cubicBezTo>
                <a:cubicBezTo>
                  <a:pt x="544933" y="1051445"/>
                  <a:pt x="541484" y="1051842"/>
                  <a:pt x="539148" y="1049847"/>
                </a:cubicBezTo>
                <a:cubicBezTo>
                  <a:pt x="536811" y="1047853"/>
                  <a:pt x="535587" y="1043466"/>
                  <a:pt x="537290" y="1038596"/>
                </a:cubicBezTo>
                <a:close/>
                <a:moveTo>
                  <a:pt x="416248" y="1038415"/>
                </a:moveTo>
                <a:cubicBezTo>
                  <a:pt x="413512" y="1046244"/>
                  <a:pt x="410912" y="1047530"/>
                  <a:pt x="407084" y="1046191"/>
                </a:cubicBezTo>
                <a:cubicBezTo>
                  <a:pt x="409820" y="1038365"/>
                  <a:pt x="412419" y="1037076"/>
                  <a:pt x="416248" y="1038415"/>
                </a:cubicBezTo>
                <a:close/>
                <a:moveTo>
                  <a:pt x="1095592" y="1036053"/>
                </a:moveTo>
                <a:cubicBezTo>
                  <a:pt x="1093591" y="1041780"/>
                  <a:pt x="1090262" y="1045156"/>
                  <a:pt x="1086433" y="1043817"/>
                </a:cubicBezTo>
                <a:cubicBezTo>
                  <a:pt x="1089143" y="1036065"/>
                  <a:pt x="1091762" y="1034714"/>
                  <a:pt x="1095592" y="1036053"/>
                </a:cubicBezTo>
                <a:close/>
                <a:moveTo>
                  <a:pt x="4970887" y="1032604"/>
                </a:moveTo>
                <a:lnTo>
                  <a:pt x="4970901" y="1032755"/>
                </a:lnTo>
                <a:cubicBezTo>
                  <a:pt x="4969311" y="1034396"/>
                  <a:pt x="4968513" y="1035215"/>
                  <a:pt x="4967833" y="1034976"/>
                </a:cubicBezTo>
                <a:lnTo>
                  <a:pt x="4967266" y="1033990"/>
                </a:lnTo>
                <a:lnTo>
                  <a:pt x="4968187" y="1035910"/>
                </a:lnTo>
                <a:lnTo>
                  <a:pt x="4966952" y="1036274"/>
                </a:lnTo>
                <a:lnTo>
                  <a:pt x="4978953" y="1036237"/>
                </a:lnTo>
                <a:lnTo>
                  <a:pt x="4985414" y="1033003"/>
                </a:lnTo>
                <a:close/>
                <a:moveTo>
                  <a:pt x="301085" y="1032190"/>
                </a:moveTo>
                <a:cubicBezTo>
                  <a:pt x="300132" y="1034919"/>
                  <a:pt x="299654" y="1036283"/>
                  <a:pt x="298963" y="1036581"/>
                </a:cubicBezTo>
                <a:cubicBezTo>
                  <a:pt x="298269" y="1036879"/>
                  <a:pt x="297359" y="1036110"/>
                  <a:pt x="295541" y="1034575"/>
                </a:cubicBezTo>
                <a:cubicBezTo>
                  <a:pt x="298313" y="1033383"/>
                  <a:pt x="298313" y="1033383"/>
                  <a:pt x="301085" y="1032190"/>
                </a:cubicBezTo>
                <a:close/>
                <a:moveTo>
                  <a:pt x="4906733" y="1031958"/>
                </a:moveTo>
                <a:lnTo>
                  <a:pt x="4911426" y="1033087"/>
                </a:lnTo>
                <a:lnTo>
                  <a:pt x="4932871" y="1032078"/>
                </a:lnTo>
                <a:lnTo>
                  <a:pt x="4933152" y="1032012"/>
                </a:lnTo>
                <a:close/>
                <a:moveTo>
                  <a:pt x="762757" y="1030684"/>
                </a:moveTo>
                <a:cubicBezTo>
                  <a:pt x="766057" y="1031332"/>
                  <a:pt x="769409" y="1034162"/>
                  <a:pt x="772311" y="1035177"/>
                </a:cubicBezTo>
                <a:cubicBezTo>
                  <a:pt x="769614" y="1042891"/>
                  <a:pt x="766364" y="1044425"/>
                  <a:pt x="763063" y="1043777"/>
                </a:cubicBezTo>
                <a:cubicBezTo>
                  <a:pt x="759763" y="1043130"/>
                  <a:pt x="756411" y="1040301"/>
                  <a:pt x="753508" y="1039286"/>
                </a:cubicBezTo>
                <a:cubicBezTo>
                  <a:pt x="756206" y="1031571"/>
                  <a:pt x="759455" y="1030036"/>
                  <a:pt x="762757" y="1030684"/>
                </a:cubicBezTo>
                <a:close/>
                <a:moveTo>
                  <a:pt x="208036" y="1028855"/>
                </a:moveTo>
                <a:cubicBezTo>
                  <a:pt x="209994" y="1036325"/>
                  <a:pt x="214691" y="1042492"/>
                  <a:pt x="217353" y="1047944"/>
                </a:cubicBezTo>
                <a:cubicBezTo>
                  <a:pt x="213281" y="1046522"/>
                  <a:pt x="195667" y="1038102"/>
                  <a:pt x="208036" y="1028855"/>
                </a:cubicBezTo>
                <a:close/>
                <a:moveTo>
                  <a:pt x="1139557" y="1027032"/>
                </a:moveTo>
                <a:cubicBezTo>
                  <a:pt x="1142208" y="1026922"/>
                  <a:pt x="1144797" y="1028487"/>
                  <a:pt x="1146661" y="1029139"/>
                </a:cubicBezTo>
                <a:cubicBezTo>
                  <a:pt x="1142551" y="1040896"/>
                  <a:pt x="1137666" y="1036927"/>
                  <a:pt x="1132076" y="1034974"/>
                </a:cubicBezTo>
                <a:cubicBezTo>
                  <a:pt x="1134191" y="1028928"/>
                  <a:pt x="1136905" y="1027142"/>
                  <a:pt x="1139557" y="1027032"/>
                </a:cubicBezTo>
                <a:close/>
                <a:moveTo>
                  <a:pt x="131771" y="1025606"/>
                </a:moveTo>
                <a:cubicBezTo>
                  <a:pt x="133983" y="1027168"/>
                  <a:pt x="134966" y="1030667"/>
                  <a:pt x="133001" y="1036288"/>
                </a:cubicBezTo>
                <a:cubicBezTo>
                  <a:pt x="129724" y="1033040"/>
                  <a:pt x="126447" y="1029790"/>
                  <a:pt x="123170" y="1026542"/>
                </a:cubicBezTo>
                <a:cubicBezTo>
                  <a:pt x="126119" y="1024419"/>
                  <a:pt x="129560" y="1024044"/>
                  <a:pt x="131771" y="1025606"/>
                </a:cubicBezTo>
                <a:close/>
                <a:moveTo>
                  <a:pt x="887258" y="1025425"/>
                </a:moveTo>
                <a:cubicBezTo>
                  <a:pt x="890982" y="1026727"/>
                  <a:pt x="899087" y="1027459"/>
                  <a:pt x="895158" y="1038701"/>
                </a:cubicBezTo>
                <a:cubicBezTo>
                  <a:pt x="889569" y="1036749"/>
                  <a:pt x="883981" y="1034795"/>
                  <a:pt x="887258" y="1025425"/>
                </a:cubicBezTo>
                <a:close/>
                <a:moveTo>
                  <a:pt x="433219" y="1024574"/>
                </a:moveTo>
                <a:cubicBezTo>
                  <a:pt x="436086" y="1024262"/>
                  <a:pt x="439035" y="1025293"/>
                  <a:pt x="441002" y="1025981"/>
                </a:cubicBezTo>
                <a:cubicBezTo>
                  <a:pt x="437070" y="1037223"/>
                  <a:pt x="431828" y="1033288"/>
                  <a:pt x="425930" y="1031227"/>
                </a:cubicBezTo>
                <a:cubicBezTo>
                  <a:pt x="427568" y="1026542"/>
                  <a:pt x="430352" y="1024887"/>
                  <a:pt x="433219" y="1024574"/>
                </a:cubicBezTo>
                <a:close/>
                <a:moveTo>
                  <a:pt x="403432" y="1022588"/>
                </a:moveTo>
                <a:cubicBezTo>
                  <a:pt x="407260" y="1023926"/>
                  <a:pt x="407807" y="1028511"/>
                  <a:pt x="405753" y="1034380"/>
                </a:cubicBezTo>
                <a:cubicBezTo>
                  <a:pt x="401926" y="1033043"/>
                  <a:pt x="400697" y="1030417"/>
                  <a:pt x="403432" y="1022588"/>
                </a:cubicBezTo>
                <a:close/>
                <a:moveTo>
                  <a:pt x="1931573" y="1022067"/>
                </a:moveTo>
                <a:cubicBezTo>
                  <a:pt x="1928928" y="1029631"/>
                  <a:pt x="1927691" y="1039808"/>
                  <a:pt x="1919419" y="1036916"/>
                </a:cubicBezTo>
                <a:cubicBezTo>
                  <a:pt x="1921402" y="1031244"/>
                  <a:pt x="1925369" y="1019899"/>
                  <a:pt x="1931573" y="1022067"/>
                </a:cubicBezTo>
                <a:close/>
                <a:moveTo>
                  <a:pt x="1511778" y="1020169"/>
                </a:moveTo>
                <a:cubicBezTo>
                  <a:pt x="1515473" y="1020916"/>
                  <a:pt x="1519194" y="1023849"/>
                  <a:pt x="1522013" y="1024835"/>
                </a:cubicBezTo>
                <a:cubicBezTo>
                  <a:pt x="1519299" y="1032595"/>
                  <a:pt x="1515632" y="1034034"/>
                  <a:pt x="1511939" y="1033288"/>
                </a:cubicBezTo>
                <a:cubicBezTo>
                  <a:pt x="1508244" y="1032542"/>
                  <a:pt x="1504523" y="1029607"/>
                  <a:pt x="1501703" y="1028622"/>
                </a:cubicBezTo>
                <a:cubicBezTo>
                  <a:pt x="1504417" y="1020861"/>
                  <a:pt x="1508084" y="1019422"/>
                  <a:pt x="1511778" y="1020169"/>
                </a:cubicBezTo>
                <a:close/>
                <a:moveTo>
                  <a:pt x="4847575" y="1017739"/>
                </a:moveTo>
                <a:lnTo>
                  <a:pt x="4864080" y="1021706"/>
                </a:lnTo>
                <a:lnTo>
                  <a:pt x="5075534" y="1023233"/>
                </a:lnTo>
                <a:lnTo>
                  <a:pt x="5086630" y="1022473"/>
                </a:lnTo>
                <a:lnTo>
                  <a:pt x="5039331" y="1021177"/>
                </a:lnTo>
                <a:close/>
                <a:moveTo>
                  <a:pt x="952993" y="1016984"/>
                </a:moveTo>
                <a:cubicBezTo>
                  <a:pt x="956414" y="1020376"/>
                  <a:pt x="959837" y="1023770"/>
                  <a:pt x="961204" y="1026444"/>
                </a:cubicBezTo>
                <a:lnTo>
                  <a:pt x="959028" y="1028478"/>
                </a:lnTo>
                <a:lnTo>
                  <a:pt x="965916" y="1034457"/>
                </a:lnTo>
                <a:lnTo>
                  <a:pt x="968978" y="1034648"/>
                </a:lnTo>
                <a:cubicBezTo>
                  <a:pt x="977982" y="1037893"/>
                  <a:pt x="984276" y="1047656"/>
                  <a:pt x="991467" y="1051760"/>
                </a:cubicBezTo>
                <a:cubicBezTo>
                  <a:pt x="988062" y="1051631"/>
                  <a:pt x="984972" y="1051082"/>
                  <a:pt x="982088" y="1050173"/>
                </a:cubicBezTo>
                <a:lnTo>
                  <a:pt x="971779" y="1044729"/>
                </a:lnTo>
                <a:lnTo>
                  <a:pt x="973193" y="1046547"/>
                </a:lnTo>
                <a:cubicBezTo>
                  <a:pt x="973477" y="1048221"/>
                  <a:pt x="973158" y="1050666"/>
                  <a:pt x="971926" y="1054191"/>
                </a:cubicBezTo>
                <a:cubicBezTo>
                  <a:pt x="968818" y="1050789"/>
                  <a:pt x="965709" y="1047387"/>
                  <a:pt x="962922" y="1044097"/>
                </a:cubicBezTo>
                <a:lnTo>
                  <a:pt x="969866" y="1043611"/>
                </a:lnTo>
                <a:lnTo>
                  <a:pt x="961469" y="1036242"/>
                </a:lnTo>
                <a:lnTo>
                  <a:pt x="959728" y="1036937"/>
                </a:lnTo>
                <a:cubicBezTo>
                  <a:pt x="954294" y="1036412"/>
                  <a:pt x="950922" y="1028200"/>
                  <a:pt x="947428" y="1023915"/>
                </a:cubicBezTo>
                <a:lnTo>
                  <a:pt x="952824" y="1025624"/>
                </a:lnTo>
                <a:close/>
                <a:moveTo>
                  <a:pt x="289804" y="1016917"/>
                </a:moveTo>
                <a:cubicBezTo>
                  <a:pt x="293911" y="1018352"/>
                  <a:pt x="295259" y="1021084"/>
                  <a:pt x="298659" y="1024536"/>
                </a:cubicBezTo>
                <a:cubicBezTo>
                  <a:pt x="295871" y="1029216"/>
                  <a:pt x="292777" y="1029830"/>
                  <a:pt x="290819" y="1028013"/>
                </a:cubicBezTo>
                <a:cubicBezTo>
                  <a:pt x="288863" y="1026201"/>
                  <a:pt x="288043" y="1021956"/>
                  <a:pt x="289804" y="1016917"/>
                </a:cubicBezTo>
                <a:close/>
                <a:moveTo>
                  <a:pt x="1133302" y="1016398"/>
                </a:moveTo>
                <a:cubicBezTo>
                  <a:pt x="1136111" y="1016250"/>
                  <a:pt x="1138884" y="1017785"/>
                  <a:pt x="1140848" y="1018472"/>
                </a:cubicBezTo>
                <a:cubicBezTo>
                  <a:pt x="1136622" y="1030566"/>
                  <a:pt x="1131429" y="1026486"/>
                  <a:pt x="1125531" y="1024426"/>
                </a:cubicBezTo>
                <a:cubicBezTo>
                  <a:pt x="1127645" y="1018379"/>
                  <a:pt x="1130491" y="1016547"/>
                  <a:pt x="1133302" y="1016398"/>
                </a:cubicBezTo>
                <a:close/>
                <a:moveTo>
                  <a:pt x="3888451" y="1013151"/>
                </a:moveTo>
                <a:cubicBezTo>
                  <a:pt x="3874527" y="1012542"/>
                  <a:pt x="3860584" y="1012768"/>
                  <a:pt x="3847368" y="1013814"/>
                </a:cubicBezTo>
                <a:cubicBezTo>
                  <a:pt x="3873625" y="1018407"/>
                  <a:pt x="3902799" y="1026282"/>
                  <a:pt x="3929404" y="1017501"/>
                </a:cubicBezTo>
                <a:cubicBezTo>
                  <a:pt x="3916273" y="1015206"/>
                  <a:pt x="3902373" y="1013760"/>
                  <a:pt x="3888451" y="1013151"/>
                </a:cubicBezTo>
                <a:close/>
                <a:moveTo>
                  <a:pt x="880468" y="1011953"/>
                </a:moveTo>
                <a:cubicBezTo>
                  <a:pt x="882545" y="1013489"/>
                  <a:pt x="883425" y="1016949"/>
                  <a:pt x="881461" y="1022565"/>
                </a:cubicBezTo>
                <a:cubicBezTo>
                  <a:pt x="878409" y="1019338"/>
                  <a:pt x="875356" y="1016111"/>
                  <a:pt x="872305" y="1012881"/>
                </a:cubicBezTo>
                <a:cubicBezTo>
                  <a:pt x="875121" y="1010804"/>
                  <a:pt x="878392" y="1010417"/>
                  <a:pt x="880468" y="1011953"/>
                </a:cubicBezTo>
                <a:close/>
                <a:moveTo>
                  <a:pt x="4379856" y="1010658"/>
                </a:moveTo>
                <a:lnTo>
                  <a:pt x="4394374" y="1024004"/>
                </a:lnTo>
                <a:lnTo>
                  <a:pt x="4459118" y="1028814"/>
                </a:lnTo>
                <a:lnTo>
                  <a:pt x="4445749" y="1014603"/>
                </a:lnTo>
                <a:lnTo>
                  <a:pt x="4415809" y="1013292"/>
                </a:lnTo>
                <a:lnTo>
                  <a:pt x="4422166" y="1019202"/>
                </a:lnTo>
                <a:lnTo>
                  <a:pt x="4425256" y="1022630"/>
                </a:lnTo>
                <a:lnTo>
                  <a:pt x="4414283" y="1017286"/>
                </a:lnTo>
                <a:lnTo>
                  <a:pt x="4405982" y="1013425"/>
                </a:lnTo>
                <a:lnTo>
                  <a:pt x="4405425" y="1012837"/>
                </a:lnTo>
                <a:lnTo>
                  <a:pt x="4390558" y="1012187"/>
                </a:lnTo>
                <a:close/>
                <a:moveTo>
                  <a:pt x="756883" y="1010167"/>
                </a:moveTo>
                <a:cubicBezTo>
                  <a:pt x="754238" y="1017733"/>
                  <a:pt x="750933" y="1027186"/>
                  <a:pt x="745490" y="1025284"/>
                </a:cubicBezTo>
                <a:cubicBezTo>
                  <a:pt x="748134" y="1017722"/>
                  <a:pt x="751441" y="1008265"/>
                  <a:pt x="756883" y="1010167"/>
                </a:cubicBezTo>
                <a:close/>
                <a:moveTo>
                  <a:pt x="4285392" y="1009461"/>
                </a:moveTo>
                <a:lnTo>
                  <a:pt x="4285055" y="1009908"/>
                </a:lnTo>
                <a:cubicBezTo>
                  <a:pt x="4284679" y="1010405"/>
                  <a:pt x="4284580" y="1010539"/>
                  <a:pt x="4284979" y="1010007"/>
                </a:cubicBezTo>
                <a:close/>
                <a:moveTo>
                  <a:pt x="119968" y="1009405"/>
                </a:moveTo>
                <a:cubicBezTo>
                  <a:pt x="121250" y="1012049"/>
                  <a:pt x="124498" y="1015381"/>
                  <a:pt x="126464" y="1016068"/>
                </a:cubicBezTo>
                <a:cubicBezTo>
                  <a:pt x="123473" y="1018317"/>
                  <a:pt x="121337" y="1018118"/>
                  <a:pt x="119540" y="1016941"/>
                </a:cubicBezTo>
                <a:cubicBezTo>
                  <a:pt x="117745" y="1015765"/>
                  <a:pt x="116293" y="1013609"/>
                  <a:pt x="114668" y="1011943"/>
                </a:cubicBezTo>
                <a:cubicBezTo>
                  <a:pt x="116635" y="1012631"/>
                  <a:pt x="117320" y="1010674"/>
                  <a:pt x="119968" y="1009405"/>
                </a:cubicBezTo>
                <a:close/>
                <a:moveTo>
                  <a:pt x="1982003" y="1008899"/>
                </a:moveTo>
                <a:cubicBezTo>
                  <a:pt x="1979359" y="1016461"/>
                  <a:pt x="1976054" y="1025917"/>
                  <a:pt x="1969852" y="1023749"/>
                </a:cubicBezTo>
                <a:cubicBezTo>
                  <a:pt x="1972495" y="1016184"/>
                  <a:pt x="1973734" y="1006007"/>
                  <a:pt x="1982003" y="1008899"/>
                </a:cubicBezTo>
                <a:close/>
                <a:moveTo>
                  <a:pt x="3821724" y="1008541"/>
                </a:moveTo>
                <a:cubicBezTo>
                  <a:pt x="3818194" y="1005940"/>
                  <a:pt x="3806643" y="1012188"/>
                  <a:pt x="3813703" y="1017391"/>
                </a:cubicBezTo>
                <a:cubicBezTo>
                  <a:pt x="3813703" y="1017391"/>
                  <a:pt x="3816591" y="1015829"/>
                  <a:pt x="3819037" y="1013941"/>
                </a:cubicBezTo>
                <a:cubicBezTo>
                  <a:pt x="3820261" y="1012998"/>
                  <a:pt x="3821374" y="1011974"/>
                  <a:pt x="3821961" y="1011022"/>
                </a:cubicBezTo>
                <a:cubicBezTo>
                  <a:pt x="3822547" y="1010070"/>
                  <a:pt x="3822608" y="1009192"/>
                  <a:pt x="3821724" y="1008541"/>
                </a:cubicBezTo>
                <a:close/>
                <a:moveTo>
                  <a:pt x="4288494" y="1005345"/>
                </a:moveTo>
                <a:lnTo>
                  <a:pt x="4286515" y="1007972"/>
                </a:lnTo>
                <a:lnTo>
                  <a:pt x="4285392" y="1009461"/>
                </a:lnTo>
                <a:lnTo>
                  <a:pt x="4286780" y="1007618"/>
                </a:lnTo>
                <a:close/>
                <a:moveTo>
                  <a:pt x="4342638" y="1004902"/>
                </a:moveTo>
                <a:cubicBezTo>
                  <a:pt x="4347885" y="1008996"/>
                  <a:pt x="4353835" y="1011076"/>
                  <a:pt x="4358378" y="1017188"/>
                </a:cubicBezTo>
                <a:cubicBezTo>
                  <a:pt x="4350311" y="1021154"/>
                  <a:pt x="4337705" y="1019009"/>
                  <a:pt x="4342638" y="1004902"/>
                </a:cubicBezTo>
                <a:close/>
                <a:moveTo>
                  <a:pt x="619715" y="1004347"/>
                </a:moveTo>
                <a:cubicBezTo>
                  <a:pt x="619754" y="1007433"/>
                  <a:pt x="619771" y="1008974"/>
                  <a:pt x="619363" y="1009344"/>
                </a:cubicBezTo>
                <a:cubicBezTo>
                  <a:pt x="618957" y="1009715"/>
                  <a:pt x="618121" y="1008910"/>
                  <a:pt x="616450" y="1007301"/>
                </a:cubicBezTo>
                <a:cubicBezTo>
                  <a:pt x="618439" y="1007997"/>
                  <a:pt x="619077" y="1006174"/>
                  <a:pt x="619715" y="1004347"/>
                </a:cubicBezTo>
                <a:close/>
                <a:moveTo>
                  <a:pt x="191926" y="1004327"/>
                </a:moveTo>
                <a:cubicBezTo>
                  <a:pt x="194207" y="1005693"/>
                  <a:pt x="195318" y="1008823"/>
                  <a:pt x="193609" y="1013709"/>
                </a:cubicBezTo>
                <a:cubicBezTo>
                  <a:pt x="190384" y="1010313"/>
                  <a:pt x="186453" y="1008938"/>
                  <a:pt x="183230" y="1005541"/>
                </a:cubicBezTo>
                <a:cubicBezTo>
                  <a:pt x="186197" y="1003364"/>
                  <a:pt x="189645" y="1002962"/>
                  <a:pt x="191926" y="1004327"/>
                </a:cubicBezTo>
                <a:close/>
                <a:moveTo>
                  <a:pt x="4289785" y="1003632"/>
                </a:moveTo>
                <a:lnTo>
                  <a:pt x="4288494" y="1005345"/>
                </a:lnTo>
                <a:lnTo>
                  <a:pt x="4288809" y="1004927"/>
                </a:lnTo>
                <a:cubicBezTo>
                  <a:pt x="4289383" y="1004163"/>
                  <a:pt x="4289785" y="1003632"/>
                  <a:pt x="4289785" y="1003632"/>
                </a:cubicBezTo>
                <a:close/>
                <a:moveTo>
                  <a:pt x="4276814" y="1001300"/>
                </a:moveTo>
                <a:cubicBezTo>
                  <a:pt x="4279162" y="1000474"/>
                  <a:pt x="4281645" y="1000793"/>
                  <a:pt x="4283559" y="1001462"/>
                </a:cubicBezTo>
                <a:cubicBezTo>
                  <a:pt x="4282876" y="1003419"/>
                  <a:pt x="4282192" y="1005376"/>
                  <a:pt x="4283537" y="1007676"/>
                </a:cubicBezTo>
                <a:cubicBezTo>
                  <a:pt x="4278910" y="1008621"/>
                  <a:pt x="4274396" y="1009240"/>
                  <a:pt x="4270886" y="1008012"/>
                </a:cubicBezTo>
                <a:cubicBezTo>
                  <a:pt x="4272254" y="1004098"/>
                  <a:pt x="4274466" y="1002126"/>
                  <a:pt x="4276814" y="1001300"/>
                </a:cubicBezTo>
                <a:close/>
                <a:moveTo>
                  <a:pt x="4235365" y="1000809"/>
                </a:moveTo>
                <a:cubicBezTo>
                  <a:pt x="4234054" y="1004556"/>
                  <a:pt x="4234054" y="1004556"/>
                  <a:pt x="4235387" y="1007124"/>
                </a:cubicBezTo>
                <a:cubicBezTo>
                  <a:pt x="4235059" y="1008061"/>
                  <a:pt x="4234235" y="1008825"/>
                  <a:pt x="4233494" y="1009353"/>
                </a:cubicBezTo>
                <a:lnTo>
                  <a:pt x="4232494" y="1009939"/>
                </a:lnTo>
                <a:lnTo>
                  <a:pt x="4232687" y="1010238"/>
                </a:lnTo>
                <a:cubicBezTo>
                  <a:pt x="4229526" y="1010225"/>
                  <a:pt x="4225557" y="1011021"/>
                  <a:pt x="4222249" y="1010682"/>
                </a:cubicBezTo>
                <a:cubicBezTo>
                  <a:pt x="4218938" y="1010345"/>
                  <a:pt x="4216287" y="1008871"/>
                  <a:pt x="4215769" y="1004324"/>
                </a:cubicBezTo>
                <a:cubicBezTo>
                  <a:pt x="4219997" y="1005802"/>
                  <a:pt x="4225757" y="1002904"/>
                  <a:pt x="4229605" y="1005477"/>
                </a:cubicBezTo>
                <a:lnTo>
                  <a:pt x="4231694" y="1008700"/>
                </a:lnTo>
                <a:lnTo>
                  <a:pt x="4232488" y="1006637"/>
                </a:lnTo>
                <a:cubicBezTo>
                  <a:pt x="4233556" y="1004382"/>
                  <a:pt x="4235037" y="1001745"/>
                  <a:pt x="4235365" y="1000809"/>
                </a:cubicBezTo>
                <a:close/>
                <a:moveTo>
                  <a:pt x="939495" y="999454"/>
                </a:moveTo>
                <a:lnTo>
                  <a:pt x="938008" y="1002017"/>
                </a:lnTo>
                <a:lnTo>
                  <a:pt x="949620" y="1006078"/>
                </a:lnTo>
                <a:cubicBezTo>
                  <a:pt x="946901" y="1013861"/>
                  <a:pt x="936243" y="1018869"/>
                  <a:pt x="932277" y="1017482"/>
                </a:cubicBezTo>
                <a:cubicBezTo>
                  <a:pt x="930633" y="1015815"/>
                  <a:pt x="930661" y="1012550"/>
                  <a:pt x="931021" y="1009129"/>
                </a:cubicBezTo>
                <a:lnTo>
                  <a:pt x="931178" y="1007200"/>
                </a:lnTo>
                <a:lnTo>
                  <a:pt x="930633" y="1007337"/>
                </a:lnTo>
                <a:lnTo>
                  <a:pt x="931252" y="1006273"/>
                </a:lnTo>
                <a:lnTo>
                  <a:pt x="931768" y="999835"/>
                </a:lnTo>
                <a:lnTo>
                  <a:pt x="934443" y="1000772"/>
                </a:lnTo>
                <a:lnTo>
                  <a:pt x="934474" y="1000719"/>
                </a:lnTo>
                <a:cubicBezTo>
                  <a:pt x="935979" y="999323"/>
                  <a:pt x="937681" y="998820"/>
                  <a:pt x="939495" y="999454"/>
                </a:cubicBezTo>
                <a:close/>
                <a:moveTo>
                  <a:pt x="4247975" y="998769"/>
                </a:moveTo>
                <a:cubicBezTo>
                  <a:pt x="4245873" y="1004787"/>
                  <a:pt x="4242695" y="1007633"/>
                  <a:pt x="4240250" y="1007597"/>
                </a:cubicBezTo>
                <a:cubicBezTo>
                  <a:pt x="4237807" y="1007564"/>
                  <a:pt x="4236096" y="1004650"/>
                  <a:pt x="4236929" y="999152"/>
                </a:cubicBezTo>
                <a:cubicBezTo>
                  <a:pt x="4240817" y="1000510"/>
                  <a:pt x="4243485" y="999128"/>
                  <a:pt x="4247975" y="998769"/>
                </a:cubicBezTo>
                <a:close/>
                <a:moveTo>
                  <a:pt x="108910" y="995812"/>
                </a:moveTo>
                <a:cubicBezTo>
                  <a:pt x="112157" y="999143"/>
                  <a:pt x="113440" y="1001787"/>
                  <a:pt x="117371" y="1003163"/>
                </a:cubicBezTo>
                <a:cubicBezTo>
                  <a:pt x="114380" y="1005410"/>
                  <a:pt x="112242" y="1005211"/>
                  <a:pt x="110448" y="1004035"/>
                </a:cubicBezTo>
                <a:cubicBezTo>
                  <a:pt x="108653" y="1002860"/>
                  <a:pt x="107201" y="1000703"/>
                  <a:pt x="105578" y="999039"/>
                </a:cubicBezTo>
                <a:cubicBezTo>
                  <a:pt x="107541" y="999726"/>
                  <a:pt x="108227" y="997769"/>
                  <a:pt x="108910" y="995812"/>
                </a:cubicBezTo>
                <a:close/>
                <a:moveTo>
                  <a:pt x="3005048" y="991421"/>
                </a:moveTo>
                <a:cubicBezTo>
                  <a:pt x="3005048" y="991421"/>
                  <a:pt x="3006856" y="991052"/>
                  <a:pt x="3008642" y="991516"/>
                </a:cubicBezTo>
                <a:cubicBezTo>
                  <a:pt x="3010428" y="991981"/>
                  <a:pt x="3012192" y="993283"/>
                  <a:pt x="3012107" y="996625"/>
                </a:cubicBezTo>
                <a:cubicBezTo>
                  <a:pt x="3012107" y="996625"/>
                  <a:pt x="3010297" y="996994"/>
                  <a:pt x="3008513" y="996530"/>
                </a:cubicBezTo>
                <a:cubicBezTo>
                  <a:pt x="3006726" y="996065"/>
                  <a:pt x="3004959" y="994764"/>
                  <a:pt x="3005048" y="991421"/>
                </a:cubicBezTo>
                <a:close/>
                <a:moveTo>
                  <a:pt x="819126" y="991257"/>
                </a:moveTo>
                <a:cubicBezTo>
                  <a:pt x="822373" y="994588"/>
                  <a:pt x="825620" y="997920"/>
                  <a:pt x="829551" y="999295"/>
                </a:cubicBezTo>
                <a:cubicBezTo>
                  <a:pt x="826560" y="1001541"/>
                  <a:pt x="823098" y="1001979"/>
                  <a:pt x="820812" y="1000631"/>
                </a:cubicBezTo>
                <a:cubicBezTo>
                  <a:pt x="818525" y="999282"/>
                  <a:pt x="817415" y="996149"/>
                  <a:pt x="819126" y="991257"/>
                </a:cubicBezTo>
                <a:close/>
                <a:moveTo>
                  <a:pt x="607764" y="988845"/>
                </a:moveTo>
                <a:cubicBezTo>
                  <a:pt x="610844" y="992105"/>
                  <a:pt x="615802" y="996022"/>
                  <a:pt x="619563" y="997336"/>
                </a:cubicBezTo>
                <a:cubicBezTo>
                  <a:pt x="615643" y="1002517"/>
                  <a:pt x="612484" y="1002502"/>
                  <a:pt x="609768" y="1000462"/>
                </a:cubicBezTo>
                <a:cubicBezTo>
                  <a:pt x="607053" y="998422"/>
                  <a:pt x="604784" y="994353"/>
                  <a:pt x="602646" y="991422"/>
                </a:cubicBezTo>
                <a:cubicBezTo>
                  <a:pt x="604525" y="992079"/>
                  <a:pt x="605205" y="990133"/>
                  <a:pt x="607764" y="988845"/>
                </a:cubicBezTo>
                <a:close/>
                <a:moveTo>
                  <a:pt x="1115860" y="988175"/>
                </a:moveTo>
                <a:cubicBezTo>
                  <a:pt x="1109698" y="999592"/>
                  <a:pt x="1109698" y="999592"/>
                  <a:pt x="1095456" y="996875"/>
                </a:cubicBezTo>
                <a:cubicBezTo>
                  <a:pt x="1102666" y="994872"/>
                  <a:pt x="1109877" y="992871"/>
                  <a:pt x="1115860" y="988175"/>
                </a:cubicBezTo>
                <a:close/>
                <a:moveTo>
                  <a:pt x="272290" y="988088"/>
                </a:moveTo>
                <a:cubicBezTo>
                  <a:pt x="269553" y="995916"/>
                  <a:pt x="266955" y="997203"/>
                  <a:pt x="263126" y="995864"/>
                </a:cubicBezTo>
                <a:cubicBezTo>
                  <a:pt x="265862" y="988038"/>
                  <a:pt x="268461" y="986749"/>
                  <a:pt x="272290" y="988088"/>
                </a:cubicBezTo>
                <a:close/>
                <a:moveTo>
                  <a:pt x="723089" y="986992"/>
                </a:moveTo>
                <a:cubicBezTo>
                  <a:pt x="721174" y="992465"/>
                  <a:pt x="721174" y="992465"/>
                  <a:pt x="717197" y="991076"/>
                </a:cubicBezTo>
                <a:cubicBezTo>
                  <a:pt x="719823" y="989945"/>
                  <a:pt x="720461" y="988122"/>
                  <a:pt x="723089" y="986992"/>
                </a:cubicBezTo>
                <a:close/>
                <a:moveTo>
                  <a:pt x="1830605" y="985774"/>
                </a:moveTo>
                <a:cubicBezTo>
                  <a:pt x="1832796" y="987061"/>
                  <a:pt x="1833856" y="990173"/>
                  <a:pt x="1832148" y="995060"/>
                </a:cubicBezTo>
                <a:cubicBezTo>
                  <a:pt x="1828316" y="993720"/>
                  <a:pt x="1825194" y="990361"/>
                  <a:pt x="1822275" y="987448"/>
                </a:cubicBezTo>
                <a:cubicBezTo>
                  <a:pt x="1825090" y="985029"/>
                  <a:pt x="1828412" y="984488"/>
                  <a:pt x="1830605" y="985774"/>
                </a:cubicBezTo>
                <a:close/>
                <a:moveTo>
                  <a:pt x="2996127" y="985699"/>
                </a:moveTo>
                <a:cubicBezTo>
                  <a:pt x="2998430" y="986544"/>
                  <a:pt x="3001224" y="988603"/>
                  <a:pt x="3005048" y="991421"/>
                </a:cubicBezTo>
                <a:lnTo>
                  <a:pt x="2995469" y="994676"/>
                </a:lnTo>
                <a:lnTo>
                  <a:pt x="2996234" y="993907"/>
                </a:lnTo>
                <a:lnTo>
                  <a:pt x="2994008" y="993657"/>
                </a:lnTo>
                <a:lnTo>
                  <a:pt x="2990167" y="987267"/>
                </a:lnTo>
                <a:cubicBezTo>
                  <a:pt x="2992019" y="985225"/>
                  <a:pt x="2993827" y="984855"/>
                  <a:pt x="2996127" y="985699"/>
                </a:cubicBezTo>
                <a:close/>
                <a:moveTo>
                  <a:pt x="4672631" y="985024"/>
                </a:moveTo>
                <a:cubicBezTo>
                  <a:pt x="4675379" y="985136"/>
                  <a:pt x="4678150" y="986669"/>
                  <a:pt x="4680001" y="987317"/>
                </a:cubicBezTo>
                <a:cubicBezTo>
                  <a:pt x="4675774" y="999411"/>
                  <a:pt x="4669438" y="992672"/>
                  <a:pt x="4665396" y="991259"/>
                </a:cubicBezTo>
                <a:cubicBezTo>
                  <a:pt x="4667158" y="986220"/>
                  <a:pt x="4669884" y="984911"/>
                  <a:pt x="4672631" y="985024"/>
                </a:cubicBezTo>
                <a:close/>
                <a:moveTo>
                  <a:pt x="1885128" y="984763"/>
                </a:moveTo>
                <a:cubicBezTo>
                  <a:pt x="1885053" y="991220"/>
                  <a:pt x="1883033" y="996998"/>
                  <a:pt x="1881126" y="1002456"/>
                </a:cubicBezTo>
                <a:cubicBezTo>
                  <a:pt x="1879741" y="1000170"/>
                  <a:pt x="1875849" y="998811"/>
                  <a:pt x="1872633" y="995523"/>
                </a:cubicBezTo>
                <a:cubicBezTo>
                  <a:pt x="1875926" y="992353"/>
                  <a:pt x="1879217" y="989180"/>
                  <a:pt x="1885128" y="984763"/>
                </a:cubicBezTo>
                <a:close/>
                <a:moveTo>
                  <a:pt x="910505" y="979873"/>
                </a:moveTo>
                <a:cubicBezTo>
                  <a:pt x="914395" y="980635"/>
                  <a:pt x="918369" y="983590"/>
                  <a:pt x="921400" y="984649"/>
                </a:cubicBezTo>
                <a:cubicBezTo>
                  <a:pt x="918645" y="992529"/>
                  <a:pt x="914838" y="993960"/>
                  <a:pt x="910961" y="993157"/>
                </a:cubicBezTo>
                <a:cubicBezTo>
                  <a:pt x="907086" y="992355"/>
                  <a:pt x="903139" y="989318"/>
                  <a:pt x="900111" y="988259"/>
                </a:cubicBezTo>
                <a:cubicBezTo>
                  <a:pt x="902808" y="980545"/>
                  <a:pt x="906614" y="979113"/>
                  <a:pt x="910505" y="979873"/>
                </a:cubicBezTo>
                <a:close/>
                <a:moveTo>
                  <a:pt x="98860" y="979341"/>
                </a:moveTo>
                <a:cubicBezTo>
                  <a:pt x="102087" y="982730"/>
                  <a:pt x="105312" y="986123"/>
                  <a:pt x="109243" y="987496"/>
                </a:cubicBezTo>
                <a:cubicBezTo>
                  <a:pt x="106500" y="992190"/>
                  <a:pt x="103022" y="992671"/>
                  <a:pt x="100671" y="990718"/>
                </a:cubicBezTo>
                <a:cubicBezTo>
                  <a:pt x="98322" y="988766"/>
                  <a:pt x="97097" y="984379"/>
                  <a:pt x="98860" y="979341"/>
                </a:cubicBezTo>
                <a:close/>
                <a:moveTo>
                  <a:pt x="1063663" y="978970"/>
                </a:moveTo>
                <a:cubicBezTo>
                  <a:pt x="1067435" y="979451"/>
                  <a:pt x="1071315" y="981925"/>
                  <a:pt x="1074186" y="982928"/>
                </a:cubicBezTo>
                <a:cubicBezTo>
                  <a:pt x="1071404" y="990886"/>
                  <a:pt x="1067664" y="992366"/>
                  <a:pt x="1063940" y="991624"/>
                </a:cubicBezTo>
                <a:cubicBezTo>
                  <a:pt x="1060216" y="990880"/>
                  <a:pt x="1056510" y="987910"/>
                  <a:pt x="1053799" y="986961"/>
                </a:cubicBezTo>
                <a:cubicBezTo>
                  <a:pt x="1056232" y="979999"/>
                  <a:pt x="1059893" y="978489"/>
                  <a:pt x="1063663" y="978970"/>
                </a:cubicBezTo>
                <a:close/>
                <a:moveTo>
                  <a:pt x="1086972" y="978490"/>
                </a:moveTo>
                <a:cubicBezTo>
                  <a:pt x="1090458" y="979165"/>
                  <a:pt x="1094031" y="982046"/>
                  <a:pt x="1097093" y="983116"/>
                </a:cubicBezTo>
                <a:cubicBezTo>
                  <a:pt x="1094378" y="990878"/>
                  <a:pt x="1090979" y="992411"/>
                  <a:pt x="1087494" y="991738"/>
                </a:cubicBezTo>
                <a:cubicBezTo>
                  <a:pt x="1084007" y="991063"/>
                  <a:pt x="1080435" y="988180"/>
                  <a:pt x="1077373" y="987109"/>
                </a:cubicBezTo>
                <a:cubicBezTo>
                  <a:pt x="1080086" y="979349"/>
                  <a:pt x="1083486" y="977816"/>
                  <a:pt x="1086972" y="978490"/>
                </a:cubicBezTo>
                <a:close/>
                <a:moveTo>
                  <a:pt x="4390819" y="977365"/>
                </a:moveTo>
                <a:cubicBezTo>
                  <a:pt x="4369380" y="1007078"/>
                  <a:pt x="4329635" y="995394"/>
                  <a:pt x="4307188" y="996388"/>
                </a:cubicBezTo>
                <a:cubicBezTo>
                  <a:pt x="4316539" y="988607"/>
                  <a:pt x="4316539" y="988607"/>
                  <a:pt x="4390819" y="977365"/>
                </a:cubicBezTo>
                <a:close/>
                <a:moveTo>
                  <a:pt x="172446" y="975473"/>
                </a:moveTo>
                <a:cubicBezTo>
                  <a:pt x="175029" y="975246"/>
                  <a:pt x="177800" y="976780"/>
                  <a:pt x="180662" y="977781"/>
                </a:cubicBezTo>
                <a:cubicBezTo>
                  <a:pt x="176436" y="989874"/>
                  <a:pt x="169395" y="985150"/>
                  <a:pt x="165354" y="983737"/>
                </a:cubicBezTo>
                <a:cubicBezTo>
                  <a:pt x="167468" y="977691"/>
                  <a:pt x="169863" y="975701"/>
                  <a:pt x="172446" y="975473"/>
                </a:cubicBezTo>
                <a:close/>
                <a:moveTo>
                  <a:pt x="840822" y="964555"/>
                </a:moveTo>
                <a:cubicBezTo>
                  <a:pt x="843527" y="964369"/>
                  <a:pt x="846142" y="965849"/>
                  <a:pt x="847897" y="966464"/>
                </a:cubicBezTo>
                <a:cubicBezTo>
                  <a:pt x="843670" y="978555"/>
                  <a:pt x="838950" y="974642"/>
                  <a:pt x="833208" y="972635"/>
                </a:cubicBezTo>
                <a:cubicBezTo>
                  <a:pt x="835322" y="966589"/>
                  <a:pt x="838117" y="964740"/>
                  <a:pt x="840822" y="964555"/>
                </a:cubicBezTo>
                <a:close/>
                <a:moveTo>
                  <a:pt x="2101975" y="963929"/>
                </a:moveTo>
                <a:cubicBezTo>
                  <a:pt x="2105695" y="964685"/>
                  <a:pt x="2109413" y="967618"/>
                  <a:pt x="2112126" y="968566"/>
                </a:cubicBezTo>
                <a:cubicBezTo>
                  <a:pt x="2109415" y="976328"/>
                  <a:pt x="2105772" y="977775"/>
                  <a:pt x="2102093" y="977034"/>
                </a:cubicBezTo>
                <a:cubicBezTo>
                  <a:pt x="2098413" y="976291"/>
                  <a:pt x="2094695" y="973360"/>
                  <a:pt x="2091823" y="972355"/>
                </a:cubicBezTo>
                <a:cubicBezTo>
                  <a:pt x="2094536" y="964593"/>
                  <a:pt x="2098256" y="963173"/>
                  <a:pt x="2101975" y="963929"/>
                </a:cubicBezTo>
                <a:close/>
                <a:moveTo>
                  <a:pt x="1435422" y="963693"/>
                </a:moveTo>
                <a:cubicBezTo>
                  <a:pt x="1434465" y="966431"/>
                  <a:pt x="1433986" y="967800"/>
                  <a:pt x="1433519" y="968149"/>
                </a:cubicBezTo>
                <a:cubicBezTo>
                  <a:pt x="1433052" y="968496"/>
                  <a:pt x="1432596" y="967826"/>
                  <a:pt x="1431684" y="966483"/>
                </a:cubicBezTo>
                <a:cubicBezTo>
                  <a:pt x="1434784" y="965519"/>
                  <a:pt x="1435422" y="963693"/>
                  <a:pt x="1435422" y="963693"/>
                </a:cubicBezTo>
                <a:close/>
                <a:moveTo>
                  <a:pt x="696360" y="963083"/>
                </a:moveTo>
                <a:cubicBezTo>
                  <a:pt x="706103" y="966489"/>
                  <a:pt x="714845" y="971723"/>
                  <a:pt x="719926" y="982208"/>
                </a:cubicBezTo>
                <a:cubicBezTo>
                  <a:pt x="716961" y="984437"/>
                  <a:pt x="714407" y="984767"/>
                  <a:pt x="712144" y="983910"/>
                </a:cubicBezTo>
                <a:cubicBezTo>
                  <a:pt x="705356" y="981333"/>
                  <a:pt x="701190" y="968036"/>
                  <a:pt x="696360" y="963083"/>
                </a:cubicBezTo>
                <a:close/>
                <a:moveTo>
                  <a:pt x="590647" y="962727"/>
                </a:moveTo>
                <a:cubicBezTo>
                  <a:pt x="593666" y="962934"/>
                  <a:pt x="596996" y="964663"/>
                  <a:pt x="600003" y="965715"/>
                </a:cubicBezTo>
                <a:cubicBezTo>
                  <a:pt x="597888" y="971759"/>
                  <a:pt x="595180" y="973074"/>
                  <a:pt x="592247" y="972615"/>
                </a:cubicBezTo>
                <a:cubicBezTo>
                  <a:pt x="589317" y="972156"/>
                  <a:pt x="586164" y="969923"/>
                  <a:pt x="583159" y="968873"/>
                </a:cubicBezTo>
                <a:cubicBezTo>
                  <a:pt x="584920" y="963836"/>
                  <a:pt x="587628" y="962520"/>
                  <a:pt x="590647" y="962727"/>
                </a:cubicBezTo>
                <a:close/>
                <a:moveTo>
                  <a:pt x="1001737" y="960244"/>
                </a:moveTo>
                <a:cubicBezTo>
                  <a:pt x="1010645" y="961137"/>
                  <a:pt x="1019014" y="963508"/>
                  <a:pt x="1026832" y="967109"/>
                </a:cubicBezTo>
                <a:cubicBezTo>
                  <a:pt x="1050288" y="977912"/>
                  <a:pt x="1068790" y="999786"/>
                  <a:pt x="1082072" y="1026082"/>
                </a:cubicBezTo>
                <a:cubicBezTo>
                  <a:pt x="1067021" y="1016379"/>
                  <a:pt x="1051644" y="1002120"/>
                  <a:pt x="1031081" y="1001594"/>
                </a:cubicBezTo>
                <a:cubicBezTo>
                  <a:pt x="1026344" y="982172"/>
                  <a:pt x="1011296" y="972469"/>
                  <a:pt x="1001737" y="960244"/>
                </a:cubicBezTo>
                <a:close/>
                <a:moveTo>
                  <a:pt x="340467" y="958451"/>
                </a:moveTo>
                <a:cubicBezTo>
                  <a:pt x="339014" y="962611"/>
                  <a:pt x="338286" y="964690"/>
                  <a:pt x="337489" y="965288"/>
                </a:cubicBezTo>
                <a:cubicBezTo>
                  <a:pt x="336692" y="965884"/>
                  <a:pt x="335824" y="964997"/>
                  <a:pt x="334090" y="963223"/>
                </a:cubicBezTo>
                <a:cubicBezTo>
                  <a:pt x="336915" y="961877"/>
                  <a:pt x="337643" y="959798"/>
                  <a:pt x="340467" y="958451"/>
                </a:cubicBezTo>
                <a:close/>
                <a:moveTo>
                  <a:pt x="1505176" y="955635"/>
                </a:moveTo>
                <a:cubicBezTo>
                  <a:pt x="1516337" y="958196"/>
                  <a:pt x="1525443" y="968399"/>
                  <a:pt x="1534611" y="974907"/>
                </a:cubicBezTo>
                <a:cubicBezTo>
                  <a:pt x="1551654" y="987471"/>
                  <a:pt x="1569136" y="993583"/>
                  <a:pt x="1587991" y="995770"/>
                </a:cubicBezTo>
                <a:cubicBezTo>
                  <a:pt x="1585934" y="1001657"/>
                  <a:pt x="1583876" y="1007542"/>
                  <a:pt x="1581131" y="1015392"/>
                </a:cubicBezTo>
                <a:cubicBezTo>
                  <a:pt x="1590273" y="1014184"/>
                  <a:pt x="1598406" y="1014826"/>
                  <a:pt x="1607548" y="1013615"/>
                </a:cubicBezTo>
                <a:cubicBezTo>
                  <a:pt x="1602062" y="1029316"/>
                  <a:pt x="1599886" y="1041769"/>
                  <a:pt x="1586498" y="1043693"/>
                </a:cubicBezTo>
                <a:cubicBezTo>
                  <a:pt x="1573585" y="1043217"/>
                  <a:pt x="1571411" y="1055668"/>
                  <a:pt x="1562038" y="1070009"/>
                </a:cubicBezTo>
                <a:cubicBezTo>
                  <a:pt x="1557695" y="1076196"/>
                  <a:pt x="1552639" y="1076632"/>
                  <a:pt x="1548111" y="1074773"/>
                </a:cubicBezTo>
                <a:cubicBezTo>
                  <a:pt x="1543582" y="1072915"/>
                  <a:pt x="1539584" y="1068764"/>
                  <a:pt x="1537357" y="1065783"/>
                </a:cubicBezTo>
                <a:cubicBezTo>
                  <a:pt x="1532330" y="1055218"/>
                  <a:pt x="1537587" y="1052651"/>
                  <a:pt x="1546043" y="1053406"/>
                </a:cubicBezTo>
                <a:cubicBezTo>
                  <a:pt x="1547987" y="1054086"/>
                  <a:pt x="1565468" y="1060197"/>
                  <a:pt x="1560443" y="1049632"/>
                </a:cubicBezTo>
                <a:cubicBezTo>
                  <a:pt x="1552791" y="1034111"/>
                  <a:pt x="1539192" y="1029358"/>
                  <a:pt x="1529347" y="1021144"/>
                </a:cubicBezTo>
                <a:cubicBezTo>
                  <a:pt x="1519635" y="1011510"/>
                  <a:pt x="1508097" y="1000870"/>
                  <a:pt x="1495871" y="992192"/>
                </a:cubicBezTo>
                <a:cubicBezTo>
                  <a:pt x="1488217" y="982911"/>
                  <a:pt x="1486389" y="975664"/>
                  <a:pt x="1493249" y="956043"/>
                </a:cubicBezTo>
                <a:cubicBezTo>
                  <a:pt x="1497506" y="954778"/>
                  <a:pt x="1501454" y="954782"/>
                  <a:pt x="1505176" y="955635"/>
                </a:cubicBezTo>
                <a:close/>
                <a:moveTo>
                  <a:pt x="920311" y="953847"/>
                </a:moveTo>
                <a:cubicBezTo>
                  <a:pt x="922548" y="955419"/>
                  <a:pt x="923586" y="958935"/>
                  <a:pt x="921949" y="963620"/>
                </a:cubicBezTo>
                <a:cubicBezTo>
                  <a:pt x="918245" y="962326"/>
                  <a:pt x="914523" y="958920"/>
                  <a:pt x="911474" y="955753"/>
                </a:cubicBezTo>
                <a:cubicBezTo>
                  <a:pt x="914636" y="952651"/>
                  <a:pt x="918073" y="952277"/>
                  <a:pt x="920311" y="953847"/>
                </a:cubicBezTo>
                <a:close/>
                <a:moveTo>
                  <a:pt x="961208" y="953559"/>
                </a:moveTo>
                <a:cubicBezTo>
                  <a:pt x="961613" y="971280"/>
                  <a:pt x="973941" y="980081"/>
                  <a:pt x="981646" y="989507"/>
                </a:cubicBezTo>
                <a:cubicBezTo>
                  <a:pt x="965962" y="984023"/>
                  <a:pt x="950972" y="976538"/>
                  <a:pt x="938084" y="963055"/>
                </a:cubicBezTo>
                <a:cubicBezTo>
                  <a:pt x="945248" y="961447"/>
                  <a:pt x="953228" y="957501"/>
                  <a:pt x="961208" y="953559"/>
                </a:cubicBezTo>
                <a:close/>
                <a:moveTo>
                  <a:pt x="1836201" y="946591"/>
                </a:moveTo>
                <a:cubicBezTo>
                  <a:pt x="1834147" y="952462"/>
                  <a:pt x="1830965" y="955740"/>
                  <a:pt x="1827336" y="954472"/>
                </a:cubicBezTo>
                <a:cubicBezTo>
                  <a:pt x="1830073" y="946645"/>
                  <a:pt x="1832571" y="945323"/>
                  <a:pt x="1836201" y="946591"/>
                </a:cubicBezTo>
                <a:close/>
                <a:moveTo>
                  <a:pt x="1589314" y="942952"/>
                </a:moveTo>
                <a:cubicBezTo>
                  <a:pt x="1587262" y="948822"/>
                  <a:pt x="1584080" y="952104"/>
                  <a:pt x="1580449" y="950834"/>
                </a:cubicBezTo>
                <a:cubicBezTo>
                  <a:pt x="1583186" y="943004"/>
                  <a:pt x="1585685" y="941683"/>
                  <a:pt x="1589314" y="942952"/>
                </a:cubicBezTo>
                <a:close/>
                <a:moveTo>
                  <a:pt x="1890656" y="942935"/>
                </a:moveTo>
                <a:cubicBezTo>
                  <a:pt x="1887919" y="950761"/>
                  <a:pt x="1883607" y="951451"/>
                  <a:pt x="1881792" y="950816"/>
                </a:cubicBezTo>
                <a:cubicBezTo>
                  <a:pt x="1884528" y="942989"/>
                  <a:pt x="1887028" y="941666"/>
                  <a:pt x="1890656" y="942935"/>
                </a:cubicBezTo>
                <a:close/>
                <a:moveTo>
                  <a:pt x="4648774" y="938445"/>
                </a:moveTo>
                <a:cubicBezTo>
                  <a:pt x="4652468" y="939192"/>
                  <a:pt x="4656188" y="942125"/>
                  <a:pt x="4659008" y="943112"/>
                </a:cubicBezTo>
                <a:cubicBezTo>
                  <a:pt x="4656295" y="950872"/>
                  <a:pt x="4652628" y="952311"/>
                  <a:pt x="4648934" y="951565"/>
                </a:cubicBezTo>
                <a:cubicBezTo>
                  <a:pt x="4645239" y="950816"/>
                  <a:pt x="4641518" y="947883"/>
                  <a:pt x="4638699" y="946897"/>
                </a:cubicBezTo>
                <a:cubicBezTo>
                  <a:pt x="4641412" y="939137"/>
                  <a:pt x="4645079" y="937698"/>
                  <a:pt x="4648774" y="938445"/>
                </a:cubicBezTo>
                <a:close/>
                <a:moveTo>
                  <a:pt x="1087504" y="937574"/>
                </a:moveTo>
                <a:cubicBezTo>
                  <a:pt x="1085452" y="943445"/>
                  <a:pt x="1082169" y="946690"/>
                  <a:pt x="1078343" y="945352"/>
                </a:cubicBezTo>
                <a:cubicBezTo>
                  <a:pt x="1081080" y="937524"/>
                  <a:pt x="1083678" y="936236"/>
                  <a:pt x="1087504" y="937574"/>
                </a:cubicBezTo>
                <a:close/>
                <a:moveTo>
                  <a:pt x="1031914" y="936135"/>
                </a:moveTo>
                <a:cubicBezTo>
                  <a:pt x="1043842" y="940305"/>
                  <a:pt x="1046859" y="957214"/>
                  <a:pt x="1051281" y="970086"/>
                </a:cubicBezTo>
                <a:cubicBezTo>
                  <a:pt x="1043329" y="967305"/>
                  <a:pt x="1035376" y="964526"/>
                  <a:pt x="1028129" y="959726"/>
                </a:cubicBezTo>
                <a:cubicBezTo>
                  <a:pt x="1023575" y="953604"/>
                  <a:pt x="1029093" y="944209"/>
                  <a:pt x="1031914" y="936135"/>
                </a:cubicBezTo>
                <a:close/>
                <a:moveTo>
                  <a:pt x="906517" y="935899"/>
                </a:moveTo>
                <a:cubicBezTo>
                  <a:pt x="907201" y="940529"/>
                  <a:pt x="911309" y="941965"/>
                  <a:pt x="914729" y="945357"/>
                </a:cubicBezTo>
                <a:cubicBezTo>
                  <a:pt x="914045" y="947315"/>
                  <a:pt x="911308" y="948554"/>
                  <a:pt x="911308" y="948554"/>
                </a:cubicBezTo>
                <a:cubicBezTo>
                  <a:pt x="907203" y="947118"/>
                  <a:pt x="903096" y="945684"/>
                  <a:pt x="906517" y="935899"/>
                </a:cubicBezTo>
                <a:close/>
                <a:moveTo>
                  <a:pt x="4689490" y="934284"/>
                </a:moveTo>
                <a:cubicBezTo>
                  <a:pt x="4687370" y="940350"/>
                  <a:pt x="4684258" y="943422"/>
                  <a:pt x="4680631" y="942154"/>
                </a:cubicBezTo>
                <a:cubicBezTo>
                  <a:pt x="4683341" y="934403"/>
                  <a:pt x="4685862" y="933016"/>
                  <a:pt x="4689490" y="934284"/>
                </a:cubicBezTo>
                <a:close/>
                <a:moveTo>
                  <a:pt x="4497556" y="934141"/>
                </a:moveTo>
                <a:cubicBezTo>
                  <a:pt x="4498936" y="933423"/>
                  <a:pt x="4499912" y="933768"/>
                  <a:pt x="4500320" y="934774"/>
                </a:cubicBezTo>
                <a:lnTo>
                  <a:pt x="4500185" y="935733"/>
                </a:lnTo>
                <a:close/>
                <a:moveTo>
                  <a:pt x="1653069" y="934121"/>
                </a:moveTo>
                <a:cubicBezTo>
                  <a:pt x="1655574" y="933682"/>
                  <a:pt x="1658368" y="934659"/>
                  <a:pt x="1661162" y="935636"/>
                </a:cubicBezTo>
                <a:cubicBezTo>
                  <a:pt x="1657233" y="946877"/>
                  <a:pt x="1652299" y="943050"/>
                  <a:pt x="1646710" y="941096"/>
                </a:cubicBezTo>
                <a:cubicBezTo>
                  <a:pt x="1648348" y="936412"/>
                  <a:pt x="1650564" y="934558"/>
                  <a:pt x="1653069" y="934121"/>
                </a:cubicBezTo>
                <a:close/>
                <a:moveTo>
                  <a:pt x="4747073" y="934057"/>
                </a:moveTo>
                <a:cubicBezTo>
                  <a:pt x="4748754" y="934612"/>
                  <a:pt x="4750111" y="935882"/>
                  <a:pt x="4750933" y="938291"/>
                </a:cubicBezTo>
                <a:cubicBezTo>
                  <a:pt x="4744996" y="940991"/>
                  <a:pt x="4738320" y="942238"/>
                  <a:pt x="4733406" y="940222"/>
                </a:cubicBezTo>
                <a:cubicBezTo>
                  <a:pt x="4731770" y="939549"/>
                  <a:pt x="4730328" y="938515"/>
                  <a:pt x="4729176" y="937051"/>
                </a:cubicBezTo>
                <a:cubicBezTo>
                  <a:pt x="4734120" y="937189"/>
                  <a:pt x="4742037" y="932396"/>
                  <a:pt x="4747073" y="934057"/>
                </a:cubicBezTo>
                <a:close/>
                <a:moveTo>
                  <a:pt x="390356" y="933914"/>
                </a:moveTo>
                <a:cubicBezTo>
                  <a:pt x="388302" y="939785"/>
                  <a:pt x="385121" y="943064"/>
                  <a:pt x="381494" y="941797"/>
                </a:cubicBezTo>
                <a:cubicBezTo>
                  <a:pt x="384229" y="933968"/>
                  <a:pt x="386727" y="932646"/>
                  <a:pt x="390356" y="933914"/>
                </a:cubicBezTo>
                <a:close/>
                <a:moveTo>
                  <a:pt x="6043495" y="933507"/>
                </a:moveTo>
                <a:cubicBezTo>
                  <a:pt x="6050701" y="932909"/>
                  <a:pt x="6060618" y="933032"/>
                  <a:pt x="6068910" y="934033"/>
                </a:cubicBezTo>
                <a:lnTo>
                  <a:pt x="6319949" y="941454"/>
                </a:lnTo>
                <a:lnTo>
                  <a:pt x="6625620" y="982589"/>
                </a:lnTo>
                <a:lnTo>
                  <a:pt x="6432802" y="961752"/>
                </a:lnTo>
                <a:cubicBezTo>
                  <a:pt x="6352270" y="954951"/>
                  <a:pt x="6271578" y="949983"/>
                  <a:pt x="6190880" y="946715"/>
                </a:cubicBezTo>
                <a:cubicBezTo>
                  <a:pt x="6160917" y="946207"/>
                  <a:pt x="6090849" y="943393"/>
                  <a:pt x="6050125" y="941765"/>
                </a:cubicBezTo>
                <a:cubicBezTo>
                  <a:pt x="6040877" y="940059"/>
                  <a:pt x="6036046" y="938555"/>
                  <a:pt x="6034344" y="937301"/>
                </a:cubicBezTo>
                <a:cubicBezTo>
                  <a:pt x="6031794" y="935421"/>
                  <a:pt x="6036290" y="934103"/>
                  <a:pt x="6043495" y="933507"/>
                </a:cubicBezTo>
                <a:close/>
                <a:moveTo>
                  <a:pt x="267731" y="933023"/>
                </a:moveTo>
                <a:cubicBezTo>
                  <a:pt x="266277" y="937184"/>
                  <a:pt x="265549" y="939262"/>
                  <a:pt x="264757" y="939861"/>
                </a:cubicBezTo>
                <a:cubicBezTo>
                  <a:pt x="263964" y="940459"/>
                  <a:pt x="263102" y="939574"/>
                  <a:pt x="261383" y="937805"/>
                </a:cubicBezTo>
                <a:cubicBezTo>
                  <a:pt x="264004" y="936389"/>
                  <a:pt x="264731" y="934308"/>
                  <a:pt x="267731" y="933023"/>
                </a:cubicBezTo>
                <a:close/>
                <a:moveTo>
                  <a:pt x="4696864" y="929319"/>
                </a:moveTo>
                <a:cubicBezTo>
                  <a:pt x="4698670" y="928303"/>
                  <a:pt x="4700909" y="928536"/>
                  <a:pt x="4704010" y="929621"/>
                </a:cubicBezTo>
                <a:cubicBezTo>
                  <a:pt x="4701958" y="935492"/>
                  <a:pt x="4698521" y="938682"/>
                  <a:pt x="4692320" y="936514"/>
                </a:cubicBezTo>
                <a:cubicBezTo>
                  <a:pt x="4693687" y="932600"/>
                  <a:pt x="4695058" y="930335"/>
                  <a:pt x="4696864" y="929319"/>
                </a:cubicBezTo>
                <a:close/>
                <a:moveTo>
                  <a:pt x="1006615" y="927303"/>
                </a:moveTo>
                <a:cubicBezTo>
                  <a:pt x="1005162" y="931461"/>
                  <a:pt x="1004435" y="933542"/>
                  <a:pt x="1003854" y="934215"/>
                </a:cubicBezTo>
                <a:cubicBezTo>
                  <a:pt x="1003274" y="934886"/>
                  <a:pt x="1002841" y="934152"/>
                  <a:pt x="1001974" y="932682"/>
                </a:cubicBezTo>
                <a:cubicBezTo>
                  <a:pt x="1005162" y="931461"/>
                  <a:pt x="1005888" y="929381"/>
                  <a:pt x="1006615" y="927303"/>
                </a:cubicBezTo>
                <a:close/>
                <a:moveTo>
                  <a:pt x="612689" y="925298"/>
                </a:moveTo>
                <a:cubicBezTo>
                  <a:pt x="613595" y="925615"/>
                  <a:pt x="614139" y="926972"/>
                  <a:pt x="614321" y="929369"/>
                </a:cubicBezTo>
                <a:cubicBezTo>
                  <a:pt x="613503" y="930250"/>
                  <a:pt x="612823" y="930742"/>
                  <a:pt x="612244" y="930941"/>
                </a:cubicBezTo>
                <a:lnTo>
                  <a:pt x="611213" y="930811"/>
                </a:lnTo>
                <a:lnTo>
                  <a:pt x="611855" y="931804"/>
                </a:lnTo>
                <a:cubicBezTo>
                  <a:pt x="608359" y="941804"/>
                  <a:pt x="604284" y="942625"/>
                  <a:pt x="600208" y="940358"/>
                </a:cubicBezTo>
                <a:cubicBezTo>
                  <a:pt x="596129" y="938088"/>
                  <a:pt x="592049" y="932735"/>
                  <a:pt x="588541" y="930386"/>
                </a:cubicBezTo>
                <a:cubicBezTo>
                  <a:pt x="593929" y="928904"/>
                  <a:pt x="603061" y="923680"/>
                  <a:pt x="608258" y="926234"/>
                </a:cubicBezTo>
                <a:lnTo>
                  <a:pt x="609006" y="927393"/>
                </a:lnTo>
                <a:close/>
                <a:moveTo>
                  <a:pt x="1600993" y="924342"/>
                </a:moveTo>
                <a:cubicBezTo>
                  <a:pt x="1604622" y="925611"/>
                  <a:pt x="1605067" y="930159"/>
                  <a:pt x="1603016" y="936029"/>
                </a:cubicBezTo>
                <a:cubicBezTo>
                  <a:pt x="1599388" y="934760"/>
                  <a:pt x="1598256" y="932169"/>
                  <a:pt x="1600993" y="924342"/>
                </a:cubicBezTo>
                <a:close/>
                <a:moveTo>
                  <a:pt x="4780943" y="923913"/>
                </a:moveTo>
                <a:cubicBezTo>
                  <a:pt x="4783278" y="924967"/>
                  <a:pt x="4784983" y="927193"/>
                  <a:pt x="4785633" y="931223"/>
                </a:cubicBezTo>
                <a:cubicBezTo>
                  <a:pt x="4776261" y="934469"/>
                  <a:pt x="4765335" y="934998"/>
                  <a:pt x="4756320" y="936195"/>
                </a:cubicBezTo>
                <a:lnTo>
                  <a:pt x="4755566" y="933193"/>
                </a:lnTo>
                <a:lnTo>
                  <a:pt x="4756334" y="936671"/>
                </a:lnTo>
                <a:cubicBezTo>
                  <a:pt x="4754743" y="938312"/>
                  <a:pt x="4753495" y="938972"/>
                  <a:pt x="4752587" y="938655"/>
                </a:cubicBezTo>
                <a:cubicBezTo>
                  <a:pt x="4751681" y="938338"/>
                  <a:pt x="4751113" y="937042"/>
                  <a:pt x="4750893" y="934768"/>
                </a:cubicBezTo>
                <a:cubicBezTo>
                  <a:pt x="4751233" y="933791"/>
                  <a:pt x="4751858" y="933460"/>
                  <a:pt x="4752569" y="932884"/>
                </a:cubicBezTo>
                <a:lnTo>
                  <a:pt x="4754677" y="929658"/>
                </a:lnTo>
                <a:lnTo>
                  <a:pt x="4754524" y="929046"/>
                </a:lnTo>
                <a:cubicBezTo>
                  <a:pt x="4761283" y="928147"/>
                  <a:pt x="4773940" y="920752"/>
                  <a:pt x="4780943" y="923913"/>
                </a:cubicBezTo>
                <a:close/>
                <a:moveTo>
                  <a:pt x="1769042" y="923102"/>
                </a:moveTo>
                <a:cubicBezTo>
                  <a:pt x="1776547" y="925725"/>
                  <a:pt x="1784381" y="928462"/>
                  <a:pt x="1790253" y="930516"/>
                </a:cubicBezTo>
                <a:cubicBezTo>
                  <a:pt x="1788270" y="936190"/>
                  <a:pt x="1786287" y="941861"/>
                  <a:pt x="1782346" y="946849"/>
                </a:cubicBezTo>
                <a:cubicBezTo>
                  <a:pt x="1783006" y="944958"/>
                  <a:pt x="1781050" y="944275"/>
                  <a:pt x="1781710" y="942383"/>
                </a:cubicBezTo>
                <a:cubicBezTo>
                  <a:pt x="1776497" y="938439"/>
                  <a:pt x="1764414" y="936337"/>
                  <a:pt x="1769042" y="923102"/>
                </a:cubicBezTo>
                <a:close/>
                <a:moveTo>
                  <a:pt x="1596382" y="922730"/>
                </a:moveTo>
                <a:cubicBezTo>
                  <a:pt x="1593646" y="930557"/>
                  <a:pt x="1591148" y="931880"/>
                  <a:pt x="1587519" y="930612"/>
                </a:cubicBezTo>
                <a:cubicBezTo>
                  <a:pt x="1589572" y="924742"/>
                  <a:pt x="1592755" y="921462"/>
                  <a:pt x="1596382" y="922730"/>
                </a:cubicBezTo>
                <a:close/>
                <a:moveTo>
                  <a:pt x="4788804" y="922283"/>
                </a:moveTo>
                <a:cubicBezTo>
                  <a:pt x="4789806" y="922359"/>
                  <a:pt x="4790592" y="923183"/>
                  <a:pt x="4790865" y="925474"/>
                </a:cubicBezTo>
                <a:cubicBezTo>
                  <a:pt x="4790180" y="927432"/>
                  <a:pt x="4787582" y="928721"/>
                  <a:pt x="4786897" y="930676"/>
                </a:cubicBezTo>
                <a:cubicBezTo>
                  <a:pt x="4785669" y="928052"/>
                  <a:pt x="4786353" y="926094"/>
                  <a:pt x="4785441" y="923580"/>
                </a:cubicBezTo>
                <a:cubicBezTo>
                  <a:pt x="4786581" y="922879"/>
                  <a:pt x="4787800" y="922206"/>
                  <a:pt x="4788804" y="922283"/>
                </a:cubicBezTo>
                <a:close/>
                <a:moveTo>
                  <a:pt x="383839" y="920290"/>
                </a:moveTo>
                <a:lnTo>
                  <a:pt x="381603" y="923557"/>
                </a:lnTo>
                <a:lnTo>
                  <a:pt x="387942" y="924810"/>
                </a:lnTo>
                <a:cubicBezTo>
                  <a:pt x="384027" y="936008"/>
                  <a:pt x="376854" y="931277"/>
                  <a:pt x="372924" y="929904"/>
                </a:cubicBezTo>
                <a:lnTo>
                  <a:pt x="375530" y="927190"/>
                </a:lnTo>
                <a:lnTo>
                  <a:pt x="379006" y="920796"/>
                </a:lnTo>
                <a:cubicBezTo>
                  <a:pt x="380396" y="919635"/>
                  <a:pt x="381924" y="919620"/>
                  <a:pt x="383839" y="920290"/>
                </a:cubicBezTo>
                <a:close/>
                <a:moveTo>
                  <a:pt x="1852346" y="919836"/>
                </a:moveTo>
                <a:cubicBezTo>
                  <a:pt x="1856074" y="921140"/>
                  <a:pt x="1859798" y="922441"/>
                  <a:pt x="1863522" y="923745"/>
                </a:cubicBezTo>
                <a:cubicBezTo>
                  <a:pt x="1859777" y="928484"/>
                  <a:pt x="1856706" y="931292"/>
                  <a:pt x="1853512" y="934446"/>
                </a:cubicBezTo>
                <a:cubicBezTo>
                  <a:pt x="1852980" y="929990"/>
                  <a:pt x="1852327" y="925878"/>
                  <a:pt x="1852346" y="919836"/>
                </a:cubicBezTo>
                <a:close/>
                <a:moveTo>
                  <a:pt x="858819" y="918551"/>
                </a:moveTo>
                <a:cubicBezTo>
                  <a:pt x="862784" y="919100"/>
                  <a:pt x="866899" y="921655"/>
                  <a:pt x="869931" y="922715"/>
                </a:cubicBezTo>
                <a:cubicBezTo>
                  <a:pt x="867148" y="930671"/>
                  <a:pt x="863331" y="932127"/>
                  <a:pt x="859453" y="931328"/>
                </a:cubicBezTo>
                <a:cubicBezTo>
                  <a:pt x="855575" y="930531"/>
                  <a:pt x="851634" y="927479"/>
                  <a:pt x="848607" y="926421"/>
                </a:cubicBezTo>
                <a:cubicBezTo>
                  <a:pt x="851040" y="919459"/>
                  <a:pt x="854854" y="918003"/>
                  <a:pt x="858819" y="918551"/>
                </a:cubicBezTo>
                <a:close/>
                <a:moveTo>
                  <a:pt x="1452440" y="917800"/>
                </a:moveTo>
                <a:cubicBezTo>
                  <a:pt x="1467861" y="929474"/>
                  <a:pt x="1481812" y="939159"/>
                  <a:pt x="1495673" y="948071"/>
                </a:cubicBezTo>
                <a:cubicBezTo>
                  <a:pt x="1485733" y="957905"/>
                  <a:pt x="1481236" y="940806"/>
                  <a:pt x="1472130" y="942059"/>
                </a:cubicBezTo>
                <a:cubicBezTo>
                  <a:pt x="1463026" y="943311"/>
                  <a:pt x="1460668" y="962450"/>
                  <a:pt x="1452944" y="959751"/>
                </a:cubicBezTo>
                <a:cubicBezTo>
                  <a:pt x="1456399" y="949868"/>
                  <a:pt x="1461785" y="940659"/>
                  <a:pt x="1462502" y="932408"/>
                </a:cubicBezTo>
                <a:cubicBezTo>
                  <a:pt x="1462096" y="921176"/>
                  <a:pt x="1446601" y="953098"/>
                  <a:pt x="1445909" y="955073"/>
                </a:cubicBezTo>
                <a:cubicBezTo>
                  <a:pt x="1441500" y="949096"/>
                  <a:pt x="1439019" y="943791"/>
                  <a:pt x="1436539" y="938487"/>
                </a:cubicBezTo>
                <a:cubicBezTo>
                  <a:pt x="1439852" y="935209"/>
                  <a:pt x="1444405" y="934583"/>
                  <a:pt x="1446479" y="928655"/>
                </a:cubicBezTo>
                <a:cubicBezTo>
                  <a:pt x="1450482" y="923401"/>
                  <a:pt x="1448550" y="922724"/>
                  <a:pt x="1452440" y="917800"/>
                </a:cubicBezTo>
                <a:close/>
                <a:moveTo>
                  <a:pt x="1636803" y="915945"/>
                </a:moveTo>
                <a:cubicBezTo>
                  <a:pt x="1640413" y="916884"/>
                  <a:pt x="1644153" y="919758"/>
                  <a:pt x="1647025" y="920762"/>
                </a:cubicBezTo>
                <a:cubicBezTo>
                  <a:pt x="1644271" y="928641"/>
                  <a:pt x="1640790" y="929634"/>
                  <a:pt x="1637279" y="928408"/>
                </a:cubicBezTo>
                <a:cubicBezTo>
                  <a:pt x="1633769" y="927180"/>
                  <a:pt x="1630232" y="923733"/>
                  <a:pt x="1627359" y="922730"/>
                </a:cubicBezTo>
                <a:cubicBezTo>
                  <a:pt x="1629711" y="915999"/>
                  <a:pt x="1633192" y="915005"/>
                  <a:pt x="1636803" y="915945"/>
                </a:cubicBezTo>
                <a:close/>
                <a:moveTo>
                  <a:pt x="4889655" y="910231"/>
                </a:moveTo>
                <a:cubicBezTo>
                  <a:pt x="4870256" y="934036"/>
                  <a:pt x="4847619" y="930126"/>
                  <a:pt x="4827057" y="938234"/>
                </a:cubicBezTo>
                <a:cubicBezTo>
                  <a:pt x="4832392" y="922984"/>
                  <a:pt x="4840356" y="919214"/>
                  <a:pt x="4850294" y="916133"/>
                </a:cubicBezTo>
                <a:cubicBezTo>
                  <a:pt x="4863854" y="914319"/>
                  <a:pt x="4875769" y="911931"/>
                  <a:pt x="4889655" y="910231"/>
                </a:cubicBezTo>
                <a:close/>
                <a:moveTo>
                  <a:pt x="4918910" y="909843"/>
                </a:moveTo>
                <a:cubicBezTo>
                  <a:pt x="4922162" y="910191"/>
                  <a:pt x="4925178" y="912822"/>
                  <a:pt x="4926197" y="916332"/>
                </a:cubicBezTo>
                <a:cubicBezTo>
                  <a:pt x="4921535" y="916806"/>
                  <a:pt x="4916874" y="917280"/>
                  <a:pt x="4910206" y="917050"/>
                </a:cubicBezTo>
                <a:cubicBezTo>
                  <a:pt x="4912171" y="911430"/>
                  <a:pt x="4915658" y="909495"/>
                  <a:pt x="4918910" y="909843"/>
                </a:cubicBezTo>
                <a:close/>
                <a:moveTo>
                  <a:pt x="4993859" y="909643"/>
                </a:moveTo>
                <a:lnTo>
                  <a:pt x="4993542" y="910042"/>
                </a:lnTo>
                <a:cubicBezTo>
                  <a:pt x="4993183" y="910491"/>
                  <a:pt x="4993087" y="910611"/>
                  <a:pt x="4993470" y="910132"/>
                </a:cubicBezTo>
                <a:close/>
                <a:moveTo>
                  <a:pt x="4927918" y="907701"/>
                </a:moveTo>
                <a:cubicBezTo>
                  <a:pt x="4928920" y="907776"/>
                  <a:pt x="4929629" y="908573"/>
                  <a:pt x="4929741" y="910809"/>
                </a:cubicBezTo>
                <a:cubicBezTo>
                  <a:pt x="4928373" y="914722"/>
                  <a:pt x="4926094" y="916121"/>
                  <a:pt x="4926094" y="916121"/>
                </a:cubicBezTo>
                <a:cubicBezTo>
                  <a:pt x="4924864" y="913495"/>
                  <a:pt x="4923632" y="910868"/>
                  <a:pt x="4924316" y="908911"/>
                </a:cubicBezTo>
                <a:cubicBezTo>
                  <a:pt x="4925616" y="908268"/>
                  <a:pt x="4926915" y="907624"/>
                  <a:pt x="4927918" y="907701"/>
                </a:cubicBezTo>
                <a:close/>
                <a:moveTo>
                  <a:pt x="579697" y="906940"/>
                </a:moveTo>
                <a:cubicBezTo>
                  <a:pt x="582143" y="906670"/>
                  <a:pt x="584797" y="908048"/>
                  <a:pt x="587590" y="909024"/>
                </a:cubicBezTo>
                <a:cubicBezTo>
                  <a:pt x="584224" y="918652"/>
                  <a:pt x="576774" y="916047"/>
                  <a:pt x="573049" y="914745"/>
                </a:cubicBezTo>
                <a:cubicBezTo>
                  <a:pt x="575012" y="909128"/>
                  <a:pt x="577251" y="907209"/>
                  <a:pt x="579697" y="906940"/>
                </a:cubicBezTo>
                <a:close/>
                <a:moveTo>
                  <a:pt x="2114603" y="906169"/>
                </a:moveTo>
                <a:cubicBezTo>
                  <a:pt x="2111866" y="913997"/>
                  <a:pt x="2109370" y="915320"/>
                  <a:pt x="2105741" y="914051"/>
                </a:cubicBezTo>
                <a:cubicBezTo>
                  <a:pt x="2107794" y="908181"/>
                  <a:pt x="2110976" y="904901"/>
                  <a:pt x="2114603" y="906169"/>
                </a:cubicBezTo>
                <a:close/>
                <a:moveTo>
                  <a:pt x="4996647" y="906143"/>
                </a:moveTo>
                <a:lnTo>
                  <a:pt x="4994937" y="908292"/>
                </a:lnTo>
                <a:lnTo>
                  <a:pt x="4993859" y="909643"/>
                </a:lnTo>
                <a:lnTo>
                  <a:pt x="4995190" y="907971"/>
                </a:lnTo>
                <a:close/>
                <a:moveTo>
                  <a:pt x="546506" y="905832"/>
                </a:moveTo>
                <a:cubicBezTo>
                  <a:pt x="550232" y="907135"/>
                  <a:pt x="553958" y="908437"/>
                  <a:pt x="550537" y="918223"/>
                </a:cubicBezTo>
                <a:cubicBezTo>
                  <a:pt x="547494" y="914964"/>
                  <a:pt x="544454" y="911702"/>
                  <a:pt x="541410" y="908444"/>
                </a:cubicBezTo>
                <a:cubicBezTo>
                  <a:pt x="543959" y="907138"/>
                  <a:pt x="544643" y="905181"/>
                  <a:pt x="546506" y="905832"/>
                </a:cubicBezTo>
                <a:close/>
                <a:moveTo>
                  <a:pt x="4998060" y="904371"/>
                </a:moveTo>
                <a:cubicBezTo>
                  <a:pt x="4998060" y="904371"/>
                  <a:pt x="4997677" y="904850"/>
                  <a:pt x="4997127" y="905540"/>
                </a:cubicBezTo>
                <a:lnTo>
                  <a:pt x="4996647" y="906143"/>
                </a:lnTo>
                <a:close/>
                <a:moveTo>
                  <a:pt x="2069217" y="902949"/>
                </a:moveTo>
                <a:cubicBezTo>
                  <a:pt x="2071954" y="902591"/>
                  <a:pt x="2074749" y="903569"/>
                  <a:pt x="2076613" y="904220"/>
                </a:cubicBezTo>
                <a:cubicBezTo>
                  <a:pt x="2072680" y="915462"/>
                  <a:pt x="2067747" y="911636"/>
                  <a:pt x="2062158" y="909681"/>
                </a:cubicBezTo>
                <a:cubicBezTo>
                  <a:pt x="2063796" y="904996"/>
                  <a:pt x="2066479" y="903306"/>
                  <a:pt x="2069217" y="902949"/>
                </a:cubicBezTo>
                <a:close/>
                <a:moveTo>
                  <a:pt x="5048840" y="902494"/>
                </a:moveTo>
                <a:cubicBezTo>
                  <a:pt x="5052108" y="898967"/>
                  <a:pt x="5053922" y="899603"/>
                  <a:pt x="5054281" y="904396"/>
                </a:cubicBezTo>
                <a:cubicBezTo>
                  <a:pt x="5052647" y="906159"/>
                  <a:pt x="5051378" y="906882"/>
                  <a:pt x="5050470" y="906564"/>
                </a:cubicBezTo>
                <a:cubicBezTo>
                  <a:pt x="5049563" y="906247"/>
                  <a:pt x="5049020" y="904890"/>
                  <a:pt x="5048840" y="902494"/>
                </a:cubicBezTo>
                <a:close/>
                <a:moveTo>
                  <a:pt x="4979872" y="902320"/>
                </a:moveTo>
                <a:cubicBezTo>
                  <a:pt x="4983618" y="901666"/>
                  <a:pt x="4987157" y="901493"/>
                  <a:pt x="4989704" y="903069"/>
                </a:cubicBezTo>
                <a:cubicBezTo>
                  <a:pt x="4991402" y="904120"/>
                  <a:pt x="4992659" y="905948"/>
                  <a:pt x="4993243" y="908928"/>
                </a:cubicBezTo>
                <a:cubicBezTo>
                  <a:pt x="4979666" y="910568"/>
                  <a:pt x="4954057" y="925703"/>
                  <a:pt x="4940331" y="920365"/>
                </a:cubicBezTo>
                <a:cubicBezTo>
                  <a:pt x="4935755" y="918587"/>
                  <a:pt x="4932499" y="914534"/>
                  <a:pt x="4931451" y="906947"/>
                </a:cubicBezTo>
                <a:cubicBezTo>
                  <a:pt x="4944098" y="906927"/>
                  <a:pt x="4955139" y="906344"/>
                  <a:pt x="4968801" y="904457"/>
                </a:cubicBezTo>
                <a:cubicBezTo>
                  <a:pt x="4972174" y="904107"/>
                  <a:pt x="4976126" y="902973"/>
                  <a:pt x="4979872" y="902320"/>
                </a:cubicBezTo>
                <a:close/>
                <a:moveTo>
                  <a:pt x="1736233" y="901288"/>
                </a:moveTo>
                <a:cubicBezTo>
                  <a:pt x="1738888" y="901166"/>
                  <a:pt x="1741519" y="902611"/>
                  <a:pt x="1743382" y="903262"/>
                </a:cubicBezTo>
                <a:cubicBezTo>
                  <a:pt x="1740107" y="912631"/>
                  <a:pt x="1734519" y="910678"/>
                  <a:pt x="1728932" y="908724"/>
                </a:cubicBezTo>
                <a:cubicBezTo>
                  <a:pt x="1730896" y="903103"/>
                  <a:pt x="1733578" y="901411"/>
                  <a:pt x="1736233" y="901288"/>
                </a:cubicBezTo>
                <a:close/>
                <a:moveTo>
                  <a:pt x="426061" y="899008"/>
                </a:moveTo>
                <a:cubicBezTo>
                  <a:pt x="427912" y="899929"/>
                  <a:pt x="429164" y="902563"/>
                  <a:pt x="429473" y="908161"/>
                </a:cubicBezTo>
                <a:cubicBezTo>
                  <a:pt x="426116" y="904792"/>
                  <a:pt x="423096" y="901539"/>
                  <a:pt x="419056" y="900126"/>
                </a:cubicBezTo>
                <a:cubicBezTo>
                  <a:pt x="421761" y="898876"/>
                  <a:pt x="424210" y="898086"/>
                  <a:pt x="426061" y="899008"/>
                </a:cubicBezTo>
                <a:close/>
                <a:moveTo>
                  <a:pt x="1816798" y="896072"/>
                </a:moveTo>
                <a:cubicBezTo>
                  <a:pt x="1814061" y="903900"/>
                  <a:pt x="1811565" y="905223"/>
                  <a:pt x="1807938" y="903955"/>
                </a:cubicBezTo>
                <a:cubicBezTo>
                  <a:pt x="1809988" y="898084"/>
                  <a:pt x="1813171" y="894804"/>
                  <a:pt x="1816798" y="896072"/>
                </a:cubicBezTo>
                <a:close/>
                <a:moveTo>
                  <a:pt x="359519" y="894371"/>
                </a:moveTo>
                <a:cubicBezTo>
                  <a:pt x="361832" y="895729"/>
                  <a:pt x="362997" y="898881"/>
                  <a:pt x="361285" y="903774"/>
                </a:cubicBezTo>
                <a:cubicBezTo>
                  <a:pt x="357928" y="900404"/>
                  <a:pt x="353886" y="898991"/>
                  <a:pt x="350868" y="895738"/>
                </a:cubicBezTo>
                <a:cubicBezTo>
                  <a:pt x="353747" y="893450"/>
                  <a:pt x="357206" y="893014"/>
                  <a:pt x="359519" y="894371"/>
                </a:cubicBezTo>
                <a:close/>
                <a:moveTo>
                  <a:pt x="5200814" y="893878"/>
                </a:moveTo>
                <a:cubicBezTo>
                  <a:pt x="5203319" y="893439"/>
                  <a:pt x="5206113" y="894416"/>
                  <a:pt x="5208905" y="895393"/>
                </a:cubicBezTo>
                <a:cubicBezTo>
                  <a:pt x="5204977" y="906636"/>
                  <a:pt x="5200043" y="902807"/>
                  <a:pt x="5194455" y="900853"/>
                </a:cubicBezTo>
                <a:cubicBezTo>
                  <a:pt x="5196093" y="896169"/>
                  <a:pt x="5198309" y="894316"/>
                  <a:pt x="5200814" y="893878"/>
                </a:cubicBezTo>
                <a:close/>
                <a:moveTo>
                  <a:pt x="5020190" y="893355"/>
                </a:moveTo>
                <a:cubicBezTo>
                  <a:pt x="5028386" y="891233"/>
                  <a:pt x="5036342" y="890200"/>
                  <a:pt x="5042096" y="893570"/>
                </a:cubicBezTo>
                <a:cubicBezTo>
                  <a:pt x="5045932" y="895817"/>
                  <a:pt x="5048791" y="900021"/>
                  <a:pt x="5050090" y="907162"/>
                </a:cubicBezTo>
                <a:cubicBezTo>
                  <a:pt x="5036931" y="907576"/>
                  <a:pt x="5019468" y="913799"/>
                  <a:pt x="5007098" y="908900"/>
                </a:cubicBezTo>
                <a:cubicBezTo>
                  <a:pt x="5002975" y="907267"/>
                  <a:pt x="4999434" y="904404"/>
                  <a:pt x="4996836" y="899688"/>
                </a:cubicBezTo>
                <a:cubicBezTo>
                  <a:pt x="5003556" y="898693"/>
                  <a:pt x="5011993" y="895480"/>
                  <a:pt x="5020190" y="893355"/>
                </a:cubicBezTo>
                <a:close/>
                <a:moveTo>
                  <a:pt x="1024447" y="892965"/>
                </a:moveTo>
                <a:cubicBezTo>
                  <a:pt x="1024485" y="896048"/>
                  <a:pt x="1024504" y="897589"/>
                  <a:pt x="1024094" y="897959"/>
                </a:cubicBezTo>
                <a:cubicBezTo>
                  <a:pt x="1023687" y="898329"/>
                  <a:pt x="1022851" y="897525"/>
                  <a:pt x="1021185" y="895920"/>
                </a:cubicBezTo>
                <a:cubicBezTo>
                  <a:pt x="1021185" y="895920"/>
                  <a:pt x="1023811" y="894788"/>
                  <a:pt x="1024447" y="892965"/>
                </a:cubicBezTo>
                <a:close/>
                <a:moveTo>
                  <a:pt x="2016136" y="892829"/>
                </a:moveTo>
                <a:cubicBezTo>
                  <a:pt x="2009501" y="902384"/>
                  <a:pt x="2002914" y="901779"/>
                  <a:pt x="1997030" y="898872"/>
                </a:cubicBezTo>
                <a:cubicBezTo>
                  <a:pt x="1995067" y="897904"/>
                  <a:pt x="1993183" y="896680"/>
                  <a:pt x="1991401" y="895492"/>
                </a:cubicBezTo>
                <a:cubicBezTo>
                  <a:pt x="1999938" y="896215"/>
                  <a:pt x="2006895" y="894123"/>
                  <a:pt x="2016136" y="892829"/>
                </a:cubicBezTo>
                <a:close/>
                <a:moveTo>
                  <a:pt x="5228851" y="891893"/>
                </a:moveTo>
                <a:cubicBezTo>
                  <a:pt x="5234131" y="892891"/>
                  <a:pt x="5240150" y="894995"/>
                  <a:pt x="5241153" y="895346"/>
                </a:cubicBezTo>
                <a:cubicBezTo>
                  <a:pt x="5238688" y="902399"/>
                  <a:pt x="5234620" y="904371"/>
                  <a:pt x="5230683" y="903559"/>
                </a:cubicBezTo>
                <a:cubicBezTo>
                  <a:pt x="5226745" y="902748"/>
                  <a:pt x="5222935" y="899153"/>
                  <a:pt x="5220982" y="895080"/>
                </a:cubicBezTo>
                <a:cubicBezTo>
                  <a:pt x="5219030" y="891004"/>
                  <a:pt x="5223571" y="890895"/>
                  <a:pt x="5228851" y="891893"/>
                </a:cubicBezTo>
                <a:close/>
                <a:moveTo>
                  <a:pt x="5141098" y="891152"/>
                </a:moveTo>
                <a:cubicBezTo>
                  <a:pt x="5138476" y="898643"/>
                  <a:pt x="5136427" y="904504"/>
                  <a:pt x="5134377" y="910368"/>
                </a:cubicBezTo>
                <a:cubicBezTo>
                  <a:pt x="5129437" y="908641"/>
                  <a:pt x="5120831" y="909470"/>
                  <a:pt x="5113490" y="908275"/>
                </a:cubicBezTo>
                <a:cubicBezTo>
                  <a:pt x="5106144" y="907077"/>
                  <a:pt x="5100064" y="903855"/>
                  <a:pt x="5100174" y="894024"/>
                </a:cubicBezTo>
                <a:cubicBezTo>
                  <a:pt x="5114081" y="892307"/>
                  <a:pt x="5127304" y="892544"/>
                  <a:pt x="5141098" y="891152"/>
                </a:cubicBezTo>
                <a:close/>
                <a:moveTo>
                  <a:pt x="5085479" y="890693"/>
                </a:moveTo>
                <a:cubicBezTo>
                  <a:pt x="5088754" y="891459"/>
                  <a:pt x="5091576" y="893253"/>
                  <a:pt x="5093650" y="896538"/>
                </a:cubicBezTo>
                <a:lnTo>
                  <a:pt x="5095754" y="901993"/>
                </a:lnTo>
                <a:lnTo>
                  <a:pt x="5095888" y="898669"/>
                </a:lnTo>
                <a:cubicBezTo>
                  <a:pt x="5096401" y="897201"/>
                  <a:pt x="5097411" y="895908"/>
                  <a:pt x="5099090" y="894298"/>
                </a:cubicBezTo>
                <a:cubicBezTo>
                  <a:pt x="5098406" y="896254"/>
                  <a:pt x="5099710" y="898906"/>
                  <a:pt x="5099710" y="898906"/>
                </a:cubicBezTo>
                <a:lnTo>
                  <a:pt x="5096264" y="903319"/>
                </a:lnTo>
                <a:lnTo>
                  <a:pt x="5096418" y="903714"/>
                </a:lnTo>
                <a:lnTo>
                  <a:pt x="5095813" y="903897"/>
                </a:lnTo>
                <a:lnTo>
                  <a:pt x="5095669" y="904082"/>
                </a:lnTo>
                <a:lnTo>
                  <a:pt x="5095675" y="903940"/>
                </a:lnTo>
                <a:lnTo>
                  <a:pt x="5084466" y="907335"/>
                </a:lnTo>
                <a:cubicBezTo>
                  <a:pt x="5076293" y="909227"/>
                  <a:pt x="5067968" y="909705"/>
                  <a:pt x="5060989" y="906588"/>
                </a:cubicBezTo>
                <a:cubicBezTo>
                  <a:pt x="5057500" y="905028"/>
                  <a:pt x="5054351" y="902572"/>
                  <a:pt x="5051724" y="898941"/>
                </a:cubicBezTo>
                <a:cubicBezTo>
                  <a:pt x="5061751" y="895324"/>
                  <a:pt x="5075653" y="888390"/>
                  <a:pt x="5085479" y="890693"/>
                </a:cubicBezTo>
                <a:close/>
                <a:moveTo>
                  <a:pt x="534832" y="890388"/>
                </a:moveTo>
                <a:cubicBezTo>
                  <a:pt x="537904" y="893565"/>
                  <a:pt x="540974" y="896742"/>
                  <a:pt x="544699" y="898044"/>
                </a:cubicBezTo>
                <a:cubicBezTo>
                  <a:pt x="541526" y="901141"/>
                  <a:pt x="538240" y="901568"/>
                  <a:pt x="536157" y="900053"/>
                </a:cubicBezTo>
                <a:cubicBezTo>
                  <a:pt x="534074" y="898536"/>
                  <a:pt x="533194" y="895074"/>
                  <a:pt x="534832" y="890388"/>
                </a:cubicBezTo>
                <a:close/>
                <a:moveTo>
                  <a:pt x="1079446" y="889522"/>
                </a:moveTo>
                <a:cubicBezTo>
                  <a:pt x="1076709" y="897351"/>
                  <a:pt x="1074211" y="898672"/>
                  <a:pt x="1070585" y="897404"/>
                </a:cubicBezTo>
                <a:cubicBezTo>
                  <a:pt x="1072637" y="891534"/>
                  <a:pt x="1075820" y="888255"/>
                  <a:pt x="1079446" y="889522"/>
                </a:cubicBezTo>
                <a:close/>
                <a:moveTo>
                  <a:pt x="765903" y="888193"/>
                </a:moveTo>
                <a:cubicBezTo>
                  <a:pt x="768641" y="887835"/>
                  <a:pt x="771435" y="888812"/>
                  <a:pt x="773297" y="889464"/>
                </a:cubicBezTo>
                <a:cubicBezTo>
                  <a:pt x="769368" y="900706"/>
                  <a:pt x="764433" y="896879"/>
                  <a:pt x="758844" y="894925"/>
                </a:cubicBezTo>
                <a:cubicBezTo>
                  <a:pt x="760482" y="890240"/>
                  <a:pt x="763164" y="888550"/>
                  <a:pt x="765903" y="888193"/>
                </a:cubicBezTo>
                <a:close/>
                <a:moveTo>
                  <a:pt x="1551006" y="887589"/>
                </a:moveTo>
                <a:cubicBezTo>
                  <a:pt x="1554730" y="888891"/>
                  <a:pt x="1562743" y="889891"/>
                  <a:pt x="1559490" y="899199"/>
                </a:cubicBezTo>
                <a:cubicBezTo>
                  <a:pt x="1555766" y="897897"/>
                  <a:pt x="1547639" y="897217"/>
                  <a:pt x="1551006" y="887589"/>
                </a:cubicBezTo>
                <a:close/>
                <a:moveTo>
                  <a:pt x="5695627" y="887083"/>
                </a:moveTo>
                <a:cubicBezTo>
                  <a:pt x="5715476" y="891829"/>
                  <a:pt x="5733702" y="896008"/>
                  <a:pt x="5751930" y="900189"/>
                </a:cubicBezTo>
                <a:cubicBezTo>
                  <a:pt x="5760406" y="900958"/>
                  <a:pt x="5769458" y="900101"/>
                  <a:pt x="5776361" y="904343"/>
                </a:cubicBezTo>
                <a:cubicBezTo>
                  <a:pt x="5782790" y="910975"/>
                  <a:pt x="5788538" y="919566"/>
                  <a:pt x="5793019" y="925518"/>
                </a:cubicBezTo>
                <a:cubicBezTo>
                  <a:pt x="5772510" y="918350"/>
                  <a:pt x="5749476" y="918006"/>
                  <a:pt x="5728906" y="910708"/>
                </a:cubicBezTo>
                <a:cubicBezTo>
                  <a:pt x="5716564" y="906329"/>
                  <a:pt x="5705112" y="899446"/>
                  <a:pt x="5695627" y="887083"/>
                </a:cubicBezTo>
                <a:close/>
                <a:moveTo>
                  <a:pt x="411999" y="881369"/>
                </a:moveTo>
                <a:cubicBezTo>
                  <a:pt x="415931" y="882743"/>
                  <a:pt x="419136" y="886199"/>
                  <a:pt x="422340" y="889651"/>
                </a:cubicBezTo>
                <a:cubicBezTo>
                  <a:pt x="420374" y="888965"/>
                  <a:pt x="419647" y="891045"/>
                  <a:pt x="416953" y="892438"/>
                </a:cubicBezTo>
                <a:cubicBezTo>
                  <a:pt x="413021" y="891063"/>
                  <a:pt x="409090" y="889688"/>
                  <a:pt x="411999" y="881369"/>
                </a:cubicBezTo>
                <a:close/>
                <a:moveTo>
                  <a:pt x="346957" y="879634"/>
                </a:moveTo>
                <a:cubicBezTo>
                  <a:pt x="349754" y="881460"/>
                  <a:pt x="352112" y="884545"/>
                  <a:pt x="353800" y="886267"/>
                </a:cubicBezTo>
                <a:cubicBezTo>
                  <a:pt x="353096" y="888283"/>
                  <a:pt x="352390" y="890298"/>
                  <a:pt x="349644" y="891601"/>
                </a:cubicBezTo>
                <a:cubicBezTo>
                  <a:pt x="344228" y="887445"/>
                  <a:pt x="340850" y="884002"/>
                  <a:pt x="337471" y="880559"/>
                </a:cubicBezTo>
                <a:cubicBezTo>
                  <a:pt x="340922" y="877242"/>
                  <a:pt x="344160" y="877808"/>
                  <a:pt x="346957" y="879634"/>
                </a:cubicBezTo>
                <a:close/>
                <a:moveTo>
                  <a:pt x="4517669" y="878750"/>
                </a:moveTo>
                <a:cubicBezTo>
                  <a:pt x="4525061" y="879134"/>
                  <a:pt x="4532046" y="881026"/>
                  <a:pt x="4538703" y="883937"/>
                </a:cubicBezTo>
                <a:cubicBezTo>
                  <a:pt x="4558663" y="892670"/>
                  <a:pt x="4575640" y="910566"/>
                  <a:pt x="4591643" y="924410"/>
                </a:cubicBezTo>
                <a:cubicBezTo>
                  <a:pt x="4615045" y="943589"/>
                  <a:pt x="4638216" y="962325"/>
                  <a:pt x="4661618" y="981504"/>
                </a:cubicBezTo>
                <a:cubicBezTo>
                  <a:pt x="4654423" y="1002087"/>
                  <a:pt x="4633832" y="979627"/>
                  <a:pt x="4621952" y="964543"/>
                </a:cubicBezTo>
                <a:lnTo>
                  <a:pt x="4615529" y="956072"/>
                </a:lnTo>
                <a:lnTo>
                  <a:pt x="4595438" y="964317"/>
                </a:lnTo>
                <a:cubicBezTo>
                  <a:pt x="4586062" y="965175"/>
                  <a:pt x="4576550" y="964056"/>
                  <a:pt x="4566697" y="963921"/>
                </a:cubicBezTo>
                <a:cubicBezTo>
                  <a:pt x="4572195" y="948194"/>
                  <a:pt x="4578177" y="943669"/>
                  <a:pt x="4588668" y="945131"/>
                </a:cubicBezTo>
                <a:lnTo>
                  <a:pt x="4605330" y="946150"/>
                </a:lnTo>
                <a:lnTo>
                  <a:pt x="4590594" y="932859"/>
                </a:lnTo>
                <a:cubicBezTo>
                  <a:pt x="4565096" y="916366"/>
                  <a:pt x="4534725" y="909461"/>
                  <a:pt x="4517669" y="878750"/>
                </a:cubicBezTo>
                <a:close/>
                <a:moveTo>
                  <a:pt x="532305" y="878186"/>
                </a:moveTo>
                <a:cubicBezTo>
                  <a:pt x="529478" y="886274"/>
                  <a:pt x="527075" y="887326"/>
                  <a:pt x="523446" y="886058"/>
                </a:cubicBezTo>
                <a:cubicBezTo>
                  <a:pt x="526157" y="878306"/>
                  <a:pt x="530491" y="877552"/>
                  <a:pt x="532305" y="878186"/>
                </a:cubicBezTo>
                <a:close/>
                <a:moveTo>
                  <a:pt x="587559" y="874807"/>
                </a:moveTo>
                <a:cubicBezTo>
                  <a:pt x="592597" y="878830"/>
                  <a:pt x="595723" y="882185"/>
                  <a:pt x="600441" y="886096"/>
                </a:cubicBezTo>
                <a:cubicBezTo>
                  <a:pt x="596320" y="889178"/>
                  <a:pt x="593353" y="888706"/>
                  <a:pt x="590784" y="886960"/>
                </a:cubicBezTo>
                <a:cubicBezTo>
                  <a:pt x="588215" y="885213"/>
                  <a:pt x="586048" y="882195"/>
                  <a:pt x="583530" y="880185"/>
                </a:cubicBezTo>
                <a:cubicBezTo>
                  <a:pt x="584236" y="878171"/>
                  <a:pt x="586853" y="876823"/>
                  <a:pt x="587559" y="874807"/>
                </a:cubicBezTo>
                <a:close/>
                <a:moveTo>
                  <a:pt x="3035495" y="874756"/>
                </a:moveTo>
                <a:lnTo>
                  <a:pt x="3035990" y="876186"/>
                </a:lnTo>
                <a:lnTo>
                  <a:pt x="3030219" y="875976"/>
                </a:lnTo>
                <a:cubicBezTo>
                  <a:pt x="3032070" y="873935"/>
                  <a:pt x="3034023" y="873673"/>
                  <a:pt x="3035495" y="874756"/>
                </a:cubicBezTo>
                <a:close/>
                <a:moveTo>
                  <a:pt x="1375032" y="874741"/>
                </a:moveTo>
                <a:cubicBezTo>
                  <a:pt x="1379595" y="874104"/>
                  <a:pt x="1383985" y="873965"/>
                  <a:pt x="1386364" y="876471"/>
                </a:cubicBezTo>
                <a:cubicBezTo>
                  <a:pt x="1388743" y="878977"/>
                  <a:pt x="1389113" y="884128"/>
                  <a:pt x="1385636" y="894074"/>
                </a:cubicBezTo>
                <a:cubicBezTo>
                  <a:pt x="1383854" y="886752"/>
                  <a:pt x="1377508" y="880070"/>
                  <a:pt x="1375032" y="874741"/>
                </a:cubicBezTo>
                <a:close/>
                <a:moveTo>
                  <a:pt x="1393928" y="871402"/>
                </a:moveTo>
                <a:cubicBezTo>
                  <a:pt x="1415466" y="878932"/>
                  <a:pt x="1432926" y="898127"/>
                  <a:pt x="1452100" y="911378"/>
                </a:cubicBezTo>
                <a:cubicBezTo>
                  <a:pt x="1447425" y="918470"/>
                  <a:pt x="1442229" y="914473"/>
                  <a:pt x="1438314" y="913103"/>
                </a:cubicBezTo>
                <a:cubicBezTo>
                  <a:pt x="1434914" y="922825"/>
                  <a:pt x="1432308" y="930277"/>
                  <a:pt x="1428911" y="940000"/>
                </a:cubicBezTo>
                <a:cubicBezTo>
                  <a:pt x="1423714" y="936003"/>
                  <a:pt x="1411614" y="933954"/>
                  <a:pt x="1411095" y="922862"/>
                </a:cubicBezTo>
                <a:cubicBezTo>
                  <a:pt x="1411179" y="916345"/>
                  <a:pt x="1415144" y="905003"/>
                  <a:pt x="1409267" y="902949"/>
                </a:cubicBezTo>
                <a:cubicBezTo>
                  <a:pt x="1407908" y="906837"/>
                  <a:pt x="1398587" y="927218"/>
                  <a:pt x="1398068" y="916125"/>
                </a:cubicBezTo>
                <a:cubicBezTo>
                  <a:pt x="1397115" y="909427"/>
                  <a:pt x="1397019" y="901848"/>
                  <a:pt x="1396690" y="894142"/>
                </a:cubicBezTo>
                <a:lnTo>
                  <a:pt x="1394430" y="875533"/>
                </a:lnTo>
                <a:lnTo>
                  <a:pt x="1391367" y="879868"/>
                </a:lnTo>
                <a:cubicBezTo>
                  <a:pt x="1392021" y="877995"/>
                  <a:pt x="1390862" y="875485"/>
                  <a:pt x="1391516" y="873612"/>
                </a:cubicBezTo>
                <a:lnTo>
                  <a:pt x="1394075" y="872594"/>
                </a:lnTo>
                <a:close/>
                <a:moveTo>
                  <a:pt x="2941771" y="871308"/>
                </a:moveTo>
                <a:cubicBezTo>
                  <a:pt x="2961240" y="871552"/>
                  <a:pt x="3001587" y="876166"/>
                  <a:pt x="3037866" y="881612"/>
                </a:cubicBezTo>
                <a:cubicBezTo>
                  <a:pt x="3041396" y="884214"/>
                  <a:pt x="3041396" y="884214"/>
                  <a:pt x="3037692" y="888297"/>
                </a:cubicBezTo>
                <a:cubicBezTo>
                  <a:pt x="3041396" y="884214"/>
                  <a:pt x="2974439" y="876880"/>
                  <a:pt x="2955829" y="877924"/>
                </a:cubicBezTo>
                <a:cubicBezTo>
                  <a:pt x="3188833" y="908853"/>
                  <a:pt x="3122642" y="895269"/>
                  <a:pt x="3037866" y="881612"/>
                </a:cubicBezTo>
                <a:lnTo>
                  <a:pt x="3035990" y="876186"/>
                </a:lnTo>
                <a:lnTo>
                  <a:pt x="3068785" y="877379"/>
                </a:lnTo>
                <a:cubicBezTo>
                  <a:pt x="3106903" y="882319"/>
                  <a:pt x="3144196" y="896391"/>
                  <a:pt x="3185305" y="906252"/>
                </a:cubicBezTo>
                <a:cubicBezTo>
                  <a:pt x="3448515" y="951493"/>
                  <a:pt x="3710517" y="996981"/>
                  <a:pt x="3974005" y="1008357"/>
                </a:cubicBezTo>
                <a:lnTo>
                  <a:pt x="4103664" y="1011591"/>
                </a:lnTo>
                <a:lnTo>
                  <a:pt x="4106714" y="1002867"/>
                </a:lnTo>
                <a:lnTo>
                  <a:pt x="4117031" y="1011924"/>
                </a:lnTo>
                <a:lnTo>
                  <a:pt x="4185929" y="1013642"/>
                </a:lnTo>
                <a:lnTo>
                  <a:pt x="4209801" y="1008094"/>
                </a:lnTo>
                <a:lnTo>
                  <a:pt x="4211332" y="1014233"/>
                </a:lnTo>
                <a:lnTo>
                  <a:pt x="4215102" y="1003448"/>
                </a:lnTo>
                <a:cubicBezTo>
                  <a:pt x="4214447" y="1005323"/>
                  <a:pt x="4215780" y="1007891"/>
                  <a:pt x="4215127" y="1009767"/>
                </a:cubicBezTo>
                <a:lnTo>
                  <a:pt x="4211504" y="1014280"/>
                </a:lnTo>
                <a:lnTo>
                  <a:pt x="4289737" y="1016230"/>
                </a:lnTo>
                <a:lnTo>
                  <a:pt x="4384154" y="1023245"/>
                </a:lnTo>
                <a:lnTo>
                  <a:pt x="4366057" y="1011196"/>
                </a:lnTo>
                <a:lnTo>
                  <a:pt x="4362812" y="1008225"/>
                </a:lnTo>
                <a:lnTo>
                  <a:pt x="4357241" y="1007430"/>
                </a:lnTo>
                <a:lnTo>
                  <a:pt x="4360794" y="1005416"/>
                </a:lnTo>
                <a:lnTo>
                  <a:pt x="4360284" y="1004391"/>
                </a:lnTo>
                <a:cubicBezTo>
                  <a:pt x="4360501" y="1003224"/>
                  <a:pt x="4362666" y="1003215"/>
                  <a:pt x="4365925" y="1003932"/>
                </a:cubicBezTo>
                <a:lnTo>
                  <a:pt x="4367900" y="1004562"/>
                </a:lnTo>
                <a:lnTo>
                  <a:pt x="4385543" y="1004018"/>
                </a:lnTo>
                <a:lnTo>
                  <a:pt x="4398324" y="1004635"/>
                </a:lnTo>
                <a:lnTo>
                  <a:pt x="4393996" y="998366"/>
                </a:lnTo>
                <a:cubicBezTo>
                  <a:pt x="4393478" y="996503"/>
                  <a:pt x="4394805" y="995996"/>
                  <a:pt x="4398945" y="997617"/>
                </a:cubicBezTo>
                <a:lnTo>
                  <a:pt x="4406942" y="1005051"/>
                </a:lnTo>
                <a:lnTo>
                  <a:pt x="4408727" y="1005138"/>
                </a:lnTo>
                <a:lnTo>
                  <a:pt x="4437755" y="1006104"/>
                </a:lnTo>
                <a:lnTo>
                  <a:pt x="4373189" y="937471"/>
                </a:lnTo>
                <a:lnTo>
                  <a:pt x="4429029" y="938721"/>
                </a:lnTo>
                <a:lnTo>
                  <a:pt x="4423536" y="930276"/>
                </a:lnTo>
                <a:cubicBezTo>
                  <a:pt x="4414750" y="916825"/>
                  <a:pt x="4411526" y="918502"/>
                  <a:pt x="4405836" y="912698"/>
                </a:cubicBezTo>
                <a:cubicBezTo>
                  <a:pt x="4390384" y="899303"/>
                  <a:pt x="4381140" y="886092"/>
                  <a:pt x="4399649" y="897406"/>
                </a:cubicBezTo>
                <a:cubicBezTo>
                  <a:pt x="4414760" y="909272"/>
                  <a:pt x="4426251" y="918391"/>
                  <a:pt x="4436932" y="927567"/>
                </a:cubicBezTo>
                <a:lnTo>
                  <a:pt x="4449256" y="939172"/>
                </a:lnTo>
                <a:lnTo>
                  <a:pt x="4455589" y="939312"/>
                </a:lnTo>
                <a:lnTo>
                  <a:pt x="4470086" y="942132"/>
                </a:lnTo>
                <a:lnTo>
                  <a:pt x="4458268" y="930714"/>
                </a:lnTo>
                <a:cubicBezTo>
                  <a:pt x="4456234" y="925684"/>
                  <a:pt x="4457330" y="924261"/>
                  <a:pt x="4458570" y="923190"/>
                </a:cubicBezTo>
                <a:lnTo>
                  <a:pt x="4458741" y="922388"/>
                </a:lnTo>
                <a:lnTo>
                  <a:pt x="4455790" y="925562"/>
                </a:lnTo>
                <a:cubicBezTo>
                  <a:pt x="4453109" y="925755"/>
                  <a:pt x="4450491" y="924274"/>
                  <a:pt x="4448629" y="923623"/>
                </a:cubicBezTo>
                <a:cubicBezTo>
                  <a:pt x="4450744" y="917577"/>
                  <a:pt x="4453021" y="915546"/>
                  <a:pt x="4455469" y="915272"/>
                </a:cubicBezTo>
                <a:lnTo>
                  <a:pt x="4459000" y="916250"/>
                </a:lnTo>
                <a:lnTo>
                  <a:pt x="4456856" y="911724"/>
                </a:lnTo>
                <a:cubicBezTo>
                  <a:pt x="4455250" y="908785"/>
                  <a:pt x="4453298" y="906026"/>
                  <a:pt x="4451916" y="906745"/>
                </a:cubicBezTo>
                <a:cubicBezTo>
                  <a:pt x="4454680" y="905307"/>
                  <a:pt x="4479045" y="922828"/>
                  <a:pt x="4499672" y="939373"/>
                </a:cubicBezTo>
                <a:lnTo>
                  <a:pt x="4497894" y="943205"/>
                </a:lnTo>
                <a:lnTo>
                  <a:pt x="4497752" y="943098"/>
                </a:lnTo>
                <a:lnTo>
                  <a:pt x="4484567" y="930792"/>
                </a:lnTo>
                <a:cubicBezTo>
                  <a:pt x="4476486" y="924767"/>
                  <a:pt x="4466946" y="918407"/>
                  <a:pt x="4462488" y="916344"/>
                </a:cubicBezTo>
                <a:lnTo>
                  <a:pt x="4497752" y="943098"/>
                </a:lnTo>
                <a:lnTo>
                  <a:pt x="4497885" y="943222"/>
                </a:lnTo>
                <a:lnTo>
                  <a:pt x="4497894" y="943205"/>
                </a:lnTo>
                <a:lnTo>
                  <a:pt x="4505575" y="949033"/>
                </a:lnTo>
                <a:lnTo>
                  <a:pt x="4512832" y="950445"/>
                </a:lnTo>
                <a:lnTo>
                  <a:pt x="4499672" y="939373"/>
                </a:lnTo>
                <a:lnTo>
                  <a:pt x="4500185" y="935733"/>
                </a:lnTo>
                <a:lnTo>
                  <a:pt x="4515121" y="944775"/>
                </a:lnTo>
                <a:lnTo>
                  <a:pt x="4523351" y="952489"/>
                </a:lnTo>
                <a:lnTo>
                  <a:pt x="4535247" y="954804"/>
                </a:lnTo>
                <a:cubicBezTo>
                  <a:pt x="4559643" y="963333"/>
                  <a:pt x="4585757" y="974667"/>
                  <a:pt x="4610838" y="987845"/>
                </a:cubicBezTo>
                <a:cubicBezTo>
                  <a:pt x="4622524" y="994135"/>
                  <a:pt x="4633520" y="1002390"/>
                  <a:pt x="4645199" y="1008678"/>
                </a:cubicBezTo>
                <a:lnTo>
                  <a:pt x="4662967" y="1013844"/>
                </a:lnTo>
                <a:lnTo>
                  <a:pt x="4667718" y="1014041"/>
                </a:lnTo>
                <a:lnTo>
                  <a:pt x="4684715" y="1013672"/>
                </a:lnTo>
                <a:lnTo>
                  <a:pt x="4684527" y="1012852"/>
                </a:lnTo>
                <a:lnTo>
                  <a:pt x="4677831" y="1012504"/>
                </a:lnTo>
                <a:cubicBezTo>
                  <a:pt x="4659026" y="1009431"/>
                  <a:pt x="4659996" y="1006738"/>
                  <a:pt x="4667914" y="1004768"/>
                </a:cubicBezTo>
                <a:lnTo>
                  <a:pt x="4682318" y="1003228"/>
                </a:lnTo>
                <a:lnTo>
                  <a:pt x="4681964" y="1001686"/>
                </a:lnTo>
                <a:lnTo>
                  <a:pt x="4686548" y="1002776"/>
                </a:lnTo>
                <a:lnTo>
                  <a:pt x="4699700" y="1001369"/>
                </a:lnTo>
                <a:cubicBezTo>
                  <a:pt x="4736896" y="1000395"/>
                  <a:pt x="4781738" y="1005057"/>
                  <a:pt x="4818931" y="1004082"/>
                </a:cubicBezTo>
                <a:cubicBezTo>
                  <a:pt x="4989793" y="1003968"/>
                  <a:pt x="5141899" y="1010469"/>
                  <a:pt x="5294794" y="1009606"/>
                </a:cubicBezTo>
                <a:cubicBezTo>
                  <a:pt x="5402439" y="1008320"/>
                  <a:pt x="5508873" y="1013240"/>
                  <a:pt x="5613455" y="1020202"/>
                </a:cubicBezTo>
                <a:lnTo>
                  <a:pt x="5617484" y="1020501"/>
                </a:lnTo>
                <a:lnTo>
                  <a:pt x="5716870" y="1019162"/>
                </a:lnTo>
                <a:cubicBezTo>
                  <a:pt x="5758222" y="1019014"/>
                  <a:pt x="5800101" y="1019435"/>
                  <a:pt x="5842927" y="1020907"/>
                </a:cubicBezTo>
                <a:lnTo>
                  <a:pt x="5943720" y="1023875"/>
                </a:lnTo>
                <a:lnTo>
                  <a:pt x="5922223" y="1014930"/>
                </a:lnTo>
                <a:cubicBezTo>
                  <a:pt x="5848309" y="989090"/>
                  <a:pt x="5771066" y="966497"/>
                  <a:pt x="5695779" y="944585"/>
                </a:cubicBezTo>
                <a:cubicBezTo>
                  <a:pt x="5679902" y="940873"/>
                  <a:pt x="5666120" y="942671"/>
                  <a:pt x="5647743" y="945066"/>
                </a:cubicBezTo>
                <a:cubicBezTo>
                  <a:pt x="5631321" y="948146"/>
                  <a:pt x="5619450" y="932972"/>
                  <a:pt x="5603607" y="940663"/>
                </a:cubicBezTo>
                <a:cubicBezTo>
                  <a:pt x="5585123" y="949637"/>
                  <a:pt x="5571555" y="938277"/>
                  <a:pt x="5557879" y="933496"/>
                </a:cubicBezTo>
                <a:cubicBezTo>
                  <a:pt x="5540623" y="927463"/>
                  <a:pt x="5520981" y="927211"/>
                  <a:pt x="5502021" y="924994"/>
                </a:cubicBezTo>
                <a:cubicBezTo>
                  <a:pt x="5419287" y="918122"/>
                  <a:pt x="5337570" y="915648"/>
                  <a:pt x="5256101" y="911424"/>
                </a:cubicBezTo>
                <a:cubicBezTo>
                  <a:pt x="5266405" y="881947"/>
                  <a:pt x="5294696" y="894044"/>
                  <a:pt x="5307791" y="894213"/>
                </a:cubicBezTo>
                <a:cubicBezTo>
                  <a:pt x="5333298" y="896512"/>
                  <a:pt x="5358800" y="898815"/>
                  <a:pt x="5382600" y="898681"/>
                </a:cubicBezTo>
                <a:cubicBezTo>
                  <a:pt x="5433284" y="903170"/>
                  <a:pt x="5484978" y="905806"/>
                  <a:pt x="5533708" y="909611"/>
                </a:cubicBezTo>
                <a:cubicBezTo>
                  <a:pt x="5634962" y="918915"/>
                  <a:pt x="5733328" y="931251"/>
                  <a:pt x="5831260" y="950052"/>
                </a:cubicBezTo>
                <a:cubicBezTo>
                  <a:pt x="5823192" y="942822"/>
                  <a:pt x="5808829" y="940006"/>
                  <a:pt x="5811103" y="920954"/>
                </a:cubicBezTo>
                <a:cubicBezTo>
                  <a:pt x="5904287" y="913104"/>
                  <a:pt x="5992126" y="931776"/>
                  <a:pt x="6075774" y="964006"/>
                </a:cubicBezTo>
                <a:lnTo>
                  <a:pt x="6110249" y="980020"/>
                </a:lnTo>
                <a:lnTo>
                  <a:pt x="6170472" y="982349"/>
                </a:lnTo>
                <a:cubicBezTo>
                  <a:pt x="6215502" y="985587"/>
                  <a:pt x="6259013" y="989552"/>
                  <a:pt x="6290431" y="991701"/>
                </a:cubicBezTo>
                <a:cubicBezTo>
                  <a:pt x="6416104" y="1000298"/>
                  <a:pt x="6508901" y="1005103"/>
                  <a:pt x="6627758" y="1022299"/>
                </a:cubicBezTo>
                <a:cubicBezTo>
                  <a:pt x="6680481" y="1029365"/>
                  <a:pt x="6730598" y="1037206"/>
                  <a:pt x="6779298" y="1045579"/>
                </a:cubicBezTo>
                <a:lnTo>
                  <a:pt x="6885516" y="1065244"/>
                </a:lnTo>
                <a:lnTo>
                  <a:pt x="6875109" y="1065246"/>
                </a:lnTo>
                <a:cubicBezTo>
                  <a:pt x="6850677" y="1063918"/>
                  <a:pt x="6820226" y="1060567"/>
                  <a:pt x="6792500" y="1059080"/>
                </a:cubicBezTo>
                <a:lnTo>
                  <a:pt x="6784408" y="1059007"/>
                </a:lnTo>
                <a:lnTo>
                  <a:pt x="6741452" y="1051079"/>
                </a:lnTo>
                <a:cubicBezTo>
                  <a:pt x="6693763" y="1043130"/>
                  <a:pt x="6646729" y="1036284"/>
                  <a:pt x="6601153" y="1031081"/>
                </a:cubicBezTo>
                <a:cubicBezTo>
                  <a:pt x="6501397" y="1017172"/>
                  <a:pt x="6400387" y="1011140"/>
                  <a:pt x="6298352" y="1007050"/>
                </a:cubicBezTo>
                <a:lnTo>
                  <a:pt x="6156171" y="1001351"/>
                </a:lnTo>
                <a:lnTo>
                  <a:pt x="6198247" y="1020897"/>
                </a:lnTo>
                <a:lnTo>
                  <a:pt x="6252279" y="1052056"/>
                </a:lnTo>
                <a:lnTo>
                  <a:pt x="6434120" y="1065316"/>
                </a:lnTo>
                <a:cubicBezTo>
                  <a:pt x="6631303" y="1085031"/>
                  <a:pt x="6828032" y="1119099"/>
                  <a:pt x="7025437" y="1153030"/>
                </a:cubicBezTo>
                <a:cubicBezTo>
                  <a:pt x="7066548" y="1162891"/>
                  <a:pt x="7103841" y="1176963"/>
                  <a:pt x="7141960" y="1181903"/>
                </a:cubicBezTo>
                <a:lnTo>
                  <a:pt x="7174756" y="1183096"/>
                </a:lnTo>
                <a:lnTo>
                  <a:pt x="7175250" y="1184526"/>
                </a:lnTo>
                <a:cubicBezTo>
                  <a:pt x="7176720" y="1185610"/>
                  <a:pt x="7178675" y="1185348"/>
                  <a:pt x="7180524" y="1183306"/>
                </a:cubicBezTo>
                <a:lnTo>
                  <a:pt x="7174756" y="1183096"/>
                </a:lnTo>
                <a:lnTo>
                  <a:pt x="7172876" y="1177669"/>
                </a:lnTo>
                <a:cubicBezTo>
                  <a:pt x="7221249" y="1184932"/>
                  <a:pt x="7276854" y="1190712"/>
                  <a:pt x="7280557" y="1186628"/>
                </a:cubicBezTo>
                <a:cubicBezTo>
                  <a:pt x="7276854" y="1190712"/>
                  <a:pt x="7258620" y="1177272"/>
                  <a:pt x="7258620" y="1177272"/>
                </a:cubicBezTo>
                <a:cubicBezTo>
                  <a:pt x="7248030" y="1169466"/>
                  <a:pt x="7266026" y="1169103"/>
                  <a:pt x="7251317" y="1158263"/>
                </a:cubicBezTo>
                <a:cubicBezTo>
                  <a:pt x="7237026" y="1154543"/>
                  <a:pt x="7195885" y="1145797"/>
                  <a:pt x="7166714" y="1137921"/>
                </a:cubicBezTo>
                <a:cubicBezTo>
                  <a:pt x="7122304" y="1128183"/>
                  <a:pt x="7076145" y="1117936"/>
                  <a:pt x="7029040" y="1107722"/>
                </a:cubicBezTo>
                <a:lnTo>
                  <a:pt x="6909292" y="1082645"/>
                </a:lnTo>
                <a:lnTo>
                  <a:pt x="6939933" y="1086161"/>
                </a:lnTo>
                <a:cubicBezTo>
                  <a:pt x="6993045" y="1095500"/>
                  <a:pt x="7044749" y="1107207"/>
                  <a:pt x="7094798" y="1119114"/>
                </a:cubicBezTo>
                <a:cubicBezTo>
                  <a:pt x="7194281" y="1143610"/>
                  <a:pt x="7309020" y="1157771"/>
                  <a:pt x="7416940" y="1180538"/>
                </a:cubicBezTo>
                <a:cubicBezTo>
                  <a:pt x="7473827" y="1194645"/>
                  <a:pt x="7531059" y="1207019"/>
                  <a:pt x="7586041" y="1219440"/>
                </a:cubicBezTo>
                <a:cubicBezTo>
                  <a:pt x="7641025" y="1231859"/>
                  <a:pt x="7693758" y="1244324"/>
                  <a:pt x="7741647" y="1258616"/>
                </a:cubicBezTo>
                <a:cubicBezTo>
                  <a:pt x="7681925" y="1249799"/>
                  <a:pt x="7616349" y="1235532"/>
                  <a:pt x="7556800" y="1220031"/>
                </a:cubicBezTo>
                <a:lnTo>
                  <a:pt x="7494136" y="1209047"/>
                </a:lnTo>
                <a:cubicBezTo>
                  <a:pt x="7486114" y="1217896"/>
                  <a:pt x="7534313" y="1231845"/>
                  <a:pt x="7545074" y="1232963"/>
                </a:cubicBezTo>
                <a:cubicBezTo>
                  <a:pt x="7678463" y="1267688"/>
                  <a:pt x="7841572" y="1289116"/>
                  <a:pt x="7955002" y="1330703"/>
                </a:cubicBezTo>
                <a:cubicBezTo>
                  <a:pt x="7833031" y="1318023"/>
                  <a:pt x="7693344" y="1271843"/>
                  <a:pt x="7570959" y="1252042"/>
                </a:cubicBezTo>
                <a:cubicBezTo>
                  <a:pt x="7607979" y="1257754"/>
                  <a:pt x="7541787" y="1244168"/>
                  <a:pt x="7540997" y="1251535"/>
                </a:cubicBezTo>
                <a:cubicBezTo>
                  <a:pt x="7540651" y="1264907"/>
                  <a:pt x="7567257" y="1256126"/>
                  <a:pt x="7567257" y="1256126"/>
                </a:cubicBezTo>
                <a:cubicBezTo>
                  <a:pt x="7639332" y="1274049"/>
                  <a:pt x="7709349" y="1290452"/>
                  <a:pt x="7777482" y="1307173"/>
                </a:cubicBezTo>
                <a:lnTo>
                  <a:pt x="7911241" y="1342769"/>
                </a:lnTo>
                <a:lnTo>
                  <a:pt x="7890895" y="1343031"/>
                </a:lnTo>
                <a:lnTo>
                  <a:pt x="7889999" y="1343124"/>
                </a:lnTo>
                <a:lnTo>
                  <a:pt x="7883969" y="1341940"/>
                </a:lnTo>
                <a:cubicBezTo>
                  <a:pt x="7869088" y="1337784"/>
                  <a:pt x="7792306" y="1316396"/>
                  <a:pt x="7788604" y="1320479"/>
                </a:cubicBezTo>
                <a:cubicBezTo>
                  <a:pt x="7776878" y="1333413"/>
                  <a:pt x="7857363" y="1350718"/>
                  <a:pt x="7850304" y="1345515"/>
                </a:cubicBezTo>
                <a:lnTo>
                  <a:pt x="7857165" y="1346921"/>
                </a:lnTo>
                <a:lnTo>
                  <a:pt x="7849503" y="1353983"/>
                </a:lnTo>
                <a:cubicBezTo>
                  <a:pt x="7853028" y="1355598"/>
                  <a:pt x="7861821" y="1356450"/>
                  <a:pt x="7873033" y="1356856"/>
                </a:cubicBezTo>
                <a:lnTo>
                  <a:pt x="7901844" y="1357007"/>
                </a:lnTo>
                <a:lnTo>
                  <a:pt x="7920614" y="1362137"/>
                </a:lnTo>
                <a:cubicBezTo>
                  <a:pt x="7927501" y="1374024"/>
                  <a:pt x="7857189" y="1357406"/>
                  <a:pt x="7857189" y="1357406"/>
                </a:cubicBezTo>
                <a:cubicBezTo>
                  <a:pt x="7724979" y="1323548"/>
                  <a:pt x="7606296" y="1299665"/>
                  <a:pt x="7496051" y="1274051"/>
                </a:cubicBezTo>
                <a:cubicBezTo>
                  <a:pt x="7485289" y="1272931"/>
                  <a:pt x="7359719" y="1237158"/>
                  <a:pt x="7351524" y="1252693"/>
                </a:cubicBezTo>
                <a:cubicBezTo>
                  <a:pt x="7347647" y="1263463"/>
                  <a:pt x="7435954" y="1279720"/>
                  <a:pt x="7370551" y="1258769"/>
                </a:cubicBezTo>
                <a:cubicBezTo>
                  <a:pt x="7473563" y="1285864"/>
                  <a:pt x="7565398" y="1304721"/>
                  <a:pt x="7665497" y="1328536"/>
                </a:cubicBezTo>
                <a:cubicBezTo>
                  <a:pt x="7669027" y="1331138"/>
                  <a:pt x="7773003" y="1344185"/>
                  <a:pt x="7776948" y="1353904"/>
                </a:cubicBezTo>
                <a:cubicBezTo>
                  <a:pt x="7772282" y="1372041"/>
                  <a:pt x="7709374" y="1347251"/>
                  <a:pt x="7709374" y="1347251"/>
                </a:cubicBezTo>
                <a:cubicBezTo>
                  <a:pt x="7576402" y="1319648"/>
                  <a:pt x="7502388" y="1307109"/>
                  <a:pt x="7376646" y="1278023"/>
                </a:cubicBezTo>
                <a:cubicBezTo>
                  <a:pt x="7365885" y="1276906"/>
                  <a:pt x="7247993" y="1245654"/>
                  <a:pt x="7243499" y="1257104"/>
                </a:cubicBezTo>
                <a:cubicBezTo>
                  <a:pt x="7247445" y="1266826"/>
                  <a:pt x="7347302" y="1276835"/>
                  <a:pt x="7336540" y="1275716"/>
                </a:cubicBezTo>
                <a:cubicBezTo>
                  <a:pt x="7369242" y="1286191"/>
                  <a:pt x="7391353" y="1288863"/>
                  <a:pt x="7428791" y="1301695"/>
                </a:cubicBezTo>
                <a:cubicBezTo>
                  <a:pt x="7369482" y="1299998"/>
                  <a:pt x="7317338" y="1276329"/>
                  <a:pt x="7261737" y="1270546"/>
                </a:cubicBezTo>
                <a:cubicBezTo>
                  <a:pt x="7247445" y="1266826"/>
                  <a:pt x="7228071" y="1274123"/>
                  <a:pt x="7205958" y="1271453"/>
                </a:cubicBezTo>
                <a:cubicBezTo>
                  <a:pt x="7147239" y="1270190"/>
                  <a:pt x="7069281" y="1247931"/>
                  <a:pt x="7013677" y="1242151"/>
                </a:cubicBezTo>
                <a:cubicBezTo>
                  <a:pt x="7032261" y="1242221"/>
                  <a:pt x="6987417" y="1237558"/>
                  <a:pt x="6983715" y="1241642"/>
                </a:cubicBezTo>
                <a:cubicBezTo>
                  <a:pt x="6971991" y="1254575"/>
                  <a:pt x="7028384" y="1252992"/>
                  <a:pt x="7031913" y="1255592"/>
                </a:cubicBezTo>
                <a:cubicBezTo>
                  <a:pt x="7172711" y="1282148"/>
                  <a:pt x="7309386" y="1305667"/>
                  <a:pt x="7434954" y="1341440"/>
                </a:cubicBezTo>
                <a:cubicBezTo>
                  <a:pt x="7305134" y="1330923"/>
                  <a:pt x="7221082" y="1289411"/>
                  <a:pt x="7094201" y="1281061"/>
                </a:cubicBezTo>
                <a:cubicBezTo>
                  <a:pt x="7098521" y="1276297"/>
                  <a:pt x="7008464" y="1281460"/>
                  <a:pt x="7049603" y="1290204"/>
                </a:cubicBezTo>
                <a:cubicBezTo>
                  <a:pt x="7193928" y="1319363"/>
                  <a:pt x="7319254" y="1341331"/>
                  <a:pt x="7448523" y="1373018"/>
                </a:cubicBezTo>
                <a:cubicBezTo>
                  <a:pt x="7478902" y="1380646"/>
                  <a:pt x="7548424" y="1404634"/>
                  <a:pt x="7477938" y="1394698"/>
                </a:cubicBezTo>
                <a:cubicBezTo>
                  <a:pt x="7393162" y="1381043"/>
                  <a:pt x="7299950" y="1369118"/>
                  <a:pt x="7208114" y="1350259"/>
                </a:cubicBezTo>
                <a:cubicBezTo>
                  <a:pt x="7181855" y="1345667"/>
                  <a:pt x="7085728" y="1330459"/>
                  <a:pt x="7159568" y="1349683"/>
                </a:cubicBezTo>
                <a:cubicBezTo>
                  <a:pt x="7229879" y="1366303"/>
                  <a:pt x="7307578" y="1381270"/>
                  <a:pt x="7383339" y="1395803"/>
                </a:cubicBezTo>
                <a:lnTo>
                  <a:pt x="7458191" y="1410385"/>
                </a:lnTo>
                <a:lnTo>
                  <a:pt x="7584539" y="1408898"/>
                </a:lnTo>
                <a:cubicBezTo>
                  <a:pt x="7764467" y="1408220"/>
                  <a:pt x="7944391" y="1411951"/>
                  <a:pt x="8121683" y="1425421"/>
                </a:cubicBezTo>
                <a:cubicBezTo>
                  <a:pt x="8209185" y="1432122"/>
                  <a:pt x="8297831" y="1441062"/>
                  <a:pt x="8384073" y="1457981"/>
                </a:cubicBezTo>
                <a:cubicBezTo>
                  <a:pt x="8470316" y="1474902"/>
                  <a:pt x="8557246" y="1496472"/>
                  <a:pt x="8642342" y="1515561"/>
                </a:cubicBezTo>
                <a:cubicBezTo>
                  <a:pt x="8727210" y="1536413"/>
                  <a:pt x="8814142" y="1557982"/>
                  <a:pt x="8897637" y="1582761"/>
                </a:cubicBezTo>
                <a:cubicBezTo>
                  <a:pt x="8907600" y="1586246"/>
                  <a:pt x="8919971" y="1590569"/>
                  <a:pt x="8930964" y="1592208"/>
                </a:cubicBezTo>
                <a:cubicBezTo>
                  <a:pt x="8939210" y="1595092"/>
                  <a:pt x="8948832" y="1594045"/>
                  <a:pt x="8956391" y="1598892"/>
                </a:cubicBezTo>
                <a:cubicBezTo>
                  <a:pt x="8959827" y="1602299"/>
                  <a:pt x="8960514" y="1606949"/>
                  <a:pt x="8961205" y="1611600"/>
                </a:cubicBezTo>
                <a:cubicBezTo>
                  <a:pt x="8967387" y="1613761"/>
                  <a:pt x="8971167" y="1615083"/>
                  <a:pt x="8977352" y="1617246"/>
                </a:cubicBezTo>
                <a:cubicBezTo>
                  <a:pt x="8985598" y="1620128"/>
                  <a:pt x="8996594" y="1621766"/>
                  <a:pt x="9006214" y="1627336"/>
                </a:cubicBezTo>
                <a:cubicBezTo>
                  <a:pt x="9045043" y="1640910"/>
                  <a:pt x="9084213" y="1661219"/>
                  <a:pt x="9118232" y="1688547"/>
                </a:cubicBezTo>
                <a:cubicBezTo>
                  <a:pt x="9120981" y="1680688"/>
                  <a:pt x="9123040" y="1674793"/>
                  <a:pt x="9125102" y="1668899"/>
                </a:cubicBezTo>
                <a:cubicBezTo>
                  <a:pt x="9131287" y="1671061"/>
                  <a:pt x="9137471" y="1673223"/>
                  <a:pt x="9142968" y="1677350"/>
                </a:cubicBezTo>
                <a:cubicBezTo>
                  <a:pt x="9183171" y="1693609"/>
                  <a:pt x="9223371" y="1709869"/>
                  <a:pt x="9262543" y="1730178"/>
                </a:cubicBezTo>
                <a:cubicBezTo>
                  <a:pt x="9281786" y="1741316"/>
                  <a:pt x="9300684" y="1752332"/>
                  <a:pt x="9317291" y="1764387"/>
                </a:cubicBezTo>
                <a:cubicBezTo>
                  <a:pt x="9333786" y="1776768"/>
                  <a:pt x="9346843" y="1792358"/>
                  <a:pt x="9362994" y="1804621"/>
                </a:cubicBezTo>
                <a:cubicBezTo>
                  <a:pt x="9400792" y="1828859"/>
                  <a:pt x="9438931" y="1844399"/>
                  <a:pt x="9477073" y="1866554"/>
                </a:cubicBezTo>
                <a:cubicBezTo>
                  <a:pt x="9513494" y="1888108"/>
                  <a:pt x="9551064" y="1911898"/>
                  <a:pt x="9589548" y="1934173"/>
                </a:cubicBezTo>
                <a:cubicBezTo>
                  <a:pt x="9627001" y="1958293"/>
                  <a:pt x="9664456" y="1982412"/>
                  <a:pt x="9702940" y="2004686"/>
                </a:cubicBezTo>
                <a:cubicBezTo>
                  <a:pt x="9739018" y="2026118"/>
                  <a:pt x="9777845" y="2046309"/>
                  <a:pt x="9811637" y="2075395"/>
                </a:cubicBezTo>
                <a:cubicBezTo>
                  <a:pt x="9847716" y="2103444"/>
                  <a:pt x="9880706" y="2134822"/>
                  <a:pt x="9914036" y="2164115"/>
                </a:cubicBezTo>
                <a:cubicBezTo>
                  <a:pt x="9931904" y="2179183"/>
                  <a:pt x="9947481" y="2193082"/>
                  <a:pt x="9965350" y="2208150"/>
                </a:cubicBezTo>
                <a:cubicBezTo>
                  <a:pt x="9972222" y="2214962"/>
                  <a:pt x="9987341" y="2224658"/>
                  <a:pt x="9981159" y="2242342"/>
                </a:cubicBezTo>
                <a:cubicBezTo>
                  <a:pt x="9960541" y="2228520"/>
                  <a:pt x="9942329" y="2215538"/>
                  <a:pt x="9923775" y="2202435"/>
                </a:cubicBezTo>
                <a:cubicBezTo>
                  <a:pt x="9777968" y="2098906"/>
                  <a:pt x="9628382" y="2000671"/>
                  <a:pt x="9474443" y="1913780"/>
                </a:cubicBezTo>
                <a:cubicBezTo>
                  <a:pt x="9320850" y="1827007"/>
                  <a:pt x="9158554" y="1757404"/>
                  <a:pt x="8996715" y="1687597"/>
                </a:cubicBezTo>
                <a:cubicBezTo>
                  <a:pt x="8994655" y="1693490"/>
                  <a:pt x="8991909" y="1707966"/>
                  <a:pt x="8985723" y="1705803"/>
                </a:cubicBezTo>
                <a:cubicBezTo>
                  <a:pt x="8979537" y="1703641"/>
                  <a:pt x="8987094" y="1688642"/>
                  <a:pt x="8986407" y="1683992"/>
                </a:cubicBezTo>
                <a:cubicBezTo>
                  <a:pt x="8959609" y="1694468"/>
                  <a:pt x="8944145" y="1660396"/>
                  <a:pt x="8918718" y="1660328"/>
                </a:cubicBezTo>
                <a:cubicBezTo>
                  <a:pt x="8907037" y="1660655"/>
                  <a:pt x="8893982" y="1664910"/>
                  <a:pt x="8885047" y="1657377"/>
                </a:cubicBezTo>
                <a:lnTo>
                  <a:pt x="8880010" y="1654288"/>
                </a:lnTo>
                <a:lnTo>
                  <a:pt x="8880712" y="1657520"/>
                </a:lnTo>
                <a:cubicBezTo>
                  <a:pt x="8879551" y="1658282"/>
                  <a:pt x="8878789" y="1659182"/>
                  <a:pt x="8877979" y="1659191"/>
                </a:cubicBezTo>
                <a:lnTo>
                  <a:pt x="8877061" y="1658638"/>
                </a:lnTo>
                <a:lnTo>
                  <a:pt x="8877145" y="1661229"/>
                </a:lnTo>
                <a:cubicBezTo>
                  <a:pt x="8846908" y="1648454"/>
                  <a:pt x="8816670" y="1635677"/>
                  <a:pt x="8788151" y="1625707"/>
                </a:cubicBezTo>
                <a:cubicBezTo>
                  <a:pt x="8786777" y="1629637"/>
                  <a:pt x="8786090" y="1638217"/>
                  <a:pt x="8782656" y="1641427"/>
                </a:cubicBezTo>
                <a:cubicBezTo>
                  <a:pt x="8779333" y="1644309"/>
                  <a:pt x="8766967" y="1639985"/>
                  <a:pt x="8764902" y="1639263"/>
                </a:cubicBezTo>
                <a:cubicBezTo>
                  <a:pt x="8757344" y="1634415"/>
                  <a:pt x="8760665" y="1624919"/>
                  <a:pt x="8758602" y="1617582"/>
                </a:cubicBezTo>
                <a:cubicBezTo>
                  <a:pt x="8756540" y="1610246"/>
                  <a:pt x="8745887" y="1608727"/>
                  <a:pt x="8741766" y="1620517"/>
                </a:cubicBezTo>
                <a:cubicBezTo>
                  <a:pt x="8745546" y="1621839"/>
                  <a:pt x="8749669" y="1623279"/>
                  <a:pt x="8753791" y="1624720"/>
                </a:cubicBezTo>
                <a:cubicBezTo>
                  <a:pt x="8750473" y="1634219"/>
                  <a:pt x="8740507" y="1630735"/>
                  <a:pt x="8736729" y="1627208"/>
                </a:cubicBezTo>
                <a:cubicBezTo>
                  <a:pt x="8731459" y="1623529"/>
                  <a:pt x="8736955" y="1614425"/>
                  <a:pt x="8739015" y="1608529"/>
                </a:cubicBezTo>
                <a:cubicBezTo>
                  <a:pt x="8721838" y="1611345"/>
                  <a:pt x="8703969" y="1609508"/>
                  <a:pt x="8689538" y="1604463"/>
                </a:cubicBezTo>
                <a:cubicBezTo>
                  <a:pt x="8685417" y="1603022"/>
                  <a:pt x="8680604" y="1596930"/>
                  <a:pt x="8676138" y="1604188"/>
                </a:cubicBezTo>
                <a:cubicBezTo>
                  <a:pt x="8671444" y="1611000"/>
                  <a:pt x="8667665" y="1614089"/>
                  <a:pt x="8661137" y="1614012"/>
                </a:cubicBezTo>
                <a:cubicBezTo>
                  <a:pt x="8647393" y="1613618"/>
                  <a:pt x="8633651" y="1606608"/>
                  <a:pt x="8620593" y="1604247"/>
                </a:cubicBezTo>
                <a:cubicBezTo>
                  <a:pt x="8603413" y="1600447"/>
                  <a:pt x="8585888" y="1598730"/>
                  <a:pt x="8568709" y="1594930"/>
                </a:cubicBezTo>
                <a:lnTo>
                  <a:pt x="8586027" y="1600361"/>
                </a:lnTo>
                <a:lnTo>
                  <a:pt x="8602286" y="1604575"/>
                </a:lnTo>
                <a:cubicBezTo>
                  <a:pt x="8628641" y="1611891"/>
                  <a:pt x="8651521" y="1616324"/>
                  <a:pt x="8668756" y="1626210"/>
                </a:cubicBezTo>
                <a:lnTo>
                  <a:pt x="8668945" y="1626359"/>
                </a:lnTo>
                <a:lnTo>
                  <a:pt x="8691031" y="1633285"/>
                </a:lnTo>
                <a:cubicBezTo>
                  <a:pt x="8701338" y="1636887"/>
                  <a:pt x="8713709" y="1641212"/>
                  <a:pt x="8723331" y="1646780"/>
                </a:cubicBezTo>
                <a:cubicBezTo>
                  <a:pt x="8731577" y="1649664"/>
                  <a:pt x="8739479" y="1645811"/>
                  <a:pt x="8749099" y="1644764"/>
                </a:cubicBezTo>
                <a:cubicBezTo>
                  <a:pt x="8766278" y="1641949"/>
                  <a:pt x="8782772" y="1654330"/>
                  <a:pt x="8797205" y="1659375"/>
                </a:cubicBezTo>
                <a:cubicBezTo>
                  <a:pt x="8837404" y="1675635"/>
                  <a:pt x="8877605" y="1691894"/>
                  <a:pt x="8919525" y="1704344"/>
                </a:cubicBezTo>
                <a:cubicBezTo>
                  <a:pt x="8954228" y="1716478"/>
                  <a:pt x="8989963" y="1726764"/>
                  <a:pt x="9019170" y="1748000"/>
                </a:cubicBezTo>
                <a:cubicBezTo>
                  <a:pt x="9024669" y="1752127"/>
                  <a:pt x="9030165" y="1756254"/>
                  <a:pt x="9037037" y="1749837"/>
                </a:cubicBezTo>
                <a:cubicBezTo>
                  <a:pt x="9041161" y="1744663"/>
                  <a:pt x="9043909" y="1736803"/>
                  <a:pt x="9049405" y="1740931"/>
                </a:cubicBezTo>
                <a:cubicBezTo>
                  <a:pt x="9059713" y="1744534"/>
                  <a:pt x="9066931" y="1762493"/>
                  <a:pt x="9078613" y="1768782"/>
                </a:cubicBezTo>
                <a:cubicBezTo>
                  <a:pt x="9095794" y="1779198"/>
                  <a:pt x="9114348" y="1785684"/>
                  <a:pt x="9133935" y="1794738"/>
                </a:cubicBezTo>
                <a:cubicBezTo>
                  <a:pt x="9151801" y="1803189"/>
                  <a:pt x="9171731" y="1812361"/>
                  <a:pt x="9191317" y="1821413"/>
                </a:cubicBezTo>
                <a:cubicBezTo>
                  <a:pt x="9230489" y="1841723"/>
                  <a:pt x="9269315" y="1861911"/>
                  <a:pt x="9310892" y="1880858"/>
                </a:cubicBezTo>
                <a:cubicBezTo>
                  <a:pt x="9324637" y="1887868"/>
                  <a:pt x="9340442" y="1895597"/>
                  <a:pt x="9356935" y="1901364"/>
                </a:cubicBezTo>
                <a:cubicBezTo>
                  <a:pt x="9363119" y="1903525"/>
                  <a:pt x="9379610" y="1909291"/>
                  <a:pt x="9374231" y="1924683"/>
                </a:cubicBezTo>
                <a:cubicBezTo>
                  <a:pt x="9333686" y="1914920"/>
                  <a:pt x="9303676" y="1882744"/>
                  <a:pt x="9261072" y="1878876"/>
                </a:cubicBezTo>
                <a:cubicBezTo>
                  <a:pt x="9254313" y="1878351"/>
                  <a:pt x="9245383" y="1884049"/>
                  <a:pt x="9246296" y="1869300"/>
                </a:cubicBezTo>
                <a:cubicBezTo>
                  <a:pt x="9247670" y="1858755"/>
                  <a:pt x="9239422" y="1855873"/>
                  <a:pt x="9232552" y="1855675"/>
                </a:cubicBezTo>
                <a:cubicBezTo>
                  <a:pt x="9213309" y="1851153"/>
                  <a:pt x="9194754" y="1844666"/>
                  <a:pt x="9176545" y="1838300"/>
                </a:cubicBezTo>
                <a:cubicBezTo>
                  <a:pt x="9094423" y="1809591"/>
                  <a:pt x="9015050" y="1773021"/>
                  <a:pt x="8934304" y="1740383"/>
                </a:cubicBezTo>
                <a:cubicBezTo>
                  <a:pt x="8891354" y="1725367"/>
                  <a:pt x="8851151" y="1709107"/>
                  <a:pt x="8809233" y="1696659"/>
                </a:cubicBezTo>
                <a:cubicBezTo>
                  <a:pt x="8793083" y="1691012"/>
                  <a:pt x="8775904" y="1680595"/>
                  <a:pt x="8758036" y="1678760"/>
                </a:cubicBezTo>
                <a:cubicBezTo>
                  <a:pt x="8753226" y="1679283"/>
                  <a:pt x="8747043" y="1683737"/>
                  <a:pt x="8740859" y="1681575"/>
                </a:cubicBezTo>
                <a:cubicBezTo>
                  <a:pt x="8736046" y="1682098"/>
                  <a:pt x="8730548" y="1677971"/>
                  <a:pt x="8727113" y="1674564"/>
                </a:cubicBezTo>
                <a:cubicBezTo>
                  <a:pt x="8695156" y="1654573"/>
                  <a:pt x="8652553" y="1657318"/>
                  <a:pt x="8615903" y="1650753"/>
                </a:cubicBezTo>
                <a:cubicBezTo>
                  <a:pt x="8572954" y="1642354"/>
                  <a:pt x="8531034" y="1629904"/>
                  <a:pt x="8488086" y="1621504"/>
                </a:cubicBezTo>
                <a:cubicBezTo>
                  <a:pt x="8466781" y="1616262"/>
                  <a:pt x="8445134" y="1613104"/>
                  <a:pt x="8421770" y="1607141"/>
                </a:cubicBezTo>
                <a:cubicBezTo>
                  <a:pt x="8415585" y="1604979"/>
                  <a:pt x="8405964" y="1599410"/>
                  <a:pt x="8397719" y="1603143"/>
                </a:cubicBezTo>
                <a:lnTo>
                  <a:pt x="8396293" y="1605971"/>
                </a:lnTo>
                <a:lnTo>
                  <a:pt x="8403475" y="1612499"/>
                </a:lnTo>
                <a:cubicBezTo>
                  <a:pt x="8407100" y="1615535"/>
                  <a:pt x="8411822" y="1618705"/>
                  <a:pt x="8417701" y="1620232"/>
                </a:cubicBezTo>
                <a:cubicBezTo>
                  <a:pt x="8428636" y="1623423"/>
                  <a:pt x="8458295" y="1626043"/>
                  <a:pt x="8479165" y="1635905"/>
                </a:cubicBezTo>
                <a:cubicBezTo>
                  <a:pt x="8513954" y="1650956"/>
                  <a:pt x="8458453" y="1639287"/>
                  <a:pt x="8447022" y="1635764"/>
                </a:cubicBezTo>
                <a:cubicBezTo>
                  <a:pt x="8430288" y="1633521"/>
                  <a:pt x="8413391" y="1626328"/>
                  <a:pt x="8404941" y="1624805"/>
                </a:cubicBezTo>
                <a:cubicBezTo>
                  <a:pt x="8399968" y="1625616"/>
                  <a:pt x="8395658" y="1631714"/>
                  <a:pt x="8387706" y="1630525"/>
                </a:cubicBezTo>
                <a:cubicBezTo>
                  <a:pt x="8375611" y="1631049"/>
                  <a:pt x="8355025" y="1624664"/>
                  <a:pt x="8332829" y="1616679"/>
                </a:cubicBezTo>
                <a:lnTo>
                  <a:pt x="8307768" y="1607575"/>
                </a:lnTo>
                <a:lnTo>
                  <a:pt x="8297127" y="1606683"/>
                </a:lnTo>
                <a:lnTo>
                  <a:pt x="8352812" y="1624041"/>
                </a:lnTo>
                <a:cubicBezTo>
                  <a:pt x="8375777" y="1630814"/>
                  <a:pt x="8398308" y="1637294"/>
                  <a:pt x="8422330" y="1644774"/>
                </a:cubicBezTo>
                <a:cubicBezTo>
                  <a:pt x="8428045" y="1646536"/>
                  <a:pt x="8434007" y="1649502"/>
                  <a:pt x="8440718" y="1652968"/>
                </a:cubicBezTo>
                <a:lnTo>
                  <a:pt x="8444299" y="1654722"/>
                </a:lnTo>
                <a:lnTo>
                  <a:pt x="8450981" y="1654841"/>
                </a:lnTo>
                <a:cubicBezTo>
                  <a:pt x="8459913" y="1655758"/>
                  <a:pt x="8468848" y="1656676"/>
                  <a:pt x="8477782" y="1657594"/>
                </a:cubicBezTo>
                <a:cubicBezTo>
                  <a:pt x="8514545" y="1657215"/>
                  <a:pt x="8553715" y="1664295"/>
                  <a:pt x="8589104" y="1674461"/>
                </a:cubicBezTo>
                <a:cubicBezTo>
                  <a:pt x="8605598" y="1680228"/>
                  <a:pt x="8621404" y="1687959"/>
                  <a:pt x="8638928" y="1696290"/>
                </a:cubicBezTo>
                <a:cubicBezTo>
                  <a:pt x="8643394" y="1697851"/>
                  <a:pt x="8656108" y="1700091"/>
                  <a:pt x="8655422" y="1708672"/>
                </a:cubicBezTo>
                <a:cubicBezTo>
                  <a:pt x="8657484" y="1716008"/>
                  <a:pt x="8646490" y="1714369"/>
                  <a:pt x="8644427" y="1713649"/>
                </a:cubicBezTo>
                <a:cubicBezTo>
                  <a:pt x="8630341" y="1708723"/>
                  <a:pt x="8623468" y="1695294"/>
                  <a:pt x="8606402" y="1717628"/>
                </a:cubicBezTo>
                <a:cubicBezTo>
                  <a:pt x="8603998" y="1721197"/>
                  <a:pt x="8601595" y="1723114"/>
                  <a:pt x="8599018" y="1723866"/>
                </a:cubicBezTo>
                <a:lnTo>
                  <a:pt x="8590706" y="1723138"/>
                </a:lnTo>
                <a:lnTo>
                  <a:pt x="8609354" y="1727442"/>
                </a:lnTo>
                <a:lnTo>
                  <a:pt x="8678391" y="1745980"/>
                </a:lnTo>
                <a:lnTo>
                  <a:pt x="8682981" y="1732854"/>
                </a:lnTo>
                <a:cubicBezTo>
                  <a:pt x="8686911" y="1734228"/>
                  <a:pt x="8690844" y="1735603"/>
                  <a:pt x="8694773" y="1736977"/>
                </a:cubicBezTo>
                <a:lnTo>
                  <a:pt x="8685138" y="1747792"/>
                </a:lnTo>
                <a:lnTo>
                  <a:pt x="8710463" y="1754592"/>
                </a:lnTo>
                <a:lnTo>
                  <a:pt x="8711051" y="1756126"/>
                </a:lnTo>
                <a:lnTo>
                  <a:pt x="8712692" y="1761424"/>
                </a:lnTo>
                <a:lnTo>
                  <a:pt x="8679920" y="1753646"/>
                </a:lnTo>
                <a:lnTo>
                  <a:pt x="8672993" y="1761420"/>
                </a:lnTo>
                <a:lnTo>
                  <a:pt x="8676033" y="1752724"/>
                </a:lnTo>
                <a:lnTo>
                  <a:pt x="8648885" y="1746282"/>
                </a:lnTo>
                <a:lnTo>
                  <a:pt x="8611992" y="1737485"/>
                </a:lnTo>
                <a:lnTo>
                  <a:pt x="8611547" y="1741554"/>
                </a:lnTo>
                <a:lnTo>
                  <a:pt x="8603706" y="1735509"/>
                </a:lnTo>
                <a:lnTo>
                  <a:pt x="8586437" y="1731393"/>
                </a:lnTo>
                <a:lnTo>
                  <a:pt x="8575486" y="1753127"/>
                </a:lnTo>
                <a:cubicBezTo>
                  <a:pt x="8583730" y="1756009"/>
                  <a:pt x="8593354" y="1761578"/>
                  <a:pt x="8601600" y="1764461"/>
                </a:cubicBezTo>
                <a:cubicBezTo>
                  <a:pt x="8609160" y="1769309"/>
                  <a:pt x="8620496" y="1768863"/>
                  <a:pt x="8624621" y="1776921"/>
                </a:cubicBezTo>
                <a:cubicBezTo>
                  <a:pt x="8630121" y="1787662"/>
                  <a:pt x="8614314" y="1786546"/>
                  <a:pt x="8612597" y="1785947"/>
                </a:cubicBezTo>
                <a:cubicBezTo>
                  <a:pt x="8604351" y="1783064"/>
                  <a:pt x="8596791" y="1778216"/>
                  <a:pt x="8588545" y="1775333"/>
                </a:cubicBezTo>
                <a:cubicBezTo>
                  <a:pt x="8584422" y="1773891"/>
                  <a:pt x="8573425" y="1765637"/>
                  <a:pt x="8566553" y="1772055"/>
                </a:cubicBezTo>
                <a:lnTo>
                  <a:pt x="8566421" y="1772762"/>
                </a:lnTo>
                <a:lnTo>
                  <a:pt x="8569681" y="1773275"/>
                </a:lnTo>
                <a:cubicBezTo>
                  <a:pt x="8575056" y="1774646"/>
                  <a:pt x="8578016" y="1776418"/>
                  <a:pt x="8577187" y="1779145"/>
                </a:cubicBezTo>
                <a:cubicBezTo>
                  <a:pt x="8577187" y="1779145"/>
                  <a:pt x="8573955" y="1779050"/>
                  <a:pt x="8569482" y="1779160"/>
                </a:cubicBezTo>
                <a:lnTo>
                  <a:pt x="8567155" y="1779349"/>
                </a:lnTo>
                <a:lnTo>
                  <a:pt x="8568632" y="1781004"/>
                </a:lnTo>
                <a:cubicBezTo>
                  <a:pt x="8571481" y="1782782"/>
                  <a:pt x="8575259" y="1783552"/>
                  <a:pt x="8576290" y="1783912"/>
                </a:cubicBezTo>
                <a:cubicBezTo>
                  <a:pt x="8594846" y="1790399"/>
                  <a:pt x="8611681" y="1794081"/>
                  <a:pt x="8630237" y="1800566"/>
                </a:cubicBezTo>
                <a:cubicBezTo>
                  <a:pt x="8706744" y="1825476"/>
                  <a:pt x="8782680" y="1852023"/>
                  <a:pt x="8859417" y="1876277"/>
                </a:cubicBezTo>
                <a:cubicBezTo>
                  <a:pt x="8937415" y="1903547"/>
                  <a:pt x="9013695" y="1934623"/>
                  <a:pt x="9092266" y="1960253"/>
                </a:cubicBezTo>
                <a:cubicBezTo>
                  <a:pt x="9108758" y="1966018"/>
                  <a:pt x="9126626" y="1967855"/>
                  <a:pt x="9140829" y="1979068"/>
                </a:cubicBezTo>
                <a:cubicBezTo>
                  <a:pt x="9148389" y="1983916"/>
                  <a:pt x="9152513" y="1991973"/>
                  <a:pt x="9160759" y="1994855"/>
                </a:cubicBezTo>
                <a:cubicBezTo>
                  <a:pt x="9166942" y="1997019"/>
                  <a:pt x="9175876" y="1997937"/>
                  <a:pt x="9182062" y="2000098"/>
                </a:cubicBezTo>
                <a:cubicBezTo>
                  <a:pt x="9190308" y="2002982"/>
                  <a:pt x="9194430" y="2011039"/>
                  <a:pt x="9200273" y="2019696"/>
                </a:cubicBezTo>
                <a:cubicBezTo>
                  <a:pt x="9206460" y="2028474"/>
                  <a:pt x="9215392" y="2029393"/>
                  <a:pt x="9225701" y="2032995"/>
                </a:cubicBezTo>
                <a:cubicBezTo>
                  <a:pt x="9238759" y="2035356"/>
                  <a:pt x="9255594" y="2039036"/>
                  <a:pt x="9260406" y="2058359"/>
                </a:cubicBezTo>
                <a:cubicBezTo>
                  <a:pt x="9162821" y="2015424"/>
                  <a:pt x="9064895" y="1978983"/>
                  <a:pt x="8966625" y="1944628"/>
                </a:cubicBezTo>
                <a:cubicBezTo>
                  <a:pt x="9010951" y="1968945"/>
                  <a:pt x="9057337" y="1993988"/>
                  <a:pt x="9102005" y="2018424"/>
                </a:cubicBezTo>
                <a:cubicBezTo>
                  <a:pt x="9122278" y="2032127"/>
                  <a:pt x="9145643" y="2044705"/>
                  <a:pt x="9166946" y="2056565"/>
                </a:cubicBezTo>
                <a:cubicBezTo>
                  <a:pt x="9188710" y="2066011"/>
                  <a:pt x="9201769" y="2088215"/>
                  <a:pt x="9221697" y="2097389"/>
                </a:cubicBezTo>
                <a:cubicBezTo>
                  <a:pt x="9266711" y="2119740"/>
                  <a:pt x="9309661" y="2147987"/>
                  <a:pt x="9356049" y="2173025"/>
                </a:cubicBezTo>
                <a:cubicBezTo>
                  <a:pt x="9376665" y="2186847"/>
                  <a:pt x="9400718" y="2197460"/>
                  <a:pt x="9421334" y="2211283"/>
                </a:cubicBezTo>
                <a:cubicBezTo>
                  <a:pt x="9429925" y="2218696"/>
                  <a:pt x="9438973" y="2225903"/>
                  <a:pt x="9451343" y="2230228"/>
                </a:cubicBezTo>
                <a:cubicBezTo>
                  <a:pt x="9455467" y="2231670"/>
                  <a:pt x="9459588" y="2226496"/>
                  <a:pt x="9463712" y="2227937"/>
                </a:cubicBezTo>
                <a:cubicBezTo>
                  <a:pt x="9467837" y="2229379"/>
                  <a:pt x="9471959" y="2230822"/>
                  <a:pt x="9476081" y="2232261"/>
                </a:cubicBezTo>
                <a:cubicBezTo>
                  <a:pt x="9471960" y="2244051"/>
                  <a:pt x="9460963" y="2235797"/>
                  <a:pt x="9456842" y="2247586"/>
                </a:cubicBezTo>
                <a:cubicBezTo>
                  <a:pt x="9510791" y="2284088"/>
                  <a:pt x="9564737" y="2320588"/>
                  <a:pt x="9618112" y="2358727"/>
                </a:cubicBezTo>
                <a:cubicBezTo>
                  <a:pt x="9644228" y="2376677"/>
                  <a:pt x="9669311" y="2396474"/>
                  <a:pt x="9694739" y="2416388"/>
                </a:cubicBezTo>
                <a:cubicBezTo>
                  <a:pt x="9705048" y="2426606"/>
                  <a:pt x="9718793" y="2433617"/>
                  <a:pt x="9728073" y="2445683"/>
                </a:cubicBezTo>
                <a:cubicBezTo>
                  <a:pt x="9735629" y="2450530"/>
                  <a:pt x="9722690" y="2467689"/>
                  <a:pt x="9730937" y="2470572"/>
                </a:cubicBezTo>
                <a:cubicBezTo>
                  <a:pt x="9734944" y="2459111"/>
                  <a:pt x="9735629" y="2450530"/>
                  <a:pt x="9744564" y="2451448"/>
                </a:cubicBezTo>
                <a:cubicBezTo>
                  <a:pt x="9750750" y="2453609"/>
                  <a:pt x="9754185" y="2443786"/>
                  <a:pt x="9756931" y="2435926"/>
                </a:cubicBezTo>
                <a:cubicBezTo>
                  <a:pt x="9795072" y="2451464"/>
                  <a:pt x="9830806" y="2468368"/>
                  <a:pt x="9862762" y="2494974"/>
                </a:cubicBezTo>
                <a:cubicBezTo>
                  <a:pt x="9879255" y="2507356"/>
                  <a:pt x="9889681" y="2523864"/>
                  <a:pt x="9902738" y="2539454"/>
                </a:cubicBezTo>
                <a:cubicBezTo>
                  <a:pt x="9915453" y="2554925"/>
                  <a:pt x="9932633" y="2558726"/>
                  <a:pt x="9948440" y="2566458"/>
                </a:cubicBezTo>
                <a:cubicBezTo>
                  <a:pt x="10018880" y="2602109"/>
                  <a:pt x="10081876" y="2659048"/>
                  <a:pt x="10142354" y="2715473"/>
                </a:cubicBezTo>
                <a:cubicBezTo>
                  <a:pt x="10264799" y="2832885"/>
                  <a:pt x="10369495" y="2974600"/>
                  <a:pt x="10483007" y="3104330"/>
                </a:cubicBezTo>
                <a:cubicBezTo>
                  <a:pt x="10479573" y="3107538"/>
                  <a:pt x="10474077" y="3116642"/>
                  <a:pt x="10469952" y="3115198"/>
                </a:cubicBezTo>
                <a:lnTo>
                  <a:pt x="10469740" y="3115088"/>
                </a:lnTo>
                <a:lnTo>
                  <a:pt x="10469438" y="3116646"/>
                </a:lnTo>
                <a:cubicBezTo>
                  <a:pt x="10468686" y="3118030"/>
                  <a:pt x="10467694" y="3119331"/>
                  <a:pt x="10467009" y="3121288"/>
                </a:cubicBezTo>
                <a:cubicBezTo>
                  <a:pt x="10466738" y="3118995"/>
                  <a:pt x="10466293" y="3117194"/>
                  <a:pt x="10466568" y="3115643"/>
                </a:cubicBezTo>
                <a:lnTo>
                  <a:pt x="10467962" y="3114149"/>
                </a:lnTo>
                <a:lnTo>
                  <a:pt x="10465313" y="3112753"/>
                </a:lnTo>
                <a:cubicBezTo>
                  <a:pt x="10463595" y="3111876"/>
                  <a:pt x="10462049" y="3111334"/>
                  <a:pt x="10461706" y="3112317"/>
                </a:cubicBezTo>
                <a:cubicBezTo>
                  <a:pt x="10461020" y="3120897"/>
                  <a:pt x="10471330" y="3131117"/>
                  <a:pt x="10474077" y="3136488"/>
                </a:cubicBezTo>
                <a:cubicBezTo>
                  <a:pt x="10480379" y="3144938"/>
                  <a:pt x="10487251" y="3151752"/>
                  <a:pt x="10490688" y="3161773"/>
                </a:cubicBezTo>
                <a:cubicBezTo>
                  <a:pt x="10480381" y="3171402"/>
                  <a:pt x="10472819" y="3146706"/>
                  <a:pt x="10466635" y="3137926"/>
                </a:cubicBezTo>
                <a:cubicBezTo>
                  <a:pt x="10458959" y="3126792"/>
                  <a:pt x="10436281" y="3118864"/>
                  <a:pt x="10433186" y="3102346"/>
                </a:cubicBezTo>
                <a:cubicBezTo>
                  <a:pt x="10431124" y="3095011"/>
                  <a:pt x="10436619" y="3085907"/>
                  <a:pt x="10437307" y="3077322"/>
                </a:cubicBezTo>
                <a:cubicBezTo>
                  <a:pt x="10440056" y="3069462"/>
                  <a:pt x="10435245" y="3063371"/>
                  <a:pt x="10430435" y="3057279"/>
                </a:cubicBezTo>
                <a:cubicBezTo>
                  <a:pt x="10419324" y="3042736"/>
                  <a:pt x="10404203" y="3033040"/>
                  <a:pt x="10392176" y="3022221"/>
                </a:cubicBezTo>
                <a:cubicBezTo>
                  <a:pt x="10378434" y="3008596"/>
                  <a:pt x="10363999" y="2996934"/>
                  <a:pt x="10349568" y="2985275"/>
                </a:cubicBezTo>
                <a:cubicBezTo>
                  <a:pt x="10337198" y="2974334"/>
                  <a:pt x="10329982" y="2956375"/>
                  <a:pt x="10317612" y="2945434"/>
                </a:cubicBezTo>
                <a:cubicBezTo>
                  <a:pt x="10308560" y="2938229"/>
                  <a:pt x="10290122" y="2944644"/>
                  <a:pt x="10296877" y="2925324"/>
                </a:cubicBezTo>
                <a:cubicBezTo>
                  <a:pt x="10298938" y="2912814"/>
                  <a:pt x="10273854" y="2899634"/>
                  <a:pt x="10269045" y="2893542"/>
                </a:cubicBezTo>
                <a:cubicBezTo>
                  <a:pt x="10210857" y="2842694"/>
                  <a:pt x="10151409" y="2788835"/>
                  <a:pt x="10091964" y="2734975"/>
                </a:cubicBezTo>
                <a:lnTo>
                  <a:pt x="10051169" y="2698927"/>
                </a:lnTo>
                <a:lnTo>
                  <a:pt x="10050581" y="2699344"/>
                </a:lnTo>
                <a:cubicBezTo>
                  <a:pt x="10049795" y="2699070"/>
                  <a:pt x="10048962" y="2698083"/>
                  <a:pt x="10048346" y="2696478"/>
                </a:cubicBezTo>
                <a:lnTo>
                  <a:pt x="10048446" y="2696513"/>
                </a:lnTo>
                <a:lnTo>
                  <a:pt x="10004226" y="2656157"/>
                </a:lnTo>
                <a:cubicBezTo>
                  <a:pt x="9990824" y="2642651"/>
                  <a:pt x="9979140" y="2629746"/>
                  <a:pt x="9964021" y="2620050"/>
                </a:cubicBezTo>
                <a:cubicBezTo>
                  <a:pt x="9948215" y="2612320"/>
                  <a:pt x="9932753" y="2611323"/>
                  <a:pt x="9915572" y="2607524"/>
                </a:cubicBezTo>
                <a:cubicBezTo>
                  <a:pt x="9953029" y="2644876"/>
                  <a:pt x="9992889" y="2676452"/>
                  <a:pt x="10031145" y="2711510"/>
                </a:cubicBezTo>
                <a:cubicBezTo>
                  <a:pt x="10047983" y="2728422"/>
                  <a:pt x="10065166" y="2745453"/>
                  <a:pt x="10082346" y="2762488"/>
                </a:cubicBezTo>
                <a:cubicBezTo>
                  <a:pt x="10083721" y="2765173"/>
                  <a:pt x="10092654" y="2772705"/>
                  <a:pt x="10091280" y="2776635"/>
                </a:cubicBezTo>
                <a:cubicBezTo>
                  <a:pt x="10084409" y="2783052"/>
                  <a:pt x="10076851" y="2778206"/>
                  <a:pt x="10073416" y="2788030"/>
                </a:cubicBezTo>
                <a:cubicBezTo>
                  <a:pt x="10078913" y="2792157"/>
                  <a:pt x="10084526" y="2795956"/>
                  <a:pt x="10089337" y="2802048"/>
                </a:cubicBezTo>
                <a:cubicBezTo>
                  <a:pt x="10091284" y="2796482"/>
                  <a:pt x="10091971" y="2787903"/>
                  <a:pt x="10097466" y="2785414"/>
                </a:cubicBezTo>
                <a:cubicBezTo>
                  <a:pt x="10103651" y="2780960"/>
                  <a:pt x="10108806" y="2784965"/>
                  <a:pt x="10114990" y="2787128"/>
                </a:cubicBezTo>
                <a:cubicBezTo>
                  <a:pt x="10108807" y="2791582"/>
                  <a:pt x="10107805" y="2796101"/>
                  <a:pt x="10109021" y="2800065"/>
                </a:cubicBezTo>
                <a:lnTo>
                  <a:pt x="10109284" y="2800409"/>
                </a:lnTo>
                <a:lnTo>
                  <a:pt x="10112670" y="2796773"/>
                </a:lnTo>
                <a:cubicBezTo>
                  <a:pt x="10112997" y="2799084"/>
                  <a:pt x="10112483" y="2800551"/>
                  <a:pt x="10111716" y="2801931"/>
                </a:cubicBezTo>
                <a:lnTo>
                  <a:pt x="10111195" y="2802907"/>
                </a:lnTo>
                <a:lnTo>
                  <a:pt x="10116367" y="2809661"/>
                </a:lnTo>
                <a:cubicBezTo>
                  <a:pt x="10122553" y="2811823"/>
                  <a:pt x="10125987" y="2808615"/>
                  <a:pt x="10130109" y="2810056"/>
                </a:cubicBezTo>
                <a:cubicBezTo>
                  <a:pt x="10136982" y="2810253"/>
                  <a:pt x="10139844" y="2815296"/>
                  <a:pt x="10143167" y="2819031"/>
                </a:cubicBezTo>
                <a:cubicBezTo>
                  <a:pt x="10136410" y="2825120"/>
                  <a:pt x="10126790" y="2826167"/>
                  <a:pt x="10120607" y="2830626"/>
                </a:cubicBezTo>
                <a:cubicBezTo>
                  <a:pt x="10126792" y="2839400"/>
                  <a:pt x="10132977" y="2848178"/>
                  <a:pt x="10136416" y="2858199"/>
                </a:cubicBezTo>
                <a:cubicBezTo>
                  <a:pt x="10128168" y="2861934"/>
                  <a:pt x="10119922" y="2852433"/>
                  <a:pt x="10113737" y="2843656"/>
                </a:cubicBezTo>
                <a:cubicBezTo>
                  <a:pt x="10105489" y="2834158"/>
                  <a:pt x="10098616" y="2827347"/>
                  <a:pt x="10090025" y="2819934"/>
                </a:cubicBezTo>
                <a:cubicBezTo>
                  <a:pt x="10071471" y="2800213"/>
                  <a:pt x="10054175" y="2783510"/>
                  <a:pt x="10037337" y="2766597"/>
                </a:cubicBezTo>
                <a:cubicBezTo>
                  <a:pt x="10022218" y="2750285"/>
                  <a:pt x="10012595" y="2731485"/>
                  <a:pt x="9993352" y="2720348"/>
                </a:cubicBezTo>
                <a:cubicBezTo>
                  <a:pt x="9974453" y="2709332"/>
                  <a:pt x="9956585" y="2694264"/>
                  <a:pt x="9940092" y="2681882"/>
                </a:cubicBezTo>
                <a:cubicBezTo>
                  <a:pt x="9860259" y="2621262"/>
                  <a:pt x="9781570" y="2562881"/>
                  <a:pt x="9700019" y="2506071"/>
                </a:cubicBezTo>
                <a:cubicBezTo>
                  <a:pt x="9628545" y="2454623"/>
                  <a:pt x="9555355" y="2400369"/>
                  <a:pt x="9482737" y="2351092"/>
                </a:cubicBezTo>
                <a:cubicBezTo>
                  <a:pt x="9448033" y="2325730"/>
                  <a:pt x="9410234" y="2301489"/>
                  <a:pt x="9374842" y="2278091"/>
                </a:cubicBezTo>
                <a:cubicBezTo>
                  <a:pt x="9355600" y="2266953"/>
                  <a:pt x="9338307" y="2256865"/>
                  <a:pt x="9323530" y="2240673"/>
                </a:cubicBezTo>
                <a:cubicBezTo>
                  <a:pt x="9311846" y="2227768"/>
                  <a:pt x="9300162" y="2201631"/>
                  <a:pt x="9281608" y="2208376"/>
                </a:cubicBezTo>
                <a:cubicBezTo>
                  <a:pt x="9260651" y="2216487"/>
                  <a:pt x="9250342" y="2199651"/>
                  <a:pt x="9234534" y="2185303"/>
                </a:cubicBezTo>
                <a:cubicBezTo>
                  <a:pt x="9218728" y="2170957"/>
                  <a:pt x="9203952" y="2161383"/>
                  <a:pt x="9186771" y="2150967"/>
                </a:cubicBezTo>
                <a:cubicBezTo>
                  <a:pt x="9152755" y="2130253"/>
                  <a:pt x="9113584" y="2116558"/>
                  <a:pt x="9078880" y="2097810"/>
                </a:cubicBezTo>
                <a:cubicBezTo>
                  <a:pt x="9069945" y="2090277"/>
                  <a:pt x="8995268" y="2040281"/>
                  <a:pt x="8987825" y="2061568"/>
                </a:cubicBezTo>
                <a:cubicBezTo>
                  <a:pt x="9004316" y="2067334"/>
                  <a:pt x="9024475" y="2068133"/>
                  <a:pt x="9039021" y="2079467"/>
                </a:cubicBezTo>
                <a:lnTo>
                  <a:pt x="9045760" y="2085310"/>
                </a:lnTo>
                <a:lnTo>
                  <a:pt x="9045889" y="2081098"/>
                </a:lnTo>
                <a:cubicBezTo>
                  <a:pt x="9049099" y="2078060"/>
                  <a:pt x="9051013" y="2078728"/>
                  <a:pt x="9051632" y="2083106"/>
                </a:cubicBezTo>
                <a:lnTo>
                  <a:pt x="9047242" y="2086594"/>
                </a:lnTo>
                <a:lnTo>
                  <a:pt x="9057662" y="2095630"/>
                </a:lnTo>
                <a:cubicBezTo>
                  <a:pt x="9063933" y="2100856"/>
                  <a:pt x="9070291" y="2105834"/>
                  <a:pt x="9076820" y="2110322"/>
                </a:cubicBezTo>
                <a:cubicBezTo>
                  <a:pt x="9108775" y="2130315"/>
                  <a:pt x="9140389" y="2152390"/>
                  <a:pt x="9170282" y="2171662"/>
                </a:cubicBezTo>
                <a:cubicBezTo>
                  <a:pt x="9231788" y="2213012"/>
                  <a:pt x="9292724" y="2255996"/>
                  <a:pt x="9354231" y="2297347"/>
                </a:cubicBezTo>
                <a:cubicBezTo>
                  <a:pt x="9415735" y="2338696"/>
                  <a:pt x="9476670" y="2381682"/>
                  <a:pt x="9535431" y="2424275"/>
                </a:cubicBezTo>
                <a:cubicBezTo>
                  <a:pt x="9566699" y="2446232"/>
                  <a:pt x="9598312" y="2468310"/>
                  <a:pt x="9629580" y="2490268"/>
                </a:cubicBezTo>
                <a:cubicBezTo>
                  <a:pt x="9642638" y="2499243"/>
                  <a:pt x="9657186" y="2510577"/>
                  <a:pt x="9670929" y="2517587"/>
                </a:cubicBezTo>
                <a:cubicBezTo>
                  <a:pt x="9682269" y="2523755"/>
                  <a:pt x="9672305" y="2540119"/>
                  <a:pt x="9668184" y="2551909"/>
                </a:cubicBezTo>
                <a:cubicBezTo>
                  <a:pt x="9674027" y="2553952"/>
                  <a:pt x="9678835" y="2553428"/>
                  <a:pt x="9682272" y="2556835"/>
                </a:cubicBezTo>
                <a:cubicBezTo>
                  <a:pt x="9686396" y="2558275"/>
                  <a:pt x="9685709" y="2566855"/>
                  <a:pt x="9680898" y="2567380"/>
                </a:cubicBezTo>
                <a:cubicBezTo>
                  <a:pt x="9667841" y="2565020"/>
                  <a:pt x="9656502" y="2552235"/>
                  <a:pt x="9645507" y="2543982"/>
                </a:cubicBezTo>
                <a:cubicBezTo>
                  <a:pt x="9612518" y="2519218"/>
                  <a:pt x="9579188" y="2496539"/>
                  <a:pt x="9545857" y="2473862"/>
                </a:cubicBezTo>
                <a:cubicBezTo>
                  <a:pt x="9478738" y="2428712"/>
                  <a:pt x="9411048" y="2385201"/>
                  <a:pt x="9339233" y="2353480"/>
                </a:cubicBezTo>
                <a:lnTo>
                  <a:pt x="9335787" y="2361861"/>
                </a:lnTo>
                <a:lnTo>
                  <a:pt x="9337693" y="2363035"/>
                </a:lnTo>
                <a:cubicBezTo>
                  <a:pt x="9373004" y="2386408"/>
                  <a:pt x="9408314" y="2409777"/>
                  <a:pt x="9444639" y="2431296"/>
                </a:cubicBezTo>
                <a:cubicBezTo>
                  <a:pt x="9478683" y="2452019"/>
                  <a:pt x="9515366" y="2471460"/>
                  <a:pt x="9547103" y="2499826"/>
                </a:cubicBezTo>
                <a:cubicBezTo>
                  <a:pt x="9581041" y="2527127"/>
                  <a:pt x="9611976" y="2557788"/>
                  <a:pt x="9643272" y="2586369"/>
                </a:cubicBezTo>
                <a:cubicBezTo>
                  <a:pt x="9660059" y="2601058"/>
                  <a:pt x="9674682" y="2614625"/>
                  <a:pt x="9691470" y="2629314"/>
                </a:cubicBezTo>
                <a:cubicBezTo>
                  <a:pt x="9697912" y="2635976"/>
                  <a:pt x="9712166" y="2645369"/>
                  <a:pt x="9705983" y="2663053"/>
                </a:cubicBezTo>
                <a:cubicBezTo>
                  <a:pt x="9686555" y="2649647"/>
                  <a:pt x="9669406" y="2637036"/>
                  <a:pt x="9651931" y="2624310"/>
                </a:cubicBezTo>
                <a:lnTo>
                  <a:pt x="9627264" y="2607053"/>
                </a:lnTo>
                <a:lnTo>
                  <a:pt x="9626855" y="2611973"/>
                </a:lnTo>
                <a:cubicBezTo>
                  <a:pt x="9593839" y="2600430"/>
                  <a:pt x="9568100" y="2575815"/>
                  <a:pt x="9538558" y="2554335"/>
                </a:cubicBezTo>
                <a:lnTo>
                  <a:pt x="9546129" y="2550289"/>
                </a:lnTo>
                <a:lnTo>
                  <a:pt x="9503165" y="2520230"/>
                </a:lnTo>
                <a:lnTo>
                  <a:pt x="9502626" y="2524757"/>
                </a:lnTo>
                <a:cubicBezTo>
                  <a:pt x="9500711" y="2524088"/>
                  <a:pt x="9499486" y="2522980"/>
                  <a:pt x="9499001" y="2521301"/>
                </a:cubicBezTo>
                <a:lnTo>
                  <a:pt x="9499422" y="2517612"/>
                </a:lnTo>
                <a:lnTo>
                  <a:pt x="9459196" y="2489467"/>
                </a:lnTo>
                <a:lnTo>
                  <a:pt x="9455863" y="2496878"/>
                </a:lnTo>
                <a:lnTo>
                  <a:pt x="9454526" y="2499848"/>
                </a:lnTo>
                <a:lnTo>
                  <a:pt x="9455676" y="2496034"/>
                </a:lnTo>
                <a:lnTo>
                  <a:pt x="9457927" y="2488580"/>
                </a:lnTo>
                <a:lnTo>
                  <a:pt x="9443123" y="2478221"/>
                </a:lnTo>
                <a:lnTo>
                  <a:pt x="9341963" y="2415318"/>
                </a:lnTo>
                <a:lnTo>
                  <a:pt x="9295373" y="2392908"/>
                </a:lnTo>
                <a:cubicBezTo>
                  <a:pt x="9283348" y="2388703"/>
                  <a:pt x="9258608" y="2386669"/>
                  <a:pt x="9253797" y="2373962"/>
                </a:cubicBezTo>
                <a:lnTo>
                  <a:pt x="9253097" y="2371701"/>
                </a:lnTo>
                <a:lnTo>
                  <a:pt x="9252590" y="2374124"/>
                </a:lnTo>
                <a:lnTo>
                  <a:pt x="9251442" y="2373385"/>
                </a:lnTo>
                <a:lnTo>
                  <a:pt x="9252068" y="2375614"/>
                </a:lnTo>
                <a:cubicBezTo>
                  <a:pt x="9250155" y="2374944"/>
                  <a:pt x="9248240" y="2374275"/>
                  <a:pt x="9246325" y="2373605"/>
                </a:cubicBezTo>
                <a:lnTo>
                  <a:pt x="9248905" y="2371747"/>
                </a:lnTo>
                <a:lnTo>
                  <a:pt x="9248646" y="2371579"/>
                </a:lnTo>
                <a:cubicBezTo>
                  <a:pt x="9248347" y="2370892"/>
                  <a:pt x="9248262" y="2369987"/>
                  <a:pt x="9248431" y="2368734"/>
                </a:cubicBezTo>
                <a:lnTo>
                  <a:pt x="9249568" y="2364497"/>
                </a:lnTo>
                <a:lnTo>
                  <a:pt x="9247495" y="2365513"/>
                </a:lnTo>
                <a:cubicBezTo>
                  <a:pt x="9243489" y="2370358"/>
                  <a:pt x="9237303" y="2368197"/>
                  <a:pt x="9233865" y="2364789"/>
                </a:cubicBezTo>
                <a:cubicBezTo>
                  <a:pt x="9225619" y="2361907"/>
                  <a:pt x="9212219" y="2361633"/>
                  <a:pt x="9206036" y="2352855"/>
                </a:cubicBezTo>
                <a:cubicBezTo>
                  <a:pt x="9203287" y="2347483"/>
                  <a:pt x="9205921" y="2339952"/>
                  <a:pt x="9203856" y="2332614"/>
                </a:cubicBezTo>
                <a:lnTo>
                  <a:pt x="9203204" y="2331007"/>
                </a:lnTo>
                <a:lnTo>
                  <a:pt x="9182289" y="2319647"/>
                </a:lnTo>
                <a:lnTo>
                  <a:pt x="9171559" y="2325734"/>
                </a:lnTo>
                <a:cubicBezTo>
                  <a:pt x="9172934" y="2335035"/>
                  <a:pt x="9192860" y="2324360"/>
                  <a:pt x="9186793" y="2341718"/>
                </a:cubicBezTo>
                <a:lnTo>
                  <a:pt x="9140805" y="2315888"/>
                </a:lnTo>
                <a:lnTo>
                  <a:pt x="9143858" y="2319891"/>
                </a:lnTo>
                <a:cubicBezTo>
                  <a:pt x="9144167" y="2321921"/>
                  <a:pt x="9143765" y="2324525"/>
                  <a:pt x="9142739" y="2327460"/>
                </a:cubicBezTo>
                <a:cubicBezTo>
                  <a:pt x="9140774" y="2326774"/>
                  <a:pt x="9139756" y="2325321"/>
                  <a:pt x="9139483" y="2323304"/>
                </a:cubicBezTo>
                <a:lnTo>
                  <a:pt x="9140708" y="2315834"/>
                </a:lnTo>
                <a:lnTo>
                  <a:pt x="9033616" y="2255687"/>
                </a:lnTo>
                <a:lnTo>
                  <a:pt x="8970063" y="2226338"/>
                </a:lnTo>
                <a:lnTo>
                  <a:pt x="8970981" y="2227434"/>
                </a:lnTo>
                <a:cubicBezTo>
                  <a:pt x="8971540" y="2229478"/>
                  <a:pt x="8971350" y="2232266"/>
                  <a:pt x="8970001" y="2236122"/>
                </a:cubicBezTo>
                <a:cubicBezTo>
                  <a:pt x="8964576" y="2234227"/>
                  <a:pt x="8951023" y="2236119"/>
                  <a:pt x="8956531" y="2220362"/>
                </a:cubicBezTo>
                <a:lnTo>
                  <a:pt x="8957889" y="2220716"/>
                </a:lnTo>
                <a:lnTo>
                  <a:pt x="8891087" y="2189868"/>
                </a:lnTo>
                <a:lnTo>
                  <a:pt x="8888751" y="2196551"/>
                </a:lnTo>
                <a:cubicBezTo>
                  <a:pt x="8880846" y="2193787"/>
                  <a:pt x="8872942" y="2191024"/>
                  <a:pt x="8867014" y="2188950"/>
                </a:cubicBezTo>
                <a:cubicBezTo>
                  <a:pt x="8861085" y="2186879"/>
                  <a:pt x="8857134" y="2185496"/>
                  <a:pt x="8853181" y="2184115"/>
                </a:cubicBezTo>
                <a:cubicBezTo>
                  <a:pt x="8854443" y="2180505"/>
                  <a:pt x="8854969" y="2178999"/>
                  <a:pt x="8855600" y="2177194"/>
                </a:cubicBezTo>
                <a:cubicBezTo>
                  <a:pt x="8861528" y="2179267"/>
                  <a:pt x="8869433" y="2182030"/>
                  <a:pt x="8877337" y="2184795"/>
                </a:cubicBezTo>
                <a:lnTo>
                  <a:pt x="8888712" y="2188770"/>
                </a:lnTo>
                <a:lnTo>
                  <a:pt x="8874339" y="2182135"/>
                </a:lnTo>
                <a:lnTo>
                  <a:pt x="8880502" y="2173932"/>
                </a:lnTo>
                <a:lnTo>
                  <a:pt x="8848899" y="2159827"/>
                </a:lnTo>
                <a:lnTo>
                  <a:pt x="8848967" y="2171443"/>
                </a:lnTo>
                <a:lnTo>
                  <a:pt x="8770128" y="2143881"/>
                </a:lnTo>
                <a:lnTo>
                  <a:pt x="8769664" y="2144667"/>
                </a:lnTo>
                <a:cubicBezTo>
                  <a:pt x="8768540" y="2145824"/>
                  <a:pt x="8767264" y="2146343"/>
                  <a:pt x="8765799" y="2145830"/>
                </a:cubicBezTo>
                <a:cubicBezTo>
                  <a:pt x="8764334" y="2145318"/>
                  <a:pt x="8763700" y="2143994"/>
                  <a:pt x="8763564" y="2142224"/>
                </a:cubicBezTo>
                <a:lnTo>
                  <a:pt x="8763639" y="2141612"/>
                </a:lnTo>
                <a:lnTo>
                  <a:pt x="8740205" y="2133420"/>
                </a:lnTo>
                <a:lnTo>
                  <a:pt x="8748988" y="2124964"/>
                </a:lnTo>
                <a:lnTo>
                  <a:pt x="8734182" y="2116860"/>
                </a:lnTo>
                <a:lnTo>
                  <a:pt x="8726236" y="2111379"/>
                </a:lnTo>
                <a:lnTo>
                  <a:pt x="8729425" y="2119395"/>
                </a:lnTo>
                <a:cubicBezTo>
                  <a:pt x="8726730" y="2120612"/>
                  <a:pt x="8722017" y="2121128"/>
                  <a:pt x="8718651" y="2124272"/>
                </a:cubicBezTo>
                <a:cubicBezTo>
                  <a:pt x="8717473" y="2121700"/>
                  <a:pt x="8718061" y="2118663"/>
                  <a:pt x="8719393" y="2115661"/>
                </a:cubicBezTo>
                <a:lnTo>
                  <a:pt x="8723301" y="2109354"/>
                </a:lnTo>
                <a:lnTo>
                  <a:pt x="8719295" y="2106592"/>
                </a:lnTo>
                <a:cubicBezTo>
                  <a:pt x="8714155" y="2103658"/>
                  <a:pt x="8708725" y="2101621"/>
                  <a:pt x="8702666" y="2101708"/>
                </a:cubicBezTo>
                <a:cubicBezTo>
                  <a:pt x="8697095" y="2101966"/>
                  <a:pt x="8691179" y="2103205"/>
                  <a:pt x="8685610" y="2103463"/>
                </a:cubicBezTo>
                <a:lnTo>
                  <a:pt x="8672887" y="2099951"/>
                </a:lnTo>
                <a:lnTo>
                  <a:pt x="8675409" y="2101321"/>
                </a:lnTo>
                <a:cubicBezTo>
                  <a:pt x="8681655" y="2105932"/>
                  <a:pt x="8687857" y="2111513"/>
                  <a:pt x="8694343" y="2117588"/>
                </a:cubicBezTo>
                <a:cubicBezTo>
                  <a:pt x="8665008" y="2109561"/>
                  <a:pt x="8637365" y="2104355"/>
                  <a:pt x="8609382" y="2099030"/>
                </a:cubicBezTo>
                <a:lnTo>
                  <a:pt x="8620571" y="2093545"/>
                </a:lnTo>
                <a:lnTo>
                  <a:pt x="8586194" y="2086179"/>
                </a:lnTo>
                <a:lnTo>
                  <a:pt x="8585797" y="2090639"/>
                </a:lnTo>
                <a:cubicBezTo>
                  <a:pt x="8583985" y="2090005"/>
                  <a:pt x="8582755" y="2089153"/>
                  <a:pt x="8582218" y="2087783"/>
                </a:cubicBezTo>
                <a:lnTo>
                  <a:pt x="8582442" y="2085374"/>
                </a:lnTo>
                <a:lnTo>
                  <a:pt x="8573986" y="2083563"/>
                </a:lnTo>
                <a:lnTo>
                  <a:pt x="8573266" y="2085137"/>
                </a:lnTo>
                <a:cubicBezTo>
                  <a:pt x="8570052" y="2088054"/>
                  <a:pt x="8558332" y="2083957"/>
                  <a:pt x="8556378" y="2083274"/>
                </a:cubicBezTo>
                <a:lnTo>
                  <a:pt x="8554460" y="2079378"/>
                </a:lnTo>
                <a:lnTo>
                  <a:pt x="8553865" y="2079250"/>
                </a:lnTo>
                <a:lnTo>
                  <a:pt x="8537982" y="2075203"/>
                </a:lnTo>
                <a:lnTo>
                  <a:pt x="8537953" y="2075226"/>
                </a:lnTo>
                <a:lnTo>
                  <a:pt x="8537776" y="2075150"/>
                </a:lnTo>
                <a:lnTo>
                  <a:pt x="8466162" y="2056904"/>
                </a:lnTo>
                <a:lnTo>
                  <a:pt x="8465713" y="2057414"/>
                </a:lnTo>
                <a:cubicBezTo>
                  <a:pt x="8463451" y="2059056"/>
                  <a:pt x="8460980" y="2059848"/>
                  <a:pt x="8457869" y="2059862"/>
                </a:cubicBezTo>
                <a:cubicBezTo>
                  <a:pt x="8444774" y="2059694"/>
                  <a:pt x="8431787" y="2052949"/>
                  <a:pt x="8419380" y="2050817"/>
                </a:cubicBezTo>
                <a:cubicBezTo>
                  <a:pt x="8403064" y="2047318"/>
                  <a:pt x="8386386" y="2045897"/>
                  <a:pt x="8370071" y="2042399"/>
                </a:cubicBezTo>
                <a:lnTo>
                  <a:pt x="8386492" y="2047514"/>
                </a:lnTo>
                <a:lnTo>
                  <a:pt x="8401920" y="2051440"/>
                </a:lnTo>
                <a:cubicBezTo>
                  <a:pt x="8426928" y="2058282"/>
                  <a:pt x="8448665" y="2062317"/>
                  <a:pt x="8464934" y="2071865"/>
                </a:cubicBezTo>
                <a:lnTo>
                  <a:pt x="8465112" y="2072010"/>
                </a:lnTo>
                <a:lnTo>
                  <a:pt x="8486053" y="2078536"/>
                </a:lnTo>
                <a:cubicBezTo>
                  <a:pt x="8495822" y="2081951"/>
                  <a:pt x="8507543" y="2086049"/>
                  <a:pt x="8516624" y="2091428"/>
                </a:cubicBezTo>
                <a:cubicBezTo>
                  <a:pt x="8524438" y="2094160"/>
                  <a:pt x="8532033" y="2090200"/>
                  <a:pt x="8541222" y="2089003"/>
                </a:cubicBezTo>
                <a:cubicBezTo>
                  <a:pt x="8557645" y="2085923"/>
                  <a:pt x="8573166" y="2097964"/>
                  <a:pt x="8586843" y="2102745"/>
                </a:cubicBezTo>
                <a:cubicBezTo>
                  <a:pt x="8624900" y="2118255"/>
                  <a:pt x="8662956" y="2133765"/>
                  <a:pt x="8702717" y="2145461"/>
                </a:cubicBezTo>
                <a:cubicBezTo>
                  <a:pt x="8735601" y="2156957"/>
                  <a:pt x="8769498" y="2166602"/>
                  <a:pt x="8796995" y="2187239"/>
                </a:cubicBezTo>
                <a:cubicBezTo>
                  <a:pt x="8802168" y="2191253"/>
                  <a:pt x="8807343" y="2195268"/>
                  <a:pt x="8813996" y="2188774"/>
                </a:cubicBezTo>
                <a:cubicBezTo>
                  <a:pt x="8818010" y="2183562"/>
                  <a:pt x="8820760" y="2175703"/>
                  <a:pt x="8825933" y="2179717"/>
                </a:cubicBezTo>
                <a:cubicBezTo>
                  <a:pt x="8835701" y="2183131"/>
                  <a:pt x="8842287" y="2200870"/>
                  <a:pt x="8853323" y="2206933"/>
                </a:cubicBezTo>
                <a:cubicBezTo>
                  <a:pt x="8869530" y="2217007"/>
                  <a:pt x="8887111" y="2223155"/>
                  <a:pt x="8905634" y="2231835"/>
                </a:cubicBezTo>
                <a:cubicBezTo>
                  <a:pt x="8922530" y="2239947"/>
                  <a:pt x="8941379" y="2248742"/>
                  <a:pt x="8959902" y="2257424"/>
                </a:cubicBezTo>
                <a:cubicBezTo>
                  <a:pt x="8996913" y="2276978"/>
                  <a:pt x="9033598" y="2296418"/>
                  <a:pt x="9072924" y="2314576"/>
                </a:cubicBezTo>
                <a:cubicBezTo>
                  <a:pt x="9085911" y="2321323"/>
                  <a:pt x="9100853" y="2328750"/>
                  <a:pt x="9116480" y="2334214"/>
                </a:cubicBezTo>
                <a:cubicBezTo>
                  <a:pt x="9122341" y="2336262"/>
                  <a:pt x="9137970" y="2341726"/>
                  <a:pt x="9132589" y="2357118"/>
                </a:cubicBezTo>
                <a:cubicBezTo>
                  <a:pt x="9094096" y="2348072"/>
                  <a:pt x="9066012" y="2316569"/>
                  <a:pt x="9025462" y="2313418"/>
                </a:cubicBezTo>
                <a:cubicBezTo>
                  <a:pt x="9019029" y="2313007"/>
                  <a:pt x="9010420" y="2318819"/>
                  <a:pt x="9011532" y="2304139"/>
                </a:cubicBezTo>
                <a:cubicBezTo>
                  <a:pt x="9013012" y="2293631"/>
                  <a:pt x="9005199" y="2290901"/>
                  <a:pt x="8998651" y="2290817"/>
                </a:cubicBezTo>
                <a:cubicBezTo>
                  <a:pt x="8980384" y="2286635"/>
                  <a:pt x="8962801" y="2280488"/>
                  <a:pt x="8945544" y="2274455"/>
                </a:cubicBezTo>
                <a:cubicBezTo>
                  <a:pt x="8867726" y="2247250"/>
                  <a:pt x="8792659" y="2212185"/>
                  <a:pt x="8716215" y="2181051"/>
                </a:cubicBezTo>
                <a:cubicBezTo>
                  <a:pt x="8695865" y="2173937"/>
                  <a:pt x="8676176" y="2166501"/>
                  <a:pt x="8656604" y="2159385"/>
                </a:cubicBezTo>
                <a:lnTo>
                  <a:pt x="8646162" y="2155880"/>
                </a:lnTo>
                <a:lnTo>
                  <a:pt x="8645690" y="2164340"/>
                </a:lnTo>
                <a:cubicBezTo>
                  <a:pt x="8641145" y="2162751"/>
                  <a:pt x="8628395" y="2163344"/>
                  <a:pt x="8624960" y="2156146"/>
                </a:cubicBezTo>
                <a:lnTo>
                  <a:pt x="8625188" y="2148843"/>
                </a:lnTo>
                <a:lnTo>
                  <a:pt x="8597700" y="2139617"/>
                </a:lnTo>
                <a:lnTo>
                  <a:pt x="8581111" y="2132657"/>
                </a:lnTo>
                <a:lnTo>
                  <a:pt x="8589782" y="2144234"/>
                </a:lnTo>
                <a:lnTo>
                  <a:pt x="8575967" y="2147841"/>
                </a:lnTo>
                <a:lnTo>
                  <a:pt x="8580651" y="2152756"/>
                </a:lnTo>
                <a:cubicBezTo>
                  <a:pt x="8583956" y="2155761"/>
                  <a:pt x="8575922" y="2166281"/>
                  <a:pt x="8573847" y="2172220"/>
                </a:cubicBezTo>
                <a:lnTo>
                  <a:pt x="8571720" y="2174401"/>
                </a:lnTo>
                <a:lnTo>
                  <a:pt x="8576217" y="2174846"/>
                </a:lnTo>
                <a:cubicBezTo>
                  <a:pt x="8581373" y="2175822"/>
                  <a:pt x="8586184" y="2176952"/>
                  <a:pt x="8590652" y="2177410"/>
                </a:cubicBezTo>
                <a:cubicBezTo>
                  <a:pt x="8598896" y="2180292"/>
                  <a:pt x="8604394" y="2184420"/>
                  <a:pt x="8614701" y="2181408"/>
                </a:cubicBezTo>
                <a:cubicBezTo>
                  <a:pt x="8632910" y="2174543"/>
                  <a:pt x="8647344" y="2186204"/>
                  <a:pt x="8663836" y="2191970"/>
                </a:cubicBezTo>
                <a:lnTo>
                  <a:pt x="8663722" y="2181981"/>
                </a:lnTo>
                <a:lnTo>
                  <a:pt x="8660194" y="2180406"/>
                </a:lnTo>
                <a:cubicBezTo>
                  <a:pt x="8659333" y="2179502"/>
                  <a:pt x="8658779" y="2178283"/>
                  <a:pt x="8658704" y="2176538"/>
                </a:cubicBezTo>
                <a:lnTo>
                  <a:pt x="8659667" y="2171627"/>
                </a:lnTo>
                <a:lnTo>
                  <a:pt x="8656274" y="2167274"/>
                </a:lnTo>
                <a:lnTo>
                  <a:pt x="8662134" y="2170141"/>
                </a:lnTo>
                <a:lnTo>
                  <a:pt x="8663446" y="2170543"/>
                </a:lnTo>
                <a:lnTo>
                  <a:pt x="8664310" y="2171206"/>
                </a:lnTo>
                <a:lnTo>
                  <a:pt x="8687887" y="2182736"/>
                </a:lnTo>
                <a:cubicBezTo>
                  <a:pt x="8683076" y="2183259"/>
                  <a:pt x="8677578" y="2185749"/>
                  <a:pt x="8672081" y="2188237"/>
                </a:cubicBezTo>
                <a:cubicBezTo>
                  <a:pt x="8674830" y="2193608"/>
                  <a:pt x="8677580" y="2198981"/>
                  <a:pt x="8679642" y="2206316"/>
                </a:cubicBezTo>
                <a:cubicBezTo>
                  <a:pt x="8685140" y="2203828"/>
                  <a:pt x="8689263" y="2198654"/>
                  <a:pt x="8694417" y="2202659"/>
                </a:cubicBezTo>
                <a:cubicBezTo>
                  <a:pt x="8697164" y="2208032"/>
                  <a:pt x="8699914" y="2213404"/>
                  <a:pt x="8704038" y="2214845"/>
                </a:cubicBezTo>
                <a:cubicBezTo>
                  <a:pt x="8708161" y="2216287"/>
                  <a:pt x="8714346" y="2218449"/>
                  <a:pt x="8717783" y="2221855"/>
                </a:cubicBezTo>
                <a:cubicBezTo>
                  <a:pt x="8723280" y="2225983"/>
                  <a:pt x="8709538" y="2225588"/>
                  <a:pt x="8708850" y="2227554"/>
                </a:cubicBezTo>
                <a:lnTo>
                  <a:pt x="8702564" y="2226417"/>
                </a:lnTo>
                <a:lnTo>
                  <a:pt x="8702484" y="2227018"/>
                </a:lnTo>
                <a:lnTo>
                  <a:pt x="8701676" y="2226256"/>
                </a:lnTo>
                <a:lnTo>
                  <a:pt x="8692529" y="2224603"/>
                </a:lnTo>
                <a:cubicBezTo>
                  <a:pt x="8687376" y="2222801"/>
                  <a:pt x="8682392" y="2220509"/>
                  <a:pt x="8677239" y="2218707"/>
                </a:cubicBezTo>
                <a:lnTo>
                  <a:pt x="8655135" y="2212247"/>
                </a:lnTo>
                <a:lnTo>
                  <a:pt x="8603041" y="2203615"/>
                </a:lnTo>
                <a:lnTo>
                  <a:pt x="8608218" y="2198535"/>
                </a:lnTo>
                <a:lnTo>
                  <a:pt x="8600273" y="2196212"/>
                </a:lnTo>
                <a:cubicBezTo>
                  <a:pt x="8587215" y="2193851"/>
                  <a:pt x="8574846" y="2189526"/>
                  <a:pt x="8562476" y="2185202"/>
                </a:cubicBezTo>
                <a:cubicBezTo>
                  <a:pt x="8556978" y="2184382"/>
                  <a:pt x="8551911" y="2182610"/>
                  <a:pt x="8546757" y="2181911"/>
                </a:cubicBezTo>
                <a:lnTo>
                  <a:pt x="8536307" y="2183936"/>
                </a:lnTo>
                <a:lnTo>
                  <a:pt x="8551847" y="2187723"/>
                </a:lnTo>
                <a:cubicBezTo>
                  <a:pt x="8563071" y="2192299"/>
                  <a:pt x="8570440" y="2199032"/>
                  <a:pt x="8566814" y="2209409"/>
                </a:cubicBezTo>
                <a:lnTo>
                  <a:pt x="8551937" y="2207093"/>
                </a:lnTo>
                <a:lnTo>
                  <a:pt x="8552286" y="2207734"/>
                </a:lnTo>
                <a:cubicBezTo>
                  <a:pt x="8550225" y="2213627"/>
                  <a:pt x="8539231" y="2211988"/>
                  <a:pt x="8537512" y="2211387"/>
                </a:cubicBezTo>
                <a:cubicBezTo>
                  <a:pt x="8529266" y="2208505"/>
                  <a:pt x="8520331" y="2207589"/>
                  <a:pt x="8512774" y="2202739"/>
                </a:cubicBezTo>
                <a:lnTo>
                  <a:pt x="8511842" y="2200853"/>
                </a:lnTo>
                <a:lnTo>
                  <a:pt x="8511533" y="2200804"/>
                </a:lnTo>
                <a:cubicBezTo>
                  <a:pt x="8503791" y="2198098"/>
                  <a:pt x="8490563" y="2193473"/>
                  <a:pt x="8496666" y="2176013"/>
                </a:cubicBezTo>
                <a:lnTo>
                  <a:pt x="8511960" y="2178597"/>
                </a:lnTo>
                <a:lnTo>
                  <a:pt x="8511970" y="2178569"/>
                </a:lnTo>
                <a:lnTo>
                  <a:pt x="8412066" y="2155684"/>
                </a:lnTo>
                <a:lnTo>
                  <a:pt x="8404001" y="2163780"/>
                </a:lnTo>
                <a:cubicBezTo>
                  <a:pt x="8401652" y="2167369"/>
                  <a:pt x="8399327" y="2169314"/>
                  <a:pt x="8396860" y="2170105"/>
                </a:cubicBezTo>
                <a:lnTo>
                  <a:pt x="8390995" y="2169667"/>
                </a:lnTo>
                <a:lnTo>
                  <a:pt x="8391484" y="2170085"/>
                </a:lnTo>
                <a:lnTo>
                  <a:pt x="8406655" y="2173489"/>
                </a:lnTo>
                <a:lnTo>
                  <a:pt x="8472163" y="2190795"/>
                </a:lnTo>
                <a:lnTo>
                  <a:pt x="8476753" y="2177668"/>
                </a:lnTo>
                <a:cubicBezTo>
                  <a:pt x="8480478" y="2178972"/>
                  <a:pt x="8484204" y="2180274"/>
                  <a:pt x="8487929" y="2181576"/>
                </a:cubicBezTo>
                <a:lnTo>
                  <a:pt x="8478564" y="2192488"/>
                </a:lnTo>
                <a:lnTo>
                  <a:pt x="8502598" y="2198834"/>
                </a:lnTo>
                <a:lnTo>
                  <a:pt x="8503133" y="2200349"/>
                </a:lnTo>
                <a:lnTo>
                  <a:pt x="8504609" y="2205590"/>
                </a:lnTo>
                <a:lnTo>
                  <a:pt x="8473497" y="2198393"/>
                </a:lnTo>
                <a:lnTo>
                  <a:pt x="8466765" y="2206236"/>
                </a:lnTo>
                <a:lnTo>
                  <a:pt x="8469807" y="2197539"/>
                </a:lnTo>
                <a:lnTo>
                  <a:pt x="8444030" y="2191579"/>
                </a:lnTo>
                <a:lnTo>
                  <a:pt x="8427375" y="2187704"/>
                </a:lnTo>
                <a:lnTo>
                  <a:pt x="8426729" y="2192415"/>
                </a:lnTo>
                <a:cubicBezTo>
                  <a:pt x="8424814" y="2191745"/>
                  <a:pt x="8423720" y="2190266"/>
                  <a:pt x="8423363" y="2188218"/>
                </a:cubicBezTo>
                <a:lnTo>
                  <a:pt x="8423555" y="2186816"/>
                </a:lnTo>
                <a:lnTo>
                  <a:pt x="8409205" y="2183480"/>
                </a:lnTo>
                <a:lnTo>
                  <a:pt x="8408830" y="2184871"/>
                </a:lnTo>
                <a:lnTo>
                  <a:pt x="8408515" y="2187486"/>
                </a:lnTo>
                <a:lnTo>
                  <a:pt x="8401138" y="2181605"/>
                </a:lnTo>
                <a:lnTo>
                  <a:pt x="8393507" y="2179831"/>
                </a:lnTo>
                <a:lnTo>
                  <a:pt x="8382601" y="2188331"/>
                </a:lnTo>
                <a:lnTo>
                  <a:pt x="8386169" y="2178125"/>
                </a:lnTo>
                <a:lnTo>
                  <a:pt x="8384741" y="2177792"/>
                </a:lnTo>
                <a:lnTo>
                  <a:pt x="8373948" y="2199581"/>
                </a:lnTo>
                <a:cubicBezTo>
                  <a:pt x="8381763" y="2202313"/>
                  <a:pt x="8390843" y="2207693"/>
                  <a:pt x="8398655" y="2210424"/>
                </a:cubicBezTo>
                <a:cubicBezTo>
                  <a:pt x="8405787" y="2215122"/>
                  <a:pt x="8416600" y="2214492"/>
                  <a:pt x="8420400" y="2222435"/>
                </a:cubicBezTo>
                <a:lnTo>
                  <a:pt x="8420352" y="2222566"/>
                </a:lnTo>
                <a:lnTo>
                  <a:pt x="8464153" y="2234851"/>
                </a:lnTo>
                <a:lnTo>
                  <a:pt x="8459462" y="2227123"/>
                </a:lnTo>
                <a:cubicBezTo>
                  <a:pt x="8463377" y="2228490"/>
                  <a:pt x="8467291" y="2229859"/>
                  <a:pt x="8471205" y="2231226"/>
                </a:cubicBezTo>
                <a:cubicBezTo>
                  <a:pt x="8473928" y="2223432"/>
                  <a:pt x="8475973" y="2217587"/>
                  <a:pt x="8478016" y="2211739"/>
                </a:cubicBezTo>
                <a:cubicBezTo>
                  <a:pt x="8483207" y="2215741"/>
                  <a:pt x="8488750" y="2217679"/>
                  <a:pt x="8493940" y="2221681"/>
                </a:cubicBezTo>
                <a:cubicBezTo>
                  <a:pt x="8491303" y="2222945"/>
                  <a:pt x="8487982" y="2226157"/>
                  <a:pt x="8484662" y="2229371"/>
                </a:cubicBezTo>
                <a:cubicBezTo>
                  <a:pt x="8498361" y="2234159"/>
                  <a:pt x="8512060" y="2238949"/>
                  <a:pt x="8525755" y="2243737"/>
                </a:cubicBezTo>
                <a:cubicBezTo>
                  <a:pt x="8525162" y="2239157"/>
                  <a:pt x="8523886" y="2236523"/>
                  <a:pt x="8523291" y="2231941"/>
                </a:cubicBezTo>
                <a:cubicBezTo>
                  <a:pt x="8531208" y="2228147"/>
                  <a:pt x="8541759" y="2223089"/>
                  <a:pt x="8551544" y="2226512"/>
                </a:cubicBezTo>
                <a:cubicBezTo>
                  <a:pt x="8546774" y="2240152"/>
                  <a:pt x="8547638" y="2249200"/>
                  <a:pt x="8551463" y="2257098"/>
                </a:cubicBezTo>
                <a:lnTo>
                  <a:pt x="8557099" y="2260919"/>
                </a:lnTo>
                <a:lnTo>
                  <a:pt x="8567125" y="2263730"/>
                </a:lnTo>
                <a:lnTo>
                  <a:pt x="8577179" y="2267091"/>
                </a:lnTo>
                <a:lnTo>
                  <a:pt x="8578098" y="2265883"/>
                </a:lnTo>
                <a:cubicBezTo>
                  <a:pt x="8585442" y="2262084"/>
                  <a:pt x="8595737" y="2268866"/>
                  <a:pt x="8600745" y="2269026"/>
                </a:cubicBezTo>
                <a:lnTo>
                  <a:pt x="8588918" y="2271013"/>
                </a:lnTo>
                <a:lnTo>
                  <a:pt x="8605672" y="2276612"/>
                </a:lnTo>
                <a:lnTo>
                  <a:pt x="8608433" y="2272170"/>
                </a:lnTo>
                <a:cubicBezTo>
                  <a:pt x="8617482" y="2265399"/>
                  <a:pt x="8628706" y="2275058"/>
                  <a:pt x="8638013" y="2276673"/>
                </a:cubicBezTo>
                <a:cubicBezTo>
                  <a:pt x="8655010" y="2278245"/>
                  <a:pt x="8672687" y="2277872"/>
                  <a:pt x="8691376" y="2267291"/>
                </a:cubicBezTo>
                <a:cubicBezTo>
                  <a:pt x="8688087" y="2276699"/>
                  <a:pt x="8687319" y="2285171"/>
                  <a:pt x="8685870" y="2295589"/>
                </a:cubicBezTo>
                <a:cubicBezTo>
                  <a:pt x="8691733" y="2297638"/>
                  <a:pt x="8695642" y="2299004"/>
                  <a:pt x="8699552" y="2300371"/>
                </a:cubicBezTo>
                <a:cubicBezTo>
                  <a:pt x="8705417" y="2302421"/>
                  <a:pt x="8709325" y="2303788"/>
                  <a:pt x="8715187" y="2305837"/>
                </a:cubicBezTo>
                <a:lnTo>
                  <a:pt x="8712882" y="2312436"/>
                </a:lnTo>
                <a:lnTo>
                  <a:pt x="8715846" y="2313426"/>
                </a:lnTo>
                <a:lnTo>
                  <a:pt x="8712745" y="2312824"/>
                </a:lnTo>
                <a:lnTo>
                  <a:pt x="8709064" y="2323358"/>
                </a:lnTo>
                <a:lnTo>
                  <a:pt x="8691011" y="2313452"/>
                </a:lnTo>
                <a:lnTo>
                  <a:pt x="8692598" y="2320366"/>
                </a:lnTo>
                <a:cubicBezTo>
                  <a:pt x="8687443" y="2321871"/>
                  <a:pt x="8681946" y="2322708"/>
                  <a:pt x="8676019" y="2323945"/>
                </a:cubicBezTo>
                <a:lnTo>
                  <a:pt x="8667594" y="2326576"/>
                </a:lnTo>
                <a:lnTo>
                  <a:pt x="8697411" y="2337536"/>
                </a:lnTo>
                <a:lnTo>
                  <a:pt x="8698096" y="2336072"/>
                </a:lnTo>
                <a:cubicBezTo>
                  <a:pt x="8700501" y="2330848"/>
                  <a:pt x="8703248" y="2326296"/>
                  <a:pt x="8707028" y="2325411"/>
                </a:cubicBezTo>
                <a:cubicBezTo>
                  <a:pt x="8709776" y="2324167"/>
                  <a:pt x="8713556" y="2325490"/>
                  <a:pt x="8717335" y="2322399"/>
                </a:cubicBezTo>
                <a:cubicBezTo>
                  <a:pt x="8719969" y="2321484"/>
                  <a:pt x="8722716" y="2313624"/>
                  <a:pt x="8725809" y="2310294"/>
                </a:cubicBezTo>
                <a:cubicBezTo>
                  <a:pt x="8733366" y="2301910"/>
                  <a:pt x="8743676" y="2312130"/>
                  <a:pt x="8749861" y="2314295"/>
                </a:cubicBezTo>
                <a:lnTo>
                  <a:pt x="8755779" y="2315719"/>
                </a:lnTo>
                <a:lnTo>
                  <a:pt x="8758642" y="2314078"/>
                </a:lnTo>
                <a:cubicBezTo>
                  <a:pt x="8763238" y="2313480"/>
                  <a:pt x="8769788" y="2313564"/>
                  <a:pt x="8773225" y="2303733"/>
                </a:cubicBezTo>
                <a:cubicBezTo>
                  <a:pt x="8767363" y="2301684"/>
                  <a:pt x="8761498" y="2299634"/>
                  <a:pt x="8755636" y="2297584"/>
                </a:cubicBezTo>
                <a:cubicBezTo>
                  <a:pt x="8758671" y="2288901"/>
                  <a:pt x="8765100" y="2284623"/>
                  <a:pt x="8771751" y="2282857"/>
                </a:cubicBezTo>
                <a:lnTo>
                  <a:pt x="8777300" y="2282967"/>
                </a:lnTo>
                <a:lnTo>
                  <a:pt x="8747018" y="2272380"/>
                </a:lnTo>
                <a:cubicBezTo>
                  <a:pt x="8742723" y="2271990"/>
                  <a:pt x="8738853" y="2271750"/>
                  <a:pt x="8735375" y="2271088"/>
                </a:cubicBezTo>
                <a:lnTo>
                  <a:pt x="8728326" y="2268204"/>
                </a:lnTo>
                <a:lnTo>
                  <a:pt x="8727557" y="2268829"/>
                </a:lnTo>
                <a:cubicBezTo>
                  <a:pt x="8714351" y="2270020"/>
                  <a:pt x="8693446" y="2254284"/>
                  <a:pt x="8687564" y="2252228"/>
                </a:cubicBezTo>
                <a:cubicBezTo>
                  <a:pt x="8690981" y="2242455"/>
                  <a:pt x="8701467" y="2243929"/>
                  <a:pt x="8712082" y="2248187"/>
                </a:cubicBezTo>
                <a:cubicBezTo>
                  <a:pt x="8717387" y="2250316"/>
                  <a:pt x="8722726" y="2253143"/>
                  <a:pt x="8727228" y="2255608"/>
                </a:cubicBezTo>
                <a:lnTo>
                  <a:pt x="8731352" y="2257747"/>
                </a:lnTo>
                <a:lnTo>
                  <a:pt x="8734222" y="2257162"/>
                </a:lnTo>
                <a:cubicBezTo>
                  <a:pt x="8741213" y="2257014"/>
                  <a:pt x="8747051" y="2259054"/>
                  <a:pt x="8754520" y="2250921"/>
                </a:cubicBezTo>
                <a:cubicBezTo>
                  <a:pt x="8759349" y="2243716"/>
                  <a:pt x="8765583" y="2225888"/>
                  <a:pt x="8761478" y="2217784"/>
                </a:cubicBezTo>
                <a:cubicBezTo>
                  <a:pt x="8760471" y="2208540"/>
                  <a:pt x="8743967" y="2209440"/>
                  <a:pt x="8737784" y="2207279"/>
                </a:cubicBezTo>
                <a:cubicBezTo>
                  <a:pt x="8733316" y="2206827"/>
                  <a:pt x="8724382" y="2205927"/>
                  <a:pt x="8717339" y="2202910"/>
                </a:cubicBezTo>
                <a:lnTo>
                  <a:pt x="8717195" y="2202799"/>
                </a:lnTo>
                <a:lnTo>
                  <a:pt x="8713882" y="2208490"/>
                </a:lnTo>
                <a:cubicBezTo>
                  <a:pt x="8712371" y="2209899"/>
                  <a:pt x="8710656" y="2210434"/>
                  <a:pt x="8708842" y="2209800"/>
                </a:cubicBezTo>
                <a:cubicBezTo>
                  <a:pt x="8710256" y="2205756"/>
                  <a:pt x="8711566" y="2203470"/>
                  <a:pt x="8712972" y="2202355"/>
                </a:cubicBezTo>
                <a:lnTo>
                  <a:pt x="8716220" y="2202062"/>
                </a:lnTo>
                <a:lnTo>
                  <a:pt x="8708996" y="2196590"/>
                </a:lnTo>
                <a:cubicBezTo>
                  <a:pt x="8707223" y="2193815"/>
                  <a:pt x="8706715" y="2190303"/>
                  <a:pt x="8708273" y="2185846"/>
                </a:cubicBezTo>
                <a:cubicBezTo>
                  <a:pt x="8735064" y="2195211"/>
                  <a:pt x="8759793" y="2203859"/>
                  <a:pt x="8786243" y="2213104"/>
                </a:cubicBezTo>
                <a:cubicBezTo>
                  <a:pt x="8782780" y="2223009"/>
                  <a:pt x="8762847" y="2220484"/>
                  <a:pt x="8766935" y="2235253"/>
                </a:cubicBezTo>
                <a:cubicBezTo>
                  <a:pt x="8768269" y="2251279"/>
                  <a:pt x="8790972" y="2245880"/>
                  <a:pt x="8801277" y="2249483"/>
                </a:cubicBezTo>
                <a:lnTo>
                  <a:pt x="8798689" y="2256892"/>
                </a:lnTo>
                <a:lnTo>
                  <a:pt x="8807212" y="2254611"/>
                </a:lnTo>
                <a:lnTo>
                  <a:pt x="8807784" y="2251432"/>
                </a:lnTo>
                <a:cubicBezTo>
                  <a:pt x="8809804" y="2252138"/>
                  <a:pt x="8812751" y="2253168"/>
                  <a:pt x="8814783" y="2255193"/>
                </a:cubicBezTo>
                <a:lnTo>
                  <a:pt x="8815046" y="2256888"/>
                </a:lnTo>
                <a:lnTo>
                  <a:pt x="8817658" y="2257726"/>
                </a:lnTo>
                <a:cubicBezTo>
                  <a:pt x="8827714" y="2262600"/>
                  <a:pt x="8837472" y="2271383"/>
                  <a:pt x="8843679" y="2274781"/>
                </a:cubicBezTo>
                <a:lnTo>
                  <a:pt x="8798013" y="2258818"/>
                </a:lnTo>
                <a:lnTo>
                  <a:pt x="8794353" y="2269293"/>
                </a:lnTo>
                <a:lnTo>
                  <a:pt x="8785753" y="2263755"/>
                </a:lnTo>
                <a:lnTo>
                  <a:pt x="8785592" y="2265824"/>
                </a:lnTo>
                <a:lnTo>
                  <a:pt x="8773983" y="2258506"/>
                </a:lnTo>
                <a:lnTo>
                  <a:pt x="8776291" y="2262346"/>
                </a:lnTo>
                <a:cubicBezTo>
                  <a:pt x="8780603" y="2266759"/>
                  <a:pt x="8786512" y="2270319"/>
                  <a:pt x="8788614" y="2276090"/>
                </a:cubicBezTo>
                <a:lnTo>
                  <a:pt x="8788362" y="2283187"/>
                </a:lnTo>
                <a:lnTo>
                  <a:pt x="8789175" y="2283203"/>
                </a:lnTo>
                <a:cubicBezTo>
                  <a:pt x="8790498" y="2282563"/>
                  <a:pt x="8793282" y="2282433"/>
                  <a:pt x="8795726" y="2283287"/>
                </a:cubicBezTo>
                <a:cubicBezTo>
                  <a:pt x="8798168" y="2284143"/>
                  <a:pt x="8800268" y="2285979"/>
                  <a:pt x="8800215" y="2289268"/>
                </a:cubicBezTo>
                <a:cubicBezTo>
                  <a:pt x="8798840" y="2293201"/>
                  <a:pt x="8789755" y="2287819"/>
                  <a:pt x="8787113" y="2289101"/>
                </a:cubicBezTo>
                <a:cubicBezTo>
                  <a:pt x="8778616" y="2294587"/>
                  <a:pt x="8795403" y="2303030"/>
                  <a:pt x="8795403" y="2303030"/>
                </a:cubicBezTo>
                <a:cubicBezTo>
                  <a:pt x="8798159" y="2301419"/>
                  <a:pt x="8812086" y="2304450"/>
                  <a:pt x="8809453" y="2311986"/>
                </a:cubicBezTo>
                <a:cubicBezTo>
                  <a:pt x="8808077" y="2315918"/>
                  <a:pt x="8800587" y="2313299"/>
                  <a:pt x="8798633" y="2312616"/>
                </a:cubicBezTo>
                <a:cubicBezTo>
                  <a:pt x="8794723" y="2311249"/>
                  <a:pt x="8788862" y="2309200"/>
                  <a:pt x="8784951" y="2307833"/>
                </a:cubicBezTo>
                <a:lnTo>
                  <a:pt x="8777522" y="2320954"/>
                </a:lnTo>
                <a:lnTo>
                  <a:pt x="8790406" y="2324056"/>
                </a:lnTo>
                <a:lnTo>
                  <a:pt x="8800234" y="2325024"/>
                </a:lnTo>
                <a:lnTo>
                  <a:pt x="8800733" y="2324383"/>
                </a:lnTo>
                <a:cubicBezTo>
                  <a:pt x="8802054" y="2323739"/>
                  <a:pt x="8803864" y="2323269"/>
                  <a:pt x="8805659" y="2323623"/>
                </a:cubicBezTo>
                <a:lnTo>
                  <a:pt x="8808438" y="2326014"/>
                </a:lnTo>
                <a:lnTo>
                  <a:pt x="8823735" y="2333503"/>
                </a:lnTo>
                <a:cubicBezTo>
                  <a:pt x="8824766" y="2337172"/>
                  <a:pt x="8824252" y="2341953"/>
                  <a:pt x="8823149" y="2346760"/>
                </a:cubicBezTo>
                <a:lnTo>
                  <a:pt x="8822586" y="2348597"/>
                </a:lnTo>
                <a:lnTo>
                  <a:pt x="8828798" y="2346050"/>
                </a:lnTo>
                <a:cubicBezTo>
                  <a:pt x="8832385" y="2342065"/>
                  <a:pt x="8835913" y="2336681"/>
                  <a:pt x="8841883" y="2332149"/>
                </a:cubicBezTo>
                <a:cubicBezTo>
                  <a:pt x="8847854" y="2327617"/>
                  <a:pt x="8851548" y="2342146"/>
                  <a:pt x="8853754" y="2347332"/>
                </a:cubicBezTo>
                <a:lnTo>
                  <a:pt x="8849639" y="2350952"/>
                </a:lnTo>
                <a:lnTo>
                  <a:pt x="8853859" y="2352578"/>
                </a:lnTo>
                <a:cubicBezTo>
                  <a:pt x="8856056" y="2354134"/>
                  <a:pt x="8857335" y="2356683"/>
                  <a:pt x="8855699" y="2361369"/>
                </a:cubicBezTo>
                <a:lnTo>
                  <a:pt x="8849620" y="2359022"/>
                </a:lnTo>
                <a:lnTo>
                  <a:pt x="8859985" y="2367158"/>
                </a:lnTo>
                <a:cubicBezTo>
                  <a:pt x="8864108" y="2355361"/>
                  <a:pt x="8866856" y="2347497"/>
                  <a:pt x="8875361" y="2348264"/>
                </a:cubicBezTo>
                <a:cubicBezTo>
                  <a:pt x="8883866" y="2349033"/>
                  <a:pt x="8889729" y="2351082"/>
                  <a:pt x="8895592" y="2353132"/>
                </a:cubicBezTo>
                <a:cubicBezTo>
                  <a:pt x="8897546" y="2353816"/>
                  <a:pt x="8919407" y="2359251"/>
                  <a:pt x="8918034" y="2363183"/>
                </a:cubicBezTo>
                <a:cubicBezTo>
                  <a:pt x="8917345" y="2365149"/>
                  <a:pt x="8909854" y="2362529"/>
                  <a:pt x="8907211" y="2363812"/>
                </a:cubicBezTo>
                <a:cubicBezTo>
                  <a:pt x="8904915" y="2364112"/>
                  <a:pt x="8902735" y="2367212"/>
                  <a:pt x="8900626" y="2370885"/>
                </a:cubicBezTo>
                <a:lnTo>
                  <a:pt x="8897080" y="2376963"/>
                </a:lnTo>
                <a:lnTo>
                  <a:pt x="8950150" y="2403590"/>
                </a:lnTo>
                <a:lnTo>
                  <a:pt x="8952862" y="2396870"/>
                </a:lnTo>
                <a:cubicBezTo>
                  <a:pt x="8954554" y="2393600"/>
                  <a:pt x="8956560" y="2390994"/>
                  <a:pt x="8958860" y="2390693"/>
                </a:cubicBezTo>
                <a:cubicBezTo>
                  <a:pt x="8967364" y="2391461"/>
                  <a:pt x="8971854" y="2397441"/>
                  <a:pt x="8977029" y="2401458"/>
                </a:cubicBezTo>
                <a:lnTo>
                  <a:pt x="8968907" y="2413001"/>
                </a:lnTo>
                <a:lnTo>
                  <a:pt x="8978987" y="2418059"/>
                </a:lnTo>
                <a:lnTo>
                  <a:pt x="8999215" y="2428563"/>
                </a:lnTo>
                <a:lnTo>
                  <a:pt x="9002248" y="2428062"/>
                </a:lnTo>
                <a:lnTo>
                  <a:pt x="9003286" y="2430028"/>
                </a:lnTo>
                <a:lnTo>
                  <a:pt x="9002350" y="2425785"/>
                </a:lnTo>
                <a:cubicBezTo>
                  <a:pt x="9003940" y="2424145"/>
                  <a:pt x="9005190" y="2423484"/>
                  <a:pt x="9006097" y="2423802"/>
                </a:cubicBezTo>
                <a:lnTo>
                  <a:pt x="9007336" y="2426645"/>
                </a:lnTo>
                <a:lnTo>
                  <a:pt x="9006235" y="2429793"/>
                </a:lnTo>
                <a:lnTo>
                  <a:pt x="9004946" y="2431539"/>
                </a:lnTo>
                <a:lnTo>
                  <a:pt x="9005520" y="2431839"/>
                </a:lnTo>
                <a:lnTo>
                  <a:pt x="9006235" y="2429793"/>
                </a:lnTo>
                <a:lnTo>
                  <a:pt x="9007790" y="2427688"/>
                </a:lnTo>
                <a:lnTo>
                  <a:pt x="9007336" y="2426645"/>
                </a:lnTo>
                <a:lnTo>
                  <a:pt x="9008446" y="2423471"/>
                </a:lnTo>
                <a:cubicBezTo>
                  <a:pt x="9013729" y="2420906"/>
                  <a:pt x="9022235" y="2421675"/>
                  <a:pt x="9024081" y="2428937"/>
                </a:cubicBezTo>
                <a:cubicBezTo>
                  <a:pt x="9025928" y="2436203"/>
                  <a:pt x="9025821" y="2442784"/>
                  <a:pt x="9029403" y="2444036"/>
                </a:cubicBezTo>
                <a:cubicBezTo>
                  <a:pt x="9044352" y="2451468"/>
                  <a:pt x="9059986" y="2456934"/>
                  <a:pt x="9074936" y="2464367"/>
                </a:cubicBezTo>
                <a:cubicBezTo>
                  <a:pt x="9076997" y="2458468"/>
                  <a:pt x="9079060" y="2452570"/>
                  <a:pt x="9081120" y="2446673"/>
                </a:cubicBezTo>
                <a:cubicBezTo>
                  <a:pt x="9086983" y="2448723"/>
                  <a:pt x="9092846" y="2450771"/>
                  <a:pt x="9095055" y="2455956"/>
                </a:cubicBezTo>
                <a:cubicBezTo>
                  <a:pt x="9096956" y="2459930"/>
                  <a:pt x="9096151" y="2464062"/>
                  <a:pt x="9094457" y="2468387"/>
                </a:cubicBezTo>
                <a:lnTo>
                  <a:pt x="9091023" y="2476242"/>
                </a:lnTo>
                <a:lnTo>
                  <a:pt x="9094028" y="2477802"/>
                </a:lnTo>
                <a:lnTo>
                  <a:pt x="9120417" y="2491731"/>
                </a:lnTo>
                <a:lnTo>
                  <a:pt x="9117344" y="2489473"/>
                </a:lnTo>
                <a:cubicBezTo>
                  <a:pt x="9116086" y="2486891"/>
                  <a:pt x="9116033" y="2483181"/>
                  <a:pt x="9117913" y="2477803"/>
                </a:cubicBezTo>
                <a:cubicBezTo>
                  <a:pt x="9120801" y="2478811"/>
                  <a:pt x="9128410" y="2478685"/>
                  <a:pt x="9134444" y="2480749"/>
                </a:cubicBezTo>
                <a:cubicBezTo>
                  <a:pt x="9140476" y="2482810"/>
                  <a:pt x="9144932" y="2487061"/>
                  <a:pt x="9141518" y="2496826"/>
                </a:cubicBezTo>
                <a:lnTo>
                  <a:pt x="9125928" y="2494643"/>
                </a:lnTo>
                <a:lnTo>
                  <a:pt x="9148148" y="2506371"/>
                </a:lnTo>
                <a:cubicBezTo>
                  <a:pt x="9165760" y="2516111"/>
                  <a:pt x="9182854" y="2526498"/>
                  <a:pt x="9199177" y="2538820"/>
                </a:cubicBezTo>
                <a:lnTo>
                  <a:pt x="9201438" y="2540214"/>
                </a:lnTo>
                <a:lnTo>
                  <a:pt x="9204096" y="2539867"/>
                </a:lnTo>
                <a:cubicBezTo>
                  <a:pt x="9207571" y="2539876"/>
                  <a:pt x="9210648" y="2540675"/>
                  <a:pt x="9212984" y="2543147"/>
                </a:cubicBezTo>
                <a:lnTo>
                  <a:pt x="9214330" y="2548157"/>
                </a:lnTo>
                <a:lnTo>
                  <a:pt x="9239983" y="2563967"/>
                </a:lnTo>
                <a:lnTo>
                  <a:pt x="9245415" y="2563308"/>
                </a:lnTo>
                <a:cubicBezTo>
                  <a:pt x="9253920" y="2564076"/>
                  <a:pt x="9265067" y="2563561"/>
                  <a:pt x="9268867" y="2571507"/>
                </a:cubicBezTo>
                <a:lnTo>
                  <a:pt x="9273723" y="2583992"/>
                </a:lnTo>
                <a:lnTo>
                  <a:pt x="9298792" y="2598586"/>
                </a:lnTo>
                <a:lnTo>
                  <a:pt x="9306831" y="2592207"/>
                </a:lnTo>
                <a:cubicBezTo>
                  <a:pt x="9315943" y="2588859"/>
                  <a:pt x="9324915" y="2595262"/>
                  <a:pt x="9330930" y="2595733"/>
                </a:cubicBezTo>
                <a:cubicBezTo>
                  <a:pt x="9328894" y="2601553"/>
                  <a:pt x="9326860" y="2607375"/>
                  <a:pt x="9324824" y="2613195"/>
                </a:cubicBezTo>
                <a:lnTo>
                  <a:pt x="9308449" y="2604833"/>
                </a:lnTo>
                <a:lnTo>
                  <a:pt x="9371976" y="2650265"/>
                </a:lnTo>
                <a:lnTo>
                  <a:pt x="9372663" y="2648150"/>
                </a:lnTo>
                <a:cubicBezTo>
                  <a:pt x="9374168" y="2644631"/>
                  <a:pt x="9376146" y="2642106"/>
                  <a:pt x="9379079" y="2643131"/>
                </a:cubicBezTo>
                <a:lnTo>
                  <a:pt x="9375662" y="2652902"/>
                </a:lnTo>
                <a:lnTo>
                  <a:pt x="9409087" y="2676807"/>
                </a:lnTo>
                <a:lnTo>
                  <a:pt x="9411084" y="2676014"/>
                </a:lnTo>
                <a:cubicBezTo>
                  <a:pt x="9414411" y="2672764"/>
                  <a:pt x="9414520" y="2666184"/>
                  <a:pt x="9418422" y="2661298"/>
                </a:cubicBezTo>
                <a:lnTo>
                  <a:pt x="9416552" y="2682145"/>
                </a:lnTo>
                <a:lnTo>
                  <a:pt x="9433285" y="2694114"/>
                </a:lnTo>
                <a:lnTo>
                  <a:pt x="9443975" y="2701695"/>
                </a:lnTo>
                <a:lnTo>
                  <a:pt x="9450533" y="2687599"/>
                </a:lnTo>
                <a:cubicBezTo>
                  <a:pt x="9450136" y="2691873"/>
                  <a:pt x="9448878" y="2698604"/>
                  <a:pt x="9448367" y="2704767"/>
                </a:cubicBezTo>
                <a:lnTo>
                  <a:pt x="9448369" y="2704811"/>
                </a:lnTo>
                <a:lnTo>
                  <a:pt x="9463596" y="2715610"/>
                </a:lnTo>
                <a:lnTo>
                  <a:pt x="9466736" y="2717931"/>
                </a:lnTo>
                <a:lnTo>
                  <a:pt x="9467402" y="2717766"/>
                </a:lnTo>
                <a:cubicBezTo>
                  <a:pt x="9473662" y="2715541"/>
                  <a:pt x="9480265" y="2712334"/>
                  <a:pt x="9486184" y="2711094"/>
                </a:cubicBezTo>
                <a:cubicBezTo>
                  <a:pt x="9485151" y="2714042"/>
                  <a:pt x="9481969" y="2718444"/>
                  <a:pt x="9479531" y="2722280"/>
                </a:cubicBezTo>
                <a:lnTo>
                  <a:pt x="9477563" y="2725931"/>
                </a:lnTo>
                <a:lnTo>
                  <a:pt x="9491589" y="2736295"/>
                </a:lnTo>
                <a:cubicBezTo>
                  <a:pt x="9499236" y="2742241"/>
                  <a:pt x="9504545" y="2746830"/>
                  <a:pt x="9505578" y="2748844"/>
                </a:cubicBezTo>
                <a:lnTo>
                  <a:pt x="9512795" y="2758529"/>
                </a:lnTo>
                <a:lnTo>
                  <a:pt x="9524302" y="2764130"/>
                </a:lnTo>
                <a:cubicBezTo>
                  <a:pt x="9531546" y="2768504"/>
                  <a:pt x="9542578" y="2768315"/>
                  <a:pt x="9548809" y="2774537"/>
                </a:cubicBezTo>
                <a:cubicBezTo>
                  <a:pt x="9550564" y="2775794"/>
                  <a:pt x="9551620" y="2777865"/>
                  <a:pt x="9552335" y="2780337"/>
                </a:cubicBezTo>
                <a:lnTo>
                  <a:pt x="9553333" y="2785999"/>
                </a:lnTo>
                <a:lnTo>
                  <a:pt x="9595609" y="2820019"/>
                </a:lnTo>
                <a:cubicBezTo>
                  <a:pt x="9611415" y="2834366"/>
                  <a:pt x="9628023" y="2846421"/>
                  <a:pt x="9643832" y="2860768"/>
                </a:cubicBezTo>
                <a:cubicBezTo>
                  <a:pt x="9655859" y="2871588"/>
                  <a:pt x="9693658" y="2902444"/>
                  <a:pt x="9711181" y="2910777"/>
                </a:cubicBezTo>
                <a:cubicBezTo>
                  <a:pt x="9717366" y="2912941"/>
                  <a:pt x="9724241" y="2913135"/>
                  <a:pt x="9728363" y="2921193"/>
                </a:cubicBezTo>
                <a:cubicBezTo>
                  <a:pt x="9731111" y="2926567"/>
                  <a:pt x="9789184" y="2964509"/>
                  <a:pt x="9802244" y="2980102"/>
                </a:cubicBezTo>
                <a:cubicBezTo>
                  <a:pt x="9809231" y="2986586"/>
                  <a:pt x="9812325" y="2996489"/>
                  <a:pt x="9819197" y="3003303"/>
                </a:cubicBezTo>
                <a:cubicBezTo>
                  <a:pt x="9824697" y="3007428"/>
                  <a:pt x="9895829" y="3074196"/>
                  <a:pt x="9902700" y="3074392"/>
                </a:cubicBezTo>
                <a:cubicBezTo>
                  <a:pt x="9908886" y="3076556"/>
                  <a:pt x="9917132" y="3079438"/>
                  <a:pt x="9920682" y="3089139"/>
                </a:cubicBezTo>
                <a:cubicBezTo>
                  <a:pt x="9927212" y="3109060"/>
                  <a:pt x="9938211" y="3123930"/>
                  <a:pt x="9950582" y="3134871"/>
                </a:cubicBezTo>
                <a:cubicBezTo>
                  <a:pt x="9965013" y="3146531"/>
                  <a:pt x="10038667" y="3224839"/>
                  <a:pt x="10048976" y="3235059"/>
                </a:cubicBezTo>
                <a:cubicBezTo>
                  <a:pt x="10072344" y="3260871"/>
                  <a:pt x="10097430" y="3287281"/>
                  <a:pt x="10120911" y="3312765"/>
                </a:cubicBezTo>
                <a:cubicBezTo>
                  <a:pt x="10145310" y="3341143"/>
                  <a:pt x="10170739" y="3367676"/>
                  <a:pt x="10195252" y="3395723"/>
                </a:cubicBezTo>
                <a:cubicBezTo>
                  <a:pt x="10206936" y="3408630"/>
                  <a:pt x="10218620" y="3421536"/>
                  <a:pt x="10230990" y="3432477"/>
                </a:cubicBezTo>
                <a:cubicBezTo>
                  <a:pt x="10239238" y="3441976"/>
                  <a:pt x="10292500" y="3473827"/>
                  <a:pt x="10307964" y="3494670"/>
                </a:cubicBezTo>
                <a:cubicBezTo>
                  <a:pt x="10315640" y="3505807"/>
                  <a:pt x="10324011" y="3514949"/>
                  <a:pt x="10331571" y="3526413"/>
                </a:cubicBezTo>
                <a:cubicBezTo>
                  <a:pt x="10336383" y="3532506"/>
                  <a:pt x="10339136" y="3570958"/>
                  <a:pt x="10335010" y="3562901"/>
                </a:cubicBezTo>
                <a:cubicBezTo>
                  <a:pt x="10330887" y="3554843"/>
                  <a:pt x="10228934" y="3471453"/>
                  <a:pt x="10173610" y="3425649"/>
                </a:cubicBezTo>
                <a:cubicBezTo>
                  <a:pt x="10150930" y="3404488"/>
                  <a:pt x="10124126" y="3388501"/>
                  <a:pt x="10106484" y="3360649"/>
                </a:cubicBezTo>
                <a:cubicBezTo>
                  <a:pt x="10098579" y="3346859"/>
                  <a:pt x="10089217" y="3334213"/>
                  <a:pt x="10079078" y="3322951"/>
                </a:cubicBezTo>
                <a:lnTo>
                  <a:pt x="10065827" y="3310793"/>
                </a:lnTo>
                <a:lnTo>
                  <a:pt x="10047036" y="3293555"/>
                </a:lnTo>
                <a:cubicBezTo>
                  <a:pt x="10042228" y="3307310"/>
                  <a:pt x="10055284" y="3309670"/>
                  <a:pt x="10060095" y="3315763"/>
                </a:cubicBezTo>
                <a:cubicBezTo>
                  <a:pt x="10070404" y="3325981"/>
                  <a:pt x="10076248" y="3341257"/>
                  <a:pt x="10086556" y="3351477"/>
                </a:cubicBezTo>
                <a:cubicBezTo>
                  <a:pt x="10092255" y="3356684"/>
                  <a:pt x="10097580" y="3362474"/>
                  <a:pt x="10102635" y="3368702"/>
                </a:cubicBezTo>
                <a:lnTo>
                  <a:pt x="10105992" y="3373325"/>
                </a:lnTo>
                <a:lnTo>
                  <a:pt x="10106015" y="3368179"/>
                </a:lnTo>
                <a:cubicBezTo>
                  <a:pt x="10109409" y="3364608"/>
                  <a:pt x="10108726" y="3366565"/>
                  <a:pt x="10111754" y="3370186"/>
                </a:cubicBezTo>
                <a:cubicBezTo>
                  <a:pt x="10110513" y="3370666"/>
                  <a:pt x="10109415" y="3370740"/>
                  <a:pt x="10108456" y="3371181"/>
                </a:cubicBezTo>
                <a:lnTo>
                  <a:pt x="10106389" y="3373871"/>
                </a:lnTo>
                <a:lnTo>
                  <a:pt x="10117070" y="3388561"/>
                </a:lnTo>
                <a:lnTo>
                  <a:pt x="10136365" y="3420952"/>
                </a:lnTo>
                <a:lnTo>
                  <a:pt x="10139065" y="3422530"/>
                </a:lnTo>
                <a:cubicBezTo>
                  <a:pt x="10143476" y="3427224"/>
                  <a:pt x="10146377" y="3436358"/>
                  <a:pt x="10147444" y="3440553"/>
                </a:cubicBezTo>
                <a:lnTo>
                  <a:pt x="10136503" y="3432065"/>
                </a:lnTo>
                <a:lnTo>
                  <a:pt x="10132738" y="3431707"/>
                </a:lnTo>
                <a:cubicBezTo>
                  <a:pt x="10129145" y="3432055"/>
                  <a:pt x="10125569" y="3434013"/>
                  <a:pt x="10122195" y="3440350"/>
                </a:cubicBezTo>
                <a:cubicBezTo>
                  <a:pt x="10121222" y="3443136"/>
                  <a:pt x="10120049" y="3444839"/>
                  <a:pt x="10118603" y="3445665"/>
                </a:cubicBezTo>
                <a:lnTo>
                  <a:pt x="10116831" y="3445684"/>
                </a:lnTo>
                <a:lnTo>
                  <a:pt x="10121311" y="3451233"/>
                </a:lnTo>
                <a:lnTo>
                  <a:pt x="10128317" y="3448516"/>
                </a:lnTo>
                <a:cubicBezTo>
                  <a:pt x="10134923" y="3449529"/>
                  <a:pt x="10139650" y="3460508"/>
                  <a:pt x="10140123" y="3468962"/>
                </a:cubicBezTo>
                <a:lnTo>
                  <a:pt x="10121899" y="3451961"/>
                </a:lnTo>
                <a:lnTo>
                  <a:pt x="10156629" y="3494971"/>
                </a:lnTo>
                <a:lnTo>
                  <a:pt x="10149944" y="3480869"/>
                </a:lnTo>
                <a:cubicBezTo>
                  <a:pt x="10156005" y="3482989"/>
                  <a:pt x="10162067" y="3485107"/>
                  <a:pt x="10167791" y="3487109"/>
                </a:cubicBezTo>
                <a:lnTo>
                  <a:pt x="10166012" y="3506592"/>
                </a:lnTo>
                <a:lnTo>
                  <a:pt x="10170320" y="3511924"/>
                </a:lnTo>
                <a:cubicBezTo>
                  <a:pt x="10166993" y="3515171"/>
                  <a:pt x="10161604" y="3524314"/>
                  <a:pt x="10157697" y="3522947"/>
                </a:cubicBezTo>
                <a:lnTo>
                  <a:pt x="10157496" y="3522840"/>
                </a:lnTo>
                <a:lnTo>
                  <a:pt x="10157184" y="3524394"/>
                </a:lnTo>
                <a:cubicBezTo>
                  <a:pt x="10156444" y="3525782"/>
                  <a:pt x="10155478" y="3527092"/>
                  <a:pt x="10154791" y="3529049"/>
                </a:cubicBezTo>
                <a:cubicBezTo>
                  <a:pt x="10154570" y="3526773"/>
                  <a:pt x="10154175" y="3524989"/>
                  <a:pt x="10154463" y="3523443"/>
                </a:cubicBezTo>
                <a:lnTo>
                  <a:pt x="10155817" y="3521935"/>
                </a:lnTo>
                <a:lnTo>
                  <a:pt x="10153313" y="3520589"/>
                </a:lnTo>
                <a:cubicBezTo>
                  <a:pt x="10151691" y="3519746"/>
                  <a:pt x="10150227" y="3519235"/>
                  <a:pt x="10149884" y="3520215"/>
                </a:cubicBezTo>
                <a:cubicBezTo>
                  <a:pt x="10149089" y="3528758"/>
                  <a:pt x="10158748" y="3538750"/>
                  <a:pt x="10161282" y="3544044"/>
                </a:cubicBezTo>
                <a:cubicBezTo>
                  <a:pt x="10167151" y="3552346"/>
                  <a:pt x="10173591" y="3559007"/>
                  <a:pt x="10176704" y="3568916"/>
                </a:cubicBezTo>
                <a:cubicBezTo>
                  <a:pt x="10166721" y="3578657"/>
                  <a:pt x="10159916" y="3554227"/>
                  <a:pt x="10154163" y="3545599"/>
                </a:cubicBezTo>
                <a:cubicBezTo>
                  <a:pt x="10147028" y="3534654"/>
                  <a:pt x="10125539" y="3527140"/>
                  <a:pt x="10122857" y="3510766"/>
                </a:cubicBezTo>
                <a:cubicBezTo>
                  <a:pt x="10121012" y="3503507"/>
                  <a:pt x="10126400" y="3494366"/>
                  <a:pt x="10127196" y="3485819"/>
                </a:cubicBezTo>
                <a:cubicBezTo>
                  <a:pt x="10129944" y="3477958"/>
                  <a:pt x="10125456" y="3471981"/>
                  <a:pt x="10120972" y="3466002"/>
                </a:cubicBezTo>
                <a:lnTo>
                  <a:pt x="10110833" y="3455342"/>
                </a:lnTo>
                <a:lnTo>
                  <a:pt x="10110318" y="3461802"/>
                </a:lnTo>
                <a:cubicBezTo>
                  <a:pt x="10106932" y="3458516"/>
                  <a:pt x="10102890" y="3457103"/>
                  <a:pt x="10099841" y="3453932"/>
                </a:cubicBezTo>
                <a:lnTo>
                  <a:pt x="10107531" y="3451869"/>
                </a:lnTo>
                <a:lnTo>
                  <a:pt x="10103372" y="3447492"/>
                </a:lnTo>
                <a:lnTo>
                  <a:pt x="10100432" y="3444967"/>
                </a:lnTo>
                <a:lnTo>
                  <a:pt x="10096015" y="3446440"/>
                </a:lnTo>
                <a:cubicBezTo>
                  <a:pt x="10089796" y="3445610"/>
                  <a:pt x="10085029" y="3436914"/>
                  <a:pt x="10081422" y="3432344"/>
                </a:cubicBezTo>
                <a:cubicBezTo>
                  <a:pt x="10073059" y="3423173"/>
                  <a:pt x="10064001" y="3415997"/>
                  <a:pt x="10055751" y="3406498"/>
                </a:cubicBezTo>
                <a:lnTo>
                  <a:pt x="10048929" y="3399217"/>
                </a:lnTo>
                <a:lnTo>
                  <a:pt x="10045056" y="3395729"/>
                </a:lnTo>
                <a:lnTo>
                  <a:pt x="10042416" y="3392267"/>
                </a:lnTo>
                <a:lnTo>
                  <a:pt x="10005409" y="3352780"/>
                </a:lnTo>
                <a:lnTo>
                  <a:pt x="9999800" y="3351425"/>
                </a:lnTo>
                <a:cubicBezTo>
                  <a:pt x="9997479" y="3350612"/>
                  <a:pt x="9995638" y="3349418"/>
                  <a:pt x="9994796" y="3347217"/>
                </a:cubicBezTo>
                <a:lnTo>
                  <a:pt x="9995292" y="3342192"/>
                </a:lnTo>
                <a:lnTo>
                  <a:pt x="9886911" y="3230959"/>
                </a:lnTo>
                <a:lnTo>
                  <a:pt x="9849699" y="3194017"/>
                </a:lnTo>
                <a:lnTo>
                  <a:pt x="9803570" y="3151065"/>
                </a:lnTo>
                <a:lnTo>
                  <a:pt x="9798314" y="3146240"/>
                </a:lnTo>
                <a:lnTo>
                  <a:pt x="9767899" y="3123564"/>
                </a:lnTo>
                <a:lnTo>
                  <a:pt x="9763036" y="3120611"/>
                </a:lnTo>
                <a:lnTo>
                  <a:pt x="9761761" y="3122258"/>
                </a:lnTo>
                <a:cubicBezTo>
                  <a:pt x="9760200" y="3123084"/>
                  <a:pt x="9758669" y="3123099"/>
                  <a:pt x="9757760" y="3122782"/>
                </a:cubicBezTo>
                <a:lnTo>
                  <a:pt x="9760091" y="3118824"/>
                </a:lnTo>
                <a:lnTo>
                  <a:pt x="9752908" y="3114464"/>
                </a:lnTo>
                <a:cubicBezTo>
                  <a:pt x="9747626" y="3111516"/>
                  <a:pt x="9742470" y="3108058"/>
                  <a:pt x="9738689" y="3102325"/>
                </a:cubicBezTo>
                <a:cubicBezTo>
                  <a:pt x="9735196" y="3099083"/>
                  <a:pt x="9734136" y="3093842"/>
                  <a:pt x="9733350" y="3088651"/>
                </a:cubicBezTo>
                <a:lnTo>
                  <a:pt x="9732220" y="3084578"/>
                </a:lnTo>
                <a:lnTo>
                  <a:pt x="9721215" y="3074129"/>
                </a:lnTo>
                <a:lnTo>
                  <a:pt x="9720232" y="3073100"/>
                </a:lnTo>
                <a:lnTo>
                  <a:pt x="9710399" y="3077366"/>
                </a:lnTo>
                <a:cubicBezTo>
                  <a:pt x="9707134" y="3077327"/>
                  <a:pt x="9685143" y="3058062"/>
                  <a:pt x="9662505" y="3037192"/>
                </a:cubicBezTo>
                <a:lnTo>
                  <a:pt x="9655453" y="3030550"/>
                </a:lnTo>
                <a:lnTo>
                  <a:pt x="9637498" y="3027220"/>
                </a:lnTo>
                <a:cubicBezTo>
                  <a:pt x="9672595" y="3063748"/>
                  <a:pt x="9710077" y="3094491"/>
                  <a:pt x="9745975" y="3128726"/>
                </a:cubicBezTo>
                <a:cubicBezTo>
                  <a:pt x="9761750" y="3145267"/>
                  <a:pt x="9777852" y="3161920"/>
                  <a:pt x="9793952" y="3178578"/>
                </a:cubicBezTo>
                <a:cubicBezTo>
                  <a:pt x="9795219" y="3181224"/>
                  <a:pt x="9803612" y="3188568"/>
                  <a:pt x="9802238" y="3192498"/>
                </a:cubicBezTo>
                <a:cubicBezTo>
                  <a:pt x="9795581" y="3198991"/>
                  <a:pt x="9788457" y="3194296"/>
                  <a:pt x="9785022" y="3204120"/>
                </a:cubicBezTo>
                <a:cubicBezTo>
                  <a:pt x="9790196" y="3208133"/>
                  <a:pt x="9795482" y="3211820"/>
                  <a:pt x="9799971" y="3217797"/>
                </a:cubicBezTo>
                <a:cubicBezTo>
                  <a:pt x="9801917" y="3212232"/>
                  <a:pt x="9802711" y="3203688"/>
                  <a:pt x="9807991" y="3201125"/>
                </a:cubicBezTo>
                <a:cubicBezTo>
                  <a:pt x="9813960" y="3196595"/>
                  <a:pt x="9818809" y="3200496"/>
                  <a:pt x="9824669" y="3202545"/>
                </a:cubicBezTo>
                <a:cubicBezTo>
                  <a:pt x="9818699" y="3207073"/>
                  <a:pt x="9817673" y="3211584"/>
                  <a:pt x="9818768" y="3215504"/>
                </a:cubicBezTo>
                <a:lnTo>
                  <a:pt x="9819012" y="3215843"/>
                </a:lnTo>
                <a:lnTo>
                  <a:pt x="9822301" y="3212174"/>
                </a:lnTo>
                <a:cubicBezTo>
                  <a:pt x="9822573" y="3214463"/>
                  <a:pt x="9822060" y="3215930"/>
                  <a:pt x="9821306" y="3217315"/>
                </a:cubicBezTo>
                <a:lnTo>
                  <a:pt x="9820796" y="3218295"/>
                </a:lnTo>
                <a:lnTo>
                  <a:pt x="9825613" y="3224926"/>
                </a:lnTo>
                <a:cubicBezTo>
                  <a:pt x="9831474" y="3226975"/>
                  <a:pt x="9834802" y="3223727"/>
                  <a:pt x="9838709" y="3225094"/>
                </a:cubicBezTo>
                <a:cubicBezTo>
                  <a:pt x="9845256" y="3225177"/>
                  <a:pt x="9847904" y="3230146"/>
                  <a:pt x="9851010" y="3233804"/>
                </a:cubicBezTo>
                <a:cubicBezTo>
                  <a:pt x="9844468" y="3239970"/>
                  <a:pt x="9835281" y="3241167"/>
                  <a:pt x="9829313" y="3245703"/>
                </a:cubicBezTo>
                <a:cubicBezTo>
                  <a:pt x="9835066" y="3254325"/>
                  <a:pt x="9840820" y="3262952"/>
                  <a:pt x="9843933" y="3272860"/>
                </a:cubicBezTo>
                <a:cubicBezTo>
                  <a:pt x="9836011" y="3276707"/>
                  <a:pt x="9828303" y="3267396"/>
                  <a:pt x="9822552" y="3258770"/>
                </a:cubicBezTo>
                <a:cubicBezTo>
                  <a:pt x="9814843" y="3249461"/>
                  <a:pt x="9808404" y="3242800"/>
                  <a:pt x="9800334" y="3235571"/>
                </a:cubicBezTo>
                <a:cubicBezTo>
                  <a:pt x="9782967" y="3216265"/>
                  <a:pt x="9766753" y="3199938"/>
                  <a:pt x="9750978" y="3183397"/>
                </a:cubicBezTo>
                <a:cubicBezTo>
                  <a:pt x="9736829" y="3167425"/>
                  <a:pt x="9727963" y="3148891"/>
                  <a:pt x="9709804" y="3138131"/>
                </a:cubicBezTo>
                <a:cubicBezTo>
                  <a:pt x="9691966" y="3127487"/>
                  <a:pt x="9675179" y="3112796"/>
                  <a:pt x="9659658" y="3100754"/>
                </a:cubicBezTo>
                <a:lnTo>
                  <a:pt x="9504161" y="2983172"/>
                </a:lnTo>
                <a:lnTo>
                  <a:pt x="9504287" y="2984596"/>
                </a:lnTo>
                <a:cubicBezTo>
                  <a:pt x="9502490" y="2986446"/>
                  <a:pt x="9498901" y="2986843"/>
                  <a:pt x="9494458" y="2986389"/>
                </a:cubicBezTo>
                <a:cubicBezTo>
                  <a:pt x="9492409" y="2985673"/>
                  <a:pt x="9473959" y="2979223"/>
                  <a:pt x="9479414" y="2989940"/>
                </a:cubicBezTo>
                <a:cubicBezTo>
                  <a:pt x="9487713" y="3005686"/>
                  <a:pt x="9502062" y="3010702"/>
                  <a:pt x="9512533" y="3019134"/>
                </a:cubicBezTo>
                <a:cubicBezTo>
                  <a:pt x="9522891" y="3028993"/>
                  <a:pt x="9535180" y="3039896"/>
                  <a:pt x="9548160" y="3048838"/>
                </a:cubicBezTo>
                <a:cubicBezTo>
                  <a:pt x="9554302" y="3055941"/>
                  <a:pt x="9556987" y="3061833"/>
                  <a:pt x="9555051" y="3072613"/>
                </a:cubicBezTo>
                <a:lnTo>
                  <a:pt x="9553063" y="3079754"/>
                </a:lnTo>
                <a:lnTo>
                  <a:pt x="9564277" y="3085704"/>
                </a:lnTo>
                <a:lnTo>
                  <a:pt x="9577694" y="3097417"/>
                </a:lnTo>
                <a:lnTo>
                  <a:pt x="9579906" y="3096087"/>
                </a:lnTo>
                <a:cubicBezTo>
                  <a:pt x="9584912" y="3090351"/>
                  <a:pt x="9587646" y="3080077"/>
                  <a:pt x="9593760" y="3082213"/>
                </a:cubicBezTo>
                <a:lnTo>
                  <a:pt x="9585932" y="3104609"/>
                </a:lnTo>
                <a:lnTo>
                  <a:pt x="9589477" y="3107705"/>
                </a:lnTo>
                <a:lnTo>
                  <a:pt x="9592685" y="3103280"/>
                </a:lnTo>
                <a:cubicBezTo>
                  <a:pt x="9596775" y="3096484"/>
                  <a:pt x="9600874" y="3088028"/>
                  <a:pt x="9601221" y="3087040"/>
                </a:cubicBezTo>
                <a:cubicBezTo>
                  <a:pt x="9605953" y="3093130"/>
                  <a:pt x="9608647" y="3098509"/>
                  <a:pt x="9611341" y="3103885"/>
                </a:cubicBezTo>
                <a:cubicBezTo>
                  <a:pt x="9607919" y="3107130"/>
                  <a:pt x="9603154" y="3107679"/>
                  <a:pt x="9601081" y="3113609"/>
                </a:cubicBezTo>
                <a:lnTo>
                  <a:pt x="9598867" y="3117587"/>
                </a:lnTo>
                <a:lnTo>
                  <a:pt x="9608840" y="3129019"/>
                </a:lnTo>
                <a:lnTo>
                  <a:pt x="9609914" y="3129395"/>
                </a:lnTo>
                <a:cubicBezTo>
                  <a:pt x="9613314" y="3119671"/>
                  <a:pt x="9615920" y="3112219"/>
                  <a:pt x="9619319" y="3102497"/>
                </a:cubicBezTo>
                <a:cubicBezTo>
                  <a:pt x="9624837" y="3106609"/>
                  <a:pt x="9637573" y="3108878"/>
                  <a:pt x="9638307" y="3120045"/>
                </a:cubicBezTo>
                <a:cubicBezTo>
                  <a:pt x="9638333" y="3126601"/>
                  <a:pt x="9634368" y="3137942"/>
                  <a:pt x="9640566" y="3140111"/>
                </a:cubicBezTo>
                <a:cubicBezTo>
                  <a:pt x="9641927" y="3136223"/>
                  <a:pt x="9651358" y="3115879"/>
                  <a:pt x="9652091" y="3127047"/>
                </a:cubicBezTo>
                <a:cubicBezTo>
                  <a:pt x="9653207" y="3133802"/>
                  <a:pt x="9653441" y="3141428"/>
                  <a:pt x="9653916" y="3149187"/>
                </a:cubicBezTo>
                <a:lnTo>
                  <a:pt x="9656609" y="3167946"/>
                </a:lnTo>
                <a:lnTo>
                  <a:pt x="9659751" y="3163639"/>
                </a:lnTo>
                <a:cubicBezTo>
                  <a:pt x="9659094" y="3165512"/>
                  <a:pt x="9660355" y="3168056"/>
                  <a:pt x="9659700" y="3169929"/>
                </a:cubicBezTo>
                <a:lnTo>
                  <a:pt x="9657033" y="3170910"/>
                </a:lnTo>
                <a:lnTo>
                  <a:pt x="9657206" y="3172111"/>
                </a:lnTo>
                <a:lnTo>
                  <a:pt x="9635329" y="3159391"/>
                </a:lnTo>
                <a:lnTo>
                  <a:pt x="9643162" y="3168370"/>
                </a:lnTo>
                <a:cubicBezTo>
                  <a:pt x="9639158" y="3173542"/>
                  <a:pt x="9625289" y="3181837"/>
                  <a:pt x="9622479" y="3172093"/>
                </a:cubicBezTo>
                <a:cubicBezTo>
                  <a:pt x="9620025" y="3160283"/>
                  <a:pt x="9609567" y="3158817"/>
                  <a:pt x="9599109" y="3157350"/>
                </a:cubicBezTo>
                <a:cubicBezTo>
                  <a:pt x="9590607" y="3156567"/>
                  <a:pt x="9595973" y="3147493"/>
                  <a:pt x="9590200" y="3138903"/>
                </a:cubicBezTo>
                <a:cubicBezTo>
                  <a:pt x="9588223" y="3132005"/>
                  <a:pt x="9578470" y="3134801"/>
                  <a:pt x="9571808" y="3135028"/>
                </a:cubicBezTo>
                <a:cubicBezTo>
                  <a:pt x="9575810" y="3129857"/>
                  <a:pt x="9580401" y="3129270"/>
                  <a:pt x="9582448" y="3123415"/>
                </a:cubicBezTo>
                <a:cubicBezTo>
                  <a:pt x="9579812" y="3124685"/>
                  <a:pt x="9575219" y="3125269"/>
                  <a:pt x="9571898" y="3128489"/>
                </a:cubicBezTo>
                <a:cubicBezTo>
                  <a:pt x="9572945" y="3123927"/>
                  <a:pt x="9573223" y="3120054"/>
                  <a:pt x="9572935" y="3116667"/>
                </a:cubicBezTo>
                <a:lnTo>
                  <a:pt x="9570566" y="3107806"/>
                </a:lnTo>
                <a:lnTo>
                  <a:pt x="9549126" y="3093228"/>
                </a:lnTo>
                <a:cubicBezTo>
                  <a:pt x="9551691" y="3090798"/>
                  <a:pt x="9553929" y="3090055"/>
                  <a:pt x="9555989" y="3090290"/>
                </a:cubicBezTo>
                <a:lnTo>
                  <a:pt x="9556865" y="3090732"/>
                </a:lnTo>
                <a:lnTo>
                  <a:pt x="9550710" y="3085263"/>
                </a:lnTo>
                <a:lnTo>
                  <a:pt x="9539025" y="3085454"/>
                </a:lnTo>
                <a:cubicBezTo>
                  <a:pt x="9535106" y="3084529"/>
                  <a:pt x="9531411" y="3082756"/>
                  <a:pt x="9527868" y="3080554"/>
                </a:cubicBezTo>
                <a:lnTo>
                  <a:pt x="9511745" y="3068504"/>
                </a:lnTo>
                <a:lnTo>
                  <a:pt x="9508668" y="3074027"/>
                </a:lnTo>
                <a:cubicBezTo>
                  <a:pt x="9507247" y="3075179"/>
                  <a:pt x="9505715" y="3075192"/>
                  <a:pt x="9503901" y="3074557"/>
                </a:cubicBezTo>
                <a:cubicBezTo>
                  <a:pt x="9505270" y="3070643"/>
                  <a:pt x="9506577" y="3068355"/>
                  <a:pt x="9507997" y="3067205"/>
                </a:cubicBezTo>
                <a:lnTo>
                  <a:pt x="9509749" y="3067012"/>
                </a:lnTo>
                <a:lnTo>
                  <a:pt x="9507807" y="3065559"/>
                </a:lnTo>
                <a:cubicBezTo>
                  <a:pt x="9489704" y="3052624"/>
                  <a:pt x="9471257" y="3046174"/>
                  <a:pt x="9451435" y="3043651"/>
                </a:cubicBezTo>
                <a:cubicBezTo>
                  <a:pt x="9453494" y="3037763"/>
                  <a:pt x="9455552" y="3031877"/>
                  <a:pt x="9458296" y="3024028"/>
                </a:cubicBezTo>
                <a:cubicBezTo>
                  <a:pt x="9448724" y="3025085"/>
                  <a:pt x="9440179" y="3024300"/>
                  <a:pt x="9430606" y="3025359"/>
                </a:cubicBezTo>
                <a:lnTo>
                  <a:pt x="9436330" y="3010125"/>
                </a:lnTo>
                <a:lnTo>
                  <a:pt x="9415156" y="2996535"/>
                </a:lnTo>
                <a:cubicBezTo>
                  <a:pt x="9424715" y="2987985"/>
                  <a:pt x="9434390" y="2989669"/>
                  <a:pt x="9443571" y="2992772"/>
                </a:cubicBezTo>
                <a:lnTo>
                  <a:pt x="9451781" y="2995741"/>
                </a:lnTo>
                <a:lnTo>
                  <a:pt x="9452178" y="2995464"/>
                </a:lnTo>
                <a:cubicBezTo>
                  <a:pt x="9465735" y="2996167"/>
                  <a:pt x="9467801" y="2983677"/>
                  <a:pt x="9477389" y="2969412"/>
                </a:cubicBezTo>
                <a:lnTo>
                  <a:pt x="9481710" y="2966196"/>
                </a:lnTo>
                <a:lnTo>
                  <a:pt x="9433665" y="2929867"/>
                </a:lnTo>
                <a:lnTo>
                  <a:pt x="9390404" y="2897557"/>
                </a:lnTo>
                <a:lnTo>
                  <a:pt x="9392068" y="2899628"/>
                </a:lnTo>
                <a:cubicBezTo>
                  <a:pt x="9392428" y="2901676"/>
                  <a:pt x="9392050" y="2904290"/>
                  <a:pt x="9391023" y="2907227"/>
                </a:cubicBezTo>
                <a:cubicBezTo>
                  <a:pt x="9389108" y="2906557"/>
                  <a:pt x="9387873" y="2905485"/>
                  <a:pt x="9387441" y="2903641"/>
                </a:cubicBezTo>
                <a:lnTo>
                  <a:pt x="9388584" y="2896196"/>
                </a:lnTo>
                <a:lnTo>
                  <a:pt x="9357689" y="2873122"/>
                </a:lnTo>
                <a:lnTo>
                  <a:pt x="9354979" y="2875150"/>
                </a:lnTo>
                <a:lnTo>
                  <a:pt x="9356311" y="2872092"/>
                </a:lnTo>
                <a:lnTo>
                  <a:pt x="9331789" y="2853778"/>
                </a:lnTo>
                <a:lnTo>
                  <a:pt x="9249910" y="2794429"/>
                </a:lnTo>
                <a:lnTo>
                  <a:pt x="9241301" y="2793215"/>
                </a:lnTo>
                <a:cubicBezTo>
                  <a:pt x="9237104" y="2791748"/>
                  <a:pt x="9233083" y="2789779"/>
                  <a:pt x="9228886" y="2788313"/>
                </a:cubicBezTo>
                <a:lnTo>
                  <a:pt x="9233696" y="2782678"/>
                </a:lnTo>
                <a:lnTo>
                  <a:pt x="9229064" y="2779321"/>
                </a:lnTo>
                <a:lnTo>
                  <a:pt x="9219140" y="2772408"/>
                </a:lnTo>
                <a:lnTo>
                  <a:pt x="9210390" y="2775413"/>
                </a:lnTo>
                <a:cubicBezTo>
                  <a:pt x="9204339" y="2777067"/>
                  <a:pt x="9198522" y="2777215"/>
                  <a:pt x="9195772" y="2771892"/>
                </a:cubicBezTo>
                <a:cubicBezTo>
                  <a:pt x="9194737" y="2768262"/>
                  <a:pt x="9195385" y="2764764"/>
                  <a:pt x="9195432" y="2761328"/>
                </a:cubicBezTo>
                <a:lnTo>
                  <a:pt x="9192561" y="2753892"/>
                </a:lnTo>
                <a:lnTo>
                  <a:pt x="9166913" y="2736024"/>
                </a:lnTo>
                <a:lnTo>
                  <a:pt x="9166834" y="2735980"/>
                </a:lnTo>
                <a:lnTo>
                  <a:pt x="9166703" y="2735878"/>
                </a:lnTo>
                <a:lnTo>
                  <a:pt x="9129565" y="2710004"/>
                </a:lnTo>
                <a:lnTo>
                  <a:pt x="9128679" y="2710122"/>
                </a:lnTo>
                <a:lnTo>
                  <a:pt x="9128997" y="2709610"/>
                </a:lnTo>
                <a:lnTo>
                  <a:pt x="9127402" y="2708497"/>
                </a:lnTo>
                <a:lnTo>
                  <a:pt x="9118556" y="2702914"/>
                </a:lnTo>
                <a:lnTo>
                  <a:pt x="9119240" y="2706845"/>
                </a:lnTo>
                <a:cubicBezTo>
                  <a:pt x="9117186" y="2706126"/>
                  <a:pt x="9113763" y="2702735"/>
                  <a:pt x="9110344" y="2699341"/>
                </a:cubicBezTo>
                <a:lnTo>
                  <a:pt x="9112161" y="2698879"/>
                </a:lnTo>
                <a:lnTo>
                  <a:pt x="9101620" y="2692226"/>
                </a:lnTo>
                <a:cubicBezTo>
                  <a:pt x="9093542" y="2686462"/>
                  <a:pt x="9086004" y="2680060"/>
                  <a:pt x="9079095" y="2672130"/>
                </a:cubicBezTo>
                <a:cubicBezTo>
                  <a:pt x="9068168" y="2659491"/>
                  <a:pt x="9057455" y="2633694"/>
                  <a:pt x="9039659" y="2640703"/>
                </a:cubicBezTo>
                <a:cubicBezTo>
                  <a:pt x="9019548" y="2649108"/>
                  <a:pt x="9009993" y="2632537"/>
                  <a:pt x="8995160" y="2618531"/>
                </a:cubicBezTo>
                <a:cubicBezTo>
                  <a:pt x="8987743" y="2611528"/>
                  <a:pt x="8980552" y="2605707"/>
                  <a:pt x="8973190" y="2600375"/>
                </a:cubicBezTo>
                <a:lnTo>
                  <a:pt x="8952023" y="2586381"/>
                </a:lnTo>
                <a:lnTo>
                  <a:pt x="8953097" y="2587308"/>
                </a:lnTo>
                <a:cubicBezTo>
                  <a:pt x="8953862" y="2589497"/>
                  <a:pt x="8953552" y="2592135"/>
                  <a:pt x="8952527" y="2595069"/>
                </a:cubicBezTo>
                <a:cubicBezTo>
                  <a:pt x="8949252" y="2593926"/>
                  <a:pt x="8947242" y="2592673"/>
                  <a:pt x="8946391" y="2590729"/>
                </a:cubicBezTo>
                <a:lnTo>
                  <a:pt x="8947090" y="2583562"/>
                </a:lnTo>
                <a:lnTo>
                  <a:pt x="8899454" y="2558886"/>
                </a:lnTo>
                <a:cubicBezTo>
                  <a:pt x="8882067" y="2550878"/>
                  <a:pt x="8864592" y="2543116"/>
                  <a:pt x="8848202" y="2534080"/>
                </a:cubicBezTo>
                <a:cubicBezTo>
                  <a:pt x="8844007" y="2530405"/>
                  <a:pt x="8824314" y="2516447"/>
                  <a:pt x="8804741" y="2506068"/>
                </a:cubicBezTo>
                <a:lnTo>
                  <a:pt x="8791889" y="2500819"/>
                </a:lnTo>
                <a:lnTo>
                  <a:pt x="8790941" y="2507702"/>
                </a:lnTo>
                <a:lnTo>
                  <a:pt x="8810505" y="2516489"/>
                </a:lnTo>
                <a:lnTo>
                  <a:pt x="8816836" y="2522189"/>
                </a:lnTo>
                <a:lnTo>
                  <a:pt x="8817026" y="2518000"/>
                </a:lnTo>
                <a:cubicBezTo>
                  <a:pt x="8820137" y="2514927"/>
                  <a:pt x="8821951" y="2515561"/>
                  <a:pt x="8822468" y="2519904"/>
                </a:cubicBezTo>
                <a:lnTo>
                  <a:pt x="8818226" y="2523442"/>
                </a:lnTo>
                <a:lnTo>
                  <a:pt x="8828012" y="2532258"/>
                </a:lnTo>
                <a:cubicBezTo>
                  <a:pt x="8833906" y="2537350"/>
                  <a:pt x="8839885" y="2542195"/>
                  <a:pt x="8846036" y="2546551"/>
                </a:cubicBezTo>
                <a:cubicBezTo>
                  <a:pt x="8876172" y="2565908"/>
                  <a:pt x="8905946" y="2587342"/>
                  <a:pt x="8934131" y="2606015"/>
                </a:cubicBezTo>
                <a:cubicBezTo>
                  <a:pt x="8992089" y="2646124"/>
                  <a:pt x="9049477" y="2687871"/>
                  <a:pt x="9107436" y="2727979"/>
                </a:cubicBezTo>
                <a:lnTo>
                  <a:pt x="9110608" y="2730271"/>
                </a:lnTo>
                <a:lnTo>
                  <a:pt x="9111224" y="2730629"/>
                </a:lnTo>
                <a:lnTo>
                  <a:pt x="9111147" y="2730660"/>
                </a:lnTo>
                <a:lnTo>
                  <a:pt x="9131130" y="2745090"/>
                </a:lnTo>
                <a:lnTo>
                  <a:pt x="9151052" y="2755284"/>
                </a:lnTo>
                <a:lnTo>
                  <a:pt x="9148921" y="2757939"/>
                </a:lnTo>
                <a:lnTo>
                  <a:pt x="9175175" y="2776897"/>
                </a:lnTo>
                <a:lnTo>
                  <a:pt x="9179800" y="2775093"/>
                </a:lnTo>
                <a:cubicBezTo>
                  <a:pt x="9182561" y="2774358"/>
                  <a:pt x="9185117" y="2774216"/>
                  <a:pt x="9187258" y="2775260"/>
                </a:cubicBezTo>
                <a:cubicBezTo>
                  <a:pt x="9188684" y="2775956"/>
                  <a:pt x="9189926" y="2777180"/>
                  <a:pt x="9190921" y="2779105"/>
                </a:cubicBezTo>
                <a:cubicBezTo>
                  <a:pt x="9187619" y="2779002"/>
                  <a:pt x="9184151" y="2779366"/>
                  <a:pt x="9180767" y="2779497"/>
                </a:cubicBezTo>
                <a:lnTo>
                  <a:pt x="9178438" y="2779253"/>
                </a:lnTo>
                <a:lnTo>
                  <a:pt x="9222260" y="2810899"/>
                </a:lnTo>
                <a:lnTo>
                  <a:pt x="9225691" y="2807818"/>
                </a:lnTo>
                <a:cubicBezTo>
                  <a:pt x="9227618" y="2807285"/>
                  <a:pt x="9229661" y="2807654"/>
                  <a:pt x="9231685" y="2808502"/>
                </a:cubicBezTo>
                <a:cubicBezTo>
                  <a:pt x="9235731" y="2810192"/>
                  <a:pt x="9239693" y="2813782"/>
                  <a:pt x="9242450" y="2815849"/>
                </a:cubicBezTo>
                <a:cubicBezTo>
                  <a:pt x="9253473" y="2824115"/>
                  <a:pt x="9267250" y="2831139"/>
                  <a:pt x="9278617" y="2837317"/>
                </a:cubicBezTo>
                <a:lnTo>
                  <a:pt x="9276532" y="2850092"/>
                </a:lnTo>
                <a:lnTo>
                  <a:pt x="9278102" y="2851225"/>
                </a:lnTo>
                <a:lnTo>
                  <a:pt x="9291852" y="2861162"/>
                </a:lnTo>
                <a:lnTo>
                  <a:pt x="9295548" y="2855183"/>
                </a:lnTo>
                <a:cubicBezTo>
                  <a:pt x="9296959" y="2854217"/>
                  <a:pt x="9298577" y="2854199"/>
                  <a:pt x="9300492" y="2854868"/>
                </a:cubicBezTo>
                <a:cubicBezTo>
                  <a:pt x="9299401" y="2857988"/>
                  <a:pt x="9297716" y="2859733"/>
                  <a:pt x="9296066" y="2860615"/>
                </a:cubicBezTo>
                <a:lnTo>
                  <a:pt x="9291871" y="2861175"/>
                </a:lnTo>
                <a:lnTo>
                  <a:pt x="9304613" y="2870383"/>
                </a:lnTo>
                <a:lnTo>
                  <a:pt x="9307493" y="2866841"/>
                </a:lnTo>
                <a:cubicBezTo>
                  <a:pt x="9310336" y="2865744"/>
                  <a:pt x="9313538" y="2866168"/>
                  <a:pt x="9316713" y="2867277"/>
                </a:cubicBezTo>
                <a:cubicBezTo>
                  <a:pt x="9323063" y="2869497"/>
                  <a:pt x="9329308" y="2874465"/>
                  <a:pt x="9332359" y="2875533"/>
                </a:cubicBezTo>
                <a:cubicBezTo>
                  <a:pt x="9330476" y="2880912"/>
                  <a:pt x="9327923" y="2883732"/>
                  <a:pt x="9325053" y="2884907"/>
                </a:cubicBezTo>
                <a:lnTo>
                  <a:pt x="9324684" y="2884886"/>
                </a:lnTo>
                <a:lnTo>
                  <a:pt x="9340903" y="2896608"/>
                </a:lnTo>
                <a:lnTo>
                  <a:pt x="9341221" y="2890182"/>
                </a:lnTo>
                <a:cubicBezTo>
                  <a:pt x="9349100" y="2894828"/>
                  <a:pt x="9356863" y="2899812"/>
                  <a:pt x="9364626" y="2904795"/>
                </a:cubicBezTo>
                <a:lnTo>
                  <a:pt x="9356287" y="2907723"/>
                </a:lnTo>
                <a:lnTo>
                  <a:pt x="9361661" y="2911608"/>
                </a:lnTo>
                <a:lnTo>
                  <a:pt x="9364478" y="2908040"/>
                </a:lnTo>
                <a:cubicBezTo>
                  <a:pt x="9380765" y="2920380"/>
                  <a:pt x="9395363" y="2929917"/>
                  <a:pt x="9409610" y="2941545"/>
                </a:cubicBezTo>
                <a:lnTo>
                  <a:pt x="9406393" y="2942658"/>
                </a:lnTo>
                <a:lnTo>
                  <a:pt x="9410349" y="2947982"/>
                </a:lnTo>
                <a:lnTo>
                  <a:pt x="9410223" y="2949731"/>
                </a:lnTo>
                <a:lnTo>
                  <a:pt x="9413850" y="2947992"/>
                </a:lnTo>
                <a:cubicBezTo>
                  <a:pt x="9417784" y="2949368"/>
                  <a:pt x="9421030" y="2952699"/>
                  <a:pt x="9418293" y="2960525"/>
                </a:cubicBezTo>
                <a:lnTo>
                  <a:pt x="9410053" y="2952074"/>
                </a:lnTo>
                <a:lnTo>
                  <a:pt x="9409720" y="2956688"/>
                </a:lnTo>
                <a:cubicBezTo>
                  <a:pt x="9408104" y="2963011"/>
                  <a:pt x="9404633" y="2970067"/>
                  <a:pt x="9402569" y="2975964"/>
                </a:cubicBezTo>
                <a:cubicBezTo>
                  <a:pt x="9405338" y="2976930"/>
                  <a:pt x="9407871" y="2977264"/>
                  <a:pt x="9410112" y="2977773"/>
                </a:cubicBezTo>
                <a:lnTo>
                  <a:pt x="9410689" y="2978056"/>
                </a:lnTo>
                <a:lnTo>
                  <a:pt x="9413394" y="2977628"/>
                </a:lnTo>
                <a:cubicBezTo>
                  <a:pt x="9417271" y="2978477"/>
                  <a:pt x="9421218" y="2981514"/>
                  <a:pt x="9424194" y="2982554"/>
                </a:cubicBezTo>
                <a:cubicBezTo>
                  <a:pt x="9422847" y="2986412"/>
                  <a:pt x="9421220" y="2988674"/>
                  <a:pt x="9419444" y="2989868"/>
                </a:cubicBezTo>
                <a:lnTo>
                  <a:pt x="9414870" y="2990592"/>
                </a:lnTo>
                <a:lnTo>
                  <a:pt x="9414439" y="2991136"/>
                </a:lnTo>
                <a:lnTo>
                  <a:pt x="9413076" y="2990424"/>
                </a:lnTo>
                <a:lnTo>
                  <a:pt x="9403012" y="2985831"/>
                </a:lnTo>
                <a:lnTo>
                  <a:pt x="9403340" y="2985328"/>
                </a:lnTo>
                <a:lnTo>
                  <a:pt x="9396987" y="2982005"/>
                </a:lnTo>
                <a:lnTo>
                  <a:pt x="9396679" y="2981740"/>
                </a:lnTo>
                <a:lnTo>
                  <a:pt x="9396010" y="2983533"/>
                </a:lnTo>
                <a:cubicBezTo>
                  <a:pt x="9333546" y="2944412"/>
                  <a:pt x="9269822" y="2902276"/>
                  <a:pt x="9206096" y="2860140"/>
                </a:cubicBezTo>
                <a:lnTo>
                  <a:pt x="9211699" y="2850502"/>
                </a:lnTo>
                <a:lnTo>
                  <a:pt x="9191487" y="2837162"/>
                </a:lnTo>
                <a:lnTo>
                  <a:pt x="9189222" y="2835950"/>
                </a:lnTo>
                <a:lnTo>
                  <a:pt x="9188278" y="2836371"/>
                </a:lnTo>
                <a:lnTo>
                  <a:pt x="9188633" y="2835635"/>
                </a:lnTo>
                <a:lnTo>
                  <a:pt x="9140808" y="2810041"/>
                </a:lnTo>
                <a:lnTo>
                  <a:pt x="9133071" y="2806716"/>
                </a:lnTo>
                <a:cubicBezTo>
                  <a:pt x="9123820" y="2803482"/>
                  <a:pt x="9115429" y="2799438"/>
                  <a:pt x="9107208" y="2794901"/>
                </a:cubicBezTo>
                <a:lnTo>
                  <a:pt x="9091588" y="2785597"/>
                </a:lnTo>
                <a:lnTo>
                  <a:pt x="9088386" y="2793447"/>
                </a:lnTo>
                <a:cubicBezTo>
                  <a:pt x="9086782" y="2796469"/>
                  <a:pt x="9084774" y="2799075"/>
                  <a:pt x="9082133" y="2800356"/>
                </a:cubicBezTo>
                <a:cubicBezTo>
                  <a:pt x="9081556" y="2795745"/>
                  <a:pt x="9081806" y="2790319"/>
                  <a:pt x="9081397" y="2785214"/>
                </a:cubicBezTo>
                <a:lnTo>
                  <a:pt x="9078793" y="2777879"/>
                </a:lnTo>
                <a:lnTo>
                  <a:pt x="9035985" y="2751219"/>
                </a:lnTo>
                <a:lnTo>
                  <a:pt x="9009448" y="2739662"/>
                </a:lnTo>
                <a:cubicBezTo>
                  <a:pt x="8977937" y="2724238"/>
                  <a:pt x="8944145" y="2708013"/>
                  <a:pt x="8913206" y="2690952"/>
                </a:cubicBezTo>
                <a:cubicBezTo>
                  <a:pt x="8847327" y="2654687"/>
                  <a:pt x="8784087" y="2617142"/>
                  <a:pt x="8720846" y="2579597"/>
                </a:cubicBezTo>
                <a:cubicBezTo>
                  <a:pt x="8711917" y="2605144"/>
                  <a:pt x="8693647" y="2600960"/>
                  <a:pt x="8680189" y="2602873"/>
                </a:cubicBezTo>
                <a:cubicBezTo>
                  <a:pt x="8692754" y="2622333"/>
                  <a:pt x="8713547" y="2625559"/>
                  <a:pt x="8731824" y="2635992"/>
                </a:cubicBezTo>
                <a:cubicBezTo>
                  <a:pt x="8737686" y="2638040"/>
                  <a:pt x="8744125" y="2644702"/>
                  <a:pt x="8750672" y="2644787"/>
                </a:cubicBezTo>
                <a:cubicBezTo>
                  <a:pt x="8756895" y="2644757"/>
                  <a:pt x="8759529" y="2637224"/>
                  <a:pt x="8764229" y="2630047"/>
                </a:cubicBezTo>
                <a:cubicBezTo>
                  <a:pt x="8776960" y="2612446"/>
                  <a:pt x="8800552" y="2651568"/>
                  <a:pt x="8806992" y="2658228"/>
                </a:cubicBezTo>
                <a:cubicBezTo>
                  <a:pt x="8813548" y="2664562"/>
                  <a:pt x="8822196" y="2676406"/>
                  <a:pt x="8830011" y="2679138"/>
                </a:cubicBezTo>
                <a:cubicBezTo>
                  <a:pt x="8833918" y="2680504"/>
                  <a:pt x="8839306" y="2671361"/>
                  <a:pt x="8843204" y="2666478"/>
                </a:cubicBezTo>
                <a:cubicBezTo>
                  <a:pt x="8868326" y="2718994"/>
                  <a:pt x="8917167" y="2736069"/>
                  <a:pt x="8961085" y="2753627"/>
                </a:cubicBezTo>
                <a:cubicBezTo>
                  <a:pt x="8974759" y="2758408"/>
                  <a:pt x="8988434" y="2763189"/>
                  <a:pt x="9002471" y="2765890"/>
                </a:cubicBezTo>
                <a:cubicBezTo>
                  <a:pt x="9008330" y="2767940"/>
                  <a:pt x="9014880" y="2768024"/>
                  <a:pt x="9020739" y="2770073"/>
                </a:cubicBezTo>
                <a:cubicBezTo>
                  <a:pt x="9020631" y="2776651"/>
                  <a:pt x="9023853" y="2779981"/>
                  <a:pt x="9029026" y="2783995"/>
                </a:cubicBezTo>
                <a:cubicBezTo>
                  <a:pt x="9039374" y="2792023"/>
                  <a:pt x="9052143" y="2792077"/>
                  <a:pt x="9063177" y="2798139"/>
                </a:cubicBezTo>
                <a:cubicBezTo>
                  <a:pt x="9070304" y="2802837"/>
                  <a:pt x="9078698" y="2810181"/>
                  <a:pt x="9087994" y="2802406"/>
                </a:cubicBezTo>
                <a:cubicBezTo>
                  <a:pt x="9087199" y="2810949"/>
                  <a:pt x="9085139" y="2816843"/>
                  <a:pt x="9085144" y="2823093"/>
                </a:cubicBezTo>
                <a:cubicBezTo>
                  <a:pt x="9086299" y="2826070"/>
                  <a:pt x="9090205" y="2827435"/>
                  <a:pt x="9092159" y="2828117"/>
                </a:cubicBezTo>
                <a:cubicBezTo>
                  <a:pt x="9099401" y="2832487"/>
                  <a:pt x="9106202" y="2837070"/>
                  <a:pt x="9113330" y="2841768"/>
                </a:cubicBezTo>
                <a:cubicBezTo>
                  <a:pt x="9124364" y="2847830"/>
                  <a:pt x="9136664" y="2856541"/>
                  <a:pt x="9144950" y="2870463"/>
                </a:cubicBezTo>
                <a:cubicBezTo>
                  <a:pt x="9113114" y="2854923"/>
                  <a:pt x="9081605" y="2839496"/>
                  <a:pt x="9049767" y="2823956"/>
                </a:cubicBezTo>
                <a:cubicBezTo>
                  <a:pt x="9038372" y="2819974"/>
                  <a:pt x="9014821" y="2818354"/>
                  <a:pt x="9010441" y="2805797"/>
                </a:cubicBezTo>
                <a:lnTo>
                  <a:pt x="9009811" y="2803561"/>
                </a:lnTo>
                <a:lnTo>
                  <a:pt x="9009287" y="2805979"/>
                </a:lnTo>
                <a:lnTo>
                  <a:pt x="9008207" y="2805264"/>
                </a:lnTo>
                <a:lnTo>
                  <a:pt x="9008769" y="2807467"/>
                </a:lnTo>
                <a:cubicBezTo>
                  <a:pt x="9006954" y="2806832"/>
                  <a:pt x="9005140" y="2806198"/>
                  <a:pt x="9003327" y="2805564"/>
                </a:cubicBezTo>
                <a:lnTo>
                  <a:pt x="9005816" y="2803676"/>
                </a:lnTo>
                <a:lnTo>
                  <a:pt x="9005570" y="2803513"/>
                </a:lnTo>
                <a:cubicBezTo>
                  <a:pt x="9005298" y="2802835"/>
                  <a:pt x="9005232" y="2801937"/>
                  <a:pt x="9005412" y="2800687"/>
                </a:cubicBezTo>
                <a:lnTo>
                  <a:pt x="9006565" y="2796456"/>
                </a:lnTo>
                <a:lnTo>
                  <a:pt x="9004575" y="2797499"/>
                </a:lnTo>
                <a:cubicBezTo>
                  <a:pt x="9000674" y="2802382"/>
                  <a:pt x="8994814" y="2800334"/>
                  <a:pt x="8991595" y="2797003"/>
                </a:cubicBezTo>
                <a:lnTo>
                  <a:pt x="8985219" y="2795404"/>
                </a:lnTo>
                <a:lnTo>
                  <a:pt x="8986081" y="2795844"/>
                </a:lnTo>
                <a:cubicBezTo>
                  <a:pt x="8981148" y="2796380"/>
                  <a:pt x="8976920" y="2801688"/>
                  <a:pt x="8973397" y="2804979"/>
                </a:cubicBezTo>
                <a:lnTo>
                  <a:pt x="8972098" y="2789960"/>
                </a:lnTo>
                <a:lnTo>
                  <a:pt x="8965256" y="2785591"/>
                </a:lnTo>
                <a:cubicBezTo>
                  <a:pt x="8962724" y="2780295"/>
                  <a:pt x="8965356" y="2772763"/>
                  <a:pt x="8963511" y="2765501"/>
                </a:cubicBezTo>
                <a:cubicBezTo>
                  <a:pt x="8963617" y="2758925"/>
                  <a:pt x="8958444" y="2754911"/>
                  <a:pt x="8954536" y="2753543"/>
                </a:cubicBezTo>
                <a:cubicBezTo>
                  <a:pt x="8953560" y="2753203"/>
                  <a:pt x="8948333" y="2752478"/>
                  <a:pt x="8943248" y="2752905"/>
                </a:cubicBezTo>
                <a:lnTo>
                  <a:pt x="8933539" y="2758761"/>
                </a:lnTo>
                <a:lnTo>
                  <a:pt x="8941128" y="2763744"/>
                </a:lnTo>
                <a:lnTo>
                  <a:pt x="8942674" y="2763961"/>
                </a:lnTo>
                <a:cubicBezTo>
                  <a:pt x="8944764" y="2764253"/>
                  <a:pt x="8946626" y="2764803"/>
                  <a:pt x="8947589" y="2766361"/>
                </a:cubicBezTo>
                <a:lnTo>
                  <a:pt x="8947497" y="2767924"/>
                </a:lnTo>
                <a:lnTo>
                  <a:pt x="8950871" y="2770137"/>
                </a:lnTo>
                <a:lnTo>
                  <a:pt x="8947225" y="2772596"/>
                </a:lnTo>
                <a:lnTo>
                  <a:pt x="8947094" y="2774831"/>
                </a:lnTo>
                <a:lnTo>
                  <a:pt x="8945374" y="2773843"/>
                </a:lnTo>
                <a:lnTo>
                  <a:pt x="8941601" y="2776385"/>
                </a:lnTo>
                <a:cubicBezTo>
                  <a:pt x="8938789" y="2778751"/>
                  <a:pt x="8935902" y="2780531"/>
                  <a:pt x="8931860" y="2779118"/>
                </a:cubicBezTo>
                <a:cubicBezTo>
                  <a:pt x="8928156" y="2777825"/>
                  <a:pt x="8925799" y="2776999"/>
                  <a:pt x="8922094" y="2775703"/>
                </a:cubicBezTo>
                <a:lnTo>
                  <a:pt x="8926528" y="2763022"/>
                </a:lnTo>
                <a:lnTo>
                  <a:pt x="8912919" y="2755207"/>
                </a:lnTo>
                <a:lnTo>
                  <a:pt x="8911536" y="2757823"/>
                </a:lnTo>
                <a:cubicBezTo>
                  <a:pt x="8908016" y="2761680"/>
                  <a:pt x="8903990" y="2759001"/>
                  <a:pt x="8899566" y="2757455"/>
                </a:cubicBezTo>
                <a:cubicBezTo>
                  <a:pt x="8900623" y="2754432"/>
                  <a:pt x="8901863" y="2752461"/>
                  <a:pt x="8903190" y="2751230"/>
                </a:cubicBezTo>
                <a:lnTo>
                  <a:pt x="8904783" y="2750537"/>
                </a:lnTo>
                <a:lnTo>
                  <a:pt x="8885549" y="2739492"/>
                </a:lnTo>
                <a:lnTo>
                  <a:pt x="8888315" y="2749624"/>
                </a:lnTo>
                <a:cubicBezTo>
                  <a:pt x="8880088" y="2746749"/>
                  <a:pt x="8869099" y="2745177"/>
                  <a:pt x="8858451" y="2743723"/>
                </a:cubicBezTo>
                <a:lnTo>
                  <a:pt x="8864214" y="2727241"/>
                </a:lnTo>
                <a:lnTo>
                  <a:pt x="8854889" y="2721887"/>
                </a:lnTo>
                <a:lnTo>
                  <a:pt x="8855660" y="2731192"/>
                </a:lnTo>
                <a:cubicBezTo>
                  <a:pt x="8849708" y="2729111"/>
                  <a:pt x="8835719" y="2730918"/>
                  <a:pt x="8841166" y="2715337"/>
                </a:cubicBezTo>
                <a:lnTo>
                  <a:pt x="8845341" y="2716405"/>
                </a:lnTo>
                <a:lnTo>
                  <a:pt x="8835198" y="2710582"/>
                </a:lnTo>
                <a:lnTo>
                  <a:pt x="8834892" y="2712804"/>
                </a:lnTo>
                <a:lnTo>
                  <a:pt x="8831585" y="2708508"/>
                </a:lnTo>
                <a:lnTo>
                  <a:pt x="8811513" y="2696982"/>
                </a:lnTo>
                <a:lnTo>
                  <a:pt x="8805601" y="2713898"/>
                </a:lnTo>
                <a:cubicBezTo>
                  <a:pt x="8804006" y="2713339"/>
                  <a:pt x="8802090" y="2712670"/>
                  <a:pt x="8799858" y="2711891"/>
                </a:cubicBezTo>
                <a:lnTo>
                  <a:pt x="8806145" y="2693900"/>
                </a:lnTo>
                <a:lnTo>
                  <a:pt x="8802474" y="2691792"/>
                </a:lnTo>
                <a:lnTo>
                  <a:pt x="8716276" y="2651432"/>
                </a:lnTo>
                <a:lnTo>
                  <a:pt x="8717322" y="2659888"/>
                </a:lnTo>
                <a:cubicBezTo>
                  <a:pt x="8713215" y="2658451"/>
                  <a:pt x="8706401" y="2658172"/>
                  <a:pt x="8709676" y="2648803"/>
                </a:cubicBezTo>
                <a:lnTo>
                  <a:pt x="8715540" y="2651087"/>
                </a:lnTo>
                <a:lnTo>
                  <a:pt x="8691566" y="2639861"/>
                </a:lnTo>
                <a:lnTo>
                  <a:pt x="8689681" y="2644336"/>
                </a:lnTo>
                <a:cubicBezTo>
                  <a:pt x="8687814" y="2647396"/>
                  <a:pt x="8685567" y="2649264"/>
                  <a:pt x="8682725" y="2648270"/>
                </a:cubicBezTo>
                <a:lnTo>
                  <a:pt x="8686604" y="2637538"/>
                </a:lnTo>
                <a:lnTo>
                  <a:pt x="8651838" y="2621260"/>
                </a:lnTo>
                <a:cubicBezTo>
                  <a:pt x="8657914" y="2610153"/>
                  <a:pt x="8664456" y="2603986"/>
                  <a:pt x="8671690" y="2602106"/>
                </a:cubicBezTo>
                <a:cubicBezTo>
                  <a:pt x="8644622" y="2555155"/>
                  <a:pt x="8594302" y="2548588"/>
                  <a:pt x="8546948" y="2540855"/>
                </a:cubicBezTo>
                <a:cubicBezTo>
                  <a:pt x="8551070" y="2529064"/>
                  <a:pt x="8563371" y="2537776"/>
                  <a:pt x="8567494" y="2525986"/>
                </a:cubicBezTo>
                <a:cubicBezTo>
                  <a:pt x="8555771" y="2521888"/>
                  <a:pt x="8542677" y="2521720"/>
                  <a:pt x="8534282" y="2514376"/>
                </a:cubicBezTo>
                <a:cubicBezTo>
                  <a:pt x="8531062" y="2511045"/>
                  <a:pt x="8535871" y="2497288"/>
                  <a:pt x="8535176" y="2493005"/>
                </a:cubicBezTo>
                <a:cubicBezTo>
                  <a:pt x="8534705" y="2481815"/>
                  <a:pt x="8521356" y="2477147"/>
                  <a:pt x="8516181" y="2473132"/>
                </a:cubicBezTo>
                <a:lnTo>
                  <a:pt x="8515897" y="2472761"/>
                </a:lnTo>
                <a:lnTo>
                  <a:pt x="8502311" y="2470682"/>
                </a:lnTo>
                <a:lnTo>
                  <a:pt x="8501793" y="2472744"/>
                </a:lnTo>
                <a:cubicBezTo>
                  <a:pt x="8500446" y="2475808"/>
                  <a:pt x="8498786" y="2478996"/>
                  <a:pt x="8497813" y="2481779"/>
                </a:cubicBezTo>
                <a:lnTo>
                  <a:pt x="8453616" y="2460864"/>
                </a:lnTo>
                <a:lnTo>
                  <a:pt x="8439733" y="2457994"/>
                </a:lnTo>
                <a:lnTo>
                  <a:pt x="8390056" y="2447249"/>
                </a:lnTo>
                <a:lnTo>
                  <a:pt x="8387336" y="2450579"/>
                </a:lnTo>
                <a:cubicBezTo>
                  <a:pt x="8384701" y="2451887"/>
                  <a:pt x="8382620" y="2450045"/>
                  <a:pt x="8380559" y="2447374"/>
                </a:cubicBezTo>
                <a:lnTo>
                  <a:pt x="8378402" y="2444727"/>
                </a:lnTo>
                <a:lnTo>
                  <a:pt x="8364615" y="2441746"/>
                </a:lnTo>
                <a:lnTo>
                  <a:pt x="8355994" y="2452994"/>
                </a:lnTo>
                <a:cubicBezTo>
                  <a:pt x="8353287" y="2457620"/>
                  <a:pt x="8351484" y="2458104"/>
                  <a:pt x="8349612" y="2458007"/>
                </a:cubicBezTo>
                <a:lnTo>
                  <a:pt x="8347373" y="2457905"/>
                </a:lnTo>
                <a:lnTo>
                  <a:pt x="8348660" y="2460131"/>
                </a:lnTo>
                <a:cubicBezTo>
                  <a:pt x="8346753" y="2461215"/>
                  <a:pt x="8344848" y="2462300"/>
                  <a:pt x="8343863" y="2460752"/>
                </a:cubicBezTo>
                <a:lnTo>
                  <a:pt x="8343477" y="2459246"/>
                </a:lnTo>
                <a:lnTo>
                  <a:pt x="8342816" y="2459530"/>
                </a:lnTo>
                <a:cubicBezTo>
                  <a:pt x="8342122" y="2461517"/>
                  <a:pt x="8343370" y="2464182"/>
                  <a:pt x="8343370" y="2464182"/>
                </a:cubicBezTo>
                <a:cubicBezTo>
                  <a:pt x="8329637" y="2466069"/>
                  <a:pt x="8316926" y="2466082"/>
                  <a:pt x="8305279" y="2462011"/>
                </a:cubicBezTo>
                <a:cubicBezTo>
                  <a:pt x="8302645" y="2463318"/>
                  <a:pt x="8284622" y="2452560"/>
                  <a:pt x="8293917" y="2444664"/>
                </a:cubicBezTo>
                <a:cubicBezTo>
                  <a:pt x="8307788" y="2436142"/>
                  <a:pt x="8324566" y="2444237"/>
                  <a:pt x="8334965" y="2445643"/>
                </a:cubicBezTo>
                <a:lnTo>
                  <a:pt x="8330113" y="2434284"/>
                </a:lnTo>
                <a:lnTo>
                  <a:pt x="8323940" y="2432948"/>
                </a:lnTo>
                <a:lnTo>
                  <a:pt x="8273311" y="2421254"/>
                </a:lnTo>
                <a:lnTo>
                  <a:pt x="8278058" y="2426178"/>
                </a:lnTo>
                <a:cubicBezTo>
                  <a:pt x="8280394" y="2431130"/>
                  <a:pt x="8279799" y="2437537"/>
                  <a:pt x="8272112" y="2446978"/>
                </a:cubicBezTo>
                <a:cubicBezTo>
                  <a:pt x="8264084" y="2457401"/>
                  <a:pt x="8252795" y="2446839"/>
                  <a:pt x="8246935" y="2444791"/>
                </a:cubicBezTo>
                <a:lnTo>
                  <a:pt x="8237369" y="2444325"/>
                </a:lnTo>
                <a:lnTo>
                  <a:pt x="8234573" y="2452318"/>
                </a:lnTo>
                <a:cubicBezTo>
                  <a:pt x="8236634" y="2453040"/>
                  <a:pt x="8240755" y="2454480"/>
                  <a:pt x="8242815" y="2455200"/>
                </a:cubicBezTo>
                <a:cubicBezTo>
                  <a:pt x="8248994" y="2457359"/>
                  <a:pt x="8257918" y="2458285"/>
                  <a:pt x="8263414" y="2462402"/>
                </a:cubicBezTo>
                <a:lnTo>
                  <a:pt x="8270057" y="2468970"/>
                </a:lnTo>
                <a:lnTo>
                  <a:pt x="8312894" y="2488616"/>
                </a:lnTo>
                <a:cubicBezTo>
                  <a:pt x="8295972" y="2487070"/>
                  <a:pt x="8279736" y="2483578"/>
                  <a:pt x="8259510" y="2485247"/>
                </a:cubicBezTo>
                <a:cubicBezTo>
                  <a:pt x="8245118" y="2488954"/>
                  <a:pt x="8235911" y="2472628"/>
                  <a:pt x="8220937" y="2471762"/>
                </a:cubicBezTo>
                <a:cubicBezTo>
                  <a:pt x="8217047" y="2470403"/>
                  <a:pt x="8213450" y="2471329"/>
                  <a:pt x="8209596" y="2472986"/>
                </a:cubicBezTo>
                <a:lnTo>
                  <a:pt x="8204107" y="2475376"/>
                </a:lnTo>
                <a:lnTo>
                  <a:pt x="8243619" y="2487050"/>
                </a:lnTo>
                <a:lnTo>
                  <a:pt x="8243770" y="2486874"/>
                </a:lnTo>
                <a:lnTo>
                  <a:pt x="8243855" y="2487117"/>
                </a:lnTo>
                <a:lnTo>
                  <a:pt x="8246152" y="2487798"/>
                </a:lnTo>
                <a:lnTo>
                  <a:pt x="8247038" y="2487546"/>
                </a:lnTo>
                <a:lnTo>
                  <a:pt x="8247264" y="2488126"/>
                </a:lnTo>
                <a:lnTo>
                  <a:pt x="8285724" y="2499489"/>
                </a:lnTo>
                <a:lnTo>
                  <a:pt x="8313361" y="2507010"/>
                </a:lnTo>
                <a:lnTo>
                  <a:pt x="8316715" y="2508967"/>
                </a:lnTo>
                <a:lnTo>
                  <a:pt x="8335236" y="2512961"/>
                </a:lnTo>
                <a:lnTo>
                  <a:pt x="8365415" y="2521175"/>
                </a:lnTo>
                <a:lnTo>
                  <a:pt x="8391380" y="2529020"/>
                </a:lnTo>
                <a:lnTo>
                  <a:pt x="8391603" y="2527397"/>
                </a:lnTo>
                <a:lnTo>
                  <a:pt x="8393392" y="2529628"/>
                </a:lnTo>
                <a:lnTo>
                  <a:pt x="8414342" y="2535958"/>
                </a:lnTo>
                <a:lnTo>
                  <a:pt x="8425069" y="2532735"/>
                </a:lnTo>
                <a:cubicBezTo>
                  <a:pt x="8432430" y="2531421"/>
                  <a:pt x="8439104" y="2532035"/>
                  <a:pt x="8445405" y="2534100"/>
                </a:cubicBezTo>
                <a:cubicBezTo>
                  <a:pt x="8451710" y="2536163"/>
                  <a:pt x="8457640" y="2539677"/>
                  <a:pt x="8463519" y="2544157"/>
                </a:cubicBezTo>
                <a:lnTo>
                  <a:pt x="8473350" y="2552927"/>
                </a:lnTo>
                <a:lnTo>
                  <a:pt x="8475947" y="2548556"/>
                </a:lnTo>
                <a:cubicBezTo>
                  <a:pt x="8477504" y="2547178"/>
                  <a:pt x="8479280" y="2546702"/>
                  <a:pt x="8481195" y="2547371"/>
                </a:cubicBezTo>
                <a:cubicBezTo>
                  <a:pt x="8480168" y="2550307"/>
                  <a:pt x="8478834" y="2552586"/>
                  <a:pt x="8477280" y="2553964"/>
                </a:cubicBezTo>
                <a:lnTo>
                  <a:pt x="8475071" y="2554461"/>
                </a:lnTo>
                <a:lnTo>
                  <a:pt x="8481302" y="2560022"/>
                </a:lnTo>
                <a:cubicBezTo>
                  <a:pt x="8453471" y="2552519"/>
                  <a:pt x="8427203" y="2547795"/>
                  <a:pt x="8400614" y="2542957"/>
                </a:cubicBezTo>
                <a:lnTo>
                  <a:pt x="8411370" y="2537321"/>
                </a:lnTo>
                <a:lnTo>
                  <a:pt x="8394658" y="2533859"/>
                </a:lnTo>
                <a:lnTo>
                  <a:pt x="8393926" y="2539190"/>
                </a:lnTo>
                <a:cubicBezTo>
                  <a:pt x="8392012" y="2538521"/>
                  <a:pt x="8390917" y="2537042"/>
                  <a:pt x="8390560" y="2534994"/>
                </a:cubicBezTo>
                <a:lnTo>
                  <a:pt x="8390825" y="2533065"/>
                </a:lnTo>
                <a:lnTo>
                  <a:pt x="8348012" y="2524197"/>
                </a:lnTo>
                <a:lnTo>
                  <a:pt x="8259485" y="2502090"/>
                </a:lnTo>
                <a:lnTo>
                  <a:pt x="8259406" y="2503336"/>
                </a:lnTo>
                <a:lnTo>
                  <a:pt x="8258014" y="2501721"/>
                </a:lnTo>
                <a:lnTo>
                  <a:pt x="8253471" y="2500588"/>
                </a:lnTo>
                <a:lnTo>
                  <a:pt x="8180433" y="2480049"/>
                </a:lnTo>
                <a:lnTo>
                  <a:pt x="8176824" y="2480373"/>
                </a:lnTo>
                <a:lnTo>
                  <a:pt x="8171961" y="2477666"/>
                </a:lnTo>
                <a:lnTo>
                  <a:pt x="8171257" y="2477469"/>
                </a:lnTo>
                <a:lnTo>
                  <a:pt x="8169908" y="2479264"/>
                </a:lnTo>
                <a:cubicBezTo>
                  <a:pt x="8162337" y="2482753"/>
                  <a:pt x="8152292" y="2473261"/>
                  <a:pt x="8147527" y="2471596"/>
                </a:cubicBezTo>
                <a:lnTo>
                  <a:pt x="8148015" y="2470934"/>
                </a:lnTo>
                <a:lnTo>
                  <a:pt x="8141253" y="2469032"/>
                </a:lnTo>
                <a:lnTo>
                  <a:pt x="8140855" y="2470170"/>
                </a:lnTo>
                <a:cubicBezTo>
                  <a:pt x="8136924" y="2468798"/>
                  <a:pt x="8132993" y="2467421"/>
                  <a:pt x="8129060" y="2466048"/>
                </a:cubicBezTo>
                <a:lnTo>
                  <a:pt x="8129203" y="2465643"/>
                </a:lnTo>
                <a:lnTo>
                  <a:pt x="8101580" y="2457876"/>
                </a:lnTo>
                <a:lnTo>
                  <a:pt x="8098778" y="2465193"/>
                </a:lnTo>
                <a:cubicBezTo>
                  <a:pt x="8095190" y="2466363"/>
                  <a:pt x="8090557" y="2466390"/>
                  <a:pt x="8089185" y="2467008"/>
                </a:cubicBezTo>
                <a:lnTo>
                  <a:pt x="8079978" y="2465397"/>
                </a:lnTo>
                <a:lnTo>
                  <a:pt x="8080361" y="2465574"/>
                </a:lnTo>
                <a:cubicBezTo>
                  <a:pt x="8071179" y="2473023"/>
                  <a:pt x="8058769" y="2470891"/>
                  <a:pt x="8050163" y="2476702"/>
                </a:cubicBezTo>
                <a:cubicBezTo>
                  <a:pt x="8034899" y="2489006"/>
                  <a:pt x="8053748" y="2497803"/>
                  <a:pt x="8059610" y="2499850"/>
                </a:cubicBezTo>
                <a:lnTo>
                  <a:pt x="8092955" y="2513357"/>
                </a:lnTo>
                <a:lnTo>
                  <a:pt x="8093228" y="2513283"/>
                </a:lnTo>
                <a:lnTo>
                  <a:pt x="8093709" y="2513153"/>
                </a:lnTo>
                <a:lnTo>
                  <a:pt x="8093925" y="2513750"/>
                </a:lnTo>
                <a:lnTo>
                  <a:pt x="8104339" y="2517967"/>
                </a:lnTo>
                <a:lnTo>
                  <a:pt x="8106524" y="2518418"/>
                </a:lnTo>
                <a:lnTo>
                  <a:pt x="8110155" y="2516341"/>
                </a:lnTo>
                <a:cubicBezTo>
                  <a:pt x="8112810" y="2516584"/>
                  <a:pt x="8116662" y="2517312"/>
                  <a:pt x="8122380" y="2518590"/>
                </a:cubicBezTo>
                <a:lnTo>
                  <a:pt x="8135803" y="2521767"/>
                </a:lnTo>
                <a:lnTo>
                  <a:pt x="8153267" y="2519362"/>
                </a:lnTo>
                <a:cubicBezTo>
                  <a:pt x="8172693" y="2512922"/>
                  <a:pt x="8193386" y="2528976"/>
                  <a:pt x="8209017" y="2534441"/>
                </a:cubicBezTo>
                <a:lnTo>
                  <a:pt x="8239356" y="2542875"/>
                </a:lnTo>
                <a:lnTo>
                  <a:pt x="8240075" y="2537644"/>
                </a:lnTo>
                <a:cubicBezTo>
                  <a:pt x="8241988" y="2538312"/>
                  <a:pt x="8243081" y="2539791"/>
                  <a:pt x="8243439" y="2541840"/>
                </a:cubicBezTo>
                <a:lnTo>
                  <a:pt x="8243152" y="2543932"/>
                </a:lnTo>
                <a:lnTo>
                  <a:pt x="8270625" y="2551571"/>
                </a:lnTo>
                <a:lnTo>
                  <a:pt x="8292537" y="2559231"/>
                </a:lnTo>
                <a:lnTo>
                  <a:pt x="8295031" y="2553322"/>
                </a:lnTo>
                <a:cubicBezTo>
                  <a:pt x="8297241" y="2549630"/>
                  <a:pt x="8299921" y="2547217"/>
                  <a:pt x="8303194" y="2548362"/>
                </a:cubicBezTo>
                <a:cubicBezTo>
                  <a:pt x="8302150" y="2551346"/>
                  <a:pt x="8300958" y="2556509"/>
                  <a:pt x="8298933" y="2560545"/>
                </a:cubicBezTo>
                <a:lnTo>
                  <a:pt x="8298368" y="2561270"/>
                </a:lnTo>
                <a:lnTo>
                  <a:pt x="8301557" y="2562383"/>
                </a:lnTo>
                <a:cubicBezTo>
                  <a:pt x="8307417" y="2564432"/>
                  <a:pt x="8316604" y="2563233"/>
                  <a:pt x="8321778" y="2567248"/>
                </a:cubicBezTo>
                <a:cubicBezTo>
                  <a:pt x="8324998" y="2570579"/>
                  <a:pt x="8326845" y="2577839"/>
                  <a:pt x="8320297" y="2577754"/>
                </a:cubicBezTo>
                <a:cubicBezTo>
                  <a:pt x="8315704" y="2578355"/>
                  <a:pt x="8310529" y="2574340"/>
                  <a:pt x="8304669" y="2572291"/>
                </a:cubicBezTo>
                <a:cubicBezTo>
                  <a:pt x="8298959" y="2601168"/>
                  <a:pt x="8307460" y="2601933"/>
                  <a:pt x="8326523" y="2597573"/>
                </a:cubicBezTo>
                <a:cubicBezTo>
                  <a:pt x="8334445" y="2593726"/>
                  <a:pt x="8335022" y="2598341"/>
                  <a:pt x="8336183" y="2607566"/>
                </a:cubicBezTo>
                <a:cubicBezTo>
                  <a:pt x="8338283" y="2619326"/>
                  <a:pt x="8345517" y="2617445"/>
                  <a:pt x="8352065" y="2617528"/>
                </a:cubicBezTo>
                <a:cubicBezTo>
                  <a:pt x="8363208" y="2617014"/>
                  <a:pt x="8372975" y="2620429"/>
                  <a:pt x="8381475" y="2621196"/>
                </a:cubicBezTo>
                <a:cubicBezTo>
                  <a:pt x="8389290" y="2623928"/>
                  <a:pt x="8394463" y="2627941"/>
                  <a:pt x="8404341" y="2624778"/>
                </a:cubicBezTo>
                <a:cubicBezTo>
                  <a:pt x="8421810" y="2617653"/>
                  <a:pt x="8435379" y="2629014"/>
                  <a:pt x="8451007" y="2634477"/>
                </a:cubicBezTo>
                <a:cubicBezTo>
                  <a:pt x="8455815" y="2620721"/>
                  <a:pt x="8448688" y="2616026"/>
                  <a:pt x="8444202" y="2610047"/>
                </a:cubicBezTo>
                <a:cubicBezTo>
                  <a:pt x="8453969" y="2613461"/>
                  <a:pt x="8465002" y="2619525"/>
                  <a:pt x="8474083" y="2624903"/>
                </a:cubicBezTo>
                <a:cubicBezTo>
                  <a:pt x="8469491" y="2625502"/>
                  <a:pt x="8464209" y="2628066"/>
                  <a:pt x="8458928" y="2630630"/>
                </a:cubicBezTo>
                <a:cubicBezTo>
                  <a:pt x="8461461" y="2635927"/>
                  <a:pt x="8463994" y="2641222"/>
                  <a:pt x="8465839" y="2648484"/>
                </a:cubicBezTo>
                <a:cubicBezTo>
                  <a:pt x="8471122" y="2645920"/>
                  <a:pt x="8475136" y="2640708"/>
                  <a:pt x="8479985" y="2644607"/>
                </a:cubicBezTo>
                <a:cubicBezTo>
                  <a:pt x="8482517" y="2649903"/>
                  <a:pt x="8485050" y="2655200"/>
                  <a:pt x="8488958" y="2656566"/>
                </a:cubicBezTo>
                <a:cubicBezTo>
                  <a:pt x="8492865" y="2657932"/>
                  <a:pt x="8498725" y="2659980"/>
                  <a:pt x="8501945" y="2663312"/>
                </a:cubicBezTo>
                <a:cubicBezTo>
                  <a:pt x="8507119" y="2667326"/>
                  <a:pt x="8494025" y="2667157"/>
                  <a:pt x="8493338" y="2669123"/>
                </a:cubicBezTo>
                <a:cubicBezTo>
                  <a:pt x="8482195" y="2669637"/>
                  <a:pt x="8473115" y="2664257"/>
                  <a:pt x="8463346" y="2660842"/>
                </a:cubicBezTo>
                <a:cubicBezTo>
                  <a:pt x="8439543" y="2654726"/>
                  <a:pt x="8414146" y="2645846"/>
                  <a:pt x="8390342" y="2639732"/>
                </a:cubicBezTo>
                <a:cubicBezTo>
                  <a:pt x="8377933" y="2637597"/>
                  <a:pt x="8366212" y="2633501"/>
                  <a:pt x="8354491" y="2629404"/>
                </a:cubicBezTo>
                <a:cubicBezTo>
                  <a:pt x="8344036" y="2627952"/>
                  <a:pt x="8335281" y="2622688"/>
                  <a:pt x="8324032" y="2629780"/>
                </a:cubicBezTo>
                <a:cubicBezTo>
                  <a:pt x="8329320" y="2633466"/>
                  <a:pt x="8346578" y="2639498"/>
                  <a:pt x="8344409" y="2651971"/>
                </a:cubicBezTo>
                <a:cubicBezTo>
                  <a:pt x="8342348" y="2657867"/>
                  <a:pt x="8331893" y="2656416"/>
                  <a:pt x="8330266" y="2655847"/>
                </a:cubicBezTo>
                <a:cubicBezTo>
                  <a:pt x="8322452" y="2653115"/>
                  <a:pt x="8313950" y="2652349"/>
                  <a:pt x="8306822" y="2647651"/>
                </a:cubicBezTo>
                <a:cubicBezTo>
                  <a:pt x="8299696" y="2642955"/>
                  <a:pt x="8302443" y="2635097"/>
                  <a:pt x="8306451" y="2623633"/>
                </a:cubicBezTo>
                <a:cubicBezTo>
                  <a:pt x="8274260" y="2616422"/>
                  <a:pt x="8239677" y="2608740"/>
                  <a:pt x="8205091" y="2601061"/>
                </a:cubicBezTo>
                <a:cubicBezTo>
                  <a:pt x="8187146" y="2596993"/>
                  <a:pt x="8170146" y="2595460"/>
                  <a:pt x="8152564" y="2589314"/>
                </a:cubicBezTo>
                <a:cubicBezTo>
                  <a:pt x="8148167" y="2587777"/>
                  <a:pt x="8136323" y="2579914"/>
                  <a:pt x="8127533" y="2582422"/>
                </a:cubicBezTo>
                <a:lnTo>
                  <a:pt x="8122020" y="2587339"/>
                </a:lnTo>
                <a:lnTo>
                  <a:pt x="8120648" y="2600898"/>
                </a:lnTo>
                <a:lnTo>
                  <a:pt x="8117538" y="2599810"/>
                </a:lnTo>
                <a:lnTo>
                  <a:pt x="8117079" y="2601714"/>
                </a:lnTo>
                <a:cubicBezTo>
                  <a:pt x="8115949" y="2605730"/>
                  <a:pt x="8114258" y="2608997"/>
                  <a:pt x="8110641" y="2609939"/>
                </a:cubicBezTo>
                <a:cubicBezTo>
                  <a:pt x="8105360" y="2612503"/>
                  <a:pt x="8100188" y="2608489"/>
                  <a:pt x="8095592" y="2609088"/>
                </a:cubicBezTo>
                <a:cubicBezTo>
                  <a:pt x="8079277" y="2605590"/>
                  <a:pt x="8063287" y="2602204"/>
                  <a:pt x="8045018" y="2598023"/>
                </a:cubicBezTo>
                <a:lnTo>
                  <a:pt x="8003830" y="2592366"/>
                </a:lnTo>
                <a:lnTo>
                  <a:pt x="8004881" y="2594449"/>
                </a:lnTo>
                <a:cubicBezTo>
                  <a:pt x="8005198" y="2597885"/>
                  <a:pt x="8003393" y="2602027"/>
                  <a:pt x="8000046" y="2603885"/>
                </a:cubicBezTo>
                <a:cubicBezTo>
                  <a:pt x="8004797" y="2602996"/>
                  <a:pt x="7938030" y="2582593"/>
                  <a:pt x="7936087" y="2585423"/>
                </a:cubicBezTo>
                <a:cubicBezTo>
                  <a:pt x="7937144" y="2592933"/>
                  <a:pt x="7968157" y="2599236"/>
                  <a:pt x="7985966" y="2603556"/>
                </a:cubicBezTo>
                <a:lnTo>
                  <a:pt x="7997415" y="2607076"/>
                </a:lnTo>
                <a:lnTo>
                  <a:pt x="7949076" y="2600101"/>
                </a:lnTo>
                <a:cubicBezTo>
                  <a:pt x="7929554" y="2597235"/>
                  <a:pt x="7910343" y="2594532"/>
                  <a:pt x="7887930" y="2591975"/>
                </a:cubicBezTo>
                <a:cubicBezTo>
                  <a:pt x="7865396" y="2589169"/>
                  <a:pt x="7832054" y="2580046"/>
                  <a:pt x="7823232" y="2582453"/>
                </a:cubicBezTo>
                <a:lnTo>
                  <a:pt x="7816623" y="2588903"/>
                </a:lnTo>
                <a:lnTo>
                  <a:pt x="7874902" y="2597156"/>
                </a:lnTo>
                <a:lnTo>
                  <a:pt x="7875540" y="2597327"/>
                </a:lnTo>
                <a:lnTo>
                  <a:pt x="7882978" y="2596009"/>
                </a:lnTo>
                <a:cubicBezTo>
                  <a:pt x="7886780" y="2595748"/>
                  <a:pt x="7888915" y="2596396"/>
                  <a:pt x="7888450" y="2598725"/>
                </a:cubicBezTo>
                <a:lnTo>
                  <a:pt x="7885124" y="2599912"/>
                </a:lnTo>
                <a:lnTo>
                  <a:pt x="7925821" y="2610885"/>
                </a:lnTo>
                <a:lnTo>
                  <a:pt x="7933245" y="2611504"/>
                </a:lnTo>
                <a:lnTo>
                  <a:pt x="7932891" y="2612791"/>
                </a:lnTo>
                <a:lnTo>
                  <a:pt x="7938814" y="2614388"/>
                </a:lnTo>
                <a:lnTo>
                  <a:pt x="7939108" y="2613554"/>
                </a:lnTo>
                <a:cubicBezTo>
                  <a:pt x="7943700" y="2612954"/>
                  <a:pt x="7947608" y="2614321"/>
                  <a:pt x="7954155" y="2614404"/>
                </a:cubicBezTo>
                <a:cubicBezTo>
                  <a:pt x="7960017" y="2616453"/>
                  <a:pt x="7968519" y="2617219"/>
                  <a:pt x="7976333" y="2619951"/>
                </a:cubicBezTo>
                <a:lnTo>
                  <a:pt x="7967347" y="2627467"/>
                </a:lnTo>
                <a:lnTo>
                  <a:pt x="7978013" y="2631276"/>
                </a:lnTo>
                <a:lnTo>
                  <a:pt x="7984898" y="2621154"/>
                </a:lnTo>
                <a:cubicBezTo>
                  <a:pt x="7996234" y="2613127"/>
                  <a:pt x="8012020" y="2620300"/>
                  <a:pt x="8021839" y="2620425"/>
                </a:cubicBezTo>
                <a:lnTo>
                  <a:pt x="8038055" y="2622657"/>
                </a:lnTo>
                <a:lnTo>
                  <a:pt x="8028034" y="2618977"/>
                </a:lnTo>
                <a:lnTo>
                  <a:pt x="8021600" y="2617686"/>
                </a:lnTo>
                <a:lnTo>
                  <a:pt x="8026760" y="2613362"/>
                </a:lnTo>
                <a:cubicBezTo>
                  <a:pt x="8033363" y="2610026"/>
                  <a:pt x="8040273" y="2612031"/>
                  <a:pt x="8045435" y="2612192"/>
                </a:cubicBezTo>
                <a:cubicBezTo>
                  <a:pt x="8055769" y="2615805"/>
                  <a:pt x="8066786" y="2617469"/>
                  <a:pt x="8077803" y="2619128"/>
                </a:cubicBezTo>
                <a:cubicBezTo>
                  <a:pt x="8101557" y="2623053"/>
                  <a:pt x="8127043" y="2629773"/>
                  <a:pt x="8151144" y="2633819"/>
                </a:cubicBezTo>
                <a:cubicBezTo>
                  <a:pt x="8201067" y="2642513"/>
                  <a:pt x="8248241" y="2652437"/>
                  <a:pt x="8297825" y="2663201"/>
                </a:cubicBezTo>
                <a:cubicBezTo>
                  <a:pt x="8293050" y="2676863"/>
                  <a:pt x="8289619" y="2680039"/>
                  <a:pt x="8278602" y="2678378"/>
                </a:cubicBezTo>
                <a:cubicBezTo>
                  <a:pt x="8265520" y="2675995"/>
                  <a:pt x="8253118" y="2671659"/>
                  <a:pt x="8240034" y="2669275"/>
                </a:cubicBezTo>
                <a:cubicBezTo>
                  <a:pt x="8214894" y="2662676"/>
                  <a:pt x="8188727" y="2657908"/>
                  <a:pt x="8163243" y="2651189"/>
                </a:cubicBezTo>
                <a:lnTo>
                  <a:pt x="8128665" y="2643760"/>
                </a:lnTo>
                <a:lnTo>
                  <a:pt x="8130459" y="2646268"/>
                </a:lnTo>
                <a:cubicBezTo>
                  <a:pt x="8132876" y="2648766"/>
                  <a:pt x="8135633" y="2650282"/>
                  <a:pt x="8139885" y="2650667"/>
                </a:cubicBezTo>
                <a:cubicBezTo>
                  <a:pt x="8164700" y="2654932"/>
                  <a:pt x="8188506" y="2661049"/>
                  <a:pt x="8212634" y="2667280"/>
                </a:cubicBezTo>
                <a:cubicBezTo>
                  <a:pt x="8310780" y="2692771"/>
                  <a:pt x="8405847" y="2719758"/>
                  <a:pt x="8498604" y="2754390"/>
                </a:cubicBezTo>
                <a:cubicBezTo>
                  <a:pt x="8490792" y="2751659"/>
                  <a:pt x="8482289" y="2750892"/>
                  <a:pt x="8473902" y="2749797"/>
                </a:cubicBezTo>
                <a:cubicBezTo>
                  <a:pt x="8474482" y="2754409"/>
                  <a:pt x="8475061" y="2759024"/>
                  <a:pt x="8476328" y="2761671"/>
                </a:cubicBezTo>
                <a:cubicBezTo>
                  <a:pt x="8466454" y="2764833"/>
                  <a:pt x="8455309" y="2765354"/>
                  <a:pt x="8442109" y="2771759"/>
                </a:cubicBezTo>
                <a:cubicBezTo>
                  <a:pt x="8436827" y="2774324"/>
                  <a:pt x="8429339" y="2771706"/>
                  <a:pt x="8425219" y="2783496"/>
                </a:cubicBezTo>
                <a:cubicBezTo>
                  <a:pt x="8430172" y="2780820"/>
                  <a:pt x="8437408" y="2778938"/>
                  <a:pt x="8441314" y="2780304"/>
                </a:cubicBezTo>
                <a:lnTo>
                  <a:pt x="8445458" y="2784050"/>
                </a:lnTo>
                <a:lnTo>
                  <a:pt x="8447478" y="2780779"/>
                </a:lnTo>
                <a:cubicBezTo>
                  <a:pt x="8448889" y="2779813"/>
                  <a:pt x="8450508" y="2779795"/>
                  <a:pt x="8452421" y="2780464"/>
                </a:cubicBezTo>
                <a:cubicBezTo>
                  <a:pt x="8451391" y="2783411"/>
                  <a:pt x="8450187" y="2785323"/>
                  <a:pt x="8448760" y="2786333"/>
                </a:cubicBezTo>
                <a:lnTo>
                  <a:pt x="8447940" y="2786405"/>
                </a:lnTo>
                <a:lnTo>
                  <a:pt x="8452242" y="2792944"/>
                </a:lnTo>
                <a:cubicBezTo>
                  <a:pt x="8456121" y="2795954"/>
                  <a:pt x="8463301" y="2800118"/>
                  <a:pt x="8469209" y="2797324"/>
                </a:cubicBezTo>
                <a:lnTo>
                  <a:pt x="8470934" y="2795568"/>
                </a:lnTo>
                <a:lnTo>
                  <a:pt x="8455886" y="2791038"/>
                </a:lnTo>
                <a:lnTo>
                  <a:pt x="8458313" y="2784098"/>
                </a:lnTo>
                <a:lnTo>
                  <a:pt x="8452450" y="2781866"/>
                </a:lnTo>
                <a:lnTo>
                  <a:pt x="8460302" y="2778406"/>
                </a:lnTo>
                <a:lnTo>
                  <a:pt x="8461981" y="2773603"/>
                </a:lnTo>
                <a:cubicBezTo>
                  <a:pt x="8466799" y="2773113"/>
                  <a:pt x="8468868" y="2773837"/>
                  <a:pt x="8473008" y="2775284"/>
                </a:cubicBezTo>
                <a:lnTo>
                  <a:pt x="8480920" y="2778050"/>
                </a:lnTo>
                <a:lnTo>
                  <a:pt x="8481315" y="2777198"/>
                </a:lnTo>
                <a:cubicBezTo>
                  <a:pt x="8483692" y="2771964"/>
                  <a:pt x="8486386" y="2767392"/>
                  <a:pt x="8490002" y="2766452"/>
                </a:cubicBezTo>
                <a:cubicBezTo>
                  <a:pt x="8492641" y="2765171"/>
                  <a:pt x="8496225" y="2766424"/>
                  <a:pt x="8499878" y="2763287"/>
                </a:cubicBezTo>
                <a:cubicBezTo>
                  <a:pt x="8502402" y="2762334"/>
                  <a:pt x="8505151" y="2754475"/>
                  <a:pt x="8508154" y="2751113"/>
                </a:cubicBezTo>
                <a:cubicBezTo>
                  <a:pt x="8515495" y="2742655"/>
                  <a:pt x="8525156" y="2752649"/>
                  <a:pt x="8531016" y="2754697"/>
                </a:cubicBezTo>
                <a:cubicBezTo>
                  <a:pt x="8542739" y="2758796"/>
                  <a:pt x="8557101" y="2761607"/>
                  <a:pt x="8569508" y="2763743"/>
                </a:cubicBezTo>
                <a:cubicBezTo>
                  <a:pt x="8577682" y="2764397"/>
                  <a:pt x="8595373" y="2763965"/>
                  <a:pt x="8601127" y="2772592"/>
                </a:cubicBezTo>
                <a:cubicBezTo>
                  <a:pt x="8602050" y="2776223"/>
                  <a:pt x="8601480" y="2780985"/>
                  <a:pt x="8600352" y="2785781"/>
                </a:cubicBezTo>
                <a:lnTo>
                  <a:pt x="8596648" y="2797778"/>
                </a:lnTo>
                <a:lnTo>
                  <a:pt x="8597570" y="2799069"/>
                </a:lnTo>
                <a:cubicBezTo>
                  <a:pt x="8595125" y="2800242"/>
                  <a:pt x="8592681" y="2801413"/>
                  <a:pt x="8592129" y="2797167"/>
                </a:cubicBezTo>
                <a:lnTo>
                  <a:pt x="8593832" y="2796682"/>
                </a:lnTo>
                <a:lnTo>
                  <a:pt x="8585134" y="2787587"/>
                </a:lnTo>
                <a:cubicBezTo>
                  <a:pt x="8572846" y="2778692"/>
                  <a:pt x="8557592" y="2776666"/>
                  <a:pt x="8545165" y="2770668"/>
                </a:cubicBezTo>
                <a:cubicBezTo>
                  <a:pt x="8538409" y="2789989"/>
                  <a:pt x="8557471" y="2785628"/>
                  <a:pt x="8564961" y="2788246"/>
                </a:cubicBezTo>
                <a:cubicBezTo>
                  <a:pt x="8561526" y="2798072"/>
                  <a:pt x="8553351" y="2797418"/>
                  <a:pt x="8548069" y="2799984"/>
                </a:cubicBezTo>
                <a:lnTo>
                  <a:pt x="8544190" y="2802602"/>
                </a:lnTo>
                <a:lnTo>
                  <a:pt x="8545142" y="2807023"/>
                </a:lnTo>
                <a:cubicBezTo>
                  <a:pt x="8541885" y="2809690"/>
                  <a:pt x="8538590" y="2811233"/>
                  <a:pt x="8535311" y="2811989"/>
                </a:cubicBezTo>
                <a:lnTo>
                  <a:pt x="8530082" y="2812126"/>
                </a:lnTo>
                <a:lnTo>
                  <a:pt x="8522244" y="2817417"/>
                </a:lnTo>
                <a:cubicBezTo>
                  <a:pt x="8527417" y="2821430"/>
                  <a:pt x="8531904" y="2827410"/>
                  <a:pt x="8537078" y="2831422"/>
                </a:cubicBezTo>
                <a:cubicBezTo>
                  <a:pt x="8539139" y="2825529"/>
                  <a:pt x="8541307" y="2813056"/>
                  <a:pt x="8548794" y="2815673"/>
                </a:cubicBezTo>
                <a:cubicBezTo>
                  <a:pt x="8543299" y="2831393"/>
                  <a:pt x="8546846" y="2834837"/>
                  <a:pt x="8553647" y="2839420"/>
                </a:cubicBezTo>
                <a:cubicBezTo>
                  <a:pt x="8559507" y="2841469"/>
                  <a:pt x="8570542" y="2847532"/>
                  <a:pt x="8574664" y="2835743"/>
                </a:cubicBezTo>
                <a:cubicBezTo>
                  <a:pt x="8568803" y="2833694"/>
                  <a:pt x="8564895" y="2832327"/>
                  <a:pt x="8560990" y="2830962"/>
                </a:cubicBezTo>
                <a:lnTo>
                  <a:pt x="8564754" y="2820194"/>
                </a:lnTo>
                <a:lnTo>
                  <a:pt x="8554169" y="2816357"/>
                </a:lnTo>
                <a:cubicBezTo>
                  <a:pt x="8556996" y="2808270"/>
                  <a:pt x="8560856" y="2806781"/>
                  <a:pt x="8564751" y="2807576"/>
                </a:cubicBezTo>
                <a:cubicBezTo>
                  <a:pt x="8568647" y="2808372"/>
                  <a:pt x="8572581" y="2811448"/>
                  <a:pt x="8575557" y="2812489"/>
                </a:cubicBezTo>
                <a:lnTo>
                  <a:pt x="8573236" y="2815926"/>
                </a:lnTo>
                <a:lnTo>
                  <a:pt x="8598213" y="2837359"/>
                </a:lnTo>
                <a:cubicBezTo>
                  <a:pt x="8592933" y="2839925"/>
                  <a:pt x="8589607" y="2843171"/>
                  <a:pt x="8585592" y="2848383"/>
                </a:cubicBezTo>
                <a:cubicBezTo>
                  <a:pt x="8589499" y="2849748"/>
                  <a:pt x="8598686" y="2848552"/>
                  <a:pt x="8597205" y="2859059"/>
                </a:cubicBezTo>
                <a:cubicBezTo>
                  <a:pt x="8601907" y="2851882"/>
                  <a:pt x="8601436" y="2840692"/>
                  <a:pt x="8607403" y="2836162"/>
                </a:cubicBezTo>
                <a:cubicBezTo>
                  <a:pt x="8613044" y="2831519"/>
                  <a:pt x="8621438" y="2838863"/>
                  <a:pt x="8627300" y="2840913"/>
                </a:cubicBezTo>
                <a:cubicBezTo>
                  <a:pt x="8627300" y="2840913"/>
                  <a:pt x="8635693" y="2848257"/>
                  <a:pt x="8632366" y="2851506"/>
                </a:cubicBezTo>
                <a:cubicBezTo>
                  <a:pt x="8625710" y="2857998"/>
                  <a:pt x="8619271" y="2851337"/>
                  <a:pt x="8613410" y="2849288"/>
                </a:cubicBezTo>
                <a:cubicBezTo>
                  <a:pt x="8611348" y="2855183"/>
                  <a:pt x="8611243" y="2861761"/>
                  <a:pt x="8609295" y="2867327"/>
                </a:cubicBezTo>
                <a:cubicBezTo>
                  <a:pt x="8636272" y="2852871"/>
                  <a:pt x="8650901" y="2886282"/>
                  <a:pt x="8674124" y="2887786"/>
                </a:cubicBezTo>
                <a:cubicBezTo>
                  <a:pt x="8660081" y="2878835"/>
                  <a:pt x="8647780" y="2870123"/>
                  <a:pt x="8635479" y="2861413"/>
                </a:cubicBezTo>
                <a:cubicBezTo>
                  <a:pt x="8665790" y="2849960"/>
                  <a:pt x="8685367" y="2874444"/>
                  <a:pt x="8709388" y="2887251"/>
                </a:cubicBezTo>
                <a:cubicBezTo>
                  <a:pt x="8699513" y="2890415"/>
                  <a:pt x="8683892" y="2891201"/>
                  <a:pt x="8681617" y="2910253"/>
                </a:cubicBezTo>
                <a:cubicBezTo>
                  <a:pt x="8681403" y="2923407"/>
                  <a:pt x="8701259" y="2910504"/>
                  <a:pt x="8695077" y="2928189"/>
                </a:cubicBezTo>
                <a:cubicBezTo>
                  <a:pt x="8642183" y="2898672"/>
                  <a:pt x="8589291" y="2869155"/>
                  <a:pt x="8534909" y="2843895"/>
                </a:cubicBezTo>
                <a:cubicBezTo>
                  <a:pt x="8508361" y="2832042"/>
                  <a:pt x="8483283" y="2817027"/>
                  <a:pt x="8455933" y="2807466"/>
                </a:cubicBezTo>
                <a:cubicBezTo>
                  <a:pt x="8446167" y="2804052"/>
                  <a:pt x="8430545" y="2804838"/>
                  <a:pt x="8422724" y="2795856"/>
                </a:cubicBezTo>
                <a:cubicBezTo>
                  <a:pt x="8415342" y="2786660"/>
                  <a:pt x="8428072" y="2769058"/>
                  <a:pt x="8431506" y="2759235"/>
                </a:cubicBezTo>
                <a:lnTo>
                  <a:pt x="8406533" y="2751929"/>
                </a:lnTo>
                <a:lnTo>
                  <a:pt x="8404371" y="2753549"/>
                </a:lnTo>
                <a:lnTo>
                  <a:pt x="8405241" y="2751553"/>
                </a:lnTo>
                <a:lnTo>
                  <a:pt x="8384221" y="2745402"/>
                </a:lnTo>
                <a:lnTo>
                  <a:pt x="8383151" y="2746149"/>
                </a:lnTo>
                <a:lnTo>
                  <a:pt x="8383541" y="2745205"/>
                </a:lnTo>
                <a:lnTo>
                  <a:pt x="8354270" y="2736642"/>
                </a:lnTo>
                <a:lnTo>
                  <a:pt x="8369644" y="2752341"/>
                </a:lnTo>
                <a:lnTo>
                  <a:pt x="8372702" y="2749188"/>
                </a:lnTo>
                <a:cubicBezTo>
                  <a:pt x="8373383" y="2749427"/>
                  <a:pt x="8373776" y="2751211"/>
                  <a:pt x="8374562" y="2754780"/>
                </a:cubicBezTo>
                <a:lnTo>
                  <a:pt x="8372940" y="2755420"/>
                </a:lnTo>
                <a:lnTo>
                  <a:pt x="8379836" y="2761395"/>
                </a:lnTo>
                <a:cubicBezTo>
                  <a:pt x="8382870" y="2763594"/>
                  <a:pt x="8386055" y="2765395"/>
                  <a:pt x="8389474" y="2766591"/>
                </a:cubicBezTo>
                <a:cubicBezTo>
                  <a:pt x="8395334" y="2768639"/>
                  <a:pt x="8409696" y="2771454"/>
                  <a:pt x="8404887" y="2785209"/>
                </a:cubicBezTo>
                <a:cubicBezTo>
                  <a:pt x="8379490" y="2776331"/>
                  <a:pt x="8356048" y="2768135"/>
                  <a:pt x="8330979" y="2759371"/>
                </a:cubicBezTo>
                <a:cubicBezTo>
                  <a:pt x="8333039" y="2753476"/>
                  <a:pt x="8337052" y="2748264"/>
                  <a:pt x="8339113" y="2742368"/>
                </a:cubicBezTo>
                <a:lnTo>
                  <a:pt x="8340152" y="2743624"/>
                </a:lnTo>
                <a:lnTo>
                  <a:pt x="8340145" y="2743585"/>
                </a:lnTo>
                <a:cubicBezTo>
                  <a:pt x="8343365" y="2740187"/>
                  <a:pt x="8344170" y="2739337"/>
                  <a:pt x="8344449" y="2740000"/>
                </a:cubicBezTo>
                <a:lnTo>
                  <a:pt x="8344553" y="2740505"/>
                </a:lnTo>
                <a:lnTo>
                  <a:pt x="8344274" y="2737901"/>
                </a:lnTo>
                <a:cubicBezTo>
                  <a:pt x="8345153" y="2730974"/>
                  <a:pt x="8349086" y="2723252"/>
                  <a:pt x="8340810" y="2718704"/>
                </a:cubicBezTo>
                <a:cubicBezTo>
                  <a:pt x="8332997" y="2715973"/>
                  <a:pt x="8323809" y="2717170"/>
                  <a:pt x="8316681" y="2712473"/>
                </a:cubicBezTo>
                <a:cubicBezTo>
                  <a:pt x="8313460" y="2709143"/>
                  <a:pt x="8307598" y="2707092"/>
                  <a:pt x="8301378" y="2707123"/>
                </a:cubicBezTo>
                <a:cubicBezTo>
                  <a:pt x="8299253" y="2706931"/>
                  <a:pt x="8297518" y="2707979"/>
                  <a:pt x="8296054" y="2709810"/>
                </a:cubicBezTo>
                <a:lnTo>
                  <a:pt x="8296016" y="2709885"/>
                </a:lnTo>
                <a:lnTo>
                  <a:pt x="8324637" y="2717968"/>
                </a:lnTo>
                <a:cubicBezTo>
                  <a:pt x="8328763" y="2719411"/>
                  <a:pt x="8347329" y="2725902"/>
                  <a:pt x="8335635" y="2732866"/>
                </a:cubicBezTo>
                <a:lnTo>
                  <a:pt x="8321206" y="2736350"/>
                </a:lnTo>
                <a:lnTo>
                  <a:pt x="8318768" y="2739643"/>
                </a:lnTo>
                <a:lnTo>
                  <a:pt x="8317609" y="2737219"/>
                </a:lnTo>
                <a:lnTo>
                  <a:pt x="8313511" y="2738208"/>
                </a:lnTo>
                <a:lnTo>
                  <a:pt x="8303275" y="2737480"/>
                </a:lnTo>
                <a:lnTo>
                  <a:pt x="8301674" y="2749125"/>
                </a:lnTo>
                <a:cubicBezTo>
                  <a:pt x="8292919" y="2743860"/>
                  <a:pt x="8283839" y="2738481"/>
                  <a:pt x="8274071" y="2735066"/>
                </a:cubicBezTo>
                <a:lnTo>
                  <a:pt x="8274644" y="2734136"/>
                </a:lnTo>
                <a:lnTo>
                  <a:pt x="8228116" y="2726959"/>
                </a:lnTo>
                <a:cubicBezTo>
                  <a:pt x="8207744" y="2722600"/>
                  <a:pt x="8187717" y="2717255"/>
                  <a:pt x="8167946" y="2711449"/>
                </a:cubicBezTo>
                <a:cubicBezTo>
                  <a:pt x="8147318" y="2704238"/>
                  <a:pt x="8125655" y="2694455"/>
                  <a:pt x="8104338" y="2689211"/>
                </a:cubicBezTo>
                <a:cubicBezTo>
                  <a:pt x="8098147" y="2687048"/>
                  <a:pt x="8095394" y="2694928"/>
                  <a:pt x="8089203" y="2699394"/>
                </a:cubicBezTo>
                <a:lnTo>
                  <a:pt x="8083238" y="2699367"/>
                </a:lnTo>
                <a:lnTo>
                  <a:pt x="8232394" y="2754859"/>
                </a:lnTo>
                <a:cubicBezTo>
                  <a:pt x="8290299" y="2775654"/>
                  <a:pt x="8348662" y="2796057"/>
                  <a:pt x="8407105" y="2816489"/>
                </a:cubicBezTo>
                <a:cubicBezTo>
                  <a:pt x="8386883" y="2811626"/>
                  <a:pt x="8366660" y="2806760"/>
                  <a:pt x="8346763" y="2802010"/>
                </a:cubicBezTo>
                <a:cubicBezTo>
                  <a:pt x="8338262" y="2801242"/>
                  <a:pt x="8331135" y="2796545"/>
                  <a:pt x="8321946" y="2797744"/>
                </a:cubicBezTo>
                <a:cubicBezTo>
                  <a:pt x="8315399" y="2797659"/>
                  <a:pt x="8313232" y="2810132"/>
                  <a:pt x="8311171" y="2816028"/>
                </a:cubicBezTo>
                <a:cubicBezTo>
                  <a:pt x="8332080" y="2818928"/>
                  <a:pt x="8359320" y="2815219"/>
                  <a:pt x="8375420" y="2831874"/>
                </a:cubicBezTo>
                <a:cubicBezTo>
                  <a:pt x="8385080" y="2841866"/>
                  <a:pt x="8392101" y="2853139"/>
                  <a:pt x="8402297" y="2830244"/>
                </a:cubicBezTo>
                <a:cubicBezTo>
                  <a:pt x="8409853" y="2808629"/>
                  <a:pt x="8426316" y="2823205"/>
                  <a:pt x="8434129" y="2825935"/>
                </a:cubicBezTo>
                <a:cubicBezTo>
                  <a:pt x="8443211" y="2831317"/>
                  <a:pt x="8455619" y="2833449"/>
                  <a:pt x="8466073" y="2834899"/>
                </a:cubicBezTo>
                <a:cubicBezTo>
                  <a:pt x="8471608" y="2836835"/>
                  <a:pt x="8488613" y="2838367"/>
                  <a:pt x="8489772" y="2847595"/>
                </a:cubicBezTo>
                <a:cubicBezTo>
                  <a:pt x="8492884" y="2857504"/>
                  <a:pt x="8471031" y="2852068"/>
                  <a:pt x="8469766" y="2849421"/>
                </a:cubicBezTo>
                <a:cubicBezTo>
                  <a:pt x="8463904" y="2847373"/>
                  <a:pt x="8458046" y="2845323"/>
                  <a:pt x="8450231" y="2842591"/>
                </a:cubicBezTo>
                <a:cubicBezTo>
                  <a:pt x="8445057" y="2838577"/>
                  <a:pt x="8426895" y="2827818"/>
                  <a:pt x="8418179" y="2840207"/>
                </a:cubicBezTo>
                <a:cubicBezTo>
                  <a:pt x="8414165" y="2845418"/>
                  <a:pt x="8414772" y="2848387"/>
                  <a:pt x="8416870" y="2850224"/>
                </a:cubicBezTo>
                <a:lnTo>
                  <a:pt x="8422468" y="2852584"/>
                </a:lnTo>
                <a:lnTo>
                  <a:pt x="8424319" y="2849106"/>
                </a:lnTo>
                <a:cubicBezTo>
                  <a:pt x="8426994" y="2846475"/>
                  <a:pt x="8430206" y="2845642"/>
                  <a:pt x="8434375" y="2847100"/>
                </a:cubicBezTo>
                <a:cubicBezTo>
                  <a:pt x="8446875" y="2851470"/>
                  <a:pt x="8461461" y="2856569"/>
                  <a:pt x="8473616" y="2860818"/>
                </a:cubicBezTo>
                <a:lnTo>
                  <a:pt x="8470632" y="2866267"/>
                </a:lnTo>
                <a:lnTo>
                  <a:pt x="8532101" y="2882239"/>
                </a:lnTo>
                <a:cubicBezTo>
                  <a:pt x="8530040" y="2888134"/>
                  <a:pt x="8527294" y="2895993"/>
                  <a:pt x="8525232" y="2901887"/>
                </a:cubicBezTo>
                <a:cubicBezTo>
                  <a:pt x="8529140" y="2903254"/>
                  <a:pt x="8533045" y="2904619"/>
                  <a:pt x="8538908" y="2906668"/>
                </a:cubicBezTo>
                <a:cubicBezTo>
                  <a:pt x="8546722" y="2909400"/>
                  <a:pt x="8555802" y="2914779"/>
                  <a:pt x="8565570" y="2918195"/>
                </a:cubicBezTo>
                <a:cubicBezTo>
                  <a:pt x="8583153" y="2924341"/>
                  <a:pt x="8599836" y="2932011"/>
                  <a:pt x="8619372" y="2938840"/>
                </a:cubicBezTo>
                <a:cubicBezTo>
                  <a:pt x="8634311" y="2946270"/>
                  <a:pt x="8650195" y="2956233"/>
                  <a:pt x="8668351" y="2960741"/>
                </a:cubicBezTo>
                <a:cubicBezTo>
                  <a:pt x="8678919" y="2961864"/>
                  <a:pt x="8681452" y="2967160"/>
                  <a:pt x="8675268" y="2984848"/>
                </a:cubicBezTo>
                <a:cubicBezTo>
                  <a:pt x="8645892" y="2969067"/>
                  <a:pt x="8614998" y="2956053"/>
                  <a:pt x="8584104" y="2943044"/>
                </a:cubicBezTo>
                <a:lnTo>
                  <a:pt x="8565110" y="2934872"/>
                </a:lnTo>
                <a:lnTo>
                  <a:pt x="8568132" y="2938830"/>
                </a:lnTo>
                <a:cubicBezTo>
                  <a:pt x="8568438" y="2940863"/>
                  <a:pt x="8568034" y="2943471"/>
                  <a:pt x="8567010" y="2946406"/>
                </a:cubicBezTo>
                <a:cubicBezTo>
                  <a:pt x="8565194" y="2945772"/>
                  <a:pt x="8564177" y="2944319"/>
                  <a:pt x="8563869" y="2942290"/>
                </a:cubicBezTo>
                <a:lnTo>
                  <a:pt x="8564975" y="2934816"/>
                </a:lnTo>
                <a:lnTo>
                  <a:pt x="8537950" y="2923189"/>
                </a:lnTo>
                <a:cubicBezTo>
                  <a:pt x="8522692" y="2916340"/>
                  <a:pt x="8507623" y="2909145"/>
                  <a:pt x="8492935" y="2901254"/>
                </a:cubicBezTo>
                <a:cubicBezTo>
                  <a:pt x="8468912" y="2888446"/>
                  <a:pt x="8443940" y="2866854"/>
                  <a:pt x="8413745" y="2877979"/>
                </a:cubicBezTo>
                <a:cubicBezTo>
                  <a:pt x="8405824" y="2881820"/>
                  <a:pt x="8404663" y="2872599"/>
                  <a:pt x="8402016" y="2867631"/>
                </a:cubicBezTo>
                <a:cubicBezTo>
                  <a:pt x="8398909" y="2863973"/>
                  <a:pt x="8391421" y="2861355"/>
                  <a:pt x="8388202" y="2858024"/>
                </a:cubicBezTo>
                <a:cubicBezTo>
                  <a:pt x="8381645" y="2851691"/>
                  <a:pt x="8369238" y="2849558"/>
                  <a:pt x="8363856" y="2864947"/>
                </a:cubicBezTo>
                <a:cubicBezTo>
                  <a:pt x="8363965" y="2858370"/>
                  <a:pt x="8362117" y="2851111"/>
                  <a:pt x="8362111" y="2844860"/>
                </a:cubicBezTo>
                <a:cubicBezTo>
                  <a:pt x="8344323" y="2858116"/>
                  <a:pt x="8329019" y="2852766"/>
                  <a:pt x="8313391" y="2847303"/>
                </a:cubicBezTo>
                <a:cubicBezTo>
                  <a:pt x="8293855" y="2840472"/>
                  <a:pt x="8275694" y="2829716"/>
                  <a:pt x="8256483" y="2823000"/>
                </a:cubicBezTo>
                <a:cubicBezTo>
                  <a:pt x="8259123" y="2821719"/>
                  <a:pt x="8259810" y="2819754"/>
                  <a:pt x="8261763" y="2820437"/>
                </a:cubicBezTo>
                <a:cubicBezTo>
                  <a:pt x="8260489" y="2811539"/>
                  <a:pt x="8249462" y="2811726"/>
                  <a:pt x="8244754" y="2812653"/>
                </a:cubicBezTo>
                <a:cubicBezTo>
                  <a:pt x="8234414" y="2810877"/>
                  <a:pt x="8226600" y="2808145"/>
                  <a:pt x="8216833" y="2804730"/>
                </a:cubicBezTo>
                <a:cubicBezTo>
                  <a:pt x="8205110" y="2800631"/>
                  <a:pt x="8189228" y="2790669"/>
                  <a:pt x="8173856" y="2809556"/>
                </a:cubicBezTo>
                <a:cubicBezTo>
                  <a:pt x="8168997" y="2779554"/>
                  <a:pt x="8140608" y="2780285"/>
                  <a:pt x="8119699" y="2777385"/>
                </a:cubicBezTo>
                <a:cubicBezTo>
                  <a:pt x="8107978" y="2773288"/>
                  <a:pt x="8082107" y="2753221"/>
                  <a:pt x="8071116" y="2784662"/>
                </a:cubicBezTo>
                <a:cubicBezTo>
                  <a:pt x="8067768" y="2779082"/>
                  <a:pt x="8063507" y="2774288"/>
                  <a:pt x="8058448" y="2770864"/>
                </a:cubicBezTo>
                <a:lnTo>
                  <a:pt x="8048517" y="2767705"/>
                </a:lnTo>
                <a:lnTo>
                  <a:pt x="8044298" y="2771200"/>
                </a:lnTo>
                <a:cubicBezTo>
                  <a:pt x="8041611" y="2771049"/>
                  <a:pt x="8038829" y="2769549"/>
                  <a:pt x="8036807" y="2768843"/>
                </a:cubicBezTo>
                <a:lnTo>
                  <a:pt x="8040299" y="2765444"/>
                </a:lnTo>
                <a:lnTo>
                  <a:pt x="8024510" y="2768645"/>
                </a:lnTo>
                <a:cubicBezTo>
                  <a:pt x="8018867" y="2770807"/>
                  <a:pt x="8013180" y="2773228"/>
                  <a:pt x="8007774" y="2773542"/>
                </a:cubicBezTo>
                <a:cubicBezTo>
                  <a:pt x="7994677" y="2773374"/>
                  <a:pt x="7983642" y="2767311"/>
                  <a:pt x="7971921" y="2763214"/>
                </a:cubicBezTo>
                <a:cubicBezTo>
                  <a:pt x="7960200" y="2759116"/>
                  <a:pt x="7947791" y="2756983"/>
                  <a:pt x="7934443" y="2752316"/>
                </a:cubicBezTo>
                <a:cubicBezTo>
                  <a:pt x="7937083" y="2751036"/>
                  <a:pt x="7937770" y="2749070"/>
                  <a:pt x="7940410" y="2747788"/>
                </a:cubicBezTo>
                <a:lnTo>
                  <a:pt x="7936904" y="2745428"/>
                </a:lnTo>
                <a:lnTo>
                  <a:pt x="7936556" y="2746154"/>
                </a:lnTo>
                <a:cubicBezTo>
                  <a:pt x="7931073" y="2755045"/>
                  <a:pt x="7927511" y="2751638"/>
                  <a:pt x="7921160" y="2749417"/>
                </a:cubicBezTo>
                <a:lnTo>
                  <a:pt x="7926587" y="2740957"/>
                </a:lnTo>
                <a:lnTo>
                  <a:pt x="7918920" y="2740276"/>
                </a:lnTo>
                <a:cubicBezTo>
                  <a:pt x="7910738" y="2740170"/>
                  <a:pt x="7902554" y="2740066"/>
                  <a:pt x="7897430" y="2732762"/>
                </a:cubicBezTo>
                <a:cubicBezTo>
                  <a:pt x="7892621" y="2746517"/>
                  <a:pt x="7889989" y="2754049"/>
                  <a:pt x="7880223" y="2750634"/>
                </a:cubicBezTo>
                <a:cubicBezTo>
                  <a:pt x="7872736" y="2748016"/>
                  <a:pt x="7865492" y="2743648"/>
                  <a:pt x="7856420" y="2744518"/>
                </a:cubicBezTo>
                <a:cubicBezTo>
                  <a:pt x="7836776" y="2744266"/>
                  <a:pt x="7817239" y="2737437"/>
                  <a:pt x="7797129" y="2745841"/>
                </a:cubicBezTo>
                <a:cubicBezTo>
                  <a:pt x="7831279" y="2759987"/>
                  <a:pt x="7868398" y="2772964"/>
                  <a:pt x="7903816" y="2789755"/>
                </a:cubicBezTo>
                <a:cubicBezTo>
                  <a:pt x="7905876" y="2783859"/>
                  <a:pt x="7906089" y="2770703"/>
                  <a:pt x="7912640" y="2770789"/>
                </a:cubicBezTo>
                <a:cubicBezTo>
                  <a:pt x="7919761" y="2769234"/>
                  <a:pt x="7926314" y="2775568"/>
                  <a:pt x="7932176" y="2777617"/>
                </a:cubicBezTo>
                <a:lnTo>
                  <a:pt x="7921869" y="2787371"/>
                </a:lnTo>
                <a:lnTo>
                  <a:pt x="7920846" y="2789027"/>
                </a:lnTo>
                <a:lnTo>
                  <a:pt x="7917383" y="2801114"/>
                </a:lnTo>
                <a:cubicBezTo>
                  <a:pt x="7920496" y="2811021"/>
                  <a:pt x="7934640" y="2807148"/>
                  <a:pt x="7941188" y="2807228"/>
                </a:cubicBezTo>
                <a:cubicBezTo>
                  <a:pt x="7970018" y="2806284"/>
                  <a:pt x="7997838" y="2807188"/>
                  <a:pt x="8023341" y="2809489"/>
                </a:cubicBezTo>
                <a:cubicBezTo>
                  <a:pt x="8037701" y="2812304"/>
                  <a:pt x="8049994" y="2814764"/>
                  <a:pt x="8061146" y="2820501"/>
                </a:cubicBezTo>
                <a:cubicBezTo>
                  <a:pt x="8071854" y="2826449"/>
                  <a:pt x="8079562" y="2835758"/>
                  <a:pt x="8087269" y="2845069"/>
                </a:cubicBezTo>
                <a:lnTo>
                  <a:pt x="8088800" y="2846047"/>
                </a:lnTo>
                <a:lnTo>
                  <a:pt x="8086540" y="2842125"/>
                </a:lnTo>
                <a:cubicBezTo>
                  <a:pt x="8092220" y="2837523"/>
                  <a:pt x="8092220" y="2837523"/>
                  <a:pt x="8091980" y="2844025"/>
                </a:cubicBezTo>
                <a:lnTo>
                  <a:pt x="8089009" y="2846182"/>
                </a:lnTo>
                <a:lnTo>
                  <a:pt x="8095609" y="2850397"/>
                </a:lnTo>
                <a:cubicBezTo>
                  <a:pt x="8104869" y="2853841"/>
                  <a:pt x="8116370" y="2852487"/>
                  <a:pt x="8125433" y="2854000"/>
                </a:cubicBezTo>
                <a:cubicBezTo>
                  <a:pt x="8135201" y="2857414"/>
                  <a:pt x="8138314" y="2867326"/>
                  <a:pt x="8149670" y="2853654"/>
                </a:cubicBezTo>
                <a:cubicBezTo>
                  <a:pt x="8156898" y="2845523"/>
                  <a:pt x="8159543" y="2850490"/>
                  <a:pt x="8164033" y="2856470"/>
                </a:cubicBezTo>
                <a:cubicBezTo>
                  <a:pt x="8167252" y="2859800"/>
                  <a:pt x="8169312" y="2853904"/>
                  <a:pt x="8173215" y="2849020"/>
                </a:cubicBezTo>
                <a:cubicBezTo>
                  <a:pt x="8177688" y="2845623"/>
                  <a:pt x="8179851" y="2852375"/>
                  <a:pt x="8181137" y="2857218"/>
                </a:cubicBezTo>
                <a:lnTo>
                  <a:pt x="8181766" y="2859468"/>
                </a:lnTo>
                <a:lnTo>
                  <a:pt x="8182186" y="2860978"/>
                </a:lnTo>
                <a:cubicBezTo>
                  <a:pt x="8187474" y="2864667"/>
                  <a:pt x="8191055" y="2865917"/>
                  <a:pt x="8197489" y="2866328"/>
                </a:cubicBezTo>
                <a:cubicBezTo>
                  <a:pt x="8226328" y="2871632"/>
                  <a:pt x="8257105" y="2865118"/>
                  <a:pt x="8283442" y="2876530"/>
                </a:cubicBezTo>
                <a:cubicBezTo>
                  <a:pt x="8309418" y="2890021"/>
                  <a:pt x="8332429" y="2904681"/>
                  <a:pt x="8363898" y="2902452"/>
                </a:cubicBezTo>
                <a:lnTo>
                  <a:pt x="8377448" y="2902202"/>
                </a:lnTo>
                <a:lnTo>
                  <a:pt x="8376534" y="2908249"/>
                </a:lnTo>
                <a:cubicBezTo>
                  <a:pt x="8376868" y="2910296"/>
                  <a:pt x="8377992" y="2911791"/>
                  <a:pt x="8380107" y="2912531"/>
                </a:cubicBezTo>
                <a:cubicBezTo>
                  <a:pt x="8381139" y="2909583"/>
                  <a:pt x="8381507" y="2906956"/>
                  <a:pt x="8381133" y="2904895"/>
                </a:cubicBezTo>
                <a:lnTo>
                  <a:pt x="8378918" y="2902174"/>
                </a:lnTo>
                <a:lnTo>
                  <a:pt x="8383926" y="2902081"/>
                </a:lnTo>
                <a:cubicBezTo>
                  <a:pt x="8403621" y="2903800"/>
                  <a:pt x="8422540" y="2910826"/>
                  <a:pt x="8442617" y="2914537"/>
                </a:cubicBezTo>
                <a:cubicBezTo>
                  <a:pt x="8440558" y="2920433"/>
                  <a:pt x="8438495" y="2926328"/>
                  <a:pt x="8436436" y="2932224"/>
                </a:cubicBezTo>
                <a:cubicBezTo>
                  <a:pt x="8491603" y="2942688"/>
                  <a:pt x="8538635" y="2970155"/>
                  <a:pt x="8588308" y="2996342"/>
                </a:cubicBezTo>
                <a:cubicBezTo>
                  <a:pt x="8594491" y="2978659"/>
                  <a:pt x="8570726" y="2990196"/>
                  <a:pt x="8577595" y="2970546"/>
                </a:cubicBezTo>
                <a:cubicBezTo>
                  <a:pt x="8587363" y="2973961"/>
                  <a:pt x="8597130" y="2977375"/>
                  <a:pt x="8606898" y="2980791"/>
                </a:cubicBezTo>
                <a:cubicBezTo>
                  <a:pt x="8614712" y="2983522"/>
                  <a:pt x="8609904" y="2997278"/>
                  <a:pt x="8611750" y="3004537"/>
                </a:cubicBezTo>
                <a:cubicBezTo>
                  <a:pt x="8623107" y="2990867"/>
                  <a:pt x="8628435" y="3012207"/>
                  <a:pt x="8634761" y="3019198"/>
                </a:cubicBezTo>
                <a:cubicBezTo>
                  <a:pt x="8649130" y="3028262"/>
                  <a:pt x="8662804" y="3033044"/>
                  <a:pt x="8678434" y="3038508"/>
                </a:cubicBezTo>
                <a:cubicBezTo>
                  <a:pt x="8701551" y="3046589"/>
                  <a:pt x="8728900" y="3056150"/>
                  <a:pt x="8741819" y="3087129"/>
                </a:cubicBezTo>
                <a:cubicBezTo>
                  <a:pt x="8684912" y="3062825"/>
                  <a:pt x="8629959" y="3039204"/>
                  <a:pt x="8574319" y="3017546"/>
                </a:cubicBezTo>
                <a:cubicBezTo>
                  <a:pt x="8574897" y="3022158"/>
                  <a:pt x="8576745" y="3029419"/>
                  <a:pt x="8577323" y="3034032"/>
                </a:cubicBezTo>
                <a:cubicBezTo>
                  <a:pt x="8558368" y="3031814"/>
                  <a:pt x="8538471" y="3027065"/>
                  <a:pt x="8519514" y="3024849"/>
                </a:cubicBezTo>
                <a:cubicBezTo>
                  <a:pt x="8526965" y="3009811"/>
                  <a:pt x="8534091" y="3014507"/>
                  <a:pt x="8540532" y="3021170"/>
                </a:cubicBezTo>
                <a:cubicBezTo>
                  <a:pt x="8543966" y="3011345"/>
                  <a:pt x="8548668" y="3004168"/>
                  <a:pt x="8541541" y="2999470"/>
                </a:cubicBezTo>
                <a:cubicBezTo>
                  <a:pt x="8534414" y="2994773"/>
                  <a:pt x="8527865" y="2994690"/>
                  <a:pt x="8522005" y="2992640"/>
                </a:cubicBezTo>
                <a:cubicBezTo>
                  <a:pt x="8506377" y="2987177"/>
                  <a:pt x="8492122" y="2977784"/>
                  <a:pt x="8476133" y="2974398"/>
                </a:cubicBezTo>
                <a:lnTo>
                  <a:pt x="8461186" y="2971194"/>
                </a:lnTo>
                <a:lnTo>
                  <a:pt x="8455738" y="2970027"/>
                </a:lnTo>
                <a:cubicBezTo>
                  <a:pt x="8448556" y="2968619"/>
                  <a:pt x="8441547" y="2966719"/>
                  <a:pt x="8436374" y="2962703"/>
                </a:cubicBezTo>
                <a:cubicBezTo>
                  <a:pt x="8431526" y="2958804"/>
                  <a:pt x="8421865" y="2948812"/>
                  <a:pt x="8424871" y="2965298"/>
                </a:cubicBezTo>
                <a:cubicBezTo>
                  <a:pt x="8417637" y="2967180"/>
                  <a:pt x="8408341" y="2974956"/>
                  <a:pt x="8400527" y="2972224"/>
                </a:cubicBezTo>
                <a:cubicBezTo>
                  <a:pt x="8396620" y="2970858"/>
                  <a:pt x="8396040" y="2966245"/>
                  <a:pt x="8393507" y="2960950"/>
                </a:cubicBezTo>
                <a:cubicBezTo>
                  <a:pt x="8392239" y="2958301"/>
                  <a:pt x="8387647" y="2958902"/>
                  <a:pt x="8385692" y="2958217"/>
                </a:cubicBezTo>
                <a:cubicBezTo>
                  <a:pt x="8377878" y="2955487"/>
                  <a:pt x="8360188" y="2955918"/>
                  <a:pt x="8356715" y="2948087"/>
                </a:cubicBezTo>
                <a:cubicBezTo>
                  <a:pt x="8354182" y="2942793"/>
                  <a:pt x="8359570" y="2933649"/>
                  <a:pt x="8361631" y="2927754"/>
                </a:cubicBezTo>
                <a:cubicBezTo>
                  <a:pt x="8353709" y="2931600"/>
                  <a:pt x="8345788" y="2935447"/>
                  <a:pt x="8337180" y="2941258"/>
                </a:cubicBezTo>
                <a:cubicBezTo>
                  <a:pt x="8339928" y="2933397"/>
                  <a:pt x="8341989" y="2927502"/>
                  <a:pt x="8344050" y="2921608"/>
                </a:cubicBezTo>
                <a:cubicBezTo>
                  <a:pt x="8305776" y="2919254"/>
                  <a:pt x="8269924" y="2908925"/>
                  <a:pt x="8233025" y="2902641"/>
                </a:cubicBezTo>
                <a:cubicBezTo>
                  <a:pt x="8196488" y="2894278"/>
                  <a:pt x="8160276" y="2886030"/>
                  <a:pt x="8123050" y="2879629"/>
                </a:cubicBezTo>
                <a:cubicBezTo>
                  <a:pt x="8056162" y="2865066"/>
                  <a:pt x="7988005" y="2847856"/>
                  <a:pt x="7919855" y="2836892"/>
                </a:cubicBezTo>
                <a:lnTo>
                  <a:pt x="7906766" y="2834991"/>
                </a:lnTo>
                <a:lnTo>
                  <a:pt x="7908209" y="2835520"/>
                </a:lnTo>
                <a:lnTo>
                  <a:pt x="7884454" y="2838229"/>
                </a:lnTo>
                <a:lnTo>
                  <a:pt x="7861747" y="2839800"/>
                </a:lnTo>
                <a:lnTo>
                  <a:pt x="7851842" y="2835456"/>
                </a:lnTo>
                <a:lnTo>
                  <a:pt x="7847248" y="2833863"/>
                </a:lnTo>
                <a:lnTo>
                  <a:pt x="7886651" y="2832063"/>
                </a:lnTo>
                <a:lnTo>
                  <a:pt x="7830925" y="2823581"/>
                </a:lnTo>
                <a:cubicBezTo>
                  <a:pt x="7791792" y="2817021"/>
                  <a:pt x="7755274" y="2809123"/>
                  <a:pt x="7757678" y="2802246"/>
                </a:cubicBezTo>
                <a:cubicBezTo>
                  <a:pt x="7757678" y="2802246"/>
                  <a:pt x="7764913" y="2800366"/>
                  <a:pt x="7765601" y="2798401"/>
                </a:cubicBezTo>
                <a:cubicBezTo>
                  <a:pt x="7769615" y="2793188"/>
                  <a:pt x="7759847" y="2789773"/>
                  <a:pt x="7757892" y="2789091"/>
                </a:cubicBezTo>
                <a:cubicBezTo>
                  <a:pt x="7746172" y="2784994"/>
                  <a:pt x="7747118" y="2807375"/>
                  <a:pt x="7734022" y="2807207"/>
                </a:cubicBezTo>
                <a:cubicBezTo>
                  <a:pt x="7726207" y="2804475"/>
                  <a:pt x="7715026" y="2787335"/>
                  <a:pt x="7706311" y="2799723"/>
                </a:cubicBezTo>
                <a:cubicBezTo>
                  <a:pt x="7701610" y="2806900"/>
                  <a:pt x="7694848" y="2819972"/>
                  <a:pt x="7688985" y="2817922"/>
                </a:cubicBezTo>
                <a:cubicBezTo>
                  <a:pt x="7692421" y="2808099"/>
                  <a:pt x="7695168" y="2800239"/>
                  <a:pt x="7698604" y="2790416"/>
                </a:cubicBezTo>
                <a:cubicBezTo>
                  <a:pt x="7682181" y="2793494"/>
                  <a:pt x="7666184" y="2797180"/>
                  <a:pt x="7650446" y="2799347"/>
                </a:cubicBezTo>
                <a:lnTo>
                  <a:pt x="7619827" y="2799238"/>
                </a:lnTo>
                <a:lnTo>
                  <a:pt x="7610216" y="2799977"/>
                </a:lnTo>
                <a:cubicBezTo>
                  <a:pt x="7600364" y="2799925"/>
                  <a:pt x="7590671" y="2799539"/>
                  <a:pt x="7590671" y="2799539"/>
                </a:cubicBezTo>
                <a:cubicBezTo>
                  <a:pt x="7581025" y="2800620"/>
                  <a:pt x="7574813" y="2799840"/>
                  <a:pt x="7569110" y="2799321"/>
                </a:cubicBezTo>
                <a:lnTo>
                  <a:pt x="7554001" y="2800428"/>
                </a:lnTo>
                <a:lnTo>
                  <a:pt x="7553642" y="2801005"/>
                </a:lnTo>
                <a:lnTo>
                  <a:pt x="7579444" y="2803846"/>
                </a:lnTo>
                <a:cubicBezTo>
                  <a:pt x="7590961" y="2804530"/>
                  <a:pt x="7601193" y="2805123"/>
                  <a:pt x="7600556" y="2806465"/>
                </a:cubicBezTo>
                <a:cubicBezTo>
                  <a:pt x="7600240" y="2807135"/>
                  <a:pt x="7597191" y="2808021"/>
                  <a:pt x="7593437" y="2809010"/>
                </a:cubicBezTo>
                <a:lnTo>
                  <a:pt x="7590348" y="2809871"/>
                </a:lnTo>
                <a:lnTo>
                  <a:pt x="7552697" y="2802533"/>
                </a:lnTo>
                <a:lnTo>
                  <a:pt x="7552467" y="2802907"/>
                </a:lnTo>
                <a:lnTo>
                  <a:pt x="7538750" y="2801004"/>
                </a:lnTo>
                <a:lnTo>
                  <a:pt x="7555473" y="2806704"/>
                </a:lnTo>
                <a:lnTo>
                  <a:pt x="7711819" y="2821739"/>
                </a:lnTo>
                <a:lnTo>
                  <a:pt x="7715248" y="2824672"/>
                </a:lnTo>
                <a:lnTo>
                  <a:pt x="7714677" y="2830202"/>
                </a:lnTo>
                <a:lnTo>
                  <a:pt x="7690558" y="2828310"/>
                </a:lnTo>
                <a:lnTo>
                  <a:pt x="7631052" y="2826521"/>
                </a:lnTo>
                <a:lnTo>
                  <a:pt x="7636501" y="2828421"/>
                </a:lnTo>
                <a:lnTo>
                  <a:pt x="7657278" y="2832050"/>
                </a:lnTo>
                <a:lnTo>
                  <a:pt x="7659310" y="2829245"/>
                </a:lnTo>
                <a:cubicBezTo>
                  <a:pt x="7663214" y="2830610"/>
                  <a:pt x="7667802" y="2830018"/>
                  <a:pt x="7671705" y="2831383"/>
                </a:cubicBezTo>
                <a:lnTo>
                  <a:pt x="7693260" y="2837229"/>
                </a:lnTo>
                <a:lnTo>
                  <a:pt x="7718770" y="2839689"/>
                </a:lnTo>
                <a:lnTo>
                  <a:pt x="7722483" y="2839155"/>
                </a:lnTo>
                <a:cubicBezTo>
                  <a:pt x="7725086" y="2839498"/>
                  <a:pt x="7727509" y="2840345"/>
                  <a:pt x="7729448" y="2841023"/>
                </a:cubicBezTo>
                <a:cubicBezTo>
                  <a:pt x="7739147" y="2844414"/>
                  <a:pt x="7751494" y="2846463"/>
                  <a:pt x="7757665" y="2859946"/>
                </a:cubicBezTo>
                <a:cubicBezTo>
                  <a:pt x="7755988" y="2861626"/>
                  <a:pt x="7754799" y="2863473"/>
                  <a:pt x="7753519" y="2865576"/>
                </a:cubicBezTo>
                <a:lnTo>
                  <a:pt x="7750250" y="2870574"/>
                </a:lnTo>
                <a:lnTo>
                  <a:pt x="7750288" y="2871803"/>
                </a:lnTo>
                <a:cubicBezTo>
                  <a:pt x="7749634" y="2873676"/>
                  <a:pt x="7747645" y="2872982"/>
                  <a:pt x="7746335" y="2876728"/>
                </a:cubicBezTo>
                <a:cubicBezTo>
                  <a:pt x="7746663" y="2875791"/>
                  <a:pt x="7747148" y="2872808"/>
                  <a:pt x="7747716" y="2870378"/>
                </a:cubicBezTo>
                <a:lnTo>
                  <a:pt x="7747862" y="2869916"/>
                </a:lnTo>
                <a:lnTo>
                  <a:pt x="7746247" y="2865321"/>
                </a:lnTo>
                <a:cubicBezTo>
                  <a:pt x="7738369" y="2851509"/>
                  <a:pt x="7718667" y="2860185"/>
                  <a:pt x="7706167" y="2857799"/>
                </a:cubicBezTo>
                <a:lnTo>
                  <a:pt x="7709200" y="2847660"/>
                </a:lnTo>
                <a:lnTo>
                  <a:pt x="7696178" y="2846901"/>
                </a:lnTo>
                <a:lnTo>
                  <a:pt x="7692820" y="2854410"/>
                </a:lnTo>
                <a:cubicBezTo>
                  <a:pt x="7689210" y="2857814"/>
                  <a:pt x="7684678" y="2860074"/>
                  <a:pt x="7680382" y="2862966"/>
                </a:cubicBezTo>
                <a:cubicBezTo>
                  <a:pt x="7697367" y="2864510"/>
                  <a:pt x="7715296" y="2868582"/>
                  <a:pt x="7732965" y="2868171"/>
                </a:cubicBezTo>
                <a:cubicBezTo>
                  <a:pt x="7737554" y="2867580"/>
                  <a:pt x="7744780" y="2865712"/>
                  <a:pt x="7745261" y="2876862"/>
                </a:cubicBezTo>
                <a:cubicBezTo>
                  <a:pt x="7752487" y="2874996"/>
                  <a:pt x="7760652" y="2875654"/>
                  <a:pt x="7766510" y="2877700"/>
                </a:cubicBezTo>
                <a:cubicBezTo>
                  <a:pt x="7768662" y="2865278"/>
                  <a:pt x="7762550" y="2858748"/>
                  <a:pt x="7761382" y="2849551"/>
                </a:cubicBezTo>
                <a:cubicBezTo>
                  <a:pt x="7783983" y="2840254"/>
                  <a:pt x="7807408" y="2848444"/>
                  <a:pt x="7828297" y="2851353"/>
                </a:cubicBezTo>
                <a:cubicBezTo>
                  <a:pt x="7852766" y="2855516"/>
                  <a:pt x="7876293" y="2857152"/>
                  <a:pt x="7901085" y="2861427"/>
                </a:cubicBezTo>
                <a:cubicBezTo>
                  <a:pt x="7949080" y="2867226"/>
                  <a:pt x="7997073" y="2873024"/>
                  <a:pt x="8044383" y="2880779"/>
                </a:cubicBezTo>
                <a:cubicBezTo>
                  <a:pt x="8042330" y="2886649"/>
                  <a:pt x="8040278" y="2892519"/>
                  <a:pt x="8037541" y="2900347"/>
                </a:cubicBezTo>
                <a:cubicBezTo>
                  <a:pt x="8039495" y="2901031"/>
                  <a:pt x="8043398" y="2902394"/>
                  <a:pt x="8045351" y="2903078"/>
                </a:cubicBezTo>
                <a:cubicBezTo>
                  <a:pt x="8051205" y="2905124"/>
                  <a:pt x="8059700" y="2905898"/>
                  <a:pt x="8064871" y="2909902"/>
                </a:cubicBezTo>
                <a:cubicBezTo>
                  <a:pt x="8066821" y="2910584"/>
                  <a:pt x="8073949" y="2915271"/>
                  <a:pt x="8074532" y="2919868"/>
                </a:cubicBezTo>
                <a:cubicBezTo>
                  <a:pt x="8075115" y="2924465"/>
                  <a:pt x="8048369" y="2919508"/>
                  <a:pt x="8046418" y="2918824"/>
                </a:cubicBezTo>
                <a:cubicBezTo>
                  <a:pt x="8034706" y="2914728"/>
                  <a:pt x="8022634" y="2912706"/>
                  <a:pt x="8010921" y="2908611"/>
                </a:cubicBezTo>
                <a:cubicBezTo>
                  <a:pt x="7982224" y="2902969"/>
                  <a:pt x="7953851" y="2897444"/>
                  <a:pt x="7925153" y="2891803"/>
                </a:cubicBezTo>
                <a:cubicBezTo>
                  <a:pt x="7914710" y="2890348"/>
                  <a:pt x="7904263" y="2888893"/>
                  <a:pt x="7894828" y="2885593"/>
                </a:cubicBezTo>
                <a:cubicBezTo>
                  <a:pt x="7888971" y="2883547"/>
                  <a:pt x="7881847" y="2878858"/>
                  <a:pt x="7873938" y="2882682"/>
                </a:cubicBezTo>
                <a:cubicBezTo>
                  <a:pt x="7864194" y="2885494"/>
                  <a:pt x="7869947" y="2894098"/>
                  <a:pt x="7873851" y="2895464"/>
                </a:cubicBezTo>
                <a:cubicBezTo>
                  <a:pt x="7879708" y="2897510"/>
                  <a:pt x="7884181" y="2897244"/>
                  <a:pt x="7890836" y="2897014"/>
                </a:cubicBezTo>
                <a:cubicBezTo>
                  <a:pt x="7896366" y="2898947"/>
                  <a:pt x="7907383" y="2898766"/>
                  <a:pt x="7911187" y="2906685"/>
                </a:cubicBezTo>
                <a:cubicBezTo>
                  <a:pt x="7916372" y="2916918"/>
                  <a:pt x="7901340" y="2916056"/>
                  <a:pt x="7898702" y="2917328"/>
                </a:cubicBezTo>
                <a:cubicBezTo>
                  <a:pt x="7869646" y="2913759"/>
                  <a:pt x="7843585" y="2906845"/>
                  <a:pt x="7816480" y="2903957"/>
                </a:cubicBezTo>
                <a:cubicBezTo>
                  <a:pt x="7758399" y="2894630"/>
                  <a:pt x="7700645" y="2885421"/>
                  <a:pt x="7642893" y="2876212"/>
                </a:cubicBezTo>
                <a:cubicBezTo>
                  <a:pt x="7648364" y="2860555"/>
                  <a:pt x="7656657" y="2874437"/>
                  <a:pt x="7662612" y="2869928"/>
                </a:cubicBezTo>
                <a:cubicBezTo>
                  <a:pt x="7666567" y="2868018"/>
                  <a:pt x="7662883" y="2862886"/>
                  <a:pt x="7658055" y="2857904"/>
                </a:cubicBezTo>
                <a:lnTo>
                  <a:pt x="7648772" y="2848868"/>
                </a:lnTo>
                <a:lnTo>
                  <a:pt x="7636383" y="2849184"/>
                </a:lnTo>
                <a:lnTo>
                  <a:pt x="7632377" y="2849611"/>
                </a:lnTo>
                <a:lnTo>
                  <a:pt x="7632150" y="2850262"/>
                </a:lnTo>
                <a:lnTo>
                  <a:pt x="7640155" y="2851080"/>
                </a:lnTo>
                <a:cubicBezTo>
                  <a:pt x="7667385" y="2854573"/>
                  <a:pt x="7632933" y="2854668"/>
                  <a:pt x="7623700" y="2858019"/>
                </a:cubicBezTo>
                <a:cubicBezTo>
                  <a:pt x="7625859" y="2858839"/>
                  <a:pt x="7628019" y="2859660"/>
                  <a:pt x="7630177" y="2860482"/>
                </a:cubicBezTo>
                <a:cubicBezTo>
                  <a:pt x="7628019" y="2859660"/>
                  <a:pt x="7640040" y="2873733"/>
                  <a:pt x="7638557" y="2876864"/>
                </a:cubicBezTo>
                <a:cubicBezTo>
                  <a:pt x="7636013" y="2882231"/>
                  <a:pt x="7584430" y="2885310"/>
                  <a:pt x="7576321" y="2885392"/>
                </a:cubicBezTo>
                <a:cubicBezTo>
                  <a:pt x="7545953" y="2893902"/>
                  <a:pt x="7634358" y="2891101"/>
                  <a:pt x="7631603" y="2896916"/>
                </a:cubicBezTo>
                <a:cubicBezTo>
                  <a:pt x="7631507" y="2898462"/>
                  <a:pt x="7628063" y="2899792"/>
                  <a:pt x="7623396" y="2900928"/>
                </a:cubicBezTo>
                <a:lnTo>
                  <a:pt x="7618539" y="2901821"/>
                </a:lnTo>
                <a:lnTo>
                  <a:pt x="7554281" y="2887200"/>
                </a:lnTo>
                <a:cubicBezTo>
                  <a:pt x="7548020" y="2885740"/>
                  <a:pt x="7518767" y="2874093"/>
                  <a:pt x="7515456" y="2878481"/>
                </a:cubicBezTo>
                <a:cubicBezTo>
                  <a:pt x="7512400" y="2882530"/>
                  <a:pt x="7537217" y="2886506"/>
                  <a:pt x="7538959" y="2887992"/>
                </a:cubicBezTo>
                <a:cubicBezTo>
                  <a:pt x="7562885" y="2892876"/>
                  <a:pt x="7584926" y="2897953"/>
                  <a:pt x="7606211" y="2903286"/>
                </a:cubicBezTo>
                <a:lnTo>
                  <a:pt x="7607981" y="2903761"/>
                </a:lnTo>
                <a:lnTo>
                  <a:pt x="7607852" y="2903785"/>
                </a:lnTo>
                <a:cubicBezTo>
                  <a:pt x="7597878" y="2905335"/>
                  <a:pt x="7591515" y="2906214"/>
                  <a:pt x="7605766" y="2906619"/>
                </a:cubicBezTo>
                <a:lnTo>
                  <a:pt x="7627949" y="2909120"/>
                </a:lnTo>
                <a:lnTo>
                  <a:pt x="7668928" y="2920117"/>
                </a:lnTo>
                <a:lnTo>
                  <a:pt x="7674670" y="2921375"/>
                </a:lnTo>
                <a:lnTo>
                  <a:pt x="7654516" y="2923632"/>
                </a:lnTo>
                <a:lnTo>
                  <a:pt x="7633612" y="2925380"/>
                </a:lnTo>
                <a:lnTo>
                  <a:pt x="7637551" y="2929792"/>
                </a:lnTo>
                <a:lnTo>
                  <a:pt x="7637027" y="2934403"/>
                </a:lnTo>
                <a:lnTo>
                  <a:pt x="7638381" y="2934263"/>
                </a:lnTo>
                <a:cubicBezTo>
                  <a:pt x="7644785" y="2933862"/>
                  <a:pt x="7648970" y="2934661"/>
                  <a:pt x="7648142" y="2939097"/>
                </a:cubicBezTo>
                <a:cubicBezTo>
                  <a:pt x="7648461" y="2938426"/>
                  <a:pt x="7646600" y="2938543"/>
                  <a:pt x="7643486" y="2939149"/>
                </a:cubicBezTo>
                <a:lnTo>
                  <a:pt x="7635171" y="2941184"/>
                </a:lnTo>
                <a:lnTo>
                  <a:pt x="7629915" y="2954346"/>
                </a:lnTo>
                <a:cubicBezTo>
                  <a:pt x="7627410" y="2953471"/>
                  <a:pt x="7626160" y="2951819"/>
                  <a:pt x="7625749" y="2949681"/>
                </a:cubicBezTo>
                <a:lnTo>
                  <a:pt x="7626436" y="2943619"/>
                </a:lnTo>
                <a:lnTo>
                  <a:pt x="7606595" y="2949687"/>
                </a:lnTo>
                <a:cubicBezTo>
                  <a:pt x="7606595" y="2949687"/>
                  <a:pt x="7589487" y="2946349"/>
                  <a:pt x="7593781" y="2954315"/>
                </a:cubicBezTo>
                <a:cubicBezTo>
                  <a:pt x="7593781" y="2954315"/>
                  <a:pt x="7607482" y="2953192"/>
                  <a:pt x="7615233" y="2952973"/>
                </a:cubicBezTo>
                <a:cubicBezTo>
                  <a:pt x="7615208" y="2959296"/>
                  <a:pt x="7614825" y="2965485"/>
                  <a:pt x="7614825" y="2965485"/>
                </a:cubicBezTo>
                <a:cubicBezTo>
                  <a:pt x="7619144" y="2967129"/>
                  <a:pt x="7644384" y="2964057"/>
                  <a:pt x="7653383" y="2967481"/>
                </a:cubicBezTo>
                <a:cubicBezTo>
                  <a:pt x="7653383" y="2967481"/>
                  <a:pt x="7666699" y="2972544"/>
                  <a:pt x="7645249" y="2973887"/>
                </a:cubicBezTo>
                <a:cubicBezTo>
                  <a:pt x="7628817" y="2974501"/>
                  <a:pt x="7641842" y="2969425"/>
                  <a:pt x="7630977" y="2975322"/>
                </a:cubicBezTo>
                <a:cubicBezTo>
                  <a:pt x="7638412" y="2971287"/>
                  <a:pt x="7638703" y="2981427"/>
                  <a:pt x="7634000" y="2985972"/>
                </a:cubicBezTo>
                <a:cubicBezTo>
                  <a:pt x="7634858" y="2985507"/>
                  <a:pt x="7632379" y="2985192"/>
                  <a:pt x="7628158" y="2985021"/>
                </a:cubicBezTo>
                <a:lnTo>
                  <a:pt x="7614631" y="2984958"/>
                </a:lnTo>
                <a:lnTo>
                  <a:pt x="7614115" y="2984834"/>
                </a:lnTo>
                <a:cubicBezTo>
                  <a:pt x="7567753" y="2973704"/>
                  <a:pt x="7521607" y="2962762"/>
                  <a:pt x="7477523" y="2952608"/>
                </a:cubicBezTo>
                <a:lnTo>
                  <a:pt x="7447585" y="2947821"/>
                </a:lnTo>
                <a:lnTo>
                  <a:pt x="7448105" y="2948311"/>
                </a:lnTo>
                <a:cubicBezTo>
                  <a:pt x="7448558" y="2949928"/>
                  <a:pt x="7448284" y="2952167"/>
                  <a:pt x="7447193" y="2955285"/>
                </a:cubicBezTo>
                <a:lnTo>
                  <a:pt x="7445253" y="2947448"/>
                </a:lnTo>
                <a:lnTo>
                  <a:pt x="7440518" y="2946691"/>
                </a:lnTo>
                <a:lnTo>
                  <a:pt x="7438050" y="2952117"/>
                </a:lnTo>
                <a:cubicBezTo>
                  <a:pt x="7432249" y="2950088"/>
                  <a:pt x="7428381" y="2948736"/>
                  <a:pt x="7424512" y="2947384"/>
                </a:cubicBezTo>
                <a:lnTo>
                  <a:pt x="7426526" y="2944453"/>
                </a:lnTo>
                <a:lnTo>
                  <a:pt x="7340092" y="2930633"/>
                </a:lnTo>
                <a:lnTo>
                  <a:pt x="7335615" y="2931984"/>
                </a:lnTo>
                <a:cubicBezTo>
                  <a:pt x="7328895" y="2934013"/>
                  <a:pt x="7322474" y="2934768"/>
                  <a:pt x="7318881" y="2929936"/>
                </a:cubicBezTo>
                <a:lnTo>
                  <a:pt x="7317746" y="2927201"/>
                </a:lnTo>
                <a:lnTo>
                  <a:pt x="7317394" y="2927181"/>
                </a:lnTo>
                <a:lnTo>
                  <a:pt x="7318421" y="2931836"/>
                </a:lnTo>
                <a:cubicBezTo>
                  <a:pt x="7315923" y="2933159"/>
                  <a:pt x="7313425" y="2934482"/>
                  <a:pt x="7312978" y="2929933"/>
                </a:cubicBezTo>
                <a:lnTo>
                  <a:pt x="7315105" y="2927053"/>
                </a:lnTo>
                <a:lnTo>
                  <a:pt x="7284490" y="2925333"/>
                </a:lnTo>
                <a:lnTo>
                  <a:pt x="7283946" y="2929014"/>
                </a:lnTo>
                <a:lnTo>
                  <a:pt x="7275051" y="2924802"/>
                </a:lnTo>
                <a:lnTo>
                  <a:pt x="7262374" y="2924090"/>
                </a:lnTo>
                <a:lnTo>
                  <a:pt x="7263687" y="2931682"/>
                </a:lnTo>
                <a:cubicBezTo>
                  <a:pt x="7261874" y="2931048"/>
                  <a:pt x="7260684" y="2930082"/>
                  <a:pt x="7260290" y="2928298"/>
                </a:cubicBezTo>
                <a:lnTo>
                  <a:pt x="7261001" y="2924013"/>
                </a:lnTo>
                <a:lnTo>
                  <a:pt x="7239599" y="2922810"/>
                </a:lnTo>
                <a:lnTo>
                  <a:pt x="7218064" y="2923655"/>
                </a:lnTo>
                <a:lnTo>
                  <a:pt x="7218645" y="2931374"/>
                </a:lnTo>
                <a:lnTo>
                  <a:pt x="7232177" y="2932635"/>
                </a:lnTo>
                <a:lnTo>
                  <a:pt x="7237552" y="2932268"/>
                </a:lnTo>
                <a:lnTo>
                  <a:pt x="7241006" y="2933458"/>
                </a:lnTo>
                <a:lnTo>
                  <a:pt x="7282724" y="2937349"/>
                </a:lnTo>
                <a:lnTo>
                  <a:pt x="7307146" y="2939615"/>
                </a:lnTo>
                <a:lnTo>
                  <a:pt x="7311953" y="2929469"/>
                </a:lnTo>
                <a:lnTo>
                  <a:pt x="7310838" y="2939958"/>
                </a:lnTo>
                <a:lnTo>
                  <a:pt x="7409017" y="2949072"/>
                </a:lnTo>
                <a:cubicBezTo>
                  <a:pt x="7480441" y="2961752"/>
                  <a:pt x="7553067" y="2979341"/>
                  <a:pt x="7624670" y="2998831"/>
                </a:cubicBezTo>
                <a:lnTo>
                  <a:pt x="7626770" y="2999499"/>
                </a:lnTo>
                <a:lnTo>
                  <a:pt x="7615382" y="3000946"/>
                </a:lnTo>
                <a:lnTo>
                  <a:pt x="7613801" y="3001640"/>
                </a:lnTo>
                <a:lnTo>
                  <a:pt x="7610591" y="3000685"/>
                </a:lnTo>
                <a:cubicBezTo>
                  <a:pt x="7540661" y="2989278"/>
                  <a:pt x="7483352" y="2971447"/>
                  <a:pt x="7401159" y="2956233"/>
                </a:cubicBezTo>
                <a:lnTo>
                  <a:pt x="7360271" y="2951371"/>
                </a:lnTo>
                <a:lnTo>
                  <a:pt x="7363173" y="2955863"/>
                </a:lnTo>
                <a:lnTo>
                  <a:pt x="7354474" y="2959904"/>
                </a:lnTo>
                <a:lnTo>
                  <a:pt x="7399308" y="2965192"/>
                </a:lnTo>
                <a:cubicBezTo>
                  <a:pt x="7410332" y="2967386"/>
                  <a:pt x="7449226" y="2969509"/>
                  <a:pt x="7439875" y="2975397"/>
                </a:cubicBezTo>
                <a:cubicBezTo>
                  <a:pt x="7442861" y="2977945"/>
                  <a:pt x="7446095" y="2980704"/>
                  <a:pt x="7450645" y="2977929"/>
                </a:cubicBezTo>
                <a:lnTo>
                  <a:pt x="7514123" y="2993000"/>
                </a:lnTo>
                <a:lnTo>
                  <a:pt x="7514691" y="2989047"/>
                </a:lnTo>
                <a:cubicBezTo>
                  <a:pt x="7517487" y="2990024"/>
                  <a:pt x="7521862" y="2989921"/>
                  <a:pt x="7524859" y="2991514"/>
                </a:cubicBezTo>
                <a:cubicBezTo>
                  <a:pt x="7526359" y="2992309"/>
                  <a:pt x="7527513" y="2993529"/>
                  <a:pt x="7527954" y="2995521"/>
                </a:cubicBezTo>
                <a:lnTo>
                  <a:pt x="7527852" y="2996258"/>
                </a:lnTo>
                <a:lnTo>
                  <a:pt x="7531040" y="2997016"/>
                </a:lnTo>
                <a:cubicBezTo>
                  <a:pt x="7558401" y="3003581"/>
                  <a:pt x="7586379" y="3011089"/>
                  <a:pt x="7615142" y="3021760"/>
                </a:cubicBezTo>
                <a:lnTo>
                  <a:pt x="7540957" y="3005401"/>
                </a:lnTo>
                <a:lnTo>
                  <a:pt x="7542254" y="3010501"/>
                </a:lnTo>
                <a:cubicBezTo>
                  <a:pt x="7539822" y="3010817"/>
                  <a:pt x="7537755" y="3010094"/>
                  <a:pt x="7537085" y="3008693"/>
                </a:cubicBezTo>
                <a:lnTo>
                  <a:pt x="7539109" y="3004994"/>
                </a:lnTo>
                <a:lnTo>
                  <a:pt x="7527905" y="3002524"/>
                </a:lnTo>
                <a:lnTo>
                  <a:pt x="7527017" y="3002320"/>
                </a:lnTo>
                <a:lnTo>
                  <a:pt x="7526764" y="3004155"/>
                </a:lnTo>
                <a:cubicBezTo>
                  <a:pt x="7523803" y="3003119"/>
                  <a:pt x="7519428" y="3003223"/>
                  <a:pt x="7516471" y="3001644"/>
                </a:cubicBezTo>
                <a:lnTo>
                  <a:pt x="7514880" y="2999547"/>
                </a:lnTo>
                <a:lnTo>
                  <a:pt x="7485000" y="2992717"/>
                </a:lnTo>
                <a:lnTo>
                  <a:pt x="7482552" y="2996369"/>
                </a:lnTo>
                <a:lnTo>
                  <a:pt x="7509056" y="3001349"/>
                </a:lnTo>
                <a:cubicBezTo>
                  <a:pt x="7543513" y="3010571"/>
                  <a:pt x="7576850" y="3021818"/>
                  <a:pt x="7608742" y="3033494"/>
                </a:cubicBezTo>
                <a:cubicBezTo>
                  <a:pt x="7568392" y="3026524"/>
                  <a:pt x="7528433" y="3018224"/>
                  <a:pt x="7488063" y="3010060"/>
                </a:cubicBezTo>
                <a:lnTo>
                  <a:pt x="7412075" y="2996103"/>
                </a:lnTo>
                <a:lnTo>
                  <a:pt x="7394626" y="2999074"/>
                </a:lnTo>
                <a:lnTo>
                  <a:pt x="7488833" y="3016004"/>
                </a:lnTo>
                <a:lnTo>
                  <a:pt x="7584675" y="3039440"/>
                </a:lnTo>
                <a:lnTo>
                  <a:pt x="7620591" y="3040847"/>
                </a:lnTo>
                <a:cubicBezTo>
                  <a:pt x="7669051" y="3044657"/>
                  <a:pt x="7716368" y="3052806"/>
                  <a:pt x="7761573" y="3068610"/>
                </a:cubicBezTo>
                <a:cubicBezTo>
                  <a:pt x="7733405" y="3067604"/>
                  <a:pt x="7705292" y="3068275"/>
                  <a:pt x="7677307" y="3069494"/>
                </a:cubicBezTo>
                <a:lnTo>
                  <a:pt x="7663329" y="3070191"/>
                </a:lnTo>
                <a:lnTo>
                  <a:pt x="7667625" y="3071805"/>
                </a:lnTo>
                <a:cubicBezTo>
                  <a:pt x="7670164" y="3072168"/>
                  <a:pt x="7672109" y="3072027"/>
                  <a:pt x="7675114" y="3072925"/>
                </a:cubicBezTo>
                <a:cubicBezTo>
                  <a:pt x="7690647" y="3076193"/>
                  <a:pt x="7701637" y="3081686"/>
                  <a:pt x="7684571" y="3080993"/>
                </a:cubicBezTo>
                <a:cubicBezTo>
                  <a:pt x="7669783" y="3078636"/>
                  <a:pt x="7658503" y="3076780"/>
                  <a:pt x="7647794" y="3074574"/>
                </a:cubicBezTo>
                <a:lnTo>
                  <a:pt x="7635948" y="3071557"/>
                </a:lnTo>
                <a:lnTo>
                  <a:pt x="7604422" y="3073129"/>
                </a:lnTo>
                <a:lnTo>
                  <a:pt x="7615919" y="3076361"/>
                </a:lnTo>
                <a:cubicBezTo>
                  <a:pt x="7622524" y="3078113"/>
                  <a:pt x="7628345" y="3079614"/>
                  <a:pt x="7631348" y="3080513"/>
                </a:cubicBezTo>
                <a:lnTo>
                  <a:pt x="7633109" y="3084633"/>
                </a:lnTo>
                <a:lnTo>
                  <a:pt x="7683619" y="3085567"/>
                </a:lnTo>
                <a:cubicBezTo>
                  <a:pt x="7724565" y="3086620"/>
                  <a:pt x="7766781" y="3090324"/>
                  <a:pt x="7805987" y="3097399"/>
                </a:cubicBezTo>
                <a:cubicBezTo>
                  <a:pt x="7826588" y="3100181"/>
                  <a:pt x="7847513" y="3103075"/>
                  <a:pt x="7865795" y="3107257"/>
                </a:cubicBezTo>
                <a:cubicBezTo>
                  <a:pt x="7882121" y="3110754"/>
                  <a:pt x="7896746" y="3118077"/>
                  <a:pt x="7915136" y="3109402"/>
                </a:cubicBezTo>
                <a:cubicBezTo>
                  <a:pt x="7983340" y="3126615"/>
                  <a:pt x="8052233" y="3141859"/>
                  <a:pt x="8119060" y="3163010"/>
                </a:cubicBezTo>
                <a:cubicBezTo>
                  <a:pt x="8122970" y="3164377"/>
                  <a:pt x="8140564" y="3170528"/>
                  <a:pt x="8129301" y="3177642"/>
                </a:cubicBezTo>
                <a:cubicBezTo>
                  <a:pt x="8115511" y="3185715"/>
                  <a:pt x="8101023" y="3183230"/>
                  <a:pt x="8086077" y="3182056"/>
                </a:cubicBezTo>
                <a:cubicBezTo>
                  <a:pt x="8045819" y="3179034"/>
                  <a:pt x="8007298" y="3169988"/>
                  <a:pt x="7969793" y="3159088"/>
                </a:cubicBezTo>
                <a:cubicBezTo>
                  <a:pt x="7950246" y="3152254"/>
                  <a:pt x="7929758" y="3142880"/>
                  <a:pt x="7909521" y="3138016"/>
                </a:cubicBezTo>
                <a:cubicBezTo>
                  <a:pt x="7903656" y="3135966"/>
                  <a:pt x="7900902" y="3143845"/>
                  <a:pt x="7894927" y="3148386"/>
                </a:cubicBezTo>
                <a:cubicBezTo>
                  <a:pt x="7888951" y="3152929"/>
                  <a:pt x="7880552" y="3145571"/>
                  <a:pt x="7876645" y="3144205"/>
                </a:cubicBezTo>
                <a:cubicBezTo>
                  <a:pt x="7837182" y="3132621"/>
                  <a:pt x="7797035" y="3123005"/>
                  <a:pt x="7756452" y="3119869"/>
                </a:cubicBezTo>
                <a:cubicBezTo>
                  <a:pt x="7673642" y="3107829"/>
                  <a:pt x="7590732" y="3107579"/>
                  <a:pt x="7504604" y="3110256"/>
                </a:cubicBezTo>
                <a:cubicBezTo>
                  <a:pt x="7462966" y="3111174"/>
                  <a:pt x="7420317" y="3113944"/>
                  <a:pt x="7378681" y="3114863"/>
                </a:cubicBezTo>
                <a:cubicBezTo>
                  <a:pt x="7369485" y="3116068"/>
                  <a:pt x="7358333" y="3116590"/>
                  <a:pt x="7346492" y="3119082"/>
                </a:cubicBezTo>
                <a:cubicBezTo>
                  <a:pt x="7339938" y="3119001"/>
                  <a:pt x="7330169" y="3121847"/>
                  <a:pt x="7328210" y="3114901"/>
                </a:cubicBezTo>
                <a:cubicBezTo>
                  <a:pt x="7324863" y="3109310"/>
                  <a:pt x="7327445" y="3101924"/>
                  <a:pt x="7331580" y="3094804"/>
                </a:cubicBezTo>
                <a:lnTo>
                  <a:pt x="7337535" y="3086119"/>
                </a:lnTo>
                <a:lnTo>
                  <a:pt x="7279957" y="3087574"/>
                </a:lnTo>
                <a:lnTo>
                  <a:pt x="7277013" y="3094294"/>
                </a:lnTo>
                <a:cubicBezTo>
                  <a:pt x="7289394" y="3096424"/>
                  <a:pt x="7301089" y="3100512"/>
                  <a:pt x="7310733" y="3110474"/>
                </a:cubicBezTo>
                <a:lnTo>
                  <a:pt x="7288288" y="3115391"/>
                </a:lnTo>
                <a:lnTo>
                  <a:pt x="7302860" y="3118315"/>
                </a:lnTo>
                <a:cubicBezTo>
                  <a:pt x="7316613" y="3121313"/>
                  <a:pt x="7364224" y="3121318"/>
                  <a:pt x="7384601" y="3127607"/>
                </a:cubicBezTo>
                <a:cubicBezTo>
                  <a:pt x="7411603" y="3137185"/>
                  <a:pt x="7345138" y="3127814"/>
                  <a:pt x="7337500" y="3127854"/>
                </a:cubicBezTo>
                <a:cubicBezTo>
                  <a:pt x="7305798" y="3123927"/>
                  <a:pt x="7287655" y="3122743"/>
                  <a:pt x="7268526" y="3121628"/>
                </a:cubicBezTo>
                <a:lnTo>
                  <a:pt x="7261745" y="3121205"/>
                </a:lnTo>
                <a:lnTo>
                  <a:pt x="7253828" y="3122940"/>
                </a:lnTo>
                <a:cubicBezTo>
                  <a:pt x="7234960" y="3126457"/>
                  <a:pt x="7216305" y="3128723"/>
                  <a:pt x="7198188" y="3127881"/>
                </a:cubicBezTo>
                <a:lnTo>
                  <a:pt x="7193011" y="3127741"/>
                </a:lnTo>
                <a:lnTo>
                  <a:pt x="7215901" y="3129354"/>
                </a:lnTo>
                <a:cubicBezTo>
                  <a:pt x="7224719" y="3130298"/>
                  <a:pt x="7230576" y="3132250"/>
                  <a:pt x="7229821" y="3137626"/>
                </a:cubicBezTo>
                <a:cubicBezTo>
                  <a:pt x="7231343" y="3134549"/>
                  <a:pt x="7185776" y="3139392"/>
                  <a:pt x="7173306" y="3141503"/>
                </a:cubicBezTo>
                <a:cubicBezTo>
                  <a:pt x="7173306" y="3141503"/>
                  <a:pt x="7149360" y="3133443"/>
                  <a:pt x="7155996" y="3144407"/>
                </a:cubicBezTo>
                <a:cubicBezTo>
                  <a:pt x="7155996" y="3144407"/>
                  <a:pt x="7174839" y="3146098"/>
                  <a:pt x="7185534" y="3147578"/>
                </a:cubicBezTo>
                <a:lnTo>
                  <a:pt x="7185827" y="3154391"/>
                </a:lnTo>
                <a:lnTo>
                  <a:pt x="7186607" y="3154543"/>
                </a:lnTo>
                <a:cubicBezTo>
                  <a:pt x="7190721" y="3155704"/>
                  <a:pt x="7194205" y="3158031"/>
                  <a:pt x="7195351" y="3163970"/>
                </a:cubicBezTo>
                <a:lnTo>
                  <a:pt x="7182109" y="3167674"/>
                </a:lnTo>
                <a:lnTo>
                  <a:pt x="7189649" y="3167670"/>
                </a:lnTo>
                <a:cubicBezTo>
                  <a:pt x="7196903" y="3167980"/>
                  <a:pt x="7203075" y="3168702"/>
                  <a:pt x="7207240" y="3170124"/>
                </a:cubicBezTo>
                <a:cubicBezTo>
                  <a:pt x="7211908" y="3171034"/>
                  <a:pt x="7206316" y="3174819"/>
                  <a:pt x="7210984" y="3175730"/>
                </a:cubicBezTo>
                <a:lnTo>
                  <a:pt x="7215379" y="3176035"/>
                </a:lnTo>
                <a:lnTo>
                  <a:pt x="7215518" y="3175900"/>
                </a:lnTo>
                <a:cubicBezTo>
                  <a:pt x="7212282" y="3172569"/>
                  <a:pt x="7190463" y="3160540"/>
                  <a:pt x="7205059" y="3150243"/>
                </a:cubicBezTo>
                <a:cubicBezTo>
                  <a:pt x="7213566" y="3144785"/>
                  <a:pt x="7223037" y="3148097"/>
                  <a:pt x="7229599" y="3148191"/>
                </a:cubicBezTo>
                <a:cubicBezTo>
                  <a:pt x="7236168" y="3148286"/>
                  <a:pt x="7242045" y="3150342"/>
                  <a:pt x="7246324" y="3149637"/>
                </a:cubicBezTo>
                <a:cubicBezTo>
                  <a:pt x="7246554" y="3156319"/>
                  <a:pt x="7246931" y="3160482"/>
                  <a:pt x="7246836" y="3167049"/>
                </a:cubicBezTo>
                <a:cubicBezTo>
                  <a:pt x="7240956" y="3164993"/>
                  <a:pt x="7235404" y="3163052"/>
                  <a:pt x="7229525" y="3160997"/>
                </a:cubicBezTo>
                <a:cubicBezTo>
                  <a:pt x="7226439" y="3169819"/>
                  <a:pt x="7228842" y="3173957"/>
                  <a:pt x="7232708" y="3176134"/>
                </a:cubicBezTo>
                <a:lnTo>
                  <a:pt x="7234351" y="3176597"/>
                </a:lnTo>
                <a:lnTo>
                  <a:pt x="7241767" y="3176064"/>
                </a:lnTo>
                <a:lnTo>
                  <a:pt x="7245284" y="3178692"/>
                </a:lnTo>
                <a:lnTo>
                  <a:pt x="7244524" y="3179451"/>
                </a:lnTo>
                <a:lnTo>
                  <a:pt x="7244684" y="3179496"/>
                </a:lnTo>
                <a:cubicBezTo>
                  <a:pt x="7251249" y="3179592"/>
                  <a:pt x="7258499" y="3177726"/>
                  <a:pt x="7263005" y="3183702"/>
                </a:cubicBezTo>
                <a:cubicBezTo>
                  <a:pt x="7266241" y="3187032"/>
                  <a:pt x="7261538" y="3194188"/>
                  <a:pt x="7256936" y="3194777"/>
                </a:cubicBezTo>
                <a:cubicBezTo>
                  <a:pt x="7239201" y="3195178"/>
                  <a:pt x="7221109" y="3197652"/>
                  <a:pt x="7205071" y="3194245"/>
                </a:cubicBezTo>
                <a:cubicBezTo>
                  <a:pt x="7202939" y="3194050"/>
                  <a:pt x="7202320" y="3193008"/>
                  <a:pt x="7202639" y="3191504"/>
                </a:cubicBezTo>
                <a:lnTo>
                  <a:pt x="7203387" y="3190220"/>
                </a:lnTo>
                <a:lnTo>
                  <a:pt x="7200116" y="3189671"/>
                </a:lnTo>
                <a:lnTo>
                  <a:pt x="7183685" y="3186913"/>
                </a:lnTo>
                <a:cubicBezTo>
                  <a:pt x="7166814" y="3184444"/>
                  <a:pt x="7149180" y="3182553"/>
                  <a:pt x="7148418" y="3184091"/>
                </a:cubicBezTo>
                <a:cubicBezTo>
                  <a:pt x="7149474" y="3187732"/>
                  <a:pt x="7157904" y="3190002"/>
                  <a:pt x="7168352" y="3191578"/>
                </a:cubicBezTo>
                <a:lnTo>
                  <a:pt x="7175362" y="3192303"/>
                </a:lnTo>
                <a:lnTo>
                  <a:pt x="7174827" y="3186828"/>
                </a:lnTo>
                <a:cubicBezTo>
                  <a:pt x="7178841" y="3188231"/>
                  <a:pt x="7183024" y="3189142"/>
                  <a:pt x="7186950" y="3190791"/>
                </a:cubicBezTo>
                <a:lnTo>
                  <a:pt x="7190885" y="3193913"/>
                </a:lnTo>
                <a:lnTo>
                  <a:pt x="7200384" y="3194898"/>
                </a:lnTo>
                <a:lnTo>
                  <a:pt x="7212222" y="3196742"/>
                </a:lnTo>
                <a:lnTo>
                  <a:pt x="7194455" y="3196747"/>
                </a:lnTo>
                <a:lnTo>
                  <a:pt x="7197526" y="3199185"/>
                </a:lnTo>
                <a:cubicBezTo>
                  <a:pt x="7190474" y="3200035"/>
                  <a:pt x="7179680" y="3204344"/>
                  <a:pt x="7175889" y="3197681"/>
                </a:cubicBezTo>
                <a:lnTo>
                  <a:pt x="7175798" y="3196751"/>
                </a:lnTo>
                <a:lnTo>
                  <a:pt x="7163363" y="3196755"/>
                </a:lnTo>
                <a:lnTo>
                  <a:pt x="7112828" y="3197334"/>
                </a:lnTo>
                <a:lnTo>
                  <a:pt x="7111926" y="3204421"/>
                </a:lnTo>
                <a:cubicBezTo>
                  <a:pt x="7106288" y="3202449"/>
                  <a:pt x="7100648" y="3200478"/>
                  <a:pt x="7095007" y="3198506"/>
                </a:cubicBezTo>
                <a:lnTo>
                  <a:pt x="7095926" y="3197269"/>
                </a:lnTo>
                <a:lnTo>
                  <a:pt x="7082205" y="3196804"/>
                </a:lnTo>
                <a:lnTo>
                  <a:pt x="7078972" y="3202168"/>
                </a:lnTo>
                <a:cubicBezTo>
                  <a:pt x="7077608" y="3203150"/>
                  <a:pt x="7076067" y="3203194"/>
                  <a:pt x="7074253" y="3202560"/>
                </a:cubicBezTo>
                <a:lnTo>
                  <a:pt x="7077814" y="3196656"/>
                </a:lnTo>
                <a:lnTo>
                  <a:pt x="7063573" y="3196178"/>
                </a:lnTo>
                <a:cubicBezTo>
                  <a:pt x="7051106" y="3195624"/>
                  <a:pt x="7040430" y="3195469"/>
                  <a:pt x="7036233" y="3197290"/>
                </a:cubicBezTo>
                <a:lnTo>
                  <a:pt x="7034010" y="3200184"/>
                </a:lnTo>
                <a:lnTo>
                  <a:pt x="7038481" y="3200569"/>
                </a:lnTo>
                <a:cubicBezTo>
                  <a:pt x="7047867" y="3201912"/>
                  <a:pt x="7057036" y="3204010"/>
                  <a:pt x="7066547" y="3205120"/>
                </a:cubicBezTo>
                <a:cubicBezTo>
                  <a:pt x="7046778" y="3208177"/>
                  <a:pt x="7026771" y="3212167"/>
                  <a:pt x="7006681" y="3216405"/>
                </a:cubicBezTo>
                <a:lnTo>
                  <a:pt x="6986061" y="3220764"/>
                </a:lnTo>
                <a:lnTo>
                  <a:pt x="7061964" y="3238526"/>
                </a:lnTo>
                <a:lnTo>
                  <a:pt x="7075639" y="3241150"/>
                </a:lnTo>
                <a:lnTo>
                  <a:pt x="7027459" y="3245464"/>
                </a:lnTo>
                <a:cubicBezTo>
                  <a:pt x="7006794" y="3247132"/>
                  <a:pt x="6982561" y="3248812"/>
                  <a:pt x="6951622" y="3250433"/>
                </a:cubicBezTo>
                <a:lnTo>
                  <a:pt x="6909367" y="3252992"/>
                </a:lnTo>
                <a:lnTo>
                  <a:pt x="6910092" y="3253115"/>
                </a:lnTo>
                <a:cubicBezTo>
                  <a:pt x="6911192" y="3253938"/>
                  <a:pt x="6911116" y="3254577"/>
                  <a:pt x="6910207" y="3255059"/>
                </a:cubicBezTo>
                <a:cubicBezTo>
                  <a:pt x="6907023" y="3256739"/>
                  <a:pt x="6893618" y="3256474"/>
                  <a:pt x="6884623" y="3255384"/>
                </a:cubicBezTo>
                <a:lnTo>
                  <a:pt x="6881772" y="3254662"/>
                </a:lnTo>
                <a:lnTo>
                  <a:pt x="6866260" y="3255602"/>
                </a:lnTo>
                <a:cubicBezTo>
                  <a:pt x="6803142" y="3268106"/>
                  <a:pt x="6909034" y="3269707"/>
                  <a:pt x="6933533" y="3271336"/>
                </a:cubicBezTo>
                <a:cubicBezTo>
                  <a:pt x="6971923" y="3270025"/>
                  <a:pt x="7016015" y="3258770"/>
                  <a:pt x="7011818" y="3276733"/>
                </a:cubicBezTo>
                <a:cubicBezTo>
                  <a:pt x="7012596" y="3275377"/>
                  <a:pt x="7008150" y="3275590"/>
                  <a:pt x="7000699" y="3276777"/>
                </a:cubicBezTo>
                <a:lnTo>
                  <a:pt x="6986851" y="3279572"/>
                </a:lnTo>
                <a:lnTo>
                  <a:pt x="6987948" y="3279678"/>
                </a:lnTo>
                <a:cubicBezTo>
                  <a:pt x="6997353" y="3280903"/>
                  <a:pt x="6999572" y="3281944"/>
                  <a:pt x="6981952" y="3282164"/>
                </a:cubicBezTo>
                <a:lnTo>
                  <a:pt x="6974111" y="3282143"/>
                </a:lnTo>
                <a:lnTo>
                  <a:pt x="6971543" y="3282663"/>
                </a:lnTo>
                <a:lnTo>
                  <a:pt x="6952618" y="3287215"/>
                </a:lnTo>
                <a:lnTo>
                  <a:pt x="6955902" y="3287239"/>
                </a:lnTo>
                <a:cubicBezTo>
                  <a:pt x="6993014" y="3289603"/>
                  <a:pt x="6970228" y="3292469"/>
                  <a:pt x="6952644" y="3291477"/>
                </a:cubicBezTo>
                <a:cubicBezTo>
                  <a:pt x="6938683" y="3292613"/>
                  <a:pt x="6935533" y="3292710"/>
                  <a:pt x="6934015" y="3292464"/>
                </a:cubicBezTo>
                <a:lnTo>
                  <a:pt x="6932314" y="3292259"/>
                </a:lnTo>
                <a:lnTo>
                  <a:pt x="6912331" y="3297663"/>
                </a:lnTo>
                <a:cubicBezTo>
                  <a:pt x="6912331" y="3297663"/>
                  <a:pt x="6871581" y="3290674"/>
                  <a:pt x="6881616" y="3306879"/>
                </a:cubicBezTo>
                <a:cubicBezTo>
                  <a:pt x="6881616" y="3306879"/>
                  <a:pt x="6914355" y="3304779"/>
                  <a:pt x="6932863" y="3304435"/>
                </a:cubicBezTo>
                <a:cubicBezTo>
                  <a:pt x="6932632" y="3317256"/>
                  <a:pt x="6931547" y="3329794"/>
                  <a:pt x="6931547" y="3329794"/>
                </a:cubicBezTo>
                <a:cubicBezTo>
                  <a:pt x="6941812" y="3333180"/>
                  <a:pt x="7002157" y="3327284"/>
                  <a:pt x="7023545" y="3334337"/>
                </a:cubicBezTo>
                <a:cubicBezTo>
                  <a:pt x="7023545" y="3334337"/>
                  <a:pt x="7055198" y="3344777"/>
                  <a:pt x="7003949" y="3347222"/>
                </a:cubicBezTo>
                <a:cubicBezTo>
                  <a:pt x="6964702" y="3348252"/>
                  <a:pt x="6995939" y="3338131"/>
                  <a:pt x="6969836" y="3349943"/>
                </a:cubicBezTo>
                <a:cubicBezTo>
                  <a:pt x="6987696" y="3341861"/>
                  <a:pt x="6988114" y="3362420"/>
                  <a:pt x="6976762" y="3371573"/>
                </a:cubicBezTo>
                <a:cubicBezTo>
                  <a:pt x="6978824" y="3370640"/>
                  <a:pt x="6972914" y="3369968"/>
                  <a:pt x="6962843" y="3369569"/>
                </a:cubicBezTo>
                <a:lnTo>
                  <a:pt x="6930546" y="3369267"/>
                </a:lnTo>
                <a:lnTo>
                  <a:pt x="6929320" y="3369008"/>
                </a:lnTo>
                <a:lnTo>
                  <a:pt x="6695540" y="3320777"/>
                </a:lnTo>
                <a:lnTo>
                  <a:pt x="6694432" y="3321047"/>
                </a:lnTo>
                <a:lnTo>
                  <a:pt x="6694596" y="3320581"/>
                </a:lnTo>
                <a:lnTo>
                  <a:pt x="6604103" y="3301911"/>
                </a:lnTo>
                <a:lnTo>
                  <a:pt x="6538546" y="3291192"/>
                </a:lnTo>
                <a:lnTo>
                  <a:pt x="6545233" y="3294347"/>
                </a:lnTo>
                <a:lnTo>
                  <a:pt x="6584456" y="3319998"/>
                </a:lnTo>
                <a:lnTo>
                  <a:pt x="6697300" y="3340511"/>
                </a:lnTo>
                <a:cubicBezTo>
                  <a:pt x="6783100" y="3358043"/>
                  <a:pt x="6868929" y="3377301"/>
                  <a:pt x="6954133" y="3397519"/>
                </a:cubicBezTo>
                <a:lnTo>
                  <a:pt x="6959128" y="3398903"/>
                </a:lnTo>
                <a:lnTo>
                  <a:pt x="6931902" y="3401685"/>
                </a:lnTo>
                <a:lnTo>
                  <a:pt x="6928108" y="3403072"/>
                </a:lnTo>
                <a:lnTo>
                  <a:pt x="6920471" y="3401096"/>
                </a:lnTo>
                <a:cubicBezTo>
                  <a:pt x="6837152" y="3389081"/>
                  <a:pt x="6761409" y="3373851"/>
                  <a:pt x="6682020" y="3357636"/>
                </a:cubicBezTo>
                <a:lnTo>
                  <a:pt x="6630940" y="3347363"/>
                </a:lnTo>
                <a:lnTo>
                  <a:pt x="6638617" y="3351419"/>
                </a:lnTo>
                <a:lnTo>
                  <a:pt x="6637762" y="3351693"/>
                </a:lnTo>
                <a:cubicBezTo>
                  <a:pt x="6639234" y="3353866"/>
                  <a:pt x="6643225" y="3358394"/>
                  <a:pt x="6650823" y="3366497"/>
                </a:cubicBezTo>
                <a:lnTo>
                  <a:pt x="6655802" y="3371926"/>
                </a:lnTo>
                <a:lnTo>
                  <a:pt x="6645506" y="3367116"/>
                </a:lnTo>
                <a:lnTo>
                  <a:pt x="6590867" y="3339304"/>
                </a:lnTo>
                <a:lnTo>
                  <a:pt x="6558798" y="3332856"/>
                </a:lnTo>
                <a:lnTo>
                  <a:pt x="6547720" y="3330870"/>
                </a:lnTo>
                <a:lnTo>
                  <a:pt x="6548205" y="3332677"/>
                </a:lnTo>
                <a:cubicBezTo>
                  <a:pt x="6546449" y="3332063"/>
                  <a:pt x="6544451" y="3331890"/>
                  <a:pt x="6542658" y="3331000"/>
                </a:cubicBezTo>
                <a:lnTo>
                  <a:pt x="6541798" y="3329808"/>
                </a:lnTo>
                <a:lnTo>
                  <a:pt x="6537789" y="3329089"/>
                </a:lnTo>
                <a:lnTo>
                  <a:pt x="6538012" y="3329622"/>
                </a:lnTo>
                <a:cubicBezTo>
                  <a:pt x="6537305" y="3331644"/>
                  <a:pt x="6534901" y="3332694"/>
                  <a:pt x="6534194" y="3334716"/>
                </a:cubicBezTo>
                <a:lnTo>
                  <a:pt x="6532674" y="3328171"/>
                </a:lnTo>
                <a:lnTo>
                  <a:pt x="6421690" y="3308272"/>
                </a:lnTo>
                <a:lnTo>
                  <a:pt x="6402169" y="3306193"/>
                </a:lnTo>
                <a:lnTo>
                  <a:pt x="6403844" y="3307272"/>
                </a:lnTo>
                <a:cubicBezTo>
                  <a:pt x="6411695" y="3312648"/>
                  <a:pt x="6416749" y="3316804"/>
                  <a:pt x="6415218" y="3318086"/>
                </a:cubicBezTo>
                <a:cubicBezTo>
                  <a:pt x="6414291" y="3319844"/>
                  <a:pt x="6409778" y="3319286"/>
                  <a:pt x="6404013" y="3317748"/>
                </a:cubicBezTo>
                <a:lnTo>
                  <a:pt x="6398168" y="3315809"/>
                </a:lnTo>
                <a:lnTo>
                  <a:pt x="6386983" y="3305795"/>
                </a:lnTo>
                <a:lnTo>
                  <a:pt x="6380235" y="3306795"/>
                </a:lnTo>
                <a:lnTo>
                  <a:pt x="6383755" y="3309945"/>
                </a:lnTo>
                <a:lnTo>
                  <a:pt x="6385460" y="3311591"/>
                </a:lnTo>
                <a:lnTo>
                  <a:pt x="6385305" y="3311540"/>
                </a:lnTo>
                <a:lnTo>
                  <a:pt x="6373890" y="3307733"/>
                </a:lnTo>
                <a:lnTo>
                  <a:pt x="6373544" y="3307785"/>
                </a:lnTo>
                <a:lnTo>
                  <a:pt x="6381495" y="3313585"/>
                </a:lnTo>
                <a:lnTo>
                  <a:pt x="6395550" y="3323626"/>
                </a:lnTo>
                <a:lnTo>
                  <a:pt x="6417024" y="3326409"/>
                </a:lnTo>
                <a:cubicBezTo>
                  <a:pt x="6423588" y="3327557"/>
                  <a:pt x="6434311" y="3328718"/>
                  <a:pt x="6446353" y="3329999"/>
                </a:cubicBezTo>
                <a:lnTo>
                  <a:pt x="6482422" y="3334171"/>
                </a:lnTo>
                <a:lnTo>
                  <a:pt x="6482827" y="3331726"/>
                </a:lnTo>
                <a:lnTo>
                  <a:pt x="6485964" y="3334786"/>
                </a:lnTo>
                <a:lnTo>
                  <a:pt x="6502432" y="3338104"/>
                </a:lnTo>
                <a:lnTo>
                  <a:pt x="6501711" y="3337386"/>
                </a:lnTo>
                <a:cubicBezTo>
                  <a:pt x="6501317" y="3335601"/>
                  <a:pt x="6501719" y="3332997"/>
                  <a:pt x="6503087" y="3329083"/>
                </a:cubicBezTo>
                <a:lnTo>
                  <a:pt x="6504728" y="3338567"/>
                </a:lnTo>
                <a:lnTo>
                  <a:pt x="6511683" y="3339969"/>
                </a:lnTo>
                <a:cubicBezTo>
                  <a:pt x="6517631" y="3342153"/>
                  <a:pt x="6519214" y="3344668"/>
                  <a:pt x="6513592" y="3347623"/>
                </a:cubicBezTo>
                <a:cubicBezTo>
                  <a:pt x="6520651" y="3352824"/>
                  <a:pt x="6528300" y="3358463"/>
                  <a:pt x="6539236" y="3352895"/>
                </a:cubicBezTo>
                <a:lnTo>
                  <a:pt x="6694234" y="3385067"/>
                </a:lnTo>
                <a:lnTo>
                  <a:pt x="6691414" y="3381420"/>
                </a:lnTo>
                <a:lnTo>
                  <a:pt x="6687176" y="3376724"/>
                </a:lnTo>
                <a:lnTo>
                  <a:pt x="6710957" y="3388539"/>
                </a:lnTo>
                <a:lnTo>
                  <a:pt x="6730647" y="3392625"/>
                </a:lnTo>
                <a:cubicBezTo>
                  <a:pt x="6763218" y="3399457"/>
                  <a:pt x="6796151" y="3406768"/>
                  <a:pt x="6829488" y="3415122"/>
                </a:cubicBezTo>
                <a:lnTo>
                  <a:pt x="6836025" y="3416978"/>
                </a:lnTo>
                <a:lnTo>
                  <a:pt x="6837925" y="3414730"/>
                </a:lnTo>
                <a:cubicBezTo>
                  <a:pt x="6840198" y="3414473"/>
                  <a:pt x="6842467" y="3415791"/>
                  <a:pt x="6844412" y="3416472"/>
                </a:cubicBezTo>
                <a:lnTo>
                  <a:pt x="6842351" y="3418774"/>
                </a:lnTo>
                <a:lnTo>
                  <a:pt x="6930752" y="3443876"/>
                </a:lnTo>
                <a:lnTo>
                  <a:pt x="6746740" y="3408333"/>
                </a:lnTo>
                <a:lnTo>
                  <a:pt x="6747917" y="3409497"/>
                </a:lnTo>
                <a:lnTo>
                  <a:pt x="6753731" y="3416174"/>
                </a:lnTo>
                <a:lnTo>
                  <a:pt x="6726019" y="3404740"/>
                </a:lnTo>
                <a:lnTo>
                  <a:pt x="6724527" y="3404043"/>
                </a:lnTo>
                <a:lnTo>
                  <a:pt x="6723015" y="3403751"/>
                </a:lnTo>
                <a:cubicBezTo>
                  <a:pt x="6651286" y="3389776"/>
                  <a:pt x="6579117" y="3375476"/>
                  <a:pt x="6512629" y="3361674"/>
                </a:cubicBezTo>
                <a:cubicBezTo>
                  <a:pt x="6507248" y="3361115"/>
                  <a:pt x="6496026" y="3358947"/>
                  <a:pt x="6482105" y="3356137"/>
                </a:cubicBezTo>
                <a:lnTo>
                  <a:pt x="6448823" y="3349452"/>
                </a:lnTo>
                <a:lnTo>
                  <a:pt x="6445056" y="3352190"/>
                </a:lnTo>
                <a:lnTo>
                  <a:pt x="6446198" y="3348925"/>
                </a:lnTo>
                <a:lnTo>
                  <a:pt x="6435380" y="3346753"/>
                </a:lnTo>
                <a:lnTo>
                  <a:pt x="6419039" y="3343997"/>
                </a:lnTo>
                <a:lnTo>
                  <a:pt x="6436406" y="3360758"/>
                </a:lnTo>
                <a:lnTo>
                  <a:pt x="6450328" y="3362564"/>
                </a:lnTo>
                <a:lnTo>
                  <a:pt x="6443451" y="3356390"/>
                </a:lnTo>
                <a:lnTo>
                  <a:pt x="6454399" y="3363091"/>
                </a:lnTo>
                <a:lnTo>
                  <a:pt x="6553075" y="3375888"/>
                </a:lnTo>
                <a:cubicBezTo>
                  <a:pt x="6595353" y="3383006"/>
                  <a:pt x="6637041" y="3391553"/>
                  <a:pt x="6678045" y="3401123"/>
                </a:cubicBezTo>
                <a:lnTo>
                  <a:pt x="6765774" y="3425712"/>
                </a:lnTo>
                <a:lnTo>
                  <a:pt x="6766730" y="3424273"/>
                </a:lnTo>
                <a:cubicBezTo>
                  <a:pt x="6768621" y="3423012"/>
                  <a:pt x="6771031" y="3422756"/>
                  <a:pt x="6774133" y="3423840"/>
                </a:cubicBezTo>
                <a:lnTo>
                  <a:pt x="6771870" y="3427421"/>
                </a:lnTo>
                <a:lnTo>
                  <a:pt x="6915151" y="3467579"/>
                </a:lnTo>
                <a:cubicBezTo>
                  <a:pt x="6819010" y="3452929"/>
                  <a:pt x="6723839" y="3435587"/>
                  <a:pt x="6627686" y="3418514"/>
                </a:cubicBezTo>
                <a:lnTo>
                  <a:pt x="6531976" y="3403036"/>
                </a:lnTo>
                <a:lnTo>
                  <a:pt x="6536811" y="3405181"/>
                </a:lnTo>
                <a:lnTo>
                  <a:pt x="6551474" y="3413905"/>
                </a:lnTo>
                <a:lnTo>
                  <a:pt x="6552742" y="3415587"/>
                </a:lnTo>
                <a:lnTo>
                  <a:pt x="6554227" y="3418675"/>
                </a:lnTo>
                <a:lnTo>
                  <a:pt x="6629360" y="3430571"/>
                </a:lnTo>
                <a:cubicBezTo>
                  <a:pt x="6708638" y="3445250"/>
                  <a:pt x="6787451" y="3462033"/>
                  <a:pt x="6865643" y="3481055"/>
                </a:cubicBezTo>
                <a:cubicBezTo>
                  <a:pt x="6925192" y="3496555"/>
                  <a:pt x="6999205" y="3509093"/>
                  <a:pt x="7028445" y="3537458"/>
                </a:cubicBezTo>
                <a:cubicBezTo>
                  <a:pt x="7053915" y="3549417"/>
                  <a:pt x="7058235" y="3544653"/>
                  <a:pt x="7072526" y="3548371"/>
                </a:cubicBezTo>
                <a:cubicBezTo>
                  <a:pt x="7109520" y="3555198"/>
                  <a:pt x="7135604" y="3566475"/>
                  <a:pt x="7094880" y="3564850"/>
                </a:cubicBezTo>
                <a:cubicBezTo>
                  <a:pt x="7024396" y="3554914"/>
                  <a:pt x="6987376" y="3549203"/>
                  <a:pt x="6927827" y="3533702"/>
                </a:cubicBezTo>
                <a:cubicBezTo>
                  <a:pt x="6826097" y="3514932"/>
                  <a:pt x="6732932" y="3495377"/>
                  <a:pt x="6638837" y="3476982"/>
                </a:cubicBezTo>
                <a:lnTo>
                  <a:pt x="6541921" y="3460611"/>
                </a:lnTo>
                <a:lnTo>
                  <a:pt x="6540545" y="3463398"/>
                </a:lnTo>
                <a:lnTo>
                  <a:pt x="6540533" y="3460376"/>
                </a:lnTo>
                <a:lnTo>
                  <a:pt x="6536899" y="3459763"/>
                </a:lnTo>
                <a:lnTo>
                  <a:pt x="6538981" y="3465055"/>
                </a:lnTo>
                <a:cubicBezTo>
                  <a:pt x="6535092" y="3463697"/>
                  <a:pt x="6532424" y="3465079"/>
                  <a:pt x="6527934" y="3465438"/>
                </a:cubicBezTo>
                <a:lnTo>
                  <a:pt x="6533414" y="3459174"/>
                </a:lnTo>
                <a:lnTo>
                  <a:pt x="6416769" y="3439470"/>
                </a:lnTo>
                <a:lnTo>
                  <a:pt x="6412046" y="3441398"/>
                </a:lnTo>
                <a:cubicBezTo>
                  <a:pt x="6409491" y="3441263"/>
                  <a:pt x="6406979" y="3440108"/>
                  <a:pt x="6404573" y="3438441"/>
                </a:cubicBezTo>
                <a:lnTo>
                  <a:pt x="6403272" y="3437190"/>
                </a:lnTo>
                <a:lnTo>
                  <a:pt x="6378320" y="3432976"/>
                </a:lnTo>
                <a:lnTo>
                  <a:pt x="6387079" y="3437848"/>
                </a:lnTo>
                <a:lnTo>
                  <a:pt x="6402464" y="3448090"/>
                </a:lnTo>
                <a:lnTo>
                  <a:pt x="6422577" y="3450958"/>
                </a:lnTo>
                <a:lnTo>
                  <a:pt x="6417532" y="3447019"/>
                </a:lnTo>
                <a:cubicBezTo>
                  <a:pt x="6421564" y="3445035"/>
                  <a:pt x="6426732" y="3444580"/>
                  <a:pt x="6430275" y="3446384"/>
                </a:cubicBezTo>
                <a:lnTo>
                  <a:pt x="6431635" y="3452249"/>
                </a:lnTo>
                <a:lnTo>
                  <a:pt x="6457964" y="3456001"/>
                </a:lnTo>
                <a:lnTo>
                  <a:pt x="6492350" y="3462349"/>
                </a:lnTo>
                <a:lnTo>
                  <a:pt x="6492372" y="3456531"/>
                </a:lnTo>
                <a:cubicBezTo>
                  <a:pt x="6496999" y="3455586"/>
                  <a:pt x="6501512" y="3454967"/>
                  <a:pt x="6505023" y="3456193"/>
                </a:cubicBezTo>
                <a:cubicBezTo>
                  <a:pt x="6503654" y="3460108"/>
                  <a:pt x="6501443" y="3462080"/>
                  <a:pt x="6499095" y="3462906"/>
                </a:cubicBezTo>
                <a:lnTo>
                  <a:pt x="6494818" y="3462804"/>
                </a:lnTo>
                <a:lnTo>
                  <a:pt x="6602194" y="3482623"/>
                </a:lnTo>
                <a:cubicBezTo>
                  <a:pt x="6698590" y="3501862"/>
                  <a:pt x="6794404" y="3523369"/>
                  <a:pt x="6883226" y="3542844"/>
                </a:cubicBezTo>
                <a:cubicBezTo>
                  <a:pt x="6912398" y="3550721"/>
                  <a:pt x="6953538" y="3559465"/>
                  <a:pt x="6967830" y="3563186"/>
                </a:cubicBezTo>
                <a:cubicBezTo>
                  <a:pt x="6982537" y="3574026"/>
                  <a:pt x="6964543" y="3574390"/>
                  <a:pt x="6975130" y="3582195"/>
                </a:cubicBezTo>
                <a:cubicBezTo>
                  <a:pt x="6975130" y="3582195"/>
                  <a:pt x="6993367" y="3595636"/>
                  <a:pt x="6997069" y="3591553"/>
                </a:cubicBezTo>
                <a:cubicBezTo>
                  <a:pt x="6993367" y="3595636"/>
                  <a:pt x="6937764" y="3589854"/>
                  <a:pt x="6889390" y="3582591"/>
                </a:cubicBezTo>
                <a:cubicBezTo>
                  <a:pt x="6885862" y="3579990"/>
                  <a:pt x="6885862" y="3579990"/>
                  <a:pt x="6889565" y="3575907"/>
                </a:cubicBezTo>
                <a:cubicBezTo>
                  <a:pt x="6885862" y="3579990"/>
                  <a:pt x="6952818" y="3587323"/>
                  <a:pt x="6971428" y="3586279"/>
                </a:cubicBezTo>
                <a:cubicBezTo>
                  <a:pt x="6738423" y="3555352"/>
                  <a:pt x="6804615" y="3568935"/>
                  <a:pt x="6889390" y="3582591"/>
                </a:cubicBezTo>
                <a:lnTo>
                  <a:pt x="6891267" y="3588018"/>
                </a:lnTo>
                <a:lnTo>
                  <a:pt x="6858472" y="3586826"/>
                </a:lnTo>
                <a:cubicBezTo>
                  <a:pt x="6820354" y="3581886"/>
                  <a:pt x="6783061" y="3567813"/>
                  <a:pt x="6741952" y="3557952"/>
                </a:cubicBezTo>
                <a:lnTo>
                  <a:pt x="6376494" y="3498855"/>
                </a:lnTo>
                <a:lnTo>
                  <a:pt x="6402721" y="3526735"/>
                </a:lnTo>
                <a:lnTo>
                  <a:pt x="6346879" y="3525486"/>
                </a:lnTo>
                <a:lnTo>
                  <a:pt x="6352373" y="3533931"/>
                </a:lnTo>
                <a:cubicBezTo>
                  <a:pt x="6361158" y="3547382"/>
                  <a:pt x="6364382" y="3545705"/>
                  <a:pt x="6370073" y="3551509"/>
                </a:cubicBezTo>
                <a:cubicBezTo>
                  <a:pt x="6385524" y="3564903"/>
                  <a:pt x="6394768" y="3578114"/>
                  <a:pt x="6376261" y="3566801"/>
                </a:cubicBezTo>
                <a:cubicBezTo>
                  <a:pt x="6361148" y="3554934"/>
                  <a:pt x="6349658" y="3545816"/>
                  <a:pt x="6338977" y="3536639"/>
                </a:cubicBezTo>
                <a:lnTo>
                  <a:pt x="6326653" y="3525035"/>
                </a:lnTo>
                <a:lnTo>
                  <a:pt x="6320319" y="3524893"/>
                </a:lnTo>
                <a:lnTo>
                  <a:pt x="6305822" y="3522074"/>
                </a:lnTo>
                <a:lnTo>
                  <a:pt x="6317640" y="3533492"/>
                </a:lnTo>
                <a:cubicBezTo>
                  <a:pt x="6319675" y="3538521"/>
                  <a:pt x="6318578" y="3539945"/>
                  <a:pt x="6317339" y="3541015"/>
                </a:cubicBezTo>
                <a:lnTo>
                  <a:pt x="6317168" y="3541819"/>
                </a:lnTo>
                <a:lnTo>
                  <a:pt x="6320119" y="3538645"/>
                </a:lnTo>
                <a:cubicBezTo>
                  <a:pt x="6322799" y="3538451"/>
                  <a:pt x="6325419" y="3539932"/>
                  <a:pt x="6327281" y="3540584"/>
                </a:cubicBezTo>
                <a:cubicBezTo>
                  <a:pt x="6325166" y="3546630"/>
                  <a:pt x="6322889" y="3548660"/>
                  <a:pt x="6320441" y="3548936"/>
                </a:cubicBezTo>
                <a:lnTo>
                  <a:pt x="6316910" y="3547955"/>
                </a:lnTo>
                <a:lnTo>
                  <a:pt x="6319054" y="3552483"/>
                </a:lnTo>
                <a:cubicBezTo>
                  <a:pt x="6320659" y="3555422"/>
                  <a:pt x="6322612" y="3558181"/>
                  <a:pt x="6323993" y="3557461"/>
                </a:cubicBezTo>
                <a:cubicBezTo>
                  <a:pt x="6321230" y="3558900"/>
                  <a:pt x="6296864" y="3541378"/>
                  <a:pt x="6276236" y="3524833"/>
                </a:cubicBezTo>
                <a:lnTo>
                  <a:pt x="6278015" y="3521001"/>
                </a:lnTo>
                <a:lnTo>
                  <a:pt x="6278157" y="3521108"/>
                </a:lnTo>
                <a:lnTo>
                  <a:pt x="6291342" y="3533415"/>
                </a:lnTo>
                <a:cubicBezTo>
                  <a:pt x="6299422" y="3539438"/>
                  <a:pt x="6308963" y="3545799"/>
                  <a:pt x="6313421" y="3547863"/>
                </a:cubicBezTo>
                <a:lnTo>
                  <a:pt x="6278157" y="3521108"/>
                </a:lnTo>
                <a:lnTo>
                  <a:pt x="6278024" y="3520985"/>
                </a:lnTo>
                <a:lnTo>
                  <a:pt x="6278015" y="3521001"/>
                </a:lnTo>
                <a:lnTo>
                  <a:pt x="6270334" y="3515174"/>
                </a:lnTo>
                <a:lnTo>
                  <a:pt x="6263075" y="3513762"/>
                </a:lnTo>
                <a:lnTo>
                  <a:pt x="6276236" y="3524833"/>
                </a:lnTo>
                <a:lnTo>
                  <a:pt x="6275723" y="3528474"/>
                </a:lnTo>
                <a:lnTo>
                  <a:pt x="6260788" y="3519431"/>
                </a:lnTo>
                <a:lnTo>
                  <a:pt x="6252558" y="3511717"/>
                </a:lnTo>
                <a:lnTo>
                  <a:pt x="6240661" y="3509402"/>
                </a:lnTo>
                <a:cubicBezTo>
                  <a:pt x="6216266" y="3500874"/>
                  <a:pt x="6190151" y="3489539"/>
                  <a:pt x="6165071" y="3476360"/>
                </a:cubicBezTo>
                <a:lnTo>
                  <a:pt x="6156061" y="3470898"/>
                </a:lnTo>
                <a:lnTo>
                  <a:pt x="6150631" y="3470238"/>
                </a:lnTo>
                <a:cubicBezTo>
                  <a:pt x="6084903" y="3463667"/>
                  <a:pt x="6019125" y="3458690"/>
                  <a:pt x="5953252" y="3455846"/>
                </a:cubicBezTo>
                <a:cubicBezTo>
                  <a:pt x="5845401" y="3453572"/>
                  <a:pt x="5738138" y="3451732"/>
                  <a:pt x="5637519" y="3447974"/>
                </a:cubicBezTo>
                <a:lnTo>
                  <a:pt x="5593926" y="3444735"/>
                </a:lnTo>
                <a:lnTo>
                  <a:pt x="5521238" y="3445093"/>
                </a:lnTo>
                <a:cubicBezTo>
                  <a:pt x="5478736" y="3444246"/>
                  <a:pt x="5436302" y="3442551"/>
                  <a:pt x="5393490" y="3440631"/>
                </a:cubicBezTo>
                <a:lnTo>
                  <a:pt x="5171745" y="3426791"/>
                </a:lnTo>
                <a:lnTo>
                  <a:pt x="5064204" y="3427603"/>
                </a:lnTo>
                <a:lnTo>
                  <a:pt x="4836761" y="3428319"/>
                </a:lnTo>
                <a:lnTo>
                  <a:pt x="4976678" y="3432156"/>
                </a:lnTo>
                <a:cubicBezTo>
                  <a:pt x="5069478" y="3436963"/>
                  <a:pt x="5181821" y="3427786"/>
                  <a:pt x="5274002" y="3433273"/>
                </a:cubicBezTo>
                <a:cubicBezTo>
                  <a:pt x="5330224" y="3438373"/>
                  <a:pt x="5362481" y="3442844"/>
                  <a:pt x="5425318" y="3447142"/>
                </a:cubicBezTo>
                <a:cubicBezTo>
                  <a:pt x="5459396" y="3450686"/>
                  <a:pt x="5500120" y="3452312"/>
                  <a:pt x="5536699" y="3452017"/>
                </a:cubicBezTo>
                <a:cubicBezTo>
                  <a:pt x="5615033" y="3459790"/>
                  <a:pt x="5540642" y="3461739"/>
                  <a:pt x="5518529" y="3459067"/>
                </a:cubicBezTo>
                <a:cubicBezTo>
                  <a:pt x="5359223" y="3452933"/>
                  <a:pt x="5221997" y="3450585"/>
                  <a:pt x="5077124" y="3442600"/>
                </a:cubicBezTo>
                <a:lnTo>
                  <a:pt x="4833409" y="3440838"/>
                </a:lnTo>
                <a:lnTo>
                  <a:pt x="4835193" y="3441581"/>
                </a:lnTo>
                <a:lnTo>
                  <a:pt x="4887926" y="3443028"/>
                </a:lnTo>
                <a:cubicBezTo>
                  <a:pt x="4962140" y="3444924"/>
                  <a:pt x="5038236" y="3446504"/>
                  <a:pt x="5120050" y="3447190"/>
                </a:cubicBezTo>
                <a:cubicBezTo>
                  <a:pt x="5149396" y="3448377"/>
                  <a:pt x="5205789" y="3446792"/>
                  <a:pt x="5249426" y="3451701"/>
                </a:cubicBezTo>
                <a:cubicBezTo>
                  <a:pt x="5287034" y="3457846"/>
                  <a:pt x="5245550" y="3462471"/>
                  <a:pt x="5227557" y="3462834"/>
                </a:cubicBezTo>
                <a:cubicBezTo>
                  <a:pt x="5190361" y="3463810"/>
                  <a:pt x="5145519" y="3459147"/>
                  <a:pt x="5108325" y="3460122"/>
                </a:cubicBezTo>
                <a:lnTo>
                  <a:pt x="4879435" y="3457275"/>
                </a:lnTo>
                <a:lnTo>
                  <a:pt x="5080129" y="3519621"/>
                </a:lnTo>
                <a:cubicBezTo>
                  <a:pt x="5096005" y="3523333"/>
                  <a:pt x="5109789" y="3521535"/>
                  <a:pt x="5128165" y="3519140"/>
                </a:cubicBezTo>
                <a:cubicBezTo>
                  <a:pt x="5144589" y="3516061"/>
                  <a:pt x="5156459" y="3531235"/>
                  <a:pt x="5172301" y="3523542"/>
                </a:cubicBezTo>
                <a:cubicBezTo>
                  <a:pt x="5190786" y="3514570"/>
                  <a:pt x="5204355" y="3525929"/>
                  <a:pt x="5218029" y="3530711"/>
                </a:cubicBezTo>
                <a:cubicBezTo>
                  <a:pt x="5235286" y="3536743"/>
                  <a:pt x="5254929" y="3536995"/>
                  <a:pt x="5273887" y="3539213"/>
                </a:cubicBezTo>
                <a:cubicBezTo>
                  <a:pt x="5356622" y="3546084"/>
                  <a:pt x="5438338" y="3548558"/>
                  <a:pt x="5519807" y="3552783"/>
                </a:cubicBezTo>
                <a:cubicBezTo>
                  <a:pt x="5509505" y="3582259"/>
                  <a:pt x="5481214" y="3570163"/>
                  <a:pt x="5468118" y="3569994"/>
                </a:cubicBezTo>
                <a:cubicBezTo>
                  <a:pt x="5442611" y="3567693"/>
                  <a:pt x="5417109" y="3565391"/>
                  <a:pt x="5393309" y="3565526"/>
                </a:cubicBezTo>
                <a:cubicBezTo>
                  <a:pt x="5342626" y="3561037"/>
                  <a:pt x="5290930" y="3558400"/>
                  <a:pt x="5242201" y="3554595"/>
                </a:cubicBezTo>
                <a:cubicBezTo>
                  <a:pt x="5140947" y="3545291"/>
                  <a:pt x="5042582" y="3532956"/>
                  <a:pt x="4944649" y="3514153"/>
                </a:cubicBezTo>
                <a:cubicBezTo>
                  <a:pt x="4952716" y="3521385"/>
                  <a:pt x="4967080" y="3524201"/>
                  <a:pt x="4964805" y="3543252"/>
                </a:cubicBezTo>
                <a:cubicBezTo>
                  <a:pt x="4871621" y="3551102"/>
                  <a:pt x="4783782" y="3532430"/>
                  <a:pt x="4700133" y="3500200"/>
                </a:cubicBezTo>
                <a:lnTo>
                  <a:pt x="4601035" y="3454167"/>
                </a:lnTo>
                <a:lnTo>
                  <a:pt x="4471984" y="3452393"/>
                </a:lnTo>
                <a:cubicBezTo>
                  <a:pt x="4418848" y="3450454"/>
                  <a:pt x="4366094" y="3447483"/>
                  <a:pt x="4313802" y="3444003"/>
                </a:cubicBezTo>
                <a:lnTo>
                  <a:pt x="4309771" y="3443704"/>
                </a:lnTo>
                <a:lnTo>
                  <a:pt x="4210386" y="3445043"/>
                </a:lnTo>
                <a:cubicBezTo>
                  <a:pt x="4169035" y="3445191"/>
                  <a:pt x="4127156" y="3444770"/>
                  <a:pt x="4084330" y="3443298"/>
                </a:cubicBezTo>
                <a:cubicBezTo>
                  <a:pt x="3979227" y="3439075"/>
                  <a:pt x="3864864" y="3440801"/>
                  <a:pt x="3755000" y="3425085"/>
                </a:cubicBezTo>
                <a:lnTo>
                  <a:pt x="3699203" y="3413497"/>
                </a:lnTo>
                <a:lnTo>
                  <a:pt x="3690516" y="3413282"/>
                </a:lnTo>
                <a:cubicBezTo>
                  <a:pt x="3427031" y="3401902"/>
                  <a:pt x="3165028" y="3356415"/>
                  <a:pt x="2901819" y="3311174"/>
                </a:cubicBezTo>
                <a:cubicBezTo>
                  <a:pt x="2860709" y="3301314"/>
                  <a:pt x="2823415" y="3287241"/>
                  <a:pt x="2785297" y="3282301"/>
                </a:cubicBezTo>
                <a:lnTo>
                  <a:pt x="2752501" y="3281108"/>
                </a:lnTo>
                <a:lnTo>
                  <a:pt x="2752007" y="3279680"/>
                </a:lnTo>
                <a:cubicBezTo>
                  <a:pt x="2750537" y="3278594"/>
                  <a:pt x="2748582" y="3278857"/>
                  <a:pt x="2746732" y="3280898"/>
                </a:cubicBezTo>
                <a:lnTo>
                  <a:pt x="2752501" y="3281108"/>
                </a:lnTo>
                <a:lnTo>
                  <a:pt x="2754381" y="3286536"/>
                </a:lnTo>
                <a:cubicBezTo>
                  <a:pt x="2706008" y="3279273"/>
                  <a:pt x="2650403" y="3273492"/>
                  <a:pt x="2646700" y="3277576"/>
                </a:cubicBezTo>
                <a:cubicBezTo>
                  <a:pt x="2650403" y="3273492"/>
                  <a:pt x="2668638" y="3286934"/>
                  <a:pt x="2668638" y="3286934"/>
                </a:cubicBezTo>
                <a:cubicBezTo>
                  <a:pt x="2679228" y="3294738"/>
                  <a:pt x="2661231" y="3295102"/>
                  <a:pt x="2675940" y="3305941"/>
                </a:cubicBezTo>
                <a:cubicBezTo>
                  <a:pt x="2690231" y="3309661"/>
                  <a:pt x="2731372" y="3318407"/>
                  <a:pt x="2760543" y="3326284"/>
                </a:cubicBezTo>
                <a:cubicBezTo>
                  <a:pt x="2804953" y="3336020"/>
                  <a:pt x="2851112" y="3346268"/>
                  <a:pt x="2898217" y="3356482"/>
                </a:cubicBezTo>
                <a:lnTo>
                  <a:pt x="3017964" y="3381560"/>
                </a:lnTo>
                <a:lnTo>
                  <a:pt x="2987324" y="3378043"/>
                </a:lnTo>
                <a:cubicBezTo>
                  <a:pt x="2934211" y="3368703"/>
                  <a:pt x="2882507" y="3356996"/>
                  <a:pt x="2832458" y="3345090"/>
                </a:cubicBezTo>
                <a:cubicBezTo>
                  <a:pt x="2732975" y="3320596"/>
                  <a:pt x="2618236" y="3306433"/>
                  <a:pt x="2510318" y="3283667"/>
                </a:cubicBezTo>
                <a:cubicBezTo>
                  <a:pt x="2453429" y="3269559"/>
                  <a:pt x="2396198" y="3257185"/>
                  <a:pt x="2341217" y="3244764"/>
                </a:cubicBezTo>
                <a:cubicBezTo>
                  <a:pt x="2286234" y="3232345"/>
                  <a:pt x="2233498" y="3219880"/>
                  <a:pt x="2185610" y="3205589"/>
                </a:cubicBezTo>
                <a:cubicBezTo>
                  <a:pt x="2245331" y="3214406"/>
                  <a:pt x="2310908" y="3228672"/>
                  <a:pt x="2370456" y="3244172"/>
                </a:cubicBezTo>
                <a:lnTo>
                  <a:pt x="2433119" y="3255157"/>
                </a:lnTo>
                <a:cubicBezTo>
                  <a:pt x="2441143" y="3246307"/>
                  <a:pt x="2392944" y="3232359"/>
                  <a:pt x="2382183" y="3231241"/>
                </a:cubicBezTo>
                <a:cubicBezTo>
                  <a:pt x="2248794" y="3196515"/>
                  <a:pt x="2085684" y="3175090"/>
                  <a:pt x="1972256" y="3133502"/>
                </a:cubicBezTo>
                <a:cubicBezTo>
                  <a:pt x="2094227" y="3146182"/>
                  <a:pt x="2233913" y="3192361"/>
                  <a:pt x="2356298" y="3212163"/>
                </a:cubicBezTo>
                <a:cubicBezTo>
                  <a:pt x="2319278" y="3206451"/>
                  <a:pt x="2385470" y="3220037"/>
                  <a:pt x="2386261" y="3212670"/>
                </a:cubicBezTo>
                <a:cubicBezTo>
                  <a:pt x="2386606" y="3199298"/>
                  <a:pt x="2360000" y="3208078"/>
                  <a:pt x="2360000" y="3208078"/>
                </a:cubicBezTo>
                <a:cubicBezTo>
                  <a:pt x="2287925" y="3190156"/>
                  <a:pt x="2217909" y="3173754"/>
                  <a:pt x="2149775" y="3157032"/>
                </a:cubicBezTo>
                <a:lnTo>
                  <a:pt x="2016017" y="3121436"/>
                </a:lnTo>
                <a:lnTo>
                  <a:pt x="2036362" y="3121173"/>
                </a:lnTo>
                <a:lnTo>
                  <a:pt x="2037257" y="3121080"/>
                </a:lnTo>
                <a:lnTo>
                  <a:pt x="2043288" y="3122265"/>
                </a:lnTo>
                <a:cubicBezTo>
                  <a:pt x="2058168" y="3126420"/>
                  <a:pt x="2134951" y="3147809"/>
                  <a:pt x="2138653" y="3143725"/>
                </a:cubicBezTo>
                <a:cubicBezTo>
                  <a:pt x="2150378" y="3130792"/>
                  <a:pt x="2069894" y="3113486"/>
                  <a:pt x="2076955" y="3118689"/>
                </a:cubicBezTo>
                <a:lnTo>
                  <a:pt x="2070091" y="3117283"/>
                </a:lnTo>
                <a:lnTo>
                  <a:pt x="2077753" y="3110221"/>
                </a:lnTo>
                <a:cubicBezTo>
                  <a:pt x="2074229" y="3108606"/>
                  <a:pt x="2065435" y="3107754"/>
                  <a:pt x="2054223" y="3107349"/>
                </a:cubicBezTo>
                <a:lnTo>
                  <a:pt x="2025414" y="3107197"/>
                </a:lnTo>
                <a:lnTo>
                  <a:pt x="2006642" y="3102070"/>
                </a:lnTo>
                <a:cubicBezTo>
                  <a:pt x="1999756" y="3090179"/>
                  <a:pt x="2070066" y="3106798"/>
                  <a:pt x="2070066" y="3106798"/>
                </a:cubicBezTo>
                <a:cubicBezTo>
                  <a:pt x="2202279" y="3140657"/>
                  <a:pt x="2320961" y="3164540"/>
                  <a:pt x="2431207" y="3190153"/>
                </a:cubicBezTo>
                <a:cubicBezTo>
                  <a:pt x="2441968" y="3191273"/>
                  <a:pt x="2567536" y="3227047"/>
                  <a:pt x="2575732" y="3211511"/>
                </a:cubicBezTo>
                <a:cubicBezTo>
                  <a:pt x="2579609" y="3200740"/>
                  <a:pt x="2491304" y="3184484"/>
                  <a:pt x="2556706" y="3205436"/>
                </a:cubicBezTo>
                <a:cubicBezTo>
                  <a:pt x="2453694" y="3178340"/>
                  <a:pt x="2361858" y="3159482"/>
                  <a:pt x="2261760" y="3135668"/>
                </a:cubicBezTo>
                <a:cubicBezTo>
                  <a:pt x="2258229" y="3133066"/>
                  <a:pt x="2154253" y="3120021"/>
                  <a:pt x="2150309" y="3110301"/>
                </a:cubicBezTo>
                <a:cubicBezTo>
                  <a:pt x="2154975" y="3092164"/>
                  <a:pt x="2217882" y="3116953"/>
                  <a:pt x="2217882" y="3116953"/>
                </a:cubicBezTo>
                <a:cubicBezTo>
                  <a:pt x="2350854" y="3144558"/>
                  <a:pt x="2424870" y="3157095"/>
                  <a:pt x="2550611" y="3186181"/>
                </a:cubicBezTo>
                <a:cubicBezTo>
                  <a:pt x="2561374" y="3187298"/>
                  <a:pt x="2679265" y="3218549"/>
                  <a:pt x="2683757" y="3207100"/>
                </a:cubicBezTo>
                <a:cubicBezTo>
                  <a:pt x="2679813" y="3197379"/>
                  <a:pt x="2579955" y="3187370"/>
                  <a:pt x="2590718" y="3188488"/>
                </a:cubicBezTo>
                <a:cubicBezTo>
                  <a:pt x="2558016" y="3178013"/>
                  <a:pt x="2535904" y="3175341"/>
                  <a:pt x="2498468" y="3162510"/>
                </a:cubicBezTo>
                <a:cubicBezTo>
                  <a:pt x="2557774" y="3164207"/>
                  <a:pt x="2609918" y="3187877"/>
                  <a:pt x="2665520" y="3193659"/>
                </a:cubicBezTo>
                <a:cubicBezTo>
                  <a:pt x="2679813" y="3197379"/>
                  <a:pt x="2699187" y="3190082"/>
                  <a:pt x="2721299" y="3192752"/>
                </a:cubicBezTo>
                <a:cubicBezTo>
                  <a:pt x="2780018" y="3194015"/>
                  <a:pt x="2857977" y="3216274"/>
                  <a:pt x="2913581" y="3222053"/>
                </a:cubicBezTo>
                <a:cubicBezTo>
                  <a:pt x="2894996" y="3221984"/>
                  <a:pt x="2939839" y="3226646"/>
                  <a:pt x="2943541" y="3222563"/>
                </a:cubicBezTo>
                <a:cubicBezTo>
                  <a:pt x="2955266" y="3209629"/>
                  <a:pt x="2898873" y="3211213"/>
                  <a:pt x="2895343" y="3208611"/>
                </a:cubicBezTo>
                <a:cubicBezTo>
                  <a:pt x="2754548" y="3182056"/>
                  <a:pt x="2617871" y="3158539"/>
                  <a:pt x="2492302" y="3122764"/>
                </a:cubicBezTo>
                <a:cubicBezTo>
                  <a:pt x="2622123" y="3133281"/>
                  <a:pt x="2706177" y="3174793"/>
                  <a:pt x="2833056" y="3183144"/>
                </a:cubicBezTo>
                <a:cubicBezTo>
                  <a:pt x="2828735" y="3187908"/>
                  <a:pt x="2918792" y="3182747"/>
                  <a:pt x="2877655" y="3174000"/>
                </a:cubicBezTo>
                <a:cubicBezTo>
                  <a:pt x="2733330" y="3144842"/>
                  <a:pt x="2608004" y="3122873"/>
                  <a:pt x="2478733" y="3091186"/>
                </a:cubicBezTo>
                <a:cubicBezTo>
                  <a:pt x="2448354" y="3083558"/>
                  <a:pt x="2378835" y="3059571"/>
                  <a:pt x="2449319" y="3069507"/>
                </a:cubicBezTo>
                <a:cubicBezTo>
                  <a:pt x="2534095" y="3083162"/>
                  <a:pt x="2627308" y="3095086"/>
                  <a:pt x="2719143" y="3113945"/>
                </a:cubicBezTo>
                <a:cubicBezTo>
                  <a:pt x="2745401" y="3118536"/>
                  <a:pt x="2841528" y="3133744"/>
                  <a:pt x="2767688" y="3114522"/>
                </a:cubicBezTo>
                <a:cubicBezTo>
                  <a:pt x="2697377" y="3097901"/>
                  <a:pt x="2619678" y="3082934"/>
                  <a:pt x="2543918" y="3068402"/>
                </a:cubicBezTo>
                <a:lnTo>
                  <a:pt x="2453421" y="3050772"/>
                </a:lnTo>
                <a:lnTo>
                  <a:pt x="2496175" y="3044450"/>
                </a:lnTo>
                <a:cubicBezTo>
                  <a:pt x="2552994" y="3023421"/>
                  <a:pt x="2481008" y="3026550"/>
                  <a:pt x="2434374" y="3031594"/>
                </a:cubicBezTo>
                <a:lnTo>
                  <a:pt x="2372635" y="3033728"/>
                </a:lnTo>
                <a:lnTo>
                  <a:pt x="2331773" y="3024884"/>
                </a:lnTo>
                <a:lnTo>
                  <a:pt x="2326839" y="3023834"/>
                </a:lnTo>
                <a:lnTo>
                  <a:pt x="2351590" y="3021625"/>
                </a:lnTo>
                <a:cubicBezTo>
                  <a:pt x="2384912" y="3018508"/>
                  <a:pt x="2417911" y="3015954"/>
                  <a:pt x="2449354" y="3016113"/>
                </a:cubicBezTo>
                <a:lnTo>
                  <a:pt x="2456124" y="3016116"/>
                </a:lnTo>
                <a:lnTo>
                  <a:pt x="2391836" y="3006225"/>
                </a:lnTo>
                <a:lnTo>
                  <a:pt x="2308486" y="2987643"/>
                </a:lnTo>
                <a:lnTo>
                  <a:pt x="2282409" y="2987929"/>
                </a:lnTo>
                <a:cubicBezTo>
                  <a:pt x="2267594" y="2986269"/>
                  <a:pt x="2262333" y="2984467"/>
                  <a:pt x="2263078" y="2982697"/>
                </a:cubicBezTo>
                <a:lnTo>
                  <a:pt x="2272948" y="2979720"/>
                </a:lnTo>
                <a:lnTo>
                  <a:pt x="2133566" y="2948645"/>
                </a:lnTo>
                <a:cubicBezTo>
                  <a:pt x="2048698" y="2927793"/>
                  <a:pt x="1961766" y="2906224"/>
                  <a:pt x="1878272" y="2881445"/>
                </a:cubicBezTo>
                <a:cubicBezTo>
                  <a:pt x="1868309" y="2877961"/>
                  <a:pt x="1855939" y="2873637"/>
                  <a:pt x="1844945" y="2871998"/>
                </a:cubicBezTo>
                <a:cubicBezTo>
                  <a:pt x="1836698" y="2869114"/>
                  <a:pt x="1827076" y="2870162"/>
                  <a:pt x="1819518" y="2865314"/>
                </a:cubicBezTo>
                <a:cubicBezTo>
                  <a:pt x="1816081" y="2861908"/>
                  <a:pt x="1815394" y="2857258"/>
                  <a:pt x="1814704" y="2852606"/>
                </a:cubicBezTo>
                <a:cubicBezTo>
                  <a:pt x="1808521" y="2850446"/>
                  <a:pt x="1804740" y="2849123"/>
                  <a:pt x="1798555" y="2846961"/>
                </a:cubicBezTo>
                <a:cubicBezTo>
                  <a:pt x="1790310" y="2844078"/>
                  <a:pt x="1779314" y="2842440"/>
                  <a:pt x="1769693" y="2836871"/>
                </a:cubicBezTo>
                <a:cubicBezTo>
                  <a:pt x="1730866" y="2823296"/>
                  <a:pt x="1691696" y="2802987"/>
                  <a:pt x="1657677" y="2775658"/>
                </a:cubicBezTo>
                <a:cubicBezTo>
                  <a:pt x="1654929" y="2783519"/>
                  <a:pt x="1652869" y="2789413"/>
                  <a:pt x="1650807" y="2795308"/>
                </a:cubicBezTo>
                <a:cubicBezTo>
                  <a:pt x="1644622" y="2793146"/>
                  <a:pt x="1638437" y="2790984"/>
                  <a:pt x="1632940" y="2786856"/>
                </a:cubicBezTo>
                <a:cubicBezTo>
                  <a:pt x="1592738" y="2770596"/>
                  <a:pt x="1552536" y="2754337"/>
                  <a:pt x="1513366" y="2734029"/>
                </a:cubicBezTo>
                <a:cubicBezTo>
                  <a:pt x="1494123" y="2722890"/>
                  <a:pt x="1475226" y="2711874"/>
                  <a:pt x="1458617" y="2699819"/>
                </a:cubicBezTo>
                <a:cubicBezTo>
                  <a:pt x="1442121" y="2687438"/>
                  <a:pt x="1429066" y="2671848"/>
                  <a:pt x="1412913" y="2659586"/>
                </a:cubicBezTo>
                <a:cubicBezTo>
                  <a:pt x="1375117" y="2635347"/>
                  <a:pt x="1336979" y="2619808"/>
                  <a:pt x="1298836" y="2597653"/>
                </a:cubicBezTo>
                <a:cubicBezTo>
                  <a:pt x="1262414" y="2576099"/>
                  <a:pt x="1224844" y="2552307"/>
                  <a:pt x="1186360" y="2530033"/>
                </a:cubicBezTo>
                <a:cubicBezTo>
                  <a:pt x="1148907" y="2505914"/>
                  <a:pt x="1111452" y="2481793"/>
                  <a:pt x="1072968" y="2459520"/>
                </a:cubicBezTo>
                <a:cubicBezTo>
                  <a:pt x="1036890" y="2438087"/>
                  <a:pt x="998064" y="2417897"/>
                  <a:pt x="964271" y="2388810"/>
                </a:cubicBezTo>
                <a:cubicBezTo>
                  <a:pt x="928191" y="2360762"/>
                  <a:pt x="895203" y="2329385"/>
                  <a:pt x="861873" y="2300091"/>
                </a:cubicBezTo>
                <a:cubicBezTo>
                  <a:pt x="844004" y="2285023"/>
                  <a:pt x="828427" y="2271124"/>
                  <a:pt x="810559" y="2256057"/>
                </a:cubicBezTo>
                <a:cubicBezTo>
                  <a:pt x="803685" y="2249244"/>
                  <a:pt x="788566" y="2239548"/>
                  <a:pt x="794749" y="2221864"/>
                </a:cubicBezTo>
                <a:cubicBezTo>
                  <a:pt x="815367" y="2235687"/>
                  <a:pt x="833578" y="2248668"/>
                  <a:pt x="852133" y="2261771"/>
                </a:cubicBezTo>
                <a:cubicBezTo>
                  <a:pt x="997940" y="2365300"/>
                  <a:pt x="1147527" y="2463536"/>
                  <a:pt x="1301465" y="2550427"/>
                </a:cubicBezTo>
                <a:cubicBezTo>
                  <a:pt x="1455057" y="2637199"/>
                  <a:pt x="1617354" y="2706802"/>
                  <a:pt x="1779192" y="2776609"/>
                </a:cubicBezTo>
                <a:cubicBezTo>
                  <a:pt x="1781253" y="2770716"/>
                  <a:pt x="1784000" y="2756240"/>
                  <a:pt x="1790186" y="2758403"/>
                </a:cubicBezTo>
                <a:cubicBezTo>
                  <a:pt x="1796371" y="2760565"/>
                  <a:pt x="1788814" y="2775564"/>
                  <a:pt x="1789500" y="2780214"/>
                </a:cubicBezTo>
                <a:cubicBezTo>
                  <a:pt x="1816299" y="2769738"/>
                  <a:pt x="1831764" y="2803811"/>
                  <a:pt x="1857191" y="2803879"/>
                </a:cubicBezTo>
                <a:cubicBezTo>
                  <a:pt x="1868872" y="2803551"/>
                  <a:pt x="1881927" y="2799296"/>
                  <a:pt x="1890862" y="2806830"/>
                </a:cubicBezTo>
                <a:lnTo>
                  <a:pt x="1895898" y="2809919"/>
                </a:lnTo>
                <a:lnTo>
                  <a:pt x="1895195" y="2806686"/>
                </a:lnTo>
                <a:cubicBezTo>
                  <a:pt x="1896358" y="2805924"/>
                  <a:pt x="1897120" y="2805024"/>
                  <a:pt x="1897929" y="2805014"/>
                </a:cubicBezTo>
                <a:lnTo>
                  <a:pt x="1898847" y="2805568"/>
                </a:lnTo>
                <a:lnTo>
                  <a:pt x="1898764" y="2802977"/>
                </a:lnTo>
                <a:cubicBezTo>
                  <a:pt x="1929000" y="2815753"/>
                  <a:pt x="1959238" y="2828529"/>
                  <a:pt x="1987757" y="2838500"/>
                </a:cubicBezTo>
                <a:cubicBezTo>
                  <a:pt x="1989131" y="2834569"/>
                  <a:pt x="1989817" y="2825990"/>
                  <a:pt x="1993252" y="2822778"/>
                </a:cubicBezTo>
                <a:cubicBezTo>
                  <a:pt x="1996574" y="2819897"/>
                  <a:pt x="2008942" y="2824222"/>
                  <a:pt x="2011005" y="2824943"/>
                </a:cubicBezTo>
                <a:cubicBezTo>
                  <a:pt x="2018564" y="2829790"/>
                  <a:pt x="2015244" y="2839288"/>
                  <a:pt x="2017307" y="2846624"/>
                </a:cubicBezTo>
                <a:cubicBezTo>
                  <a:pt x="2019368" y="2853961"/>
                  <a:pt x="2030022" y="2855480"/>
                  <a:pt x="2034141" y="2843690"/>
                </a:cubicBezTo>
                <a:cubicBezTo>
                  <a:pt x="2030363" y="2842368"/>
                  <a:pt x="2026239" y="2840926"/>
                  <a:pt x="2022117" y="2839485"/>
                </a:cubicBezTo>
                <a:cubicBezTo>
                  <a:pt x="2025435" y="2829988"/>
                  <a:pt x="2035401" y="2833471"/>
                  <a:pt x="2039180" y="2836998"/>
                </a:cubicBezTo>
                <a:cubicBezTo>
                  <a:pt x="2044449" y="2840678"/>
                  <a:pt x="2038952" y="2849782"/>
                  <a:pt x="2036892" y="2855677"/>
                </a:cubicBezTo>
                <a:cubicBezTo>
                  <a:pt x="2054071" y="2852862"/>
                  <a:pt x="2071939" y="2854698"/>
                  <a:pt x="2086370" y="2859743"/>
                </a:cubicBezTo>
                <a:cubicBezTo>
                  <a:pt x="2090491" y="2861185"/>
                  <a:pt x="2095304" y="2867277"/>
                  <a:pt x="2099770" y="2860019"/>
                </a:cubicBezTo>
                <a:cubicBezTo>
                  <a:pt x="2104464" y="2853205"/>
                  <a:pt x="2108243" y="2850117"/>
                  <a:pt x="2114771" y="2850194"/>
                </a:cubicBezTo>
                <a:cubicBezTo>
                  <a:pt x="2128515" y="2850589"/>
                  <a:pt x="2142258" y="2857598"/>
                  <a:pt x="2155315" y="2859959"/>
                </a:cubicBezTo>
                <a:cubicBezTo>
                  <a:pt x="2172495" y="2863760"/>
                  <a:pt x="2190020" y="2865475"/>
                  <a:pt x="2207199" y="2869275"/>
                </a:cubicBezTo>
                <a:lnTo>
                  <a:pt x="2189881" y="2863845"/>
                </a:lnTo>
                <a:lnTo>
                  <a:pt x="2173622" y="2859631"/>
                </a:lnTo>
                <a:cubicBezTo>
                  <a:pt x="2147266" y="2852316"/>
                  <a:pt x="2124387" y="2847883"/>
                  <a:pt x="2107153" y="2837997"/>
                </a:cubicBezTo>
                <a:lnTo>
                  <a:pt x="2106964" y="2837848"/>
                </a:lnTo>
                <a:lnTo>
                  <a:pt x="2084876" y="2830922"/>
                </a:lnTo>
                <a:cubicBezTo>
                  <a:pt x="2074570" y="2827319"/>
                  <a:pt x="2062198" y="2822995"/>
                  <a:pt x="2052578" y="2817426"/>
                </a:cubicBezTo>
                <a:cubicBezTo>
                  <a:pt x="2044332" y="2814543"/>
                  <a:pt x="2036430" y="2818396"/>
                  <a:pt x="2026809" y="2819443"/>
                </a:cubicBezTo>
                <a:cubicBezTo>
                  <a:pt x="2009631" y="2822257"/>
                  <a:pt x="1993136" y="2809876"/>
                  <a:pt x="1978704" y="2804832"/>
                </a:cubicBezTo>
                <a:cubicBezTo>
                  <a:pt x="1938504" y="2788571"/>
                  <a:pt x="1898303" y="2772311"/>
                  <a:pt x="1856384" y="2759862"/>
                </a:cubicBezTo>
                <a:cubicBezTo>
                  <a:pt x="1821680" y="2747728"/>
                  <a:pt x="1785945" y="2737443"/>
                  <a:pt x="1756737" y="2716206"/>
                </a:cubicBezTo>
                <a:cubicBezTo>
                  <a:pt x="1751240" y="2712078"/>
                  <a:pt x="1745743" y="2707951"/>
                  <a:pt x="1738871" y="2714370"/>
                </a:cubicBezTo>
                <a:cubicBezTo>
                  <a:pt x="1734749" y="2719544"/>
                  <a:pt x="1732001" y="2727404"/>
                  <a:pt x="1726502" y="2723275"/>
                </a:cubicBezTo>
                <a:cubicBezTo>
                  <a:pt x="1716195" y="2719673"/>
                  <a:pt x="1708977" y="2701714"/>
                  <a:pt x="1697294" y="2695425"/>
                </a:cubicBezTo>
                <a:cubicBezTo>
                  <a:pt x="1680114" y="2685007"/>
                  <a:pt x="1661560" y="2678521"/>
                  <a:pt x="1641974" y="2669469"/>
                </a:cubicBezTo>
                <a:cubicBezTo>
                  <a:pt x="1624107" y="2661018"/>
                  <a:pt x="1604177" y="2651845"/>
                  <a:pt x="1584591" y="2642794"/>
                </a:cubicBezTo>
                <a:cubicBezTo>
                  <a:pt x="1545420" y="2622484"/>
                  <a:pt x="1506593" y="2602294"/>
                  <a:pt x="1465016" y="2583348"/>
                </a:cubicBezTo>
                <a:cubicBezTo>
                  <a:pt x="1451271" y="2576338"/>
                  <a:pt x="1435466" y="2568608"/>
                  <a:pt x="1418973" y="2562843"/>
                </a:cubicBezTo>
                <a:cubicBezTo>
                  <a:pt x="1412790" y="2560681"/>
                  <a:pt x="1396297" y="2554915"/>
                  <a:pt x="1401676" y="2539523"/>
                </a:cubicBezTo>
                <a:cubicBezTo>
                  <a:pt x="1442222" y="2549286"/>
                  <a:pt x="1472232" y="2581462"/>
                  <a:pt x="1514837" y="2585331"/>
                </a:cubicBezTo>
                <a:cubicBezTo>
                  <a:pt x="1521595" y="2585855"/>
                  <a:pt x="1530526" y="2580157"/>
                  <a:pt x="1529613" y="2594905"/>
                </a:cubicBezTo>
                <a:cubicBezTo>
                  <a:pt x="1528238" y="2605452"/>
                  <a:pt x="1536485" y="2608334"/>
                  <a:pt x="1543358" y="2608532"/>
                </a:cubicBezTo>
                <a:cubicBezTo>
                  <a:pt x="1562599" y="2613054"/>
                  <a:pt x="1581153" y="2619540"/>
                  <a:pt x="1599363" y="2625906"/>
                </a:cubicBezTo>
                <a:cubicBezTo>
                  <a:pt x="1681485" y="2654615"/>
                  <a:pt x="1760857" y="2691185"/>
                  <a:pt x="1841604" y="2723824"/>
                </a:cubicBezTo>
                <a:lnTo>
                  <a:pt x="1891869" y="2741395"/>
                </a:lnTo>
                <a:lnTo>
                  <a:pt x="1953241" y="2734048"/>
                </a:lnTo>
                <a:lnTo>
                  <a:pt x="1953451" y="2733799"/>
                </a:lnTo>
                <a:lnTo>
                  <a:pt x="1900608" y="2732964"/>
                </a:lnTo>
                <a:lnTo>
                  <a:pt x="1900703" y="2736400"/>
                </a:lnTo>
                <a:cubicBezTo>
                  <a:pt x="1899722" y="2736057"/>
                  <a:pt x="1898445" y="2735753"/>
                  <a:pt x="1897157" y="2735304"/>
                </a:cubicBezTo>
                <a:lnTo>
                  <a:pt x="1893856" y="2732858"/>
                </a:lnTo>
                <a:lnTo>
                  <a:pt x="1892984" y="2732843"/>
                </a:lnTo>
                <a:lnTo>
                  <a:pt x="1893147" y="2732332"/>
                </a:lnTo>
                <a:lnTo>
                  <a:pt x="1892167" y="2731606"/>
                </a:lnTo>
                <a:cubicBezTo>
                  <a:pt x="1891085" y="2729600"/>
                  <a:pt x="1890892" y="2726602"/>
                  <a:pt x="1892515" y="2721960"/>
                </a:cubicBezTo>
                <a:lnTo>
                  <a:pt x="1895953" y="2723477"/>
                </a:lnTo>
                <a:lnTo>
                  <a:pt x="1897253" y="2719378"/>
                </a:lnTo>
                <a:cubicBezTo>
                  <a:pt x="1901371" y="2722413"/>
                  <a:pt x="1904899" y="2725014"/>
                  <a:pt x="1904899" y="2725014"/>
                </a:cubicBezTo>
                <a:cubicBezTo>
                  <a:pt x="1905275" y="2710529"/>
                  <a:pt x="1901572" y="2714613"/>
                  <a:pt x="1897253" y="2719378"/>
                </a:cubicBezTo>
                <a:lnTo>
                  <a:pt x="1876659" y="2714587"/>
                </a:lnTo>
                <a:lnTo>
                  <a:pt x="1931922" y="2709424"/>
                </a:lnTo>
                <a:lnTo>
                  <a:pt x="1926469" y="2706988"/>
                </a:lnTo>
                <a:cubicBezTo>
                  <a:pt x="1908538" y="2698486"/>
                  <a:pt x="1889215" y="2693963"/>
                  <a:pt x="1870587" y="2687451"/>
                </a:cubicBezTo>
                <a:cubicBezTo>
                  <a:pt x="1898885" y="2692880"/>
                  <a:pt x="1929252" y="2699032"/>
                  <a:pt x="1959970" y="2703074"/>
                </a:cubicBezTo>
                <a:lnTo>
                  <a:pt x="1952924" y="2709695"/>
                </a:lnTo>
                <a:lnTo>
                  <a:pt x="1956035" y="2709849"/>
                </a:lnTo>
                <a:cubicBezTo>
                  <a:pt x="1962044" y="2710425"/>
                  <a:pt x="1965508" y="2711205"/>
                  <a:pt x="1964583" y="2712226"/>
                </a:cubicBezTo>
                <a:lnTo>
                  <a:pt x="1963388" y="2706483"/>
                </a:lnTo>
                <a:lnTo>
                  <a:pt x="2001559" y="2702916"/>
                </a:lnTo>
                <a:lnTo>
                  <a:pt x="1997883" y="2697869"/>
                </a:lnTo>
                <a:lnTo>
                  <a:pt x="2018725" y="2701313"/>
                </a:lnTo>
                <a:lnTo>
                  <a:pt x="2044487" y="2698906"/>
                </a:lnTo>
                <a:lnTo>
                  <a:pt x="2067956" y="2703198"/>
                </a:lnTo>
                <a:lnTo>
                  <a:pt x="2096791" y="2709659"/>
                </a:lnTo>
                <a:lnTo>
                  <a:pt x="2102916" y="2702787"/>
                </a:lnTo>
                <a:lnTo>
                  <a:pt x="2100243" y="2710433"/>
                </a:lnTo>
                <a:lnTo>
                  <a:pt x="2120978" y="2715078"/>
                </a:lnTo>
                <a:cubicBezTo>
                  <a:pt x="2123668" y="2715357"/>
                  <a:pt x="2131232" y="2717028"/>
                  <a:pt x="2140545" y="2719101"/>
                </a:cubicBezTo>
                <a:lnTo>
                  <a:pt x="2164195" y="2724169"/>
                </a:lnTo>
                <a:lnTo>
                  <a:pt x="2164361" y="2722652"/>
                </a:lnTo>
                <a:lnTo>
                  <a:pt x="2167151" y="2724802"/>
                </a:lnTo>
                <a:lnTo>
                  <a:pt x="2170616" y="2725545"/>
                </a:lnTo>
                <a:lnTo>
                  <a:pt x="2191706" y="2728378"/>
                </a:lnTo>
                <a:lnTo>
                  <a:pt x="2191969" y="2727856"/>
                </a:lnTo>
                <a:lnTo>
                  <a:pt x="2187346" y="2721977"/>
                </a:lnTo>
                <a:cubicBezTo>
                  <a:pt x="2161875" y="2710018"/>
                  <a:pt x="2094922" y="2702684"/>
                  <a:pt x="2077101" y="2696362"/>
                </a:cubicBezTo>
                <a:lnTo>
                  <a:pt x="2075917" y="2695968"/>
                </a:lnTo>
                <a:lnTo>
                  <a:pt x="2087459" y="2694890"/>
                </a:lnTo>
                <a:lnTo>
                  <a:pt x="2074135" y="2686780"/>
                </a:lnTo>
                <a:cubicBezTo>
                  <a:pt x="2076881" y="2685552"/>
                  <a:pt x="2080309" y="2682379"/>
                  <a:pt x="2083737" y="2679203"/>
                </a:cubicBezTo>
                <a:cubicBezTo>
                  <a:pt x="2069282" y="2674149"/>
                  <a:pt x="2054827" y="2669097"/>
                  <a:pt x="2040370" y="2664042"/>
                </a:cubicBezTo>
                <a:cubicBezTo>
                  <a:pt x="2041073" y="2668661"/>
                  <a:pt x="2042456" y="2671333"/>
                  <a:pt x="2043160" y="2675951"/>
                </a:cubicBezTo>
                <a:cubicBezTo>
                  <a:pt x="2034921" y="2679631"/>
                  <a:pt x="2023935" y="2684537"/>
                  <a:pt x="2013610" y="2680928"/>
                </a:cubicBezTo>
                <a:cubicBezTo>
                  <a:pt x="2018379" y="2667287"/>
                  <a:pt x="2017318" y="2658169"/>
                  <a:pt x="2013167" y="2650159"/>
                </a:cubicBezTo>
                <a:cubicBezTo>
                  <a:pt x="2010398" y="2644818"/>
                  <a:pt x="2000095" y="2647774"/>
                  <a:pt x="2004182" y="2636082"/>
                </a:cubicBezTo>
                <a:cubicBezTo>
                  <a:pt x="2010377" y="2638248"/>
                  <a:pt x="2039100" y="2643370"/>
                  <a:pt x="2065168" y="2651117"/>
                </a:cubicBezTo>
                <a:cubicBezTo>
                  <a:pt x="2091235" y="2658863"/>
                  <a:pt x="2114646" y="2669234"/>
                  <a:pt x="2110218" y="2681899"/>
                </a:cubicBezTo>
                <a:cubicBezTo>
                  <a:pt x="2106088" y="2680456"/>
                  <a:pt x="2101957" y="2679011"/>
                  <a:pt x="2097829" y="2677570"/>
                </a:cubicBezTo>
                <a:lnTo>
                  <a:pt x="2091918" y="2694473"/>
                </a:lnTo>
                <a:lnTo>
                  <a:pt x="2098026" y="2693902"/>
                </a:lnTo>
                <a:lnTo>
                  <a:pt x="2154471" y="2689601"/>
                </a:lnTo>
                <a:lnTo>
                  <a:pt x="2151286" y="2687286"/>
                </a:lnTo>
                <a:cubicBezTo>
                  <a:pt x="2145787" y="2676544"/>
                  <a:pt x="2161594" y="2677659"/>
                  <a:pt x="2163311" y="2678258"/>
                </a:cubicBezTo>
                <a:lnTo>
                  <a:pt x="2183928" y="2687357"/>
                </a:lnTo>
                <a:lnTo>
                  <a:pt x="2194161" y="2686577"/>
                </a:lnTo>
                <a:lnTo>
                  <a:pt x="2200579" y="2686515"/>
                </a:lnTo>
                <a:lnTo>
                  <a:pt x="2198721" y="2685061"/>
                </a:lnTo>
                <a:cubicBezTo>
                  <a:pt x="2198721" y="2685061"/>
                  <a:pt x="2201953" y="2685156"/>
                  <a:pt x="2206427" y="2685045"/>
                </a:cubicBezTo>
                <a:lnTo>
                  <a:pt x="2208753" y="2684858"/>
                </a:lnTo>
                <a:lnTo>
                  <a:pt x="2207276" y="2683201"/>
                </a:lnTo>
                <a:cubicBezTo>
                  <a:pt x="2204428" y="2681425"/>
                  <a:pt x="2200649" y="2680655"/>
                  <a:pt x="2199617" y="2680294"/>
                </a:cubicBezTo>
                <a:cubicBezTo>
                  <a:pt x="2181063" y="2673807"/>
                  <a:pt x="2164226" y="2670126"/>
                  <a:pt x="2145671" y="2663640"/>
                </a:cubicBezTo>
                <a:cubicBezTo>
                  <a:pt x="2069164" y="2638730"/>
                  <a:pt x="1993227" y="2612183"/>
                  <a:pt x="1916491" y="2587929"/>
                </a:cubicBezTo>
                <a:cubicBezTo>
                  <a:pt x="1838493" y="2560660"/>
                  <a:pt x="1762213" y="2529584"/>
                  <a:pt x="1683642" y="2503952"/>
                </a:cubicBezTo>
                <a:cubicBezTo>
                  <a:pt x="1667150" y="2498187"/>
                  <a:pt x="1649283" y="2496352"/>
                  <a:pt x="1635080" y="2485138"/>
                </a:cubicBezTo>
                <a:cubicBezTo>
                  <a:pt x="1627520" y="2480291"/>
                  <a:pt x="1623396" y="2472233"/>
                  <a:pt x="1615149" y="2469352"/>
                </a:cubicBezTo>
                <a:cubicBezTo>
                  <a:pt x="1608966" y="2467188"/>
                  <a:pt x="1600032" y="2466269"/>
                  <a:pt x="1593848" y="2464108"/>
                </a:cubicBezTo>
                <a:cubicBezTo>
                  <a:pt x="1585601" y="2461224"/>
                  <a:pt x="1581478" y="2453167"/>
                  <a:pt x="1575634" y="2444510"/>
                </a:cubicBezTo>
                <a:cubicBezTo>
                  <a:pt x="1569449" y="2435732"/>
                  <a:pt x="1560516" y="2434814"/>
                  <a:pt x="1550208" y="2431211"/>
                </a:cubicBezTo>
                <a:cubicBezTo>
                  <a:pt x="1537150" y="2428850"/>
                  <a:pt x="1520314" y="2425171"/>
                  <a:pt x="1515503" y="2405847"/>
                </a:cubicBezTo>
                <a:cubicBezTo>
                  <a:pt x="1613087" y="2448782"/>
                  <a:pt x="1711013" y="2485223"/>
                  <a:pt x="1809284" y="2519578"/>
                </a:cubicBezTo>
                <a:cubicBezTo>
                  <a:pt x="1764956" y="2495261"/>
                  <a:pt x="1718571" y="2470218"/>
                  <a:pt x="1673903" y="2445782"/>
                </a:cubicBezTo>
                <a:cubicBezTo>
                  <a:pt x="1653630" y="2432079"/>
                  <a:pt x="1630265" y="2419500"/>
                  <a:pt x="1608962" y="2407641"/>
                </a:cubicBezTo>
                <a:cubicBezTo>
                  <a:pt x="1587199" y="2398195"/>
                  <a:pt x="1574139" y="2375990"/>
                  <a:pt x="1554211" y="2366818"/>
                </a:cubicBezTo>
                <a:cubicBezTo>
                  <a:pt x="1509198" y="2344467"/>
                  <a:pt x="1466247" y="2316220"/>
                  <a:pt x="1419859" y="2291182"/>
                </a:cubicBezTo>
                <a:cubicBezTo>
                  <a:pt x="1399243" y="2277359"/>
                  <a:pt x="1375190" y="2266745"/>
                  <a:pt x="1354574" y="2252922"/>
                </a:cubicBezTo>
                <a:cubicBezTo>
                  <a:pt x="1345984" y="2245510"/>
                  <a:pt x="1336935" y="2238302"/>
                  <a:pt x="1324565" y="2233977"/>
                </a:cubicBezTo>
                <a:cubicBezTo>
                  <a:pt x="1320441" y="2232537"/>
                  <a:pt x="1316320" y="2237711"/>
                  <a:pt x="1312195" y="2236270"/>
                </a:cubicBezTo>
                <a:cubicBezTo>
                  <a:pt x="1308071" y="2234827"/>
                  <a:pt x="1303949" y="2233385"/>
                  <a:pt x="1299827" y="2231945"/>
                </a:cubicBezTo>
                <a:cubicBezTo>
                  <a:pt x="1303947" y="2220155"/>
                  <a:pt x="1314945" y="2228410"/>
                  <a:pt x="1319066" y="2216620"/>
                </a:cubicBezTo>
                <a:cubicBezTo>
                  <a:pt x="1265118" y="2180119"/>
                  <a:pt x="1211171" y="2143618"/>
                  <a:pt x="1157796" y="2105480"/>
                </a:cubicBezTo>
                <a:cubicBezTo>
                  <a:pt x="1131680" y="2087528"/>
                  <a:pt x="1106597" y="2067733"/>
                  <a:pt x="1081169" y="2047819"/>
                </a:cubicBezTo>
                <a:cubicBezTo>
                  <a:pt x="1070860" y="2037600"/>
                  <a:pt x="1057116" y="2030589"/>
                  <a:pt x="1047836" y="2018524"/>
                </a:cubicBezTo>
                <a:cubicBezTo>
                  <a:pt x="1040279" y="2013677"/>
                  <a:pt x="1053218" y="1996516"/>
                  <a:pt x="1044971" y="1993633"/>
                </a:cubicBezTo>
                <a:cubicBezTo>
                  <a:pt x="1040964" y="2005096"/>
                  <a:pt x="1040279" y="2013677"/>
                  <a:pt x="1031345" y="2012759"/>
                </a:cubicBezTo>
                <a:cubicBezTo>
                  <a:pt x="1025158" y="2010597"/>
                  <a:pt x="1021723" y="2020421"/>
                  <a:pt x="1018976" y="2028281"/>
                </a:cubicBezTo>
                <a:cubicBezTo>
                  <a:pt x="980836" y="2012741"/>
                  <a:pt x="945103" y="1995839"/>
                  <a:pt x="913147" y="1969233"/>
                </a:cubicBezTo>
                <a:cubicBezTo>
                  <a:pt x="896652" y="1956851"/>
                  <a:pt x="886227" y="1940342"/>
                  <a:pt x="873170" y="1924753"/>
                </a:cubicBezTo>
                <a:cubicBezTo>
                  <a:pt x="860455" y="1909282"/>
                  <a:pt x="843275" y="1905480"/>
                  <a:pt x="827469" y="1897749"/>
                </a:cubicBezTo>
                <a:cubicBezTo>
                  <a:pt x="757028" y="1862096"/>
                  <a:pt x="694032" y="1805158"/>
                  <a:pt x="633554" y="1748733"/>
                </a:cubicBezTo>
                <a:cubicBezTo>
                  <a:pt x="511110" y="1631320"/>
                  <a:pt x="406412" y="1489607"/>
                  <a:pt x="292902" y="1359877"/>
                </a:cubicBezTo>
                <a:cubicBezTo>
                  <a:pt x="296336" y="1356667"/>
                  <a:pt x="301832" y="1347564"/>
                  <a:pt x="305956" y="1349007"/>
                </a:cubicBezTo>
                <a:lnTo>
                  <a:pt x="306167" y="1349118"/>
                </a:lnTo>
                <a:lnTo>
                  <a:pt x="306469" y="1347560"/>
                </a:lnTo>
                <a:cubicBezTo>
                  <a:pt x="307221" y="1346176"/>
                  <a:pt x="308213" y="1344875"/>
                  <a:pt x="308898" y="1342919"/>
                </a:cubicBezTo>
                <a:cubicBezTo>
                  <a:pt x="309171" y="1345211"/>
                  <a:pt x="309614" y="1347012"/>
                  <a:pt x="309340" y="1348564"/>
                </a:cubicBezTo>
                <a:lnTo>
                  <a:pt x="307946" y="1350057"/>
                </a:lnTo>
                <a:lnTo>
                  <a:pt x="310595" y="1351454"/>
                </a:lnTo>
                <a:cubicBezTo>
                  <a:pt x="312313" y="1352330"/>
                  <a:pt x="313859" y="1352871"/>
                  <a:pt x="314203" y="1351889"/>
                </a:cubicBezTo>
                <a:cubicBezTo>
                  <a:pt x="314889" y="1343309"/>
                  <a:pt x="304578" y="1333089"/>
                  <a:pt x="301830" y="1327719"/>
                </a:cubicBezTo>
                <a:cubicBezTo>
                  <a:pt x="295529" y="1319269"/>
                  <a:pt x="288657" y="1312454"/>
                  <a:pt x="285219" y="1302433"/>
                </a:cubicBezTo>
                <a:cubicBezTo>
                  <a:pt x="295528" y="1292804"/>
                  <a:pt x="303088" y="1317499"/>
                  <a:pt x="309273" y="1326279"/>
                </a:cubicBezTo>
                <a:cubicBezTo>
                  <a:pt x="316950" y="1337414"/>
                  <a:pt x="339627" y="1345342"/>
                  <a:pt x="342722" y="1361859"/>
                </a:cubicBezTo>
                <a:cubicBezTo>
                  <a:pt x="344784" y="1369196"/>
                  <a:pt x="339288" y="1378299"/>
                  <a:pt x="338600" y="1386884"/>
                </a:cubicBezTo>
                <a:cubicBezTo>
                  <a:pt x="335851" y="1394744"/>
                  <a:pt x="340663" y="1400835"/>
                  <a:pt x="345474" y="1406928"/>
                </a:cubicBezTo>
                <a:cubicBezTo>
                  <a:pt x="356585" y="1421470"/>
                  <a:pt x="371705" y="1431167"/>
                  <a:pt x="383731" y="1441986"/>
                </a:cubicBezTo>
                <a:cubicBezTo>
                  <a:pt x="397476" y="1455611"/>
                  <a:pt x="411908" y="1467272"/>
                  <a:pt x="426341" y="1478932"/>
                </a:cubicBezTo>
                <a:cubicBezTo>
                  <a:pt x="438710" y="1489872"/>
                  <a:pt x="445927" y="1507831"/>
                  <a:pt x="458297" y="1518772"/>
                </a:cubicBezTo>
                <a:cubicBezTo>
                  <a:pt x="467347" y="1525978"/>
                  <a:pt x="485787" y="1519562"/>
                  <a:pt x="479031" y="1538882"/>
                </a:cubicBezTo>
                <a:cubicBezTo>
                  <a:pt x="476969" y="1551393"/>
                  <a:pt x="502054" y="1564572"/>
                  <a:pt x="506864" y="1570665"/>
                </a:cubicBezTo>
                <a:cubicBezTo>
                  <a:pt x="565051" y="1621511"/>
                  <a:pt x="624499" y="1675371"/>
                  <a:pt x="683944" y="1729231"/>
                </a:cubicBezTo>
                <a:lnTo>
                  <a:pt x="724740" y="1765280"/>
                </a:lnTo>
                <a:lnTo>
                  <a:pt x="725328" y="1764861"/>
                </a:lnTo>
                <a:cubicBezTo>
                  <a:pt x="726113" y="1765137"/>
                  <a:pt x="726947" y="1766124"/>
                  <a:pt x="727562" y="1767728"/>
                </a:cubicBezTo>
                <a:lnTo>
                  <a:pt x="727463" y="1767693"/>
                </a:lnTo>
                <a:lnTo>
                  <a:pt x="771682" y="1808049"/>
                </a:lnTo>
                <a:cubicBezTo>
                  <a:pt x="785084" y="1821556"/>
                  <a:pt x="796768" y="1834461"/>
                  <a:pt x="811887" y="1844156"/>
                </a:cubicBezTo>
                <a:cubicBezTo>
                  <a:pt x="827693" y="1851887"/>
                  <a:pt x="843155" y="1852882"/>
                  <a:pt x="860335" y="1856683"/>
                </a:cubicBezTo>
                <a:cubicBezTo>
                  <a:pt x="822879" y="1819331"/>
                  <a:pt x="783019" y="1787755"/>
                  <a:pt x="744764" y="1752697"/>
                </a:cubicBezTo>
                <a:cubicBezTo>
                  <a:pt x="727926" y="1735784"/>
                  <a:pt x="710743" y="1718753"/>
                  <a:pt x="693562" y="1701719"/>
                </a:cubicBezTo>
                <a:cubicBezTo>
                  <a:pt x="692187" y="1699034"/>
                  <a:pt x="683254" y="1691502"/>
                  <a:pt x="684628" y="1687572"/>
                </a:cubicBezTo>
                <a:cubicBezTo>
                  <a:pt x="691499" y="1681153"/>
                  <a:pt x="699058" y="1686000"/>
                  <a:pt x="702493" y="1676176"/>
                </a:cubicBezTo>
                <a:cubicBezTo>
                  <a:pt x="696995" y="1672049"/>
                  <a:pt x="691383" y="1668251"/>
                  <a:pt x="686571" y="1662157"/>
                </a:cubicBezTo>
                <a:cubicBezTo>
                  <a:pt x="684624" y="1667725"/>
                  <a:pt x="683937" y="1676304"/>
                  <a:pt x="678442" y="1678792"/>
                </a:cubicBezTo>
                <a:cubicBezTo>
                  <a:pt x="672257" y="1683246"/>
                  <a:pt x="667101" y="1679241"/>
                  <a:pt x="660918" y="1677078"/>
                </a:cubicBezTo>
                <a:cubicBezTo>
                  <a:pt x="667101" y="1672623"/>
                  <a:pt x="668103" y="1668105"/>
                  <a:pt x="666887" y="1664141"/>
                </a:cubicBezTo>
                <a:lnTo>
                  <a:pt x="666624" y="1663798"/>
                </a:lnTo>
                <a:lnTo>
                  <a:pt x="663238" y="1667434"/>
                </a:lnTo>
                <a:cubicBezTo>
                  <a:pt x="662912" y="1665123"/>
                  <a:pt x="663425" y="1663656"/>
                  <a:pt x="664192" y="1662276"/>
                </a:cubicBezTo>
                <a:lnTo>
                  <a:pt x="664713" y="1661300"/>
                </a:lnTo>
                <a:lnTo>
                  <a:pt x="659541" y="1654545"/>
                </a:lnTo>
                <a:cubicBezTo>
                  <a:pt x="653356" y="1652382"/>
                  <a:pt x="649921" y="1655591"/>
                  <a:pt x="645798" y="1654150"/>
                </a:cubicBezTo>
                <a:cubicBezTo>
                  <a:pt x="638926" y="1653953"/>
                  <a:pt x="636063" y="1648910"/>
                  <a:pt x="632741" y="1645175"/>
                </a:cubicBezTo>
                <a:cubicBezTo>
                  <a:pt x="639498" y="1639086"/>
                  <a:pt x="649117" y="1638039"/>
                  <a:pt x="655302" y="1633580"/>
                </a:cubicBezTo>
                <a:cubicBezTo>
                  <a:pt x="649116" y="1624806"/>
                  <a:pt x="642931" y="1616028"/>
                  <a:pt x="639492" y="1606007"/>
                </a:cubicBezTo>
                <a:cubicBezTo>
                  <a:pt x="647740" y="1602273"/>
                  <a:pt x="655986" y="1611773"/>
                  <a:pt x="662171" y="1620550"/>
                </a:cubicBezTo>
                <a:cubicBezTo>
                  <a:pt x="670419" y="1630048"/>
                  <a:pt x="677292" y="1636860"/>
                  <a:pt x="685883" y="1644271"/>
                </a:cubicBezTo>
                <a:cubicBezTo>
                  <a:pt x="704437" y="1663993"/>
                  <a:pt x="721734" y="1680697"/>
                  <a:pt x="738572" y="1697609"/>
                </a:cubicBezTo>
                <a:cubicBezTo>
                  <a:pt x="753690" y="1713922"/>
                  <a:pt x="763314" y="1732722"/>
                  <a:pt x="782556" y="1743859"/>
                </a:cubicBezTo>
                <a:cubicBezTo>
                  <a:pt x="801454" y="1754875"/>
                  <a:pt x="819325" y="1769943"/>
                  <a:pt x="835815" y="1782325"/>
                </a:cubicBezTo>
                <a:cubicBezTo>
                  <a:pt x="915649" y="1842944"/>
                  <a:pt x="994338" y="1901325"/>
                  <a:pt x="1075890" y="1958136"/>
                </a:cubicBezTo>
                <a:cubicBezTo>
                  <a:pt x="1147363" y="2009583"/>
                  <a:pt x="1220553" y="2063836"/>
                  <a:pt x="1293171" y="2113113"/>
                </a:cubicBezTo>
                <a:cubicBezTo>
                  <a:pt x="1327875" y="2138477"/>
                  <a:pt x="1365674" y="2162718"/>
                  <a:pt x="1401066" y="2186116"/>
                </a:cubicBezTo>
                <a:cubicBezTo>
                  <a:pt x="1420308" y="2197252"/>
                  <a:pt x="1437602" y="2207342"/>
                  <a:pt x="1452378" y="2223532"/>
                </a:cubicBezTo>
                <a:cubicBezTo>
                  <a:pt x="1464062" y="2236438"/>
                  <a:pt x="1475747" y="2262575"/>
                  <a:pt x="1494300" y="2255831"/>
                </a:cubicBezTo>
                <a:cubicBezTo>
                  <a:pt x="1515257" y="2247719"/>
                  <a:pt x="1525567" y="2264556"/>
                  <a:pt x="1541374" y="2278902"/>
                </a:cubicBezTo>
                <a:cubicBezTo>
                  <a:pt x="1557181" y="2293248"/>
                  <a:pt x="1571957" y="2302824"/>
                  <a:pt x="1589138" y="2313240"/>
                </a:cubicBezTo>
                <a:cubicBezTo>
                  <a:pt x="1623154" y="2333953"/>
                  <a:pt x="1662325" y="2347649"/>
                  <a:pt x="1697029" y="2366397"/>
                </a:cubicBezTo>
                <a:cubicBezTo>
                  <a:pt x="1705963" y="2373929"/>
                  <a:pt x="1780642" y="2423926"/>
                  <a:pt x="1788083" y="2402638"/>
                </a:cubicBezTo>
                <a:cubicBezTo>
                  <a:pt x="1771591" y="2396873"/>
                  <a:pt x="1751433" y="2396073"/>
                  <a:pt x="1736886" y="2384739"/>
                </a:cubicBezTo>
                <a:lnTo>
                  <a:pt x="1730149" y="2378896"/>
                </a:lnTo>
                <a:lnTo>
                  <a:pt x="1730019" y="2383108"/>
                </a:lnTo>
                <a:cubicBezTo>
                  <a:pt x="1726810" y="2386146"/>
                  <a:pt x="1724895" y="2385478"/>
                  <a:pt x="1724276" y="2381100"/>
                </a:cubicBezTo>
                <a:lnTo>
                  <a:pt x="1728666" y="2377613"/>
                </a:lnTo>
                <a:lnTo>
                  <a:pt x="1718246" y="2368576"/>
                </a:lnTo>
                <a:cubicBezTo>
                  <a:pt x="1711975" y="2363351"/>
                  <a:pt x="1705618" y="2358373"/>
                  <a:pt x="1699088" y="2353884"/>
                </a:cubicBezTo>
                <a:cubicBezTo>
                  <a:pt x="1667134" y="2333892"/>
                  <a:pt x="1635521" y="2311816"/>
                  <a:pt x="1605626" y="2292545"/>
                </a:cubicBezTo>
                <a:cubicBezTo>
                  <a:pt x="1544120" y="2251195"/>
                  <a:pt x="1483185" y="2208210"/>
                  <a:pt x="1421678" y="2166859"/>
                </a:cubicBezTo>
                <a:cubicBezTo>
                  <a:pt x="1360173" y="2125511"/>
                  <a:pt x="1299238" y="2082523"/>
                  <a:pt x="1240478" y="2039932"/>
                </a:cubicBezTo>
                <a:cubicBezTo>
                  <a:pt x="1209209" y="2017974"/>
                  <a:pt x="1177597" y="1995896"/>
                  <a:pt x="1146327" y="1973939"/>
                </a:cubicBezTo>
                <a:cubicBezTo>
                  <a:pt x="1133270" y="1964964"/>
                  <a:pt x="1118723" y="1953630"/>
                  <a:pt x="1104980" y="1946620"/>
                </a:cubicBezTo>
                <a:cubicBezTo>
                  <a:pt x="1093640" y="1940452"/>
                  <a:pt x="1103602" y="1924087"/>
                  <a:pt x="1107724" y="1912298"/>
                </a:cubicBezTo>
                <a:cubicBezTo>
                  <a:pt x="1101882" y="1910255"/>
                  <a:pt x="1097073" y="1910779"/>
                  <a:pt x="1093637" y="1907372"/>
                </a:cubicBezTo>
                <a:cubicBezTo>
                  <a:pt x="1089513" y="1905931"/>
                  <a:pt x="1090199" y="1897351"/>
                  <a:pt x="1095010" y="1896827"/>
                </a:cubicBezTo>
                <a:cubicBezTo>
                  <a:pt x="1108066" y="1899186"/>
                  <a:pt x="1119405" y="1911971"/>
                  <a:pt x="1130402" y="1920225"/>
                </a:cubicBezTo>
                <a:cubicBezTo>
                  <a:pt x="1163390" y="1944989"/>
                  <a:pt x="1196720" y="1967668"/>
                  <a:pt x="1230051" y="1990345"/>
                </a:cubicBezTo>
                <a:cubicBezTo>
                  <a:pt x="1297170" y="2035494"/>
                  <a:pt x="1364860" y="2079005"/>
                  <a:pt x="1436675" y="2110726"/>
                </a:cubicBezTo>
                <a:lnTo>
                  <a:pt x="1440121" y="2102345"/>
                </a:lnTo>
                <a:lnTo>
                  <a:pt x="1438215" y="2101170"/>
                </a:lnTo>
                <a:cubicBezTo>
                  <a:pt x="1402904" y="2077799"/>
                  <a:pt x="1367594" y="2054430"/>
                  <a:pt x="1331269" y="2032911"/>
                </a:cubicBezTo>
                <a:cubicBezTo>
                  <a:pt x="1297226" y="2012188"/>
                  <a:pt x="1260541" y="1992747"/>
                  <a:pt x="1228806" y="1964380"/>
                </a:cubicBezTo>
                <a:cubicBezTo>
                  <a:pt x="1194867" y="1937079"/>
                  <a:pt x="1163932" y="1906419"/>
                  <a:pt x="1132637" y="1877838"/>
                </a:cubicBezTo>
                <a:cubicBezTo>
                  <a:pt x="1115848" y="1863148"/>
                  <a:pt x="1101226" y="1849582"/>
                  <a:pt x="1084437" y="1834892"/>
                </a:cubicBezTo>
                <a:cubicBezTo>
                  <a:pt x="1077997" y="1828231"/>
                  <a:pt x="1063742" y="1818837"/>
                  <a:pt x="1069925" y="1801153"/>
                </a:cubicBezTo>
                <a:cubicBezTo>
                  <a:pt x="1089353" y="1814559"/>
                  <a:pt x="1106503" y="1827171"/>
                  <a:pt x="1123977" y="1839896"/>
                </a:cubicBezTo>
                <a:lnTo>
                  <a:pt x="1148646" y="1857154"/>
                </a:lnTo>
                <a:lnTo>
                  <a:pt x="1149053" y="1852234"/>
                </a:lnTo>
                <a:cubicBezTo>
                  <a:pt x="1182069" y="1863776"/>
                  <a:pt x="1207808" y="1888392"/>
                  <a:pt x="1237350" y="1909870"/>
                </a:cubicBezTo>
                <a:lnTo>
                  <a:pt x="1229779" y="1913917"/>
                </a:lnTo>
                <a:lnTo>
                  <a:pt x="1272743" y="1943977"/>
                </a:lnTo>
                <a:lnTo>
                  <a:pt x="1273283" y="1939449"/>
                </a:lnTo>
                <a:cubicBezTo>
                  <a:pt x="1275196" y="1940118"/>
                  <a:pt x="1276421" y="1941227"/>
                  <a:pt x="1276907" y="1942905"/>
                </a:cubicBezTo>
                <a:lnTo>
                  <a:pt x="1276485" y="1946594"/>
                </a:lnTo>
                <a:lnTo>
                  <a:pt x="1316713" y="1974740"/>
                </a:lnTo>
                <a:lnTo>
                  <a:pt x="1320044" y="1967328"/>
                </a:lnTo>
                <a:lnTo>
                  <a:pt x="1321382" y="1964357"/>
                </a:lnTo>
                <a:lnTo>
                  <a:pt x="1320231" y="1968172"/>
                </a:lnTo>
                <a:lnTo>
                  <a:pt x="1317980" y="1975626"/>
                </a:lnTo>
                <a:lnTo>
                  <a:pt x="1332785" y="1985984"/>
                </a:lnTo>
                <a:lnTo>
                  <a:pt x="1433946" y="2048888"/>
                </a:lnTo>
                <a:lnTo>
                  <a:pt x="1480535" y="2071299"/>
                </a:lnTo>
                <a:cubicBezTo>
                  <a:pt x="1492560" y="2075504"/>
                  <a:pt x="1517300" y="2077537"/>
                  <a:pt x="1522113" y="2090244"/>
                </a:cubicBezTo>
                <a:lnTo>
                  <a:pt x="1522813" y="2092506"/>
                </a:lnTo>
                <a:lnTo>
                  <a:pt x="1523318" y="2090082"/>
                </a:lnTo>
                <a:lnTo>
                  <a:pt x="1524465" y="2090821"/>
                </a:lnTo>
                <a:lnTo>
                  <a:pt x="1523840" y="2088592"/>
                </a:lnTo>
                <a:cubicBezTo>
                  <a:pt x="1525755" y="2089262"/>
                  <a:pt x="1527669" y="2089931"/>
                  <a:pt x="1529583" y="2090601"/>
                </a:cubicBezTo>
                <a:lnTo>
                  <a:pt x="1527003" y="2092459"/>
                </a:lnTo>
                <a:lnTo>
                  <a:pt x="1527263" y="2092627"/>
                </a:lnTo>
                <a:cubicBezTo>
                  <a:pt x="1527561" y="2093313"/>
                  <a:pt x="1527646" y="2094219"/>
                  <a:pt x="1527476" y="2095472"/>
                </a:cubicBezTo>
                <a:lnTo>
                  <a:pt x="1526340" y="2099710"/>
                </a:lnTo>
                <a:lnTo>
                  <a:pt x="1528413" y="2098694"/>
                </a:lnTo>
                <a:cubicBezTo>
                  <a:pt x="1532421" y="2093848"/>
                  <a:pt x="1538605" y="2096009"/>
                  <a:pt x="1542042" y="2099417"/>
                </a:cubicBezTo>
                <a:cubicBezTo>
                  <a:pt x="1550288" y="2102299"/>
                  <a:pt x="1563688" y="2102574"/>
                  <a:pt x="1569873" y="2111352"/>
                </a:cubicBezTo>
                <a:cubicBezTo>
                  <a:pt x="1572622" y="2116722"/>
                  <a:pt x="1569988" y="2124255"/>
                  <a:pt x="1572051" y="2131592"/>
                </a:cubicBezTo>
                <a:lnTo>
                  <a:pt x="1572704" y="2133199"/>
                </a:lnTo>
                <a:lnTo>
                  <a:pt x="1593619" y="2144559"/>
                </a:lnTo>
                <a:lnTo>
                  <a:pt x="1604348" y="2138472"/>
                </a:lnTo>
                <a:cubicBezTo>
                  <a:pt x="1602974" y="2129171"/>
                  <a:pt x="1583047" y="2139846"/>
                  <a:pt x="1589115" y="2122487"/>
                </a:cubicBezTo>
                <a:lnTo>
                  <a:pt x="1635103" y="2148318"/>
                </a:lnTo>
                <a:lnTo>
                  <a:pt x="1632050" y="2144315"/>
                </a:lnTo>
                <a:cubicBezTo>
                  <a:pt x="1631740" y="2142285"/>
                  <a:pt x="1632142" y="2139681"/>
                  <a:pt x="1633169" y="2136747"/>
                </a:cubicBezTo>
                <a:cubicBezTo>
                  <a:pt x="1635133" y="2137432"/>
                  <a:pt x="1636153" y="2138886"/>
                  <a:pt x="1636424" y="2140903"/>
                </a:cubicBezTo>
                <a:lnTo>
                  <a:pt x="1635200" y="2148372"/>
                </a:lnTo>
                <a:lnTo>
                  <a:pt x="1742293" y="2208519"/>
                </a:lnTo>
                <a:lnTo>
                  <a:pt x="1805845" y="2237868"/>
                </a:lnTo>
                <a:lnTo>
                  <a:pt x="1804927" y="2236773"/>
                </a:lnTo>
                <a:cubicBezTo>
                  <a:pt x="1804367" y="2234728"/>
                  <a:pt x="1804558" y="2231940"/>
                  <a:pt x="1805906" y="2228084"/>
                </a:cubicBezTo>
                <a:cubicBezTo>
                  <a:pt x="1811332" y="2229980"/>
                  <a:pt x="1824885" y="2228086"/>
                  <a:pt x="1819377" y="2243845"/>
                </a:cubicBezTo>
                <a:lnTo>
                  <a:pt x="1818019" y="2243489"/>
                </a:lnTo>
                <a:lnTo>
                  <a:pt x="1884822" y="2274338"/>
                </a:lnTo>
                <a:lnTo>
                  <a:pt x="1887158" y="2267656"/>
                </a:lnTo>
                <a:cubicBezTo>
                  <a:pt x="1895062" y="2270419"/>
                  <a:pt x="1902967" y="2273183"/>
                  <a:pt x="1908893" y="2275256"/>
                </a:cubicBezTo>
                <a:cubicBezTo>
                  <a:pt x="1914823" y="2277328"/>
                  <a:pt x="1918774" y="2278710"/>
                  <a:pt x="1922727" y="2280090"/>
                </a:cubicBezTo>
                <a:cubicBezTo>
                  <a:pt x="1921465" y="2283702"/>
                  <a:pt x="1920939" y="2285206"/>
                  <a:pt x="1920307" y="2287012"/>
                </a:cubicBezTo>
                <a:cubicBezTo>
                  <a:pt x="1914380" y="2284940"/>
                  <a:pt x="1906474" y="2282176"/>
                  <a:pt x="1898571" y="2279412"/>
                </a:cubicBezTo>
                <a:lnTo>
                  <a:pt x="1887196" y="2275437"/>
                </a:lnTo>
                <a:lnTo>
                  <a:pt x="1901569" y="2282072"/>
                </a:lnTo>
                <a:lnTo>
                  <a:pt x="1895406" y="2290273"/>
                </a:lnTo>
                <a:lnTo>
                  <a:pt x="1927008" y="2304380"/>
                </a:lnTo>
                <a:lnTo>
                  <a:pt x="1926942" y="2292764"/>
                </a:lnTo>
                <a:lnTo>
                  <a:pt x="2005781" y="2320326"/>
                </a:lnTo>
                <a:lnTo>
                  <a:pt x="2006243" y="2319539"/>
                </a:lnTo>
                <a:cubicBezTo>
                  <a:pt x="2007367" y="2318382"/>
                  <a:pt x="2008644" y="2317863"/>
                  <a:pt x="2010110" y="2318376"/>
                </a:cubicBezTo>
                <a:cubicBezTo>
                  <a:pt x="2011574" y="2318888"/>
                  <a:pt x="2012210" y="2320212"/>
                  <a:pt x="2012344" y="2321982"/>
                </a:cubicBezTo>
                <a:lnTo>
                  <a:pt x="2012269" y="2322593"/>
                </a:lnTo>
                <a:lnTo>
                  <a:pt x="2035703" y="2330785"/>
                </a:lnTo>
                <a:lnTo>
                  <a:pt x="2026919" y="2339243"/>
                </a:lnTo>
                <a:lnTo>
                  <a:pt x="2041726" y="2347345"/>
                </a:lnTo>
                <a:lnTo>
                  <a:pt x="2049672" y="2352827"/>
                </a:lnTo>
                <a:lnTo>
                  <a:pt x="2046484" y="2344812"/>
                </a:lnTo>
                <a:cubicBezTo>
                  <a:pt x="2049178" y="2343593"/>
                  <a:pt x="2053892" y="2343079"/>
                  <a:pt x="2057258" y="2339935"/>
                </a:cubicBezTo>
                <a:cubicBezTo>
                  <a:pt x="2058436" y="2342506"/>
                  <a:pt x="2057848" y="2345542"/>
                  <a:pt x="2056514" y="2348545"/>
                </a:cubicBezTo>
                <a:lnTo>
                  <a:pt x="2052607" y="2354852"/>
                </a:lnTo>
                <a:lnTo>
                  <a:pt x="2056612" y="2357614"/>
                </a:lnTo>
                <a:cubicBezTo>
                  <a:pt x="2061753" y="2360549"/>
                  <a:pt x="2067183" y="2362585"/>
                  <a:pt x="2073243" y="2362499"/>
                </a:cubicBezTo>
                <a:cubicBezTo>
                  <a:pt x="2078813" y="2362241"/>
                  <a:pt x="2084729" y="2361000"/>
                  <a:pt x="2090298" y="2360743"/>
                </a:cubicBezTo>
                <a:lnTo>
                  <a:pt x="2103021" y="2364254"/>
                </a:lnTo>
                <a:lnTo>
                  <a:pt x="2100499" y="2362884"/>
                </a:lnTo>
                <a:cubicBezTo>
                  <a:pt x="2094254" y="2358275"/>
                  <a:pt x="2088050" y="2352693"/>
                  <a:pt x="2081566" y="2346619"/>
                </a:cubicBezTo>
                <a:cubicBezTo>
                  <a:pt x="2110900" y="2354644"/>
                  <a:pt x="2138543" y="2359851"/>
                  <a:pt x="2166525" y="2365176"/>
                </a:cubicBezTo>
                <a:lnTo>
                  <a:pt x="2155336" y="2370661"/>
                </a:lnTo>
                <a:lnTo>
                  <a:pt x="2189714" y="2378028"/>
                </a:lnTo>
                <a:lnTo>
                  <a:pt x="2190111" y="2373568"/>
                </a:lnTo>
                <a:cubicBezTo>
                  <a:pt x="2191923" y="2374201"/>
                  <a:pt x="2193152" y="2375054"/>
                  <a:pt x="2193691" y="2376424"/>
                </a:cubicBezTo>
                <a:lnTo>
                  <a:pt x="2193467" y="2378833"/>
                </a:lnTo>
                <a:lnTo>
                  <a:pt x="2201922" y="2380643"/>
                </a:lnTo>
                <a:lnTo>
                  <a:pt x="2202643" y="2379070"/>
                </a:lnTo>
                <a:cubicBezTo>
                  <a:pt x="2205856" y="2376152"/>
                  <a:pt x="2217576" y="2380249"/>
                  <a:pt x="2219530" y="2380932"/>
                </a:cubicBezTo>
                <a:lnTo>
                  <a:pt x="2221448" y="2384828"/>
                </a:lnTo>
                <a:lnTo>
                  <a:pt x="2222043" y="2384957"/>
                </a:lnTo>
                <a:lnTo>
                  <a:pt x="2237925" y="2389003"/>
                </a:lnTo>
                <a:lnTo>
                  <a:pt x="2237955" y="2388981"/>
                </a:lnTo>
                <a:lnTo>
                  <a:pt x="2238131" y="2389056"/>
                </a:lnTo>
                <a:lnTo>
                  <a:pt x="2309747" y="2407303"/>
                </a:lnTo>
                <a:lnTo>
                  <a:pt x="2310195" y="2406792"/>
                </a:lnTo>
                <a:cubicBezTo>
                  <a:pt x="2312457" y="2405150"/>
                  <a:pt x="2314928" y="2404359"/>
                  <a:pt x="2318039" y="2404344"/>
                </a:cubicBezTo>
                <a:cubicBezTo>
                  <a:pt x="2331134" y="2404512"/>
                  <a:pt x="2344121" y="2411258"/>
                  <a:pt x="2356529" y="2413390"/>
                </a:cubicBezTo>
                <a:cubicBezTo>
                  <a:pt x="2372844" y="2416888"/>
                  <a:pt x="2389523" y="2418309"/>
                  <a:pt x="2405837" y="2421808"/>
                </a:cubicBezTo>
                <a:lnTo>
                  <a:pt x="2389416" y="2416692"/>
                </a:lnTo>
                <a:lnTo>
                  <a:pt x="2373988" y="2412767"/>
                </a:lnTo>
                <a:cubicBezTo>
                  <a:pt x="2348980" y="2405924"/>
                  <a:pt x="2327243" y="2401890"/>
                  <a:pt x="2310976" y="2392342"/>
                </a:cubicBezTo>
                <a:lnTo>
                  <a:pt x="2310797" y="2392196"/>
                </a:lnTo>
                <a:lnTo>
                  <a:pt x="2289854" y="2385670"/>
                </a:lnTo>
                <a:cubicBezTo>
                  <a:pt x="2280086" y="2382255"/>
                  <a:pt x="2268365" y="2378158"/>
                  <a:pt x="2259285" y="2372778"/>
                </a:cubicBezTo>
                <a:cubicBezTo>
                  <a:pt x="2251471" y="2370046"/>
                  <a:pt x="2243875" y="2374006"/>
                  <a:pt x="2234687" y="2375204"/>
                </a:cubicBezTo>
                <a:cubicBezTo>
                  <a:pt x="2218264" y="2378284"/>
                  <a:pt x="2202742" y="2366243"/>
                  <a:pt x="2189066" y="2361462"/>
                </a:cubicBezTo>
                <a:lnTo>
                  <a:pt x="2122293" y="2336846"/>
                </a:lnTo>
                <a:lnTo>
                  <a:pt x="2095426" y="2337742"/>
                </a:lnTo>
                <a:lnTo>
                  <a:pt x="2082274" y="2334521"/>
                </a:lnTo>
                <a:lnTo>
                  <a:pt x="2067108" y="2329687"/>
                </a:lnTo>
                <a:lnTo>
                  <a:pt x="2095774" y="2327070"/>
                </a:lnTo>
                <a:lnTo>
                  <a:pt x="2073191" y="2318745"/>
                </a:lnTo>
                <a:cubicBezTo>
                  <a:pt x="2040309" y="2307250"/>
                  <a:pt x="2006411" y="2297605"/>
                  <a:pt x="1978913" y="2276967"/>
                </a:cubicBezTo>
                <a:cubicBezTo>
                  <a:pt x="1973740" y="2272952"/>
                  <a:pt x="1968565" y="2268939"/>
                  <a:pt x="1961912" y="2275432"/>
                </a:cubicBezTo>
                <a:cubicBezTo>
                  <a:pt x="1957898" y="2280645"/>
                  <a:pt x="1955149" y="2288504"/>
                  <a:pt x="1949976" y="2284490"/>
                </a:cubicBezTo>
                <a:cubicBezTo>
                  <a:pt x="1940206" y="2281075"/>
                  <a:pt x="1933620" y="2263336"/>
                  <a:pt x="1922585" y="2257274"/>
                </a:cubicBezTo>
                <a:cubicBezTo>
                  <a:pt x="1906378" y="2247199"/>
                  <a:pt x="1888797" y="2241052"/>
                  <a:pt x="1870274" y="2232371"/>
                </a:cubicBezTo>
                <a:cubicBezTo>
                  <a:pt x="1853378" y="2224259"/>
                  <a:pt x="1834530" y="2215464"/>
                  <a:pt x="1816007" y="2206783"/>
                </a:cubicBezTo>
                <a:cubicBezTo>
                  <a:pt x="1778994" y="2187229"/>
                  <a:pt x="1742311" y="2167789"/>
                  <a:pt x="1702984" y="2149630"/>
                </a:cubicBezTo>
                <a:cubicBezTo>
                  <a:pt x="1689998" y="2142884"/>
                  <a:pt x="1675056" y="2135456"/>
                  <a:pt x="1659428" y="2129993"/>
                </a:cubicBezTo>
                <a:cubicBezTo>
                  <a:pt x="1653567" y="2127944"/>
                  <a:pt x="1637938" y="2122480"/>
                  <a:pt x="1643319" y="2107089"/>
                </a:cubicBezTo>
                <a:cubicBezTo>
                  <a:pt x="1681812" y="2116134"/>
                  <a:pt x="1709896" y="2147637"/>
                  <a:pt x="1750447" y="2150788"/>
                </a:cubicBezTo>
                <a:cubicBezTo>
                  <a:pt x="1756880" y="2151199"/>
                  <a:pt x="1765488" y="2145386"/>
                  <a:pt x="1764376" y="2160067"/>
                </a:cubicBezTo>
                <a:cubicBezTo>
                  <a:pt x="1762896" y="2170575"/>
                  <a:pt x="1770710" y="2173306"/>
                  <a:pt x="1777257" y="2173389"/>
                </a:cubicBezTo>
                <a:cubicBezTo>
                  <a:pt x="1795524" y="2177572"/>
                  <a:pt x="1813107" y="2183719"/>
                  <a:pt x="1830366" y="2189753"/>
                </a:cubicBezTo>
                <a:cubicBezTo>
                  <a:pt x="1908181" y="2216957"/>
                  <a:pt x="1983249" y="2252021"/>
                  <a:pt x="2059694" y="2283155"/>
                </a:cubicBezTo>
                <a:cubicBezTo>
                  <a:pt x="2080042" y="2290269"/>
                  <a:pt x="2099731" y="2297706"/>
                  <a:pt x="2119305" y="2304821"/>
                </a:cubicBezTo>
                <a:lnTo>
                  <a:pt x="2129747" y="2308326"/>
                </a:lnTo>
                <a:lnTo>
                  <a:pt x="2130218" y="2299866"/>
                </a:lnTo>
                <a:cubicBezTo>
                  <a:pt x="2134764" y="2301456"/>
                  <a:pt x="2147513" y="2300863"/>
                  <a:pt x="2150948" y="2308061"/>
                </a:cubicBezTo>
                <a:lnTo>
                  <a:pt x="2150721" y="2315364"/>
                </a:lnTo>
                <a:lnTo>
                  <a:pt x="2170555" y="2322020"/>
                </a:lnTo>
                <a:lnTo>
                  <a:pt x="2178151" y="2321616"/>
                </a:lnTo>
                <a:lnTo>
                  <a:pt x="2191016" y="2326500"/>
                </a:lnTo>
                <a:lnTo>
                  <a:pt x="2186125" y="2319972"/>
                </a:lnTo>
                <a:lnTo>
                  <a:pt x="2199941" y="2316365"/>
                </a:lnTo>
                <a:lnTo>
                  <a:pt x="2195257" y="2311450"/>
                </a:lnTo>
                <a:cubicBezTo>
                  <a:pt x="2191953" y="2308444"/>
                  <a:pt x="2199986" y="2297925"/>
                  <a:pt x="2202062" y="2291986"/>
                </a:cubicBezTo>
                <a:lnTo>
                  <a:pt x="2204188" y="2289806"/>
                </a:lnTo>
                <a:lnTo>
                  <a:pt x="2199690" y="2289361"/>
                </a:lnTo>
                <a:cubicBezTo>
                  <a:pt x="2194536" y="2288385"/>
                  <a:pt x="2189725" y="2287255"/>
                  <a:pt x="2185258" y="2286797"/>
                </a:cubicBezTo>
                <a:cubicBezTo>
                  <a:pt x="2177013" y="2283915"/>
                  <a:pt x="2171513" y="2279786"/>
                  <a:pt x="2161208" y="2282798"/>
                </a:cubicBezTo>
                <a:cubicBezTo>
                  <a:pt x="2142997" y="2289663"/>
                  <a:pt x="2128564" y="2278002"/>
                  <a:pt x="2112072" y="2272236"/>
                </a:cubicBezTo>
                <a:lnTo>
                  <a:pt x="2112186" y="2282225"/>
                </a:lnTo>
                <a:lnTo>
                  <a:pt x="2115714" y="2283801"/>
                </a:lnTo>
                <a:cubicBezTo>
                  <a:pt x="2116575" y="2284704"/>
                  <a:pt x="2117128" y="2285923"/>
                  <a:pt x="2117204" y="2287668"/>
                </a:cubicBezTo>
                <a:lnTo>
                  <a:pt x="2116241" y="2292580"/>
                </a:lnTo>
                <a:lnTo>
                  <a:pt x="2119634" y="2296932"/>
                </a:lnTo>
                <a:lnTo>
                  <a:pt x="2113773" y="2294065"/>
                </a:lnTo>
                <a:lnTo>
                  <a:pt x="2112461" y="2293663"/>
                </a:lnTo>
                <a:lnTo>
                  <a:pt x="2111598" y="2293000"/>
                </a:lnTo>
                <a:lnTo>
                  <a:pt x="2088022" y="2281471"/>
                </a:lnTo>
                <a:cubicBezTo>
                  <a:pt x="2092833" y="2280947"/>
                  <a:pt x="2098330" y="2278458"/>
                  <a:pt x="2103827" y="2275970"/>
                </a:cubicBezTo>
                <a:cubicBezTo>
                  <a:pt x="2101078" y="2270598"/>
                  <a:pt x="2098329" y="2265226"/>
                  <a:pt x="2096266" y="2257890"/>
                </a:cubicBezTo>
                <a:cubicBezTo>
                  <a:pt x="2090769" y="2260379"/>
                  <a:pt x="2086647" y="2265553"/>
                  <a:pt x="2081492" y="2261546"/>
                </a:cubicBezTo>
                <a:cubicBezTo>
                  <a:pt x="2078743" y="2256174"/>
                  <a:pt x="2075994" y="2250802"/>
                  <a:pt x="2071870" y="2249362"/>
                </a:cubicBezTo>
                <a:cubicBezTo>
                  <a:pt x="2067748" y="2247919"/>
                  <a:pt x="2061563" y="2245758"/>
                  <a:pt x="2058126" y="2242352"/>
                </a:cubicBezTo>
                <a:cubicBezTo>
                  <a:pt x="2052628" y="2238223"/>
                  <a:pt x="2066372" y="2238619"/>
                  <a:pt x="2067058" y="2236653"/>
                </a:cubicBezTo>
                <a:lnTo>
                  <a:pt x="2073344" y="2237790"/>
                </a:lnTo>
                <a:lnTo>
                  <a:pt x="2073424" y="2237188"/>
                </a:lnTo>
                <a:lnTo>
                  <a:pt x="2074232" y="2237950"/>
                </a:lnTo>
                <a:lnTo>
                  <a:pt x="2083381" y="2239603"/>
                </a:lnTo>
                <a:cubicBezTo>
                  <a:pt x="2088533" y="2241405"/>
                  <a:pt x="2093516" y="2243696"/>
                  <a:pt x="2098670" y="2245499"/>
                </a:cubicBezTo>
                <a:lnTo>
                  <a:pt x="2120773" y="2251960"/>
                </a:lnTo>
                <a:lnTo>
                  <a:pt x="2172867" y="2260591"/>
                </a:lnTo>
                <a:lnTo>
                  <a:pt x="2167691" y="2265672"/>
                </a:lnTo>
                <a:lnTo>
                  <a:pt x="2175635" y="2267994"/>
                </a:lnTo>
                <a:cubicBezTo>
                  <a:pt x="2188693" y="2270356"/>
                  <a:pt x="2201062" y="2274679"/>
                  <a:pt x="2213433" y="2279005"/>
                </a:cubicBezTo>
                <a:cubicBezTo>
                  <a:pt x="2218930" y="2279824"/>
                  <a:pt x="2223997" y="2281596"/>
                  <a:pt x="2229152" y="2282294"/>
                </a:cubicBezTo>
                <a:lnTo>
                  <a:pt x="2239601" y="2280270"/>
                </a:lnTo>
                <a:lnTo>
                  <a:pt x="2224061" y="2276484"/>
                </a:lnTo>
                <a:cubicBezTo>
                  <a:pt x="2212838" y="2271908"/>
                  <a:pt x="2205468" y="2265174"/>
                  <a:pt x="2209094" y="2254798"/>
                </a:cubicBezTo>
                <a:lnTo>
                  <a:pt x="2223972" y="2257113"/>
                </a:lnTo>
                <a:lnTo>
                  <a:pt x="2223622" y="2256473"/>
                </a:lnTo>
                <a:cubicBezTo>
                  <a:pt x="2225684" y="2250578"/>
                  <a:pt x="2236678" y="2252217"/>
                  <a:pt x="2238396" y="2252819"/>
                </a:cubicBezTo>
                <a:cubicBezTo>
                  <a:pt x="2246642" y="2255700"/>
                  <a:pt x="2255577" y="2256617"/>
                  <a:pt x="2263135" y="2261467"/>
                </a:cubicBezTo>
                <a:lnTo>
                  <a:pt x="2264066" y="2263354"/>
                </a:lnTo>
                <a:lnTo>
                  <a:pt x="2264375" y="2263402"/>
                </a:lnTo>
                <a:cubicBezTo>
                  <a:pt x="2272117" y="2266109"/>
                  <a:pt x="2285344" y="2270733"/>
                  <a:pt x="2279242" y="2288193"/>
                </a:cubicBezTo>
                <a:lnTo>
                  <a:pt x="2263947" y="2285609"/>
                </a:lnTo>
                <a:lnTo>
                  <a:pt x="2263938" y="2285636"/>
                </a:lnTo>
                <a:lnTo>
                  <a:pt x="2363842" y="2308522"/>
                </a:lnTo>
                <a:lnTo>
                  <a:pt x="2371907" y="2300426"/>
                </a:lnTo>
                <a:cubicBezTo>
                  <a:pt x="2374257" y="2296838"/>
                  <a:pt x="2376581" y="2294893"/>
                  <a:pt x="2379049" y="2294101"/>
                </a:cubicBezTo>
                <a:lnTo>
                  <a:pt x="2384914" y="2294540"/>
                </a:lnTo>
                <a:lnTo>
                  <a:pt x="2384425" y="2294122"/>
                </a:lnTo>
                <a:lnTo>
                  <a:pt x="2369253" y="2290717"/>
                </a:lnTo>
                <a:lnTo>
                  <a:pt x="2303745" y="2273410"/>
                </a:lnTo>
                <a:lnTo>
                  <a:pt x="2299154" y="2286538"/>
                </a:lnTo>
                <a:cubicBezTo>
                  <a:pt x="2295431" y="2285235"/>
                  <a:pt x="2291704" y="2283932"/>
                  <a:pt x="2287980" y="2282630"/>
                </a:cubicBezTo>
                <a:lnTo>
                  <a:pt x="2297343" y="2271719"/>
                </a:lnTo>
                <a:lnTo>
                  <a:pt x="2273309" y="2265372"/>
                </a:lnTo>
                <a:lnTo>
                  <a:pt x="2272775" y="2263858"/>
                </a:lnTo>
                <a:lnTo>
                  <a:pt x="2271299" y="2258616"/>
                </a:lnTo>
                <a:lnTo>
                  <a:pt x="2302411" y="2265813"/>
                </a:lnTo>
                <a:lnTo>
                  <a:pt x="2309142" y="2257971"/>
                </a:lnTo>
                <a:lnTo>
                  <a:pt x="2306101" y="2266666"/>
                </a:lnTo>
                <a:lnTo>
                  <a:pt x="2331878" y="2272628"/>
                </a:lnTo>
                <a:lnTo>
                  <a:pt x="2348532" y="2276502"/>
                </a:lnTo>
                <a:lnTo>
                  <a:pt x="2349179" y="2271791"/>
                </a:lnTo>
                <a:cubicBezTo>
                  <a:pt x="2351093" y="2272462"/>
                  <a:pt x="2352188" y="2273941"/>
                  <a:pt x="2352546" y="2275989"/>
                </a:cubicBezTo>
                <a:lnTo>
                  <a:pt x="2352352" y="2277390"/>
                </a:lnTo>
                <a:lnTo>
                  <a:pt x="2366703" y="2280726"/>
                </a:lnTo>
                <a:lnTo>
                  <a:pt x="2367077" y="2279336"/>
                </a:lnTo>
                <a:lnTo>
                  <a:pt x="2367393" y="2276721"/>
                </a:lnTo>
                <a:lnTo>
                  <a:pt x="2374771" y="2282602"/>
                </a:lnTo>
                <a:lnTo>
                  <a:pt x="2382402" y="2284375"/>
                </a:lnTo>
                <a:lnTo>
                  <a:pt x="2393307" y="2275875"/>
                </a:lnTo>
                <a:lnTo>
                  <a:pt x="2389739" y="2286081"/>
                </a:lnTo>
                <a:lnTo>
                  <a:pt x="2391167" y="2286414"/>
                </a:lnTo>
                <a:lnTo>
                  <a:pt x="2399383" y="2269827"/>
                </a:lnTo>
                <a:lnTo>
                  <a:pt x="2391173" y="2269718"/>
                </a:lnTo>
                <a:cubicBezTo>
                  <a:pt x="2385222" y="2268029"/>
                  <a:pt x="2378857" y="2265038"/>
                  <a:pt x="2369653" y="2261660"/>
                </a:cubicBezTo>
                <a:cubicBezTo>
                  <a:pt x="2376884" y="2260179"/>
                  <a:pt x="2384375" y="2260305"/>
                  <a:pt x="2391379" y="2261778"/>
                </a:cubicBezTo>
                <a:lnTo>
                  <a:pt x="2401243" y="2266073"/>
                </a:lnTo>
                <a:lnTo>
                  <a:pt x="2401960" y="2264625"/>
                </a:lnTo>
                <a:cubicBezTo>
                  <a:pt x="2394146" y="2261894"/>
                  <a:pt x="2385066" y="2256514"/>
                  <a:pt x="2377253" y="2253782"/>
                </a:cubicBezTo>
                <a:cubicBezTo>
                  <a:pt x="2370123" y="2249084"/>
                  <a:pt x="2359308" y="2249714"/>
                  <a:pt x="2355509" y="2241772"/>
                </a:cubicBezTo>
                <a:lnTo>
                  <a:pt x="2355555" y="2241641"/>
                </a:lnTo>
                <a:lnTo>
                  <a:pt x="2336552" y="2236311"/>
                </a:lnTo>
                <a:lnTo>
                  <a:pt x="2312717" y="2230940"/>
                </a:lnTo>
                <a:lnTo>
                  <a:pt x="2316446" y="2237083"/>
                </a:lnTo>
                <a:cubicBezTo>
                  <a:pt x="2312531" y="2235716"/>
                  <a:pt x="2308617" y="2234348"/>
                  <a:pt x="2304703" y="2232981"/>
                </a:cubicBezTo>
                <a:cubicBezTo>
                  <a:pt x="2301980" y="2240774"/>
                  <a:pt x="2299935" y="2246620"/>
                  <a:pt x="2297892" y="2252468"/>
                </a:cubicBezTo>
                <a:cubicBezTo>
                  <a:pt x="2292702" y="2248466"/>
                  <a:pt x="2287159" y="2246528"/>
                  <a:pt x="2281968" y="2242526"/>
                </a:cubicBezTo>
                <a:cubicBezTo>
                  <a:pt x="2284605" y="2241262"/>
                  <a:pt x="2287926" y="2238049"/>
                  <a:pt x="2291246" y="2234836"/>
                </a:cubicBezTo>
                <a:cubicBezTo>
                  <a:pt x="2277548" y="2230048"/>
                  <a:pt x="2263849" y="2225257"/>
                  <a:pt x="2250153" y="2220469"/>
                </a:cubicBezTo>
                <a:cubicBezTo>
                  <a:pt x="2250746" y="2225050"/>
                  <a:pt x="2252021" y="2227683"/>
                  <a:pt x="2252617" y="2232265"/>
                </a:cubicBezTo>
                <a:cubicBezTo>
                  <a:pt x="2244701" y="2236060"/>
                  <a:pt x="2234149" y="2241117"/>
                  <a:pt x="2224365" y="2237695"/>
                </a:cubicBezTo>
                <a:cubicBezTo>
                  <a:pt x="2229134" y="2224055"/>
                  <a:pt x="2228270" y="2215007"/>
                  <a:pt x="2224444" y="2207109"/>
                </a:cubicBezTo>
                <a:lnTo>
                  <a:pt x="2221942" y="2205412"/>
                </a:lnTo>
                <a:lnTo>
                  <a:pt x="2197901" y="2198202"/>
                </a:lnTo>
                <a:lnTo>
                  <a:pt x="2197810" y="2198323"/>
                </a:lnTo>
                <a:lnTo>
                  <a:pt x="2196201" y="2198311"/>
                </a:lnTo>
                <a:lnTo>
                  <a:pt x="2192986" y="2200431"/>
                </a:lnTo>
                <a:cubicBezTo>
                  <a:pt x="2191185" y="2201618"/>
                  <a:pt x="2189641" y="2202637"/>
                  <a:pt x="2190670" y="2201958"/>
                </a:cubicBezTo>
                <a:lnTo>
                  <a:pt x="2196200" y="2198311"/>
                </a:lnTo>
                <a:lnTo>
                  <a:pt x="2185611" y="2198236"/>
                </a:lnTo>
                <a:cubicBezTo>
                  <a:pt x="2181493" y="2196996"/>
                  <a:pt x="2177668" y="2195260"/>
                  <a:pt x="2175164" y="2195180"/>
                </a:cubicBezTo>
                <a:lnTo>
                  <a:pt x="2186992" y="2193194"/>
                </a:lnTo>
                <a:lnTo>
                  <a:pt x="2170236" y="2187595"/>
                </a:lnTo>
                <a:lnTo>
                  <a:pt x="2167476" y="2192037"/>
                </a:lnTo>
                <a:cubicBezTo>
                  <a:pt x="2158427" y="2198807"/>
                  <a:pt x="2147203" y="2189149"/>
                  <a:pt x="2137896" y="2187534"/>
                </a:cubicBezTo>
                <a:cubicBezTo>
                  <a:pt x="2120897" y="2185961"/>
                  <a:pt x="2103220" y="2186334"/>
                  <a:pt x="2084532" y="2196916"/>
                </a:cubicBezTo>
                <a:cubicBezTo>
                  <a:pt x="2087821" y="2187507"/>
                  <a:pt x="2088590" y="2179035"/>
                  <a:pt x="2090038" y="2168617"/>
                </a:cubicBezTo>
                <a:cubicBezTo>
                  <a:pt x="2084175" y="2166568"/>
                  <a:pt x="2080266" y="2165201"/>
                  <a:pt x="2076357" y="2163835"/>
                </a:cubicBezTo>
                <a:cubicBezTo>
                  <a:pt x="2070492" y="2161784"/>
                  <a:pt x="2066583" y="2160418"/>
                  <a:pt x="2060721" y="2158368"/>
                </a:cubicBezTo>
                <a:lnTo>
                  <a:pt x="2063027" y="2151771"/>
                </a:lnTo>
                <a:lnTo>
                  <a:pt x="2060063" y="2150780"/>
                </a:lnTo>
                <a:lnTo>
                  <a:pt x="2063163" y="2151383"/>
                </a:lnTo>
                <a:lnTo>
                  <a:pt x="2066845" y="2140849"/>
                </a:lnTo>
                <a:lnTo>
                  <a:pt x="2084898" y="2150754"/>
                </a:lnTo>
                <a:lnTo>
                  <a:pt x="2083311" y="2143839"/>
                </a:lnTo>
                <a:cubicBezTo>
                  <a:pt x="2088466" y="2142334"/>
                  <a:pt x="2093962" y="2141498"/>
                  <a:pt x="2099890" y="2140262"/>
                </a:cubicBezTo>
                <a:lnTo>
                  <a:pt x="2108314" y="2137631"/>
                </a:lnTo>
                <a:lnTo>
                  <a:pt x="2078496" y="2126671"/>
                </a:lnTo>
                <a:lnTo>
                  <a:pt x="2077813" y="2128135"/>
                </a:lnTo>
                <a:cubicBezTo>
                  <a:pt x="2075406" y="2133358"/>
                  <a:pt x="2072660" y="2137910"/>
                  <a:pt x="2068880" y="2138794"/>
                </a:cubicBezTo>
                <a:cubicBezTo>
                  <a:pt x="2066132" y="2140039"/>
                  <a:pt x="2062352" y="2138717"/>
                  <a:pt x="2058573" y="2141807"/>
                </a:cubicBezTo>
                <a:cubicBezTo>
                  <a:pt x="2055938" y="2142722"/>
                  <a:pt x="2053192" y="2150581"/>
                  <a:pt x="2050099" y="2153912"/>
                </a:cubicBezTo>
                <a:cubicBezTo>
                  <a:pt x="2042541" y="2162296"/>
                  <a:pt x="2032232" y="2152075"/>
                  <a:pt x="2026048" y="2149912"/>
                </a:cubicBezTo>
                <a:lnTo>
                  <a:pt x="2020129" y="2148487"/>
                </a:lnTo>
                <a:lnTo>
                  <a:pt x="2017266" y="2150128"/>
                </a:lnTo>
                <a:cubicBezTo>
                  <a:pt x="2012670" y="2150727"/>
                  <a:pt x="2006121" y="2150643"/>
                  <a:pt x="2002684" y="2160473"/>
                </a:cubicBezTo>
                <a:cubicBezTo>
                  <a:pt x="2008546" y="2162522"/>
                  <a:pt x="2014410" y="2164572"/>
                  <a:pt x="2020272" y="2166622"/>
                </a:cubicBezTo>
                <a:cubicBezTo>
                  <a:pt x="2017237" y="2175305"/>
                  <a:pt x="2010808" y="2179583"/>
                  <a:pt x="2004157" y="2181349"/>
                </a:cubicBezTo>
                <a:lnTo>
                  <a:pt x="1998607" y="2181240"/>
                </a:lnTo>
                <a:lnTo>
                  <a:pt x="2028891" y="2191826"/>
                </a:lnTo>
                <a:cubicBezTo>
                  <a:pt x="2033187" y="2192217"/>
                  <a:pt x="2037054" y="2192457"/>
                  <a:pt x="2040533" y="2193117"/>
                </a:cubicBezTo>
                <a:lnTo>
                  <a:pt x="2047582" y="2196003"/>
                </a:lnTo>
                <a:lnTo>
                  <a:pt x="2048351" y="2195378"/>
                </a:lnTo>
                <a:cubicBezTo>
                  <a:pt x="2061557" y="2194186"/>
                  <a:pt x="2082462" y="2209922"/>
                  <a:pt x="2088344" y="2211979"/>
                </a:cubicBezTo>
                <a:cubicBezTo>
                  <a:pt x="2084928" y="2221752"/>
                  <a:pt x="2074441" y="2220277"/>
                  <a:pt x="2063826" y="2216019"/>
                </a:cubicBezTo>
                <a:cubicBezTo>
                  <a:pt x="2058521" y="2213890"/>
                  <a:pt x="2053182" y="2211064"/>
                  <a:pt x="2048680" y="2208599"/>
                </a:cubicBezTo>
                <a:lnTo>
                  <a:pt x="2044556" y="2206460"/>
                </a:lnTo>
                <a:lnTo>
                  <a:pt x="2041686" y="2207044"/>
                </a:lnTo>
                <a:cubicBezTo>
                  <a:pt x="2034697" y="2207193"/>
                  <a:pt x="2028856" y="2205153"/>
                  <a:pt x="2021389" y="2213286"/>
                </a:cubicBezTo>
                <a:cubicBezTo>
                  <a:pt x="2016559" y="2220490"/>
                  <a:pt x="2010325" y="2238318"/>
                  <a:pt x="2014430" y="2246422"/>
                </a:cubicBezTo>
                <a:cubicBezTo>
                  <a:pt x="2015437" y="2255666"/>
                  <a:pt x="2031941" y="2254766"/>
                  <a:pt x="2038124" y="2256928"/>
                </a:cubicBezTo>
                <a:cubicBezTo>
                  <a:pt x="2042593" y="2257379"/>
                  <a:pt x="2051528" y="2258280"/>
                  <a:pt x="2058569" y="2261296"/>
                </a:cubicBezTo>
                <a:lnTo>
                  <a:pt x="2058712" y="2261407"/>
                </a:lnTo>
                <a:lnTo>
                  <a:pt x="2062026" y="2255717"/>
                </a:lnTo>
                <a:cubicBezTo>
                  <a:pt x="2063536" y="2254307"/>
                  <a:pt x="2065251" y="2253772"/>
                  <a:pt x="2067066" y="2254406"/>
                </a:cubicBezTo>
                <a:cubicBezTo>
                  <a:pt x="2065652" y="2258450"/>
                  <a:pt x="2064343" y="2260736"/>
                  <a:pt x="2062936" y="2261852"/>
                </a:cubicBezTo>
                <a:lnTo>
                  <a:pt x="2059688" y="2262144"/>
                </a:lnTo>
                <a:lnTo>
                  <a:pt x="2066911" y="2267617"/>
                </a:lnTo>
                <a:cubicBezTo>
                  <a:pt x="2068686" y="2270391"/>
                  <a:pt x="2069193" y="2273904"/>
                  <a:pt x="2067635" y="2278361"/>
                </a:cubicBezTo>
                <a:cubicBezTo>
                  <a:pt x="2040845" y="2268996"/>
                  <a:pt x="2016115" y="2260348"/>
                  <a:pt x="1989666" y="2251102"/>
                </a:cubicBezTo>
                <a:cubicBezTo>
                  <a:pt x="1993129" y="2241197"/>
                  <a:pt x="2013061" y="2243721"/>
                  <a:pt x="2008973" y="2228953"/>
                </a:cubicBezTo>
                <a:cubicBezTo>
                  <a:pt x="2007640" y="2212927"/>
                  <a:pt x="1984936" y="2218326"/>
                  <a:pt x="1974631" y="2214724"/>
                </a:cubicBezTo>
                <a:lnTo>
                  <a:pt x="1977221" y="2207314"/>
                </a:lnTo>
                <a:lnTo>
                  <a:pt x="1968696" y="2209595"/>
                </a:lnTo>
                <a:lnTo>
                  <a:pt x="1968125" y="2212774"/>
                </a:lnTo>
                <a:cubicBezTo>
                  <a:pt x="1966104" y="2212068"/>
                  <a:pt x="1963157" y="2211038"/>
                  <a:pt x="1961126" y="2209013"/>
                </a:cubicBezTo>
                <a:lnTo>
                  <a:pt x="1960862" y="2207319"/>
                </a:lnTo>
                <a:lnTo>
                  <a:pt x="1958249" y="2206480"/>
                </a:lnTo>
                <a:cubicBezTo>
                  <a:pt x="1948195" y="2201607"/>
                  <a:pt x="1938437" y="2192823"/>
                  <a:pt x="1932228" y="2189425"/>
                </a:cubicBezTo>
                <a:lnTo>
                  <a:pt x="1977894" y="2205389"/>
                </a:lnTo>
                <a:lnTo>
                  <a:pt x="1981556" y="2194914"/>
                </a:lnTo>
                <a:lnTo>
                  <a:pt x="1990156" y="2200451"/>
                </a:lnTo>
                <a:lnTo>
                  <a:pt x="1990316" y="2198383"/>
                </a:lnTo>
                <a:lnTo>
                  <a:pt x="2001925" y="2205700"/>
                </a:lnTo>
                <a:lnTo>
                  <a:pt x="1999617" y="2201860"/>
                </a:lnTo>
                <a:cubicBezTo>
                  <a:pt x="1995306" y="2197447"/>
                  <a:pt x="1989396" y="2193886"/>
                  <a:pt x="1987294" y="2188116"/>
                </a:cubicBezTo>
                <a:lnTo>
                  <a:pt x="1987547" y="2181020"/>
                </a:lnTo>
                <a:lnTo>
                  <a:pt x="1986733" y="2181003"/>
                </a:lnTo>
                <a:cubicBezTo>
                  <a:pt x="1985411" y="2181644"/>
                  <a:pt x="1982626" y="2181773"/>
                  <a:pt x="1980181" y="2180920"/>
                </a:cubicBezTo>
                <a:cubicBezTo>
                  <a:pt x="1977740" y="2180064"/>
                  <a:pt x="1975641" y="2178227"/>
                  <a:pt x="1975693" y="2174938"/>
                </a:cubicBezTo>
                <a:cubicBezTo>
                  <a:pt x="1977068" y="2171006"/>
                  <a:pt x="1986153" y="2176387"/>
                  <a:pt x="1988795" y="2175105"/>
                </a:cubicBezTo>
                <a:cubicBezTo>
                  <a:pt x="1997294" y="2169619"/>
                  <a:pt x="1980504" y="2161176"/>
                  <a:pt x="1980504" y="2161176"/>
                </a:cubicBezTo>
                <a:cubicBezTo>
                  <a:pt x="1977748" y="2162787"/>
                  <a:pt x="1963821" y="2159756"/>
                  <a:pt x="1966455" y="2152220"/>
                </a:cubicBezTo>
                <a:cubicBezTo>
                  <a:pt x="1967831" y="2148288"/>
                  <a:pt x="1975321" y="2150907"/>
                  <a:pt x="1977275" y="2151591"/>
                </a:cubicBezTo>
                <a:cubicBezTo>
                  <a:pt x="1981185" y="2152957"/>
                  <a:pt x="1987048" y="2155007"/>
                  <a:pt x="1990958" y="2156373"/>
                </a:cubicBezTo>
                <a:lnTo>
                  <a:pt x="1998385" y="2143252"/>
                </a:lnTo>
                <a:lnTo>
                  <a:pt x="1985503" y="2140151"/>
                </a:lnTo>
                <a:lnTo>
                  <a:pt x="1975675" y="2139182"/>
                </a:lnTo>
                <a:lnTo>
                  <a:pt x="1975176" y="2139825"/>
                </a:lnTo>
                <a:cubicBezTo>
                  <a:pt x="1973854" y="2140466"/>
                  <a:pt x="1972045" y="2140936"/>
                  <a:pt x="1970248" y="2140584"/>
                </a:cubicBezTo>
                <a:lnTo>
                  <a:pt x="1967471" y="2138193"/>
                </a:lnTo>
                <a:lnTo>
                  <a:pt x="1952173" y="2130703"/>
                </a:lnTo>
                <a:cubicBezTo>
                  <a:pt x="1951142" y="2127034"/>
                  <a:pt x="1951657" y="2122254"/>
                  <a:pt x="1952760" y="2117446"/>
                </a:cubicBezTo>
                <a:lnTo>
                  <a:pt x="1953322" y="2115609"/>
                </a:lnTo>
                <a:lnTo>
                  <a:pt x="1947111" y="2118156"/>
                </a:lnTo>
                <a:cubicBezTo>
                  <a:pt x="1943523" y="2122142"/>
                  <a:pt x="1939995" y="2127525"/>
                  <a:pt x="1934025" y="2132058"/>
                </a:cubicBezTo>
                <a:cubicBezTo>
                  <a:pt x="1928054" y="2136589"/>
                  <a:pt x="1924360" y="2122061"/>
                  <a:pt x="1922153" y="2116875"/>
                </a:cubicBezTo>
                <a:lnTo>
                  <a:pt x="1926269" y="2113255"/>
                </a:lnTo>
                <a:lnTo>
                  <a:pt x="1922049" y="2111628"/>
                </a:lnTo>
                <a:cubicBezTo>
                  <a:pt x="1919852" y="2110072"/>
                  <a:pt x="1918573" y="2107523"/>
                  <a:pt x="1920209" y="2102837"/>
                </a:cubicBezTo>
                <a:lnTo>
                  <a:pt x="1926289" y="2105184"/>
                </a:lnTo>
                <a:lnTo>
                  <a:pt x="1915924" y="2097049"/>
                </a:lnTo>
                <a:cubicBezTo>
                  <a:pt x="1911801" y="2108844"/>
                  <a:pt x="1909054" y="2116710"/>
                  <a:pt x="1900547" y="2115941"/>
                </a:cubicBezTo>
                <a:cubicBezTo>
                  <a:pt x="1892042" y="2115173"/>
                  <a:pt x="1886179" y="2113124"/>
                  <a:pt x="1880315" y="2111075"/>
                </a:cubicBezTo>
                <a:cubicBezTo>
                  <a:pt x="1878363" y="2110391"/>
                  <a:pt x="1856501" y="2104955"/>
                  <a:pt x="1857875" y="2101023"/>
                </a:cubicBezTo>
                <a:cubicBezTo>
                  <a:pt x="1858563" y="2099057"/>
                  <a:pt x="1866055" y="2101678"/>
                  <a:pt x="1868696" y="2100394"/>
                </a:cubicBezTo>
                <a:cubicBezTo>
                  <a:pt x="1870993" y="2100093"/>
                  <a:pt x="1873174" y="2096994"/>
                  <a:pt x="1875282" y="2093321"/>
                </a:cubicBezTo>
                <a:lnTo>
                  <a:pt x="1878829" y="2087244"/>
                </a:lnTo>
                <a:lnTo>
                  <a:pt x="1825759" y="2060616"/>
                </a:lnTo>
                <a:lnTo>
                  <a:pt x="1823046" y="2067337"/>
                </a:lnTo>
                <a:cubicBezTo>
                  <a:pt x="1821353" y="2070606"/>
                  <a:pt x="1819348" y="2073212"/>
                  <a:pt x="1817048" y="2073513"/>
                </a:cubicBezTo>
                <a:cubicBezTo>
                  <a:pt x="1808544" y="2072746"/>
                  <a:pt x="1804054" y="2066764"/>
                  <a:pt x="1798879" y="2062748"/>
                </a:cubicBezTo>
                <a:lnTo>
                  <a:pt x="1807001" y="2051205"/>
                </a:lnTo>
                <a:lnTo>
                  <a:pt x="1796921" y="2046147"/>
                </a:lnTo>
                <a:lnTo>
                  <a:pt x="1776694" y="2035643"/>
                </a:lnTo>
                <a:lnTo>
                  <a:pt x="1773660" y="2036144"/>
                </a:lnTo>
                <a:lnTo>
                  <a:pt x="1772623" y="2034178"/>
                </a:lnTo>
                <a:lnTo>
                  <a:pt x="1773558" y="2038421"/>
                </a:lnTo>
                <a:cubicBezTo>
                  <a:pt x="1771968" y="2040061"/>
                  <a:pt x="1770717" y="2040723"/>
                  <a:pt x="1769811" y="2040405"/>
                </a:cubicBezTo>
                <a:lnTo>
                  <a:pt x="1768572" y="2037561"/>
                </a:lnTo>
                <a:lnTo>
                  <a:pt x="1769673" y="2034413"/>
                </a:lnTo>
                <a:lnTo>
                  <a:pt x="1770962" y="2032667"/>
                </a:lnTo>
                <a:lnTo>
                  <a:pt x="1770387" y="2032368"/>
                </a:lnTo>
                <a:lnTo>
                  <a:pt x="1769673" y="2034413"/>
                </a:lnTo>
                <a:lnTo>
                  <a:pt x="1768117" y="2036518"/>
                </a:lnTo>
                <a:lnTo>
                  <a:pt x="1768572" y="2037561"/>
                </a:lnTo>
                <a:lnTo>
                  <a:pt x="1767462" y="2040735"/>
                </a:lnTo>
                <a:cubicBezTo>
                  <a:pt x="1762179" y="2043300"/>
                  <a:pt x="1753673" y="2042532"/>
                  <a:pt x="1751827" y="2035269"/>
                </a:cubicBezTo>
                <a:cubicBezTo>
                  <a:pt x="1749980" y="2028004"/>
                  <a:pt x="1750088" y="2021422"/>
                  <a:pt x="1746504" y="2020171"/>
                </a:cubicBezTo>
                <a:cubicBezTo>
                  <a:pt x="1731557" y="2012739"/>
                  <a:pt x="1715922" y="2007271"/>
                  <a:pt x="1700972" y="1999839"/>
                </a:cubicBezTo>
                <a:cubicBezTo>
                  <a:pt x="1698911" y="2005739"/>
                  <a:pt x="1696848" y="2011636"/>
                  <a:pt x="1694788" y="2017533"/>
                </a:cubicBezTo>
                <a:cubicBezTo>
                  <a:pt x="1688924" y="2015483"/>
                  <a:pt x="1683063" y="2013435"/>
                  <a:pt x="1680852" y="2008250"/>
                </a:cubicBezTo>
                <a:cubicBezTo>
                  <a:pt x="1678952" y="2004275"/>
                  <a:pt x="1679757" y="2000144"/>
                  <a:pt x="1681452" y="1995820"/>
                </a:cubicBezTo>
                <a:lnTo>
                  <a:pt x="1684885" y="1987965"/>
                </a:lnTo>
                <a:lnTo>
                  <a:pt x="1681879" y="1986404"/>
                </a:lnTo>
                <a:lnTo>
                  <a:pt x="1655491" y="1972474"/>
                </a:lnTo>
                <a:lnTo>
                  <a:pt x="1658564" y="1974734"/>
                </a:lnTo>
                <a:cubicBezTo>
                  <a:pt x="1659822" y="1977316"/>
                  <a:pt x="1659874" y="1981026"/>
                  <a:pt x="1657995" y="1986404"/>
                </a:cubicBezTo>
                <a:cubicBezTo>
                  <a:pt x="1655106" y="1985395"/>
                  <a:pt x="1647498" y="1985521"/>
                  <a:pt x="1641465" y="1983457"/>
                </a:cubicBezTo>
                <a:cubicBezTo>
                  <a:pt x="1635432" y="1981396"/>
                  <a:pt x="1630976" y="1977144"/>
                  <a:pt x="1634390" y="1967380"/>
                </a:cubicBezTo>
                <a:lnTo>
                  <a:pt x="1649980" y="1969563"/>
                </a:lnTo>
                <a:lnTo>
                  <a:pt x="1627759" y="1957835"/>
                </a:lnTo>
                <a:cubicBezTo>
                  <a:pt x="1610148" y="1948094"/>
                  <a:pt x="1593053" y="1937708"/>
                  <a:pt x="1576732" y="1925386"/>
                </a:cubicBezTo>
                <a:lnTo>
                  <a:pt x="1574468" y="1923992"/>
                </a:lnTo>
                <a:lnTo>
                  <a:pt x="1571813" y="1924339"/>
                </a:lnTo>
                <a:cubicBezTo>
                  <a:pt x="1568337" y="1924331"/>
                  <a:pt x="1565260" y="1923531"/>
                  <a:pt x="1562922" y="1921059"/>
                </a:cubicBezTo>
                <a:lnTo>
                  <a:pt x="1561579" y="1916050"/>
                </a:lnTo>
                <a:lnTo>
                  <a:pt x="1535926" y="1900239"/>
                </a:lnTo>
                <a:lnTo>
                  <a:pt x="1530493" y="1900897"/>
                </a:lnTo>
                <a:cubicBezTo>
                  <a:pt x="1521988" y="1900130"/>
                  <a:pt x="1510842" y="1900646"/>
                  <a:pt x="1507041" y="1892698"/>
                </a:cubicBezTo>
                <a:lnTo>
                  <a:pt x="1502185" y="1880213"/>
                </a:lnTo>
                <a:lnTo>
                  <a:pt x="1477117" y="1865621"/>
                </a:lnTo>
                <a:lnTo>
                  <a:pt x="1469076" y="1871999"/>
                </a:lnTo>
                <a:cubicBezTo>
                  <a:pt x="1459965" y="1875347"/>
                  <a:pt x="1450993" y="1868944"/>
                  <a:pt x="1444979" y="1868474"/>
                </a:cubicBezTo>
                <a:cubicBezTo>
                  <a:pt x="1447014" y="1862654"/>
                  <a:pt x="1449048" y="1856831"/>
                  <a:pt x="1451086" y="1851012"/>
                </a:cubicBezTo>
                <a:lnTo>
                  <a:pt x="1467460" y="1859373"/>
                </a:lnTo>
                <a:lnTo>
                  <a:pt x="1403931" y="1813942"/>
                </a:lnTo>
                <a:lnTo>
                  <a:pt x="1403246" y="1816057"/>
                </a:lnTo>
                <a:cubicBezTo>
                  <a:pt x="1401742" y="1819575"/>
                  <a:pt x="1399761" y="1822100"/>
                  <a:pt x="1396830" y="1821076"/>
                </a:cubicBezTo>
                <a:lnTo>
                  <a:pt x="1400246" y="1811305"/>
                </a:lnTo>
                <a:lnTo>
                  <a:pt x="1366820" y="1787400"/>
                </a:lnTo>
                <a:lnTo>
                  <a:pt x="1364825" y="1788192"/>
                </a:lnTo>
                <a:cubicBezTo>
                  <a:pt x="1361497" y="1791442"/>
                  <a:pt x="1361389" y="1798022"/>
                  <a:pt x="1357486" y="1802908"/>
                </a:cubicBezTo>
                <a:lnTo>
                  <a:pt x="1359357" y="1782061"/>
                </a:lnTo>
                <a:lnTo>
                  <a:pt x="1342622" y="1770092"/>
                </a:lnTo>
                <a:lnTo>
                  <a:pt x="1331933" y="1762512"/>
                </a:lnTo>
                <a:lnTo>
                  <a:pt x="1325375" y="1776608"/>
                </a:lnTo>
                <a:cubicBezTo>
                  <a:pt x="1325773" y="1772334"/>
                  <a:pt x="1327029" y="1765603"/>
                  <a:pt x="1327540" y="1759438"/>
                </a:cubicBezTo>
                <a:lnTo>
                  <a:pt x="1327540" y="1759396"/>
                </a:lnTo>
                <a:lnTo>
                  <a:pt x="1312311" y="1748596"/>
                </a:lnTo>
                <a:lnTo>
                  <a:pt x="1309172" y="1746276"/>
                </a:lnTo>
                <a:lnTo>
                  <a:pt x="1308506" y="1746441"/>
                </a:lnTo>
                <a:cubicBezTo>
                  <a:pt x="1302247" y="1748666"/>
                  <a:pt x="1295642" y="1751872"/>
                  <a:pt x="1289725" y="1753112"/>
                </a:cubicBezTo>
                <a:cubicBezTo>
                  <a:pt x="1290756" y="1750164"/>
                  <a:pt x="1293939" y="1745762"/>
                  <a:pt x="1296377" y="1741927"/>
                </a:cubicBezTo>
                <a:lnTo>
                  <a:pt x="1298345" y="1738276"/>
                </a:lnTo>
                <a:lnTo>
                  <a:pt x="1284320" y="1727910"/>
                </a:lnTo>
                <a:cubicBezTo>
                  <a:pt x="1276673" y="1721966"/>
                  <a:pt x="1271362" y="1717376"/>
                  <a:pt x="1270331" y="1715363"/>
                </a:cubicBezTo>
                <a:lnTo>
                  <a:pt x="1263113" y="1705677"/>
                </a:lnTo>
                <a:lnTo>
                  <a:pt x="1251606" y="1700075"/>
                </a:lnTo>
                <a:cubicBezTo>
                  <a:pt x="1244362" y="1695703"/>
                  <a:pt x="1233331" y="1695892"/>
                  <a:pt x="1227099" y="1689670"/>
                </a:cubicBezTo>
                <a:cubicBezTo>
                  <a:pt x="1225345" y="1688412"/>
                  <a:pt x="1224288" y="1686341"/>
                  <a:pt x="1223574" y="1683868"/>
                </a:cubicBezTo>
                <a:lnTo>
                  <a:pt x="1222576" y="1678208"/>
                </a:lnTo>
                <a:lnTo>
                  <a:pt x="1180300" y="1644187"/>
                </a:lnTo>
                <a:cubicBezTo>
                  <a:pt x="1164494" y="1629840"/>
                  <a:pt x="1147885" y="1617786"/>
                  <a:pt x="1132076" y="1603439"/>
                </a:cubicBezTo>
                <a:cubicBezTo>
                  <a:pt x="1120050" y="1592619"/>
                  <a:pt x="1082250" y="1561762"/>
                  <a:pt x="1064726" y="1553429"/>
                </a:cubicBezTo>
                <a:cubicBezTo>
                  <a:pt x="1058542" y="1551266"/>
                  <a:pt x="1051668" y="1551070"/>
                  <a:pt x="1047545" y="1543013"/>
                </a:cubicBezTo>
                <a:cubicBezTo>
                  <a:pt x="1044798" y="1537640"/>
                  <a:pt x="986725" y="1499697"/>
                  <a:pt x="973665" y="1484105"/>
                </a:cubicBezTo>
                <a:cubicBezTo>
                  <a:pt x="966678" y="1477620"/>
                  <a:pt x="963583" y="1467717"/>
                  <a:pt x="956711" y="1460903"/>
                </a:cubicBezTo>
                <a:cubicBezTo>
                  <a:pt x="951212" y="1456778"/>
                  <a:pt x="880080" y="1390011"/>
                  <a:pt x="873209" y="1389814"/>
                </a:cubicBezTo>
                <a:cubicBezTo>
                  <a:pt x="867023" y="1387651"/>
                  <a:pt x="858775" y="1384769"/>
                  <a:pt x="855226" y="1375068"/>
                </a:cubicBezTo>
                <a:cubicBezTo>
                  <a:pt x="848695" y="1355146"/>
                  <a:pt x="837697" y="1340277"/>
                  <a:pt x="825327" y="1329336"/>
                </a:cubicBezTo>
                <a:cubicBezTo>
                  <a:pt x="810894" y="1317676"/>
                  <a:pt x="737241" y="1239367"/>
                  <a:pt x="726932" y="1229147"/>
                </a:cubicBezTo>
                <a:cubicBezTo>
                  <a:pt x="703564" y="1203335"/>
                  <a:pt x="678477" y="1176925"/>
                  <a:pt x="654997" y="1151441"/>
                </a:cubicBezTo>
                <a:cubicBezTo>
                  <a:pt x="630599" y="1123063"/>
                  <a:pt x="605169" y="1096530"/>
                  <a:pt x="580655" y="1068483"/>
                </a:cubicBezTo>
                <a:cubicBezTo>
                  <a:pt x="568972" y="1055576"/>
                  <a:pt x="557288" y="1042670"/>
                  <a:pt x="544918" y="1031729"/>
                </a:cubicBezTo>
                <a:cubicBezTo>
                  <a:pt x="536670" y="1022230"/>
                  <a:pt x="483409" y="990380"/>
                  <a:pt x="467944" y="969535"/>
                </a:cubicBezTo>
                <a:cubicBezTo>
                  <a:pt x="460269" y="958399"/>
                  <a:pt x="451897" y="949258"/>
                  <a:pt x="444336" y="937793"/>
                </a:cubicBezTo>
                <a:cubicBezTo>
                  <a:pt x="439525" y="931700"/>
                  <a:pt x="436772" y="893249"/>
                  <a:pt x="440897" y="901305"/>
                </a:cubicBezTo>
                <a:cubicBezTo>
                  <a:pt x="445021" y="909364"/>
                  <a:pt x="546974" y="992753"/>
                  <a:pt x="602298" y="1038558"/>
                </a:cubicBezTo>
                <a:cubicBezTo>
                  <a:pt x="624979" y="1059718"/>
                  <a:pt x="651782" y="1075705"/>
                  <a:pt x="669423" y="1103558"/>
                </a:cubicBezTo>
                <a:cubicBezTo>
                  <a:pt x="677329" y="1117347"/>
                  <a:pt x="686691" y="1129993"/>
                  <a:pt x="696830" y="1141255"/>
                </a:cubicBezTo>
                <a:lnTo>
                  <a:pt x="710080" y="1153413"/>
                </a:lnTo>
                <a:lnTo>
                  <a:pt x="728871" y="1170651"/>
                </a:lnTo>
                <a:cubicBezTo>
                  <a:pt x="733681" y="1156897"/>
                  <a:pt x="720625" y="1154537"/>
                  <a:pt x="715812" y="1148443"/>
                </a:cubicBezTo>
                <a:cubicBezTo>
                  <a:pt x="705505" y="1138225"/>
                  <a:pt x="699661" y="1122950"/>
                  <a:pt x="689352" y="1112729"/>
                </a:cubicBezTo>
                <a:cubicBezTo>
                  <a:pt x="683654" y="1107522"/>
                  <a:pt x="678328" y="1101732"/>
                  <a:pt x="673275" y="1095504"/>
                </a:cubicBezTo>
                <a:lnTo>
                  <a:pt x="669915" y="1090881"/>
                </a:lnTo>
                <a:lnTo>
                  <a:pt x="669892" y="1096028"/>
                </a:lnTo>
                <a:cubicBezTo>
                  <a:pt x="666499" y="1099599"/>
                  <a:pt x="667181" y="1097640"/>
                  <a:pt x="664153" y="1094020"/>
                </a:cubicBezTo>
                <a:cubicBezTo>
                  <a:pt x="665395" y="1093540"/>
                  <a:pt x="666493" y="1093466"/>
                  <a:pt x="667453" y="1093025"/>
                </a:cubicBezTo>
                <a:lnTo>
                  <a:pt x="669519" y="1090334"/>
                </a:lnTo>
                <a:lnTo>
                  <a:pt x="658838" y="1075646"/>
                </a:lnTo>
                <a:lnTo>
                  <a:pt x="639543" y="1043253"/>
                </a:lnTo>
                <a:lnTo>
                  <a:pt x="636843" y="1041676"/>
                </a:lnTo>
                <a:cubicBezTo>
                  <a:pt x="632432" y="1036982"/>
                  <a:pt x="629531" y="1027848"/>
                  <a:pt x="628464" y="1023653"/>
                </a:cubicBezTo>
                <a:lnTo>
                  <a:pt x="639406" y="1032142"/>
                </a:lnTo>
                <a:lnTo>
                  <a:pt x="643170" y="1032500"/>
                </a:lnTo>
                <a:cubicBezTo>
                  <a:pt x="646764" y="1032151"/>
                  <a:pt x="650338" y="1030193"/>
                  <a:pt x="653713" y="1023856"/>
                </a:cubicBezTo>
                <a:cubicBezTo>
                  <a:pt x="654685" y="1021071"/>
                  <a:pt x="655859" y="1019368"/>
                  <a:pt x="657305" y="1018541"/>
                </a:cubicBezTo>
                <a:lnTo>
                  <a:pt x="659078" y="1018523"/>
                </a:lnTo>
                <a:lnTo>
                  <a:pt x="654598" y="1012973"/>
                </a:lnTo>
                <a:lnTo>
                  <a:pt x="647591" y="1015690"/>
                </a:lnTo>
                <a:cubicBezTo>
                  <a:pt x="640985" y="1014676"/>
                  <a:pt x="636257" y="1003698"/>
                  <a:pt x="635784" y="995244"/>
                </a:cubicBezTo>
                <a:lnTo>
                  <a:pt x="654010" y="1012245"/>
                </a:lnTo>
                <a:lnTo>
                  <a:pt x="619279" y="969235"/>
                </a:lnTo>
                <a:lnTo>
                  <a:pt x="625964" y="983337"/>
                </a:lnTo>
                <a:cubicBezTo>
                  <a:pt x="619903" y="981217"/>
                  <a:pt x="613840" y="979099"/>
                  <a:pt x="608117" y="977097"/>
                </a:cubicBezTo>
                <a:lnTo>
                  <a:pt x="609895" y="957614"/>
                </a:lnTo>
                <a:lnTo>
                  <a:pt x="605588" y="952282"/>
                </a:lnTo>
                <a:cubicBezTo>
                  <a:pt x="608915" y="949034"/>
                  <a:pt x="614304" y="939892"/>
                  <a:pt x="618211" y="941258"/>
                </a:cubicBezTo>
                <a:lnTo>
                  <a:pt x="618412" y="941367"/>
                </a:lnTo>
                <a:lnTo>
                  <a:pt x="618724" y="939812"/>
                </a:lnTo>
                <a:cubicBezTo>
                  <a:pt x="619464" y="938423"/>
                  <a:pt x="620431" y="937115"/>
                  <a:pt x="621116" y="935157"/>
                </a:cubicBezTo>
                <a:cubicBezTo>
                  <a:pt x="621338" y="937432"/>
                  <a:pt x="621733" y="939216"/>
                  <a:pt x="621445" y="940763"/>
                </a:cubicBezTo>
                <a:lnTo>
                  <a:pt x="620091" y="942271"/>
                </a:lnTo>
                <a:lnTo>
                  <a:pt x="622595" y="943617"/>
                </a:lnTo>
                <a:cubicBezTo>
                  <a:pt x="624217" y="944460"/>
                  <a:pt x="625682" y="944972"/>
                  <a:pt x="626025" y="943990"/>
                </a:cubicBezTo>
                <a:cubicBezTo>
                  <a:pt x="626820" y="935449"/>
                  <a:pt x="617160" y="925455"/>
                  <a:pt x="614626" y="920162"/>
                </a:cubicBezTo>
                <a:cubicBezTo>
                  <a:pt x="608758" y="911861"/>
                  <a:pt x="602317" y="905198"/>
                  <a:pt x="599204" y="895290"/>
                </a:cubicBezTo>
                <a:cubicBezTo>
                  <a:pt x="609186" y="885549"/>
                  <a:pt x="615992" y="909979"/>
                  <a:pt x="621745" y="918607"/>
                </a:cubicBezTo>
                <a:cubicBezTo>
                  <a:pt x="628881" y="929553"/>
                  <a:pt x="650370" y="937065"/>
                  <a:pt x="653051" y="953439"/>
                </a:cubicBezTo>
                <a:cubicBezTo>
                  <a:pt x="654895" y="960699"/>
                  <a:pt x="649508" y="969840"/>
                  <a:pt x="648712" y="978387"/>
                </a:cubicBezTo>
                <a:cubicBezTo>
                  <a:pt x="645964" y="986248"/>
                  <a:pt x="650451" y="992225"/>
                  <a:pt x="654937" y="998204"/>
                </a:cubicBezTo>
                <a:lnTo>
                  <a:pt x="665075" y="1008864"/>
                </a:lnTo>
                <a:lnTo>
                  <a:pt x="665590" y="1002405"/>
                </a:lnTo>
                <a:cubicBezTo>
                  <a:pt x="668976" y="1005690"/>
                  <a:pt x="673018" y="1007103"/>
                  <a:pt x="676067" y="1010274"/>
                </a:cubicBezTo>
                <a:lnTo>
                  <a:pt x="668377" y="1012338"/>
                </a:lnTo>
                <a:lnTo>
                  <a:pt x="672536" y="1016715"/>
                </a:lnTo>
                <a:lnTo>
                  <a:pt x="675476" y="1019238"/>
                </a:lnTo>
                <a:lnTo>
                  <a:pt x="679893" y="1017766"/>
                </a:lnTo>
                <a:cubicBezTo>
                  <a:pt x="686112" y="1018596"/>
                  <a:pt x="690879" y="1027292"/>
                  <a:pt x="694488" y="1031862"/>
                </a:cubicBezTo>
                <a:cubicBezTo>
                  <a:pt x="702849" y="1041033"/>
                  <a:pt x="711908" y="1048209"/>
                  <a:pt x="720157" y="1057708"/>
                </a:cubicBezTo>
                <a:lnTo>
                  <a:pt x="726979" y="1064989"/>
                </a:lnTo>
                <a:lnTo>
                  <a:pt x="730853" y="1068478"/>
                </a:lnTo>
                <a:lnTo>
                  <a:pt x="733492" y="1071940"/>
                </a:lnTo>
                <a:lnTo>
                  <a:pt x="770499" y="1111427"/>
                </a:lnTo>
                <a:lnTo>
                  <a:pt x="776108" y="1112782"/>
                </a:lnTo>
                <a:cubicBezTo>
                  <a:pt x="778429" y="1113593"/>
                  <a:pt x="780271" y="1114788"/>
                  <a:pt x="781112" y="1116989"/>
                </a:cubicBezTo>
                <a:lnTo>
                  <a:pt x="780617" y="1122014"/>
                </a:lnTo>
                <a:lnTo>
                  <a:pt x="888997" y="1233247"/>
                </a:lnTo>
                <a:lnTo>
                  <a:pt x="926210" y="1270190"/>
                </a:lnTo>
                <a:lnTo>
                  <a:pt x="972339" y="1313142"/>
                </a:lnTo>
                <a:lnTo>
                  <a:pt x="977594" y="1317967"/>
                </a:lnTo>
                <a:lnTo>
                  <a:pt x="1008008" y="1340642"/>
                </a:lnTo>
                <a:lnTo>
                  <a:pt x="1012873" y="1343596"/>
                </a:lnTo>
                <a:lnTo>
                  <a:pt x="1014147" y="1341948"/>
                </a:lnTo>
                <a:cubicBezTo>
                  <a:pt x="1015708" y="1341121"/>
                  <a:pt x="1017240" y="1341108"/>
                  <a:pt x="1018147" y="1341424"/>
                </a:cubicBezTo>
                <a:lnTo>
                  <a:pt x="1015817" y="1345381"/>
                </a:lnTo>
                <a:lnTo>
                  <a:pt x="1023000" y="1349741"/>
                </a:lnTo>
                <a:cubicBezTo>
                  <a:pt x="1028283" y="1352691"/>
                  <a:pt x="1033438" y="1356148"/>
                  <a:pt x="1037219" y="1361881"/>
                </a:cubicBezTo>
                <a:cubicBezTo>
                  <a:pt x="1040711" y="1365123"/>
                  <a:pt x="1041773" y="1370365"/>
                  <a:pt x="1042559" y="1375554"/>
                </a:cubicBezTo>
                <a:lnTo>
                  <a:pt x="1043687" y="1379628"/>
                </a:lnTo>
                <a:lnTo>
                  <a:pt x="1054692" y="1390077"/>
                </a:lnTo>
                <a:lnTo>
                  <a:pt x="1055677" y="1391107"/>
                </a:lnTo>
                <a:lnTo>
                  <a:pt x="1065508" y="1386840"/>
                </a:lnTo>
                <a:cubicBezTo>
                  <a:pt x="1068775" y="1386878"/>
                  <a:pt x="1090766" y="1406145"/>
                  <a:pt x="1113404" y="1427015"/>
                </a:cubicBezTo>
                <a:lnTo>
                  <a:pt x="1120456" y="1433656"/>
                </a:lnTo>
                <a:lnTo>
                  <a:pt x="1138410" y="1436986"/>
                </a:lnTo>
                <a:cubicBezTo>
                  <a:pt x="1103312" y="1400458"/>
                  <a:pt x="1065832" y="1369716"/>
                  <a:pt x="1029933" y="1335480"/>
                </a:cubicBezTo>
                <a:cubicBezTo>
                  <a:pt x="1014158" y="1318939"/>
                  <a:pt x="998057" y="1302286"/>
                  <a:pt x="981957" y="1285629"/>
                </a:cubicBezTo>
                <a:cubicBezTo>
                  <a:pt x="980689" y="1282982"/>
                  <a:pt x="972296" y="1275639"/>
                  <a:pt x="973670" y="1271708"/>
                </a:cubicBezTo>
                <a:cubicBezTo>
                  <a:pt x="980326" y="1265215"/>
                  <a:pt x="987452" y="1269911"/>
                  <a:pt x="990887" y="1260086"/>
                </a:cubicBezTo>
                <a:cubicBezTo>
                  <a:pt x="985714" y="1256074"/>
                  <a:pt x="980426" y="1252386"/>
                  <a:pt x="975937" y="1246408"/>
                </a:cubicBezTo>
                <a:cubicBezTo>
                  <a:pt x="973991" y="1251975"/>
                  <a:pt x="973197" y="1260518"/>
                  <a:pt x="967916" y="1263081"/>
                </a:cubicBezTo>
                <a:cubicBezTo>
                  <a:pt x="961949" y="1267612"/>
                  <a:pt x="957099" y="1263711"/>
                  <a:pt x="951240" y="1261661"/>
                </a:cubicBezTo>
                <a:cubicBezTo>
                  <a:pt x="957209" y="1257133"/>
                  <a:pt x="958236" y="1252621"/>
                  <a:pt x="957140" y="1248702"/>
                </a:cubicBezTo>
                <a:lnTo>
                  <a:pt x="956896" y="1248364"/>
                </a:lnTo>
                <a:lnTo>
                  <a:pt x="953608" y="1252033"/>
                </a:lnTo>
                <a:cubicBezTo>
                  <a:pt x="953335" y="1249743"/>
                  <a:pt x="953848" y="1248276"/>
                  <a:pt x="954602" y="1246891"/>
                </a:cubicBezTo>
                <a:lnTo>
                  <a:pt x="955113" y="1245912"/>
                </a:lnTo>
                <a:lnTo>
                  <a:pt x="950296" y="1239280"/>
                </a:lnTo>
                <a:cubicBezTo>
                  <a:pt x="944434" y="1237232"/>
                  <a:pt x="941105" y="1240479"/>
                  <a:pt x="937198" y="1239112"/>
                </a:cubicBezTo>
                <a:cubicBezTo>
                  <a:pt x="930652" y="1239028"/>
                  <a:pt x="928004" y="1234061"/>
                  <a:pt x="924898" y="1230403"/>
                </a:cubicBezTo>
                <a:cubicBezTo>
                  <a:pt x="931440" y="1224235"/>
                  <a:pt x="940628" y="1223039"/>
                  <a:pt x="946595" y="1218503"/>
                </a:cubicBezTo>
                <a:cubicBezTo>
                  <a:pt x="940842" y="1209882"/>
                  <a:pt x="935089" y="1201254"/>
                  <a:pt x="931975" y="1191346"/>
                </a:cubicBezTo>
                <a:cubicBezTo>
                  <a:pt x="939897" y="1187500"/>
                  <a:pt x="947605" y="1196809"/>
                  <a:pt x="953356" y="1205437"/>
                </a:cubicBezTo>
                <a:cubicBezTo>
                  <a:pt x="961065" y="1214745"/>
                  <a:pt x="967504" y="1221406"/>
                  <a:pt x="975574" y="1228635"/>
                </a:cubicBezTo>
                <a:cubicBezTo>
                  <a:pt x="992940" y="1247941"/>
                  <a:pt x="1009156" y="1264268"/>
                  <a:pt x="1024931" y="1280810"/>
                </a:cubicBezTo>
                <a:cubicBezTo>
                  <a:pt x="1039078" y="1296782"/>
                  <a:pt x="1047944" y="1315316"/>
                  <a:pt x="1066105" y="1326076"/>
                </a:cubicBezTo>
                <a:cubicBezTo>
                  <a:pt x="1083943" y="1336720"/>
                  <a:pt x="1100729" y="1351410"/>
                  <a:pt x="1116250" y="1363452"/>
                </a:cubicBezTo>
                <a:lnTo>
                  <a:pt x="1271746" y="1481034"/>
                </a:lnTo>
                <a:lnTo>
                  <a:pt x="1271620" y="1479610"/>
                </a:lnTo>
                <a:cubicBezTo>
                  <a:pt x="1273417" y="1477760"/>
                  <a:pt x="1277007" y="1477364"/>
                  <a:pt x="1281451" y="1477818"/>
                </a:cubicBezTo>
                <a:cubicBezTo>
                  <a:pt x="1283499" y="1478534"/>
                  <a:pt x="1301949" y="1484984"/>
                  <a:pt x="1296494" y="1474266"/>
                </a:cubicBezTo>
                <a:cubicBezTo>
                  <a:pt x="1288196" y="1458521"/>
                  <a:pt x="1273846" y="1453505"/>
                  <a:pt x="1263375" y="1445073"/>
                </a:cubicBezTo>
                <a:cubicBezTo>
                  <a:pt x="1253018" y="1435214"/>
                  <a:pt x="1240727" y="1424310"/>
                  <a:pt x="1227749" y="1415369"/>
                </a:cubicBezTo>
                <a:cubicBezTo>
                  <a:pt x="1221606" y="1408266"/>
                  <a:pt x="1218920" y="1402373"/>
                  <a:pt x="1220857" y="1391593"/>
                </a:cubicBezTo>
                <a:lnTo>
                  <a:pt x="1222844" y="1384452"/>
                </a:lnTo>
                <a:lnTo>
                  <a:pt x="1211632" y="1378501"/>
                </a:lnTo>
                <a:lnTo>
                  <a:pt x="1198214" y="1366789"/>
                </a:lnTo>
                <a:lnTo>
                  <a:pt x="1196002" y="1368120"/>
                </a:lnTo>
                <a:cubicBezTo>
                  <a:pt x="1190996" y="1373855"/>
                  <a:pt x="1188261" y="1384129"/>
                  <a:pt x="1182148" y="1381993"/>
                </a:cubicBezTo>
                <a:lnTo>
                  <a:pt x="1189976" y="1359597"/>
                </a:lnTo>
                <a:lnTo>
                  <a:pt x="1186430" y="1356501"/>
                </a:lnTo>
                <a:lnTo>
                  <a:pt x="1183224" y="1360927"/>
                </a:lnTo>
                <a:cubicBezTo>
                  <a:pt x="1179132" y="1367722"/>
                  <a:pt x="1175034" y="1376179"/>
                  <a:pt x="1174687" y="1377165"/>
                </a:cubicBezTo>
                <a:cubicBezTo>
                  <a:pt x="1169954" y="1371076"/>
                  <a:pt x="1167262" y="1365697"/>
                  <a:pt x="1164567" y="1360320"/>
                </a:cubicBezTo>
                <a:cubicBezTo>
                  <a:pt x="1167989" y="1357077"/>
                  <a:pt x="1172753" y="1356527"/>
                  <a:pt x="1174827" y="1350597"/>
                </a:cubicBezTo>
                <a:lnTo>
                  <a:pt x="1177040" y="1346620"/>
                </a:lnTo>
                <a:lnTo>
                  <a:pt x="1167067" y="1335187"/>
                </a:lnTo>
                <a:lnTo>
                  <a:pt x="1165994" y="1334812"/>
                </a:lnTo>
                <a:cubicBezTo>
                  <a:pt x="1162595" y="1344535"/>
                  <a:pt x="1159988" y="1351987"/>
                  <a:pt x="1156590" y="1361709"/>
                </a:cubicBezTo>
                <a:cubicBezTo>
                  <a:pt x="1151071" y="1357597"/>
                  <a:pt x="1138336" y="1355328"/>
                  <a:pt x="1137602" y="1344162"/>
                </a:cubicBezTo>
                <a:cubicBezTo>
                  <a:pt x="1137575" y="1337606"/>
                  <a:pt x="1141541" y="1326264"/>
                  <a:pt x="1135341" y="1324096"/>
                </a:cubicBezTo>
                <a:cubicBezTo>
                  <a:pt x="1133982" y="1327984"/>
                  <a:pt x="1124550" y="1348327"/>
                  <a:pt x="1123816" y="1337159"/>
                </a:cubicBezTo>
                <a:cubicBezTo>
                  <a:pt x="1122701" y="1330405"/>
                  <a:pt x="1122468" y="1322778"/>
                  <a:pt x="1121993" y="1315019"/>
                </a:cubicBezTo>
                <a:lnTo>
                  <a:pt x="1119300" y="1296260"/>
                </a:lnTo>
                <a:lnTo>
                  <a:pt x="1116157" y="1300568"/>
                </a:lnTo>
                <a:cubicBezTo>
                  <a:pt x="1116813" y="1298694"/>
                  <a:pt x="1115553" y="1296151"/>
                  <a:pt x="1116208" y="1294277"/>
                </a:cubicBezTo>
                <a:lnTo>
                  <a:pt x="1118876" y="1293296"/>
                </a:lnTo>
                <a:lnTo>
                  <a:pt x="1118704" y="1292095"/>
                </a:lnTo>
                <a:lnTo>
                  <a:pt x="1140579" y="1304815"/>
                </a:lnTo>
                <a:lnTo>
                  <a:pt x="1132747" y="1295836"/>
                </a:lnTo>
                <a:cubicBezTo>
                  <a:pt x="1136750" y="1290665"/>
                  <a:pt x="1150620" y="1282370"/>
                  <a:pt x="1153429" y="1292113"/>
                </a:cubicBezTo>
                <a:cubicBezTo>
                  <a:pt x="1155882" y="1303923"/>
                  <a:pt x="1166341" y="1305390"/>
                  <a:pt x="1176800" y="1306857"/>
                </a:cubicBezTo>
                <a:cubicBezTo>
                  <a:pt x="1185301" y="1307639"/>
                  <a:pt x="1179935" y="1316714"/>
                  <a:pt x="1185708" y="1325303"/>
                </a:cubicBezTo>
                <a:cubicBezTo>
                  <a:pt x="1187685" y="1332201"/>
                  <a:pt x="1197439" y="1329405"/>
                  <a:pt x="1204100" y="1329179"/>
                </a:cubicBezTo>
                <a:cubicBezTo>
                  <a:pt x="1200097" y="1334349"/>
                  <a:pt x="1195506" y="1334936"/>
                  <a:pt x="1193460" y="1340791"/>
                </a:cubicBezTo>
                <a:cubicBezTo>
                  <a:pt x="1196096" y="1339522"/>
                  <a:pt x="1200688" y="1338938"/>
                  <a:pt x="1204009" y="1335717"/>
                </a:cubicBezTo>
                <a:cubicBezTo>
                  <a:pt x="1202963" y="1340279"/>
                  <a:pt x="1202684" y="1344152"/>
                  <a:pt x="1202972" y="1347539"/>
                </a:cubicBezTo>
                <a:lnTo>
                  <a:pt x="1205342" y="1356401"/>
                </a:lnTo>
                <a:lnTo>
                  <a:pt x="1226782" y="1370978"/>
                </a:lnTo>
                <a:cubicBezTo>
                  <a:pt x="1224217" y="1373409"/>
                  <a:pt x="1221979" y="1374152"/>
                  <a:pt x="1219918" y="1373916"/>
                </a:cubicBezTo>
                <a:lnTo>
                  <a:pt x="1219044" y="1373475"/>
                </a:lnTo>
                <a:lnTo>
                  <a:pt x="1225199" y="1378944"/>
                </a:lnTo>
                <a:lnTo>
                  <a:pt x="1236883" y="1378753"/>
                </a:lnTo>
                <a:cubicBezTo>
                  <a:pt x="1240803" y="1379677"/>
                  <a:pt x="1244497" y="1381450"/>
                  <a:pt x="1248041" y="1383652"/>
                </a:cubicBezTo>
                <a:lnTo>
                  <a:pt x="1264164" y="1395701"/>
                </a:lnTo>
                <a:lnTo>
                  <a:pt x="1267240" y="1390179"/>
                </a:lnTo>
                <a:cubicBezTo>
                  <a:pt x="1268662" y="1389028"/>
                  <a:pt x="1270193" y="1389014"/>
                  <a:pt x="1272008" y="1389649"/>
                </a:cubicBezTo>
                <a:cubicBezTo>
                  <a:pt x="1270639" y="1393563"/>
                  <a:pt x="1269331" y="1395850"/>
                  <a:pt x="1267910" y="1397002"/>
                </a:cubicBezTo>
                <a:lnTo>
                  <a:pt x="1266160" y="1397195"/>
                </a:lnTo>
                <a:lnTo>
                  <a:pt x="1268102" y="1398648"/>
                </a:lnTo>
                <a:cubicBezTo>
                  <a:pt x="1286203" y="1411582"/>
                  <a:pt x="1304650" y="1418032"/>
                  <a:pt x="1324473" y="1420555"/>
                </a:cubicBezTo>
                <a:cubicBezTo>
                  <a:pt x="1322415" y="1426443"/>
                  <a:pt x="1320357" y="1432329"/>
                  <a:pt x="1317613" y="1440179"/>
                </a:cubicBezTo>
                <a:cubicBezTo>
                  <a:pt x="1327185" y="1439122"/>
                  <a:pt x="1335729" y="1439906"/>
                  <a:pt x="1345302" y="1438846"/>
                </a:cubicBezTo>
                <a:lnTo>
                  <a:pt x="1339577" y="1454081"/>
                </a:lnTo>
                <a:lnTo>
                  <a:pt x="1360753" y="1467672"/>
                </a:lnTo>
                <a:cubicBezTo>
                  <a:pt x="1351194" y="1476221"/>
                  <a:pt x="1341517" y="1474537"/>
                  <a:pt x="1332336" y="1471434"/>
                </a:cubicBezTo>
                <a:lnTo>
                  <a:pt x="1324127" y="1468465"/>
                </a:lnTo>
                <a:lnTo>
                  <a:pt x="1323729" y="1468742"/>
                </a:lnTo>
                <a:cubicBezTo>
                  <a:pt x="1310174" y="1468040"/>
                  <a:pt x="1308107" y="1480529"/>
                  <a:pt x="1298519" y="1494795"/>
                </a:cubicBezTo>
                <a:lnTo>
                  <a:pt x="1294198" y="1498010"/>
                </a:lnTo>
                <a:lnTo>
                  <a:pt x="1342243" y="1534339"/>
                </a:lnTo>
                <a:lnTo>
                  <a:pt x="1385504" y="1566649"/>
                </a:lnTo>
                <a:lnTo>
                  <a:pt x="1383841" y="1564578"/>
                </a:lnTo>
                <a:cubicBezTo>
                  <a:pt x="1383480" y="1562531"/>
                  <a:pt x="1383858" y="1559916"/>
                  <a:pt x="1384885" y="1556979"/>
                </a:cubicBezTo>
                <a:cubicBezTo>
                  <a:pt x="1386799" y="1557649"/>
                  <a:pt x="1388035" y="1558721"/>
                  <a:pt x="1388467" y="1560565"/>
                </a:cubicBezTo>
                <a:lnTo>
                  <a:pt x="1387325" y="1568010"/>
                </a:lnTo>
                <a:lnTo>
                  <a:pt x="1418219" y="1591085"/>
                </a:lnTo>
                <a:lnTo>
                  <a:pt x="1420930" y="1589056"/>
                </a:lnTo>
                <a:lnTo>
                  <a:pt x="1419598" y="1592114"/>
                </a:lnTo>
                <a:lnTo>
                  <a:pt x="1444120" y="1610429"/>
                </a:lnTo>
                <a:lnTo>
                  <a:pt x="1525998" y="1669777"/>
                </a:lnTo>
                <a:lnTo>
                  <a:pt x="1534607" y="1670992"/>
                </a:lnTo>
                <a:cubicBezTo>
                  <a:pt x="1538805" y="1672459"/>
                  <a:pt x="1542824" y="1674427"/>
                  <a:pt x="1547022" y="1675892"/>
                </a:cubicBezTo>
                <a:lnTo>
                  <a:pt x="1542213" y="1681529"/>
                </a:lnTo>
                <a:lnTo>
                  <a:pt x="1546844" y="1684884"/>
                </a:lnTo>
                <a:lnTo>
                  <a:pt x="1556769" y="1691798"/>
                </a:lnTo>
                <a:lnTo>
                  <a:pt x="1565518" y="1688793"/>
                </a:lnTo>
                <a:cubicBezTo>
                  <a:pt x="1571570" y="1687138"/>
                  <a:pt x="1577386" y="1686992"/>
                  <a:pt x="1580136" y="1692313"/>
                </a:cubicBezTo>
                <a:cubicBezTo>
                  <a:pt x="1581171" y="1695944"/>
                  <a:pt x="1580523" y="1699442"/>
                  <a:pt x="1580475" y="1702878"/>
                </a:cubicBezTo>
                <a:lnTo>
                  <a:pt x="1583347" y="1710313"/>
                </a:lnTo>
                <a:lnTo>
                  <a:pt x="1608995" y="1728183"/>
                </a:lnTo>
                <a:lnTo>
                  <a:pt x="1609074" y="1728226"/>
                </a:lnTo>
                <a:lnTo>
                  <a:pt x="1609206" y="1728328"/>
                </a:lnTo>
                <a:lnTo>
                  <a:pt x="1646344" y="1754202"/>
                </a:lnTo>
                <a:lnTo>
                  <a:pt x="1647228" y="1754084"/>
                </a:lnTo>
                <a:lnTo>
                  <a:pt x="1646910" y="1754597"/>
                </a:lnTo>
                <a:lnTo>
                  <a:pt x="1648507" y="1755709"/>
                </a:lnTo>
                <a:lnTo>
                  <a:pt x="1657353" y="1761291"/>
                </a:lnTo>
                <a:lnTo>
                  <a:pt x="1656669" y="1757361"/>
                </a:lnTo>
                <a:cubicBezTo>
                  <a:pt x="1658722" y="1758079"/>
                  <a:pt x="1662144" y="1761471"/>
                  <a:pt x="1665564" y="1764864"/>
                </a:cubicBezTo>
                <a:lnTo>
                  <a:pt x="1663747" y="1765327"/>
                </a:lnTo>
                <a:lnTo>
                  <a:pt x="1674287" y="1771981"/>
                </a:lnTo>
                <a:cubicBezTo>
                  <a:pt x="1682367" y="1777745"/>
                  <a:pt x="1689903" y="1784147"/>
                  <a:pt x="1696813" y="1792075"/>
                </a:cubicBezTo>
                <a:cubicBezTo>
                  <a:pt x="1707741" y="1804716"/>
                  <a:pt x="1718454" y="1830512"/>
                  <a:pt x="1736250" y="1823503"/>
                </a:cubicBezTo>
                <a:cubicBezTo>
                  <a:pt x="1756360" y="1815098"/>
                  <a:pt x="1765914" y="1831670"/>
                  <a:pt x="1780748" y="1845674"/>
                </a:cubicBezTo>
                <a:cubicBezTo>
                  <a:pt x="1788165" y="1852679"/>
                  <a:pt x="1795357" y="1858499"/>
                  <a:pt x="1802719" y="1863831"/>
                </a:cubicBezTo>
                <a:lnTo>
                  <a:pt x="1823885" y="1877826"/>
                </a:lnTo>
                <a:lnTo>
                  <a:pt x="1822811" y="1876898"/>
                </a:lnTo>
                <a:cubicBezTo>
                  <a:pt x="1822046" y="1874709"/>
                  <a:pt x="1822356" y="1872072"/>
                  <a:pt x="1823381" y="1869137"/>
                </a:cubicBezTo>
                <a:cubicBezTo>
                  <a:pt x="1826655" y="1870280"/>
                  <a:pt x="1828666" y="1871534"/>
                  <a:pt x="1829517" y="1873477"/>
                </a:cubicBezTo>
                <a:lnTo>
                  <a:pt x="1828817" y="1880644"/>
                </a:lnTo>
                <a:lnTo>
                  <a:pt x="1876454" y="1905319"/>
                </a:lnTo>
                <a:cubicBezTo>
                  <a:pt x="1893842" y="1913328"/>
                  <a:pt x="1911316" y="1921091"/>
                  <a:pt x="1927706" y="1930127"/>
                </a:cubicBezTo>
                <a:cubicBezTo>
                  <a:pt x="1931901" y="1933801"/>
                  <a:pt x="1951594" y="1947759"/>
                  <a:pt x="1971168" y="1958139"/>
                </a:cubicBezTo>
                <a:lnTo>
                  <a:pt x="1984019" y="1963386"/>
                </a:lnTo>
                <a:lnTo>
                  <a:pt x="1984967" y="1956504"/>
                </a:lnTo>
                <a:lnTo>
                  <a:pt x="1965403" y="1947717"/>
                </a:lnTo>
                <a:lnTo>
                  <a:pt x="1959073" y="1942016"/>
                </a:lnTo>
                <a:lnTo>
                  <a:pt x="1958882" y="1946206"/>
                </a:lnTo>
                <a:cubicBezTo>
                  <a:pt x="1955771" y="1949280"/>
                  <a:pt x="1953958" y="1948646"/>
                  <a:pt x="1953440" y="1944303"/>
                </a:cubicBezTo>
                <a:lnTo>
                  <a:pt x="1957683" y="1940764"/>
                </a:lnTo>
                <a:lnTo>
                  <a:pt x="1947896" y="1931949"/>
                </a:lnTo>
                <a:cubicBezTo>
                  <a:pt x="1942002" y="1926856"/>
                  <a:pt x="1936023" y="1922010"/>
                  <a:pt x="1929872" y="1917655"/>
                </a:cubicBezTo>
                <a:cubicBezTo>
                  <a:pt x="1899736" y="1898298"/>
                  <a:pt x="1869962" y="1876864"/>
                  <a:pt x="1841776" y="1858191"/>
                </a:cubicBezTo>
                <a:cubicBezTo>
                  <a:pt x="1783819" y="1818082"/>
                  <a:pt x="1726432" y="1776335"/>
                  <a:pt x="1668473" y="1736228"/>
                </a:cubicBezTo>
                <a:lnTo>
                  <a:pt x="1665300" y="1733935"/>
                </a:lnTo>
                <a:lnTo>
                  <a:pt x="1664685" y="1733577"/>
                </a:lnTo>
                <a:lnTo>
                  <a:pt x="1664760" y="1733546"/>
                </a:lnTo>
                <a:lnTo>
                  <a:pt x="1644778" y="1719116"/>
                </a:lnTo>
                <a:lnTo>
                  <a:pt x="1624856" y="1708923"/>
                </a:lnTo>
                <a:lnTo>
                  <a:pt x="1626988" y="1706268"/>
                </a:lnTo>
                <a:lnTo>
                  <a:pt x="1600734" y="1687310"/>
                </a:lnTo>
                <a:lnTo>
                  <a:pt x="1596108" y="1689113"/>
                </a:lnTo>
                <a:cubicBezTo>
                  <a:pt x="1593346" y="1689848"/>
                  <a:pt x="1590790" y="1689990"/>
                  <a:pt x="1588651" y="1688946"/>
                </a:cubicBezTo>
                <a:cubicBezTo>
                  <a:pt x="1587225" y="1688250"/>
                  <a:pt x="1585983" y="1687027"/>
                  <a:pt x="1584987" y="1685100"/>
                </a:cubicBezTo>
                <a:cubicBezTo>
                  <a:pt x="1588290" y="1685205"/>
                  <a:pt x="1591757" y="1684841"/>
                  <a:pt x="1595141" y="1684709"/>
                </a:cubicBezTo>
                <a:lnTo>
                  <a:pt x="1597470" y="1684953"/>
                </a:lnTo>
                <a:lnTo>
                  <a:pt x="1553649" y="1653307"/>
                </a:lnTo>
                <a:lnTo>
                  <a:pt x="1550218" y="1656387"/>
                </a:lnTo>
                <a:cubicBezTo>
                  <a:pt x="1548290" y="1656921"/>
                  <a:pt x="1546247" y="1656551"/>
                  <a:pt x="1544222" y="1655704"/>
                </a:cubicBezTo>
                <a:cubicBezTo>
                  <a:pt x="1540177" y="1654015"/>
                  <a:pt x="1536214" y="1650424"/>
                  <a:pt x="1533458" y="1648357"/>
                </a:cubicBezTo>
                <a:cubicBezTo>
                  <a:pt x="1522435" y="1640091"/>
                  <a:pt x="1508657" y="1633067"/>
                  <a:pt x="1497291" y="1626889"/>
                </a:cubicBezTo>
                <a:lnTo>
                  <a:pt x="1499376" y="1614114"/>
                </a:lnTo>
                <a:lnTo>
                  <a:pt x="1497807" y="1612981"/>
                </a:lnTo>
                <a:lnTo>
                  <a:pt x="1484057" y="1603045"/>
                </a:lnTo>
                <a:lnTo>
                  <a:pt x="1480361" y="1609024"/>
                </a:lnTo>
                <a:cubicBezTo>
                  <a:pt x="1478949" y="1609988"/>
                  <a:pt x="1477330" y="1610007"/>
                  <a:pt x="1475417" y="1609337"/>
                </a:cubicBezTo>
                <a:cubicBezTo>
                  <a:pt x="1476508" y="1606218"/>
                  <a:pt x="1478192" y="1604473"/>
                  <a:pt x="1479843" y="1603591"/>
                </a:cubicBezTo>
                <a:lnTo>
                  <a:pt x="1484038" y="1603031"/>
                </a:lnTo>
                <a:lnTo>
                  <a:pt x="1471295" y="1593824"/>
                </a:lnTo>
                <a:lnTo>
                  <a:pt x="1468415" y="1597366"/>
                </a:lnTo>
                <a:cubicBezTo>
                  <a:pt x="1465573" y="1598462"/>
                  <a:pt x="1462370" y="1598038"/>
                  <a:pt x="1459196" y="1596929"/>
                </a:cubicBezTo>
                <a:cubicBezTo>
                  <a:pt x="1452845" y="1594709"/>
                  <a:pt x="1446600" y="1589740"/>
                  <a:pt x="1443550" y="1588673"/>
                </a:cubicBezTo>
                <a:cubicBezTo>
                  <a:pt x="1445432" y="1583295"/>
                  <a:pt x="1447986" y="1580473"/>
                  <a:pt x="1450855" y="1579299"/>
                </a:cubicBezTo>
                <a:lnTo>
                  <a:pt x="1451224" y="1579319"/>
                </a:lnTo>
                <a:lnTo>
                  <a:pt x="1435005" y="1567598"/>
                </a:lnTo>
                <a:lnTo>
                  <a:pt x="1434688" y="1574025"/>
                </a:lnTo>
                <a:cubicBezTo>
                  <a:pt x="1426808" y="1569378"/>
                  <a:pt x="1419045" y="1564395"/>
                  <a:pt x="1411282" y="1559412"/>
                </a:cubicBezTo>
                <a:lnTo>
                  <a:pt x="1419621" y="1556483"/>
                </a:lnTo>
                <a:lnTo>
                  <a:pt x="1414248" y="1552599"/>
                </a:lnTo>
                <a:lnTo>
                  <a:pt x="1411429" y="1556167"/>
                </a:lnTo>
                <a:cubicBezTo>
                  <a:pt x="1395142" y="1543826"/>
                  <a:pt x="1380545" y="1534290"/>
                  <a:pt x="1366298" y="1522662"/>
                </a:cubicBezTo>
                <a:lnTo>
                  <a:pt x="1369516" y="1521547"/>
                </a:lnTo>
                <a:lnTo>
                  <a:pt x="1365559" y="1516224"/>
                </a:lnTo>
                <a:lnTo>
                  <a:pt x="1365686" y="1514476"/>
                </a:lnTo>
                <a:lnTo>
                  <a:pt x="1362057" y="1516214"/>
                </a:lnTo>
                <a:cubicBezTo>
                  <a:pt x="1358126" y="1514839"/>
                  <a:pt x="1354877" y="1511508"/>
                  <a:pt x="1357614" y="1503681"/>
                </a:cubicBezTo>
                <a:lnTo>
                  <a:pt x="1365856" y="1512133"/>
                </a:lnTo>
                <a:lnTo>
                  <a:pt x="1366188" y="1507518"/>
                </a:lnTo>
                <a:cubicBezTo>
                  <a:pt x="1367804" y="1501195"/>
                  <a:pt x="1371275" y="1494139"/>
                  <a:pt x="1373338" y="1488243"/>
                </a:cubicBezTo>
                <a:cubicBezTo>
                  <a:pt x="1370570" y="1487276"/>
                  <a:pt x="1368037" y="1486941"/>
                  <a:pt x="1365796" y="1486433"/>
                </a:cubicBezTo>
                <a:lnTo>
                  <a:pt x="1365220" y="1486150"/>
                </a:lnTo>
                <a:lnTo>
                  <a:pt x="1362515" y="1486579"/>
                </a:lnTo>
                <a:cubicBezTo>
                  <a:pt x="1358638" y="1485730"/>
                  <a:pt x="1354690" y="1482693"/>
                  <a:pt x="1351714" y="1481652"/>
                </a:cubicBezTo>
                <a:cubicBezTo>
                  <a:pt x="1353062" y="1477794"/>
                  <a:pt x="1354689" y="1475532"/>
                  <a:pt x="1356464" y="1474338"/>
                </a:cubicBezTo>
                <a:lnTo>
                  <a:pt x="1361038" y="1473614"/>
                </a:lnTo>
                <a:lnTo>
                  <a:pt x="1361469" y="1473071"/>
                </a:lnTo>
                <a:lnTo>
                  <a:pt x="1362833" y="1473783"/>
                </a:lnTo>
                <a:lnTo>
                  <a:pt x="1372896" y="1478375"/>
                </a:lnTo>
                <a:lnTo>
                  <a:pt x="1372568" y="1478879"/>
                </a:lnTo>
                <a:lnTo>
                  <a:pt x="1378922" y="1482202"/>
                </a:lnTo>
                <a:lnTo>
                  <a:pt x="1379229" y="1482465"/>
                </a:lnTo>
                <a:lnTo>
                  <a:pt x="1379898" y="1480672"/>
                </a:lnTo>
                <a:cubicBezTo>
                  <a:pt x="1442362" y="1519794"/>
                  <a:pt x="1506085" y="1561930"/>
                  <a:pt x="1569812" y="1604066"/>
                </a:cubicBezTo>
                <a:lnTo>
                  <a:pt x="1564210" y="1613705"/>
                </a:lnTo>
                <a:lnTo>
                  <a:pt x="1584421" y="1627044"/>
                </a:lnTo>
                <a:lnTo>
                  <a:pt x="1586686" y="1628256"/>
                </a:lnTo>
                <a:lnTo>
                  <a:pt x="1587630" y="1627835"/>
                </a:lnTo>
                <a:lnTo>
                  <a:pt x="1587276" y="1628571"/>
                </a:lnTo>
                <a:lnTo>
                  <a:pt x="1635099" y="1654166"/>
                </a:lnTo>
                <a:lnTo>
                  <a:pt x="1642837" y="1657490"/>
                </a:lnTo>
                <a:cubicBezTo>
                  <a:pt x="1652088" y="1660725"/>
                  <a:pt x="1660478" y="1664768"/>
                  <a:pt x="1668699" y="1669305"/>
                </a:cubicBezTo>
                <a:lnTo>
                  <a:pt x="1684321" y="1678610"/>
                </a:lnTo>
                <a:lnTo>
                  <a:pt x="1687523" y="1670760"/>
                </a:lnTo>
                <a:cubicBezTo>
                  <a:pt x="1689127" y="1667738"/>
                  <a:pt x="1691135" y="1665131"/>
                  <a:pt x="1693776" y="1663849"/>
                </a:cubicBezTo>
                <a:cubicBezTo>
                  <a:pt x="1694353" y="1668462"/>
                  <a:pt x="1694103" y="1673886"/>
                  <a:pt x="1694511" y="1678992"/>
                </a:cubicBezTo>
                <a:lnTo>
                  <a:pt x="1697117" y="1686328"/>
                </a:lnTo>
                <a:lnTo>
                  <a:pt x="1739924" y="1712988"/>
                </a:lnTo>
                <a:lnTo>
                  <a:pt x="1766460" y="1724544"/>
                </a:lnTo>
                <a:cubicBezTo>
                  <a:pt x="1797972" y="1739969"/>
                  <a:pt x="1831764" y="1756193"/>
                  <a:pt x="1862701" y="1773255"/>
                </a:cubicBezTo>
                <a:cubicBezTo>
                  <a:pt x="1928582" y="1809520"/>
                  <a:pt x="1991822" y="1847063"/>
                  <a:pt x="2055062" y="1884609"/>
                </a:cubicBezTo>
                <a:cubicBezTo>
                  <a:pt x="2063991" y="1859062"/>
                  <a:pt x="2082261" y="1863245"/>
                  <a:pt x="2095719" y="1861333"/>
                </a:cubicBezTo>
                <a:cubicBezTo>
                  <a:pt x="2083156" y="1841873"/>
                  <a:pt x="2062362" y="1838648"/>
                  <a:pt x="2044084" y="1828214"/>
                </a:cubicBezTo>
                <a:cubicBezTo>
                  <a:pt x="2038222" y="1826167"/>
                  <a:pt x="2031783" y="1819504"/>
                  <a:pt x="2025236" y="1819420"/>
                </a:cubicBezTo>
                <a:cubicBezTo>
                  <a:pt x="2019013" y="1819449"/>
                  <a:pt x="2016379" y="1826983"/>
                  <a:pt x="2011678" y="1834160"/>
                </a:cubicBezTo>
                <a:cubicBezTo>
                  <a:pt x="1998949" y="1851760"/>
                  <a:pt x="1975357" y="1812639"/>
                  <a:pt x="1968916" y="1805978"/>
                </a:cubicBezTo>
                <a:cubicBezTo>
                  <a:pt x="1962361" y="1799644"/>
                  <a:pt x="1953712" y="1787800"/>
                  <a:pt x="1945897" y="1785069"/>
                </a:cubicBezTo>
                <a:cubicBezTo>
                  <a:pt x="1941991" y="1783702"/>
                  <a:pt x="1936601" y="1792845"/>
                  <a:pt x="1932704" y="1797729"/>
                </a:cubicBezTo>
                <a:cubicBezTo>
                  <a:pt x="1907582" y="1745212"/>
                  <a:pt x="1858743" y="1728138"/>
                  <a:pt x="1814823" y="1710579"/>
                </a:cubicBezTo>
                <a:cubicBezTo>
                  <a:pt x="1801148" y="1705799"/>
                  <a:pt x="1787474" y="1701017"/>
                  <a:pt x="1773438" y="1698315"/>
                </a:cubicBezTo>
                <a:cubicBezTo>
                  <a:pt x="1767578" y="1696267"/>
                  <a:pt x="1761030" y="1696182"/>
                  <a:pt x="1755170" y="1694132"/>
                </a:cubicBezTo>
                <a:cubicBezTo>
                  <a:pt x="1755278" y="1687556"/>
                  <a:pt x="1752055" y="1684225"/>
                  <a:pt x="1746882" y="1680212"/>
                </a:cubicBezTo>
                <a:cubicBezTo>
                  <a:pt x="1736534" y="1672183"/>
                  <a:pt x="1723765" y="1672130"/>
                  <a:pt x="1712731" y="1666067"/>
                </a:cubicBezTo>
                <a:cubicBezTo>
                  <a:pt x="1705604" y="1661370"/>
                  <a:pt x="1697209" y="1654025"/>
                  <a:pt x="1687915" y="1661800"/>
                </a:cubicBezTo>
                <a:cubicBezTo>
                  <a:pt x="1688708" y="1653258"/>
                  <a:pt x="1690769" y="1647362"/>
                  <a:pt x="1690763" y="1641113"/>
                </a:cubicBezTo>
                <a:cubicBezTo>
                  <a:pt x="1689610" y="1638137"/>
                  <a:pt x="1685703" y="1636771"/>
                  <a:pt x="1683749" y="1636088"/>
                </a:cubicBezTo>
                <a:cubicBezTo>
                  <a:pt x="1676508" y="1631719"/>
                  <a:pt x="1669705" y="1627136"/>
                  <a:pt x="1662578" y="1622438"/>
                </a:cubicBezTo>
                <a:cubicBezTo>
                  <a:pt x="1651544" y="1616376"/>
                  <a:pt x="1639243" y="1607665"/>
                  <a:pt x="1630958" y="1593743"/>
                </a:cubicBezTo>
                <a:cubicBezTo>
                  <a:pt x="1662794" y="1609284"/>
                  <a:pt x="1694303" y="1624709"/>
                  <a:pt x="1726142" y="1640250"/>
                </a:cubicBezTo>
                <a:cubicBezTo>
                  <a:pt x="1737537" y="1644233"/>
                  <a:pt x="1761087" y="1645853"/>
                  <a:pt x="1765467" y="1658408"/>
                </a:cubicBezTo>
                <a:lnTo>
                  <a:pt x="1766098" y="1660646"/>
                </a:lnTo>
                <a:lnTo>
                  <a:pt x="1766620" y="1658227"/>
                </a:lnTo>
                <a:lnTo>
                  <a:pt x="1767701" y="1658942"/>
                </a:lnTo>
                <a:lnTo>
                  <a:pt x="1767139" y="1656739"/>
                </a:lnTo>
                <a:cubicBezTo>
                  <a:pt x="1768955" y="1657373"/>
                  <a:pt x="1770768" y="1658007"/>
                  <a:pt x="1772582" y="1658641"/>
                </a:cubicBezTo>
                <a:lnTo>
                  <a:pt x="1770093" y="1660531"/>
                </a:lnTo>
                <a:lnTo>
                  <a:pt x="1770339" y="1660693"/>
                </a:lnTo>
                <a:cubicBezTo>
                  <a:pt x="1770611" y="1661371"/>
                  <a:pt x="1770677" y="1662270"/>
                  <a:pt x="1770496" y="1663519"/>
                </a:cubicBezTo>
                <a:lnTo>
                  <a:pt x="1769343" y="1667750"/>
                </a:lnTo>
                <a:lnTo>
                  <a:pt x="1771334" y="1666707"/>
                </a:lnTo>
                <a:cubicBezTo>
                  <a:pt x="1775234" y="1661823"/>
                  <a:pt x="1781094" y="1663872"/>
                  <a:pt x="1784313" y="1667204"/>
                </a:cubicBezTo>
                <a:lnTo>
                  <a:pt x="1790689" y="1668801"/>
                </a:lnTo>
                <a:lnTo>
                  <a:pt x="1789827" y="1668362"/>
                </a:lnTo>
                <a:cubicBezTo>
                  <a:pt x="1794760" y="1667825"/>
                  <a:pt x="1798989" y="1662518"/>
                  <a:pt x="1802511" y="1659226"/>
                </a:cubicBezTo>
                <a:lnTo>
                  <a:pt x="1803810" y="1674246"/>
                </a:lnTo>
                <a:lnTo>
                  <a:pt x="1810652" y="1678615"/>
                </a:lnTo>
                <a:cubicBezTo>
                  <a:pt x="1813185" y="1683912"/>
                  <a:pt x="1810552" y="1691444"/>
                  <a:pt x="1812397" y="1698706"/>
                </a:cubicBezTo>
                <a:cubicBezTo>
                  <a:pt x="1812291" y="1705282"/>
                  <a:pt x="1817465" y="1709296"/>
                  <a:pt x="1821372" y="1710663"/>
                </a:cubicBezTo>
                <a:cubicBezTo>
                  <a:pt x="1822348" y="1711003"/>
                  <a:pt x="1827575" y="1711729"/>
                  <a:pt x="1832660" y="1711301"/>
                </a:cubicBezTo>
                <a:lnTo>
                  <a:pt x="1842369" y="1705445"/>
                </a:lnTo>
                <a:lnTo>
                  <a:pt x="1834780" y="1700462"/>
                </a:lnTo>
                <a:lnTo>
                  <a:pt x="1833234" y="1700246"/>
                </a:lnTo>
                <a:cubicBezTo>
                  <a:pt x="1831145" y="1699953"/>
                  <a:pt x="1829282" y="1699404"/>
                  <a:pt x="1828318" y="1697845"/>
                </a:cubicBezTo>
                <a:lnTo>
                  <a:pt x="1828410" y="1696282"/>
                </a:lnTo>
                <a:lnTo>
                  <a:pt x="1825037" y="1694068"/>
                </a:lnTo>
                <a:lnTo>
                  <a:pt x="1828682" y="1691610"/>
                </a:lnTo>
                <a:lnTo>
                  <a:pt x="1828814" y="1689376"/>
                </a:lnTo>
                <a:lnTo>
                  <a:pt x="1830534" y="1690364"/>
                </a:lnTo>
                <a:lnTo>
                  <a:pt x="1834308" y="1687821"/>
                </a:lnTo>
                <a:cubicBezTo>
                  <a:pt x="1837119" y="1685456"/>
                  <a:pt x="1840007" y="1683675"/>
                  <a:pt x="1844049" y="1685088"/>
                </a:cubicBezTo>
                <a:cubicBezTo>
                  <a:pt x="1847753" y="1686382"/>
                  <a:pt x="1850109" y="1687207"/>
                  <a:pt x="1853815" y="1688502"/>
                </a:cubicBezTo>
                <a:lnTo>
                  <a:pt x="1849379" y="1701184"/>
                </a:lnTo>
                <a:lnTo>
                  <a:pt x="1862989" y="1708999"/>
                </a:lnTo>
                <a:lnTo>
                  <a:pt x="1864372" y="1706382"/>
                </a:lnTo>
                <a:cubicBezTo>
                  <a:pt x="1867892" y="1702527"/>
                  <a:pt x="1871919" y="1705206"/>
                  <a:pt x="1876342" y="1706752"/>
                </a:cubicBezTo>
                <a:cubicBezTo>
                  <a:pt x="1875285" y="1709774"/>
                  <a:pt x="1874045" y="1711745"/>
                  <a:pt x="1872717" y="1712976"/>
                </a:cubicBezTo>
                <a:lnTo>
                  <a:pt x="1871125" y="1713668"/>
                </a:lnTo>
                <a:lnTo>
                  <a:pt x="1890360" y="1724714"/>
                </a:lnTo>
                <a:lnTo>
                  <a:pt x="1887593" y="1714582"/>
                </a:lnTo>
                <a:cubicBezTo>
                  <a:pt x="1895821" y="1717458"/>
                  <a:pt x="1906810" y="1719030"/>
                  <a:pt x="1917456" y="1720482"/>
                </a:cubicBezTo>
                <a:lnTo>
                  <a:pt x="1911694" y="1736965"/>
                </a:lnTo>
                <a:lnTo>
                  <a:pt x="1921021" y="1742319"/>
                </a:lnTo>
                <a:lnTo>
                  <a:pt x="1920248" y="1733015"/>
                </a:lnTo>
                <a:cubicBezTo>
                  <a:pt x="1926201" y="1735095"/>
                  <a:pt x="1940189" y="1733288"/>
                  <a:pt x="1934742" y="1748869"/>
                </a:cubicBezTo>
                <a:lnTo>
                  <a:pt x="1930567" y="1747802"/>
                </a:lnTo>
                <a:lnTo>
                  <a:pt x="1940710" y="1753624"/>
                </a:lnTo>
                <a:lnTo>
                  <a:pt x="1941015" y="1751403"/>
                </a:lnTo>
                <a:lnTo>
                  <a:pt x="1944323" y="1755699"/>
                </a:lnTo>
                <a:lnTo>
                  <a:pt x="1964395" y="1767224"/>
                </a:lnTo>
                <a:lnTo>
                  <a:pt x="1970307" y="1750309"/>
                </a:lnTo>
                <a:cubicBezTo>
                  <a:pt x="1971903" y="1750868"/>
                  <a:pt x="1973818" y="1751536"/>
                  <a:pt x="1976051" y="1752316"/>
                </a:cubicBezTo>
                <a:lnTo>
                  <a:pt x="1969762" y="1770306"/>
                </a:lnTo>
                <a:lnTo>
                  <a:pt x="1973433" y="1772414"/>
                </a:lnTo>
                <a:lnTo>
                  <a:pt x="2059633" y="1812775"/>
                </a:lnTo>
                <a:lnTo>
                  <a:pt x="2058586" y="1804319"/>
                </a:lnTo>
                <a:cubicBezTo>
                  <a:pt x="2062693" y="1805756"/>
                  <a:pt x="2069506" y="1806035"/>
                  <a:pt x="2066232" y="1815403"/>
                </a:cubicBezTo>
                <a:lnTo>
                  <a:pt x="2060367" y="1813120"/>
                </a:lnTo>
                <a:lnTo>
                  <a:pt x="2084342" y="1824345"/>
                </a:lnTo>
                <a:lnTo>
                  <a:pt x="2086227" y="1819871"/>
                </a:lnTo>
                <a:cubicBezTo>
                  <a:pt x="2088095" y="1816810"/>
                  <a:pt x="2090342" y="1814943"/>
                  <a:pt x="2093183" y="1815936"/>
                </a:cubicBezTo>
                <a:lnTo>
                  <a:pt x="2089305" y="1826669"/>
                </a:lnTo>
                <a:lnTo>
                  <a:pt x="2124069" y="1842946"/>
                </a:lnTo>
                <a:cubicBezTo>
                  <a:pt x="2117994" y="1854052"/>
                  <a:pt x="2111452" y="1860220"/>
                  <a:pt x="2104219" y="1862101"/>
                </a:cubicBezTo>
                <a:cubicBezTo>
                  <a:pt x="2131286" y="1909051"/>
                  <a:pt x="2181607" y="1915618"/>
                  <a:pt x="2228961" y="1923350"/>
                </a:cubicBezTo>
                <a:cubicBezTo>
                  <a:pt x="2224839" y="1935143"/>
                  <a:pt x="2212537" y="1926430"/>
                  <a:pt x="2208414" y="1938221"/>
                </a:cubicBezTo>
                <a:cubicBezTo>
                  <a:pt x="2220137" y="1942319"/>
                  <a:pt x="2233231" y="1942486"/>
                  <a:pt x="2241627" y="1949831"/>
                </a:cubicBezTo>
                <a:lnTo>
                  <a:pt x="2242105" y="1959703"/>
                </a:lnTo>
                <a:lnTo>
                  <a:pt x="2288691" y="1956508"/>
                </a:lnTo>
                <a:lnTo>
                  <a:pt x="2280829" y="1952818"/>
                </a:lnTo>
                <a:cubicBezTo>
                  <a:pt x="2286073" y="1937817"/>
                  <a:pt x="2307204" y="1947311"/>
                  <a:pt x="2320738" y="1954146"/>
                </a:cubicBezTo>
                <a:lnTo>
                  <a:pt x="2321031" y="1954289"/>
                </a:lnTo>
                <a:lnTo>
                  <a:pt x="2348718" y="1952389"/>
                </a:lnTo>
                <a:lnTo>
                  <a:pt x="2347397" y="1951075"/>
                </a:lnTo>
                <a:cubicBezTo>
                  <a:pt x="2347003" y="1949290"/>
                  <a:pt x="2347405" y="1946685"/>
                  <a:pt x="2348773" y="1942773"/>
                </a:cubicBezTo>
                <a:lnTo>
                  <a:pt x="2350417" y="1952273"/>
                </a:lnTo>
                <a:lnTo>
                  <a:pt x="2425521" y="1947121"/>
                </a:lnTo>
                <a:lnTo>
                  <a:pt x="2410494" y="1943031"/>
                </a:lnTo>
                <a:lnTo>
                  <a:pt x="2384528" y="1935186"/>
                </a:lnTo>
                <a:lnTo>
                  <a:pt x="2384304" y="1936809"/>
                </a:lnTo>
                <a:lnTo>
                  <a:pt x="2382517" y="1934578"/>
                </a:lnTo>
                <a:lnTo>
                  <a:pt x="2361567" y="1928249"/>
                </a:lnTo>
                <a:lnTo>
                  <a:pt x="2350839" y="1931470"/>
                </a:lnTo>
                <a:cubicBezTo>
                  <a:pt x="2343479" y="1932786"/>
                  <a:pt x="2336804" y="1932171"/>
                  <a:pt x="2330502" y="1930106"/>
                </a:cubicBezTo>
                <a:cubicBezTo>
                  <a:pt x="2324198" y="1928044"/>
                  <a:pt x="2318267" y="1924529"/>
                  <a:pt x="2312389" y="1920048"/>
                </a:cubicBezTo>
                <a:lnTo>
                  <a:pt x="2302558" y="1911279"/>
                </a:lnTo>
                <a:lnTo>
                  <a:pt x="2299961" y="1915651"/>
                </a:lnTo>
                <a:cubicBezTo>
                  <a:pt x="2298406" y="1917028"/>
                  <a:pt x="2296627" y="1917504"/>
                  <a:pt x="2294713" y="1916837"/>
                </a:cubicBezTo>
                <a:cubicBezTo>
                  <a:pt x="2295741" y="1913899"/>
                  <a:pt x="2297073" y="1911620"/>
                  <a:pt x="2298629" y="1910242"/>
                </a:cubicBezTo>
                <a:lnTo>
                  <a:pt x="2300837" y="1909745"/>
                </a:lnTo>
                <a:lnTo>
                  <a:pt x="2294607" y="1904186"/>
                </a:lnTo>
                <a:cubicBezTo>
                  <a:pt x="2322438" y="1911687"/>
                  <a:pt x="2348705" y="1916412"/>
                  <a:pt x="2375294" y="1921248"/>
                </a:cubicBezTo>
                <a:lnTo>
                  <a:pt x="2364538" y="1926885"/>
                </a:lnTo>
                <a:lnTo>
                  <a:pt x="2381250" y="1930347"/>
                </a:lnTo>
                <a:lnTo>
                  <a:pt x="2381982" y="1925016"/>
                </a:lnTo>
                <a:cubicBezTo>
                  <a:pt x="2383897" y="1925686"/>
                  <a:pt x="2384991" y="1927165"/>
                  <a:pt x="2385350" y="1929213"/>
                </a:cubicBezTo>
                <a:lnTo>
                  <a:pt x="2385084" y="1931141"/>
                </a:lnTo>
                <a:lnTo>
                  <a:pt x="2427896" y="1940010"/>
                </a:lnTo>
                <a:lnTo>
                  <a:pt x="2449724" y="1945460"/>
                </a:lnTo>
                <a:lnTo>
                  <a:pt x="2514887" y="1940991"/>
                </a:lnTo>
                <a:cubicBezTo>
                  <a:pt x="2524143" y="1940818"/>
                  <a:pt x="2540299" y="1939696"/>
                  <a:pt x="2560718" y="1938235"/>
                </a:cubicBezTo>
                <a:lnTo>
                  <a:pt x="2582355" y="1936782"/>
                </a:lnTo>
                <a:lnTo>
                  <a:pt x="2566892" y="1929765"/>
                </a:lnTo>
                <a:lnTo>
                  <a:pt x="2536553" y="1921330"/>
                </a:lnTo>
                <a:lnTo>
                  <a:pt x="2535834" y="1926563"/>
                </a:lnTo>
                <a:cubicBezTo>
                  <a:pt x="2533920" y="1925895"/>
                  <a:pt x="2532826" y="1924415"/>
                  <a:pt x="2532468" y="1922366"/>
                </a:cubicBezTo>
                <a:lnTo>
                  <a:pt x="2532757" y="1920274"/>
                </a:lnTo>
                <a:lnTo>
                  <a:pt x="2505283" y="1912636"/>
                </a:lnTo>
                <a:lnTo>
                  <a:pt x="2483371" y="1904975"/>
                </a:lnTo>
                <a:lnTo>
                  <a:pt x="2480877" y="1910884"/>
                </a:lnTo>
                <a:cubicBezTo>
                  <a:pt x="2478668" y="1914577"/>
                  <a:pt x="2475988" y="1916990"/>
                  <a:pt x="2472715" y="1915844"/>
                </a:cubicBezTo>
                <a:cubicBezTo>
                  <a:pt x="2473758" y="1912861"/>
                  <a:pt x="2474951" y="1907698"/>
                  <a:pt x="2476975" y="1903661"/>
                </a:cubicBezTo>
                <a:lnTo>
                  <a:pt x="2477539" y="1902936"/>
                </a:lnTo>
                <a:lnTo>
                  <a:pt x="2474352" y="1901823"/>
                </a:lnTo>
                <a:cubicBezTo>
                  <a:pt x="2468492" y="1899774"/>
                  <a:pt x="2459303" y="1900974"/>
                  <a:pt x="2454130" y="1896958"/>
                </a:cubicBezTo>
                <a:cubicBezTo>
                  <a:pt x="2450910" y="1893628"/>
                  <a:pt x="2449063" y="1886368"/>
                  <a:pt x="2455611" y="1886452"/>
                </a:cubicBezTo>
                <a:cubicBezTo>
                  <a:pt x="2460204" y="1885851"/>
                  <a:pt x="2465378" y="1889866"/>
                  <a:pt x="2471239" y="1891916"/>
                </a:cubicBezTo>
                <a:cubicBezTo>
                  <a:pt x="2472667" y="1884697"/>
                  <a:pt x="2473206" y="1879235"/>
                  <a:pt x="2472915" y="1875170"/>
                </a:cubicBezTo>
                <a:lnTo>
                  <a:pt x="2470216" y="1868358"/>
                </a:lnTo>
                <a:lnTo>
                  <a:pt x="2429767" y="1867629"/>
                </a:lnTo>
                <a:cubicBezTo>
                  <a:pt x="2381624" y="1872256"/>
                  <a:pt x="2328822" y="1888498"/>
                  <a:pt x="2332358" y="1874349"/>
                </a:cubicBezTo>
                <a:lnTo>
                  <a:pt x="2345140" y="1870559"/>
                </a:lnTo>
                <a:lnTo>
                  <a:pt x="2341060" y="1866782"/>
                </a:lnTo>
                <a:cubicBezTo>
                  <a:pt x="2340152" y="1864482"/>
                  <a:pt x="2340206" y="1861321"/>
                  <a:pt x="2341749" y="1856905"/>
                </a:cubicBezTo>
                <a:cubicBezTo>
                  <a:pt x="2344620" y="1857909"/>
                  <a:pt x="2350984" y="1857889"/>
                  <a:pt x="2355842" y="1859868"/>
                </a:cubicBezTo>
                <a:lnTo>
                  <a:pt x="2361213" y="1864570"/>
                </a:lnTo>
                <a:lnTo>
                  <a:pt x="2370461" y="1861120"/>
                </a:lnTo>
                <a:lnTo>
                  <a:pt x="2368414" y="1863880"/>
                </a:lnTo>
                <a:lnTo>
                  <a:pt x="2362218" y="1864850"/>
                </a:lnTo>
                <a:cubicBezTo>
                  <a:pt x="2364786" y="1865696"/>
                  <a:pt x="2366068" y="1866119"/>
                  <a:pt x="2367097" y="1865652"/>
                </a:cubicBezTo>
                <a:lnTo>
                  <a:pt x="2368414" y="1863880"/>
                </a:lnTo>
                <a:lnTo>
                  <a:pt x="2379804" y="1862093"/>
                </a:lnTo>
                <a:lnTo>
                  <a:pt x="2387139" y="1862858"/>
                </a:lnTo>
                <a:cubicBezTo>
                  <a:pt x="2392002" y="1862580"/>
                  <a:pt x="2395478" y="1861845"/>
                  <a:pt x="2395478" y="1861845"/>
                </a:cubicBezTo>
                <a:cubicBezTo>
                  <a:pt x="2395478" y="1861845"/>
                  <a:pt x="2397809" y="1857778"/>
                  <a:pt x="2401984" y="1853378"/>
                </a:cubicBezTo>
                <a:lnTo>
                  <a:pt x="2415073" y="1845585"/>
                </a:lnTo>
                <a:lnTo>
                  <a:pt x="2394432" y="1843011"/>
                </a:lnTo>
                <a:cubicBezTo>
                  <a:pt x="2386618" y="1840279"/>
                  <a:pt x="2381445" y="1836266"/>
                  <a:pt x="2371568" y="1839428"/>
                </a:cubicBezTo>
                <a:cubicBezTo>
                  <a:pt x="2354099" y="1846553"/>
                  <a:pt x="2340529" y="1835192"/>
                  <a:pt x="2324902" y="1829729"/>
                </a:cubicBezTo>
                <a:cubicBezTo>
                  <a:pt x="2320093" y="1843485"/>
                  <a:pt x="2327221" y="1848181"/>
                  <a:pt x="2331707" y="1854160"/>
                </a:cubicBezTo>
                <a:cubicBezTo>
                  <a:pt x="2321940" y="1850746"/>
                  <a:pt x="2310906" y="1844682"/>
                  <a:pt x="2301825" y="1839303"/>
                </a:cubicBezTo>
                <a:cubicBezTo>
                  <a:pt x="2306417" y="1838703"/>
                  <a:pt x="2311699" y="1836140"/>
                  <a:pt x="2316980" y="1833576"/>
                </a:cubicBezTo>
                <a:cubicBezTo>
                  <a:pt x="2314447" y="1828280"/>
                  <a:pt x="2311913" y="1822985"/>
                  <a:pt x="2310070" y="1815722"/>
                </a:cubicBezTo>
                <a:cubicBezTo>
                  <a:pt x="2304786" y="1818286"/>
                  <a:pt x="2300773" y="1823499"/>
                  <a:pt x="2295924" y="1819598"/>
                </a:cubicBezTo>
                <a:lnTo>
                  <a:pt x="2290860" y="1812850"/>
                </a:lnTo>
                <a:lnTo>
                  <a:pt x="2251473" y="1815142"/>
                </a:lnTo>
                <a:lnTo>
                  <a:pt x="2254657" y="1815715"/>
                </a:lnTo>
                <a:cubicBezTo>
                  <a:pt x="2263162" y="1816465"/>
                  <a:pt x="2288673" y="1818716"/>
                  <a:pt x="2282440" y="1836544"/>
                </a:cubicBezTo>
                <a:lnTo>
                  <a:pt x="2225539" y="1816651"/>
                </a:lnTo>
                <a:lnTo>
                  <a:pt x="2159575" y="1820490"/>
                </a:lnTo>
                <a:lnTo>
                  <a:pt x="2146571" y="1815614"/>
                </a:lnTo>
                <a:lnTo>
                  <a:pt x="2121692" y="1807906"/>
                </a:lnTo>
                <a:lnTo>
                  <a:pt x="2117431" y="1813069"/>
                </a:lnTo>
                <a:cubicBezTo>
                  <a:pt x="2114592" y="1814113"/>
                  <a:pt x="2111366" y="1813646"/>
                  <a:pt x="2108112" y="1812484"/>
                </a:cubicBezTo>
                <a:cubicBezTo>
                  <a:pt x="2101601" y="1810163"/>
                  <a:pt x="2094976" y="1805064"/>
                  <a:pt x="2091104" y="1803709"/>
                </a:cubicBezTo>
                <a:cubicBezTo>
                  <a:pt x="2094865" y="1792952"/>
                  <a:pt x="2101681" y="1792641"/>
                  <a:pt x="2108314" y="1795285"/>
                </a:cubicBezTo>
                <a:cubicBezTo>
                  <a:pt x="2114948" y="1797930"/>
                  <a:pt x="2121399" y="1803528"/>
                  <a:pt x="2124430" y="1804588"/>
                </a:cubicBezTo>
                <a:lnTo>
                  <a:pt x="2124213" y="1804851"/>
                </a:lnTo>
                <a:lnTo>
                  <a:pt x="2179688" y="1798210"/>
                </a:lnTo>
                <a:lnTo>
                  <a:pt x="2186267" y="1799204"/>
                </a:lnTo>
                <a:lnTo>
                  <a:pt x="2187262" y="1796359"/>
                </a:lnTo>
                <a:lnTo>
                  <a:pt x="2179688" y="1798210"/>
                </a:lnTo>
                <a:lnTo>
                  <a:pt x="2117574" y="1797226"/>
                </a:lnTo>
                <a:lnTo>
                  <a:pt x="2121845" y="1783762"/>
                </a:lnTo>
                <a:cubicBezTo>
                  <a:pt x="2125961" y="1786797"/>
                  <a:pt x="2129490" y="1789398"/>
                  <a:pt x="2129490" y="1789398"/>
                </a:cubicBezTo>
                <a:cubicBezTo>
                  <a:pt x="2129867" y="1774913"/>
                  <a:pt x="2126163" y="1778998"/>
                  <a:pt x="2121845" y="1783762"/>
                </a:cubicBezTo>
                <a:lnTo>
                  <a:pt x="2101248" y="1778971"/>
                </a:lnTo>
                <a:lnTo>
                  <a:pt x="2132788" y="1776023"/>
                </a:lnTo>
                <a:lnTo>
                  <a:pt x="2119593" y="1768745"/>
                </a:lnTo>
                <a:cubicBezTo>
                  <a:pt x="2122641" y="1760026"/>
                  <a:pt x="2128002" y="1759183"/>
                  <a:pt x="2133353" y="1760783"/>
                </a:cubicBezTo>
                <a:cubicBezTo>
                  <a:pt x="2138705" y="1762381"/>
                  <a:pt x="2144046" y="1766424"/>
                  <a:pt x="2147056" y="1767476"/>
                </a:cubicBezTo>
                <a:lnTo>
                  <a:pt x="2141427" y="1775216"/>
                </a:lnTo>
                <a:lnTo>
                  <a:pt x="2161861" y="1773306"/>
                </a:lnTo>
                <a:lnTo>
                  <a:pt x="2180626" y="1774231"/>
                </a:lnTo>
                <a:cubicBezTo>
                  <a:pt x="2186635" y="1774808"/>
                  <a:pt x="2190098" y="1775588"/>
                  <a:pt x="2189172" y="1776610"/>
                </a:cubicBezTo>
                <a:lnTo>
                  <a:pt x="2188384" y="1772813"/>
                </a:lnTo>
                <a:lnTo>
                  <a:pt x="2182036" y="1769332"/>
                </a:lnTo>
                <a:cubicBezTo>
                  <a:pt x="2180133" y="1767353"/>
                  <a:pt x="2179117" y="1764368"/>
                  <a:pt x="2180754" y="1759684"/>
                </a:cubicBezTo>
                <a:cubicBezTo>
                  <a:pt x="2183626" y="1760688"/>
                  <a:pt x="2186582" y="1761195"/>
                  <a:pt x="2188328" y="1762857"/>
                </a:cubicBezTo>
                <a:lnTo>
                  <a:pt x="2188579" y="1770810"/>
                </a:lnTo>
                <a:lnTo>
                  <a:pt x="2196467" y="1770073"/>
                </a:lnTo>
                <a:lnTo>
                  <a:pt x="2201744" y="1754980"/>
                </a:lnTo>
                <a:lnTo>
                  <a:pt x="2221076" y="1767774"/>
                </a:lnTo>
                <a:lnTo>
                  <a:pt x="2221980" y="1767690"/>
                </a:lnTo>
                <a:lnTo>
                  <a:pt x="2212288" y="1755379"/>
                </a:lnTo>
                <a:cubicBezTo>
                  <a:pt x="2208013" y="1751152"/>
                  <a:pt x="2204802" y="1746231"/>
                  <a:pt x="2207862" y="1737482"/>
                </a:cubicBezTo>
                <a:cubicBezTo>
                  <a:pt x="2221531" y="1742261"/>
                  <a:pt x="2235201" y="1747040"/>
                  <a:pt x="2246918" y="1751136"/>
                </a:cubicBezTo>
                <a:cubicBezTo>
                  <a:pt x="2255096" y="1751773"/>
                  <a:pt x="2261647" y="1751839"/>
                  <a:pt x="2266813" y="1755868"/>
                </a:cubicBezTo>
                <a:lnTo>
                  <a:pt x="2268295" y="1763363"/>
                </a:lnTo>
                <a:lnTo>
                  <a:pt x="2269077" y="1763290"/>
                </a:lnTo>
                <a:lnTo>
                  <a:pt x="2292548" y="1767583"/>
                </a:lnTo>
                <a:cubicBezTo>
                  <a:pt x="2307394" y="1770558"/>
                  <a:pt x="2324271" y="1774266"/>
                  <a:pt x="2345569" y="1779460"/>
                </a:cubicBezTo>
                <a:cubicBezTo>
                  <a:pt x="2356330" y="1780579"/>
                  <a:pt x="2445053" y="1803956"/>
                  <a:pt x="2411936" y="1786362"/>
                </a:cubicBezTo>
                <a:cubicBezTo>
                  <a:pt x="2386465" y="1774401"/>
                  <a:pt x="2319511" y="1767068"/>
                  <a:pt x="2301691" y="1760747"/>
                </a:cubicBezTo>
                <a:lnTo>
                  <a:pt x="2300507" y="1760351"/>
                </a:lnTo>
                <a:lnTo>
                  <a:pt x="2322616" y="1758286"/>
                </a:lnTo>
                <a:lnTo>
                  <a:pt x="2404101" y="1752077"/>
                </a:lnTo>
                <a:lnTo>
                  <a:pt x="2277304" y="1709815"/>
                </a:lnTo>
                <a:cubicBezTo>
                  <a:pt x="2285117" y="1712546"/>
                  <a:pt x="2293619" y="1713314"/>
                  <a:pt x="2302007" y="1714409"/>
                </a:cubicBezTo>
                <a:cubicBezTo>
                  <a:pt x="2301426" y="1709797"/>
                  <a:pt x="2300847" y="1705182"/>
                  <a:pt x="2299580" y="1702535"/>
                </a:cubicBezTo>
                <a:cubicBezTo>
                  <a:pt x="2309455" y="1699373"/>
                  <a:pt x="2320599" y="1698853"/>
                  <a:pt x="2333800" y="1692447"/>
                </a:cubicBezTo>
                <a:cubicBezTo>
                  <a:pt x="2339081" y="1689882"/>
                  <a:pt x="2346568" y="1692500"/>
                  <a:pt x="2350689" y="1680710"/>
                </a:cubicBezTo>
                <a:cubicBezTo>
                  <a:pt x="2345735" y="1683386"/>
                  <a:pt x="2338501" y="1685269"/>
                  <a:pt x="2334594" y="1683903"/>
                </a:cubicBezTo>
                <a:lnTo>
                  <a:pt x="2330451" y="1680156"/>
                </a:lnTo>
                <a:lnTo>
                  <a:pt x="2328429" y="1683428"/>
                </a:lnTo>
                <a:cubicBezTo>
                  <a:pt x="2327018" y="1684393"/>
                  <a:pt x="2325401" y="1684412"/>
                  <a:pt x="2323487" y="1683741"/>
                </a:cubicBezTo>
                <a:cubicBezTo>
                  <a:pt x="2324517" y="1680795"/>
                  <a:pt x="2325722" y="1678882"/>
                  <a:pt x="2327149" y="1677874"/>
                </a:cubicBezTo>
                <a:lnTo>
                  <a:pt x="2327969" y="1677800"/>
                </a:lnTo>
                <a:lnTo>
                  <a:pt x="2323667" y="1671262"/>
                </a:lnTo>
                <a:cubicBezTo>
                  <a:pt x="2319787" y="1668252"/>
                  <a:pt x="2312608" y="1664089"/>
                  <a:pt x="2306700" y="1666882"/>
                </a:cubicBezTo>
                <a:lnTo>
                  <a:pt x="2304974" y="1668638"/>
                </a:lnTo>
                <a:lnTo>
                  <a:pt x="2320022" y="1673168"/>
                </a:lnTo>
                <a:lnTo>
                  <a:pt x="2317594" y="1680108"/>
                </a:lnTo>
                <a:lnTo>
                  <a:pt x="2323458" y="1682340"/>
                </a:lnTo>
                <a:lnTo>
                  <a:pt x="2315606" y="1685801"/>
                </a:lnTo>
                <a:lnTo>
                  <a:pt x="2313927" y="1690604"/>
                </a:lnTo>
                <a:cubicBezTo>
                  <a:pt x="2309110" y="1691093"/>
                  <a:pt x="2307041" y="1690370"/>
                  <a:pt x="2302899" y="1688922"/>
                </a:cubicBezTo>
                <a:lnTo>
                  <a:pt x="2294988" y="1686156"/>
                </a:lnTo>
                <a:lnTo>
                  <a:pt x="2294594" y="1687009"/>
                </a:lnTo>
                <a:cubicBezTo>
                  <a:pt x="2292215" y="1692243"/>
                  <a:pt x="2289522" y="1696814"/>
                  <a:pt x="2285906" y="1697754"/>
                </a:cubicBezTo>
                <a:cubicBezTo>
                  <a:pt x="2283266" y="1699036"/>
                  <a:pt x="2279684" y="1697783"/>
                  <a:pt x="2276029" y="1700918"/>
                </a:cubicBezTo>
                <a:cubicBezTo>
                  <a:pt x="2273506" y="1701873"/>
                  <a:pt x="2270756" y="1709731"/>
                  <a:pt x="2267755" y="1713094"/>
                </a:cubicBezTo>
                <a:cubicBezTo>
                  <a:pt x="2260412" y="1721551"/>
                  <a:pt x="2250752" y="1711557"/>
                  <a:pt x="2244892" y="1709509"/>
                </a:cubicBezTo>
                <a:cubicBezTo>
                  <a:pt x="2233170" y="1705410"/>
                  <a:pt x="2218808" y="1702598"/>
                  <a:pt x="2206401" y="1700464"/>
                </a:cubicBezTo>
                <a:cubicBezTo>
                  <a:pt x="2198226" y="1699810"/>
                  <a:pt x="2180535" y="1700242"/>
                  <a:pt x="2174781" y="1691614"/>
                </a:cubicBezTo>
                <a:cubicBezTo>
                  <a:pt x="2173858" y="1687983"/>
                  <a:pt x="2174428" y="1683222"/>
                  <a:pt x="2175557" y="1678426"/>
                </a:cubicBezTo>
                <a:lnTo>
                  <a:pt x="2179260" y="1666427"/>
                </a:lnTo>
                <a:lnTo>
                  <a:pt x="2178338" y="1665137"/>
                </a:lnTo>
                <a:cubicBezTo>
                  <a:pt x="2180784" y="1663964"/>
                  <a:pt x="2183227" y="1662793"/>
                  <a:pt x="2183779" y="1667039"/>
                </a:cubicBezTo>
                <a:lnTo>
                  <a:pt x="2182076" y="1667524"/>
                </a:lnTo>
                <a:lnTo>
                  <a:pt x="2190774" y="1676619"/>
                </a:lnTo>
                <a:cubicBezTo>
                  <a:pt x="2203062" y="1685514"/>
                  <a:pt x="2218316" y="1687540"/>
                  <a:pt x="2230744" y="1693538"/>
                </a:cubicBezTo>
                <a:cubicBezTo>
                  <a:pt x="2237498" y="1674217"/>
                  <a:pt x="2218437" y="1678578"/>
                  <a:pt x="2210948" y="1675961"/>
                </a:cubicBezTo>
                <a:cubicBezTo>
                  <a:pt x="2214383" y="1666135"/>
                  <a:pt x="2222557" y="1666788"/>
                  <a:pt x="2227840" y="1664223"/>
                </a:cubicBezTo>
                <a:lnTo>
                  <a:pt x="2231718" y="1661604"/>
                </a:lnTo>
                <a:lnTo>
                  <a:pt x="2230766" y="1657183"/>
                </a:lnTo>
                <a:cubicBezTo>
                  <a:pt x="2234022" y="1654516"/>
                  <a:pt x="2237319" y="1652974"/>
                  <a:pt x="2240596" y="1652217"/>
                </a:cubicBezTo>
                <a:lnTo>
                  <a:pt x="2245826" y="1652080"/>
                </a:lnTo>
                <a:lnTo>
                  <a:pt x="2253664" y="1646788"/>
                </a:lnTo>
                <a:cubicBezTo>
                  <a:pt x="2248490" y="1642776"/>
                  <a:pt x="2244004" y="1636797"/>
                  <a:pt x="2238831" y="1632784"/>
                </a:cubicBezTo>
                <a:cubicBezTo>
                  <a:pt x="2236770" y="1638678"/>
                  <a:pt x="2234601" y="1651151"/>
                  <a:pt x="2227114" y="1648533"/>
                </a:cubicBezTo>
                <a:cubicBezTo>
                  <a:pt x="2232609" y="1632813"/>
                  <a:pt x="2229062" y="1629369"/>
                  <a:pt x="2222261" y="1624786"/>
                </a:cubicBezTo>
                <a:cubicBezTo>
                  <a:pt x="2216400" y="1622738"/>
                  <a:pt x="2205365" y="1616674"/>
                  <a:pt x="2201243" y="1628464"/>
                </a:cubicBezTo>
                <a:cubicBezTo>
                  <a:pt x="2207105" y="1630513"/>
                  <a:pt x="2211013" y="1631879"/>
                  <a:pt x="2214919" y="1633243"/>
                </a:cubicBezTo>
                <a:lnTo>
                  <a:pt x="2211154" y="1644012"/>
                </a:lnTo>
                <a:lnTo>
                  <a:pt x="2221740" y="1647848"/>
                </a:lnTo>
                <a:cubicBezTo>
                  <a:pt x="2218913" y="1655937"/>
                  <a:pt x="2215054" y="1657425"/>
                  <a:pt x="2211158" y="1656629"/>
                </a:cubicBezTo>
                <a:cubicBezTo>
                  <a:pt x="2207261" y="1655835"/>
                  <a:pt x="2203327" y="1652757"/>
                  <a:pt x="2200352" y="1651717"/>
                </a:cubicBezTo>
                <a:lnTo>
                  <a:pt x="2202673" y="1648280"/>
                </a:lnTo>
                <a:lnTo>
                  <a:pt x="2177694" y="1626847"/>
                </a:lnTo>
                <a:cubicBezTo>
                  <a:pt x="2182975" y="1624281"/>
                  <a:pt x="2186302" y="1621035"/>
                  <a:pt x="2190317" y="1615823"/>
                </a:cubicBezTo>
                <a:cubicBezTo>
                  <a:pt x="2186410" y="1614457"/>
                  <a:pt x="2177223" y="1615655"/>
                  <a:pt x="2178703" y="1605146"/>
                </a:cubicBezTo>
                <a:cubicBezTo>
                  <a:pt x="2174001" y="1612324"/>
                  <a:pt x="2174474" y="1623515"/>
                  <a:pt x="2168505" y="1628044"/>
                </a:cubicBezTo>
                <a:cubicBezTo>
                  <a:pt x="2162865" y="1632688"/>
                  <a:pt x="2154470" y="1625343"/>
                  <a:pt x="2148608" y="1623293"/>
                </a:cubicBezTo>
                <a:cubicBezTo>
                  <a:pt x="2148608" y="1623293"/>
                  <a:pt x="2140215" y="1615949"/>
                  <a:pt x="2143543" y="1612701"/>
                </a:cubicBezTo>
                <a:cubicBezTo>
                  <a:pt x="2150198" y="1606208"/>
                  <a:pt x="2156638" y="1612869"/>
                  <a:pt x="2162499" y="1614918"/>
                </a:cubicBezTo>
                <a:cubicBezTo>
                  <a:pt x="2164560" y="1609023"/>
                  <a:pt x="2164666" y="1602446"/>
                  <a:pt x="2166613" y="1596879"/>
                </a:cubicBezTo>
                <a:cubicBezTo>
                  <a:pt x="2139635" y="1611336"/>
                  <a:pt x="2125007" y="1577924"/>
                  <a:pt x="2101784" y="1576421"/>
                </a:cubicBezTo>
                <a:cubicBezTo>
                  <a:pt x="2115827" y="1585372"/>
                  <a:pt x="2128128" y="1594083"/>
                  <a:pt x="2140430" y="1602794"/>
                </a:cubicBezTo>
                <a:cubicBezTo>
                  <a:pt x="2110117" y="1614246"/>
                  <a:pt x="2090542" y="1589761"/>
                  <a:pt x="2066519" y="1576955"/>
                </a:cubicBezTo>
                <a:cubicBezTo>
                  <a:pt x="2076397" y="1573791"/>
                  <a:pt x="2092015" y="1573005"/>
                  <a:pt x="2094291" y="1553954"/>
                </a:cubicBezTo>
                <a:cubicBezTo>
                  <a:pt x="2094506" y="1540800"/>
                  <a:pt x="2074648" y="1553702"/>
                  <a:pt x="2080831" y="1536018"/>
                </a:cubicBezTo>
                <a:cubicBezTo>
                  <a:pt x="2133725" y="1565534"/>
                  <a:pt x="2186617" y="1595052"/>
                  <a:pt x="2240999" y="1620311"/>
                </a:cubicBezTo>
                <a:cubicBezTo>
                  <a:pt x="2267547" y="1632165"/>
                  <a:pt x="2292626" y="1647178"/>
                  <a:pt x="2319975" y="1656740"/>
                </a:cubicBezTo>
                <a:cubicBezTo>
                  <a:pt x="2329742" y="1660155"/>
                  <a:pt x="2345364" y="1659368"/>
                  <a:pt x="2353184" y="1668350"/>
                </a:cubicBezTo>
                <a:cubicBezTo>
                  <a:pt x="2360566" y="1677547"/>
                  <a:pt x="2347837" y="1695148"/>
                  <a:pt x="2344401" y="1704971"/>
                </a:cubicBezTo>
                <a:lnTo>
                  <a:pt x="2369374" y="1712276"/>
                </a:lnTo>
                <a:lnTo>
                  <a:pt x="2371537" y="1710657"/>
                </a:lnTo>
                <a:lnTo>
                  <a:pt x="2370666" y="1712654"/>
                </a:lnTo>
                <a:lnTo>
                  <a:pt x="2391687" y="1718803"/>
                </a:lnTo>
                <a:lnTo>
                  <a:pt x="2392758" y="1718058"/>
                </a:lnTo>
                <a:lnTo>
                  <a:pt x="2392366" y="1719002"/>
                </a:lnTo>
                <a:lnTo>
                  <a:pt x="2421638" y="1727564"/>
                </a:lnTo>
                <a:lnTo>
                  <a:pt x="2406265" y="1711866"/>
                </a:lnTo>
                <a:lnTo>
                  <a:pt x="2403206" y="1715018"/>
                </a:lnTo>
                <a:cubicBezTo>
                  <a:pt x="2402525" y="1714780"/>
                  <a:pt x="2402132" y="1712996"/>
                  <a:pt x="2401345" y="1709427"/>
                </a:cubicBezTo>
                <a:lnTo>
                  <a:pt x="2402968" y="1708787"/>
                </a:lnTo>
                <a:lnTo>
                  <a:pt x="2396072" y="1702811"/>
                </a:lnTo>
                <a:cubicBezTo>
                  <a:pt x="2393037" y="1700613"/>
                  <a:pt x="2389853" y="1698811"/>
                  <a:pt x="2386435" y="1697616"/>
                </a:cubicBezTo>
                <a:cubicBezTo>
                  <a:pt x="2380573" y="1695567"/>
                  <a:pt x="2366212" y="1692752"/>
                  <a:pt x="2371020" y="1678997"/>
                </a:cubicBezTo>
                <a:cubicBezTo>
                  <a:pt x="2396418" y="1687876"/>
                  <a:pt x="2419860" y="1696071"/>
                  <a:pt x="2444930" y="1704836"/>
                </a:cubicBezTo>
                <a:cubicBezTo>
                  <a:pt x="2442870" y="1710731"/>
                  <a:pt x="2438855" y="1715942"/>
                  <a:pt x="2436795" y="1721839"/>
                </a:cubicBezTo>
                <a:lnTo>
                  <a:pt x="2435757" y="1720582"/>
                </a:lnTo>
                <a:lnTo>
                  <a:pt x="2435765" y="1720623"/>
                </a:lnTo>
                <a:cubicBezTo>
                  <a:pt x="2432543" y="1724020"/>
                  <a:pt x="2431737" y="1724869"/>
                  <a:pt x="2431459" y="1724206"/>
                </a:cubicBezTo>
                <a:lnTo>
                  <a:pt x="2431356" y="1723701"/>
                </a:lnTo>
                <a:lnTo>
                  <a:pt x="2431634" y="1726305"/>
                </a:lnTo>
                <a:cubicBezTo>
                  <a:pt x="2430755" y="1733233"/>
                  <a:pt x="2426822" y="1740954"/>
                  <a:pt x="2435098" y="1745502"/>
                </a:cubicBezTo>
                <a:cubicBezTo>
                  <a:pt x="2439005" y="1746868"/>
                  <a:pt x="2443256" y="1747251"/>
                  <a:pt x="2447420" y="1747881"/>
                </a:cubicBezTo>
                <a:lnTo>
                  <a:pt x="2455748" y="1750598"/>
                </a:lnTo>
                <a:lnTo>
                  <a:pt x="2466343" y="1750494"/>
                </a:lnTo>
                <a:lnTo>
                  <a:pt x="2451272" y="1746238"/>
                </a:lnTo>
                <a:cubicBezTo>
                  <a:pt x="2447146" y="1744796"/>
                  <a:pt x="2428579" y="1738305"/>
                  <a:pt x="2440274" y="1731341"/>
                </a:cubicBezTo>
                <a:lnTo>
                  <a:pt x="2454702" y="1727856"/>
                </a:lnTo>
                <a:lnTo>
                  <a:pt x="2457141" y="1724564"/>
                </a:lnTo>
                <a:lnTo>
                  <a:pt x="2458300" y="1726988"/>
                </a:lnTo>
                <a:lnTo>
                  <a:pt x="2462398" y="1725999"/>
                </a:lnTo>
                <a:lnTo>
                  <a:pt x="2472634" y="1726727"/>
                </a:lnTo>
                <a:lnTo>
                  <a:pt x="2474234" y="1715080"/>
                </a:lnTo>
                <a:cubicBezTo>
                  <a:pt x="2482989" y="1720346"/>
                  <a:pt x="2492070" y="1725726"/>
                  <a:pt x="2501837" y="1729140"/>
                </a:cubicBezTo>
                <a:lnTo>
                  <a:pt x="2501263" y="1730070"/>
                </a:lnTo>
                <a:lnTo>
                  <a:pt x="2547792" y="1737247"/>
                </a:lnTo>
                <a:lnTo>
                  <a:pt x="2591239" y="1748447"/>
                </a:lnTo>
                <a:lnTo>
                  <a:pt x="2608845" y="1748087"/>
                </a:lnTo>
                <a:lnTo>
                  <a:pt x="2639040" y="1744886"/>
                </a:lnTo>
                <a:lnTo>
                  <a:pt x="2543515" y="1709347"/>
                </a:lnTo>
                <a:cubicBezTo>
                  <a:pt x="2485610" y="1688552"/>
                  <a:pt x="2427245" y="1668149"/>
                  <a:pt x="2368803" y="1647718"/>
                </a:cubicBezTo>
                <a:cubicBezTo>
                  <a:pt x="2389026" y="1652581"/>
                  <a:pt x="2409247" y="1657446"/>
                  <a:pt x="2429144" y="1662196"/>
                </a:cubicBezTo>
                <a:cubicBezTo>
                  <a:pt x="2437646" y="1662964"/>
                  <a:pt x="2444773" y="1667661"/>
                  <a:pt x="2453963" y="1666463"/>
                </a:cubicBezTo>
                <a:cubicBezTo>
                  <a:pt x="2460508" y="1666548"/>
                  <a:pt x="2462676" y="1654074"/>
                  <a:pt x="2464738" y="1648179"/>
                </a:cubicBezTo>
                <a:cubicBezTo>
                  <a:pt x="2443828" y="1645278"/>
                  <a:pt x="2416589" y="1648988"/>
                  <a:pt x="2400488" y="1632332"/>
                </a:cubicBezTo>
                <a:cubicBezTo>
                  <a:pt x="2390828" y="1622340"/>
                  <a:pt x="2383807" y="1611067"/>
                  <a:pt x="2373611" y="1633962"/>
                </a:cubicBezTo>
                <a:cubicBezTo>
                  <a:pt x="2366056" y="1655577"/>
                  <a:pt x="2349592" y="1641001"/>
                  <a:pt x="2341778" y="1638271"/>
                </a:cubicBezTo>
                <a:cubicBezTo>
                  <a:pt x="2332697" y="1632890"/>
                  <a:pt x="2320289" y="1630756"/>
                  <a:pt x="2309835" y="1629307"/>
                </a:cubicBezTo>
                <a:cubicBezTo>
                  <a:pt x="2304300" y="1627371"/>
                  <a:pt x="2287296" y="1625840"/>
                  <a:pt x="2286137" y="1616611"/>
                </a:cubicBezTo>
                <a:cubicBezTo>
                  <a:pt x="2283025" y="1606702"/>
                  <a:pt x="2304877" y="1612138"/>
                  <a:pt x="2306141" y="1614785"/>
                </a:cubicBezTo>
                <a:cubicBezTo>
                  <a:pt x="2312004" y="1616833"/>
                  <a:pt x="2317863" y="1618884"/>
                  <a:pt x="2325677" y="1621615"/>
                </a:cubicBezTo>
                <a:cubicBezTo>
                  <a:pt x="2330851" y="1625629"/>
                  <a:pt x="2349013" y="1636388"/>
                  <a:pt x="2357729" y="1623999"/>
                </a:cubicBezTo>
                <a:cubicBezTo>
                  <a:pt x="2361743" y="1618788"/>
                  <a:pt x="2361137" y="1615820"/>
                  <a:pt x="2359038" y="1613982"/>
                </a:cubicBezTo>
                <a:lnTo>
                  <a:pt x="2353441" y="1611623"/>
                </a:lnTo>
                <a:lnTo>
                  <a:pt x="2351589" y="1615100"/>
                </a:lnTo>
                <a:cubicBezTo>
                  <a:pt x="2348914" y="1617730"/>
                  <a:pt x="2345702" y="1618563"/>
                  <a:pt x="2341533" y="1617106"/>
                </a:cubicBezTo>
                <a:cubicBezTo>
                  <a:pt x="2329033" y="1612737"/>
                  <a:pt x="2314448" y="1607637"/>
                  <a:pt x="2302293" y="1603387"/>
                </a:cubicBezTo>
                <a:lnTo>
                  <a:pt x="2305275" y="1597939"/>
                </a:lnTo>
                <a:lnTo>
                  <a:pt x="2243807" y="1581967"/>
                </a:lnTo>
                <a:cubicBezTo>
                  <a:pt x="2245867" y="1576072"/>
                  <a:pt x="2248614" y="1568213"/>
                  <a:pt x="2250676" y="1562319"/>
                </a:cubicBezTo>
                <a:cubicBezTo>
                  <a:pt x="2246769" y="1560952"/>
                  <a:pt x="2242862" y="1559587"/>
                  <a:pt x="2237001" y="1557538"/>
                </a:cubicBezTo>
                <a:cubicBezTo>
                  <a:pt x="2229187" y="1554807"/>
                  <a:pt x="2220106" y="1549428"/>
                  <a:pt x="2210337" y="1546011"/>
                </a:cubicBezTo>
                <a:cubicBezTo>
                  <a:pt x="2192755" y="1539865"/>
                  <a:pt x="2176071" y="1532195"/>
                  <a:pt x="2156536" y="1525367"/>
                </a:cubicBezTo>
                <a:cubicBezTo>
                  <a:pt x="2141597" y="1517936"/>
                  <a:pt x="2125712" y="1507973"/>
                  <a:pt x="2107558" y="1503465"/>
                </a:cubicBezTo>
                <a:cubicBezTo>
                  <a:pt x="2096990" y="1502343"/>
                  <a:pt x="2094455" y="1497047"/>
                  <a:pt x="2100640" y="1479359"/>
                </a:cubicBezTo>
                <a:cubicBezTo>
                  <a:pt x="2130016" y="1495139"/>
                  <a:pt x="2160910" y="1508154"/>
                  <a:pt x="2191805" y="1521161"/>
                </a:cubicBezTo>
                <a:lnTo>
                  <a:pt x="2210798" y="1529334"/>
                </a:lnTo>
                <a:lnTo>
                  <a:pt x="2207777" y="1525376"/>
                </a:lnTo>
                <a:cubicBezTo>
                  <a:pt x="2207469" y="1523343"/>
                  <a:pt x="2207874" y="1520735"/>
                  <a:pt x="2208899" y="1517801"/>
                </a:cubicBezTo>
                <a:cubicBezTo>
                  <a:pt x="2210713" y="1518434"/>
                  <a:pt x="2211731" y="1519887"/>
                  <a:pt x="2212039" y="1521916"/>
                </a:cubicBezTo>
                <a:lnTo>
                  <a:pt x="2210933" y="1529391"/>
                </a:lnTo>
                <a:lnTo>
                  <a:pt x="2237958" y="1541018"/>
                </a:lnTo>
                <a:cubicBezTo>
                  <a:pt x="2253216" y="1547867"/>
                  <a:pt x="2268285" y="1555062"/>
                  <a:pt x="2282973" y="1562952"/>
                </a:cubicBezTo>
                <a:cubicBezTo>
                  <a:pt x="2306996" y="1575760"/>
                  <a:pt x="2331968" y="1597352"/>
                  <a:pt x="2362164" y="1586227"/>
                </a:cubicBezTo>
                <a:cubicBezTo>
                  <a:pt x="2370084" y="1582386"/>
                  <a:pt x="2371245" y="1591607"/>
                  <a:pt x="2373893" y="1596575"/>
                </a:cubicBezTo>
                <a:cubicBezTo>
                  <a:pt x="2376998" y="1600233"/>
                  <a:pt x="2384487" y="1602851"/>
                  <a:pt x="2387707" y="1606182"/>
                </a:cubicBezTo>
                <a:cubicBezTo>
                  <a:pt x="2394262" y="1612516"/>
                  <a:pt x="2406670" y="1614649"/>
                  <a:pt x="2412052" y="1599260"/>
                </a:cubicBezTo>
                <a:cubicBezTo>
                  <a:pt x="2411944" y="1605837"/>
                  <a:pt x="2413791" y="1613096"/>
                  <a:pt x="2413798" y="1619346"/>
                </a:cubicBezTo>
                <a:cubicBezTo>
                  <a:pt x="2431585" y="1606090"/>
                  <a:pt x="2446888" y="1611440"/>
                  <a:pt x="2462517" y="1616903"/>
                </a:cubicBezTo>
                <a:cubicBezTo>
                  <a:pt x="2482053" y="1623733"/>
                  <a:pt x="2500215" y="1634490"/>
                  <a:pt x="2519426" y="1641206"/>
                </a:cubicBezTo>
                <a:cubicBezTo>
                  <a:pt x="2516784" y="1642488"/>
                  <a:pt x="2516098" y="1644452"/>
                  <a:pt x="2514145" y="1643769"/>
                </a:cubicBezTo>
                <a:cubicBezTo>
                  <a:pt x="2515420" y="1652668"/>
                  <a:pt x="2526446" y="1652480"/>
                  <a:pt x="2531153" y="1651553"/>
                </a:cubicBezTo>
                <a:cubicBezTo>
                  <a:pt x="2541495" y="1653329"/>
                  <a:pt x="2549309" y="1656061"/>
                  <a:pt x="2559077" y="1659477"/>
                </a:cubicBezTo>
                <a:cubicBezTo>
                  <a:pt x="2570798" y="1663575"/>
                  <a:pt x="2586680" y="1673538"/>
                  <a:pt x="2602052" y="1654650"/>
                </a:cubicBezTo>
                <a:cubicBezTo>
                  <a:pt x="2604481" y="1669651"/>
                  <a:pt x="2612794" y="1676970"/>
                  <a:pt x="2623112" y="1680899"/>
                </a:cubicBezTo>
                <a:lnTo>
                  <a:pt x="2648592" y="1685458"/>
                </a:lnTo>
                <a:lnTo>
                  <a:pt x="2679086" y="1675931"/>
                </a:lnTo>
                <a:cubicBezTo>
                  <a:pt x="2705189" y="1664118"/>
                  <a:pt x="2642719" y="1684360"/>
                  <a:pt x="2657698" y="1668878"/>
                </a:cubicBezTo>
                <a:cubicBezTo>
                  <a:pt x="2672678" y="1653398"/>
                  <a:pt x="2728829" y="1665466"/>
                  <a:pt x="2756435" y="1661672"/>
                </a:cubicBezTo>
                <a:cubicBezTo>
                  <a:pt x="2771510" y="1662881"/>
                  <a:pt x="2787737" y="1664740"/>
                  <a:pt x="2804678" y="1665355"/>
                </a:cubicBezTo>
                <a:lnTo>
                  <a:pt x="2856256" y="1661650"/>
                </a:lnTo>
                <a:lnTo>
                  <a:pt x="2847912" y="1656349"/>
                </a:lnTo>
                <a:cubicBezTo>
                  <a:pt x="2843168" y="1656069"/>
                  <a:pt x="2837995" y="1657018"/>
                  <a:pt x="2834721" y="1656978"/>
                </a:cubicBezTo>
                <a:cubicBezTo>
                  <a:pt x="2805890" y="1657923"/>
                  <a:pt x="2778072" y="1657018"/>
                  <a:pt x="2752568" y="1654717"/>
                </a:cubicBezTo>
                <a:cubicBezTo>
                  <a:pt x="2738207" y="1651901"/>
                  <a:pt x="2725913" y="1649442"/>
                  <a:pt x="2714765" y="1643705"/>
                </a:cubicBezTo>
                <a:cubicBezTo>
                  <a:pt x="2704054" y="1637757"/>
                  <a:pt x="2696347" y="1628448"/>
                  <a:pt x="2688641" y="1619138"/>
                </a:cubicBezTo>
                <a:lnTo>
                  <a:pt x="2687110" y="1618160"/>
                </a:lnTo>
                <a:lnTo>
                  <a:pt x="2689368" y="1622081"/>
                </a:lnTo>
                <a:cubicBezTo>
                  <a:pt x="2683688" y="1626683"/>
                  <a:pt x="2683688" y="1626683"/>
                  <a:pt x="2683928" y="1620180"/>
                </a:cubicBezTo>
                <a:lnTo>
                  <a:pt x="2686900" y="1618024"/>
                </a:lnTo>
                <a:lnTo>
                  <a:pt x="2682563" y="1615254"/>
                </a:lnTo>
                <a:lnTo>
                  <a:pt x="2651766" y="1613587"/>
                </a:lnTo>
                <a:lnTo>
                  <a:pt x="2623413" y="1611889"/>
                </a:lnTo>
                <a:lnTo>
                  <a:pt x="2618030" y="1614435"/>
                </a:lnTo>
                <a:lnTo>
                  <a:pt x="2615241" y="1611400"/>
                </a:lnTo>
                <a:lnTo>
                  <a:pt x="2605793" y="1610834"/>
                </a:lnTo>
                <a:lnTo>
                  <a:pt x="2602694" y="1615186"/>
                </a:lnTo>
                <a:cubicBezTo>
                  <a:pt x="2600457" y="1616884"/>
                  <a:pt x="2598798" y="1616046"/>
                  <a:pt x="2597537" y="1614177"/>
                </a:cubicBezTo>
                <a:lnTo>
                  <a:pt x="2596025" y="1610249"/>
                </a:lnTo>
                <a:lnTo>
                  <a:pt x="2529814" y="1606284"/>
                </a:lnTo>
                <a:lnTo>
                  <a:pt x="2586861" y="1600830"/>
                </a:lnTo>
                <a:lnTo>
                  <a:pt x="2578420" y="1597879"/>
                </a:lnTo>
                <a:cubicBezTo>
                  <a:pt x="2549581" y="1592573"/>
                  <a:pt x="2518803" y="1599087"/>
                  <a:pt x="2492467" y="1587676"/>
                </a:cubicBezTo>
                <a:cubicBezTo>
                  <a:pt x="2466489" y="1574185"/>
                  <a:pt x="2443479" y="1559525"/>
                  <a:pt x="2412009" y="1561755"/>
                </a:cubicBezTo>
                <a:lnTo>
                  <a:pt x="2398460" y="1562003"/>
                </a:lnTo>
                <a:lnTo>
                  <a:pt x="2399374" y="1555958"/>
                </a:lnTo>
                <a:cubicBezTo>
                  <a:pt x="2399040" y="1553910"/>
                  <a:pt x="2397917" y="1552416"/>
                  <a:pt x="2395800" y="1551676"/>
                </a:cubicBezTo>
                <a:cubicBezTo>
                  <a:pt x="2394769" y="1554622"/>
                  <a:pt x="2394402" y="1557249"/>
                  <a:pt x="2394775" y="1559310"/>
                </a:cubicBezTo>
                <a:lnTo>
                  <a:pt x="2396990" y="1562033"/>
                </a:lnTo>
                <a:lnTo>
                  <a:pt x="2391983" y="1562125"/>
                </a:lnTo>
                <a:cubicBezTo>
                  <a:pt x="2372287" y="1560406"/>
                  <a:pt x="2353368" y="1553380"/>
                  <a:pt x="2333291" y="1549668"/>
                </a:cubicBezTo>
                <a:cubicBezTo>
                  <a:pt x="2335352" y="1543773"/>
                  <a:pt x="2337414" y="1537878"/>
                  <a:pt x="2339474" y="1531983"/>
                </a:cubicBezTo>
                <a:cubicBezTo>
                  <a:pt x="2284305" y="1521518"/>
                  <a:pt x="2237273" y="1494051"/>
                  <a:pt x="2187601" y="1467864"/>
                </a:cubicBezTo>
                <a:cubicBezTo>
                  <a:pt x="2181417" y="1485548"/>
                  <a:pt x="2205184" y="1474010"/>
                  <a:pt x="2198315" y="1493660"/>
                </a:cubicBezTo>
                <a:cubicBezTo>
                  <a:pt x="2188545" y="1490244"/>
                  <a:pt x="2178778" y="1486831"/>
                  <a:pt x="2169012" y="1483415"/>
                </a:cubicBezTo>
                <a:cubicBezTo>
                  <a:pt x="2161196" y="1480683"/>
                  <a:pt x="2166004" y="1466928"/>
                  <a:pt x="2164158" y="1459668"/>
                </a:cubicBezTo>
                <a:cubicBezTo>
                  <a:pt x="2152801" y="1473339"/>
                  <a:pt x="2147473" y="1451998"/>
                  <a:pt x="2141147" y="1445008"/>
                </a:cubicBezTo>
                <a:cubicBezTo>
                  <a:pt x="2126779" y="1435943"/>
                  <a:pt x="2113104" y="1431162"/>
                  <a:pt x="2097475" y="1425698"/>
                </a:cubicBezTo>
                <a:cubicBezTo>
                  <a:pt x="2074358" y="1417616"/>
                  <a:pt x="2047008" y="1408055"/>
                  <a:pt x="2034088" y="1377078"/>
                </a:cubicBezTo>
                <a:cubicBezTo>
                  <a:pt x="2090996" y="1401381"/>
                  <a:pt x="2145949" y="1425002"/>
                  <a:pt x="2201589" y="1446660"/>
                </a:cubicBezTo>
                <a:cubicBezTo>
                  <a:pt x="2201012" y="1442048"/>
                  <a:pt x="2199164" y="1434788"/>
                  <a:pt x="2198585" y="1430173"/>
                </a:cubicBezTo>
                <a:cubicBezTo>
                  <a:pt x="2217540" y="1432392"/>
                  <a:pt x="2237438" y="1437141"/>
                  <a:pt x="2256394" y="1439357"/>
                </a:cubicBezTo>
                <a:cubicBezTo>
                  <a:pt x="2248944" y="1454395"/>
                  <a:pt x="2241818" y="1449699"/>
                  <a:pt x="2235377" y="1443035"/>
                </a:cubicBezTo>
                <a:cubicBezTo>
                  <a:pt x="2231941" y="1452861"/>
                  <a:pt x="2227239" y="1460039"/>
                  <a:pt x="2234368" y="1464735"/>
                </a:cubicBezTo>
                <a:cubicBezTo>
                  <a:pt x="2241496" y="1469433"/>
                  <a:pt x="2248042" y="1469516"/>
                  <a:pt x="2253903" y="1471565"/>
                </a:cubicBezTo>
                <a:cubicBezTo>
                  <a:pt x="2269532" y="1477028"/>
                  <a:pt x="2283785" y="1486423"/>
                  <a:pt x="2299776" y="1489807"/>
                </a:cubicBezTo>
                <a:lnTo>
                  <a:pt x="2314722" y="1493011"/>
                </a:lnTo>
                <a:lnTo>
                  <a:pt x="2320172" y="1494180"/>
                </a:lnTo>
                <a:cubicBezTo>
                  <a:pt x="2327352" y="1495588"/>
                  <a:pt x="2334361" y="1497487"/>
                  <a:pt x="2339534" y="1501502"/>
                </a:cubicBezTo>
                <a:cubicBezTo>
                  <a:pt x="2344383" y="1505402"/>
                  <a:pt x="2354043" y="1515393"/>
                  <a:pt x="2351038" y="1498907"/>
                </a:cubicBezTo>
                <a:cubicBezTo>
                  <a:pt x="2358272" y="1497026"/>
                  <a:pt x="2367567" y="1489249"/>
                  <a:pt x="2375381" y="1491981"/>
                </a:cubicBezTo>
                <a:cubicBezTo>
                  <a:pt x="2379289" y="1493348"/>
                  <a:pt x="2379868" y="1497962"/>
                  <a:pt x="2382402" y="1503255"/>
                </a:cubicBezTo>
                <a:cubicBezTo>
                  <a:pt x="2383669" y="1505905"/>
                  <a:pt x="2388262" y="1505304"/>
                  <a:pt x="2390217" y="1505989"/>
                </a:cubicBezTo>
                <a:cubicBezTo>
                  <a:pt x="2398031" y="1508719"/>
                  <a:pt x="2415720" y="1508288"/>
                  <a:pt x="2419194" y="1516119"/>
                </a:cubicBezTo>
                <a:cubicBezTo>
                  <a:pt x="2421726" y="1521413"/>
                  <a:pt x="2416338" y="1530556"/>
                  <a:pt x="2414277" y="1536451"/>
                </a:cubicBezTo>
                <a:cubicBezTo>
                  <a:pt x="2422199" y="1532605"/>
                  <a:pt x="2430121" y="1528760"/>
                  <a:pt x="2438728" y="1522947"/>
                </a:cubicBezTo>
                <a:cubicBezTo>
                  <a:pt x="2435980" y="1530810"/>
                  <a:pt x="2433920" y="1536704"/>
                  <a:pt x="2431859" y="1542598"/>
                </a:cubicBezTo>
                <a:cubicBezTo>
                  <a:pt x="2470131" y="1544952"/>
                  <a:pt x="2505983" y="1555281"/>
                  <a:pt x="2542883" y="1561565"/>
                </a:cubicBezTo>
                <a:cubicBezTo>
                  <a:pt x="2579421" y="1569928"/>
                  <a:pt x="2615633" y="1578176"/>
                  <a:pt x="2652859" y="1584577"/>
                </a:cubicBezTo>
                <a:lnTo>
                  <a:pt x="2717391" y="1599075"/>
                </a:lnTo>
                <a:lnTo>
                  <a:pt x="2767183" y="1598581"/>
                </a:lnTo>
                <a:cubicBezTo>
                  <a:pt x="2786806" y="1598067"/>
                  <a:pt x="2806592" y="1599485"/>
                  <a:pt x="2825764" y="1599091"/>
                </a:cubicBezTo>
                <a:lnTo>
                  <a:pt x="2839060" y="1597949"/>
                </a:lnTo>
                <a:lnTo>
                  <a:pt x="2731524" y="1583427"/>
                </a:lnTo>
                <a:cubicBezTo>
                  <a:pt x="2733578" y="1577557"/>
                  <a:pt x="2735631" y="1571686"/>
                  <a:pt x="2738367" y="1563860"/>
                </a:cubicBezTo>
                <a:cubicBezTo>
                  <a:pt x="2736414" y="1563176"/>
                  <a:pt x="2732511" y="1561812"/>
                  <a:pt x="2730557" y="1561128"/>
                </a:cubicBezTo>
                <a:cubicBezTo>
                  <a:pt x="2724702" y="1559082"/>
                  <a:pt x="2716209" y="1558308"/>
                  <a:pt x="2711036" y="1554304"/>
                </a:cubicBezTo>
                <a:cubicBezTo>
                  <a:pt x="2709087" y="1553622"/>
                  <a:pt x="2701961" y="1548935"/>
                  <a:pt x="2701377" y="1544338"/>
                </a:cubicBezTo>
                <a:cubicBezTo>
                  <a:pt x="2700793" y="1539741"/>
                  <a:pt x="2727540" y="1544699"/>
                  <a:pt x="2729491" y="1545382"/>
                </a:cubicBezTo>
                <a:cubicBezTo>
                  <a:pt x="2741202" y="1549478"/>
                  <a:pt x="2753275" y="1551501"/>
                  <a:pt x="2764988" y="1555596"/>
                </a:cubicBezTo>
                <a:cubicBezTo>
                  <a:pt x="2793685" y="1561236"/>
                  <a:pt x="2822058" y="1566762"/>
                  <a:pt x="2850756" y="1572404"/>
                </a:cubicBezTo>
                <a:cubicBezTo>
                  <a:pt x="2861200" y="1573858"/>
                  <a:pt x="2871646" y="1575313"/>
                  <a:pt x="2881080" y="1578612"/>
                </a:cubicBezTo>
                <a:cubicBezTo>
                  <a:pt x="2884009" y="1579635"/>
                  <a:pt x="2887255" y="1581319"/>
                  <a:pt x="2890756" y="1582269"/>
                </a:cubicBezTo>
                <a:lnTo>
                  <a:pt x="2891144" y="1582244"/>
                </a:lnTo>
                <a:lnTo>
                  <a:pt x="2905875" y="1573142"/>
                </a:lnTo>
                <a:lnTo>
                  <a:pt x="2902057" y="1568742"/>
                </a:lnTo>
                <a:cubicBezTo>
                  <a:pt x="2896201" y="1566696"/>
                  <a:pt x="2891727" y="1566961"/>
                  <a:pt x="2885073" y="1567192"/>
                </a:cubicBezTo>
                <a:cubicBezTo>
                  <a:pt x="2879543" y="1565259"/>
                  <a:pt x="2868527" y="1565440"/>
                  <a:pt x="2864722" y="1557520"/>
                </a:cubicBezTo>
                <a:cubicBezTo>
                  <a:pt x="2859537" y="1547289"/>
                  <a:pt x="2874569" y="1548151"/>
                  <a:pt x="2877206" y="1546878"/>
                </a:cubicBezTo>
                <a:cubicBezTo>
                  <a:pt x="2906263" y="1550448"/>
                  <a:pt x="2932324" y="1557362"/>
                  <a:pt x="2959429" y="1560250"/>
                </a:cubicBezTo>
                <a:lnTo>
                  <a:pt x="3019150" y="1569795"/>
                </a:lnTo>
                <a:lnTo>
                  <a:pt x="3021685" y="1559447"/>
                </a:lnTo>
                <a:lnTo>
                  <a:pt x="3024292" y="1553927"/>
                </a:lnTo>
                <a:lnTo>
                  <a:pt x="3014593" y="1553647"/>
                </a:lnTo>
                <a:lnTo>
                  <a:pt x="3013128" y="1552983"/>
                </a:lnTo>
                <a:lnTo>
                  <a:pt x="3010476" y="1551019"/>
                </a:lnTo>
                <a:lnTo>
                  <a:pt x="3027170" y="1548957"/>
                </a:lnTo>
                <a:lnTo>
                  <a:pt x="3031321" y="1545965"/>
                </a:lnTo>
                <a:cubicBezTo>
                  <a:pt x="3036350" y="1542518"/>
                  <a:pt x="3046430" y="1542014"/>
                  <a:pt x="3059055" y="1542784"/>
                </a:cubicBezTo>
                <a:lnTo>
                  <a:pt x="3080548" y="1545019"/>
                </a:lnTo>
                <a:lnTo>
                  <a:pt x="3081093" y="1544962"/>
                </a:lnTo>
                <a:lnTo>
                  <a:pt x="3082006" y="1545171"/>
                </a:lnTo>
                <a:lnTo>
                  <a:pt x="3102045" y="1547254"/>
                </a:lnTo>
                <a:lnTo>
                  <a:pt x="3122517" y="1548259"/>
                </a:lnTo>
                <a:lnTo>
                  <a:pt x="3106979" y="1544090"/>
                </a:lnTo>
                <a:lnTo>
                  <a:pt x="3101240" y="1542832"/>
                </a:lnTo>
                <a:lnTo>
                  <a:pt x="3121393" y="1540574"/>
                </a:lnTo>
                <a:lnTo>
                  <a:pt x="3142297" y="1538826"/>
                </a:lnTo>
                <a:lnTo>
                  <a:pt x="3138358" y="1534415"/>
                </a:lnTo>
                <a:lnTo>
                  <a:pt x="3138456" y="1533549"/>
                </a:lnTo>
                <a:lnTo>
                  <a:pt x="3114637" y="1533942"/>
                </a:lnTo>
                <a:cubicBezTo>
                  <a:pt x="3095718" y="1535227"/>
                  <a:pt x="3076944" y="1537365"/>
                  <a:pt x="3056570" y="1533871"/>
                </a:cubicBezTo>
                <a:lnTo>
                  <a:pt x="2997605" y="1525388"/>
                </a:lnTo>
                <a:lnTo>
                  <a:pt x="2986423" y="1527913"/>
                </a:lnTo>
                <a:cubicBezTo>
                  <a:pt x="2974900" y="1528005"/>
                  <a:pt x="2963550" y="1526165"/>
                  <a:pt x="2952309" y="1524271"/>
                </a:cubicBezTo>
                <a:cubicBezTo>
                  <a:pt x="2948220" y="1523398"/>
                  <a:pt x="2943844" y="1522562"/>
                  <a:pt x="2939500" y="1521429"/>
                </a:cubicBezTo>
                <a:lnTo>
                  <a:pt x="2938652" y="1521147"/>
                </a:lnTo>
                <a:lnTo>
                  <a:pt x="2875160" y="1520264"/>
                </a:lnTo>
                <a:cubicBezTo>
                  <a:pt x="2817082" y="1517769"/>
                  <a:pt x="2850858" y="1513861"/>
                  <a:pt x="2899543" y="1509899"/>
                </a:cubicBezTo>
                <a:lnTo>
                  <a:pt x="2916962" y="1508541"/>
                </a:lnTo>
                <a:lnTo>
                  <a:pt x="2910045" y="1494315"/>
                </a:lnTo>
                <a:cubicBezTo>
                  <a:pt x="2920816" y="1498080"/>
                  <a:pt x="2932420" y="1501026"/>
                  <a:pt x="2944417" y="1502723"/>
                </a:cubicBezTo>
                <a:lnTo>
                  <a:pt x="2979440" y="1503581"/>
                </a:lnTo>
                <a:lnTo>
                  <a:pt x="3001779" y="1501464"/>
                </a:lnTo>
                <a:cubicBezTo>
                  <a:pt x="3008720" y="1500644"/>
                  <a:pt x="3012986" y="1499884"/>
                  <a:pt x="3013375" y="1499206"/>
                </a:cubicBezTo>
                <a:lnTo>
                  <a:pt x="2953180" y="1472908"/>
                </a:lnTo>
                <a:cubicBezTo>
                  <a:pt x="2956290" y="1467485"/>
                  <a:pt x="3048807" y="1471124"/>
                  <a:pt x="3048807" y="1471124"/>
                </a:cubicBezTo>
                <a:lnTo>
                  <a:pt x="3098996" y="1471823"/>
                </a:lnTo>
                <a:lnTo>
                  <a:pt x="3097786" y="1470954"/>
                </a:lnTo>
                <a:cubicBezTo>
                  <a:pt x="3097563" y="1470078"/>
                  <a:pt x="3099121" y="1469253"/>
                  <a:pt x="3101712" y="1468506"/>
                </a:cubicBezTo>
                <a:lnTo>
                  <a:pt x="3110086" y="1466871"/>
                </a:lnTo>
                <a:lnTo>
                  <a:pt x="3124881" y="1470448"/>
                </a:lnTo>
                <a:lnTo>
                  <a:pt x="3144433" y="1469340"/>
                </a:lnTo>
                <a:cubicBezTo>
                  <a:pt x="3123047" y="1462288"/>
                  <a:pt x="3022286" y="1462378"/>
                  <a:pt x="3025396" y="1456956"/>
                </a:cubicBezTo>
                <a:cubicBezTo>
                  <a:pt x="3026172" y="1455600"/>
                  <a:pt x="3033476" y="1453843"/>
                  <a:pt x="3042465" y="1451887"/>
                </a:cubicBezTo>
                <a:lnTo>
                  <a:pt x="3049863" y="1450183"/>
                </a:lnTo>
                <a:lnTo>
                  <a:pt x="3071505" y="1453889"/>
                </a:lnTo>
                <a:lnTo>
                  <a:pt x="3072149" y="1450002"/>
                </a:lnTo>
                <a:cubicBezTo>
                  <a:pt x="3073964" y="1450636"/>
                  <a:pt x="3075153" y="1451601"/>
                  <a:pt x="3075547" y="1453386"/>
                </a:cubicBezTo>
                <a:lnTo>
                  <a:pt x="3075354" y="1454548"/>
                </a:lnTo>
                <a:lnTo>
                  <a:pt x="3145981" y="1466646"/>
                </a:lnTo>
                <a:lnTo>
                  <a:pt x="3187736" y="1473797"/>
                </a:lnTo>
                <a:lnTo>
                  <a:pt x="3151239" y="1465376"/>
                </a:lnTo>
                <a:lnTo>
                  <a:pt x="3149139" y="1464707"/>
                </a:lnTo>
                <a:lnTo>
                  <a:pt x="3155967" y="1463839"/>
                </a:lnTo>
                <a:lnTo>
                  <a:pt x="3140669" y="1459311"/>
                </a:lnTo>
                <a:lnTo>
                  <a:pt x="3133753" y="1459803"/>
                </a:lnTo>
                <a:lnTo>
                  <a:pt x="3127498" y="1457808"/>
                </a:lnTo>
                <a:lnTo>
                  <a:pt x="3125559" y="1454838"/>
                </a:lnTo>
                <a:lnTo>
                  <a:pt x="3119873" y="1453155"/>
                </a:lnTo>
                <a:lnTo>
                  <a:pt x="3104101" y="1449827"/>
                </a:lnTo>
                <a:lnTo>
                  <a:pt x="3100003" y="1457177"/>
                </a:lnTo>
                <a:cubicBezTo>
                  <a:pt x="3098583" y="1458328"/>
                  <a:pt x="3097050" y="1458341"/>
                  <a:pt x="3095237" y="1457707"/>
                </a:cubicBezTo>
                <a:lnTo>
                  <a:pt x="3104100" y="1449827"/>
                </a:lnTo>
                <a:lnTo>
                  <a:pt x="3072841" y="1443231"/>
                </a:lnTo>
                <a:lnTo>
                  <a:pt x="3077961" y="1439378"/>
                </a:lnTo>
                <a:cubicBezTo>
                  <a:pt x="3074356" y="1437432"/>
                  <a:pt x="3062765" y="1435693"/>
                  <a:pt x="3038354" y="1434361"/>
                </a:cubicBezTo>
                <a:lnTo>
                  <a:pt x="3028861" y="1433914"/>
                </a:lnTo>
                <a:lnTo>
                  <a:pt x="2974078" y="1422241"/>
                </a:lnTo>
                <a:cubicBezTo>
                  <a:pt x="2949903" y="1416363"/>
                  <a:pt x="2925877" y="1409443"/>
                  <a:pt x="2902128" y="1400458"/>
                </a:cubicBezTo>
                <a:cubicBezTo>
                  <a:pt x="2964966" y="1404753"/>
                  <a:pt x="3023311" y="1420503"/>
                  <a:pt x="3085386" y="1431053"/>
                </a:cubicBezTo>
                <a:cubicBezTo>
                  <a:pt x="3133758" y="1438317"/>
                  <a:pt x="3097526" y="1425239"/>
                  <a:pt x="3079116" y="1418483"/>
                </a:cubicBezTo>
                <a:lnTo>
                  <a:pt x="2857410" y="1371323"/>
                </a:lnTo>
                <a:lnTo>
                  <a:pt x="2866088" y="1371104"/>
                </a:lnTo>
                <a:cubicBezTo>
                  <a:pt x="2903961" y="1370695"/>
                  <a:pt x="3006095" y="1369983"/>
                  <a:pt x="2932086" y="1365999"/>
                </a:cubicBezTo>
                <a:cubicBezTo>
                  <a:pt x="2899631" y="1362282"/>
                  <a:pt x="2903966" y="1360488"/>
                  <a:pt x="2919181" y="1358788"/>
                </a:cubicBezTo>
                <a:lnTo>
                  <a:pt x="2920494" y="1358660"/>
                </a:lnTo>
                <a:lnTo>
                  <a:pt x="2910114" y="1356949"/>
                </a:lnTo>
                <a:cubicBezTo>
                  <a:pt x="2893787" y="1353453"/>
                  <a:pt x="2879162" y="1346130"/>
                  <a:pt x="2860773" y="1354804"/>
                </a:cubicBezTo>
                <a:cubicBezTo>
                  <a:pt x="2792567" y="1337591"/>
                  <a:pt x="2723675" y="1322348"/>
                  <a:pt x="2656848" y="1301195"/>
                </a:cubicBezTo>
                <a:cubicBezTo>
                  <a:pt x="2652939" y="1299828"/>
                  <a:pt x="2635345" y="1293678"/>
                  <a:pt x="2646607" y="1286565"/>
                </a:cubicBezTo>
                <a:cubicBezTo>
                  <a:pt x="2660398" y="1278490"/>
                  <a:pt x="2674885" y="1280977"/>
                  <a:pt x="2689830" y="1282151"/>
                </a:cubicBezTo>
                <a:cubicBezTo>
                  <a:pt x="2730090" y="1285172"/>
                  <a:pt x="2768610" y="1294218"/>
                  <a:pt x="2806115" y="1305119"/>
                </a:cubicBezTo>
                <a:cubicBezTo>
                  <a:pt x="2825662" y="1311952"/>
                  <a:pt x="2846151" y="1321326"/>
                  <a:pt x="2866388" y="1326191"/>
                </a:cubicBezTo>
                <a:cubicBezTo>
                  <a:pt x="2872252" y="1328240"/>
                  <a:pt x="2875007" y="1320362"/>
                  <a:pt x="2880982" y="1315819"/>
                </a:cubicBezTo>
                <a:cubicBezTo>
                  <a:pt x="2886958" y="1311278"/>
                  <a:pt x="2895356" y="1318635"/>
                  <a:pt x="2899265" y="1320001"/>
                </a:cubicBezTo>
                <a:lnTo>
                  <a:pt x="2945960" y="1332002"/>
                </a:lnTo>
                <a:lnTo>
                  <a:pt x="2938859" y="1321866"/>
                </a:lnTo>
                <a:cubicBezTo>
                  <a:pt x="2936795" y="1318314"/>
                  <a:pt x="2935706" y="1315336"/>
                  <a:pt x="2936614" y="1313754"/>
                </a:cubicBezTo>
                <a:cubicBezTo>
                  <a:pt x="2942832" y="1302907"/>
                  <a:pt x="3066068" y="1297330"/>
                  <a:pt x="3085432" y="1297268"/>
                </a:cubicBezTo>
                <a:cubicBezTo>
                  <a:pt x="3121798" y="1288840"/>
                  <a:pt x="3087197" y="1285760"/>
                  <a:pt x="3044348" y="1283317"/>
                </a:cubicBezTo>
                <a:lnTo>
                  <a:pt x="3043084" y="1283241"/>
                </a:lnTo>
                <a:lnTo>
                  <a:pt x="3041252" y="1284870"/>
                </a:lnTo>
                <a:lnTo>
                  <a:pt x="3042185" y="1283187"/>
                </a:lnTo>
                <a:lnTo>
                  <a:pt x="3030049" y="1282456"/>
                </a:lnTo>
                <a:lnTo>
                  <a:pt x="3026662" y="1287876"/>
                </a:lnTo>
                <a:cubicBezTo>
                  <a:pt x="3024657" y="1287174"/>
                  <a:pt x="3019635" y="1287040"/>
                  <a:pt x="3015708" y="1285396"/>
                </a:cubicBezTo>
                <a:lnTo>
                  <a:pt x="3014220" y="1281502"/>
                </a:lnTo>
                <a:lnTo>
                  <a:pt x="2981725" y="1279543"/>
                </a:lnTo>
                <a:cubicBezTo>
                  <a:pt x="2964015" y="1278053"/>
                  <a:pt x="2952082" y="1276133"/>
                  <a:pt x="2953767" y="1273195"/>
                </a:cubicBezTo>
                <a:cubicBezTo>
                  <a:pt x="2954037" y="1270061"/>
                  <a:pt x="2962297" y="1267410"/>
                  <a:pt x="2973471" y="1265166"/>
                </a:cubicBezTo>
                <a:lnTo>
                  <a:pt x="2985093" y="1263419"/>
                </a:lnTo>
                <a:lnTo>
                  <a:pt x="3024181" y="1271204"/>
                </a:lnTo>
                <a:lnTo>
                  <a:pt x="3027264" y="1266832"/>
                </a:lnTo>
                <a:lnTo>
                  <a:pt x="3030867" y="1263855"/>
                </a:lnTo>
                <a:lnTo>
                  <a:pt x="3014561" y="1260609"/>
                </a:lnTo>
                <a:lnTo>
                  <a:pt x="3010351" y="1259624"/>
                </a:lnTo>
                <a:lnTo>
                  <a:pt x="3010657" y="1259579"/>
                </a:lnTo>
                <a:cubicBezTo>
                  <a:pt x="3034512" y="1256563"/>
                  <a:pt x="3049727" y="1254863"/>
                  <a:pt x="3015718" y="1253858"/>
                </a:cubicBezTo>
                <a:lnTo>
                  <a:pt x="2962824" y="1248503"/>
                </a:lnTo>
                <a:lnTo>
                  <a:pt x="2865292" y="1225679"/>
                </a:lnTo>
                <a:lnTo>
                  <a:pt x="2851619" y="1223054"/>
                </a:lnTo>
                <a:lnTo>
                  <a:pt x="2899798" y="1218740"/>
                </a:lnTo>
                <a:cubicBezTo>
                  <a:pt x="2920463" y="1217072"/>
                  <a:pt x="2944696" y="1215392"/>
                  <a:pt x="2975636" y="1213771"/>
                </a:cubicBezTo>
                <a:cubicBezTo>
                  <a:pt x="3008374" y="1211670"/>
                  <a:pt x="3033390" y="1212396"/>
                  <a:pt x="3060997" y="1208604"/>
                </a:cubicBezTo>
                <a:cubicBezTo>
                  <a:pt x="3124115" y="1196099"/>
                  <a:pt x="3018222" y="1194496"/>
                  <a:pt x="2993724" y="1192868"/>
                </a:cubicBezTo>
                <a:cubicBezTo>
                  <a:pt x="2955334" y="1194180"/>
                  <a:pt x="2911241" y="1205434"/>
                  <a:pt x="2915440" y="1187472"/>
                </a:cubicBezTo>
                <a:cubicBezTo>
                  <a:pt x="2912329" y="1192896"/>
                  <a:pt x="2992788" y="1173212"/>
                  <a:pt x="3014925" y="1166540"/>
                </a:cubicBezTo>
                <a:cubicBezTo>
                  <a:pt x="3014925" y="1166540"/>
                  <a:pt x="3055675" y="1173531"/>
                  <a:pt x="3045642" y="1157325"/>
                </a:cubicBezTo>
                <a:cubicBezTo>
                  <a:pt x="3045642" y="1157325"/>
                  <a:pt x="3012903" y="1159426"/>
                  <a:pt x="2994392" y="1159771"/>
                </a:cubicBezTo>
                <a:cubicBezTo>
                  <a:pt x="2994624" y="1146949"/>
                  <a:pt x="2995711" y="1134410"/>
                  <a:pt x="2995711" y="1134410"/>
                </a:cubicBezTo>
                <a:cubicBezTo>
                  <a:pt x="2985445" y="1131025"/>
                  <a:pt x="2925099" y="1136920"/>
                  <a:pt x="2903712" y="1129867"/>
                </a:cubicBezTo>
                <a:cubicBezTo>
                  <a:pt x="2903712" y="1129867"/>
                  <a:pt x="2872059" y="1119428"/>
                  <a:pt x="2923306" y="1116982"/>
                </a:cubicBezTo>
                <a:cubicBezTo>
                  <a:pt x="2962554" y="1115953"/>
                  <a:pt x="2931318" y="1126074"/>
                  <a:pt x="2957420" y="1114260"/>
                </a:cubicBezTo>
                <a:cubicBezTo>
                  <a:pt x="2939561" y="1122343"/>
                  <a:pt x="2939142" y="1101785"/>
                  <a:pt x="2950496" y="1092631"/>
                </a:cubicBezTo>
                <a:cubicBezTo>
                  <a:pt x="2948434" y="1093564"/>
                  <a:pt x="2954343" y="1094235"/>
                  <a:pt x="2964413" y="1094634"/>
                </a:cubicBezTo>
                <a:lnTo>
                  <a:pt x="2996710" y="1094937"/>
                </a:lnTo>
                <a:lnTo>
                  <a:pt x="2997938" y="1095197"/>
                </a:lnTo>
                <a:cubicBezTo>
                  <a:pt x="3108320" y="1118358"/>
                  <a:pt x="3218190" y="1141139"/>
                  <a:pt x="3323154" y="1162293"/>
                </a:cubicBezTo>
                <a:cubicBezTo>
                  <a:pt x="3452598" y="1187294"/>
                  <a:pt x="3578686" y="1203011"/>
                  <a:pt x="3700656" y="1215692"/>
                </a:cubicBezTo>
                <a:cubicBezTo>
                  <a:pt x="3762243" y="1221908"/>
                  <a:pt x="3826307" y="1225124"/>
                  <a:pt x="3890362" y="1225778"/>
                </a:cubicBezTo>
                <a:lnTo>
                  <a:pt x="3952607" y="1224044"/>
                </a:lnTo>
                <a:lnTo>
                  <a:pt x="4001744" y="1214952"/>
                </a:lnTo>
                <a:lnTo>
                  <a:pt x="3975353" y="1214992"/>
                </a:lnTo>
                <a:cubicBezTo>
                  <a:pt x="3965627" y="1213094"/>
                  <a:pt x="3929439" y="1206035"/>
                  <a:pt x="3928516" y="1210729"/>
                </a:cubicBezTo>
                <a:lnTo>
                  <a:pt x="3936866" y="1205995"/>
                </a:lnTo>
                <a:lnTo>
                  <a:pt x="3933860" y="1205690"/>
                </a:lnTo>
                <a:cubicBezTo>
                  <a:pt x="3788141" y="1194155"/>
                  <a:pt x="3642571" y="1189915"/>
                  <a:pt x="3486611" y="1170349"/>
                </a:cubicBezTo>
                <a:cubicBezTo>
                  <a:pt x="3316441" y="1143718"/>
                  <a:pt x="3143532" y="1107121"/>
                  <a:pt x="2973122" y="1066686"/>
                </a:cubicBezTo>
                <a:lnTo>
                  <a:pt x="2968130" y="1065302"/>
                </a:lnTo>
                <a:lnTo>
                  <a:pt x="2995354" y="1062519"/>
                </a:lnTo>
                <a:lnTo>
                  <a:pt x="2999150" y="1061133"/>
                </a:lnTo>
                <a:lnTo>
                  <a:pt x="3006786" y="1063109"/>
                </a:lnTo>
                <a:cubicBezTo>
                  <a:pt x="3173426" y="1087139"/>
                  <a:pt x="3309758" y="1124030"/>
                  <a:pt x="3505566" y="1155932"/>
                </a:cubicBezTo>
                <a:cubicBezTo>
                  <a:pt x="3572140" y="1166392"/>
                  <a:pt x="3646291" y="1173635"/>
                  <a:pt x="3721466" y="1178936"/>
                </a:cubicBezTo>
                <a:lnTo>
                  <a:pt x="3788825" y="1182380"/>
                </a:lnTo>
                <a:lnTo>
                  <a:pt x="3793957" y="1182042"/>
                </a:lnTo>
                <a:cubicBezTo>
                  <a:pt x="3852059" y="1178345"/>
                  <a:pt x="3885911" y="1184951"/>
                  <a:pt x="3943088" y="1185949"/>
                </a:cubicBezTo>
                <a:lnTo>
                  <a:pt x="4008550" y="1187020"/>
                </a:lnTo>
                <a:lnTo>
                  <a:pt x="4006965" y="1184927"/>
                </a:lnTo>
                <a:cubicBezTo>
                  <a:pt x="4003055" y="1183641"/>
                  <a:pt x="3996879" y="1182638"/>
                  <a:pt x="3989672" y="1181726"/>
                </a:cubicBezTo>
                <a:lnTo>
                  <a:pt x="3963670" y="1178362"/>
                </a:lnTo>
                <a:lnTo>
                  <a:pt x="3956592" y="1178161"/>
                </a:lnTo>
                <a:lnTo>
                  <a:pt x="3950445" y="1177986"/>
                </a:lnTo>
                <a:lnTo>
                  <a:pt x="3946262" y="1179026"/>
                </a:lnTo>
                <a:cubicBezTo>
                  <a:pt x="3937155" y="1181775"/>
                  <a:pt x="3923784" y="1186224"/>
                  <a:pt x="3916886" y="1182327"/>
                </a:cubicBezTo>
                <a:cubicBezTo>
                  <a:pt x="3915354" y="1181460"/>
                  <a:pt x="3914140" y="1180183"/>
                  <a:pt x="3913363" y="1178382"/>
                </a:cubicBezTo>
                <a:lnTo>
                  <a:pt x="3913267" y="1177625"/>
                </a:lnTo>
                <a:lnTo>
                  <a:pt x="3912898" y="1177622"/>
                </a:lnTo>
                <a:lnTo>
                  <a:pt x="3912871" y="1178334"/>
                </a:lnTo>
                <a:cubicBezTo>
                  <a:pt x="3911279" y="1179973"/>
                  <a:pt x="3910656" y="1180304"/>
                  <a:pt x="3910061" y="1179824"/>
                </a:cubicBezTo>
                <a:lnTo>
                  <a:pt x="3908328" y="1177589"/>
                </a:lnTo>
                <a:lnTo>
                  <a:pt x="3906226" y="1177574"/>
                </a:lnTo>
                <a:lnTo>
                  <a:pt x="3908578" y="1181401"/>
                </a:lnTo>
                <a:cubicBezTo>
                  <a:pt x="3906385" y="1181687"/>
                  <a:pt x="3903100" y="1182115"/>
                  <a:pt x="3900772" y="1181303"/>
                </a:cubicBezTo>
                <a:cubicBezTo>
                  <a:pt x="3899609" y="1180895"/>
                  <a:pt x="3898682" y="1180176"/>
                  <a:pt x="3898254" y="1178975"/>
                </a:cubicBezTo>
                <a:lnTo>
                  <a:pt x="3898380" y="1177520"/>
                </a:lnTo>
                <a:lnTo>
                  <a:pt x="3820007" y="1176968"/>
                </a:lnTo>
                <a:cubicBezTo>
                  <a:pt x="3782895" y="1174603"/>
                  <a:pt x="3805682" y="1171737"/>
                  <a:pt x="3823265" y="1172730"/>
                </a:cubicBezTo>
                <a:cubicBezTo>
                  <a:pt x="3851186" y="1170457"/>
                  <a:pt x="3835867" y="1172344"/>
                  <a:pt x="3850724" y="1172805"/>
                </a:cubicBezTo>
                <a:lnTo>
                  <a:pt x="3898652" y="1174406"/>
                </a:lnTo>
                <a:lnTo>
                  <a:pt x="3898710" y="1173747"/>
                </a:lnTo>
                <a:lnTo>
                  <a:pt x="3901120" y="1174489"/>
                </a:lnTo>
                <a:lnTo>
                  <a:pt x="3909482" y="1174768"/>
                </a:lnTo>
                <a:lnTo>
                  <a:pt x="3912588" y="1172252"/>
                </a:lnTo>
                <a:lnTo>
                  <a:pt x="3912573" y="1172132"/>
                </a:lnTo>
                <a:lnTo>
                  <a:pt x="3894653" y="1170032"/>
                </a:lnTo>
                <a:cubicBezTo>
                  <a:pt x="3880676" y="1168672"/>
                  <a:pt x="3869464" y="1167507"/>
                  <a:pt x="3862025" y="1165429"/>
                </a:cubicBezTo>
                <a:cubicBezTo>
                  <a:pt x="3813895" y="1171970"/>
                  <a:pt x="3780606" y="1161063"/>
                  <a:pt x="3720682" y="1160046"/>
                </a:cubicBezTo>
                <a:cubicBezTo>
                  <a:pt x="3650613" y="1157231"/>
                  <a:pt x="3580128" y="1147297"/>
                  <a:pt x="3510234" y="1137796"/>
                </a:cubicBezTo>
                <a:cubicBezTo>
                  <a:pt x="3483975" y="1133203"/>
                  <a:pt x="3391176" y="1128399"/>
                  <a:pt x="3413663" y="1116582"/>
                </a:cubicBezTo>
                <a:cubicBezTo>
                  <a:pt x="3406606" y="1111379"/>
                  <a:pt x="3398956" y="1105742"/>
                  <a:pt x="3388022" y="1111311"/>
                </a:cubicBezTo>
                <a:cubicBezTo>
                  <a:pt x="3262868" y="1082657"/>
                  <a:pt x="3133250" y="1064340"/>
                  <a:pt x="2996505" y="1020329"/>
                </a:cubicBezTo>
                <a:cubicBezTo>
                  <a:pt x="3125950" y="1045331"/>
                  <a:pt x="3281653" y="1074927"/>
                  <a:pt x="3414628" y="1102530"/>
                </a:cubicBezTo>
                <a:cubicBezTo>
                  <a:pt x="3436152" y="1104769"/>
                  <a:pt x="3551130" y="1132737"/>
                  <a:pt x="3558535" y="1124567"/>
                </a:cubicBezTo>
                <a:cubicBezTo>
                  <a:pt x="3588603" y="1097898"/>
                  <a:pt x="3193797" y="1018121"/>
                  <a:pt x="3540301" y="1111126"/>
                </a:cubicBezTo>
                <a:cubicBezTo>
                  <a:pt x="3525420" y="1106971"/>
                  <a:pt x="3511128" y="1103253"/>
                  <a:pt x="3502691" y="1104982"/>
                </a:cubicBezTo>
                <a:cubicBezTo>
                  <a:pt x="3329234" y="1089557"/>
                  <a:pt x="3163732" y="1044789"/>
                  <a:pt x="3012107" y="996625"/>
                </a:cubicBezTo>
                <a:cubicBezTo>
                  <a:pt x="3204387" y="1025926"/>
                  <a:pt x="3392792" y="1065996"/>
                  <a:pt x="3592922" y="1093134"/>
                </a:cubicBezTo>
                <a:cubicBezTo>
                  <a:pt x="3778144" y="1117232"/>
                  <a:pt x="3956064" y="1122320"/>
                  <a:pt x="4141833" y="1125246"/>
                </a:cubicBezTo>
                <a:lnTo>
                  <a:pt x="4160536" y="1125067"/>
                </a:lnTo>
                <a:lnTo>
                  <a:pt x="4145100" y="1116913"/>
                </a:lnTo>
                <a:lnTo>
                  <a:pt x="4086207" y="1114622"/>
                </a:lnTo>
                <a:cubicBezTo>
                  <a:pt x="4059854" y="1113652"/>
                  <a:pt x="4034846" y="1112821"/>
                  <a:pt x="4019864" y="1112567"/>
                </a:cubicBezTo>
                <a:cubicBezTo>
                  <a:pt x="3697071" y="1099492"/>
                  <a:pt x="3374382" y="1059241"/>
                  <a:pt x="3061614" y="983149"/>
                </a:cubicBezTo>
                <a:cubicBezTo>
                  <a:pt x="3002065" y="967648"/>
                  <a:pt x="2928052" y="955112"/>
                  <a:pt x="2898811" y="926746"/>
                </a:cubicBezTo>
                <a:cubicBezTo>
                  <a:pt x="2873341" y="914787"/>
                  <a:pt x="2869022" y="919552"/>
                  <a:pt x="2854730" y="915833"/>
                </a:cubicBezTo>
                <a:cubicBezTo>
                  <a:pt x="2817737" y="909005"/>
                  <a:pt x="2791653" y="897729"/>
                  <a:pt x="2832376" y="899355"/>
                </a:cubicBezTo>
                <a:cubicBezTo>
                  <a:pt x="2902860" y="909291"/>
                  <a:pt x="2939881" y="915001"/>
                  <a:pt x="2999430" y="930503"/>
                </a:cubicBezTo>
                <a:cubicBezTo>
                  <a:pt x="3202890" y="968043"/>
                  <a:pt x="3372094" y="1008724"/>
                  <a:pt x="3582987" y="1036981"/>
                </a:cubicBezTo>
                <a:cubicBezTo>
                  <a:pt x="3701842" y="1054179"/>
                  <a:pt x="3794641" y="1058984"/>
                  <a:pt x="3920312" y="1067581"/>
                </a:cubicBezTo>
                <a:cubicBezTo>
                  <a:pt x="3951731" y="1069729"/>
                  <a:pt x="3995242" y="1073694"/>
                  <a:pt x="4040271" y="1076933"/>
                </a:cubicBezTo>
                <a:lnTo>
                  <a:pt x="4069797" y="1078075"/>
                </a:lnTo>
                <a:lnTo>
                  <a:pt x="4033280" y="1059933"/>
                </a:lnTo>
                <a:lnTo>
                  <a:pt x="4030266" y="1056956"/>
                </a:lnTo>
                <a:lnTo>
                  <a:pt x="3912392" y="1052233"/>
                </a:lnTo>
                <a:cubicBezTo>
                  <a:pt x="3810358" y="1048143"/>
                  <a:pt x="3709348" y="1042110"/>
                  <a:pt x="3609591" y="1028201"/>
                </a:cubicBezTo>
                <a:cubicBezTo>
                  <a:pt x="3427283" y="1007386"/>
                  <a:pt x="3221674" y="960311"/>
                  <a:pt x="3044030" y="921361"/>
                </a:cubicBezTo>
                <a:cubicBezTo>
                  <a:pt x="3014859" y="913485"/>
                  <a:pt x="2973719" y="904739"/>
                  <a:pt x="2959428" y="901019"/>
                </a:cubicBezTo>
                <a:cubicBezTo>
                  <a:pt x="2944720" y="890178"/>
                  <a:pt x="2962714" y="889815"/>
                  <a:pt x="2952126" y="882010"/>
                </a:cubicBezTo>
                <a:cubicBezTo>
                  <a:pt x="2952126" y="882010"/>
                  <a:pt x="2933889" y="868569"/>
                  <a:pt x="2930187" y="872652"/>
                </a:cubicBezTo>
                <a:cubicBezTo>
                  <a:pt x="2931113" y="871631"/>
                  <a:pt x="2935281" y="871227"/>
                  <a:pt x="2941771" y="871308"/>
                </a:cubicBezTo>
                <a:close/>
                <a:moveTo>
                  <a:pt x="2018028" y="869465"/>
                </a:moveTo>
                <a:cubicBezTo>
                  <a:pt x="2019021" y="869538"/>
                  <a:pt x="2019756" y="870344"/>
                  <a:pt x="2019978" y="872618"/>
                </a:cubicBezTo>
                <a:cubicBezTo>
                  <a:pt x="2019296" y="874575"/>
                  <a:pt x="2016796" y="875898"/>
                  <a:pt x="2016112" y="877855"/>
                </a:cubicBezTo>
                <a:cubicBezTo>
                  <a:pt x="2014983" y="875263"/>
                  <a:pt x="2015666" y="873307"/>
                  <a:pt x="2014536" y="870716"/>
                </a:cubicBezTo>
                <a:cubicBezTo>
                  <a:pt x="2015786" y="870054"/>
                  <a:pt x="2017035" y="869394"/>
                  <a:pt x="2018028" y="869465"/>
                </a:cubicBezTo>
                <a:close/>
                <a:moveTo>
                  <a:pt x="5621381" y="866489"/>
                </a:moveTo>
                <a:cubicBezTo>
                  <a:pt x="5632450" y="866961"/>
                  <a:pt x="5641583" y="869021"/>
                  <a:pt x="5659850" y="873141"/>
                </a:cubicBezTo>
                <a:cubicBezTo>
                  <a:pt x="5631606" y="879121"/>
                  <a:pt x="5631606" y="879121"/>
                  <a:pt x="5571295" y="869362"/>
                </a:cubicBezTo>
                <a:cubicBezTo>
                  <a:pt x="5597306" y="867132"/>
                  <a:pt x="5610311" y="866017"/>
                  <a:pt x="5621381" y="866489"/>
                </a:cubicBezTo>
                <a:close/>
                <a:moveTo>
                  <a:pt x="586031" y="866180"/>
                </a:moveTo>
                <a:cubicBezTo>
                  <a:pt x="585304" y="868260"/>
                  <a:pt x="585304" y="868260"/>
                  <a:pt x="586392" y="870976"/>
                </a:cubicBezTo>
                <a:cubicBezTo>
                  <a:pt x="584756" y="872737"/>
                  <a:pt x="583668" y="872939"/>
                  <a:pt x="582852" y="872363"/>
                </a:cubicBezTo>
                <a:cubicBezTo>
                  <a:pt x="582038" y="871787"/>
                  <a:pt x="581493" y="870429"/>
                  <a:pt x="580948" y="869072"/>
                </a:cubicBezTo>
                <a:cubicBezTo>
                  <a:pt x="581676" y="866992"/>
                  <a:pt x="583490" y="867626"/>
                  <a:pt x="586031" y="866180"/>
                </a:cubicBezTo>
                <a:close/>
                <a:moveTo>
                  <a:pt x="979706" y="865998"/>
                </a:moveTo>
                <a:cubicBezTo>
                  <a:pt x="976968" y="873826"/>
                  <a:pt x="974471" y="875150"/>
                  <a:pt x="970843" y="873881"/>
                </a:cubicBezTo>
                <a:cubicBezTo>
                  <a:pt x="972896" y="868009"/>
                  <a:pt x="976077" y="864729"/>
                  <a:pt x="979706" y="865998"/>
                </a:cubicBezTo>
                <a:close/>
                <a:moveTo>
                  <a:pt x="803595" y="865477"/>
                </a:moveTo>
                <a:cubicBezTo>
                  <a:pt x="808060" y="864809"/>
                  <a:pt x="814925" y="864980"/>
                  <a:pt x="821095" y="867137"/>
                </a:cubicBezTo>
                <a:cubicBezTo>
                  <a:pt x="823818" y="872547"/>
                  <a:pt x="825964" y="879613"/>
                  <a:pt x="828688" y="885022"/>
                </a:cubicBezTo>
                <a:cubicBezTo>
                  <a:pt x="818407" y="881429"/>
                  <a:pt x="805371" y="879100"/>
                  <a:pt x="803595" y="865477"/>
                </a:cubicBezTo>
                <a:close/>
                <a:moveTo>
                  <a:pt x="622854" y="863808"/>
                </a:moveTo>
                <a:lnTo>
                  <a:pt x="622478" y="864373"/>
                </a:lnTo>
                <a:cubicBezTo>
                  <a:pt x="621889" y="865258"/>
                  <a:pt x="621594" y="865702"/>
                  <a:pt x="622035" y="865037"/>
                </a:cubicBezTo>
                <a:close/>
                <a:moveTo>
                  <a:pt x="624258" y="861690"/>
                </a:moveTo>
                <a:lnTo>
                  <a:pt x="623305" y="863128"/>
                </a:lnTo>
                <a:lnTo>
                  <a:pt x="622854" y="863808"/>
                </a:lnTo>
                <a:close/>
                <a:moveTo>
                  <a:pt x="626009" y="859059"/>
                </a:moveTo>
                <a:lnTo>
                  <a:pt x="624258" y="861690"/>
                </a:lnTo>
                <a:lnTo>
                  <a:pt x="624683" y="861050"/>
                </a:lnTo>
                <a:cubicBezTo>
                  <a:pt x="625421" y="859943"/>
                  <a:pt x="626009" y="859059"/>
                  <a:pt x="626009" y="859059"/>
                </a:cubicBezTo>
                <a:close/>
                <a:moveTo>
                  <a:pt x="5030201" y="858823"/>
                </a:moveTo>
                <a:lnTo>
                  <a:pt x="5029365" y="860140"/>
                </a:lnTo>
                <a:cubicBezTo>
                  <a:pt x="5029015" y="860690"/>
                  <a:pt x="5029102" y="860552"/>
                  <a:pt x="5029430" y="860036"/>
                </a:cubicBezTo>
                <a:close/>
                <a:moveTo>
                  <a:pt x="620849" y="857256"/>
                </a:moveTo>
                <a:cubicBezTo>
                  <a:pt x="620999" y="862799"/>
                  <a:pt x="619088" y="863778"/>
                  <a:pt x="616909" y="863289"/>
                </a:cubicBezTo>
                <a:cubicBezTo>
                  <a:pt x="614725" y="862802"/>
                  <a:pt x="612276" y="860847"/>
                  <a:pt x="611343" y="860522"/>
                </a:cubicBezTo>
                <a:cubicBezTo>
                  <a:pt x="614575" y="857259"/>
                  <a:pt x="617120" y="855952"/>
                  <a:pt x="620849" y="857256"/>
                </a:cubicBezTo>
                <a:close/>
                <a:moveTo>
                  <a:pt x="5032071" y="855877"/>
                </a:moveTo>
                <a:lnTo>
                  <a:pt x="5030703" y="858035"/>
                </a:lnTo>
                <a:lnTo>
                  <a:pt x="5030201" y="858823"/>
                </a:lnTo>
                <a:lnTo>
                  <a:pt x="5030933" y="857669"/>
                </a:lnTo>
                <a:close/>
                <a:moveTo>
                  <a:pt x="4857648" y="855290"/>
                </a:moveTo>
                <a:cubicBezTo>
                  <a:pt x="4861373" y="856591"/>
                  <a:pt x="4865099" y="857895"/>
                  <a:pt x="4868824" y="859196"/>
                </a:cubicBezTo>
                <a:cubicBezTo>
                  <a:pt x="4864251" y="866297"/>
                  <a:pt x="4860269" y="871712"/>
                  <a:pt x="4854423" y="876477"/>
                </a:cubicBezTo>
                <a:cubicBezTo>
                  <a:pt x="4854681" y="869759"/>
                  <a:pt x="4857392" y="862008"/>
                  <a:pt x="4857648" y="855290"/>
                </a:cubicBezTo>
                <a:close/>
                <a:moveTo>
                  <a:pt x="4907101" y="854106"/>
                </a:moveTo>
                <a:cubicBezTo>
                  <a:pt x="4909524" y="853901"/>
                  <a:pt x="4912154" y="855346"/>
                  <a:pt x="4914949" y="856323"/>
                </a:cubicBezTo>
                <a:cubicBezTo>
                  <a:pt x="4911674" y="865693"/>
                  <a:pt x="4904222" y="863088"/>
                  <a:pt x="4900497" y="861786"/>
                </a:cubicBezTo>
                <a:cubicBezTo>
                  <a:pt x="4902462" y="856164"/>
                  <a:pt x="4904677" y="854311"/>
                  <a:pt x="4907101" y="854106"/>
                </a:cubicBezTo>
                <a:close/>
                <a:moveTo>
                  <a:pt x="5033552" y="853549"/>
                </a:moveTo>
                <a:cubicBezTo>
                  <a:pt x="5033552" y="853549"/>
                  <a:pt x="5033201" y="854099"/>
                  <a:pt x="5032700" y="854888"/>
                </a:cubicBezTo>
                <a:lnTo>
                  <a:pt x="5032071" y="855877"/>
                </a:lnTo>
                <a:close/>
                <a:moveTo>
                  <a:pt x="546144" y="852942"/>
                </a:moveTo>
                <a:cubicBezTo>
                  <a:pt x="548702" y="853048"/>
                  <a:pt x="551332" y="854493"/>
                  <a:pt x="553247" y="855162"/>
                </a:cubicBezTo>
                <a:cubicBezTo>
                  <a:pt x="549970" y="864530"/>
                  <a:pt x="544884" y="860650"/>
                  <a:pt x="539457" y="858752"/>
                </a:cubicBezTo>
                <a:cubicBezTo>
                  <a:pt x="541094" y="854068"/>
                  <a:pt x="543585" y="852836"/>
                  <a:pt x="546144" y="852942"/>
                </a:cubicBezTo>
                <a:close/>
                <a:moveTo>
                  <a:pt x="335265" y="852429"/>
                </a:moveTo>
                <a:cubicBezTo>
                  <a:pt x="337922" y="852306"/>
                  <a:pt x="340552" y="853751"/>
                  <a:pt x="342415" y="854402"/>
                </a:cubicBezTo>
                <a:cubicBezTo>
                  <a:pt x="339139" y="863772"/>
                  <a:pt x="333551" y="861819"/>
                  <a:pt x="327962" y="859865"/>
                </a:cubicBezTo>
                <a:cubicBezTo>
                  <a:pt x="329927" y="854243"/>
                  <a:pt x="332609" y="852551"/>
                  <a:pt x="335265" y="852429"/>
                </a:cubicBezTo>
                <a:close/>
                <a:moveTo>
                  <a:pt x="5028281" y="851724"/>
                </a:moveTo>
                <a:cubicBezTo>
                  <a:pt x="5029607" y="854080"/>
                  <a:pt x="5028899" y="856101"/>
                  <a:pt x="5030107" y="858794"/>
                </a:cubicBezTo>
                <a:cubicBezTo>
                  <a:pt x="5025571" y="859476"/>
                  <a:pt x="5021035" y="860161"/>
                  <a:pt x="5017525" y="858933"/>
                </a:cubicBezTo>
                <a:cubicBezTo>
                  <a:pt x="5020351" y="850845"/>
                  <a:pt x="5024452" y="850386"/>
                  <a:pt x="5028281" y="851724"/>
                </a:cubicBezTo>
                <a:close/>
                <a:moveTo>
                  <a:pt x="5006376" y="850983"/>
                </a:moveTo>
                <a:cubicBezTo>
                  <a:pt x="5007147" y="850961"/>
                  <a:pt x="5007419" y="851640"/>
                  <a:pt x="5007599" y="854037"/>
                </a:cubicBezTo>
                <a:cubicBezTo>
                  <a:pt x="5005964" y="855800"/>
                  <a:pt x="5005329" y="856161"/>
                  <a:pt x="5004741" y="855664"/>
                </a:cubicBezTo>
                <a:cubicBezTo>
                  <a:pt x="5004151" y="855165"/>
                  <a:pt x="5003607" y="853807"/>
                  <a:pt x="5002156" y="852134"/>
                </a:cubicBezTo>
                <a:cubicBezTo>
                  <a:pt x="5004333" y="851728"/>
                  <a:pt x="5005604" y="851004"/>
                  <a:pt x="5006376" y="850983"/>
                </a:cubicBezTo>
                <a:close/>
                <a:moveTo>
                  <a:pt x="574465" y="850777"/>
                </a:moveTo>
                <a:cubicBezTo>
                  <a:pt x="578189" y="852078"/>
                  <a:pt x="581212" y="855397"/>
                  <a:pt x="584231" y="858715"/>
                </a:cubicBezTo>
                <a:cubicBezTo>
                  <a:pt x="580607" y="863103"/>
                  <a:pt x="577284" y="863637"/>
                  <a:pt x="575307" y="861816"/>
                </a:cubicBezTo>
                <a:cubicBezTo>
                  <a:pt x="573332" y="859993"/>
                  <a:pt x="572704" y="855815"/>
                  <a:pt x="574465" y="850777"/>
                </a:cubicBezTo>
                <a:close/>
                <a:moveTo>
                  <a:pt x="1505935" y="850629"/>
                </a:moveTo>
                <a:cubicBezTo>
                  <a:pt x="1508897" y="851665"/>
                  <a:pt x="1513274" y="851561"/>
                  <a:pt x="1516230" y="853139"/>
                </a:cubicBezTo>
                <a:cubicBezTo>
                  <a:pt x="1519187" y="854716"/>
                  <a:pt x="1520724" y="857975"/>
                  <a:pt x="1518011" y="865737"/>
                </a:cubicBezTo>
                <a:cubicBezTo>
                  <a:pt x="1516199" y="865105"/>
                  <a:pt x="1511827" y="865207"/>
                  <a:pt x="1508579" y="863529"/>
                </a:cubicBezTo>
                <a:cubicBezTo>
                  <a:pt x="1505337" y="861850"/>
                  <a:pt x="1503222" y="858390"/>
                  <a:pt x="1505935" y="850629"/>
                </a:cubicBezTo>
                <a:close/>
                <a:moveTo>
                  <a:pt x="5366196" y="849918"/>
                </a:moveTo>
                <a:cubicBezTo>
                  <a:pt x="5366196" y="849918"/>
                  <a:pt x="5367281" y="852634"/>
                  <a:pt x="5366552" y="854713"/>
                </a:cubicBezTo>
                <a:cubicBezTo>
                  <a:pt x="5365737" y="855593"/>
                  <a:pt x="5364987" y="855917"/>
                  <a:pt x="5364405" y="855857"/>
                </a:cubicBezTo>
                <a:cubicBezTo>
                  <a:pt x="5362653" y="855682"/>
                  <a:pt x="5362381" y="852088"/>
                  <a:pt x="5366196" y="849918"/>
                </a:cubicBezTo>
                <a:close/>
                <a:moveTo>
                  <a:pt x="796056" y="847032"/>
                </a:moveTo>
                <a:cubicBezTo>
                  <a:pt x="794003" y="852902"/>
                  <a:pt x="790721" y="856146"/>
                  <a:pt x="786893" y="854808"/>
                </a:cubicBezTo>
                <a:cubicBezTo>
                  <a:pt x="789627" y="846981"/>
                  <a:pt x="792226" y="845693"/>
                  <a:pt x="796056" y="847032"/>
                </a:cubicBezTo>
                <a:close/>
                <a:moveTo>
                  <a:pt x="1378434" y="846536"/>
                </a:moveTo>
                <a:cubicBezTo>
                  <a:pt x="1382470" y="847947"/>
                  <a:pt x="1385885" y="849141"/>
                  <a:pt x="1389610" y="850442"/>
                </a:cubicBezTo>
                <a:cubicBezTo>
                  <a:pt x="1388240" y="854358"/>
                  <a:pt x="1386872" y="858271"/>
                  <a:pt x="1386189" y="860227"/>
                </a:cubicBezTo>
                <a:cubicBezTo>
                  <a:pt x="1382464" y="858925"/>
                  <a:pt x="1379049" y="857732"/>
                  <a:pt x="1375012" y="856319"/>
                </a:cubicBezTo>
                <a:cubicBezTo>
                  <a:pt x="1375697" y="854363"/>
                  <a:pt x="1377065" y="850450"/>
                  <a:pt x="1378434" y="846536"/>
                </a:cubicBezTo>
                <a:close/>
                <a:moveTo>
                  <a:pt x="4950881" y="845726"/>
                </a:moveTo>
                <a:cubicBezTo>
                  <a:pt x="4948144" y="853554"/>
                  <a:pt x="4943833" y="854243"/>
                  <a:pt x="4942019" y="853610"/>
                </a:cubicBezTo>
                <a:cubicBezTo>
                  <a:pt x="4944755" y="845781"/>
                  <a:pt x="4947255" y="844459"/>
                  <a:pt x="4950881" y="845726"/>
                </a:cubicBezTo>
                <a:close/>
                <a:moveTo>
                  <a:pt x="858565" y="844735"/>
                </a:moveTo>
                <a:cubicBezTo>
                  <a:pt x="862193" y="846003"/>
                  <a:pt x="863299" y="848659"/>
                  <a:pt x="860590" y="856409"/>
                </a:cubicBezTo>
                <a:cubicBezTo>
                  <a:pt x="856962" y="855142"/>
                  <a:pt x="856444" y="850800"/>
                  <a:pt x="858565" y="844735"/>
                </a:cubicBezTo>
                <a:close/>
                <a:moveTo>
                  <a:pt x="5414795" y="842577"/>
                </a:moveTo>
                <a:cubicBezTo>
                  <a:pt x="5414657" y="849191"/>
                  <a:pt x="5415207" y="853826"/>
                  <a:pt x="5413132" y="859763"/>
                </a:cubicBezTo>
                <a:cubicBezTo>
                  <a:pt x="5401932" y="859178"/>
                  <a:pt x="5383965" y="867472"/>
                  <a:pt x="5373837" y="861640"/>
                </a:cubicBezTo>
                <a:cubicBezTo>
                  <a:pt x="5370461" y="859697"/>
                  <a:pt x="5367956" y="856183"/>
                  <a:pt x="5366863" y="850249"/>
                </a:cubicBezTo>
                <a:cubicBezTo>
                  <a:pt x="5378293" y="847582"/>
                  <a:pt x="5389355" y="847008"/>
                  <a:pt x="5401107" y="844453"/>
                </a:cubicBezTo>
                <a:cubicBezTo>
                  <a:pt x="5405670" y="843828"/>
                  <a:pt x="5410118" y="843534"/>
                  <a:pt x="5414795" y="842577"/>
                </a:cubicBezTo>
                <a:close/>
                <a:moveTo>
                  <a:pt x="5143826" y="841859"/>
                </a:moveTo>
                <a:cubicBezTo>
                  <a:pt x="5141773" y="847729"/>
                  <a:pt x="5138589" y="851007"/>
                  <a:pt x="5134964" y="849740"/>
                </a:cubicBezTo>
                <a:cubicBezTo>
                  <a:pt x="5137700" y="841911"/>
                  <a:pt x="5140199" y="840590"/>
                  <a:pt x="5143826" y="841859"/>
                </a:cubicBezTo>
                <a:close/>
                <a:moveTo>
                  <a:pt x="1359852" y="841658"/>
                </a:moveTo>
                <a:cubicBezTo>
                  <a:pt x="1361826" y="848870"/>
                  <a:pt x="1364480" y="854145"/>
                  <a:pt x="1366458" y="861358"/>
                </a:cubicBezTo>
                <a:cubicBezTo>
                  <a:pt x="1361094" y="863830"/>
                  <a:pt x="1353729" y="865603"/>
                  <a:pt x="1348368" y="868079"/>
                </a:cubicBezTo>
                <a:cubicBezTo>
                  <a:pt x="1353081" y="861028"/>
                  <a:pt x="1356467" y="851343"/>
                  <a:pt x="1359852" y="841658"/>
                </a:cubicBezTo>
                <a:close/>
                <a:moveTo>
                  <a:pt x="5052536" y="840728"/>
                </a:moveTo>
                <a:cubicBezTo>
                  <a:pt x="5050554" y="846403"/>
                  <a:pt x="5048571" y="852074"/>
                  <a:pt x="5046587" y="857746"/>
                </a:cubicBezTo>
                <a:cubicBezTo>
                  <a:pt x="5040785" y="855717"/>
                  <a:pt x="5034983" y="853691"/>
                  <a:pt x="5032436" y="848555"/>
                </a:cubicBezTo>
                <a:cubicBezTo>
                  <a:pt x="5039560" y="846803"/>
                  <a:pt x="5046685" y="845049"/>
                  <a:pt x="5052536" y="840728"/>
                </a:cubicBezTo>
                <a:close/>
                <a:moveTo>
                  <a:pt x="1926499" y="840408"/>
                </a:moveTo>
                <a:cubicBezTo>
                  <a:pt x="1923761" y="848235"/>
                  <a:pt x="1921264" y="849559"/>
                  <a:pt x="1917637" y="848291"/>
                </a:cubicBezTo>
                <a:cubicBezTo>
                  <a:pt x="1919687" y="842420"/>
                  <a:pt x="1922871" y="839139"/>
                  <a:pt x="1926499" y="840408"/>
                </a:cubicBezTo>
                <a:close/>
                <a:moveTo>
                  <a:pt x="600179" y="838703"/>
                </a:moveTo>
                <a:cubicBezTo>
                  <a:pt x="605203" y="842773"/>
                  <a:pt x="608430" y="845834"/>
                  <a:pt x="613133" y="849794"/>
                </a:cubicBezTo>
                <a:cubicBezTo>
                  <a:pt x="611056" y="851383"/>
                  <a:pt x="609320" y="851934"/>
                  <a:pt x="607793" y="851834"/>
                </a:cubicBezTo>
                <a:cubicBezTo>
                  <a:pt x="603213" y="851536"/>
                  <a:pt x="600529" y="845387"/>
                  <a:pt x="596222" y="843881"/>
                </a:cubicBezTo>
                <a:cubicBezTo>
                  <a:pt x="596944" y="841818"/>
                  <a:pt x="599458" y="840766"/>
                  <a:pt x="600179" y="838703"/>
                </a:cubicBezTo>
                <a:close/>
                <a:moveTo>
                  <a:pt x="539693" y="838610"/>
                </a:moveTo>
                <a:cubicBezTo>
                  <a:pt x="537641" y="844481"/>
                  <a:pt x="534460" y="847761"/>
                  <a:pt x="530834" y="846493"/>
                </a:cubicBezTo>
                <a:cubicBezTo>
                  <a:pt x="533569" y="838666"/>
                  <a:pt x="536068" y="837342"/>
                  <a:pt x="539693" y="838610"/>
                </a:cubicBezTo>
                <a:close/>
                <a:moveTo>
                  <a:pt x="5186795" y="834182"/>
                </a:moveTo>
                <a:cubicBezTo>
                  <a:pt x="5177664" y="841861"/>
                  <a:pt x="5166621" y="848872"/>
                  <a:pt x="5158488" y="854721"/>
                </a:cubicBezTo>
                <a:cubicBezTo>
                  <a:pt x="5158607" y="848243"/>
                  <a:pt x="5158723" y="841761"/>
                  <a:pt x="5160753" y="835948"/>
                </a:cubicBezTo>
                <a:cubicBezTo>
                  <a:pt x="5169447" y="834639"/>
                  <a:pt x="5177782" y="835380"/>
                  <a:pt x="5186795" y="834182"/>
                </a:cubicBezTo>
                <a:close/>
                <a:moveTo>
                  <a:pt x="5350926" y="832947"/>
                </a:moveTo>
                <a:lnTo>
                  <a:pt x="5347829" y="842378"/>
                </a:lnTo>
                <a:lnTo>
                  <a:pt x="5354471" y="843239"/>
                </a:lnTo>
                <a:cubicBezTo>
                  <a:pt x="5358681" y="846035"/>
                  <a:pt x="5361979" y="850673"/>
                  <a:pt x="5363793" y="857999"/>
                </a:cubicBezTo>
                <a:cubicBezTo>
                  <a:pt x="5349595" y="856381"/>
                  <a:pt x="5333521" y="856617"/>
                  <a:pt x="5319987" y="851781"/>
                </a:cubicBezTo>
                <a:cubicBezTo>
                  <a:pt x="5315474" y="850170"/>
                  <a:pt x="5311247" y="847994"/>
                  <a:pt x="5307464" y="845000"/>
                </a:cubicBezTo>
                <a:cubicBezTo>
                  <a:pt x="5314232" y="844018"/>
                  <a:pt x="5322824" y="841481"/>
                  <a:pt x="5331305" y="840237"/>
                </a:cubicBezTo>
                <a:lnTo>
                  <a:pt x="5344929" y="842003"/>
                </a:lnTo>
                <a:lnTo>
                  <a:pt x="5343330" y="839841"/>
                </a:lnTo>
                <a:cubicBezTo>
                  <a:pt x="5344381" y="836923"/>
                  <a:pt x="5347310" y="833690"/>
                  <a:pt x="5350926" y="832947"/>
                </a:cubicBezTo>
                <a:close/>
                <a:moveTo>
                  <a:pt x="847847" y="830845"/>
                </a:moveTo>
                <a:cubicBezTo>
                  <a:pt x="850955" y="830800"/>
                  <a:pt x="854284" y="832530"/>
                  <a:pt x="857290" y="833581"/>
                </a:cubicBezTo>
                <a:cubicBezTo>
                  <a:pt x="853062" y="845674"/>
                  <a:pt x="845752" y="840858"/>
                  <a:pt x="839741" y="838756"/>
                </a:cubicBezTo>
                <a:cubicBezTo>
                  <a:pt x="841855" y="832708"/>
                  <a:pt x="844739" y="830889"/>
                  <a:pt x="847847" y="830845"/>
                </a:cubicBezTo>
                <a:close/>
                <a:moveTo>
                  <a:pt x="806761" y="829297"/>
                </a:moveTo>
                <a:cubicBezTo>
                  <a:pt x="809325" y="829062"/>
                  <a:pt x="812097" y="830597"/>
                  <a:pt x="815045" y="831628"/>
                </a:cubicBezTo>
                <a:cubicBezTo>
                  <a:pt x="810817" y="843721"/>
                  <a:pt x="803659" y="838956"/>
                  <a:pt x="799726" y="837582"/>
                </a:cubicBezTo>
                <a:cubicBezTo>
                  <a:pt x="801841" y="831536"/>
                  <a:pt x="804197" y="829532"/>
                  <a:pt x="806761" y="829297"/>
                </a:cubicBezTo>
                <a:close/>
                <a:moveTo>
                  <a:pt x="1494663" y="827178"/>
                </a:moveTo>
                <a:cubicBezTo>
                  <a:pt x="1497101" y="832274"/>
                  <a:pt x="1503297" y="838684"/>
                  <a:pt x="1499992" y="848139"/>
                </a:cubicBezTo>
                <a:cubicBezTo>
                  <a:pt x="1494352" y="846167"/>
                  <a:pt x="1488713" y="844196"/>
                  <a:pt x="1483073" y="842226"/>
                </a:cubicBezTo>
                <a:cubicBezTo>
                  <a:pt x="1486936" y="837208"/>
                  <a:pt x="1490800" y="832194"/>
                  <a:pt x="1494663" y="827178"/>
                </a:cubicBezTo>
                <a:close/>
                <a:moveTo>
                  <a:pt x="563487" y="825868"/>
                </a:moveTo>
                <a:cubicBezTo>
                  <a:pt x="560777" y="833619"/>
                  <a:pt x="558257" y="835007"/>
                  <a:pt x="554628" y="833738"/>
                </a:cubicBezTo>
                <a:cubicBezTo>
                  <a:pt x="557338" y="825986"/>
                  <a:pt x="559859" y="824600"/>
                  <a:pt x="563487" y="825868"/>
                </a:cubicBezTo>
                <a:close/>
                <a:moveTo>
                  <a:pt x="523532" y="822831"/>
                </a:moveTo>
                <a:cubicBezTo>
                  <a:pt x="526640" y="822787"/>
                  <a:pt x="529970" y="824516"/>
                  <a:pt x="532974" y="825567"/>
                </a:cubicBezTo>
                <a:cubicBezTo>
                  <a:pt x="528747" y="837658"/>
                  <a:pt x="521437" y="832841"/>
                  <a:pt x="515427" y="830740"/>
                </a:cubicBezTo>
                <a:cubicBezTo>
                  <a:pt x="517541" y="824694"/>
                  <a:pt x="520426" y="822875"/>
                  <a:pt x="523532" y="822831"/>
                </a:cubicBezTo>
                <a:close/>
                <a:moveTo>
                  <a:pt x="1878174" y="821916"/>
                </a:moveTo>
                <a:cubicBezTo>
                  <a:pt x="1876719" y="826076"/>
                  <a:pt x="1875991" y="828156"/>
                  <a:pt x="1875222" y="828762"/>
                </a:cubicBezTo>
                <a:cubicBezTo>
                  <a:pt x="1874453" y="829368"/>
                  <a:pt x="1873641" y="828501"/>
                  <a:pt x="1872016" y="826767"/>
                </a:cubicBezTo>
                <a:cubicBezTo>
                  <a:pt x="1874731" y="825381"/>
                  <a:pt x="1874731" y="825381"/>
                  <a:pt x="1878174" y="821916"/>
                </a:cubicBezTo>
                <a:close/>
                <a:moveTo>
                  <a:pt x="1474969" y="821298"/>
                </a:moveTo>
                <a:cubicBezTo>
                  <a:pt x="1477392" y="821093"/>
                  <a:pt x="1480023" y="822538"/>
                  <a:pt x="1482817" y="823515"/>
                </a:cubicBezTo>
                <a:cubicBezTo>
                  <a:pt x="1479542" y="832884"/>
                  <a:pt x="1472092" y="830278"/>
                  <a:pt x="1468364" y="828975"/>
                </a:cubicBezTo>
                <a:cubicBezTo>
                  <a:pt x="1470329" y="823355"/>
                  <a:pt x="1472545" y="821501"/>
                  <a:pt x="1474969" y="821298"/>
                </a:cubicBezTo>
                <a:close/>
                <a:moveTo>
                  <a:pt x="782514" y="820821"/>
                </a:moveTo>
                <a:cubicBezTo>
                  <a:pt x="785077" y="820586"/>
                  <a:pt x="787850" y="822120"/>
                  <a:pt x="790799" y="823151"/>
                </a:cubicBezTo>
                <a:cubicBezTo>
                  <a:pt x="786571" y="835244"/>
                  <a:pt x="779411" y="830480"/>
                  <a:pt x="775481" y="829105"/>
                </a:cubicBezTo>
                <a:cubicBezTo>
                  <a:pt x="777595" y="823059"/>
                  <a:pt x="779950" y="821055"/>
                  <a:pt x="782514" y="820821"/>
                </a:cubicBezTo>
                <a:close/>
                <a:moveTo>
                  <a:pt x="1729114" y="818411"/>
                </a:moveTo>
                <a:lnTo>
                  <a:pt x="1729056" y="819987"/>
                </a:lnTo>
                <a:lnTo>
                  <a:pt x="1731867" y="820969"/>
                </a:lnTo>
                <a:lnTo>
                  <a:pt x="1728887" y="824621"/>
                </a:lnTo>
                <a:lnTo>
                  <a:pt x="1728876" y="824916"/>
                </a:lnTo>
                <a:lnTo>
                  <a:pt x="1728547" y="825034"/>
                </a:lnTo>
                <a:lnTo>
                  <a:pt x="1727964" y="825747"/>
                </a:lnTo>
                <a:lnTo>
                  <a:pt x="1727958" y="825244"/>
                </a:lnTo>
                <a:lnTo>
                  <a:pt x="1725385" y="826167"/>
                </a:lnTo>
                <a:cubicBezTo>
                  <a:pt x="1724563" y="825605"/>
                  <a:pt x="1723999" y="824309"/>
                  <a:pt x="1723433" y="823013"/>
                </a:cubicBezTo>
                <a:cubicBezTo>
                  <a:pt x="1725932" y="821692"/>
                  <a:pt x="1726616" y="819736"/>
                  <a:pt x="1729114" y="818411"/>
                </a:cubicBezTo>
                <a:close/>
                <a:moveTo>
                  <a:pt x="843293" y="818308"/>
                </a:moveTo>
                <a:cubicBezTo>
                  <a:pt x="840556" y="826137"/>
                  <a:pt x="838058" y="827460"/>
                  <a:pt x="834431" y="826192"/>
                </a:cubicBezTo>
                <a:cubicBezTo>
                  <a:pt x="836483" y="820321"/>
                  <a:pt x="839667" y="817041"/>
                  <a:pt x="843293" y="818308"/>
                </a:cubicBezTo>
                <a:close/>
                <a:moveTo>
                  <a:pt x="874183" y="811122"/>
                </a:moveTo>
                <a:cubicBezTo>
                  <a:pt x="871490" y="818825"/>
                  <a:pt x="870417" y="828897"/>
                  <a:pt x="861688" y="825846"/>
                </a:cubicBezTo>
                <a:cubicBezTo>
                  <a:pt x="863709" y="820068"/>
                  <a:pt x="867636" y="808833"/>
                  <a:pt x="874183" y="811122"/>
                </a:cubicBezTo>
                <a:close/>
                <a:moveTo>
                  <a:pt x="1626461" y="810087"/>
                </a:moveTo>
                <a:cubicBezTo>
                  <a:pt x="1634208" y="819501"/>
                  <a:pt x="1641959" y="828915"/>
                  <a:pt x="1649706" y="838330"/>
                </a:cubicBezTo>
                <a:cubicBezTo>
                  <a:pt x="1654215" y="844375"/>
                  <a:pt x="1659422" y="848432"/>
                  <a:pt x="1655488" y="859688"/>
                </a:cubicBezTo>
                <a:cubicBezTo>
                  <a:pt x="1651461" y="863310"/>
                  <a:pt x="1648052" y="864772"/>
                  <a:pt x="1645098" y="864729"/>
                </a:cubicBezTo>
                <a:cubicBezTo>
                  <a:pt x="1636242" y="864601"/>
                  <a:pt x="1631501" y="850930"/>
                  <a:pt x="1626551" y="841409"/>
                </a:cubicBezTo>
                <a:cubicBezTo>
                  <a:pt x="1620770" y="832684"/>
                  <a:pt x="1621587" y="824028"/>
                  <a:pt x="1626461" y="810087"/>
                </a:cubicBezTo>
                <a:close/>
                <a:moveTo>
                  <a:pt x="1871981" y="801886"/>
                </a:moveTo>
                <a:cubicBezTo>
                  <a:pt x="1872521" y="806317"/>
                  <a:pt x="1874263" y="813293"/>
                  <a:pt x="1874803" y="817726"/>
                </a:cubicBezTo>
                <a:cubicBezTo>
                  <a:pt x="1874143" y="819618"/>
                  <a:pt x="1872281" y="818967"/>
                  <a:pt x="1871619" y="820858"/>
                </a:cubicBezTo>
                <a:cubicBezTo>
                  <a:pt x="1867894" y="819555"/>
                  <a:pt x="1866032" y="818904"/>
                  <a:pt x="1862306" y="817602"/>
                </a:cubicBezTo>
                <a:cubicBezTo>
                  <a:pt x="1866151" y="812579"/>
                  <a:pt x="1868134" y="806907"/>
                  <a:pt x="1871981" y="801886"/>
                </a:cubicBezTo>
                <a:close/>
                <a:moveTo>
                  <a:pt x="516770" y="798176"/>
                </a:moveTo>
                <a:cubicBezTo>
                  <a:pt x="514147" y="805676"/>
                  <a:pt x="511534" y="807326"/>
                  <a:pt x="507906" y="806057"/>
                </a:cubicBezTo>
                <a:cubicBezTo>
                  <a:pt x="509958" y="800185"/>
                  <a:pt x="513140" y="796908"/>
                  <a:pt x="516770" y="798176"/>
                </a:cubicBezTo>
                <a:close/>
                <a:moveTo>
                  <a:pt x="478767" y="796250"/>
                </a:moveTo>
                <a:cubicBezTo>
                  <a:pt x="476057" y="804001"/>
                  <a:pt x="473538" y="805390"/>
                  <a:pt x="469908" y="804121"/>
                </a:cubicBezTo>
                <a:cubicBezTo>
                  <a:pt x="472618" y="796368"/>
                  <a:pt x="475139" y="794982"/>
                  <a:pt x="478767" y="796250"/>
                </a:cubicBezTo>
                <a:close/>
                <a:moveTo>
                  <a:pt x="765743" y="792674"/>
                </a:moveTo>
                <a:cubicBezTo>
                  <a:pt x="762961" y="800630"/>
                  <a:pt x="760873" y="806597"/>
                  <a:pt x="758790" y="812565"/>
                </a:cubicBezTo>
                <a:cubicBezTo>
                  <a:pt x="757589" y="809912"/>
                  <a:pt x="755192" y="804612"/>
                  <a:pt x="754310" y="802069"/>
                </a:cubicBezTo>
                <a:cubicBezTo>
                  <a:pt x="756583" y="800633"/>
                  <a:pt x="762458" y="795989"/>
                  <a:pt x="765743" y="792674"/>
                </a:cubicBezTo>
                <a:close/>
                <a:moveTo>
                  <a:pt x="936468" y="790757"/>
                </a:moveTo>
                <a:cubicBezTo>
                  <a:pt x="934416" y="796627"/>
                  <a:pt x="931133" y="799874"/>
                  <a:pt x="927304" y="798534"/>
                </a:cubicBezTo>
                <a:cubicBezTo>
                  <a:pt x="930041" y="790706"/>
                  <a:pt x="932639" y="789418"/>
                  <a:pt x="936468" y="790757"/>
                </a:cubicBezTo>
                <a:close/>
                <a:moveTo>
                  <a:pt x="1587831" y="784185"/>
                </a:moveTo>
                <a:cubicBezTo>
                  <a:pt x="1591525" y="784932"/>
                  <a:pt x="1595246" y="787867"/>
                  <a:pt x="1598066" y="788852"/>
                </a:cubicBezTo>
                <a:cubicBezTo>
                  <a:pt x="1595352" y="796613"/>
                  <a:pt x="1591685" y="798051"/>
                  <a:pt x="1587992" y="797304"/>
                </a:cubicBezTo>
                <a:cubicBezTo>
                  <a:pt x="1584297" y="796558"/>
                  <a:pt x="1580576" y="793624"/>
                  <a:pt x="1577756" y="792638"/>
                </a:cubicBezTo>
                <a:cubicBezTo>
                  <a:pt x="1580470" y="784877"/>
                  <a:pt x="1584136" y="783437"/>
                  <a:pt x="1587831" y="784185"/>
                </a:cubicBezTo>
                <a:close/>
                <a:moveTo>
                  <a:pt x="1457249" y="772570"/>
                </a:moveTo>
                <a:cubicBezTo>
                  <a:pt x="1459407" y="773874"/>
                  <a:pt x="1460415" y="776971"/>
                  <a:pt x="1458705" y="781864"/>
                </a:cubicBezTo>
                <a:cubicBezTo>
                  <a:pt x="1454979" y="780561"/>
                  <a:pt x="1451937" y="777302"/>
                  <a:pt x="1448896" y="774042"/>
                </a:cubicBezTo>
                <a:cubicBezTo>
                  <a:pt x="1451785" y="771757"/>
                  <a:pt x="1455092" y="771267"/>
                  <a:pt x="1457249" y="772570"/>
                </a:cubicBezTo>
                <a:close/>
                <a:moveTo>
                  <a:pt x="492639" y="771018"/>
                </a:moveTo>
                <a:cubicBezTo>
                  <a:pt x="495214" y="771129"/>
                  <a:pt x="497845" y="772574"/>
                  <a:pt x="499708" y="773225"/>
                </a:cubicBezTo>
                <a:cubicBezTo>
                  <a:pt x="496432" y="782595"/>
                  <a:pt x="489637" y="778116"/>
                  <a:pt x="485911" y="776814"/>
                </a:cubicBezTo>
                <a:cubicBezTo>
                  <a:pt x="487549" y="772129"/>
                  <a:pt x="490066" y="770906"/>
                  <a:pt x="492639" y="771018"/>
                </a:cubicBezTo>
                <a:close/>
                <a:moveTo>
                  <a:pt x="1910801" y="770081"/>
                </a:moveTo>
                <a:cubicBezTo>
                  <a:pt x="1908063" y="777909"/>
                  <a:pt x="1905565" y="779232"/>
                  <a:pt x="1901935" y="777963"/>
                </a:cubicBezTo>
                <a:cubicBezTo>
                  <a:pt x="1903988" y="772093"/>
                  <a:pt x="1907171" y="768813"/>
                  <a:pt x="1910801" y="770081"/>
                </a:cubicBezTo>
                <a:close/>
                <a:moveTo>
                  <a:pt x="55230" y="768939"/>
                </a:moveTo>
                <a:cubicBezTo>
                  <a:pt x="61185" y="771535"/>
                  <a:pt x="63670" y="783125"/>
                  <a:pt x="67302" y="787692"/>
                </a:cubicBezTo>
                <a:cubicBezTo>
                  <a:pt x="73545" y="803068"/>
                  <a:pt x="80817" y="814405"/>
                  <a:pt x="87859" y="827494"/>
                </a:cubicBezTo>
                <a:cubicBezTo>
                  <a:pt x="103227" y="856657"/>
                  <a:pt x="120543" y="886898"/>
                  <a:pt x="135557" y="915965"/>
                </a:cubicBezTo>
                <a:cubicBezTo>
                  <a:pt x="138329" y="921334"/>
                  <a:pt x="159801" y="959624"/>
                  <a:pt x="139794" y="957027"/>
                </a:cubicBezTo>
                <a:cubicBezTo>
                  <a:pt x="128757" y="955368"/>
                  <a:pt x="123211" y="944635"/>
                  <a:pt x="118352" y="931941"/>
                </a:cubicBezTo>
                <a:cubicBezTo>
                  <a:pt x="117131" y="926016"/>
                  <a:pt x="114617" y="920190"/>
                  <a:pt x="112475" y="913990"/>
                </a:cubicBezTo>
                <a:lnTo>
                  <a:pt x="109085" y="895188"/>
                </a:lnTo>
                <a:lnTo>
                  <a:pt x="106863" y="900199"/>
                </a:lnTo>
                <a:cubicBezTo>
                  <a:pt x="105911" y="901238"/>
                  <a:pt x="104863" y="900871"/>
                  <a:pt x="103504" y="898017"/>
                </a:cubicBezTo>
                <a:cubicBezTo>
                  <a:pt x="104838" y="897569"/>
                  <a:pt x="105505" y="897346"/>
                  <a:pt x="106272" y="896837"/>
                </a:cubicBezTo>
                <a:lnTo>
                  <a:pt x="108965" y="894522"/>
                </a:lnTo>
                <a:lnTo>
                  <a:pt x="108834" y="893799"/>
                </a:lnTo>
                <a:cubicBezTo>
                  <a:pt x="88731" y="851589"/>
                  <a:pt x="68735" y="810182"/>
                  <a:pt x="47948" y="769932"/>
                </a:cubicBezTo>
                <a:cubicBezTo>
                  <a:pt x="50875" y="768207"/>
                  <a:pt x="53246" y="768073"/>
                  <a:pt x="55230" y="768939"/>
                </a:cubicBezTo>
                <a:close/>
                <a:moveTo>
                  <a:pt x="1665312" y="758833"/>
                </a:moveTo>
                <a:cubicBezTo>
                  <a:pt x="1678471" y="763432"/>
                  <a:pt x="1674276" y="775432"/>
                  <a:pt x="1671742" y="794747"/>
                </a:cubicBezTo>
                <a:cubicBezTo>
                  <a:pt x="1665624" y="788118"/>
                  <a:pt x="1664176" y="774146"/>
                  <a:pt x="1665312" y="758833"/>
                </a:cubicBezTo>
                <a:close/>
                <a:moveTo>
                  <a:pt x="1545647" y="757581"/>
                </a:moveTo>
                <a:cubicBezTo>
                  <a:pt x="1548286" y="757364"/>
                  <a:pt x="1550707" y="758128"/>
                  <a:pt x="1552979" y="759320"/>
                </a:cubicBezTo>
                <a:cubicBezTo>
                  <a:pt x="1557522" y="761702"/>
                  <a:pt x="1561469" y="765794"/>
                  <a:pt x="1565367" y="767157"/>
                </a:cubicBezTo>
                <a:cubicBezTo>
                  <a:pt x="1563268" y="773156"/>
                  <a:pt x="1559921" y="776476"/>
                  <a:pt x="1555874" y="781794"/>
                </a:cubicBezTo>
                <a:cubicBezTo>
                  <a:pt x="1549479" y="775069"/>
                  <a:pt x="1543405" y="768457"/>
                  <a:pt x="1537008" y="761733"/>
                </a:cubicBezTo>
                <a:cubicBezTo>
                  <a:pt x="1540151" y="758998"/>
                  <a:pt x="1543008" y="757799"/>
                  <a:pt x="1545647" y="757581"/>
                </a:cubicBezTo>
                <a:close/>
                <a:moveTo>
                  <a:pt x="1287676" y="754830"/>
                </a:moveTo>
                <a:cubicBezTo>
                  <a:pt x="1285624" y="760698"/>
                  <a:pt x="1282442" y="763977"/>
                  <a:pt x="1278815" y="762710"/>
                </a:cubicBezTo>
                <a:cubicBezTo>
                  <a:pt x="1281551" y="754884"/>
                  <a:pt x="1284050" y="753561"/>
                  <a:pt x="1287676" y="754830"/>
                </a:cubicBezTo>
                <a:close/>
                <a:moveTo>
                  <a:pt x="1428155" y="750476"/>
                </a:moveTo>
                <a:cubicBezTo>
                  <a:pt x="1435502" y="755226"/>
                  <a:pt x="1443527" y="758032"/>
                  <a:pt x="1450870" y="762783"/>
                </a:cubicBezTo>
                <a:cubicBezTo>
                  <a:pt x="1450192" y="764730"/>
                  <a:pt x="1447506" y="765974"/>
                  <a:pt x="1447506" y="765974"/>
                </a:cubicBezTo>
                <a:cubicBezTo>
                  <a:pt x="1444494" y="764922"/>
                  <a:pt x="1438297" y="764938"/>
                  <a:pt x="1433533" y="763275"/>
                </a:cubicBezTo>
                <a:cubicBezTo>
                  <a:pt x="1428769" y="761607"/>
                  <a:pt x="1425436" y="758259"/>
                  <a:pt x="1428155" y="750476"/>
                </a:cubicBezTo>
                <a:close/>
                <a:moveTo>
                  <a:pt x="1259284" y="744901"/>
                </a:moveTo>
                <a:cubicBezTo>
                  <a:pt x="1267054" y="747617"/>
                  <a:pt x="1281491" y="761403"/>
                  <a:pt x="1280615" y="776390"/>
                </a:cubicBezTo>
                <a:cubicBezTo>
                  <a:pt x="1277693" y="797217"/>
                  <a:pt x="1263527" y="794085"/>
                  <a:pt x="1255398" y="793428"/>
                </a:cubicBezTo>
                <a:cubicBezTo>
                  <a:pt x="1254220" y="778086"/>
                  <a:pt x="1255779" y="761156"/>
                  <a:pt x="1259284" y="744901"/>
                </a:cubicBezTo>
                <a:close/>
                <a:moveTo>
                  <a:pt x="1526935" y="744483"/>
                </a:moveTo>
                <a:cubicBezTo>
                  <a:pt x="1532946" y="746585"/>
                  <a:pt x="1536391" y="749588"/>
                  <a:pt x="1539725" y="752917"/>
                </a:cubicBezTo>
                <a:cubicBezTo>
                  <a:pt x="1536376" y="756067"/>
                  <a:pt x="1532362" y="756286"/>
                  <a:pt x="1529597" y="754553"/>
                </a:cubicBezTo>
                <a:cubicBezTo>
                  <a:pt x="1526831" y="752821"/>
                  <a:pt x="1525309" y="749138"/>
                  <a:pt x="1526935" y="744483"/>
                </a:cubicBezTo>
                <a:close/>
                <a:moveTo>
                  <a:pt x="44261" y="743690"/>
                </a:moveTo>
                <a:cubicBezTo>
                  <a:pt x="48297" y="745658"/>
                  <a:pt x="50436" y="756739"/>
                  <a:pt x="52487" y="760698"/>
                </a:cubicBezTo>
                <a:cubicBezTo>
                  <a:pt x="51814" y="762624"/>
                  <a:pt x="49772" y="761910"/>
                  <a:pt x="49099" y="763836"/>
                </a:cubicBezTo>
                <a:cubicBezTo>
                  <a:pt x="44323" y="757844"/>
                  <a:pt x="42262" y="750640"/>
                  <a:pt x="39527" y="745363"/>
                </a:cubicBezTo>
                <a:cubicBezTo>
                  <a:pt x="41360" y="743391"/>
                  <a:pt x="42916" y="743035"/>
                  <a:pt x="44261" y="743690"/>
                </a:cubicBezTo>
                <a:close/>
                <a:moveTo>
                  <a:pt x="1244333" y="741275"/>
                </a:moveTo>
                <a:lnTo>
                  <a:pt x="1241377" y="743017"/>
                </a:lnTo>
                <a:lnTo>
                  <a:pt x="1241651" y="742855"/>
                </a:lnTo>
                <a:close/>
                <a:moveTo>
                  <a:pt x="1246034" y="740271"/>
                </a:moveTo>
                <a:lnTo>
                  <a:pt x="1244333" y="741275"/>
                </a:lnTo>
                <a:lnTo>
                  <a:pt x="1244390" y="741240"/>
                </a:lnTo>
                <a:cubicBezTo>
                  <a:pt x="1245305" y="740701"/>
                  <a:pt x="1246034" y="740271"/>
                  <a:pt x="1246034" y="740271"/>
                </a:cubicBezTo>
                <a:close/>
                <a:moveTo>
                  <a:pt x="1006471" y="738630"/>
                </a:moveTo>
                <a:cubicBezTo>
                  <a:pt x="1006381" y="737857"/>
                  <a:pt x="1006442" y="738372"/>
                  <a:pt x="1006564" y="739404"/>
                </a:cubicBezTo>
                <a:lnTo>
                  <a:pt x="1006654" y="740183"/>
                </a:lnTo>
                <a:close/>
                <a:moveTo>
                  <a:pt x="1635005" y="738502"/>
                </a:moveTo>
                <a:cubicBezTo>
                  <a:pt x="1632268" y="746330"/>
                  <a:pt x="1629670" y="747618"/>
                  <a:pt x="1626159" y="746391"/>
                </a:cubicBezTo>
                <a:cubicBezTo>
                  <a:pt x="1628213" y="740520"/>
                  <a:pt x="1631497" y="737275"/>
                  <a:pt x="1635005" y="738502"/>
                </a:cubicBezTo>
                <a:close/>
                <a:moveTo>
                  <a:pt x="721386" y="737365"/>
                </a:moveTo>
                <a:cubicBezTo>
                  <a:pt x="724469" y="737878"/>
                  <a:pt x="727818" y="740179"/>
                  <a:pt x="730989" y="741288"/>
                </a:cubicBezTo>
                <a:cubicBezTo>
                  <a:pt x="727467" y="751367"/>
                  <a:pt x="719713" y="746392"/>
                  <a:pt x="713369" y="744174"/>
                </a:cubicBezTo>
                <a:cubicBezTo>
                  <a:pt x="715483" y="738128"/>
                  <a:pt x="718302" y="736852"/>
                  <a:pt x="721386" y="737365"/>
                </a:cubicBezTo>
                <a:close/>
                <a:moveTo>
                  <a:pt x="782747" y="736275"/>
                </a:moveTo>
                <a:cubicBezTo>
                  <a:pt x="784447" y="737658"/>
                  <a:pt x="784924" y="740978"/>
                  <a:pt x="782959" y="746600"/>
                </a:cubicBezTo>
                <a:cubicBezTo>
                  <a:pt x="781666" y="744045"/>
                  <a:pt x="778431" y="740811"/>
                  <a:pt x="775195" y="737577"/>
                </a:cubicBezTo>
                <a:cubicBezTo>
                  <a:pt x="778122" y="735447"/>
                  <a:pt x="781046" y="734892"/>
                  <a:pt x="782747" y="736275"/>
                </a:cubicBezTo>
                <a:close/>
                <a:moveTo>
                  <a:pt x="805524" y="733377"/>
                </a:moveTo>
                <a:cubicBezTo>
                  <a:pt x="808204" y="733184"/>
                  <a:pt x="810823" y="734663"/>
                  <a:pt x="812685" y="735314"/>
                </a:cubicBezTo>
                <a:cubicBezTo>
                  <a:pt x="808458" y="747408"/>
                  <a:pt x="803576" y="743441"/>
                  <a:pt x="797984" y="741486"/>
                </a:cubicBezTo>
                <a:cubicBezTo>
                  <a:pt x="800099" y="735439"/>
                  <a:pt x="802843" y="733571"/>
                  <a:pt x="805524" y="733377"/>
                </a:cubicBezTo>
                <a:close/>
                <a:moveTo>
                  <a:pt x="1511700" y="725395"/>
                </a:moveTo>
                <a:cubicBezTo>
                  <a:pt x="1515402" y="726121"/>
                  <a:pt x="1519101" y="729116"/>
                  <a:pt x="1521921" y="730102"/>
                </a:cubicBezTo>
                <a:cubicBezTo>
                  <a:pt x="1518298" y="740467"/>
                  <a:pt x="1511773" y="738754"/>
                  <a:pt x="1506362" y="736418"/>
                </a:cubicBezTo>
                <a:cubicBezTo>
                  <a:pt x="1504557" y="735639"/>
                  <a:pt x="1502876" y="734792"/>
                  <a:pt x="1501469" y="734300"/>
                </a:cubicBezTo>
                <a:cubicBezTo>
                  <a:pt x="1504297" y="726211"/>
                  <a:pt x="1507999" y="724669"/>
                  <a:pt x="1511700" y="725395"/>
                </a:cubicBezTo>
                <a:close/>
                <a:moveTo>
                  <a:pt x="1397486" y="721560"/>
                </a:moveTo>
                <a:cubicBezTo>
                  <a:pt x="1400460" y="723395"/>
                  <a:pt x="1403269" y="726499"/>
                  <a:pt x="1405913" y="728484"/>
                </a:cubicBezTo>
                <a:cubicBezTo>
                  <a:pt x="1412524" y="735039"/>
                  <a:pt x="1419794" y="739703"/>
                  <a:pt x="1426073" y="746143"/>
                </a:cubicBezTo>
                <a:cubicBezTo>
                  <a:pt x="1413844" y="737623"/>
                  <a:pt x="1400627" y="730881"/>
                  <a:pt x="1388067" y="722246"/>
                </a:cubicBezTo>
                <a:cubicBezTo>
                  <a:pt x="1391372" y="719156"/>
                  <a:pt x="1394512" y="719723"/>
                  <a:pt x="1397486" y="721560"/>
                </a:cubicBezTo>
                <a:close/>
                <a:moveTo>
                  <a:pt x="800121" y="720546"/>
                </a:moveTo>
                <a:cubicBezTo>
                  <a:pt x="797385" y="728373"/>
                  <a:pt x="793412" y="729180"/>
                  <a:pt x="789822" y="727924"/>
                </a:cubicBezTo>
                <a:cubicBezTo>
                  <a:pt x="792558" y="720098"/>
                  <a:pt x="796832" y="719397"/>
                  <a:pt x="800121" y="720546"/>
                </a:cubicBezTo>
                <a:close/>
                <a:moveTo>
                  <a:pt x="1366736" y="719901"/>
                </a:moveTo>
                <a:cubicBezTo>
                  <a:pt x="1370122" y="718849"/>
                  <a:pt x="1374032" y="720216"/>
                  <a:pt x="1376967" y="721241"/>
                </a:cubicBezTo>
                <a:cubicBezTo>
                  <a:pt x="1403948" y="750791"/>
                  <a:pt x="1428766" y="779210"/>
                  <a:pt x="1455877" y="808397"/>
                </a:cubicBezTo>
                <a:cubicBezTo>
                  <a:pt x="1426537" y="798141"/>
                  <a:pt x="1407578" y="771803"/>
                  <a:pt x="1380214" y="755904"/>
                </a:cubicBezTo>
                <a:cubicBezTo>
                  <a:pt x="1373088" y="751178"/>
                  <a:pt x="1361352" y="747074"/>
                  <a:pt x="1359660" y="733073"/>
                </a:cubicBezTo>
                <a:cubicBezTo>
                  <a:pt x="1360491" y="724422"/>
                  <a:pt x="1363350" y="720952"/>
                  <a:pt x="1366736" y="719901"/>
                </a:cubicBezTo>
                <a:close/>
                <a:moveTo>
                  <a:pt x="1497055" y="716209"/>
                </a:moveTo>
                <a:cubicBezTo>
                  <a:pt x="1497611" y="720770"/>
                  <a:pt x="1495569" y="726606"/>
                  <a:pt x="1495125" y="733001"/>
                </a:cubicBezTo>
                <a:cubicBezTo>
                  <a:pt x="1492296" y="729829"/>
                  <a:pt x="1489144" y="726543"/>
                  <a:pt x="1485998" y="723259"/>
                </a:cubicBezTo>
                <a:cubicBezTo>
                  <a:pt x="1489272" y="720038"/>
                  <a:pt x="1493461" y="719318"/>
                  <a:pt x="1497055" y="716209"/>
                </a:cubicBezTo>
                <a:close/>
                <a:moveTo>
                  <a:pt x="29637" y="708775"/>
                </a:moveTo>
                <a:cubicBezTo>
                  <a:pt x="33616" y="716853"/>
                  <a:pt x="38583" y="727504"/>
                  <a:pt x="42563" y="735582"/>
                </a:cubicBezTo>
                <a:cubicBezTo>
                  <a:pt x="39613" y="737803"/>
                  <a:pt x="37022" y="738522"/>
                  <a:pt x="34725" y="738257"/>
                </a:cubicBezTo>
                <a:cubicBezTo>
                  <a:pt x="27826" y="737464"/>
                  <a:pt x="23545" y="727819"/>
                  <a:pt x="20042" y="723250"/>
                </a:cubicBezTo>
                <a:cubicBezTo>
                  <a:pt x="24146" y="717999"/>
                  <a:pt x="28249" y="712747"/>
                  <a:pt x="29637" y="708775"/>
                </a:cubicBezTo>
                <a:close/>
                <a:moveTo>
                  <a:pt x="918737" y="708520"/>
                </a:moveTo>
                <a:cubicBezTo>
                  <a:pt x="916685" y="714390"/>
                  <a:pt x="913504" y="717672"/>
                  <a:pt x="909875" y="716403"/>
                </a:cubicBezTo>
                <a:cubicBezTo>
                  <a:pt x="912613" y="708573"/>
                  <a:pt x="915110" y="707252"/>
                  <a:pt x="918737" y="708520"/>
                </a:cubicBezTo>
                <a:close/>
                <a:moveTo>
                  <a:pt x="1383159" y="703951"/>
                </a:moveTo>
                <a:cubicBezTo>
                  <a:pt x="1386886" y="705253"/>
                  <a:pt x="1389928" y="708512"/>
                  <a:pt x="1392968" y="711770"/>
                </a:cubicBezTo>
                <a:cubicBezTo>
                  <a:pt x="1390081" y="714055"/>
                  <a:pt x="1386773" y="714547"/>
                  <a:pt x="1384615" y="713243"/>
                </a:cubicBezTo>
                <a:cubicBezTo>
                  <a:pt x="1382458" y="711939"/>
                  <a:pt x="1381450" y="708842"/>
                  <a:pt x="1383159" y="703951"/>
                </a:cubicBezTo>
                <a:close/>
                <a:moveTo>
                  <a:pt x="507181" y="697561"/>
                </a:moveTo>
                <a:cubicBezTo>
                  <a:pt x="517316" y="705451"/>
                  <a:pt x="527807" y="711293"/>
                  <a:pt x="538618" y="717246"/>
                </a:cubicBezTo>
                <a:cubicBezTo>
                  <a:pt x="535487" y="721587"/>
                  <a:pt x="532351" y="722936"/>
                  <a:pt x="529310" y="722417"/>
                </a:cubicBezTo>
                <a:cubicBezTo>
                  <a:pt x="520187" y="720858"/>
                  <a:pt x="511909" y="702475"/>
                  <a:pt x="507181" y="697561"/>
                </a:cubicBezTo>
                <a:close/>
                <a:moveTo>
                  <a:pt x="848571" y="696813"/>
                </a:moveTo>
                <a:cubicBezTo>
                  <a:pt x="846521" y="702683"/>
                  <a:pt x="843238" y="705928"/>
                  <a:pt x="839408" y="704589"/>
                </a:cubicBezTo>
                <a:cubicBezTo>
                  <a:pt x="842144" y="696762"/>
                  <a:pt x="844742" y="695473"/>
                  <a:pt x="848571" y="696813"/>
                </a:cubicBezTo>
                <a:close/>
                <a:moveTo>
                  <a:pt x="812835" y="692956"/>
                </a:moveTo>
                <a:cubicBezTo>
                  <a:pt x="816163" y="694398"/>
                  <a:pt x="819098" y="697095"/>
                  <a:pt x="821713" y="699124"/>
                </a:cubicBezTo>
                <a:cubicBezTo>
                  <a:pt x="830310" y="706216"/>
                  <a:pt x="838208" y="708977"/>
                  <a:pt x="847271" y="714746"/>
                </a:cubicBezTo>
                <a:cubicBezTo>
                  <a:pt x="845303" y="720373"/>
                  <a:pt x="842526" y="728318"/>
                  <a:pt x="840443" y="734277"/>
                </a:cubicBezTo>
                <a:cubicBezTo>
                  <a:pt x="827425" y="720808"/>
                  <a:pt x="814407" y="707343"/>
                  <a:pt x="801603" y="694323"/>
                </a:cubicBezTo>
                <a:cubicBezTo>
                  <a:pt x="805789" y="691328"/>
                  <a:pt x="809509" y="691515"/>
                  <a:pt x="812835" y="692956"/>
                </a:cubicBezTo>
                <a:close/>
                <a:moveTo>
                  <a:pt x="1462972" y="692952"/>
                </a:moveTo>
                <a:cubicBezTo>
                  <a:pt x="1466921" y="694334"/>
                  <a:pt x="1468209" y="696998"/>
                  <a:pt x="1472163" y="698381"/>
                </a:cubicBezTo>
                <a:cubicBezTo>
                  <a:pt x="1476708" y="704404"/>
                  <a:pt x="1483920" y="709140"/>
                  <a:pt x="1489158" y="713187"/>
                </a:cubicBezTo>
                <a:cubicBezTo>
                  <a:pt x="1481457" y="719358"/>
                  <a:pt x="1475012" y="718767"/>
                  <a:pt x="1469010" y="716115"/>
                </a:cubicBezTo>
                <a:cubicBezTo>
                  <a:pt x="1463007" y="713462"/>
                  <a:pt x="1457449" y="708750"/>
                  <a:pt x="1451520" y="706677"/>
                </a:cubicBezTo>
                <a:cubicBezTo>
                  <a:pt x="1455567" y="701444"/>
                  <a:pt x="1459613" y="696210"/>
                  <a:pt x="1462972" y="692952"/>
                </a:cubicBezTo>
                <a:close/>
                <a:moveTo>
                  <a:pt x="868935" y="691115"/>
                </a:moveTo>
                <a:cubicBezTo>
                  <a:pt x="872397" y="699022"/>
                  <a:pt x="873858" y="708459"/>
                  <a:pt x="877319" y="716367"/>
                </a:cubicBezTo>
                <a:cubicBezTo>
                  <a:pt x="869812" y="713744"/>
                  <a:pt x="861981" y="711006"/>
                  <a:pt x="856107" y="708951"/>
                </a:cubicBezTo>
                <a:cubicBezTo>
                  <a:pt x="860153" y="703669"/>
                  <a:pt x="864891" y="696398"/>
                  <a:pt x="868935" y="691115"/>
                </a:cubicBezTo>
                <a:close/>
                <a:moveTo>
                  <a:pt x="568744" y="686425"/>
                </a:moveTo>
                <a:lnTo>
                  <a:pt x="568578" y="686676"/>
                </a:lnTo>
                <a:cubicBezTo>
                  <a:pt x="567991" y="687561"/>
                  <a:pt x="567694" y="688004"/>
                  <a:pt x="568137" y="687340"/>
                </a:cubicBezTo>
                <a:close/>
                <a:moveTo>
                  <a:pt x="1327637" y="686155"/>
                </a:moveTo>
                <a:cubicBezTo>
                  <a:pt x="1335570" y="688930"/>
                  <a:pt x="1336828" y="698065"/>
                  <a:pt x="1344762" y="700839"/>
                </a:cubicBezTo>
                <a:cubicBezTo>
                  <a:pt x="1348730" y="702226"/>
                  <a:pt x="1352698" y="703614"/>
                  <a:pt x="1356663" y="704999"/>
                </a:cubicBezTo>
                <a:cubicBezTo>
                  <a:pt x="1354631" y="710812"/>
                  <a:pt x="1351922" y="718561"/>
                  <a:pt x="1349890" y="724372"/>
                </a:cubicBezTo>
                <a:cubicBezTo>
                  <a:pt x="1344616" y="720356"/>
                  <a:pt x="1306303" y="702613"/>
                  <a:pt x="1327637" y="686155"/>
                </a:cubicBezTo>
                <a:close/>
                <a:moveTo>
                  <a:pt x="848278" y="684711"/>
                </a:moveTo>
                <a:cubicBezTo>
                  <a:pt x="851354" y="684963"/>
                  <a:pt x="854175" y="685949"/>
                  <a:pt x="856993" y="686934"/>
                </a:cubicBezTo>
                <a:cubicBezTo>
                  <a:pt x="856309" y="688891"/>
                  <a:pt x="854941" y="692805"/>
                  <a:pt x="853573" y="696720"/>
                </a:cubicBezTo>
                <a:cubicBezTo>
                  <a:pt x="848617" y="692791"/>
                  <a:pt x="843660" y="688861"/>
                  <a:pt x="838022" y="686890"/>
                </a:cubicBezTo>
                <a:cubicBezTo>
                  <a:pt x="841868" y="684940"/>
                  <a:pt x="845201" y="684459"/>
                  <a:pt x="848278" y="684711"/>
                </a:cubicBezTo>
                <a:close/>
                <a:moveTo>
                  <a:pt x="570322" y="684050"/>
                </a:moveTo>
                <a:lnTo>
                  <a:pt x="568744" y="686425"/>
                </a:lnTo>
                <a:lnTo>
                  <a:pt x="569405" y="685429"/>
                </a:lnTo>
                <a:close/>
                <a:moveTo>
                  <a:pt x="1359506" y="683488"/>
                </a:moveTo>
                <a:cubicBezTo>
                  <a:pt x="1362811" y="684123"/>
                  <a:pt x="1366149" y="686991"/>
                  <a:pt x="1369050" y="688006"/>
                </a:cubicBezTo>
                <a:cubicBezTo>
                  <a:pt x="1365428" y="698371"/>
                  <a:pt x="1359877" y="696785"/>
                  <a:pt x="1354880" y="694488"/>
                </a:cubicBezTo>
                <a:cubicBezTo>
                  <a:pt x="1353216" y="693722"/>
                  <a:pt x="1351610" y="692877"/>
                  <a:pt x="1350160" y="692371"/>
                </a:cubicBezTo>
                <a:cubicBezTo>
                  <a:pt x="1352929" y="684450"/>
                  <a:pt x="1356202" y="682853"/>
                  <a:pt x="1359506" y="683488"/>
                </a:cubicBezTo>
                <a:close/>
                <a:moveTo>
                  <a:pt x="683907" y="681390"/>
                </a:moveTo>
                <a:cubicBezTo>
                  <a:pt x="681285" y="688893"/>
                  <a:pt x="678572" y="690505"/>
                  <a:pt x="674746" y="689167"/>
                </a:cubicBezTo>
                <a:cubicBezTo>
                  <a:pt x="676797" y="683298"/>
                  <a:pt x="680081" y="680053"/>
                  <a:pt x="683907" y="681390"/>
                </a:cubicBezTo>
                <a:close/>
                <a:moveTo>
                  <a:pt x="559896" y="681052"/>
                </a:moveTo>
                <a:cubicBezTo>
                  <a:pt x="562862" y="681904"/>
                  <a:pt x="563084" y="688735"/>
                  <a:pt x="563505" y="687531"/>
                </a:cubicBezTo>
                <a:cubicBezTo>
                  <a:pt x="560878" y="688414"/>
                  <a:pt x="557975" y="683437"/>
                  <a:pt x="555907" y="682714"/>
                </a:cubicBezTo>
                <a:cubicBezTo>
                  <a:pt x="557614" y="681150"/>
                  <a:pt x="558908" y="680769"/>
                  <a:pt x="559896" y="681052"/>
                </a:cubicBezTo>
                <a:close/>
                <a:moveTo>
                  <a:pt x="1032" y="680308"/>
                </a:moveTo>
                <a:cubicBezTo>
                  <a:pt x="6287" y="677901"/>
                  <a:pt x="10219" y="679275"/>
                  <a:pt x="14150" y="680649"/>
                </a:cubicBezTo>
                <a:cubicBezTo>
                  <a:pt x="12167" y="686324"/>
                  <a:pt x="8218" y="691308"/>
                  <a:pt x="6234" y="696981"/>
                </a:cubicBezTo>
                <a:cubicBezTo>
                  <a:pt x="3627" y="691826"/>
                  <a:pt x="3644" y="685465"/>
                  <a:pt x="1032" y="680308"/>
                </a:cubicBezTo>
                <a:close/>
                <a:moveTo>
                  <a:pt x="826347" y="677695"/>
                </a:moveTo>
                <a:cubicBezTo>
                  <a:pt x="823609" y="685523"/>
                  <a:pt x="821010" y="686811"/>
                  <a:pt x="817182" y="685472"/>
                </a:cubicBezTo>
                <a:cubicBezTo>
                  <a:pt x="819919" y="677644"/>
                  <a:pt x="822517" y="676356"/>
                  <a:pt x="826347" y="677695"/>
                </a:cubicBezTo>
                <a:close/>
                <a:moveTo>
                  <a:pt x="875368" y="672271"/>
                </a:moveTo>
                <a:cubicBezTo>
                  <a:pt x="879198" y="673609"/>
                  <a:pt x="886536" y="676174"/>
                  <a:pt x="883261" y="685543"/>
                </a:cubicBezTo>
                <a:cubicBezTo>
                  <a:pt x="877518" y="683535"/>
                  <a:pt x="871437" y="683513"/>
                  <a:pt x="875368" y="672271"/>
                </a:cubicBezTo>
                <a:close/>
                <a:moveTo>
                  <a:pt x="586199" y="671697"/>
                </a:moveTo>
                <a:cubicBezTo>
                  <a:pt x="583453" y="679553"/>
                  <a:pt x="583346" y="686130"/>
                  <a:pt x="583241" y="692708"/>
                </a:cubicBezTo>
                <a:cubicBezTo>
                  <a:pt x="582555" y="694673"/>
                  <a:pt x="580026" y="695626"/>
                  <a:pt x="579340" y="697588"/>
                </a:cubicBezTo>
                <a:cubicBezTo>
                  <a:pt x="575325" y="702800"/>
                  <a:pt x="580608" y="700238"/>
                  <a:pt x="582563" y="700922"/>
                </a:cubicBezTo>
                <a:cubicBezTo>
                  <a:pt x="591063" y="695442"/>
                  <a:pt x="597875" y="706275"/>
                  <a:pt x="601680" y="714217"/>
                </a:cubicBezTo>
                <a:cubicBezTo>
                  <a:pt x="616317" y="741378"/>
                  <a:pt x="634967" y="763331"/>
                  <a:pt x="651914" y="789101"/>
                </a:cubicBezTo>
                <a:cubicBezTo>
                  <a:pt x="669308" y="814650"/>
                  <a:pt x="686258" y="840416"/>
                  <a:pt x="705488" y="866980"/>
                </a:cubicBezTo>
                <a:cubicBezTo>
                  <a:pt x="714471" y="878938"/>
                  <a:pt x="721613" y="889886"/>
                  <a:pt x="730268" y="901729"/>
                </a:cubicBezTo>
                <a:cubicBezTo>
                  <a:pt x="734760" y="907709"/>
                  <a:pt x="739251" y="913687"/>
                  <a:pt x="744427" y="917702"/>
                </a:cubicBezTo>
                <a:cubicBezTo>
                  <a:pt x="750187" y="926328"/>
                  <a:pt x="743635" y="926244"/>
                  <a:pt x="742156" y="936748"/>
                </a:cubicBezTo>
                <a:lnTo>
                  <a:pt x="742680" y="938103"/>
                </a:lnTo>
                <a:lnTo>
                  <a:pt x="752167" y="943238"/>
                </a:lnTo>
                <a:cubicBezTo>
                  <a:pt x="766109" y="953619"/>
                  <a:pt x="776462" y="969292"/>
                  <a:pt x="789338" y="982105"/>
                </a:cubicBezTo>
                <a:cubicBezTo>
                  <a:pt x="798264" y="989659"/>
                  <a:pt x="806502" y="999189"/>
                  <a:pt x="816122" y="1004768"/>
                </a:cubicBezTo>
                <a:lnTo>
                  <a:pt x="816757" y="1004771"/>
                </a:lnTo>
                <a:lnTo>
                  <a:pt x="817453" y="1003575"/>
                </a:lnTo>
                <a:cubicBezTo>
                  <a:pt x="818958" y="1002179"/>
                  <a:pt x="820660" y="1001676"/>
                  <a:pt x="822475" y="1002310"/>
                </a:cubicBezTo>
                <a:lnTo>
                  <a:pt x="821326" y="1004804"/>
                </a:lnTo>
                <a:lnTo>
                  <a:pt x="825017" y="1004829"/>
                </a:lnTo>
                <a:cubicBezTo>
                  <a:pt x="827726" y="1004391"/>
                  <a:pt x="830046" y="1004095"/>
                  <a:pt x="831591" y="1005743"/>
                </a:cubicBezTo>
                <a:cubicBezTo>
                  <a:pt x="833652" y="1006464"/>
                  <a:pt x="834333" y="1011135"/>
                  <a:pt x="838456" y="1012576"/>
                </a:cubicBezTo>
                <a:cubicBezTo>
                  <a:pt x="835013" y="1015806"/>
                  <a:pt x="831686" y="1018707"/>
                  <a:pt x="828934" y="1019961"/>
                </a:cubicBezTo>
                <a:cubicBezTo>
                  <a:pt x="854326" y="1053220"/>
                  <a:pt x="876145" y="1108836"/>
                  <a:pt x="923362" y="1099520"/>
                </a:cubicBezTo>
                <a:cubicBezTo>
                  <a:pt x="920600" y="1107421"/>
                  <a:pt x="918644" y="1113017"/>
                  <a:pt x="916699" y="1118580"/>
                </a:cubicBezTo>
                <a:cubicBezTo>
                  <a:pt x="918069" y="1121275"/>
                  <a:pt x="921502" y="1124694"/>
                  <a:pt x="923567" y="1125413"/>
                </a:cubicBezTo>
                <a:cubicBezTo>
                  <a:pt x="928026" y="1131407"/>
                  <a:pt x="933521" y="1135545"/>
                  <a:pt x="939016" y="1139683"/>
                </a:cubicBezTo>
                <a:cubicBezTo>
                  <a:pt x="943479" y="1143460"/>
                  <a:pt x="948114" y="1148403"/>
                  <a:pt x="952489" y="1154090"/>
                </a:cubicBezTo>
                <a:lnTo>
                  <a:pt x="956420" y="1160307"/>
                </a:lnTo>
                <a:lnTo>
                  <a:pt x="964408" y="1172942"/>
                </a:lnTo>
                <a:cubicBezTo>
                  <a:pt x="951093" y="1168287"/>
                  <a:pt x="938381" y="1161903"/>
                  <a:pt x="926145" y="1154244"/>
                </a:cubicBezTo>
                <a:lnTo>
                  <a:pt x="900184" y="1134920"/>
                </a:lnTo>
                <a:lnTo>
                  <a:pt x="900183" y="1134948"/>
                </a:lnTo>
                <a:cubicBezTo>
                  <a:pt x="900183" y="1134948"/>
                  <a:pt x="899501" y="1136905"/>
                  <a:pt x="898815" y="1138860"/>
                </a:cubicBezTo>
                <a:lnTo>
                  <a:pt x="898074" y="1133349"/>
                </a:lnTo>
                <a:lnTo>
                  <a:pt x="890741" y="1127889"/>
                </a:lnTo>
                <a:lnTo>
                  <a:pt x="889951" y="1127147"/>
                </a:lnTo>
                <a:lnTo>
                  <a:pt x="895470" y="1135109"/>
                </a:lnTo>
                <a:cubicBezTo>
                  <a:pt x="898007" y="1140405"/>
                  <a:pt x="906986" y="1152363"/>
                  <a:pt x="901714" y="1161173"/>
                </a:cubicBezTo>
                <a:cubicBezTo>
                  <a:pt x="897011" y="1168348"/>
                  <a:pt x="889298" y="1159038"/>
                  <a:pt x="885865" y="1168859"/>
                </a:cubicBezTo>
                <a:cubicBezTo>
                  <a:pt x="889773" y="1170227"/>
                  <a:pt x="892998" y="1173559"/>
                  <a:pt x="895533" y="1178853"/>
                </a:cubicBezTo>
                <a:cubicBezTo>
                  <a:pt x="890937" y="1179451"/>
                  <a:pt x="886340" y="1180049"/>
                  <a:pt x="882432" y="1178682"/>
                </a:cubicBezTo>
                <a:cubicBezTo>
                  <a:pt x="881639" y="1187222"/>
                  <a:pt x="883963" y="1205672"/>
                  <a:pt x="874084" y="1208831"/>
                </a:cubicBezTo>
                <a:cubicBezTo>
                  <a:pt x="872304" y="1209219"/>
                  <a:pt x="871219" y="1208794"/>
                  <a:pt x="870606" y="1207804"/>
                </a:cubicBezTo>
                <a:cubicBezTo>
                  <a:pt x="868763" y="1204836"/>
                  <a:pt x="871165" y="1196789"/>
                  <a:pt x="871759" y="1190382"/>
                </a:cubicBezTo>
                <a:cubicBezTo>
                  <a:pt x="870703" y="1174581"/>
                  <a:pt x="850943" y="1180899"/>
                  <a:pt x="858498" y="1159292"/>
                </a:cubicBezTo>
                <a:cubicBezTo>
                  <a:pt x="862406" y="1160659"/>
                  <a:pt x="867585" y="1164674"/>
                  <a:pt x="871019" y="1154851"/>
                </a:cubicBezTo>
                <a:cubicBezTo>
                  <a:pt x="869063" y="1154169"/>
                  <a:pt x="859871" y="1155362"/>
                  <a:pt x="863304" y="1145541"/>
                </a:cubicBezTo>
                <a:cubicBezTo>
                  <a:pt x="867891" y="1138695"/>
                  <a:pt x="865364" y="1139648"/>
                  <a:pt x="860293" y="1142650"/>
                </a:cubicBezTo>
                <a:cubicBezTo>
                  <a:pt x="847199" y="1148731"/>
                  <a:pt x="834786" y="1146593"/>
                  <a:pt x="822474" y="1137881"/>
                </a:cubicBezTo>
                <a:lnTo>
                  <a:pt x="817999" y="1133696"/>
                </a:lnTo>
                <a:lnTo>
                  <a:pt x="818792" y="1137292"/>
                </a:lnTo>
                <a:cubicBezTo>
                  <a:pt x="816296" y="1138615"/>
                  <a:pt x="813797" y="1139938"/>
                  <a:pt x="813797" y="1139938"/>
                </a:cubicBezTo>
                <a:cubicBezTo>
                  <a:pt x="813574" y="1137664"/>
                  <a:pt x="813634" y="1136037"/>
                  <a:pt x="814145" y="1134570"/>
                </a:cubicBezTo>
                <a:lnTo>
                  <a:pt x="816035" y="1131858"/>
                </a:lnTo>
                <a:lnTo>
                  <a:pt x="814002" y="1129960"/>
                </a:lnTo>
                <a:cubicBezTo>
                  <a:pt x="811022" y="1126713"/>
                  <a:pt x="807972" y="1122892"/>
                  <a:pt x="805093" y="1118578"/>
                </a:cubicBezTo>
                <a:cubicBezTo>
                  <a:pt x="802441" y="1113609"/>
                  <a:pt x="797950" y="1107629"/>
                  <a:pt x="792993" y="1110305"/>
                </a:cubicBezTo>
                <a:cubicBezTo>
                  <a:pt x="777946" y="1115701"/>
                  <a:pt x="771015" y="1091599"/>
                  <a:pt x="763302" y="1082288"/>
                </a:cubicBezTo>
                <a:cubicBezTo>
                  <a:pt x="775823" y="1077849"/>
                  <a:pt x="790298" y="1074092"/>
                  <a:pt x="803506" y="1067687"/>
                </a:cubicBezTo>
                <a:cubicBezTo>
                  <a:pt x="786803" y="1040170"/>
                  <a:pt x="770898" y="1010358"/>
                  <a:pt x="754636" y="982628"/>
                </a:cubicBezTo>
                <a:cubicBezTo>
                  <a:pt x="746339" y="968706"/>
                  <a:pt x="738045" y="954784"/>
                  <a:pt x="728369" y="938543"/>
                </a:cubicBezTo>
                <a:cubicBezTo>
                  <a:pt x="725652" y="934284"/>
                  <a:pt x="722709" y="928848"/>
                  <a:pt x="719223" y="924046"/>
                </a:cubicBezTo>
                <a:lnTo>
                  <a:pt x="715558" y="920892"/>
                </a:lnTo>
                <a:lnTo>
                  <a:pt x="713465" y="921533"/>
                </a:lnTo>
                <a:lnTo>
                  <a:pt x="713949" y="919509"/>
                </a:lnTo>
                <a:lnTo>
                  <a:pt x="706820" y="913372"/>
                </a:lnTo>
                <a:cubicBezTo>
                  <a:pt x="707295" y="924560"/>
                  <a:pt x="705131" y="937031"/>
                  <a:pt x="705035" y="949857"/>
                </a:cubicBezTo>
                <a:cubicBezTo>
                  <a:pt x="697795" y="951735"/>
                  <a:pt x="689290" y="950966"/>
                  <a:pt x="680098" y="952163"/>
                </a:cubicBezTo>
                <a:cubicBezTo>
                  <a:pt x="683532" y="942340"/>
                  <a:pt x="686851" y="932845"/>
                  <a:pt x="690286" y="923022"/>
                </a:cubicBezTo>
                <a:cubicBezTo>
                  <a:pt x="684419" y="920971"/>
                  <a:pt x="676390" y="931392"/>
                  <a:pt x="670527" y="929342"/>
                </a:cubicBezTo>
                <a:cubicBezTo>
                  <a:pt x="660751" y="925923"/>
                  <a:pt x="657380" y="911518"/>
                  <a:pt x="650932" y="904856"/>
                </a:cubicBezTo>
                <a:cubicBezTo>
                  <a:pt x="656162" y="900622"/>
                  <a:pt x="658571" y="895561"/>
                  <a:pt x="659093" y="890779"/>
                </a:cubicBezTo>
                <a:lnTo>
                  <a:pt x="657874" y="885975"/>
                </a:lnTo>
                <a:lnTo>
                  <a:pt x="655944" y="878363"/>
                </a:lnTo>
                <a:cubicBezTo>
                  <a:pt x="651322" y="872109"/>
                  <a:pt x="642897" y="871367"/>
                  <a:pt x="638147" y="884955"/>
                </a:cubicBezTo>
                <a:cubicBezTo>
                  <a:pt x="644013" y="887007"/>
                  <a:pt x="653204" y="885811"/>
                  <a:pt x="654367" y="895035"/>
                </a:cubicBezTo>
                <a:cubicBezTo>
                  <a:pt x="638412" y="909298"/>
                  <a:pt x="627106" y="878890"/>
                  <a:pt x="616751" y="870862"/>
                </a:cubicBezTo>
                <a:cubicBezTo>
                  <a:pt x="623987" y="868984"/>
                  <a:pt x="631807" y="871716"/>
                  <a:pt x="635241" y="861895"/>
                </a:cubicBezTo>
                <a:cubicBezTo>
                  <a:pt x="623513" y="857795"/>
                  <a:pt x="625669" y="839075"/>
                  <a:pt x="621284" y="826521"/>
                </a:cubicBezTo>
                <a:cubicBezTo>
                  <a:pt x="617911" y="812113"/>
                  <a:pt x="610883" y="800839"/>
                  <a:pt x="601215" y="790845"/>
                </a:cubicBezTo>
                <a:cubicBezTo>
                  <a:pt x="581296" y="766247"/>
                  <a:pt x="554362" y="750214"/>
                  <a:pt x="534328" y="725942"/>
                </a:cubicBezTo>
                <a:cubicBezTo>
                  <a:pt x="539613" y="723382"/>
                  <a:pt x="541777" y="710911"/>
                  <a:pt x="547749" y="706385"/>
                </a:cubicBezTo>
                <a:lnTo>
                  <a:pt x="551354" y="705142"/>
                </a:lnTo>
                <a:lnTo>
                  <a:pt x="547921" y="701740"/>
                </a:lnTo>
                <a:cubicBezTo>
                  <a:pt x="550542" y="700554"/>
                  <a:pt x="553981" y="700178"/>
                  <a:pt x="556274" y="701506"/>
                </a:cubicBezTo>
                <a:lnTo>
                  <a:pt x="557559" y="703366"/>
                </a:lnTo>
                <a:lnTo>
                  <a:pt x="564177" y="703311"/>
                </a:lnTo>
                <a:cubicBezTo>
                  <a:pt x="565551" y="699383"/>
                  <a:pt x="564285" y="696735"/>
                  <a:pt x="563014" y="694087"/>
                </a:cubicBezTo>
                <a:cubicBezTo>
                  <a:pt x="564971" y="694771"/>
                  <a:pt x="567611" y="693489"/>
                  <a:pt x="568298" y="691525"/>
                </a:cubicBezTo>
                <a:lnTo>
                  <a:pt x="570494" y="683790"/>
                </a:lnTo>
                <a:lnTo>
                  <a:pt x="570670" y="683169"/>
                </a:lnTo>
                <a:cubicBezTo>
                  <a:pt x="571012" y="680626"/>
                  <a:pt x="570693" y="678402"/>
                  <a:pt x="569081" y="676733"/>
                </a:cubicBezTo>
                <a:cubicBezTo>
                  <a:pt x="576320" y="674856"/>
                  <a:pt x="580916" y="674257"/>
                  <a:pt x="586199" y="671697"/>
                </a:cubicBezTo>
                <a:close/>
                <a:moveTo>
                  <a:pt x="1312963" y="669679"/>
                </a:moveTo>
                <a:cubicBezTo>
                  <a:pt x="1318602" y="671650"/>
                  <a:pt x="1323681" y="675226"/>
                  <a:pt x="1328647" y="679122"/>
                </a:cubicBezTo>
                <a:cubicBezTo>
                  <a:pt x="1326529" y="682166"/>
                  <a:pt x="1324606" y="683518"/>
                  <a:pt x="1322881" y="683734"/>
                </a:cubicBezTo>
                <a:cubicBezTo>
                  <a:pt x="1321590" y="683894"/>
                  <a:pt x="1320411" y="683413"/>
                  <a:pt x="1319346" y="682522"/>
                </a:cubicBezTo>
                <a:cubicBezTo>
                  <a:pt x="1316156" y="679849"/>
                  <a:pt x="1314004" y="673487"/>
                  <a:pt x="1312963" y="669679"/>
                </a:cubicBezTo>
                <a:close/>
                <a:moveTo>
                  <a:pt x="649670" y="667546"/>
                </a:moveTo>
                <a:cubicBezTo>
                  <a:pt x="652351" y="667353"/>
                  <a:pt x="654969" y="668833"/>
                  <a:pt x="656832" y="669484"/>
                </a:cubicBezTo>
                <a:cubicBezTo>
                  <a:pt x="652606" y="681577"/>
                  <a:pt x="645858" y="676955"/>
                  <a:pt x="642133" y="675653"/>
                </a:cubicBezTo>
                <a:cubicBezTo>
                  <a:pt x="644246" y="669606"/>
                  <a:pt x="646990" y="667739"/>
                  <a:pt x="649670" y="667546"/>
                </a:cubicBezTo>
                <a:close/>
                <a:moveTo>
                  <a:pt x="1434811" y="666907"/>
                </a:moveTo>
                <a:cubicBezTo>
                  <a:pt x="1440508" y="668898"/>
                  <a:pt x="1446540" y="671007"/>
                  <a:pt x="1452570" y="673114"/>
                </a:cubicBezTo>
                <a:cubicBezTo>
                  <a:pt x="1449747" y="681188"/>
                  <a:pt x="1448935" y="689962"/>
                  <a:pt x="1446113" y="698035"/>
                </a:cubicBezTo>
                <a:cubicBezTo>
                  <a:pt x="1440192" y="689169"/>
                  <a:pt x="1429167" y="683052"/>
                  <a:pt x="1434811" y="666907"/>
                </a:cubicBezTo>
                <a:close/>
                <a:moveTo>
                  <a:pt x="1491814" y="666791"/>
                </a:moveTo>
                <a:cubicBezTo>
                  <a:pt x="1495324" y="668064"/>
                  <a:pt x="1497275" y="671532"/>
                  <a:pt x="1494558" y="679311"/>
                </a:cubicBezTo>
                <a:cubicBezTo>
                  <a:pt x="1489611" y="675355"/>
                  <a:pt x="1484666" y="671395"/>
                  <a:pt x="1479722" y="667437"/>
                </a:cubicBezTo>
                <a:cubicBezTo>
                  <a:pt x="1483236" y="666437"/>
                  <a:pt x="1488304" y="665517"/>
                  <a:pt x="1491814" y="666791"/>
                </a:cubicBezTo>
                <a:close/>
                <a:moveTo>
                  <a:pt x="552389" y="666383"/>
                </a:moveTo>
                <a:cubicBezTo>
                  <a:pt x="556115" y="667686"/>
                  <a:pt x="557251" y="670416"/>
                  <a:pt x="560251" y="673799"/>
                </a:cubicBezTo>
                <a:cubicBezTo>
                  <a:pt x="557660" y="675229"/>
                  <a:pt x="555615" y="675097"/>
                  <a:pt x="553842" y="674186"/>
                </a:cubicBezTo>
                <a:cubicBezTo>
                  <a:pt x="552070" y="673275"/>
                  <a:pt x="550572" y="671586"/>
                  <a:pt x="549074" y="669892"/>
                </a:cubicBezTo>
                <a:cubicBezTo>
                  <a:pt x="549800" y="667811"/>
                  <a:pt x="552389" y="666383"/>
                  <a:pt x="552389" y="666383"/>
                </a:cubicBezTo>
                <a:close/>
                <a:moveTo>
                  <a:pt x="814137" y="662102"/>
                </a:moveTo>
                <a:cubicBezTo>
                  <a:pt x="813732" y="666631"/>
                  <a:pt x="813528" y="668893"/>
                  <a:pt x="812995" y="669582"/>
                </a:cubicBezTo>
                <a:cubicBezTo>
                  <a:pt x="812459" y="670270"/>
                  <a:pt x="811592" y="669383"/>
                  <a:pt x="809857" y="667609"/>
                </a:cubicBezTo>
                <a:cubicBezTo>
                  <a:pt x="810464" y="665877"/>
                  <a:pt x="813411" y="664185"/>
                  <a:pt x="814137" y="662102"/>
                </a:cubicBezTo>
                <a:close/>
                <a:moveTo>
                  <a:pt x="535912" y="662071"/>
                </a:moveTo>
                <a:cubicBezTo>
                  <a:pt x="533861" y="667943"/>
                  <a:pt x="530577" y="671185"/>
                  <a:pt x="526750" y="669849"/>
                </a:cubicBezTo>
                <a:cubicBezTo>
                  <a:pt x="529486" y="662021"/>
                  <a:pt x="532085" y="660733"/>
                  <a:pt x="535912" y="662071"/>
                </a:cubicBezTo>
                <a:close/>
                <a:moveTo>
                  <a:pt x="740911" y="657675"/>
                </a:moveTo>
                <a:cubicBezTo>
                  <a:pt x="740951" y="660760"/>
                  <a:pt x="740967" y="662303"/>
                  <a:pt x="740558" y="662674"/>
                </a:cubicBezTo>
                <a:cubicBezTo>
                  <a:pt x="740152" y="663042"/>
                  <a:pt x="739316" y="662240"/>
                  <a:pt x="737646" y="660629"/>
                </a:cubicBezTo>
                <a:cubicBezTo>
                  <a:pt x="740274" y="659500"/>
                  <a:pt x="740274" y="659500"/>
                  <a:pt x="740911" y="657675"/>
                </a:cubicBezTo>
                <a:close/>
                <a:moveTo>
                  <a:pt x="978323" y="657514"/>
                </a:moveTo>
                <a:cubicBezTo>
                  <a:pt x="986028" y="666826"/>
                  <a:pt x="993735" y="676134"/>
                  <a:pt x="1003396" y="686129"/>
                </a:cubicBezTo>
                <a:cubicBezTo>
                  <a:pt x="1007885" y="692107"/>
                  <a:pt x="1015012" y="696802"/>
                  <a:pt x="1017799" y="706600"/>
                </a:cubicBezTo>
                <a:cubicBezTo>
                  <a:pt x="1020123" y="704655"/>
                  <a:pt x="1021080" y="702372"/>
                  <a:pt x="1021159" y="699987"/>
                </a:cubicBezTo>
                <a:lnTo>
                  <a:pt x="1020590" y="697835"/>
                </a:lnTo>
                <a:lnTo>
                  <a:pt x="1018733" y="702076"/>
                </a:lnTo>
                <a:cubicBezTo>
                  <a:pt x="1017813" y="703126"/>
                  <a:pt x="1016825" y="702781"/>
                  <a:pt x="1015591" y="699971"/>
                </a:cubicBezTo>
                <a:cubicBezTo>
                  <a:pt x="1016774" y="699469"/>
                  <a:pt x="1017364" y="699219"/>
                  <a:pt x="1018101" y="698698"/>
                </a:cubicBezTo>
                <a:lnTo>
                  <a:pt x="1020317" y="696801"/>
                </a:lnTo>
                <a:lnTo>
                  <a:pt x="1019251" y="692774"/>
                </a:lnTo>
                <a:cubicBezTo>
                  <a:pt x="1016873" y="688082"/>
                  <a:pt x="1012929" y="683946"/>
                  <a:pt x="1011319" y="682280"/>
                </a:cubicBezTo>
                <a:cubicBezTo>
                  <a:pt x="1001657" y="672289"/>
                  <a:pt x="994058" y="656400"/>
                  <a:pt x="978323" y="657514"/>
                </a:cubicBezTo>
                <a:close/>
                <a:moveTo>
                  <a:pt x="1303260" y="654944"/>
                </a:moveTo>
                <a:cubicBezTo>
                  <a:pt x="1301207" y="660815"/>
                  <a:pt x="1298024" y="664095"/>
                  <a:pt x="1294395" y="662826"/>
                </a:cubicBezTo>
                <a:cubicBezTo>
                  <a:pt x="1297132" y="654998"/>
                  <a:pt x="1299632" y="653675"/>
                  <a:pt x="1303260" y="654944"/>
                </a:cubicBezTo>
                <a:close/>
                <a:moveTo>
                  <a:pt x="368725" y="653872"/>
                </a:moveTo>
                <a:cubicBezTo>
                  <a:pt x="365989" y="661699"/>
                  <a:pt x="363283" y="662950"/>
                  <a:pt x="359581" y="661655"/>
                </a:cubicBezTo>
                <a:cubicBezTo>
                  <a:pt x="361631" y="655785"/>
                  <a:pt x="364684" y="652459"/>
                  <a:pt x="368725" y="653872"/>
                </a:cubicBezTo>
                <a:close/>
                <a:moveTo>
                  <a:pt x="785676" y="652272"/>
                </a:moveTo>
                <a:cubicBezTo>
                  <a:pt x="793956" y="659506"/>
                  <a:pt x="802908" y="664807"/>
                  <a:pt x="809259" y="671368"/>
                </a:cubicBezTo>
                <a:cubicBezTo>
                  <a:pt x="805455" y="682246"/>
                  <a:pt x="800048" y="685544"/>
                  <a:pt x="795201" y="684191"/>
                </a:cubicBezTo>
                <a:cubicBezTo>
                  <a:pt x="787124" y="681941"/>
                  <a:pt x="780606" y="666776"/>
                  <a:pt x="785676" y="652272"/>
                </a:cubicBezTo>
                <a:close/>
                <a:moveTo>
                  <a:pt x="542589" y="651596"/>
                </a:moveTo>
                <a:cubicBezTo>
                  <a:pt x="546097" y="652823"/>
                  <a:pt x="549221" y="656178"/>
                  <a:pt x="552346" y="659532"/>
                </a:cubicBezTo>
                <a:cubicBezTo>
                  <a:pt x="549628" y="664235"/>
                  <a:pt x="546308" y="664771"/>
                  <a:pt x="544107" y="662870"/>
                </a:cubicBezTo>
                <a:cubicBezTo>
                  <a:pt x="541907" y="660970"/>
                  <a:pt x="540827" y="656635"/>
                  <a:pt x="542589" y="651596"/>
                </a:cubicBezTo>
                <a:close/>
                <a:moveTo>
                  <a:pt x="574525" y="651406"/>
                </a:moveTo>
                <a:cubicBezTo>
                  <a:pt x="572473" y="657276"/>
                  <a:pt x="569290" y="660555"/>
                  <a:pt x="565662" y="659287"/>
                </a:cubicBezTo>
                <a:cubicBezTo>
                  <a:pt x="568399" y="651460"/>
                  <a:pt x="570895" y="650137"/>
                  <a:pt x="574525" y="651406"/>
                </a:cubicBezTo>
                <a:close/>
                <a:moveTo>
                  <a:pt x="1647851" y="648073"/>
                </a:moveTo>
                <a:cubicBezTo>
                  <a:pt x="1651431" y="647343"/>
                  <a:pt x="1654804" y="648522"/>
                  <a:pt x="1658269" y="650228"/>
                </a:cubicBezTo>
                <a:cubicBezTo>
                  <a:pt x="1661735" y="651935"/>
                  <a:pt x="1665294" y="654169"/>
                  <a:pt x="1669241" y="655550"/>
                </a:cubicBezTo>
                <a:cubicBezTo>
                  <a:pt x="1669869" y="660093"/>
                  <a:pt x="1668522" y="663944"/>
                  <a:pt x="1669151" y="668485"/>
                </a:cubicBezTo>
                <a:cubicBezTo>
                  <a:pt x="1657933" y="668887"/>
                  <a:pt x="1649361" y="668052"/>
                  <a:pt x="1639147" y="666643"/>
                </a:cubicBezTo>
                <a:cubicBezTo>
                  <a:pt x="1641165" y="660864"/>
                  <a:pt x="1640582" y="649854"/>
                  <a:pt x="1647851" y="648073"/>
                </a:cubicBezTo>
                <a:close/>
                <a:moveTo>
                  <a:pt x="792331" y="639872"/>
                </a:moveTo>
                <a:cubicBezTo>
                  <a:pt x="799037" y="646637"/>
                  <a:pt x="805741" y="653400"/>
                  <a:pt x="812796" y="658076"/>
                </a:cubicBezTo>
                <a:cubicBezTo>
                  <a:pt x="809856" y="660273"/>
                  <a:pt x="807271" y="660981"/>
                  <a:pt x="805006" y="660621"/>
                </a:cubicBezTo>
                <a:cubicBezTo>
                  <a:pt x="798209" y="659538"/>
                  <a:pt x="794295" y="648847"/>
                  <a:pt x="792331" y="639872"/>
                </a:cubicBezTo>
                <a:close/>
                <a:moveTo>
                  <a:pt x="1409545" y="636907"/>
                </a:moveTo>
                <a:cubicBezTo>
                  <a:pt x="1414826" y="638707"/>
                  <a:pt x="1420017" y="643180"/>
                  <a:pt x="1423025" y="644232"/>
                </a:cubicBezTo>
                <a:cubicBezTo>
                  <a:pt x="1419941" y="653053"/>
                  <a:pt x="1414572" y="653924"/>
                  <a:pt x="1409220" y="652330"/>
                </a:cubicBezTo>
                <a:cubicBezTo>
                  <a:pt x="1403867" y="650733"/>
                  <a:pt x="1398532" y="646668"/>
                  <a:pt x="1395525" y="645616"/>
                </a:cubicBezTo>
                <a:cubicBezTo>
                  <a:pt x="1398894" y="635978"/>
                  <a:pt x="1404265" y="635106"/>
                  <a:pt x="1409545" y="636907"/>
                </a:cubicBezTo>
                <a:close/>
                <a:moveTo>
                  <a:pt x="1450981" y="631620"/>
                </a:moveTo>
                <a:cubicBezTo>
                  <a:pt x="1453408" y="631337"/>
                  <a:pt x="1456022" y="632817"/>
                  <a:pt x="1458893" y="633820"/>
                </a:cubicBezTo>
                <a:cubicBezTo>
                  <a:pt x="1454666" y="645913"/>
                  <a:pt x="1448032" y="641332"/>
                  <a:pt x="1444205" y="639994"/>
                </a:cubicBezTo>
                <a:cubicBezTo>
                  <a:pt x="1446319" y="633948"/>
                  <a:pt x="1448555" y="631902"/>
                  <a:pt x="1450981" y="631620"/>
                </a:cubicBezTo>
                <a:close/>
                <a:moveTo>
                  <a:pt x="728422" y="630640"/>
                </a:moveTo>
                <a:cubicBezTo>
                  <a:pt x="725687" y="638468"/>
                  <a:pt x="723188" y="639791"/>
                  <a:pt x="719560" y="638522"/>
                </a:cubicBezTo>
                <a:cubicBezTo>
                  <a:pt x="722296" y="630694"/>
                  <a:pt x="724795" y="629371"/>
                  <a:pt x="728422" y="630640"/>
                </a:cubicBezTo>
                <a:close/>
                <a:moveTo>
                  <a:pt x="843811" y="628844"/>
                </a:moveTo>
                <a:cubicBezTo>
                  <a:pt x="846832" y="632161"/>
                  <a:pt x="850556" y="633465"/>
                  <a:pt x="853577" y="636780"/>
                </a:cubicBezTo>
                <a:cubicBezTo>
                  <a:pt x="850885" y="641494"/>
                  <a:pt x="847591" y="641944"/>
                  <a:pt x="845397" y="640000"/>
                </a:cubicBezTo>
                <a:cubicBezTo>
                  <a:pt x="843204" y="638054"/>
                  <a:pt x="842108" y="633714"/>
                  <a:pt x="843811" y="628844"/>
                </a:cubicBezTo>
                <a:close/>
                <a:moveTo>
                  <a:pt x="618741" y="626331"/>
                </a:moveTo>
                <a:cubicBezTo>
                  <a:pt x="617788" y="629059"/>
                  <a:pt x="617311" y="630424"/>
                  <a:pt x="616645" y="630732"/>
                </a:cubicBezTo>
                <a:cubicBezTo>
                  <a:pt x="615982" y="631038"/>
                  <a:pt x="615125" y="630289"/>
                  <a:pt x="613416" y="628792"/>
                </a:cubicBezTo>
                <a:cubicBezTo>
                  <a:pt x="616079" y="627562"/>
                  <a:pt x="616079" y="627562"/>
                  <a:pt x="618741" y="626331"/>
                </a:cubicBezTo>
                <a:close/>
                <a:moveTo>
                  <a:pt x="1606973" y="625722"/>
                </a:moveTo>
                <a:cubicBezTo>
                  <a:pt x="1609540" y="625853"/>
                  <a:pt x="1612166" y="627312"/>
                  <a:pt x="1614028" y="627964"/>
                </a:cubicBezTo>
                <a:cubicBezTo>
                  <a:pt x="1610773" y="637271"/>
                  <a:pt x="1605858" y="633392"/>
                  <a:pt x="1600269" y="631437"/>
                </a:cubicBezTo>
                <a:cubicBezTo>
                  <a:pt x="1601897" y="626783"/>
                  <a:pt x="1604406" y="625589"/>
                  <a:pt x="1606973" y="625722"/>
                </a:cubicBezTo>
                <a:close/>
                <a:moveTo>
                  <a:pt x="530091" y="624534"/>
                </a:moveTo>
                <a:cubicBezTo>
                  <a:pt x="531835" y="631929"/>
                  <a:pt x="536214" y="637983"/>
                  <a:pt x="538661" y="643362"/>
                </a:cubicBezTo>
                <a:cubicBezTo>
                  <a:pt x="534805" y="642013"/>
                  <a:pt x="518149" y="633930"/>
                  <a:pt x="530091" y="624534"/>
                </a:cubicBezTo>
                <a:close/>
                <a:moveTo>
                  <a:pt x="457442" y="622549"/>
                </a:moveTo>
                <a:cubicBezTo>
                  <a:pt x="459525" y="624067"/>
                  <a:pt x="460406" y="627528"/>
                  <a:pt x="458440" y="633149"/>
                </a:cubicBezTo>
                <a:cubicBezTo>
                  <a:pt x="455370" y="629973"/>
                  <a:pt x="452299" y="626796"/>
                  <a:pt x="449227" y="623621"/>
                </a:cubicBezTo>
                <a:cubicBezTo>
                  <a:pt x="452074" y="621461"/>
                  <a:pt x="455360" y="621033"/>
                  <a:pt x="457442" y="622549"/>
                </a:cubicBezTo>
                <a:close/>
                <a:moveTo>
                  <a:pt x="237900" y="619483"/>
                </a:moveTo>
                <a:cubicBezTo>
                  <a:pt x="235164" y="627310"/>
                  <a:pt x="232565" y="628598"/>
                  <a:pt x="228737" y="627260"/>
                </a:cubicBezTo>
                <a:cubicBezTo>
                  <a:pt x="230789" y="621388"/>
                  <a:pt x="234072" y="618146"/>
                  <a:pt x="237900" y="619483"/>
                </a:cubicBezTo>
                <a:close/>
                <a:moveTo>
                  <a:pt x="1245841" y="617411"/>
                </a:moveTo>
                <a:cubicBezTo>
                  <a:pt x="1249417" y="616539"/>
                  <a:pt x="1252559" y="616841"/>
                  <a:pt x="1255402" y="617869"/>
                </a:cubicBezTo>
                <a:cubicBezTo>
                  <a:pt x="1263931" y="620949"/>
                  <a:pt x="1269771" y="630551"/>
                  <a:pt x="1276561" y="634516"/>
                </a:cubicBezTo>
                <a:cubicBezTo>
                  <a:pt x="1273316" y="634444"/>
                  <a:pt x="1270381" y="633948"/>
                  <a:pt x="1267645" y="633091"/>
                </a:cubicBezTo>
                <a:cubicBezTo>
                  <a:pt x="1259448" y="630523"/>
                  <a:pt x="1253096" y="624723"/>
                  <a:pt x="1245841" y="617411"/>
                </a:cubicBezTo>
                <a:close/>
                <a:moveTo>
                  <a:pt x="1376080" y="617199"/>
                </a:moveTo>
                <a:cubicBezTo>
                  <a:pt x="1374076" y="622926"/>
                  <a:pt x="1370848" y="626336"/>
                  <a:pt x="1367220" y="625069"/>
                </a:cubicBezTo>
                <a:cubicBezTo>
                  <a:pt x="1369930" y="617318"/>
                  <a:pt x="1372452" y="615930"/>
                  <a:pt x="1376080" y="617199"/>
                </a:cubicBezTo>
                <a:close/>
                <a:moveTo>
                  <a:pt x="744829" y="616600"/>
                </a:moveTo>
                <a:cubicBezTo>
                  <a:pt x="747566" y="616244"/>
                  <a:pt x="750360" y="617220"/>
                  <a:pt x="752222" y="617872"/>
                </a:cubicBezTo>
                <a:cubicBezTo>
                  <a:pt x="748292" y="629114"/>
                  <a:pt x="743361" y="625287"/>
                  <a:pt x="737772" y="623333"/>
                </a:cubicBezTo>
                <a:cubicBezTo>
                  <a:pt x="739409" y="618649"/>
                  <a:pt x="742090" y="616958"/>
                  <a:pt x="744829" y="616600"/>
                </a:cubicBezTo>
                <a:close/>
                <a:moveTo>
                  <a:pt x="716465" y="615112"/>
                </a:moveTo>
                <a:cubicBezTo>
                  <a:pt x="720093" y="616381"/>
                  <a:pt x="720537" y="620929"/>
                  <a:pt x="718486" y="626799"/>
                </a:cubicBezTo>
                <a:cubicBezTo>
                  <a:pt x="714859" y="625532"/>
                  <a:pt x="713728" y="622941"/>
                  <a:pt x="716465" y="615112"/>
                </a:cubicBezTo>
                <a:close/>
                <a:moveTo>
                  <a:pt x="608236" y="611328"/>
                </a:moveTo>
                <a:cubicBezTo>
                  <a:pt x="612129" y="612687"/>
                  <a:pt x="613370" y="615383"/>
                  <a:pt x="616554" y="618759"/>
                </a:cubicBezTo>
                <a:cubicBezTo>
                  <a:pt x="613820" y="623457"/>
                  <a:pt x="610860" y="624119"/>
                  <a:pt x="609023" y="622347"/>
                </a:cubicBezTo>
                <a:cubicBezTo>
                  <a:pt x="607187" y="620575"/>
                  <a:pt x="606474" y="616368"/>
                  <a:pt x="608236" y="611328"/>
                </a:cubicBezTo>
                <a:close/>
                <a:moveTo>
                  <a:pt x="446455" y="606633"/>
                </a:moveTo>
                <a:cubicBezTo>
                  <a:pt x="447633" y="609240"/>
                  <a:pt x="450677" y="612499"/>
                  <a:pt x="452538" y="613150"/>
                </a:cubicBezTo>
                <a:cubicBezTo>
                  <a:pt x="449650" y="615435"/>
                  <a:pt x="447616" y="615273"/>
                  <a:pt x="445924" y="614133"/>
                </a:cubicBezTo>
                <a:cubicBezTo>
                  <a:pt x="444232" y="612990"/>
                  <a:pt x="442882" y="610874"/>
                  <a:pt x="441362" y="609243"/>
                </a:cubicBezTo>
                <a:cubicBezTo>
                  <a:pt x="443226" y="609895"/>
                  <a:pt x="443909" y="607939"/>
                  <a:pt x="446455" y="606633"/>
                </a:cubicBezTo>
                <a:close/>
                <a:moveTo>
                  <a:pt x="1240452" y="600567"/>
                </a:moveTo>
                <a:cubicBezTo>
                  <a:pt x="1243656" y="603884"/>
                  <a:pt x="1246863" y="607201"/>
                  <a:pt x="1248126" y="609839"/>
                </a:cubicBezTo>
                <a:cubicBezTo>
                  <a:pt x="1247440" y="611795"/>
                  <a:pt x="1247440" y="611795"/>
                  <a:pt x="1244811" y="613073"/>
                </a:cubicBezTo>
                <a:cubicBezTo>
                  <a:pt x="1240920" y="611712"/>
                  <a:pt x="1237715" y="608395"/>
                  <a:pt x="1240452" y="600567"/>
                </a:cubicBezTo>
                <a:close/>
                <a:moveTo>
                  <a:pt x="515135" y="600408"/>
                </a:moveTo>
                <a:cubicBezTo>
                  <a:pt x="517286" y="601728"/>
                  <a:pt x="518294" y="604822"/>
                  <a:pt x="516586" y="609708"/>
                </a:cubicBezTo>
                <a:cubicBezTo>
                  <a:pt x="513568" y="606385"/>
                  <a:pt x="509842" y="605083"/>
                  <a:pt x="506824" y="601759"/>
                </a:cubicBezTo>
                <a:cubicBezTo>
                  <a:pt x="509689" y="599545"/>
                  <a:pt x="512983" y="599089"/>
                  <a:pt x="515135" y="600408"/>
                </a:cubicBezTo>
                <a:close/>
                <a:moveTo>
                  <a:pt x="1412349" y="597040"/>
                </a:moveTo>
                <a:cubicBezTo>
                  <a:pt x="1415029" y="596847"/>
                  <a:pt x="1417647" y="598327"/>
                  <a:pt x="1419509" y="598978"/>
                </a:cubicBezTo>
                <a:cubicBezTo>
                  <a:pt x="1415281" y="611072"/>
                  <a:pt x="1410398" y="607102"/>
                  <a:pt x="1404811" y="605149"/>
                </a:cubicBezTo>
                <a:cubicBezTo>
                  <a:pt x="1406924" y="599102"/>
                  <a:pt x="1409667" y="597234"/>
                  <a:pt x="1412349" y="597040"/>
                </a:cubicBezTo>
                <a:close/>
                <a:moveTo>
                  <a:pt x="436137" y="593298"/>
                </a:moveTo>
                <a:cubicBezTo>
                  <a:pt x="439176" y="596557"/>
                  <a:pt x="440355" y="599165"/>
                  <a:pt x="444081" y="600467"/>
                </a:cubicBezTo>
                <a:cubicBezTo>
                  <a:pt x="441191" y="602751"/>
                  <a:pt x="439158" y="602589"/>
                  <a:pt x="437466" y="601449"/>
                </a:cubicBezTo>
                <a:cubicBezTo>
                  <a:pt x="435774" y="600309"/>
                  <a:pt x="434425" y="598190"/>
                  <a:pt x="432906" y="596560"/>
                </a:cubicBezTo>
                <a:cubicBezTo>
                  <a:pt x="434768" y="597211"/>
                  <a:pt x="435452" y="595256"/>
                  <a:pt x="436137" y="593298"/>
                </a:cubicBezTo>
                <a:close/>
                <a:moveTo>
                  <a:pt x="1575922" y="591419"/>
                </a:moveTo>
                <a:cubicBezTo>
                  <a:pt x="1581246" y="595512"/>
                  <a:pt x="1592588" y="601709"/>
                  <a:pt x="1587024" y="617623"/>
                </a:cubicBezTo>
                <a:cubicBezTo>
                  <a:pt x="1579000" y="614817"/>
                  <a:pt x="1570973" y="612010"/>
                  <a:pt x="1562949" y="609205"/>
                </a:cubicBezTo>
                <a:cubicBezTo>
                  <a:pt x="1567042" y="603938"/>
                  <a:pt x="1571829" y="596684"/>
                  <a:pt x="1575922" y="591419"/>
                </a:cubicBezTo>
                <a:close/>
                <a:moveTo>
                  <a:pt x="966709" y="590764"/>
                </a:moveTo>
                <a:cubicBezTo>
                  <a:pt x="969884" y="593975"/>
                  <a:pt x="973713" y="595313"/>
                  <a:pt x="976567" y="598415"/>
                </a:cubicBezTo>
                <a:cubicBezTo>
                  <a:pt x="974787" y="600948"/>
                  <a:pt x="971340" y="601845"/>
                  <a:pt x="968830" y="600705"/>
                </a:cubicBezTo>
                <a:cubicBezTo>
                  <a:pt x="966318" y="599564"/>
                  <a:pt x="964744" y="596387"/>
                  <a:pt x="966709" y="590764"/>
                </a:cubicBezTo>
                <a:close/>
                <a:moveTo>
                  <a:pt x="938413" y="584131"/>
                </a:moveTo>
                <a:cubicBezTo>
                  <a:pt x="942821" y="590093"/>
                  <a:pt x="949160" y="596729"/>
                  <a:pt x="956187" y="601397"/>
                </a:cubicBezTo>
                <a:cubicBezTo>
                  <a:pt x="953737" y="603763"/>
                  <a:pt x="951426" y="604567"/>
                  <a:pt x="949334" y="604267"/>
                </a:cubicBezTo>
                <a:cubicBezTo>
                  <a:pt x="943054" y="603366"/>
                  <a:pt x="938723" y="592527"/>
                  <a:pt x="938413" y="584131"/>
                </a:cubicBezTo>
                <a:close/>
                <a:moveTo>
                  <a:pt x="1220497" y="583864"/>
                </a:moveTo>
                <a:cubicBezTo>
                  <a:pt x="1226135" y="585835"/>
                  <a:pt x="1231774" y="587806"/>
                  <a:pt x="1237415" y="589778"/>
                </a:cubicBezTo>
                <a:cubicBezTo>
                  <a:pt x="1234696" y="597561"/>
                  <a:pt x="1224452" y="602714"/>
                  <a:pt x="1220694" y="601400"/>
                </a:cubicBezTo>
                <a:cubicBezTo>
                  <a:pt x="1217615" y="598140"/>
                  <a:pt x="1221016" y="588411"/>
                  <a:pt x="1220497" y="583864"/>
                </a:cubicBezTo>
                <a:close/>
                <a:moveTo>
                  <a:pt x="592012" y="582952"/>
                </a:moveTo>
                <a:cubicBezTo>
                  <a:pt x="589275" y="590779"/>
                  <a:pt x="586775" y="592101"/>
                  <a:pt x="583147" y="590833"/>
                </a:cubicBezTo>
                <a:cubicBezTo>
                  <a:pt x="585883" y="583004"/>
                  <a:pt x="588383" y="581682"/>
                  <a:pt x="592012" y="582952"/>
                </a:cubicBezTo>
                <a:close/>
                <a:moveTo>
                  <a:pt x="1113255" y="577173"/>
                </a:moveTo>
                <a:cubicBezTo>
                  <a:pt x="1116298" y="580432"/>
                  <a:pt x="1119337" y="583691"/>
                  <a:pt x="1123063" y="584994"/>
                </a:cubicBezTo>
                <a:cubicBezTo>
                  <a:pt x="1120175" y="587279"/>
                  <a:pt x="1116868" y="587768"/>
                  <a:pt x="1114710" y="586467"/>
                </a:cubicBezTo>
                <a:cubicBezTo>
                  <a:pt x="1112552" y="585162"/>
                  <a:pt x="1111544" y="582065"/>
                  <a:pt x="1113255" y="577173"/>
                </a:cubicBezTo>
                <a:close/>
                <a:moveTo>
                  <a:pt x="426822" y="577084"/>
                </a:moveTo>
                <a:cubicBezTo>
                  <a:pt x="429843" y="580401"/>
                  <a:pt x="432864" y="583722"/>
                  <a:pt x="436589" y="585023"/>
                </a:cubicBezTo>
                <a:cubicBezTo>
                  <a:pt x="433899" y="589736"/>
                  <a:pt x="430574" y="590271"/>
                  <a:pt x="428365" y="588366"/>
                </a:cubicBezTo>
                <a:cubicBezTo>
                  <a:pt x="426158" y="586465"/>
                  <a:pt x="425060" y="582124"/>
                  <a:pt x="426822" y="577084"/>
                </a:cubicBezTo>
                <a:close/>
                <a:moveTo>
                  <a:pt x="497037" y="572038"/>
                </a:moveTo>
                <a:cubicBezTo>
                  <a:pt x="499502" y="571770"/>
                  <a:pt x="502118" y="573250"/>
                  <a:pt x="504830" y="574198"/>
                </a:cubicBezTo>
                <a:cubicBezTo>
                  <a:pt x="500604" y="586290"/>
                  <a:pt x="493969" y="581710"/>
                  <a:pt x="490141" y="580370"/>
                </a:cubicBezTo>
                <a:cubicBezTo>
                  <a:pt x="492254" y="574324"/>
                  <a:pt x="494571" y="572307"/>
                  <a:pt x="497037" y="572038"/>
                </a:cubicBezTo>
                <a:close/>
                <a:moveTo>
                  <a:pt x="750567" y="568546"/>
                </a:moveTo>
                <a:cubicBezTo>
                  <a:pt x="748446" y="574613"/>
                  <a:pt x="745235" y="577650"/>
                  <a:pt x="741407" y="576312"/>
                </a:cubicBezTo>
                <a:cubicBezTo>
                  <a:pt x="744235" y="568223"/>
                  <a:pt x="746737" y="567208"/>
                  <a:pt x="750567" y="568546"/>
                </a:cubicBezTo>
                <a:close/>
                <a:moveTo>
                  <a:pt x="1200552" y="564362"/>
                </a:moveTo>
                <a:cubicBezTo>
                  <a:pt x="1204249" y="565056"/>
                  <a:pt x="1207989" y="567929"/>
                  <a:pt x="1210860" y="568933"/>
                </a:cubicBezTo>
                <a:cubicBezTo>
                  <a:pt x="1208105" y="576811"/>
                  <a:pt x="1204456" y="578298"/>
                  <a:pt x="1200772" y="577562"/>
                </a:cubicBezTo>
                <a:cubicBezTo>
                  <a:pt x="1197090" y="576828"/>
                  <a:pt x="1193377" y="573873"/>
                  <a:pt x="1190507" y="572869"/>
                </a:cubicBezTo>
                <a:cubicBezTo>
                  <a:pt x="1193204" y="565155"/>
                  <a:pt x="1196857" y="563669"/>
                  <a:pt x="1200552" y="564362"/>
                </a:cubicBezTo>
                <a:close/>
                <a:moveTo>
                  <a:pt x="1368800" y="560105"/>
                </a:moveTo>
                <a:cubicBezTo>
                  <a:pt x="1372113" y="560718"/>
                  <a:pt x="1375472" y="563526"/>
                  <a:pt x="1378373" y="564541"/>
                </a:cubicBezTo>
                <a:cubicBezTo>
                  <a:pt x="1375660" y="572302"/>
                  <a:pt x="1372394" y="573881"/>
                  <a:pt x="1369081" y="573268"/>
                </a:cubicBezTo>
                <a:cubicBezTo>
                  <a:pt x="1365768" y="572653"/>
                  <a:pt x="1362409" y="569846"/>
                  <a:pt x="1359508" y="568832"/>
                </a:cubicBezTo>
                <a:cubicBezTo>
                  <a:pt x="1362223" y="561071"/>
                  <a:pt x="1365488" y="559491"/>
                  <a:pt x="1368800" y="560105"/>
                </a:cubicBezTo>
                <a:close/>
                <a:moveTo>
                  <a:pt x="397155" y="554174"/>
                </a:moveTo>
                <a:cubicBezTo>
                  <a:pt x="400273" y="553091"/>
                  <a:pt x="402904" y="553874"/>
                  <a:pt x="405192" y="555794"/>
                </a:cubicBezTo>
                <a:cubicBezTo>
                  <a:pt x="412052" y="561555"/>
                  <a:pt x="415815" y="577545"/>
                  <a:pt x="420353" y="584022"/>
                </a:cubicBezTo>
                <a:cubicBezTo>
                  <a:pt x="408230" y="579784"/>
                  <a:pt x="401514" y="566566"/>
                  <a:pt x="397155" y="554174"/>
                </a:cubicBezTo>
                <a:close/>
                <a:moveTo>
                  <a:pt x="657489" y="552369"/>
                </a:moveTo>
                <a:cubicBezTo>
                  <a:pt x="656034" y="556529"/>
                  <a:pt x="655307" y="558608"/>
                  <a:pt x="654538" y="559216"/>
                </a:cubicBezTo>
                <a:cubicBezTo>
                  <a:pt x="653768" y="559821"/>
                  <a:pt x="652954" y="558954"/>
                  <a:pt x="651331" y="557218"/>
                </a:cubicBezTo>
                <a:cubicBezTo>
                  <a:pt x="654045" y="555834"/>
                  <a:pt x="654773" y="553754"/>
                  <a:pt x="657489" y="552369"/>
                </a:cubicBezTo>
                <a:close/>
                <a:moveTo>
                  <a:pt x="1287845" y="543355"/>
                </a:moveTo>
                <a:cubicBezTo>
                  <a:pt x="1296324" y="544098"/>
                  <a:pt x="1304262" y="546318"/>
                  <a:pt x="1311657" y="549771"/>
                </a:cubicBezTo>
                <a:cubicBezTo>
                  <a:pt x="1333839" y="560128"/>
                  <a:pt x="1351121" y="581576"/>
                  <a:pt x="1363352" y="607506"/>
                </a:cubicBezTo>
                <a:cubicBezTo>
                  <a:pt x="1349164" y="598103"/>
                  <a:pt x="1334738" y="584176"/>
                  <a:pt x="1315143" y="583990"/>
                </a:cubicBezTo>
                <a:cubicBezTo>
                  <a:pt x="1310945" y="564755"/>
                  <a:pt x="1296758" y="555354"/>
                  <a:pt x="1287845" y="543355"/>
                </a:cubicBezTo>
                <a:close/>
                <a:moveTo>
                  <a:pt x="394624" y="541407"/>
                </a:moveTo>
                <a:cubicBezTo>
                  <a:pt x="396417" y="542583"/>
                  <a:pt x="397870" y="544737"/>
                  <a:pt x="399494" y="546404"/>
                </a:cubicBezTo>
                <a:cubicBezTo>
                  <a:pt x="397201" y="545600"/>
                  <a:pt x="396516" y="547558"/>
                  <a:pt x="395831" y="549516"/>
                </a:cubicBezTo>
                <a:cubicBezTo>
                  <a:pt x="392912" y="546298"/>
                  <a:pt x="391632" y="543654"/>
                  <a:pt x="387699" y="542281"/>
                </a:cubicBezTo>
                <a:cubicBezTo>
                  <a:pt x="390692" y="540032"/>
                  <a:pt x="392828" y="540230"/>
                  <a:pt x="394624" y="541407"/>
                </a:cubicBezTo>
                <a:close/>
                <a:moveTo>
                  <a:pt x="915055" y="540312"/>
                </a:moveTo>
                <a:cubicBezTo>
                  <a:pt x="919892" y="551063"/>
                  <a:pt x="924728" y="561813"/>
                  <a:pt x="929244" y="572451"/>
                </a:cubicBezTo>
                <a:cubicBezTo>
                  <a:pt x="923500" y="570444"/>
                  <a:pt x="917757" y="568435"/>
                  <a:pt x="912334" y="566539"/>
                </a:cubicBezTo>
                <a:cubicBezTo>
                  <a:pt x="913240" y="557797"/>
                  <a:pt x="912234" y="548386"/>
                  <a:pt x="915055" y="540312"/>
                </a:cubicBezTo>
                <a:close/>
                <a:moveTo>
                  <a:pt x="1210326" y="538325"/>
                </a:moveTo>
                <a:cubicBezTo>
                  <a:pt x="1212434" y="539850"/>
                  <a:pt x="1213367" y="543331"/>
                  <a:pt x="1211728" y="548015"/>
                </a:cubicBezTo>
                <a:cubicBezTo>
                  <a:pt x="1208219" y="546788"/>
                  <a:pt x="1204726" y="543465"/>
                  <a:pt x="1201871" y="540363"/>
                </a:cubicBezTo>
                <a:cubicBezTo>
                  <a:pt x="1204936" y="537229"/>
                  <a:pt x="1208220" y="536799"/>
                  <a:pt x="1210326" y="538325"/>
                </a:cubicBezTo>
                <a:close/>
                <a:moveTo>
                  <a:pt x="588563" y="528273"/>
                </a:moveTo>
                <a:cubicBezTo>
                  <a:pt x="587109" y="532433"/>
                  <a:pt x="586383" y="534512"/>
                  <a:pt x="585617" y="535123"/>
                </a:cubicBezTo>
                <a:cubicBezTo>
                  <a:pt x="584851" y="535728"/>
                  <a:pt x="584044" y="534863"/>
                  <a:pt x="582433" y="533133"/>
                </a:cubicBezTo>
                <a:cubicBezTo>
                  <a:pt x="584956" y="531681"/>
                  <a:pt x="585684" y="529601"/>
                  <a:pt x="588563" y="528273"/>
                </a:cubicBezTo>
                <a:close/>
                <a:moveTo>
                  <a:pt x="386035" y="527057"/>
                </a:moveTo>
                <a:cubicBezTo>
                  <a:pt x="387830" y="528234"/>
                  <a:pt x="389282" y="530389"/>
                  <a:pt x="390905" y="532053"/>
                </a:cubicBezTo>
                <a:cubicBezTo>
                  <a:pt x="390905" y="532053"/>
                  <a:pt x="388256" y="533325"/>
                  <a:pt x="387571" y="535282"/>
                </a:cubicBezTo>
                <a:cubicBezTo>
                  <a:pt x="384324" y="531950"/>
                  <a:pt x="383042" y="529305"/>
                  <a:pt x="379111" y="527930"/>
                </a:cubicBezTo>
                <a:cubicBezTo>
                  <a:pt x="382104" y="525682"/>
                  <a:pt x="384240" y="525880"/>
                  <a:pt x="386035" y="527057"/>
                </a:cubicBezTo>
                <a:close/>
                <a:moveTo>
                  <a:pt x="721770" y="524450"/>
                </a:moveTo>
                <a:cubicBezTo>
                  <a:pt x="720316" y="528609"/>
                  <a:pt x="719588" y="530690"/>
                  <a:pt x="718790" y="531286"/>
                </a:cubicBezTo>
                <a:cubicBezTo>
                  <a:pt x="717993" y="531882"/>
                  <a:pt x="717124" y="530996"/>
                  <a:pt x="715391" y="529222"/>
                </a:cubicBezTo>
                <a:cubicBezTo>
                  <a:pt x="718216" y="527874"/>
                  <a:pt x="718216" y="527874"/>
                  <a:pt x="721770" y="524450"/>
                </a:cubicBezTo>
                <a:close/>
                <a:moveTo>
                  <a:pt x="1035699" y="522506"/>
                </a:moveTo>
                <a:cubicBezTo>
                  <a:pt x="1057191" y="530019"/>
                  <a:pt x="1068924" y="551853"/>
                  <a:pt x="1085007" y="568558"/>
                </a:cubicBezTo>
                <a:cubicBezTo>
                  <a:pt x="1093394" y="575924"/>
                  <a:pt x="1101091" y="585265"/>
                  <a:pt x="1110171" y="590655"/>
                </a:cubicBezTo>
                <a:cubicBezTo>
                  <a:pt x="1116030" y="592704"/>
                  <a:pt x="1122011" y="588145"/>
                  <a:pt x="1124901" y="591373"/>
                </a:cubicBezTo>
                <a:cubicBezTo>
                  <a:pt x="1126856" y="592056"/>
                  <a:pt x="1127428" y="596688"/>
                  <a:pt x="1131336" y="598054"/>
                </a:cubicBezTo>
                <a:cubicBezTo>
                  <a:pt x="1128002" y="601321"/>
                  <a:pt x="1124782" y="604260"/>
                  <a:pt x="1122137" y="605552"/>
                </a:cubicBezTo>
                <a:cubicBezTo>
                  <a:pt x="1145800" y="638206"/>
                  <a:pt x="1165692" y="693149"/>
                  <a:pt x="1210856" y="683116"/>
                </a:cubicBezTo>
                <a:cubicBezTo>
                  <a:pt x="1208095" y="691016"/>
                  <a:pt x="1206138" y="696613"/>
                  <a:pt x="1204194" y="702177"/>
                </a:cubicBezTo>
                <a:cubicBezTo>
                  <a:pt x="1205456" y="704834"/>
                  <a:pt x="1208673" y="708176"/>
                  <a:pt x="1210627" y="708860"/>
                </a:cubicBezTo>
                <a:cubicBezTo>
                  <a:pt x="1214782" y="714744"/>
                  <a:pt x="1219952" y="718768"/>
                  <a:pt x="1225122" y="722794"/>
                </a:cubicBezTo>
                <a:cubicBezTo>
                  <a:pt x="1229318" y="726477"/>
                  <a:pt x="1233652" y="731317"/>
                  <a:pt x="1237732" y="736897"/>
                </a:cubicBezTo>
                <a:lnTo>
                  <a:pt x="1241377" y="743017"/>
                </a:lnTo>
                <a:lnTo>
                  <a:pt x="1248786" y="755448"/>
                </a:lnTo>
                <a:cubicBezTo>
                  <a:pt x="1198317" y="737804"/>
                  <a:pt x="1157513" y="692506"/>
                  <a:pt x="1118097" y="648471"/>
                </a:cubicBezTo>
                <a:cubicBezTo>
                  <a:pt x="1099121" y="628537"/>
                  <a:pt x="1079126" y="610465"/>
                  <a:pt x="1062471" y="589125"/>
                </a:cubicBezTo>
                <a:cubicBezTo>
                  <a:pt x="1055099" y="579898"/>
                  <a:pt x="1060508" y="564426"/>
                  <a:pt x="1054765" y="555770"/>
                </a:cubicBezTo>
                <a:cubicBezTo>
                  <a:pt x="1050403" y="543161"/>
                  <a:pt x="1040061" y="535114"/>
                  <a:pt x="1035699" y="522506"/>
                </a:cubicBezTo>
                <a:close/>
                <a:moveTo>
                  <a:pt x="1197471" y="520701"/>
                </a:moveTo>
                <a:cubicBezTo>
                  <a:pt x="1198046" y="525297"/>
                  <a:pt x="1201936" y="526656"/>
                  <a:pt x="1205143" y="529974"/>
                </a:cubicBezTo>
                <a:cubicBezTo>
                  <a:pt x="1204459" y="531930"/>
                  <a:pt x="1201831" y="533208"/>
                  <a:pt x="1201831" y="533208"/>
                </a:cubicBezTo>
                <a:cubicBezTo>
                  <a:pt x="1197940" y="531848"/>
                  <a:pt x="1194049" y="530488"/>
                  <a:pt x="1197471" y="520701"/>
                </a:cubicBezTo>
                <a:close/>
                <a:moveTo>
                  <a:pt x="1369977" y="519414"/>
                </a:moveTo>
                <a:cubicBezTo>
                  <a:pt x="1367923" y="525286"/>
                  <a:pt x="1364742" y="528565"/>
                  <a:pt x="1361116" y="527296"/>
                </a:cubicBezTo>
                <a:cubicBezTo>
                  <a:pt x="1363852" y="519470"/>
                  <a:pt x="1366350" y="518147"/>
                  <a:pt x="1369977" y="519414"/>
                </a:cubicBezTo>
                <a:close/>
                <a:moveTo>
                  <a:pt x="709323" y="513904"/>
                </a:moveTo>
                <a:cubicBezTo>
                  <a:pt x="710380" y="510880"/>
                  <a:pt x="712171" y="512072"/>
                  <a:pt x="713942" y="514104"/>
                </a:cubicBezTo>
                <a:cubicBezTo>
                  <a:pt x="715714" y="516138"/>
                  <a:pt x="717466" y="519012"/>
                  <a:pt x="718449" y="519356"/>
                </a:cubicBezTo>
                <a:cubicBezTo>
                  <a:pt x="717743" y="521371"/>
                  <a:pt x="715074" y="522698"/>
                  <a:pt x="715074" y="522698"/>
                </a:cubicBezTo>
                <a:cubicBezTo>
                  <a:pt x="714092" y="522356"/>
                  <a:pt x="711458" y="522002"/>
                  <a:pt x="709667" y="520809"/>
                </a:cubicBezTo>
                <a:cubicBezTo>
                  <a:pt x="707878" y="519618"/>
                  <a:pt x="706932" y="517590"/>
                  <a:pt x="709323" y="513904"/>
                </a:cubicBezTo>
                <a:close/>
                <a:moveTo>
                  <a:pt x="690847" y="513621"/>
                </a:moveTo>
                <a:lnTo>
                  <a:pt x="696319" y="516823"/>
                </a:lnTo>
                <a:lnTo>
                  <a:pt x="703294" y="518146"/>
                </a:lnTo>
                <a:lnTo>
                  <a:pt x="701946" y="520436"/>
                </a:lnTo>
                <a:lnTo>
                  <a:pt x="704559" y="523933"/>
                </a:lnTo>
                <a:lnTo>
                  <a:pt x="703677" y="518838"/>
                </a:lnTo>
                <a:cubicBezTo>
                  <a:pt x="704830" y="518075"/>
                  <a:pt x="706648" y="518710"/>
                  <a:pt x="707427" y="520149"/>
                </a:cubicBezTo>
                <a:lnTo>
                  <a:pt x="705440" y="525112"/>
                </a:lnTo>
                <a:lnTo>
                  <a:pt x="705649" y="525388"/>
                </a:lnTo>
                <a:cubicBezTo>
                  <a:pt x="706384" y="527424"/>
                  <a:pt x="706313" y="529630"/>
                  <a:pt x="704928" y="531938"/>
                </a:cubicBezTo>
                <a:cubicBezTo>
                  <a:pt x="703200" y="533564"/>
                  <a:pt x="701280" y="533732"/>
                  <a:pt x="699357" y="533023"/>
                </a:cubicBezTo>
                <a:cubicBezTo>
                  <a:pt x="696466" y="531960"/>
                  <a:pt x="693557" y="528931"/>
                  <a:pt x="691243" y="525911"/>
                </a:cubicBezTo>
                <a:lnTo>
                  <a:pt x="689830" y="523722"/>
                </a:lnTo>
                <a:lnTo>
                  <a:pt x="688895" y="523455"/>
                </a:lnTo>
                <a:lnTo>
                  <a:pt x="689343" y="522968"/>
                </a:lnTo>
                <a:lnTo>
                  <a:pt x="686695" y="518866"/>
                </a:lnTo>
                <a:cubicBezTo>
                  <a:pt x="687391" y="516877"/>
                  <a:pt x="690151" y="515610"/>
                  <a:pt x="690847" y="513621"/>
                </a:cubicBezTo>
                <a:close/>
                <a:moveTo>
                  <a:pt x="188892" y="506725"/>
                </a:moveTo>
                <a:cubicBezTo>
                  <a:pt x="186182" y="514475"/>
                  <a:pt x="181940" y="526608"/>
                  <a:pt x="176573" y="524733"/>
                </a:cubicBezTo>
                <a:cubicBezTo>
                  <a:pt x="179401" y="516644"/>
                  <a:pt x="181632" y="504187"/>
                  <a:pt x="188892" y="506725"/>
                </a:cubicBezTo>
                <a:close/>
                <a:moveTo>
                  <a:pt x="1152283" y="504234"/>
                </a:moveTo>
                <a:cubicBezTo>
                  <a:pt x="1156053" y="504714"/>
                  <a:pt x="1159934" y="507187"/>
                  <a:pt x="1162805" y="508191"/>
                </a:cubicBezTo>
                <a:cubicBezTo>
                  <a:pt x="1160026" y="516149"/>
                  <a:pt x="1156364" y="517659"/>
                  <a:pt x="1152679" y="516928"/>
                </a:cubicBezTo>
                <a:cubicBezTo>
                  <a:pt x="1148992" y="516197"/>
                  <a:pt x="1145287" y="513228"/>
                  <a:pt x="1142418" y="512225"/>
                </a:cubicBezTo>
                <a:cubicBezTo>
                  <a:pt x="1144851" y="505263"/>
                  <a:pt x="1148511" y="503753"/>
                  <a:pt x="1152283" y="504234"/>
                </a:cubicBezTo>
                <a:close/>
                <a:moveTo>
                  <a:pt x="679173" y="501415"/>
                </a:moveTo>
                <a:cubicBezTo>
                  <a:pt x="682451" y="504663"/>
                  <a:pt x="686382" y="506036"/>
                  <a:pt x="689657" y="509285"/>
                </a:cubicBezTo>
                <a:cubicBezTo>
                  <a:pt x="686709" y="511409"/>
                  <a:pt x="683106" y="512253"/>
                  <a:pt x="680731" y="511158"/>
                </a:cubicBezTo>
                <a:cubicBezTo>
                  <a:pt x="678355" y="510066"/>
                  <a:pt x="677209" y="507037"/>
                  <a:pt x="679173" y="501415"/>
                </a:cubicBezTo>
                <a:close/>
                <a:moveTo>
                  <a:pt x="754161" y="493912"/>
                </a:moveTo>
                <a:cubicBezTo>
                  <a:pt x="755109" y="495898"/>
                  <a:pt x="761812" y="502465"/>
                  <a:pt x="772142" y="511896"/>
                </a:cubicBezTo>
                <a:lnTo>
                  <a:pt x="810662" y="545973"/>
                </a:lnTo>
                <a:lnTo>
                  <a:pt x="811393" y="544282"/>
                </a:lnTo>
                <a:cubicBezTo>
                  <a:pt x="813368" y="541258"/>
                  <a:pt x="815831" y="539467"/>
                  <a:pt x="819103" y="540612"/>
                </a:cubicBezTo>
                <a:lnTo>
                  <a:pt x="815702" y="550344"/>
                </a:lnTo>
                <a:lnTo>
                  <a:pt x="860691" y="589118"/>
                </a:lnTo>
                <a:cubicBezTo>
                  <a:pt x="877048" y="603136"/>
                  <a:pt x="892785" y="616584"/>
                  <a:pt x="905784" y="627744"/>
                </a:cubicBezTo>
                <a:cubicBezTo>
                  <a:pt x="927060" y="648414"/>
                  <a:pt x="952349" y="663872"/>
                  <a:pt x="968710" y="691277"/>
                </a:cubicBezTo>
                <a:cubicBezTo>
                  <a:pt x="976021" y="704859"/>
                  <a:pt x="984740" y="717279"/>
                  <a:pt x="994222" y="728312"/>
                </a:cubicBezTo>
                <a:lnTo>
                  <a:pt x="995667" y="729691"/>
                </a:lnTo>
                <a:lnTo>
                  <a:pt x="1004140" y="728516"/>
                </a:lnTo>
                <a:lnTo>
                  <a:pt x="999627" y="733472"/>
                </a:lnTo>
                <a:lnTo>
                  <a:pt x="1006654" y="740183"/>
                </a:lnTo>
                <a:lnTo>
                  <a:pt x="1024287" y="757016"/>
                </a:lnTo>
                <a:cubicBezTo>
                  <a:pt x="1029096" y="743261"/>
                  <a:pt x="1016689" y="741128"/>
                  <a:pt x="1012202" y="735149"/>
                </a:cubicBezTo>
                <a:cubicBezTo>
                  <a:pt x="1002539" y="725157"/>
                  <a:pt x="997220" y="710064"/>
                  <a:pt x="987559" y="700071"/>
                </a:cubicBezTo>
                <a:cubicBezTo>
                  <a:pt x="982212" y="694986"/>
                  <a:pt x="977228" y="689315"/>
                  <a:pt x="972514" y="683205"/>
                </a:cubicBezTo>
                <a:lnTo>
                  <a:pt x="969387" y="678665"/>
                </a:lnTo>
                <a:lnTo>
                  <a:pt x="969284" y="683782"/>
                </a:lnTo>
                <a:cubicBezTo>
                  <a:pt x="965987" y="687388"/>
                  <a:pt x="966671" y="685430"/>
                  <a:pt x="963841" y="681878"/>
                </a:cubicBezTo>
                <a:cubicBezTo>
                  <a:pt x="965032" y="681380"/>
                  <a:pt x="966084" y="681292"/>
                  <a:pt x="967005" y="680835"/>
                </a:cubicBezTo>
                <a:lnTo>
                  <a:pt x="969019" y="678128"/>
                </a:lnTo>
                <a:lnTo>
                  <a:pt x="959077" y="663697"/>
                </a:lnTo>
                <a:cubicBezTo>
                  <a:pt x="950530" y="650003"/>
                  <a:pt x="942665" y="635125"/>
                  <a:pt x="934724" y="620220"/>
                </a:cubicBezTo>
                <a:cubicBezTo>
                  <a:pt x="941269" y="620303"/>
                  <a:pt x="948398" y="625000"/>
                  <a:pt x="955035" y="612285"/>
                </a:cubicBezTo>
                <a:cubicBezTo>
                  <a:pt x="956983" y="606716"/>
                  <a:pt x="959623" y="605435"/>
                  <a:pt x="963529" y="606801"/>
                </a:cubicBezTo>
                <a:cubicBezTo>
                  <a:pt x="971345" y="609534"/>
                  <a:pt x="973895" y="621049"/>
                  <a:pt x="980811" y="625306"/>
                </a:cubicBezTo>
                <a:cubicBezTo>
                  <a:pt x="982404" y="620750"/>
                  <a:pt x="981161" y="618294"/>
                  <a:pt x="979249" y="616064"/>
                </a:cubicBezTo>
                <a:lnTo>
                  <a:pt x="976272" y="612789"/>
                </a:lnTo>
                <a:lnTo>
                  <a:pt x="972082" y="613424"/>
                </a:lnTo>
                <a:cubicBezTo>
                  <a:pt x="971469" y="612998"/>
                  <a:pt x="971380" y="612036"/>
                  <a:pt x="970941" y="610869"/>
                </a:cubicBezTo>
                <a:cubicBezTo>
                  <a:pt x="972011" y="610231"/>
                  <a:pt x="972704" y="609460"/>
                  <a:pt x="973464" y="609472"/>
                </a:cubicBezTo>
                <a:lnTo>
                  <a:pt x="975932" y="612264"/>
                </a:lnTo>
                <a:lnTo>
                  <a:pt x="973659" y="608137"/>
                </a:lnTo>
                <a:cubicBezTo>
                  <a:pt x="982955" y="600361"/>
                  <a:pt x="989288" y="613601"/>
                  <a:pt x="993776" y="619581"/>
                </a:cubicBezTo>
                <a:cubicBezTo>
                  <a:pt x="1001597" y="628563"/>
                  <a:pt x="1010115" y="635550"/>
                  <a:pt x="1017822" y="644861"/>
                </a:cubicBezTo>
                <a:cubicBezTo>
                  <a:pt x="1034866" y="664051"/>
                  <a:pt x="1052234" y="683354"/>
                  <a:pt x="1069601" y="702656"/>
                </a:cubicBezTo>
                <a:cubicBezTo>
                  <a:pt x="1104128" y="740823"/>
                  <a:pt x="1138536" y="779316"/>
                  <a:pt x="1175914" y="816640"/>
                </a:cubicBezTo>
                <a:cubicBezTo>
                  <a:pt x="1211124" y="852838"/>
                  <a:pt x="1246802" y="893981"/>
                  <a:pt x="1287612" y="921480"/>
                </a:cubicBezTo>
                <a:cubicBezTo>
                  <a:pt x="1295681" y="928711"/>
                  <a:pt x="1308090" y="930844"/>
                  <a:pt x="1315109" y="942120"/>
                </a:cubicBezTo>
                <a:cubicBezTo>
                  <a:pt x="1321665" y="948454"/>
                  <a:pt x="1318811" y="962892"/>
                  <a:pt x="1323297" y="968872"/>
                </a:cubicBezTo>
                <a:cubicBezTo>
                  <a:pt x="1326410" y="978782"/>
                  <a:pt x="1335126" y="966392"/>
                  <a:pt x="1341673" y="966475"/>
                </a:cubicBezTo>
                <a:cubicBezTo>
                  <a:pt x="1347896" y="966444"/>
                  <a:pt x="1424277" y="1041662"/>
                  <a:pt x="1435205" y="1054303"/>
                </a:cubicBezTo>
                <a:cubicBezTo>
                  <a:pt x="1441759" y="1060638"/>
                  <a:pt x="1444184" y="1072514"/>
                  <a:pt x="1449613" y="1081027"/>
                </a:cubicBezTo>
                <a:cubicBezTo>
                  <a:pt x="1452834" y="1084359"/>
                  <a:pt x="1461335" y="1085126"/>
                  <a:pt x="1457213" y="1096915"/>
                </a:cubicBezTo>
                <a:cubicBezTo>
                  <a:pt x="1450377" y="1094526"/>
                  <a:pt x="1443962" y="1091181"/>
                  <a:pt x="1438051" y="1087184"/>
                </a:cubicBezTo>
                <a:lnTo>
                  <a:pt x="1435626" y="1085136"/>
                </a:lnTo>
                <a:lnTo>
                  <a:pt x="1435217" y="1089460"/>
                </a:lnTo>
                <a:cubicBezTo>
                  <a:pt x="1434174" y="1090262"/>
                  <a:pt x="1432814" y="1089788"/>
                  <a:pt x="1432784" y="1087444"/>
                </a:cubicBezTo>
                <a:cubicBezTo>
                  <a:pt x="1433904" y="1086668"/>
                  <a:pt x="1434465" y="1086279"/>
                  <a:pt x="1434835" y="1085826"/>
                </a:cubicBezTo>
                <a:lnTo>
                  <a:pt x="1435280" y="1084844"/>
                </a:lnTo>
                <a:lnTo>
                  <a:pt x="1421902" y="1073544"/>
                </a:lnTo>
                <a:cubicBezTo>
                  <a:pt x="1418467" y="1083369"/>
                  <a:pt x="1422372" y="1084735"/>
                  <a:pt x="1428235" y="1086784"/>
                </a:cubicBezTo>
                <a:cubicBezTo>
                  <a:pt x="1433082" y="1090684"/>
                  <a:pt x="1436883" y="1098629"/>
                  <a:pt x="1442058" y="1102643"/>
                </a:cubicBezTo>
                <a:cubicBezTo>
                  <a:pt x="1449183" y="1107339"/>
                  <a:pt x="1455044" y="1109389"/>
                  <a:pt x="1459532" y="1115368"/>
                </a:cubicBezTo>
                <a:cubicBezTo>
                  <a:pt x="1463330" y="1123313"/>
                  <a:pt x="1458630" y="1130489"/>
                  <a:pt x="1455882" y="1138349"/>
                </a:cubicBezTo>
                <a:cubicBezTo>
                  <a:pt x="1432546" y="1123576"/>
                  <a:pt x="1410911" y="1104986"/>
                  <a:pt x="1380811" y="1103284"/>
                </a:cubicBezTo>
                <a:cubicBezTo>
                  <a:pt x="1393114" y="1111995"/>
                  <a:pt x="1406214" y="1118413"/>
                  <a:pt x="1416449" y="1126768"/>
                </a:cubicBezTo>
                <a:cubicBezTo>
                  <a:pt x="1423690" y="1131139"/>
                  <a:pt x="1431179" y="1133756"/>
                  <a:pt x="1437620" y="1140418"/>
                </a:cubicBezTo>
                <a:cubicBezTo>
                  <a:pt x="1442106" y="1146399"/>
                  <a:pt x="1436138" y="1150927"/>
                  <a:pt x="1437297" y="1160153"/>
                </a:cubicBezTo>
                <a:cubicBezTo>
                  <a:pt x="1437877" y="1164766"/>
                  <a:pt x="1440411" y="1170063"/>
                  <a:pt x="1443631" y="1173393"/>
                </a:cubicBezTo>
                <a:cubicBezTo>
                  <a:pt x="1452027" y="1180739"/>
                  <a:pt x="1461792" y="1184153"/>
                  <a:pt x="1470873" y="1189534"/>
                </a:cubicBezTo>
                <a:cubicBezTo>
                  <a:pt x="1504341" y="1205644"/>
                  <a:pt x="1532997" y="1235509"/>
                  <a:pt x="1564842" y="1257301"/>
                </a:cubicBezTo>
                <a:cubicBezTo>
                  <a:pt x="1596825" y="1283918"/>
                  <a:pt x="1699073" y="1359361"/>
                  <a:pt x="1717235" y="1370121"/>
                </a:cubicBezTo>
                <a:cubicBezTo>
                  <a:pt x="1724363" y="1374817"/>
                  <a:pt x="1730910" y="1374901"/>
                  <a:pt x="1737467" y="1381234"/>
                </a:cubicBezTo>
                <a:cubicBezTo>
                  <a:pt x="1744591" y="1385933"/>
                  <a:pt x="1740577" y="1391146"/>
                  <a:pt x="1737143" y="1400969"/>
                </a:cubicBezTo>
                <a:cubicBezTo>
                  <a:pt x="1734974" y="1413443"/>
                  <a:pt x="1751652" y="1414863"/>
                  <a:pt x="1757512" y="1416913"/>
                </a:cubicBezTo>
                <a:cubicBezTo>
                  <a:pt x="1766594" y="1422292"/>
                  <a:pt x="1773723" y="1426989"/>
                  <a:pt x="1782803" y="1432369"/>
                </a:cubicBezTo>
                <a:cubicBezTo>
                  <a:pt x="1800967" y="1443129"/>
                  <a:pt x="1816848" y="1453093"/>
                  <a:pt x="1835010" y="1463852"/>
                </a:cubicBezTo>
                <a:cubicBezTo>
                  <a:pt x="1871010" y="1485259"/>
                  <a:pt x="1906754" y="1502166"/>
                  <a:pt x="1941494" y="1527173"/>
                </a:cubicBezTo>
                <a:cubicBezTo>
                  <a:pt x="1948621" y="1531871"/>
                  <a:pt x="1951048" y="1543745"/>
                  <a:pt x="1958175" y="1548442"/>
                </a:cubicBezTo>
                <a:cubicBezTo>
                  <a:pt x="1965301" y="1553139"/>
                  <a:pt x="1973371" y="1560371"/>
                  <a:pt x="1980498" y="1565068"/>
                </a:cubicBezTo>
                <a:cubicBezTo>
                  <a:pt x="1998661" y="1575828"/>
                  <a:pt x="2014868" y="1585904"/>
                  <a:pt x="2032708" y="1596549"/>
                </a:cubicBezTo>
                <a:cubicBezTo>
                  <a:pt x="2069030" y="1618071"/>
                  <a:pt x="2102388" y="1640759"/>
                  <a:pt x="2137454" y="1665881"/>
                </a:cubicBezTo>
                <a:cubicBezTo>
                  <a:pt x="2100838" y="1648855"/>
                  <a:pt x="2064449" y="1629609"/>
                  <a:pt x="2028160" y="1610077"/>
                </a:cubicBezTo>
                <a:lnTo>
                  <a:pt x="1976263" y="1582611"/>
                </a:lnTo>
                <a:lnTo>
                  <a:pt x="1974867" y="1583354"/>
                </a:lnTo>
                <a:cubicBezTo>
                  <a:pt x="1972302" y="1583591"/>
                  <a:pt x="1969531" y="1582053"/>
                  <a:pt x="1966581" y="1581022"/>
                </a:cubicBezTo>
                <a:lnTo>
                  <a:pt x="1968156" y="1578321"/>
                </a:lnTo>
                <a:lnTo>
                  <a:pt x="1919467" y="1552552"/>
                </a:lnTo>
                <a:lnTo>
                  <a:pt x="1914640" y="1549952"/>
                </a:lnTo>
                <a:lnTo>
                  <a:pt x="1910807" y="1550818"/>
                </a:lnTo>
                <a:lnTo>
                  <a:pt x="1912127" y="1548599"/>
                </a:lnTo>
                <a:lnTo>
                  <a:pt x="1898489" y="1541258"/>
                </a:lnTo>
                <a:lnTo>
                  <a:pt x="1896852" y="1545937"/>
                </a:lnTo>
                <a:cubicBezTo>
                  <a:pt x="1893149" y="1544643"/>
                  <a:pt x="1889768" y="1541340"/>
                  <a:pt x="1886388" y="1538036"/>
                </a:cubicBezTo>
                <a:lnTo>
                  <a:pt x="1889397" y="1536364"/>
                </a:lnTo>
                <a:lnTo>
                  <a:pt x="1868340" y="1525031"/>
                </a:lnTo>
                <a:lnTo>
                  <a:pt x="1846503" y="1510765"/>
                </a:lnTo>
                <a:lnTo>
                  <a:pt x="1842493" y="1514777"/>
                </a:lnTo>
                <a:cubicBezTo>
                  <a:pt x="1840188" y="1514782"/>
                  <a:pt x="1837790" y="1513403"/>
                  <a:pt x="1835737" y="1512685"/>
                </a:cubicBezTo>
                <a:lnTo>
                  <a:pt x="1841191" y="1507295"/>
                </a:lnTo>
                <a:lnTo>
                  <a:pt x="1820226" y="1493600"/>
                </a:lnTo>
                <a:cubicBezTo>
                  <a:pt x="1804868" y="1481615"/>
                  <a:pt x="1788051" y="1471970"/>
                  <a:pt x="1771150" y="1462568"/>
                </a:cubicBezTo>
                <a:lnTo>
                  <a:pt x="1770848" y="1462389"/>
                </a:lnTo>
                <a:lnTo>
                  <a:pt x="1768054" y="1467093"/>
                </a:lnTo>
                <a:cubicBezTo>
                  <a:pt x="1766499" y="1468472"/>
                  <a:pt x="1764721" y="1468948"/>
                  <a:pt x="1762806" y="1468278"/>
                </a:cubicBezTo>
                <a:cubicBezTo>
                  <a:pt x="1763832" y="1465343"/>
                  <a:pt x="1765167" y="1463064"/>
                  <a:pt x="1766723" y="1461686"/>
                </a:cubicBezTo>
                <a:lnTo>
                  <a:pt x="1768861" y="1461204"/>
                </a:lnTo>
                <a:lnTo>
                  <a:pt x="1737328" y="1442409"/>
                </a:lnTo>
                <a:lnTo>
                  <a:pt x="1733346" y="1451613"/>
                </a:lnTo>
                <a:cubicBezTo>
                  <a:pt x="1731370" y="1454635"/>
                  <a:pt x="1728907" y="1456427"/>
                  <a:pt x="1725635" y="1455283"/>
                </a:cubicBezTo>
                <a:cubicBezTo>
                  <a:pt x="1726956" y="1451501"/>
                  <a:pt x="1727900" y="1447055"/>
                  <a:pt x="1729602" y="1443937"/>
                </a:cubicBezTo>
                <a:lnTo>
                  <a:pt x="1735779" y="1441486"/>
                </a:lnTo>
                <a:lnTo>
                  <a:pt x="1721557" y="1433010"/>
                </a:lnTo>
                <a:lnTo>
                  <a:pt x="1640656" y="1373320"/>
                </a:lnTo>
                <a:lnTo>
                  <a:pt x="1636253" y="1379691"/>
                </a:lnTo>
                <a:cubicBezTo>
                  <a:pt x="1634544" y="1380741"/>
                  <a:pt x="1632937" y="1380728"/>
                  <a:pt x="1631979" y="1380394"/>
                </a:cubicBezTo>
                <a:cubicBezTo>
                  <a:pt x="1633348" y="1376481"/>
                  <a:pt x="1634682" y="1374201"/>
                  <a:pt x="1636152" y="1373068"/>
                </a:cubicBezTo>
                <a:lnTo>
                  <a:pt x="1639861" y="1372733"/>
                </a:lnTo>
                <a:lnTo>
                  <a:pt x="1619311" y="1357570"/>
                </a:lnTo>
                <a:cubicBezTo>
                  <a:pt x="1603788" y="1345529"/>
                  <a:pt x="1535365" y="1297718"/>
                  <a:pt x="1531563" y="1289778"/>
                </a:cubicBezTo>
                <a:cubicBezTo>
                  <a:pt x="1522701" y="1271237"/>
                  <a:pt x="1504757" y="1267168"/>
                  <a:pt x="1492455" y="1258456"/>
                </a:cubicBezTo>
                <a:cubicBezTo>
                  <a:pt x="1476931" y="1246415"/>
                  <a:pt x="1461411" y="1234373"/>
                  <a:pt x="1446900" y="1220479"/>
                </a:cubicBezTo>
                <a:cubicBezTo>
                  <a:pt x="1432067" y="1206472"/>
                  <a:pt x="1416432" y="1194758"/>
                  <a:pt x="1401596" y="1180750"/>
                </a:cubicBezTo>
                <a:cubicBezTo>
                  <a:pt x="1390306" y="1170189"/>
                  <a:pt x="1354776" y="1140125"/>
                  <a:pt x="1338207" y="1132126"/>
                </a:cubicBezTo>
                <a:cubicBezTo>
                  <a:pt x="1332346" y="1130077"/>
                  <a:pt x="1325796" y="1129994"/>
                  <a:pt x="1321999" y="1122049"/>
                </a:cubicBezTo>
                <a:cubicBezTo>
                  <a:pt x="1319466" y="1116753"/>
                  <a:pt x="1264724" y="1079974"/>
                  <a:pt x="1252531" y="1064685"/>
                </a:cubicBezTo>
                <a:cubicBezTo>
                  <a:pt x="1245973" y="1058351"/>
                  <a:pt x="1243188" y="1048555"/>
                  <a:pt x="1236747" y="1041893"/>
                </a:cubicBezTo>
                <a:cubicBezTo>
                  <a:pt x="1231572" y="1037879"/>
                  <a:pt x="1164854" y="972656"/>
                  <a:pt x="1158305" y="972571"/>
                </a:cubicBezTo>
                <a:cubicBezTo>
                  <a:pt x="1152444" y="970521"/>
                  <a:pt x="1144629" y="967790"/>
                  <a:pt x="1141404" y="958202"/>
                </a:cubicBezTo>
                <a:cubicBezTo>
                  <a:pt x="1135503" y="938502"/>
                  <a:pt x="1125262" y="923898"/>
                  <a:pt x="1113649" y="913221"/>
                </a:cubicBezTo>
                <a:cubicBezTo>
                  <a:pt x="1100079" y="901862"/>
                  <a:pt x="1031145" y="825204"/>
                  <a:pt x="1021483" y="815210"/>
                </a:cubicBezTo>
                <a:cubicBezTo>
                  <a:pt x="999628" y="789928"/>
                  <a:pt x="976145" y="764076"/>
                  <a:pt x="954176" y="739121"/>
                </a:cubicBezTo>
                <a:cubicBezTo>
                  <a:pt x="931381" y="711305"/>
                  <a:pt x="907572" y="685338"/>
                  <a:pt x="884661" y="657851"/>
                </a:cubicBezTo>
                <a:cubicBezTo>
                  <a:pt x="873736" y="645209"/>
                  <a:pt x="862807" y="632567"/>
                  <a:pt x="851192" y="621892"/>
                </a:cubicBezTo>
                <a:cubicBezTo>
                  <a:pt x="843485" y="612581"/>
                  <a:pt x="793233" y="581783"/>
                  <a:pt x="778829" y="561310"/>
                </a:cubicBezTo>
                <a:cubicBezTo>
                  <a:pt x="771697" y="550361"/>
                  <a:pt x="763863" y="541409"/>
                  <a:pt x="756844" y="530133"/>
                </a:cubicBezTo>
                <a:cubicBezTo>
                  <a:pt x="752356" y="524154"/>
                  <a:pt x="750359" y="485967"/>
                  <a:pt x="754161" y="493912"/>
                </a:cubicBezTo>
                <a:close/>
                <a:moveTo>
                  <a:pt x="1017973" y="491986"/>
                </a:moveTo>
                <a:cubicBezTo>
                  <a:pt x="1021591" y="493251"/>
                  <a:pt x="1027513" y="495321"/>
                  <a:pt x="1031462" y="496702"/>
                </a:cubicBezTo>
                <a:cubicBezTo>
                  <a:pt x="1027535" y="507935"/>
                  <a:pt x="1018964" y="507101"/>
                  <a:pt x="1013667" y="509572"/>
                </a:cubicBezTo>
                <a:cubicBezTo>
                  <a:pt x="1014045" y="503219"/>
                  <a:pt x="1014087" y="496751"/>
                  <a:pt x="1017973" y="491986"/>
                </a:cubicBezTo>
                <a:close/>
                <a:moveTo>
                  <a:pt x="740054" y="491868"/>
                </a:moveTo>
                <a:cubicBezTo>
                  <a:pt x="741804" y="492754"/>
                  <a:pt x="742954" y="495352"/>
                  <a:pt x="743158" y="500914"/>
                </a:cubicBezTo>
                <a:cubicBezTo>
                  <a:pt x="740016" y="497618"/>
                  <a:pt x="737187" y="494433"/>
                  <a:pt x="733358" y="493094"/>
                </a:cubicBezTo>
                <a:cubicBezTo>
                  <a:pt x="735957" y="491807"/>
                  <a:pt x="738305" y="490981"/>
                  <a:pt x="740054" y="491868"/>
                </a:cubicBezTo>
                <a:close/>
                <a:moveTo>
                  <a:pt x="676694" y="488345"/>
                </a:moveTo>
                <a:cubicBezTo>
                  <a:pt x="678878" y="489657"/>
                  <a:pt x="679937" y="492772"/>
                  <a:pt x="678227" y="497664"/>
                </a:cubicBezTo>
                <a:cubicBezTo>
                  <a:pt x="675081" y="494368"/>
                  <a:pt x="671251" y="493029"/>
                  <a:pt x="668426" y="489845"/>
                </a:cubicBezTo>
                <a:cubicBezTo>
                  <a:pt x="671208" y="487524"/>
                  <a:pt x="674512" y="487032"/>
                  <a:pt x="676694" y="488345"/>
                </a:cubicBezTo>
                <a:close/>
                <a:moveTo>
                  <a:pt x="698391" y="487367"/>
                </a:moveTo>
                <a:cubicBezTo>
                  <a:pt x="700376" y="488280"/>
                  <a:pt x="701123" y="491083"/>
                  <a:pt x="699158" y="496705"/>
                </a:cubicBezTo>
                <a:cubicBezTo>
                  <a:pt x="695706" y="493395"/>
                  <a:pt x="694310" y="490803"/>
                  <a:pt x="690203" y="489367"/>
                </a:cubicBezTo>
                <a:cubicBezTo>
                  <a:pt x="693184" y="487430"/>
                  <a:pt x="696406" y="486454"/>
                  <a:pt x="698391" y="487367"/>
                </a:cubicBezTo>
                <a:close/>
                <a:moveTo>
                  <a:pt x="1010367" y="483597"/>
                </a:moveTo>
                <a:cubicBezTo>
                  <a:pt x="1012132" y="483302"/>
                  <a:pt x="1013937" y="484090"/>
                  <a:pt x="1015746" y="486343"/>
                </a:cubicBezTo>
                <a:cubicBezTo>
                  <a:pt x="1010218" y="490895"/>
                  <a:pt x="1004271" y="507907"/>
                  <a:pt x="996612" y="505231"/>
                </a:cubicBezTo>
                <a:cubicBezTo>
                  <a:pt x="1000147" y="495119"/>
                  <a:pt x="1005074" y="484482"/>
                  <a:pt x="1010367" y="483597"/>
                </a:cubicBezTo>
                <a:close/>
                <a:moveTo>
                  <a:pt x="688106" y="475337"/>
                </a:moveTo>
                <a:cubicBezTo>
                  <a:pt x="689901" y="476513"/>
                  <a:pt x="691382" y="478586"/>
                  <a:pt x="693061" y="480089"/>
                </a:cubicBezTo>
                <a:cubicBezTo>
                  <a:pt x="691097" y="479402"/>
                  <a:pt x="690413" y="481359"/>
                  <a:pt x="687650" y="482956"/>
                </a:cubicBezTo>
                <a:cubicBezTo>
                  <a:pt x="686480" y="479984"/>
                  <a:pt x="683233" y="476653"/>
                  <a:pt x="681268" y="475966"/>
                </a:cubicBezTo>
                <a:cubicBezTo>
                  <a:pt x="684204" y="473881"/>
                  <a:pt x="686311" y="474161"/>
                  <a:pt x="688106" y="475337"/>
                </a:cubicBezTo>
                <a:close/>
                <a:moveTo>
                  <a:pt x="726937" y="474558"/>
                </a:moveTo>
                <a:cubicBezTo>
                  <a:pt x="730663" y="475862"/>
                  <a:pt x="733662" y="479244"/>
                  <a:pt x="736659" y="482627"/>
                </a:cubicBezTo>
                <a:cubicBezTo>
                  <a:pt x="734798" y="481975"/>
                  <a:pt x="734070" y="484054"/>
                  <a:pt x="731480" y="485484"/>
                </a:cubicBezTo>
                <a:cubicBezTo>
                  <a:pt x="727755" y="484181"/>
                  <a:pt x="724028" y="482878"/>
                  <a:pt x="726937" y="474558"/>
                </a:cubicBezTo>
                <a:close/>
                <a:moveTo>
                  <a:pt x="664961" y="473897"/>
                </a:moveTo>
                <a:lnTo>
                  <a:pt x="666135" y="475082"/>
                </a:lnTo>
                <a:lnTo>
                  <a:pt x="667724" y="474747"/>
                </a:lnTo>
                <a:lnTo>
                  <a:pt x="667001" y="475956"/>
                </a:lnTo>
                <a:lnTo>
                  <a:pt x="671378" y="480380"/>
                </a:lnTo>
                <a:cubicBezTo>
                  <a:pt x="670673" y="482395"/>
                  <a:pt x="669968" y="484411"/>
                  <a:pt x="667328" y="485750"/>
                </a:cubicBezTo>
                <a:lnTo>
                  <a:pt x="662835" y="481511"/>
                </a:lnTo>
                <a:lnTo>
                  <a:pt x="658562" y="482511"/>
                </a:lnTo>
                <a:lnTo>
                  <a:pt x="660473" y="479282"/>
                </a:lnTo>
                <a:lnTo>
                  <a:pt x="655904" y="474971"/>
                </a:lnTo>
                <a:cubicBezTo>
                  <a:pt x="659249" y="471616"/>
                  <a:pt x="662326" y="472126"/>
                  <a:pt x="664961" y="473897"/>
                </a:cubicBezTo>
                <a:close/>
                <a:moveTo>
                  <a:pt x="167679" y="470119"/>
                </a:moveTo>
                <a:cubicBezTo>
                  <a:pt x="165626" y="475991"/>
                  <a:pt x="162345" y="479236"/>
                  <a:pt x="158515" y="477896"/>
                </a:cubicBezTo>
                <a:cubicBezTo>
                  <a:pt x="161251" y="470069"/>
                  <a:pt x="163849" y="468782"/>
                  <a:pt x="167679" y="470119"/>
                </a:cubicBezTo>
                <a:close/>
                <a:moveTo>
                  <a:pt x="159091" y="455771"/>
                </a:moveTo>
                <a:cubicBezTo>
                  <a:pt x="157038" y="461641"/>
                  <a:pt x="153756" y="464887"/>
                  <a:pt x="149927" y="463549"/>
                </a:cubicBezTo>
                <a:cubicBezTo>
                  <a:pt x="152663" y="455720"/>
                  <a:pt x="155263" y="454432"/>
                  <a:pt x="159091" y="455771"/>
                </a:cubicBezTo>
                <a:close/>
                <a:moveTo>
                  <a:pt x="1100505" y="452365"/>
                </a:moveTo>
                <a:cubicBezTo>
                  <a:pt x="1104772" y="451627"/>
                  <a:pt x="1111311" y="451685"/>
                  <a:pt x="1117159" y="453728"/>
                </a:cubicBezTo>
                <a:cubicBezTo>
                  <a:pt x="1119667" y="459064"/>
                  <a:pt x="1121596" y="466053"/>
                  <a:pt x="1124107" y="471388"/>
                </a:cubicBezTo>
                <a:cubicBezTo>
                  <a:pt x="1114362" y="467981"/>
                  <a:pt x="1101975" y="465881"/>
                  <a:pt x="1100505" y="452365"/>
                </a:cubicBezTo>
                <a:close/>
                <a:moveTo>
                  <a:pt x="506597" y="449202"/>
                </a:moveTo>
                <a:cubicBezTo>
                  <a:pt x="503860" y="457030"/>
                  <a:pt x="501263" y="458318"/>
                  <a:pt x="497435" y="456980"/>
                </a:cubicBezTo>
                <a:cubicBezTo>
                  <a:pt x="499488" y="451109"/>
                  <a:pt x="502770" y="447865"/>
                  <a:pt x="506597" y="449202"/>
                </a:cubicBezTo>
                <a:close/>
                <a:moveTo>
                  <a:pt x="1389987" y="443742"/>
                </a:moveTo>
                <a:cubicBezTo>
                  <a:pt x="1387934" y="449613"/>
                  <a:pt x="1384651" y="452857"/>
                  <a:pt x="1381141" y="451630"/>
                </a:cubicBezTo>
                <a:cubicBezTo>
                  <a:pt x="1383878" y="443803"/>
                  <a:pt x="1386157" y="442404"/>
                  <a:pt x="1389987" y="443742"/>
                </a:cubicBezTo>
                <a:close/>
                <a:moveTo>
                  <a:pt x="668226" y="434385"/>
                </a:moveTo>
                <a:cubicBezTo>
                  <a:pt x="665491" y="442214"/>
                  <a:pt x="662892" y="443502"/>
                  <a:pt x="659064" y="442163"/>
                </a:cubicBezTo>
                <a:cubicBezTo>
                  <a:pt x="661801" y="434335"/>
                  <a:pt x="664399" y="433047"/>
                  <a:pt x="668226" y="434385"/>
                </a:cubicBezTo>
                <a:close/>
                <a:moveTo>
                  <a:pt x="1093618" y="434146"/>
                </a:moveTo>
                <a:cubicBezTo>
                  <a:pt x="1091567" y="440017"/>
                  <a:pt x="1088383" y="443297"/>
                  <a:pt x="1084756" y="442030"/>
                </a:cubicBezTo>
                <a:cubicBezTo>
                  <a:pt x="1087491" y="434201"/>
                  <a:pt x="1089990" y="432879"/>
                  <a:pt x="1093618" y="434146"/>
                </a:cubicBezTo>
                <a:close/>
                <a:moveTo>
                  <a:pt x="637762" y="433647"/>
                </a:moveTo>
                <a:lnTo>
                  <a:pt x="635763" y="437080"/>
                </a:lnTo>
                <a:lnTo>
                  <a:pt x="640447" y="436021"/>
                </a:lnTo>
                <a:cubicBezTo>
                  <a:pt x="638396" y="441892"/>
                  <a:pt x="635114" y="445138"/>
                  <a:pt x="631285" y="443799"/>
                </a:cubicBezTo>
                <a:lnTo>
                  <a:pt x="633321" y="440368"/>
                </a:lnTo>
                <a:lnTo>
                  <a:pt x="628905" y="441519"/>
                </a:lnTo>
                <a:cubicBezTo>
                  <a:pt x="631023" y="435451"/>
                  <a:pt x="634135" y="432380"/>
                  <a:pt x="637762" y="433647"/>
                </a:cubicBezTo>
                <a:close/>
                <a:moveTo>
                  <a:pt x="659641" y="420038"/>
                </a:moveTo>
                <a:cubicBezTo>
                  <a:pt x="656904" y="427864"/>
                  <a:pt x="654304" y="429153"/>
                  <a:pt x="650476" y="427814"/>
                </a:cubicBezTo>
                <a:cubicBezTo>
                  <a:pt x="652529" y="421945"/>
                  <a:pt x="655811" y="418699"/>
                  <a:pt x="659641" y="420038"/>
                </a:cubicBezTo>
                <a:close/>
                <a:moveTo>
                  <a:pt x="1385566" y="419514"/>
                </a:moveTo>
                <a:cubicBezTo>
                  <a:pt x="1382857" y="427267"/>
                  <a:pt x="1378614" y="439400"/>
                  <a:pt x="1373171" y="437497"/>
                </a:cubicBezTo>
                <a:cubicBezTo>
                  <a:pt x="1375998" y="429408"/>
                  <a:pt x="1380122" y="417611"/>
                  <a:pt x="1385566" y="419514"/>
                </a:cubicBezTo>
                <a:close/>
                <a:moveTo>
                  <a:pt x="1104112" y="416339"/>
                </a:moveTo>
                <a:cubicBezTo>
                  <a:pt x="1106560" y="416063"/>
                  <a:pt x="1109178" y="417544"/>
                  <a:pt x="1111972" y="418522"/>
                </a:cubicBezTo>
                <a:cubicBezTo>
                  <a:pt x="1107743" y="430614"/>
                  <a:pt x="1100998" y="425994"/>
                  <a:pt x="1097272" y="424691"/>
                </a:cubicBezTo>
                <a:cubicBezTo>
                  <a:pt x="1099386" y="418645"/>
                  <a:pt x="1101664" y="416613"/>
                  <a:pt x="1104112" y="416339"/>
                </a:cubicBezTo>
                <a:close/>
                <a:moveTo>
                  <a:pt x="1081136" y="408307"/>
                </a:moveTo>
                <a:cubicBezTo>
                  <a:pt x="1083584" y="408032"/>
                  <a:pt x="1086202" y="409512"/>
                  <a:pt x="1088997" y="410490"/>
                </a:cubicBezTo>
                <a:cubicBezTo>
                  <a:pt x="1084769" y="422583"/>
                  <a:pt x="1078022" y="417961"/>
                  <a:pt x="1074297" y="416659"/>
                </a:cubicBezTo>
                <a:cubicBezTo>
                  <a:pt x="1076410" y="410613"/>
                  <a:pt x="1078688" y="408582"/>
                  <a:pt x="1081136" y="408307"/>
                </a:cubicBezTo>
                <a:close/>
                <a:moveTo>
                  <a:pt x="624788" y="407854"/>
                </a:moveTo>
                <a:cubicBezTo>
                  <a:pt x="622051" y="415681"/>
                  <a:pt x="619453" y="416969"/>
                  <a:pt x="615625" y="415630"/>
                </a:cubicBezTo>
                <a:cubicBezTo>
                  <a:pt x="617676" y="409759"/>
                  <a:pt x="620958" y="406515"/>
                  <a:pt x="624788" y="407854"/>
                </a:cubicBezTo>
                <a:close/>
                <a:moveTo>
                  <a:pt x="1168683" y="397166"/>
                </a:moveTo>
                <a:cubicBezTo>
                  <a:pt x="1165991" y="404871"/>
                  <a:pt x="1164802" y="414902"/>
                  <a:pt x="1156531" y="412010"/>
                </a:cubicBezTo>
                <a:cubicBezTo>
                  <a:pt x="1158551" y="406232"/>
                  <a:pt x="1162479" y="394997"/>
                  <a:pt x="1168683" y="397166"/>
                </a:cubicBezTo>
                <a:close/>
                <a:moveTo>
                  <a:pt x="933894" y="389654"/>
                </a:moveTo>
                <a:cubicBezTo>
                  <a:pt x="967132" y="401275"/>
                  <a:pt x="986003" y="440402"/>
                  <a:pt x="1007817" y="472151"/>
                </a:cubicBezTo>
                <a:cubicBezTo>
                  <a:pt x="1005474" y="475718"/>
                  <a:pt x="1002884" y="476457"/>
                  <a:pt x="1000246" y="475466"/>
                </a:cubicBezTo>
                <a:cubicBezTo>
                  <a:pt x="992337" y="472495"/>
                  <a:pt x="984007" y="453958"/>
                  <a:pt x="980632" y="449488"/>
                </a:cubicBezTo>
                <a:cubicBezTo>
                  <a:pt x="967228" y="425065"/>
                  <a:pt x="951419" y="408572"/>
                  <a:pt x="933894" y="389654"/>
                </a:cubicBezTo>
                <a:close/>
                <a:moveTo>
                  <a:pt x="1065607" y="380594"/>
                </a:moveTo>
                <a:cubicBezTo>
                  <a:pt x="1062825" y="388551"/>
                  <a:pt x="1060739" y="394517"/>
                  <a:pt x="1058654" y="400485"/>
                </a:cubicBezTo>
                <a:cubicBezTo>
                  <a:pt x="1057554" y="397868"/>
                  <a:pt x="1055356" y="392635"/>
                  <a:pt x="1054556" y="390124"/>
                </a:cubicBezTo>
                <a:cubicBezTo>
                  <a:pt x="1056747" y="388657"/>
                  <a:pt x="1062422" y="383945"/>
                  <a:pt x="1065607" y="380594"/>
                </a:cubicBezTo>
                <a:close/>
                <a:moveTo>
                  <a:pt x="1228390" y="375901"/>
                </a:moveTo>
                <a:cubicBezTo>
                  <a:pt x="1226339" y="381772"/>
                  <a:pt x="1223157" y="385053"/>
                  <a:pt x="1219528" y="383784"/>
                </a:cubicBezTo>
                <a:cubicBezTo>
                  <a:pt x="1222265" y="375956"/>
                  <a:pt x="1224764" y="374633"/>
                  <a:pt x="1228390" y="375901"/>
                </a:cubicBezTo>
                <a:close/>
                <a:moveTo>
                  <a:pt x="388668" y="368597"/>
                </a:moveTo>
                <a:cubicBezTo>
                  <a:pt x="394302" y="371081"/>
                  <a:pt x="396481" y="382563"/>
                  <a:pt x="399869" y="387046"/>
                </a:cubicBezTo>
                <a:cubicBezTo>
                  <a:pt x="405570" y="402231"/>
                  <a:pt x="412316" y="413385"/>
                  <a:pt x="418816" y="426285"/>
                </a:cubicBezTo>
                <a:cubicBezTo>
                  <a:pt x="432991" y="455029"/>
                  <a:pt x="449003" y="484815"/>
                  <a:pt x="462843" y="513474"/>
                </a:cubicBezTo>
                <a:cubicBezTo>
                  <a:pt x="465396" y="518764"/>
                  <a:pt x="485241" y="556485"/>
                  <a:pt x="466212" y="554230"/>
                </a:cubicBezTo>
                <a:cubicBezTo>
                  <a:pt x="455714" y="552760"/>
                  <a:pt x="450603" y="542179"/>
                  <a:pt x="446179" y="529637"/>
                </a:cubicBezTo>
                <a:cubicBezTo>
                  <a:pt x="445112" y="523766"/>
                  <a:pt x="442810" y="518014"/>
                  <a:pt x="440869" y="511885"/>
                </a:cubicBezTo>
                <a:lnTo>
                  <a:pt x="437945" y="493247"/>
                </a:lnTo>
                <a:lnTo>
                  <a:pt x="435746" y="498265"/>
                </a:lnTo>
                <a:cubicBezTo>
                  <a:pt x="434822" y="499314"/>
                  <a:pt x="433827" y="498968"/>
                  <a:pt x="432579" y="496151"/>
                </a:cubicBezTo>
                <a:cubicBezTo>
                  <a:pt x="433857" y="495683"/>
                  <a:pt x="434499" y="495450"/>
                  <a:pt x="435237" y="494930"/>
                </a:cubicBezTo>
                <a:lnTo>
                  <a:pt x="437841" y="492586"/>
                </a:lnTo>
                <a:lnTo>
                  <a:pt x="437731" y="491869"/>
                </a:lnTo>
                <a:cubicBezTo>
                  <a:pt x="419254" y="450227"/>
                  <a:pt x="400869" y="409384"/>
                  <a:pt x="381709" y="369703"/>
                </a:cubicBezTo>
                <a:cubicBezTo>
                  <a:pt x="384527" y="367939"/>
                  <a:pt x="386790" y="367769"/>
                  <a:pt x="388668" y="368597"/>
                </a:cubicBezTo>
                <a:close/>
                <a:moveTo>
                  <a:pt x="378623" y="343670"/>
                </a:moveTo>
                <a:cubicBezTo>
                  <a:pt x="382439" y="345562"/>
                  <a:pt x="384295" y="356544"/>
                  <a:pt x="386186" y="360446"/>
                </a:cubicBezTo>
                <a:cubicBezTo>
                  <a:pt x="385514" y="362373"/>
                  <a:pt x="383579" y="361696"/>
                  <a:pt x="382905" y="363622"/>
                </a:cubicBezTo>
                <a:cubicBezTo>
                  <a:pt x="378451" y="357742"/>
                  <a:pt x="376604" y="350613"/>
                  <a:pt x="374080" y="345408"/>
                </a:cubicBezTo>
                <a:cubicBezTo>
                  <a:pt x="375862" y="343420"/>
                  <a:pt x="377351" y="343040"/>
                  <a:pt x="378623" y="343670"/>
                </a:cubicBezTo>
                <a:close/>
                <a:moveTo>
                  <a:pt x="903767" y="336875"/>
                </a:moveTo>
                <a:cubicBezTo>
                  <a:pt x="905767" y="338625"/>
                  <a:pt x="906647" y="342087"/>
                  <a:pt x="905009" y="346772"/>
                </a:cubicBezTo>
                <a:cubicBezTo>
                  <a:pt x="901284" y="345469"/>
                  <a:pt x="898215" y="342293"/>
                  <a:pt x="895798" y="337243"/>
                </a:cubicBezTo>
                <a:cubicBezTo>
                  <a:pt x="898644" y="335084"/>
                  <a:pt x="901766" y="335124"/>
                  <a:pt x="903767" y="336875"/>
                </a:cubicBezTo>
                <a:close/>
                <a:moveTo>
                  <a:pt x="1024226" y="326326"/>
                </a:moveTo>
                <a:cubicBezTo>
                  <a:pt x="1027158" y="326785"/>
                  <a:pt x="1030312" y="329018"/>
                  <a:pt x="1033318" y="330069"/>
                </a:cubicBezTo>
                <a:cubicBezTo>
                  <a:pt x="1029793" y="340147"/>
                  <a:pt x="1022483" y="335328"/>
                  <a:pt x="1016473" y="333228"/>
                </a:cubicBezTo>
                <a:cubicBezTo>
                  <a:pt x="1018587" y="327181"/>
                  <a:pt x="1021295" y="325866"/>
                  <a:pt x="1024226" y="326326"/>
                </a:cubicBezTo>
                <a:close/>
                <a:moveTo>
                  <a:pt x="1293920" y="312911"/>
                </a:moveTo>
                <a:cubicBezTo>
                  <a:pt x="1291806" y="318958"/>
                  <a:pt x="1288660" y="321815"/>
                  <a:pt x="1285953" y="322001"/>
                </a:cubicBezTo>
                <a:lnTo>
                  <a:pt x="1282820" y="320530"/>
                </a:lnTo>
                <a:lnTo>
                  <a:pt x="1277793" y="324727"/>
                </a:lnTo>
                <a:cubicBezTo>
                  <a:pt x="1277520" y="322435"/>
                  <a:pt x="1278033" y="320968"/>
                  <a:pt x="1278787" y="319584"/>
                </a:cubicBezTo>
                <a:lnTo>
                  <a:pt x="1280840" y="315656"/>
                </a:lnTo>
                <a:lnTo>
                  <a:pt x="1280639" y="315054"/>
                </a:lnTo>
                <a:lnTo>
                  <a:pt x="1281204" y="314962"/>
                </a:lnTo>
                <a:lnTo>
                  <a:pt x="1281215" y="314942"/>
                </a:lnTo>
                <a:lnTo>
                  <a:pt x="1281220" y="314959"/>
                </a:lnTo>
                <a:close/>
                <a:moveTo>
                  <a:pt x="365252" y="309193"/>
                </a:moveTo>
                <a:cubicBezTo>
                  <a:pt x="368913" y="317160"/>
                  <a:pt x="373474" y="327670"/>
                  <a:pt x="377136" y="335636"/>
                </a:cubicBezTo>
                <a:cubicBezTo>
                  <a:pt x="374288" y="337892"/>
                  <a:pt x="371807" y="338649"/>
                  <a:pt x="369620" y="338424"/>
                </a:cubicBezTo>
                <a:cubicBezTo>
                  <a:pt x="363057" y="337749"/>
                  <a:pt x="359135" y="328227"/>
                  <a:pt x="355869" y="323744"/>
                </a:cubicBezTo>
                <a:cubicBezTo>
                  <a:pt x="359867" y="318455"/>
                  <a:pt x="363863" y="313165"/>
                  <a:pt x="365252" y="309193"/>
                </a:cubicBezTo>
                <a:close/>
                <a:moveTo>
                  <a:pt x="867413" y="293367"/>
                </a:moveTo>
                <a:cubicBezTo>
                  <a:pt x="869578" y="294650"/>
                  <a:pt x="870622" y="297644"/>
                  <a:pt x="868657" y="303265"/>
                </a:cubicBezTo>
                <a:cubicBezTo>
                  <a:pt x="865585" y="300087"/>
                  <a:pt x="862515" y="296912"/>
                  <a:pt x="859444" y="293736"/>
                </a:cubicBezTo>
                <a:cubicBezTo>
                  <a:pt x="861963" y="292513"/>
                  <a:pt x="865249" y="292085"/>
                  <a:pt x="867413" y="293367"/>
                </a:cubicBezTo>
                <a:close/>
                <a:moveTo>
                  <a:pt x="1146134" y="283929"/>
                </a:moveTo>
                <a:cubicBezTo>
                  <a:pt x="1144083" y="289799"/>
                  <a:pt x="1140899" y="293079"/>
                  <a:pt x="1137271" y="291810"/>
                </a:cubicBezTo>
                <a:cubicBezTo>
                  <a:pt x="1140007" y="283983"/>
                  <a:pt x="1142506" y="282660"/>
                  <a:pt x="1146134" y="283929"/>
                </a:cubicBezTo>
                <a:close/>
                <a:moveTo>
                  <a:pt x="338448" y="281356"/>
                </a:moveTo>
                <a:cubicBezTo>
                  <a:pt x="343497" y="278878"/>
                  <a:pt x="347222" y="280179"/>
                  <a:pt x="350946" y="281482"/>
                </a:cubicBezTo>
                <a:cubicBezTo>
                  <a:pt x="348963" y="287154"/>
                  <a:pt x="345118" y="292177"/>
                  <a:pt x="343135" y="297849"/>
                </a:cubicBezTo>
                <a:cubicBezTo>
                  <a:pt x="340732" y="292764"/>
                  <a:pt x="340852" y="286441"/>
                  <a:pt x="338448" y="281356"/>
                </a:cubicBezTo>
                <a:close/>
                <a:moveTo>
                  <a:pt x="989412" y="271283"/>
                </a:moveTo>
                <a:cubicBezTo>
                  <a:pt x="986790" y="278785"/>
                  <a:pt x="984178" y="280432"/>
                  <a:pt x="980551" y="279165"/>
                </a:cubicBezTo>
                <a:cubicBezTo>
                  <a:pt x="982603" y="273296"/>
                  <a:pt x="985786" y="270014"/>
                  <a:pt x="989412" y="271283"/>
                </a:cubicBezTo>
                <a:close/>
                <a:moveTo>
                  <a:pt x="1125257" y="265281"/>
                </a:moveTo>
                <a:cubicBezTo>
                  <a:pt x="1122521" y="273110"/>
                  <a:pt x="1120025" y="274433"/>
                  <a:pt x="1116395" y="273165"/>
                </a:cubicBezTo>
                <a:cubicBezTo>
                  <a:pt x="1119132" y="265335"/>
                  <a:pt x="1121631" y="264013"/>
                  <a:pt x="1125257" y="265281"/>
                </a:cubicBezTo>
                <a:close/>
                <a:moveTo>
                  <a:pt x="848645" y="254489"/>
                </a:moveTo>
                <a:cubicBezTo>
                  <a:pt x="846591" y="260361"/>
                  <a:pt x="843411" y="263640"/>
                  <a:pt x="839782" y="262372"/>
                </a:cubicBezTo>
                <a:cubicBezTo>
                  <a:pt x="842519" y="254544"/>
                  <a:pt x="845017" y="253222"/>
                  <a:pt x="848645" y="254489"/>
                </a:cubicBezTo>
                <a:close/>
                <a:moveTo>
                  <a:pt x="1113875" y="249980"/>
                </a:moveTo>
                <a:cubicBezTo>
                  <a:pt x="1113415" y="254488"/>
                  <a:pt x="1113184" y="256739"/>
                  <a:pt x="1112661" y="257434"/>
                </a:cubicBezTo>
                <a:cubicBezTo>
                  <a:pt x="1112142" y="258129"/>
                  <a:pt x="1111331" y="257259"/>
                  <a:pt x="1109704" y="255524"/>
                </a:cubicBezTo>
                <a:cubicBezTo>
                  <a:pt x="1110310" y="253791"/>
                  <a:pt x="1113147" y="252060"/>
                  <a:pt x="1113875" y="249980"/>
                </a:cubicBezTo>
                <a:close/>
                <a:moveTo>
                  <a:pt x="689398" y="249067"/>
                </a:moveTo>
                <a:cubicBezTo>
                  <a:pt x="686663" y="256895"/>
                  <a:pt x="684065" y="258183"/>
                  <a:pt x="680553" y="256955"/>
                </a:cubicBezTo>
                <a:cubicBezTo>
                  <a:pt x="682606" y="251084"/>
                  <a:pt x="685569" y="247727"/>
                  <a:pt x="689398" y="249067"/>
                </a:cubicBezTo>
                <a:close/>
                <a:moveTo>
                  <a:pt x="1215085" y="246278"/>
                </a:moveTo>
                <a:cubicBezTo>
                  <a:pt x="1221927" y="247544"/>
                  <a:pt x="1225891" y="257936"/>
                  <a:pt x="1229894" y="260974"/>
                </a:cubicBezTo>
                <a:cubicBezTo>
                  <a:pt x="1227889" y="260273"/>
                  <a:pt x="1225882" y="259571"/>
                  <a:pt x="1223875" y="258870"/>
                </a:cubicBezTo>
                <a:cubicBezTo>
                  <a:pt x="1218537" y="254820"/>
                  <a:pt x="1212517" y="252715"/>
                  <a:pt x="1207177" y="248665"/>
                </a:cubicBezTo>
                <a:cubicBezTo>
                  <a:pt x="1210205" y="246448"/>
                  <a:pt x="1212805" y="245856"/>
                  <a:pt x="1215085" y="246278"/>
                </a:cubicBezTo>
                <a:close/>
                <a:moveTo>
                  <a:pt x="1093451" y="228230"/>
                </a:moveTo>
                <a:cubicBezTo>
                  <a:pt x="1099731" y="234846"/>
                  <a:pt x="1106012" y="241463"/>
                  <a:pt x="1112663" y="245998"/>
                </a:cubicBezTo>
                <a:cubicBezTo>
                  <a:pt x="1109823" y="248230"/>
                  <a:pt x="1107348" y="248975"/>
                  <a:pt x="1105194" y="248655"/>
                </a:cubicBezTo>
                <a:cubicBezTo>
                  <a:pt x="1098732" y="247691"/>
                  <a:pt x="1095176" y="237123"/>
                  <a:pt x="1093451" y="228230"/>
                </a:cubicBezTo>
                <a:close/>
                <a:moveTo>
                  <a:pt x="565246" y="217010"/>
                </a:moveTo>
                <a:cubicBezTo>
                  <a:pt x="562509" y="224838"/>
                  <a:pt x="560011" y="226161"/>
                  <a:pt x="556384" y="224892"/>
                </a:cubicBezTo>
                <a:cubicBezTo>
                  <a:pt x="558436" y="219022"/>
                  <a:pt x="561620" y="215743"/>
                  <a:pt x="565246" y="217010"/>
                </a:cubicBezTo>
                <a:close/>
                <a:moveTo>
                  <a:pt x="1054801" y="157995"/>
                </a:moveTo>
                <a:cubicBezTo>
                  <a:pt x="1052680" y="164061"/>
                  <a:pt x="1049568" y="167132"/>
                  <a:pt x="1045942" y="165865"/>
                </a:cubicBezTo>
                <a:cubicBezTo>
                  <a:pt x="1048769" y="157778"/>
                  <a:pt x="1051171" y="156726"/>
                  <a:pt x="1054801" y="157995"/>
                </a:cubicBezTo>
                <a:close/>
                <a:moveTo>
                  <a:pt x="718129" y="149474"/>
                </a:moveTo>
                <a:cubicBezTo>
                  <a:pt x="721120" y="148346"/>
                  <a:pt x="723615" y="149082"/>
                  <a:pt x="725764" y="150954"/>
                </a:cubicBezTo>
                <a:cubicBezTo>
                  <a:pt x="732209" y="156570"/>
                  <a:pt x="735535" y="172407"/>
                  <a:pt x="739755" y="178775"/>
                </a:cubicBezTo>
                <a:cubicBezTo>
                  <a:pt x="728268" y="174757"/>
                  <a:pt x="722082" y="161725"/>
                  <a:pt x="718129" y="149474"/>
                </a:cubicBezTo>
                <a:close/>
                <a:moveTo>
                  <a:pt x="715923" y="136821"/>
                </a:moveTo>
                <a:cubicBezTo>
                  <a:pt x="717616" y="137962"/>
                  <a:pt x="718965" y="140081"/>
                  <a:pt x="720485" y="141711"/>
                </a:cubicBezTo>
                <a:cubicBezTo>
                  <a:pt x="718313" y="140950"/>
                  <a:pt x="717629" y="142907"/>
                  <a:pt x="716944" y="144864"/>
                </a:cubicBezTo>
                <a:cubicBezTo>
                  <a:pt x="714212" y="141713"/>
                  <a:pt x="713034" y="139106"/>
                  <a:pt x="709307" y="137803"/>
                </a:cubicBezTo>
                <a:cubicBezTo>
                  <a:pt x="712198" y="135519"/>
                  <a:pt x="714232" y="135681"/>
                  <a:pt x="715923" y="136821"/>
                </a:cubicBezTo>
                <a:close/>
                <a:moveTo>
                  <a:pt x="1120591" y="129100"/>
                </a:moveTo>
                <a:cubicBezTo>
                  <a:pt x="1117947" y="136663"/>
                  <a:pt x="1116710" y="146841"/>
                  <a:pt x="1108440" y="143950"/>
                </a:cubicBezTo>
                <a:cubicBezTo>
                  <a:pt x="1111085" y="136386"/>
                  <a:pt x="1114389" y="126932"/>
                  <a:pt x="1120591" y="129100"/>
                </a:cubicBezTo>
                <a:close/>
                <a:moveTo>
                  <a:pt x="707970" y="122693"/>
                </a:moveTo>
                <a:cubicBezTo>
                  <a:pt x="709663" y="123834"/>
                  <a:pt x="711013" y="125953"/>
                  <a:pt x="712533" y="127582"/>
                </a:cubicBezTo>
                <a:cubicBezTo>
                  <a:pt x="712533" y="127582"/>
                  <a:pt x="709987" y="128889"/>
                  <a:pt x="709301" y="130846"/>
                </a:cubicBezTo>
                <a:cubicBezTo>
                  <a:pt x="706261" y="127586"/>
                  <a:pt x="705081" y="124977"/>
                  <a:pt x="701357" y="123675"/>
                </a:cubicBezTo>
                <a:cubicBezTo>
                  <a:pt x="704246" y="121390"/>
                  <a:pt x="706279" y="121552"/>
                  <a:pt x="707970" y="122693"/>
                </a:cubicBezTo>
                <a:close/>
                <a:moveTo>
                  <a:pt x="1028069" y="114619"/>
                </a:moveTo>
                <a:cubicBezTo>
                  <a:pt x="1026614" y="118780"/>
                  <a:pt x="1025887" y="120859"/>
                  <a:pt x="1025118" y="121466"/>
                </a:cubicBezTo>
                <a:cubicBezTo>
                  <a:pt x="1024348" y="122071"/>
                  <a:pt x="1023534" y="121204"/>
                  <a:pt x="1021910" y="119468"/>
                </a:cubicBezTo>
                <a:cubicBezTo>
                  <a:pt x="1024625" y="118084"/>
                  <a:pt x="1024625" y="118084"/>
                  <a:pt x="1028069" y="114619"/>
                </a:cubicBezTo>
                <a:close/>
                <a:moveTo>
                  <a:pt x="520368" y="105696"/>
                </a:moveTo>
                <a:cubicBezTo>
                  <a:pt x="517657" y="113447"/>
                  <a:pt x="513416" y="125582"/>
                  <a:pt x="508330" y="123804"/>
                </a:cubicBezTo>
                <a:cubicBezTo>
                  <a:pt x="511158" y="115713"/>
                  <a:pt x="513487" y="103290"/>
                  <a:pt x="520368" y="105696"/>
                </a:cubicBezTo>
                <a:close/>
                <a:moveTo>
                  <a:pt x="998767" y="104357"/>
                </a:moveTo>
                <a:cubicBezTo>
                  <a:pt x="1000725" y="105042"/>
                  <a:pt x="1005365" y="107222"/>
                  <a:pt x="1008836" y="110389"/>
                </a:cubicBezTo>
                <a:lnTo>
                  <a:pt x="1011673" y="114388"/>
                </a:lnTo>
                <a:lnTo>
                  <a:pt x="1010912" y="109335"/>
                </a:lnTo>
                <a:cubicBezTo>
                  <a:pt x="1012024" y="108558"/>
                  <a:pt x="1013743" y="109159"/>
                  <a:pt x="1014465" y="110578"/>
                </a:cubicBezTo>
                <a:lnTo>
                  <a:pt x="1012491" y="115543"/>
                </a:lnTo>
                <a:lnTo>
                  <a:pt x="1012683" y="115815"/>
                </a:lnTo>
                <a:cubicBezTo>
                  <a:pt x="1013354" y="117828"/>
                  <a:pt x="1013249" y="120024"/>
                  <a:pt x="1011891" y="122340"/>
                </a:cubicBezTo>
                <a:cubicBezTo>
                  <a:pt x="1010217" y="123986"/>
                  <a:pt x="1008386" y="124183"/>
                  <a:pt x="1006563" y="123510"/>
                </a:cubicBezTo>
                <a:cubicBezTo>
                  <a:pt x="1001086" y="121492"/>
                  <a:pt x="995669" y="111646"/>
                  <a:pt x="994724" y="109640"/>
                </a:cubicBezTo>
                <a:cubicBezTo>
                  <a:pt x="995418" y="107651"/>
                  <a:pt x="998072" y="106347"/>
                  <a:pt x="998767" y="104357"/>
                </a:cubicBezTo>
                <a:close/>
                <a:moveTo>
                  <a:pt x="1016375" y="104336"/>
                </a:moveTo>
                <a:cubicBezTo>
                  <a:pt x="1017432" y="101313"/>
                  <a:pt x="1019119" y="102468"/>
                  <a:pt x="1020776" y="104460"/>
                </a:cubicBezTo>
                <a:cubicBezTo>
                  <a:pt x="1022430" y="106453"/>
                  <a:pt x="1024055" y="109283"/>
                  <a:pt x="1024986" y="109608"/>
                </a:cubicBezTo>
                <a:cubicBezTo>
                  <a:pt x="1024280" y="111624"/>
                  <a:pt x="1021713" y="112989"/>
                  <a:pt x="1021713" y="112989"/>
                </a:cubicBezTo>
                <a:cubicBezTo>
                  <a:pt x="1020782" y="112663"/>
                  <a:pt x="1018277" y="112352"/>
                  <a:pt x="1016591" y="111197"/>
                </a:cubicBezTo>
                <a:cubicBezTo>
                  <a:pt x="1014905" y="110043"/>
                  <a:pt x="1014036" y="108041"/>
                  <a:pt x="1016375" y="104336"/>
                </a:cubicBezTo>
                <a:close/>
                <a:moveTo>
                  <a:pt x="987836" y="92411"/>
                </a:moveTo>
                <a:cubicBezTo>
                  <a:pt x="990908" y="95588"/>
                  <a:pt x="994634" y="96890"/>
                  <a:pt x="997705" y="100067"/>
                </a:cubicBezTo>
                <a:cubicBezTo>
                  <a:pt x="994859" y="102225"/>
                  <a:pt x="991409" y="103123"/>
                  <a:pt x="989164" y="102075"/>
                </a:cubicBezTo>
                <a:cubicBezTo>
                  <a:pt x="986917" y="101027"/>
                  <a:pt x="985872" y="98033"/>
                  <a:pt x="987836" y="92411"/>
                </a:cubicBezTo>
                <a:close/>
                <a:moveTo>
                  <a:pt x="1006386" y="78130"/>
                </a:moveTo>
                <a:cubicBezTo>
                  <a:pt x="1008264" y="79006"/>
                  <a:pt x="1008932" y="81780"/>
                  <a:pt x="1006965" y="87402"/>
                </a:cubicBezTo>
                <a:cubicBezTo>
                  <a:pt x="1003730" y="84168"/>
                  <a:pt x="1002438" y="81613"/>
                  <a:pt x="998548" y="80253"/>
                </a:cubicBezTo>
                <a:cubicBezTo>
                  <a:pt x="1001422" y="78279"/>
                  <a:pt x="1004509" y="77255"/>
                  <a:pt x="1006386" y="78130"/>
                </a:cubicBezTo>
                <a:close/>
                <a:moveTo>
                  <a:pt x="500742" y="69646"/>
                </a:moveTo>
                <a:cubicBezTo>
                  <a:pt x="498689" y="75517"/>
                  <a:pt x="495508" y="78797"/>
                  <a:pt x="491880" y="77528"/>
                </a:cubicBezTo>
                <a:cubicBezTo>
                  <a:pt x="494617" y="69701"/>
                  <a:pt x="497116" y="68379"/>
                  <a:pt x="500742" y="69646"/>
                </a:cubicBezTo>
                <a:close/>
                <a:moveTo>
                  <a:pt x="996778" y="66336"/>
                </a:moveTo>
                <a:cubicBezTo>
                  <a:pt x="998469" y="67477"/>
                  <a:pt x="999848" y="69514"/>
                  <a:pt x="1001425" y="70981"/>
                </a:cubicBezTo>
                <a:cubicBezTo>
                  <a:pt x="999563" y="70329"/>
                  <a:pt x="998879" y="72287"/>
                  <a:pt x="996218" y="73919"/>
                </a:cubicBezTo>
                <a:cubicBezTo>
                  <a:pt x="995153" y="70984"/>
                  <a:pt x="992111" y="67725"/>
                  <a:pt x="990249" y="67074"/>
                </a:cubicBezTo>
                <a:cubicBezTo>
                  <a:pt x="993080" y="64952"/>
                  <a:pt x="995086" y="65196"/>
                  <a:pt x="996778" y="66336"/>
                </a:cubicBezTo>
                <a:close/>
                <a:moveTo>
                  <a:pt x="492790" y="55521"/>
                </a:moveTo>
                <a:cubicBezTo>
                  <a:pt x="490740" y="61391"/>
                  <a:pt x="487556" y="64670"/>
                  <a:pt x="483928" y="63402"/>
                </a:cubicBezTo>
                <a:cubicBezTo>
                  <a:pt x="486665" y="55575"/>
                  <a:pt x="489163" y="54253"/>
                  <a:pt x="492790" y="55521"/>
                </a:cubicBezTo>
                <a:close/>
                <a:moveTo>
                  <a:pt x="824175" y="43314"/>
                </a:moveTo>
                <a:cubicBezTo>
                  <a:pt x="821438" y="51142"/>
                  <a:pt x="818942" y="52466"/>
                  <a:pt x="815312" y="51198"/>
                </a:cubicBezTo>
                <a:cubicBezTo>
                  <a:pt x="817364" y="45326"/>
                  <a:pt x="820546" y="42047"/>
                  <a:pt x="824175" y="43314"/>
                </a:cubicBezTo>
                <a:close/>
                <a:moveTo>
                  <a:pt x="978497" y="25944"/>
                </a:moveTo>
                <a:cubicBezTo>
                  <a:pt x="975761" y="33772"/>
                  <a:pt x="973262" y="35094"/>
                  <a:pt x="969635" y="33825"/>
                </a:cubicBezTo>
                <a:cubicBezTo>
                  <a:pt x="972371" y="25999"/>
                  <a:pt x="974870" y="24676"/>
                  <a:pt x="978497" y="25944"/>
                </a:cubicBezTo>
                <a:close/>
                <a:moveTo>
                  <a:pt x="970545" y="11818"/>
                </a:moveTo>
                <a:cubicBezTo>
                  <a:pt x="967808" y="19646"/>
                  <a:pt x="965312" y="20968"/>
                  <a:pt x="961682" y="19699"/>
                </a:cubicBezTo>
                <a:cubicBezTo>
                  <a:pt x="963735" y="13829"/>
                  <a:pt x="966917" y="10549"/>
                  <a:pt x="970545" y="11818"/>
                </a:cubicBezTo>
                <a:close/>
                <a:moveTo>
                  <a:pt x="937518" y="271"/>
                </a:moveTo>
                <a:cubicBezTo>
                  <a:pt x="934782" y="8099"/>
                  <a:pt x="932284" y="9422"/>
                  <a:pt x="928657" y="8155"/>
                </a:cubicBezTo>
                <a:cubicBezTo>
                  <a:pt x="930709" y="2283"/>
                  <a:pt x="933891" y="-997"/>
                  <a:pt x="937518" y="271"/>
                </a:cubicBezTo>
                <a:close/>
              </a:path>
            </a:pathLst>
          </a:custGeom>
        </p:spPr>
        <p:txBody>
          <a:bodyPr wrap="square">
            <a:noAutofit/>
          </a:bodyPr>
          <a:lstStyle/>
          <a:p>
            <a:r>
              <a:rPr lang="en-US"/>
              <a:t>Click icon to add picture</a:t>
            </a:r>
          </a:p>
        </p:txBody>
      </p:sp>
      <p:sp>
        <p:nvSpPr>
          <p:cNvPr id="3" name="Title Placeholder 1">
            <a:extLst>
              <a:ext uri="{FF2B5EF4-FFF2-40B4-BE49-F238E27FC236}">
                <a16:creationId xmlns:a16="http://schemas.microsoft.com/office/drawing/2014/main" id="{DB5D2A9B-18AA-4AF4-A00B-3919F15B6FD8}"/>
              </a:ext>
            </a:extLst>
          </p:cNvPr>
          <p:cNvSpPr>
            <a:spLocks noGrp="1"/>
          </p:cNvSpPr>
          <p:nvPr>
            <p:ph type="title"/>
          </p:nvPr>
        </p:nvSpPr>
        <p:spPr>
          <a:xfrm>
            <a:off x="6167437" y="376238"/>
            <a:ext cx="5508625" cy="98012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4" name="Text Placeholder 2">
            <a:extLst>
              <a:ext uri="{FF2B5EF4-FFF2-40B4-BE49-F238E27FC236}">
                <a16:creationId xmlns:a16="http://schemas.microsoft.com/office/drawing/2014/main" id="{7C50D718-FFDD-4AEA-A55B-CAFD8AEFBE36}"/>
              </a:ext>
            </a:extLst>
          </p:cNvPr>
          <p:cNvSpPr>
            <a:spLocks noGrp="1"/>
          </p:cNvSpPr>
          <p:nvPr>
            <p:ph idx="1" hasCustomPrompt="1"/>
          </p:nvPr>
        </p:nvSpPr>
        <p:spPr>
          <a:xfrm>
            <a:off x="515938" y="4546600"/>
            <a:ext cx="5651500" cy="14509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endParaRPr lang="en-GB"/>
          </a:p>
        </p:txBody>
      </p:sp>
      <p:sp>
        <p:nvSpPr>
          <p:cNvPr id="2" name="Slide Number Placeholder 1">
            <a:extLst>
              <a:ext uri="{FF2B5EF4-FFF2-40B4-BE49-F238E27FC236}">
                <a16:creationId xmlns:a16="http://schemas.microsoft.com/office/drawing/2014/main" id="{E55E3E96-96E2-4CAB-859F-C0221E54CAF2}"/>
              </a:ext>
            </a:extLst>
          </p:cNvPr>
          <p:cNvSpPr>
            <a:spLocks noGrp="1"/>
          </p:cNvSpPr>
          <p:nvPr>
            <p:ph type="sldNum" sz="quarter" idx="14"/>
          </p:nvPr>
        </p:nvSpPr>
        <p:spPr/>
        <p:txBody>
          <a:bodyPr/>
          <a:lstStyle/>
          <a:p>
            <a:fld id="{B5156DEF-1DFE-4D55-BC15-2084274D68EC}" type="slidenum">
              <a:rPr lang="en-GB" smtClean="0"/>
              <a:pPr/>
              <a:t>‹#›</a:t>
            </a:fld>
            <a:endParaRPr lang="en-GB"/>
          </a:p>
        </p:txBody>
      </p:sp>
    </p:spTree>
    <p:extLst>
      <p:ext uri="{BB962C8B-B14F-4D97-AF65-F5344CB8AC3E}">
        <p14:creationId xmlns:p14="http://schemas.microsoft.com/office/powerpoint/2010/main" val="4041201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667B55-48A8-4434-88B5-8AD430809F77}"/>
              </a:ext>
            </a:extLst>
          </p:cNvPr>
          <p:cNvSpPr>
            <a:spLocks noGrp="1"/>
          </p:cNvSpPr>
          <p:nvPr>
            <p:ph type="sldNum" sz="quarter" idx="12"/>
          </p:nvPr>
        </p:nvSpPr>
        <p:spPr/>
        <p:txBody>
          <a:bodyPr/>
          <a:lstStyle/>
          <a:p>
            <a:fld id="{6FB6D001-5420-466A-A98C-5F54E413E362}" type="slidenum">
              <a:rPr lang="en-GB" smtClean="0"/>
              <a:t>‹#›</a:t>
            </a:fld>
            <a:endParaRPr lang="en-GB"/>
          </a:p>
        </p:txBody>
      </p:sp>
    </p:spTree>
    <p:extLst>
      <p:ext uri="{BB962C8B-B14F-4D97-AF65-F5344CB8AC3E}">
        <p14:creationId xmlns:p14="http://schemas.microsoft.com/office/powerpoint/2010/main" val="2856351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14CD-D8E8-7DBC-0EAB-5E08E2F6440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579A9B7-706C-51D3-E5A4-BE01DB331725}"/>
              </a:ext>
            </a:extLst>
          </p:cNvPr>
          <p:cNvSpPr>
            <a:spLocks noGrp="1"/>
          </p:cNvSpPr>
          <p:nvPr>
            <p:ph type="sldNum" sz="quarter" idx="10"/>
          </p:nvPr>
        </p:nvSpPr>
        <p:spPr/>
        <p:txBody>
          <a:bodyPr/>
          <a:lstStyle/>
          <a:p>
            <a:fld id="{B5156DEF-1DFE-4D55-BC15-2084274D68EC}" type="slidenum">
              <a:rPr lang="en-GB" smtClean="0"/>
              <a:pPr/>
              <a:t>‹#›</a:t>
            </a:fld>
            <a:endParaRPr lang="en-GB"/>
          </a:p>
        </p:txBody>
      </p:sp>
    </p:spTree>
    <p:extLst>
      <p:ext uri="{BB962C8B-B14F-4D97-AF65-F5344CB8AC3E}">
        <p14:creationId xmlns:p14="http://schemas.microsoft.com/office/powerpoint/2010/main" val="3399238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14CD-D8E8-7DBC-0EAB-5E08E2F6440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579A9B7-706C-51D3-E5A4-BE01DB331725}"/>
              </a:ext>
            </a:extLst>
          </p:cNvPr>
          <p:cNvSpPr>
            <a:spLocks noGrp="1"/>
          </p:cNvSpPr>
          <p:nvPr>
            <p:ph type="sldNum" sz="quarter" idx="10"/>
          </p:nvPr>
        </p:nvSpPr>
        <p:spPr/>
        <p:txBody>
          <a:bodyPr/>
          <a:lstStyle/>
          <a:p>
            <a:fld id="{B5156DEF-1DFE-4D55-BC15-2084274D68EC}" type="slidenum">
              <a:rPr lang="en-GB" smtClean="0"/>
              <a:pPr/>
              <a:t>‹#›</a:t>
            </a:fld>
            <a:endParaRPr lang="en-GB"/>
          </a:p>
        </p:txBody>
      </p:sp>
    </p:spTree>
    <p:extLst>
      <p:ext uri="{BB962C8B-B14F-4D97-AF65-F5344CB8AC3E}">
        <p14:creationId xmlns:p14="http://schemas.microsoft.com/office/powerpoint/2010/main" val="3399238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Slide - Picture, Title,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7439891" cy="6858000"/>
          </a:xfrm>
          <a:custGeom>
            <a:avLst/>
            <a:gdLst>
              <a:gd name="connsiteX0" fmla="*/ 0 w 6053636"/>
              <a:gd name="connsiteY0" fmla="*/ 0 h 3912017"/>
              <a:gd name="connsiteX1" fmla="*/ 5457158 w 6053636"/>
              <a:gd name="connsiteY1" fmla="*/ 0 h 3912017"/>
              <a:gd name="connsiteX2" fmla="*/ 5457158 w 6053636"/>
              <a:gd name="connsiteY2" fmla="*/ 3912017 h 3912017"/>
              <a:gd name="connsiteX3" fmla="*/ 0 w 6053636"/>
              <a:gd name="connsiteY3" fmla="*/ 3912017 h 3912017"/>
            </a:gdLst>
            <a:ahLst/>
            <a:cxnLst>
              <a:cxn ang="0">
                <a:pos x="connsiteX0" y="connsiteY0"/>
              </a:cxn>
              <a:cxn ang="0">
                <a:pos x="connsiteX1" y="connsiteY1"/>
              </a:cxn>
              <a:cxn ang="0">
                <a:pos x="connsiteX2" y="connsiteY2"/>
              </a:cxn>
              <a:cxn ang="0">
                <a:pos x="connsiteX3" y="connsiteY3"/>
              </a:cxn>
            </a:cxnLst>
            <a:rect l="l" t="t" r="r" b="b"/>
            <a:pathLst>
              <a:path w="6053636" h="3912017">
                <a:moveTo>
                  <a:pt x="0" y="0"/>
                </a:moveTo>
                <a:cubicBezTo>
                  <a:pt x="0" y="0"/>
                  <a:pt x="4085676" y="0"/>
                  <a:pt x="5457158" y="0"/>
                </a:cubicBezTo>
                <a:cubicBezTo>
                  <a:pt x="7269817" y="1620693"/>
                  <a:pt x="4258310" y="2458982"/>
                  <a:pt x="5457158" y="3912017"/>
                </a:cubicBezTo>
                <a:cubicBezTo>
                  <a:pt x="4018540" y="3912017"/>
                  <a:pt x="0" y="3912017"/>
                  <a:pt x="0" y="3912017"/>
                </a:cubicBezTo>
                <a:close/>
              </a:path>
            </a:pathLst>
          </a:custGeom>
        </p:spPr>
        <p:txBody>
          <a:bodyPr wrap="square">
            <a:noAutofit/>
          </a:bodyPr>
          <a:lstStyle>
            <a:lvl1pPr>
              <a:defRPr sz="1400"/>
            </a:lvl1pPr>
          </a:lstStyle>
          <a:p>
            <a:r>
              <a:rPr lang="en-US"/>
              <a:t>Click icon to add picture</a:t>
            </a:r>
          </a:p>
        </p:txBody>
      </p:sp>
      <p:sp>
        <p:nvSpPr>
          <p:cNvPr id="3" name="Title Placeholder 1">
            <a:extLst>
              <a:ext uri="{FF2B5EF4-FFF2-40B4-BE49-F238E27FC236}">
                <a16:creationId xmlns:a16="http://schemas.microsoft.com/office/drawing/2014/main" id="{EDD79908-AAC7-466F-B3E5-F0F184F5F43F}"/>
              </a:ext>
            </a:extLst>
          </p:cNvPr>
          <p:cNvSpPr>
            <a:spLocks noGrp="1"/>
          </p:cNvSpPr>
          <p:nvPr>
            <p:ph type="title"/>
          </p:nvPr>
        </p:nvSpPr>
        <p:spPr>
          <a:xfrm>
            <a:off x="7574279" y="376238"/>
            <a:ext cx="4101783" cy="98012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Text Placeholder 2">
            <a:extLst>
              <a:ext uri="{FF2B5EF4-FFF2-40B4-BE49-F238E27FC236}">
                <a16:creationId xmlns:a16="http://schemas.microsoft.com/office/drawing/2014/main" id="{415D6B17-56C2-4D39-A77B-1D07E2969977}"/>
              </a:ext>
            </a:extLst>
          </p:cNvPr>
          <p:cNvSpPr>
            <a:spLocks noGrp="1"/>
          </p:cNvSpPr>
          <p:nvPr>
            <p:ph idx="1"/>
          </p:nvPr>
        </p:nvSpPr>
        <p:spPr>
          <a:xfrm>
            <a:off x="7574279" y="1483360"/>
            <a:ext cx="4101783" cy="45142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56701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8F5FD8-16AB-4568-9413-E7A1ADC3630D}"/>
              </a:ext>
            </a:extLst>
          </p:cNvPr>
          <p:cNvPicPr>
            <a:picLocks noChangeAspect="1"/>
          </p:cNvPicPr>
          <p:nvPr userDrawn="1"/>
        </p:nvPicPr>
        <p:blipFill>
          <a:blip r:embed="rId11" cstate="email">
            <a:extLst>
              <a:ext uri="{28A0092B-C50C-407E-A947-70E740481C1C}">
                <a14:useLocalDpi xmlns:a14="http://schemas.microsoft.com/office/drawing/2010/main" val="0"/>
              </a:ext>
            </a:extLst>
          </a:blip>
          <a:srcRect/>
          <a:stretch/>
        </p:blipFill>
        <p:spPr>
          <a:xfrm>
            <a:off x="524723" y="6220038"/>
            <a:ext cx="397444" cy="397444"/>
          </a:xfrm>
          <a:prstGeom prst="rect">
            <a:avLst/>
          </a:prstGeom>
        </p:spPr>
      </p:pic>
      <p:sp>
        <p:nvSpPr>
          <p:cNvPr id="6" name="Slide Number Placeholder 5">
            <a:extLst>
              <a:ext uri="{FF2B5EF4-FFF2-40B4-BE49-F238E27FC236}">
                <a16:creationId xmlns:a16="http://schemas.microsoft.com/office/drawing/2014/main" id="{15A361EC-2559-4807-A2F1-EA6E4AB37B1F}"/>
              </a:ext>
            </a:extLst>
          </p:cNvPr>
          <p:cNvSpPr>
            <a:spLocks noGrp="1"/>
          </p:cNvSpPr>
          <p:nvPr>
            <p:ph type="sldNum" sz="quarter" idx="4"/>
          </p:nvPr>
        </p:nvSpPr>
        <p:spPr>
          <a:xfrm>
            <a:off x="11293374" y="6231931"/>
            <a:ext cx="382689" cy="373658"/>
          </a:xfrm>
          <a:prstGeom prst="rect">
            <a:avLst/>
          </a:prstGeom>
          <a:noFill/>
        </p:spPr>
        <p:txBody>
          <a:bodyPr vert="horz" wrap="none" lIns="72000" tIns="45720" rIns="72000" bIns="45720" rtlCol="0" anchor="ctr" anchorCtr="0"/>
          <a:lstStyle>
            <a:lvl1pPr algn="ctr">
              <a:defRPr sz="1200">
                <a:solidFill>
                  <a:schemeClr val="accent1"/>
                </a:solidFill>
                <a:latin typeface="Arial" panose="020B0604020202020204" pitchFamily="34" charset="0"/>
              </a:defRPr>
            </a:lvl1pPr>
          </a:lstStyle>
          <a:p>
            <a:fld id="{B5156DEF-1DFE-4D55-BC15-2084274D68EC}" type="slidenum">
              <a:rPr lang="en-GB" smtClean="0"/>
              <a:pPr/>
              <a:t>‹#›</a:t>
            </a:fld>
            <a:endParaRPr lang="en-GB"/>
          </a:p>
        </p:txBody>
      </p:sp>
      <p:sp>
        <p:nvSpPr>
          <p:cNvPr id="11" name="Title Placeholder 1">
            <a:extLst>
              <a:ext uri="{FF2B5EF4-FFF2-40B4-BE49-F238E27FC236}">
                <a16:creationId xmlns:a16="http://schemas.microsoft.com/office/drawing/2014/main" id="{F8E42C0C-3922-4C05-B5FA-CC19D43A37FE}"/>
              </a:ext>
            </a:extLst>
          </p:cNvPr>
          <p:cNvSpPr>
            <a:spLocks noGrp="1"/>
          </p:cNvSpPr>
          <p:nvPr>
            <p:ph type="title"/>
          </p:nvPr>
        </p:nvSpPr>
        <p:spPr>
          <a:xfrm>
            <a:off x="516051" y="383125"/>
            <a:ext cx="11153096" cy="674229"/>
          </a:xfrm>
          <a:prstGeom prst="rect">
            <a:avLst/>
          </a:prstGeom>
        </p:spPr>
        <p:txBody>
          <a:bodyPr vert="horz" lIns="91440" tIns="45720" rIns="91440" bIns="45720" rtlCol="0" anchor="t">
            <a:noAutofit/>
          </a:bodyPr>
          <a:lstStyle/>
          <a:p>
            <a:r>
              <a:rPr lang="en-US" dirty="0"/>
              <a:t>Click to edit master title style</a:t>
            </a:r>
            <a:endParaRPr lang="en-GB" dirty="0"/>
          </a:p>
        </p:txBody>
      </p:sp>
      <p:sp>
        <p:nvSpPr>
          <p:cNvPr id="12" name="Text Placeholder 2">
            <a:extLst>
              <a:ext uri="{FF2B5EF4-FFF2-40B4-BE49-F238E27FC236}">
                <a16:creationId xmlns:a16="http://schemas.microsoft.com/office/drawing/2014/main" id="{A6797C50-EF4B-4EC6-9F1A-D79EE5CAB29B}"/>
              </a:ext>
            </a:extLst>
          </p:cNvPr>
          <p:cNvSpPr>
            <a:spLocks noGrp="1"/>
          </p:cNvSpPr>
          <p:nvPr>
            <p:ph type="body" idx="1"/>
          </p:nvPr>
        </p:nvSpPr>
        <p:spPr>
          <a:xfrm>
            <a:off x="520020" y="1480950"/>
            <a:ext cx="11156043" cy="45142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3" name="Straight Connector 2">
            <a:extLst>
              <a:ext uri="{FF2B5EF4-FFF2-40B4-BE49-F238E27FC236}">
                <a16:creationId xmlns:a16="http://schemas.microsoft.com/office/drawing/2014/main" id="{E6B1C787-4C13-4027-980B-A0CFABBD914B}"/>
              </a:ext>
            </a:extLst>
          </p:cNvPr>
          <p:cNvCxnSpPr>
            <a:cxnSpLocks/>
          </p:cNvCxnSpPr>
          <p:nvPr userDrawn="1"/>
        </p:nvCxnSpPr>
        <p:spPr>
          <a:xfrm>
            <a:off x="2495959" y="6418760"/>
            <a:ext cx="7223623"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C452A3F-23B9-4648-9B92-4B51C985D79A}"/>
              </a:ext>
            </a:extLst>
          </p:cNvPr>
          <p:cNvSpPr/>
          <p:nvPr userDrawn="1"/>
        </p:nvSpPr>
        <p:spPr>
          <a:xfrm>
            <a:off x="11278619" y="6220038"/>
            <a:ext cx="397444" cy="397444"/>
          </a:xfrm>
          <a:prstGeom prst="ellipse">
            <a:avLst/>
          </a:prstGeom>
          <a:noFill/>
          <a:ln w="15875">
            <a:solidFill>
              <a:srgbClr val="EC5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Tree>
    <p:extLst>
      <p:ext uri="{BB962C8B-B14F-4D97-AF65-F5344CB8AC3E}">
        <p14:creationId xmlns:p14="http://schemas.microsoft.com/office/powerpoint/2010/main" val="2810141415"/>
      </p:ext>
    </p:extLst>
  </p:cSld>
  <p:clrMap bg1="lt1" tx1="dk1" bg2="lt2" tx2="dk2" accent1="accent1" accent2="accent2" accent3="accent3" accent4="accent4" accent5="accent5" accent6="accent6" hlink="hlink" folHlink="folHlink"/>
  <p:sldLayoutIdLst>
    <p:sldLayoutId id="2147483672" r:id="rId1"/>
    <p:sldLayoutId id="2147483703" r:id="rId2"/>
    <p:sldLayoutId id="2147483678" r:id="rId3"/>
    <p:sldLayoutId id="2147483679" r:id="rId4"/>
    <p:sldLayoutId id="2147483699" r:id="rId5"/>
    <p:sldLayoutId id="2147483759" r:id="rId6"/>
    <p:sldLayoutId id="2147483760" r:id="rId7"/>
    <p:sldLayoutId id="2147483761" r:id="rId8"/>
    <p:sldLayoutId id="2147483764" r:id="rId9"/>
  </p:sldLayoutIdLst>
  <p:hf hdr="0" ftr="0" dt="0"/>
  <p:txStyles>
    <p:titleStyle>
      <a:lvl1pPr algn="l" defTabSz="914400" rtl="0" eaLnBrk="1" latinLnBrk="0" hangingPunct="1">
        <a:lnSpc>
          <a:spcPct val="90000"/>
        </a:lnSpc>
        <a:spcBef>
          <a:spcPct val="0"/>
        </a:spcBef>
        <a:buNone/>
        <a:defRPr sz="2800" b="1" kern="1200">
          <a:solidFill>
            <a:schemeClr val="tx1"/>
          </a:solidFill>
          <a:latin typeface="League Spartan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eague Spartan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eague Spartan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ague Spartan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eague Spartan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eague Spartan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85" userDrawn="1">
          <p15:clr>
            <a:srgbClr val="F26B43"/>
          </p15:clr>
        </p15:guide>
        <p15:guide id="3" pos="7355" userDrawn="1">
          <p15:clr>
            <a:srgbClr val="F26B43"/>
          </p15:clr>
        </p15:guide>
        <p15:guide id="4" pos="325" userDrawn="1">
          <p15:clr>
            <a:srgbClr val="F26B43"/>
          </p15:clr>
        </p15:guide>
        <p15:guide id="5" orient="horz" pos="3778" userDrawn="1">
          <p15:clr>
            <a:srgbClr val="F26B43"/>
          </p15:clr>
        </p15:guide>
        <p15:guide id="6" orient="horz" pos="237" userDrawn="1">
          <p15:clr>
            <a:srgbClr val="F26B43"/>
          </p15:clr>
        </p15:guide>
        <p15:guide id="7" orient="horz" pos="93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7B1C7B-AD6C-1081-59F7-4FB8F1B5153E}"/>
              </a:ext>
            </a:extLst>
          </p:cNvPr>
          <p:cNvSpPr>
            <a:spLocks noGrp="1"/>
          </p:cNvSpPr>
          <p:nvPr>
            <p:ph type="title"/>
          </p:nvPr>
        </p:nvSpPr>
        <p:spPr>
          <a:xfrm>
            <a:off x="838200" y="365125"/>
            <a:ext cx="10515600" cy="854075"/>
          </a:xfrm>
          <a:prstGeom prst="rect">
            <a:avLst/>
          </a:prstGeom>
        </p:spPr>
        <p:txBody>
          <a:bodyPr vert="horz" lIns="91440" tIns="45720" rIns="91440" bIns="45720" rtlCol="0" anchor="ctr">
            <a:normAutofit/>
          </a:bodyPr>
          <a:lstStyle/>
          <a:p>
            <a:r>
              <a:rPr lang="en-GB" dirty="0"/>
              <a:t>Click to edit Master title style</a:t>
            </a:r>
            <a:endParaRPr lang="en-LV" dirty="0"/>
          </a:p>
        </p:txBody>
      </p:sp>
      <p:sp>
        <p:nvSpPr>
          <p:cNvPr id="3" name="Text Placeholder 2">
            <a:extLst>
              <a:ext uri="{FF2B5EF4-FFF2-40B4-BE49-F238E27FC236}">
                <a16:creationId xmlns:a16="http://schemas.microsoft.com/office/drawing/2014/main" id="{6F7FD4B0-ED94-C6BF-EAB9-BCBABBFD1F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7" name="Slide Number Placeholder 5">
            <a:extLst>
              <a:ext uri="{FF2B5EF4-FFF2-40B4-BE49-F238E27FC236}">
                <a16:creationId xmlns:a16="http://schemas.microsoft.com/office/drawing/2014/main" id="{9C0B5FA3-1B8E-D8B4-0B5E-64DF0F87DA4C}"/>
              </a:ext>
            </a:extLst>
          </p:cNvPr>
          <p:cNvSpPr txBox="1">
            <a:spLocks/>
          </p:cNvSpPr>
          <p:nvPr userDrawn="1"/>
        </p:nvSpPr>
        <p:spPr>
          <a:xfrm>
            <a:off x="11293374" y="6231931"/>
            <a:ext cx="382689" cy="373658"/>
          </a:xfrm>
          <a:prstGeom prst="rect">
            <a:avLst/>
          </a:prstGeom>
          <a:noFill/>
        </p:spPr>
        <p:txBody>
          <a:bodyPr vert="horz" wrap="none" lIns="72000" tIns="45720" rIns="72000" bIns="45720" rtlCol="0" anchor="ctr" anchorCtr="0"/>
          <a:lstStyle>
            <a:defPPr>
              <a:defRPr lang="id-ID"/>
            </a:defPPr>
            <a:lvl1pPr marL="0" algn="ctr" defTabSz="914400" rtl="0" eaLnBrk="1" latinLnBrk="0" hangingPunct="1">
              <a:defRPr sz="1200" kern="1200">
                <a:solidFill>
                  <a:schemeClr val="accent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56DEF-1DFE-4D55-BC15-2084274D68EC}" type="slidenum">
              <a:rPr lang="en-GB" smtClean="0">
                <a:solidFill>
                  <a:schemeClr val="accent2"/>
                </a:solidFill>
              </a:rPr>
              <a:pPr/>
              <a:t>‹#›</a:t>
            </a:fld>
            <a:endParaRPr lang="en-GB">
              <a:solidFill>
                <a:schemeClr val="accent2"/>
              </a:solidFill>
            </a:endParaRPr>
          </a:p>
        </p:txBody>
      </p:sp>
      <p:sp>
        <p:nvSpPr>
          <p:cNvPr id="8" name="Oval 7">
            <a:extLst>
              <a:ext uri="{FF2B5EF4-FFF2-40B4-BE49-F238E27FC236}">
                <a16:creationId xmlns:a16="http://schemas.microsoft.com/office/drawing/2014/main" id="{5C8F6C9E-FFB9-A8E7-5A61-A7A3B6804F5A}"/>
              </a:ext>
            </a:extLst>
          </p:cNvPr>
          <p:cNvSpPr/>
          <p:nvPr userDrawn="1"/>
        </p:nvSpPr>
        <p:spPr>
          <a:xfrm>
            <a:off x="11278619" y="6220038"/>
            <a:ext cx="397444" cy="397444"/>
          </a:xfrm>
          <a:prstGeom prst="ellipse">
            <a:avLst/>
          </a:prstGeom>
          <a:noFill/>
          <a:ln w="15875">
            <a:solidFill>
              <a:srgbClr val="EC5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latin typeface="Arial" panose="020B0604020202020204" pitchFamily="34" charset="0"/>
            </a:endParaRPr>
          </a:p>
        </p:txBody>
      </p:sp>
    </p:spTree>
    <p:extLst>
      <p:ext uri="{BB962C8B-B14F-4D97-AF65-F5344CB8AC3E}">
        <p14:creationId xmlns:p14="http://schemas.microsoft.com/office/powerpoint/2010/main" val="812205707"/>
      </p:ext>
    </p:extLst>
  </p:cSld>
  <p:clrMap bg1="lt1" tx1="dk1" bg2="lt2" tx2="dk2" accent1="accent1" accent2="accent2" accent3="accent3" accent4="accent4" accent5="accent5" accent6="accent6" hlink="hlink" folHlink="folHlink"/>
  <p:sldLayoutIdLst>
    <p:sldLayoutId id="2147483762" r:id="rId1"/>
  </p:sldLayoutIdLst>
  <p:txStyles>
    <p:titleStyle>
      <a:lvl1pPr algn="l" defTabSz="914400" rtl="0" eaLnBrk="1" latinLnBrk="0" hangingPunct="1">
        <a:lnSpc>
          <a:spcPct val="90000"/>
        </a:lnSpc>
        <a:spcBef>
          <a:spcPct val="0"/>
        </a:spcBef>
        <a:buNone/>
        <a:defRPr sz="2800" kern="1200">
          <a:solidFill>
            <a:schemeClr val="tx1"/>
          </a:solidFill>
          <a:latin typeface="League Spartan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eague Spartan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eague Spartan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ague Spartan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eague Spartan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eague Spartan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mailto:gatis.bolinskis@motival.ai" TargetMode="External"/><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chart" Target="../charts/chart32.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chart" Target="../charts/chart3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chart" Target="../charts/chart3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chart" Target="../charts/chart42.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chart" Target="../charts/chart44.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chart" Target="../charts/chart4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chart" Target="../charts/chart5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chart" Target="../charts/chart52.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chart" Target="../charts/chart54.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chart" Target="../charts/chart56.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chart" Target="../charts/chart58.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chart" Target="../charts/chart62.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chart" Target="../charts/chart64.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hyperlink" Target="https://drive.google.com/file/d/1_pRTOqY-Yvd_LZLwqpjuBmdGSNXrWsco/view?usp=drive_link"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chart" Target="../charts/chart7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chart" Target="../charts/chart74.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chart" Target="../charts/chart76.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chart" Target="../charts/chart80.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chart" Target="../charts/chart82.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chart" Target="../charts/chart84.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chart" Target="../charts/chart8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chart" Target="../charts/chart88.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chart" Target="../charts/chart89.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chart" Target="../charts/chart91.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chart" Target="../charts/chart9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chart" Target="../charts/chart95.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chart" Target="../charts/chart99.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chart" Target="../charts/chart101.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chart" Target="../charts/chart103.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chart" Target="../charts/chart10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chart" Target="../charts/chart107.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chart" Target="../charts/chart110.xml"/><Relationship Id="rId2" Type="http://schemas.openxmlformats.org/officeDocument/2006/relationships/chart" Target="../charts/chart109.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chart" Target="../charts/chart112.xml"/><Relationship Id="rId2" Type="http://schemas.openxmlformats.org/officeDocument/2006/relationships/chart" Target="../charts/chart111.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chart" Target="../charts/chart114.xml"/><Relationship Id="rId2" Type="http://schemas.openxmlformats.org/officeDocument/2006/relationships/chart" Target="../charts/chart11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chart" Target="../charts/chart115.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chart" Target="../charts/chart118.xml"/><Relationship Id="rId2" Type="http://schemas.openxmlformats.org/officeDocument/2006/relationships/chart" Target="../charts/chart117.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chart" Target="../charts/chart122.xml"/><Relationship Id="rId2" Type="http://schemas.openxmlformats.org/officeDocument/2006/relationships/chart" Target="../charts/chart121.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chart" Target="../charts/chart123.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chart" Target="../charts/chart126.xml"/><Relationship Id="rId2" Type="http://schemas.openxmlformats.org/officeDocument/2006/relationships/chart" Target="../charts/chart12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chart" Target="../charts/chart130.xml"/><Relationship Id="rId2" Type="http://schemas.openxmlformats.org/officeDocument/2006/relationships/chart" Target="../charts/chart129.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chart" Target="../charts/chart131.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chart" Target="../charts/chart134.xml"/><Relationship Id="rId2" Type="http://schemas.openxmlformats.org/officeDocument/2006/relationships/chart" Target="../charts/chart133.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chart" Target="../charts/chart138.xml"/><Relationship Id="rId2" Type="http://schemas.openxmlformats.org/officeDocument/2006/relationships/chart" Target="../charts/chart137.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chart" Target="../charts/chart139.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chart" Target="../charts/chart142.xml"/><Relationship Id="rId2" Type="http://schemas.openxmlformats.org/officeDocument/2006/relationships/chart" Target="../charts/chart141.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chart" Target="../charts/chart144.xml"/><Relationship Id="rId2" Type="http://schemas.openxmlformats.org/officeDocument/2006/relationships/chart" Target="../charts/chart143.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chart" Target="../charts/chart146.xml"/><Relationship Id="rId2" Type="http://schemas.openxmlformats.org/officeDocument/2006/relationships/chart" Target="../charts/chart14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chart" Target="../charts/chart148.xml"/><Relationship Id="rId2" Type="http://schemas.openxmlformats.org/officeDocument/2006/relationships/chart" Target="../charts/chart147.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3" Type="http://schemas.openxmlformats.org/officeDocument/2006/relationships/chart" Target="../charts/chart150.xml"/><Relationship Id="rId2" Type="http://schemas.openxmlformats.org/officeDocument/2006/relationships/chart" Target="../charts/chart149.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chart" Target="../charts/chart152.xml"/><Relationship Id="rId2" Type="http://schemas.openxmlformats.org/officeDocument/2006/relationships/chart" Target="../charts/chart151.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chart" Target="../charts/chart154.xml"/><Relationship Id="rId2" Type="http://schemas.openxmlformats.org/officeDocument/2006/relationships/chart" Target="../charts/chart153.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chart" Target="../charts/chart156.xml"/><Relationship Id="rId2" Type="http://schemas.openxmlformats.org/officeDocument/2006/relationships/chart" Target="../charts/chart155.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chart" Target="../charts/chart158.xml"/><Relationship Id="rId2" Type="http://schemas.openxmlformats.org/officeDocument/2006/relationships/chart" Target="../charts/chart157.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chart" Target="../charts/chart160.xml"/><Relationship Id="rId2" Type="http://schemas.openxmlformats.org/officeDocument/2006/relationships/chart" Target="../charts/chart159.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chart" Target="../charts/chart162.xml"/><Relationship Id="rId2" Type="http://schemas.openxmlformats.org/officeDocument/2006/relationships/chart" Target="../charts/chart161.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chart" Target="../charts/chart164.xml"/><Relationship Id="rId2" Type="http://schemas.openxmlformats.org/officeDocument/2006/relationships/chart" Target="../charts/chart16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chart" Target="../charts/chart166.xml"/><Relationship Id="rId2" Type="http://schemas.openxmlformats.org/officeDocument/2006/relationships/chart" Target="../charts/chart165.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chart" Target="../charts/chart168.xml"/><Relationship Id="rId2" Type="http://schemas.openxmlformats.org/officeDocument/2006/relationships/chart" Target="../charts/chart167.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chart" Target="../charts/chart169.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chart" Target="../charts/chart171.xml"/><Relationship Id="rId2" Type="http://schemas.openxmlformats.org/officeDocument/2006/relationships/chart" Target="../charts/chart170.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chart" Target="../charts/chart173.xml"/><Relationship Id="rId2" Type="http://schemas.openxmlformats.org/officeDocument/2006/relationships/chart" Target="../charts/chart172.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chart" Target="../charts/chart175.xml"/><Relationship Id="rId2" Type="http://schemas.openxmlformats.org/officeDocument/2006/relationships/chart" Target="../charts/chart174.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chart" Target="../charts/chart177.xml"/><Relationship Id="rId2" Type="http://schemas.openxmlformats.org/officeDocument/2006/relationships/chart" Target="../charts/chart176.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chart" Target="../charts/chart179.xml"/><Relationship Id="rId2" Type="http://schemas.openxmlformats.org/officeDocument/2006/relationships/chart" Target="../charts/chart178.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chart" Target="../charts/chart181.xml"/><Relationship Id="rId2" Type="http://schemas.openxmlformats.org/officeDocument/2006/relationships/chart" Target="../charts/chart180.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chart" Target="../charts/chart183.xml"/><Relationship Id="rId2" Type="http://schemas.openxmlformats.org/officeDocument/2006/relationships/chart" Target="../charts/chart18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chart" Target="../charts/chart185.xml"/><Relationship Id="rId2" Type="http://schemas.openxmlformats.org/officeDocument/2006/relationships/chart" Target="../charts/chart184.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chart" Target="../charts/chart187.xml"/><Relationship Id="rId2" Type="http://schemas.openxmlformats.org/officeDocument/2006/relationships/chart" Target="../charts/chart186.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chart" Target="../charts/chart189.xml"/><Relationship Id="rId2" Type="http://schemas.openxmlformats.org/officeDocument/2006/relationships/chart" Target="../charts/chart188.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chart" Target="../charts/chart191.xml"/><Relationship Id="rId2" Type="http://schemas.openxmlformats.org/officeDocument/2006/relationships/chart" Target="../charts/chart190.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chart" Target="../charts/chart193.xml"/><Relationship Id="rId2" Type="http://schemas.openxmlformats.org/officeDocument/2006/relationships/chart" Target="../charts/chart192.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chart" Target="../charts/chart195.xml"/><Relationship Id="rId2" Type="http://schemas.openxmlformats.org/officeDocument/2006/relationships/chart" Target="../charts/chart194.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chart" Target="../charts/chart197.xml"/><Relationship Id="rId2" Type="http://schemas.openxmlformats.org/officeDocument/2006/relationships/chart" Target="../charts/chart196.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chart" Target="../charts/chart199.xml"/><Relationship Id="rId2" Type="http://schemas.openxmlformats.org/officeDocument/2006/relationships/chart" Target="../charts/chart198.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chart" Target="../charts/chart201.xml"/><Relationship Id="rId2" Type="http://schemas.openxmlformats.org/officeDocument/2006/relationships/chart" Target="../charts/chart200.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chart" Target="../charts/chart203.xml"/><Relationship Id="rId2" Type="http://schemas.openxmlformats.org/officeDocument/2006/relationships/chart" Target="../charts/chart20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chart" Target="../charts/chart205.xml"/><Relationship Id="rId2" Type="http://schemas.openxmlformats.org/officeDocument/2006/relationships/chart" Target="../charts/chart204.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chart" Target="../charts/chart207.xml"/><Relationship Id="rId2" Type="http://schemas.openxmlformats.org/officeDocument/2006/relationships/chart" Target="../charts/chart206.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chart" Target="../charts/chart209.xml"/><Relationship Id="rId2" Type="http://schemas.openxmlformats.org/officeDocument/2006/relationships/chart" Target="../charts/chart208.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chart" Target="../charts/chart211.xml"/><Relationship Id="rId2" Type="http://schemas.openxmlformats.org/officeDocument/2006/relationships/chart" Target="../charts/chart210.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chart" Target="../charts/chart213.xml"/><Relationship Id="rId2" Type="http://schemas.openxmlformats.org/officeDocument/2006/relationships/chart" Target="../charts/chart212.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chart" Target="../charts/chart215.xml"/><Relationship Id="rId2" Type="http://schemas.openxmlformats.org/officeDocument/2006/relationships/chart" Target="../charts/chart214.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chart" Target="../charts/chart217.xml"/><Relationship Id="rId2" Type="http://schemas.openxmlformats.org/officeDocument/2006/relationships/chart" Target="../charts/chart216.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chart" Target="../charts/chart219.xml"/><Relationship Id="rId2" Type="http://schemas.openxmlformats.org/officeDocument/2006/relationships/chart" Target="../charts/chart218.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chart" Target="../charts/chart221.xml"/><Relationship Id="rId2" Type="http://schemas.openxmlformats.org/officeDocument/2006/relationships/chart" Target="../charts/chart220.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chart" Target="../charts/chart223.xml"/><Relationship Id="rId2" Type="http://schemas.openxmlformats.org/officeDocument/2006/relationships/chart" Target="../charts/chart22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chart" Target="../charts/chart225.xml"/><Relationship Id="rId2" Type="http://schemas.openxmlformats.org/officeDocument/2006/relationships/chart" Target="../charts/chart224.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chart" Target="../charts/chart227.xml"/><Relationship Id="rId2" Type="http://schemas.openxmlformats.org/officeDocument/2006/relationships/chart" Target="../charts/chart226.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23.xml.rels><?xml version="1.0" encoding="UTF-8" standalone="yes"?>
<Relationships xmlns="http://schemas.openxmlformats.org/package/2006/relationships"><Relationship Id="rId3" Type="http://schemas.openxmlformats.org/officeDocument/2006/relationships/chart" Target="../charts/chart229.xml"/><Relationship Id="rId2" Type="http://schemas.openxmlformats.org/officeDocument/2006/relationships/chart" Target="../charts/chart228.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chart" Target="../charts/chart231.xml"/><Relationship Id="rId2" Type="http://schemas.openxmlformats.org/officeDocument/2006/relationships/chart" Target="../charts/chart230.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chart" Target="../charts/chart233.xml"/><Relationship Id="rId2" Type="http://schemas.openxmlformats.org/officeDocument/2006/relationships/chart" Target="../charts/chart232.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chart" Target="../charts/chart235.xml"/><Relationship Id="rId2" Type="http://schemas.openxmlformats.org/officeDocument/2006/relationships/chart" Target="../charts/chart234.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chart" Target="../charts/chart237.xml"/><Relationship Id="rId2" Type="http://schemas.openxmlformats.org/officeDocument/2006/relationships/chart" Target="../charts/chart236.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chart" Target="../charts/chart239.xml"/><Relationship Id="rId2" Type="http://schemas.openxmlformats.org/officeDocument/2006/relationships/chart" Target="../charts/chart238.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chart" Target="../charts/chart241.xml"/><Relationship Id="rId2" Type="http://schemas.openxmlformats.org/officeDocument/2006/relationships/chart" Target="../charts/chart24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chart" Target="../charts/chart243.xml"/><Relationship Id="rId2" Type="http://schemas.openxmlformats.org/officeDocument/2006/relationships/chart" Target="../charts/chart242.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chart" Target="../charts/chart245.xml"/><Relationship Id="rId2" Type="http://schemas.openxmlformats.org/officeDocument/2006/relationships/chart" Target="../charts/chart244.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chart" Target="../charts/chart247.xml"/><Relationship Id="rId2" Type="http://schemas.openxmlformats.org/officeDocument/2006/relationships/chart" Target="../charts/chart246.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chart" Target="../charts/chart248.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chart" Target="../charts/chart250.xml"/><Relationship Id="rId2" Type="http://schemas.openxmlformats.org/officeDocument/2006/relationships/chart" Target="../charts/chart249.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chart" Target="../charts/chart252.xml"/><Relationship Id="rId2" Type="http://schemas.openxmlformats.org/officeDocument/2006/relationships/chart" Target="../charts/chart251.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chart" Target="../charts/chart254.xml"/><Relationship Id="rId2" Type="http://schemas.openxmlformats.org/officeDocument/2006/relationships/chart" Target="../charts/chart253.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chart" Target="../charts/chart256.xml"/><Relationship Id="rId2" Type="http://schemas.openxmlformats.org/officeDocument/2006/relationships/chart" Target="../charts/chart255.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chart" Target="../charts/chart258.xml"/><Relationship Id="rId2" Type="http://schemas.openxmlformats.org/officeDocument/2006/relationships/chart" Target="../charts/chart257.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chart" Target="../charts/chart260.xml"/><Relationship Id="rId2" Type="http://schemas.openxmlformats.org/officeDocument/2006/relationships/chart" Target="../charts/chart25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chart" Target="../charts/chart262.xml"/><Relationship Id="rId2" Type="http://schemas.openxmlformats.org/officeDocument/2006/relationships/chart" Target="../charts/chart261.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chart" Target="../charts/chart264.xml"/><Relationship Id="rId2" Type="http://schemas.openxmlformats.org/officeDocument/2006/relationships/chart" Target="../charts/chart263.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chart" Target="../charts/chart266.xml"/><Relationship Id="rId2" Type="http://schemas.openxmlformats.org/officeDocument/2006/relationships/chart" Target="../charts/chart265.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chart" Target="../charts/chart268.xml"/><Relationship Id="rId2" Type="http://schemas.openxmlformats.org/officeDocument/2006/relationships/chart" Target="../charts/chart267.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chart" Target="../charts/chart270.xml"/><Relationship Id="rId2" Type="http://schemas.openxmlformats.org/officeDocument/2006/relationships/chart" Target="../charts/chart269.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chart" Target="../charts/chart272.xml"/><Relationship Id="rId2" Type="http://schemas.openxmlformats.org/officeDocument/2006/relationships/chart" Target="../charts/chart271.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chart" Target="../charts/chart274.xml"/><Relationship Id="rId2" Type="http://schemas.openxmlformats.org/officeDocument/2006/relationships/chart" Target="../charts/chart273.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chart" Target="../charts/chart276.xml"/><Relationship Id="rId2" Type="http://schemas.openxmlformats.org/officeDocument/2006/relationships/chart" Target="../charts/chart275.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chart" Target="../charts/chart278.xml"/><Relationship Id="rId2" Type="http://schemas.openxmlformats.org/officeDocument/2006/relationships/chart" Target="../charts/chart277.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chart" Target="../charts/chart280.xml"/><Relationship Id="rId2" Type="http://schemas.openxmlformats.org/officeDocument/2006/relationships/chart" Target="../charts/chart27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50.xml.rels><?xml version="1.0" encoding="UTF-8" standalone="yes"?>
<Relationships xmlns="http://schemas.openxmlformats.org/package/2006/relationships"><Relationship Id="rId3" Type="http://schemas.openxmlformats.org/officeDocument/2006/relationships/chart" Target="../charts/chart282.xml"/><Relationship Id="rId2" Type="http://schemas.openxmlformats.org/officeDocument/2006/relationships/chart" Target="../charts/chart281.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chart" Target="../charts/chart284.xml"/><Relationship Id="rId2" Type="http://schemas.openxmlformats.org/officeDocument/2006/relationships/chart" Target="../charts/chart283.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chart" Target="../charts/chart286.xml"/><Relationship Id="rId2" Type="http://schemas.openxmlformats.org/officeDocument/2006/relationships/chart" Target="../charts/chart285.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chart" Target="../charts/chart288.xml"/><Relationship Id="rId2" Type="http://schemas.openxmlformats.org/officeDocument/2006/relationships/chart" Target="../charts/chart287.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chart" Target="../charts/chart290.xml"/><Relationship Id="rId2" Type="http://schemas.openxmlformats.org/officeDocument/2006/relationships/chart" Target="../charts/chart289.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chart" Target="../charts/chart292.xml"/><Relationship Id="rId2" Type="http://schemas.openxmlformats.org/officeDocument/2006/relationships/chart" Target="../charts/chart291.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chart" Target="../charts/chart294.xml"/><Relationship Id="rId2" Type="http://schemas.openxmlformats.org/officeDocument/2006/relationships/chart" Target="../charts/chart293.xm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chart" Target="../charts/chart296.xml"/><Relationship Id="rId2" Type="http://schemas.openxmlformats.org/officeDocument/2006/relationships/chart" Target="../charts/chart295.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chart" Target="../charts/chart298.xml"/><Relationship Id="rId2" Type="http://schemas.openxmlformats.org/officeDocument/2006/relationships/chart" Target="../charts/chart297.xml"/><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3" Type="http://schemas.openxmlformats.org/officeDocument/2006/relationships/chart" Target="../charts/chart300.xml"/><Relationship Id="rId2" Type="http://schemas.openxmlformats.org/officeDocument/2006/relationships/chart" Target="../charts/chart29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chart" Target="../charts/chart302.xml"/><Relationship Id="rId2" Type="http://schemas.openxmlformats.org/officeDocument/2006/relationships/chart" Target="../charts/chart301.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chart" Target="../charts/chart303.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chart" Target="../charts/chart306.xml"/><Relationship Id="rId2" Type="http://schemas.openxmlformats.org/officeDocument/2006/relationships/chart" Target="../charts/chart305.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64.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chart" Target="../charts/chart307.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chart" Target="../charts/chart309.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chart" Target="../charts/chart311.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chart" Target="../charts/chart314.xml"/><Relationship Id="rId2" Type="http://schemas.openxmlformats.org/officeDocument/2006/relationships/chart" Target="../charts/chart313.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chart" Target="../charts/chart316.xml"/><Relationship Id="rId2" Type="http://schemas.openxmlformats.org/officeDocument/2006/relationships/chart" Target="../charts/chart315.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chart" Target="../charts/chart318.xml"/><Relationship Id="rId2" Type="http://schemas.openxmlformats.org/officeDocument/2006/relationships/chart" Target="../charts/chart3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chart" Target="../charts/chart320.xml"/><Relationship Id="rId2" Type="http://schemas.openxmlformats.org/officeDocument/2006/relationships/chart" Target="../charts/chart319.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chart" Target="../charts/chart322.xml"/><Relationship Id="rId2" Type="http://schemas.openxmlformats.org/officeDocument/2006/relationships/chart" Target="../charts/chart321.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chart" Target="../charts/chart324.xml"/><Relationship Id="rId2" Type="http://schemas.openxmlformats.org/officeDocument/2006/relationships/chart" Target="../charts/chart323.xml"/><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chart" Target="../charts/chart325.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chart" Target="../charts/chart327.xm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chart" Target="../charts/chart328.xm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chart" Target="../charts/chart331.xml"/><Relationship Id="rId2" Type="http://schemas.openxmlformats.org/officeDocument/2006/relationships/chart" Target="../charts/chart330.xm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openxmlformats.org/officeDocument/2006/relationships/chart" Target="../charts/chart333.xml"/><Relationship Id="rId2" Type="http://schemas.openxmlformats.org/officeDocument/2006/relationships/chart" Target="../charts/chart332.xml"/><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3" Type="http://schemas.openxmlformats.org/officeDocument/2006/relationships/chart" Target="../charts/chart335.xml"/><Relationship Id="rId2" Type="http://schemas.openxmlformats.org/officeDocument/2006/relationships/chart" Target="../charts/chart334.xm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3" Type="http://schemas.openxmlformats.org/officeDocument/2006/relationships/chart" Target="../charts/chart337.xml"/><Relationship Id="rId2" Type="http://schemas.openxmlformats.org/officeDocument/2006/relationships/chart" Target="../charts/chart33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chart" Target="../charts/chart339.xml"/><Relationship Id="rId2" Type="http://schemas.openxmlformats.org/officeDocument/2006/relationships/chart" Target="../charts/chart338.xml"/><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3" Type="http://schemas.openxmlformats.org/officeDocument/2006/relationships/chart" Target="../charts/chart341.xml"/><Relationship Id="rId2" Type="http://schemas.openxmlformats.org/officeDocument/2006/relationships/chart" Target="../charts/chart340.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3" Type="http://schemas.openxmlformats.org/officeDocument/2006/relationships/chart" Target="../charts/chart343.xml"/><Relationship Id="rId2" Type="http://schemas.openxmlformats.org/officeDocument/2006/relationships/chart" Target="../charts/chart342.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chart" Target="../charts/chart345.xml"/><Relationship Id="rId2" Type="http://schemas.openxmlformats.org/officeDocument/2006/relationships/chart" Target="../charts/chart344.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3" Type="http://schemas.openxmlformats.org/officeDocument/2006/relationships/chart" Target="../charts/chart347.xml"/><Relationship Id="rId2" Type="http://schemas.openxmlformats.org/officeDocument/2006/relationships/chart" Target="../charts/chart346.xml"/><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3" Type="http://schemas.openxmlformats.org/officeDocument/2006/relationships/chart" Target="../charts/chart349.xml"/><Relationship Id="rId2" Type="http://schemas.openxmlformats.org/officeDocument/2006/relationships/chart" Target="../charts/chart348.xml"/><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3" Type="http://schemas.openxmlformats.org/officeDocument/2006/relationships/chart" Target="../charts/chart351.xml"/><Relationship Id="rId2" Type="http://schemas.openxmlformats.org/officeDocument/2006/relationships/chart" Target="../charts/chart350.xml"/><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3" Type="http://schemas.openxmlformats.org/officeDocument/2006/relationships/chart" Target="../charts/chart353.xml"/><Relationship Id="rId2" Type="http://schemas.openxmlformats.org/officeDocument/2006/relationships/chart" Target="../charts/chart352.xml"/><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3" Type="http://schemas.openxmlformats.org/officeDocument/2006/relationships/chart" Target="../charts/chart355.xml"/><Relationship Id="rId2" Type="http://schemas.openxmlformats.org/officeDocument/2006/relationships/chart" Target="../charts/chart354.xml"/><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3" Type="http://schemas.openxmlformats.org/officeDocument/2006/relationships/chart" Target="../charts/chart357.xml"/><Relationship Id="rId2" Type="http://schemas.openxmlformats.org/officeDocument/2006/relationships/chart" Target="../charts/chart35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3" Type="http://schemas.openxmlformats.org/officeDocument/2006/relationships/chart" Target="../charts/chart359.xml"/><Relationship Id="rId2" Type="http://schemas.openxmlformats.org/officeDocument/2006/relationships/chart" Target="../charts/chart358.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3" Type="http://schemas.openxmlformats.org/officeDocument/2006/relationships/chart" Target="../charts/chart361.xml"/><Relationship Id="rId2" Type="http://schemas.openxmlformats.org/officeDocument/2006/relationships/chart" Target="../charts/chart360.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chart" Target="../charts/chart363.xml"/><Relationship Id="rId2" Type="http://schemas.openxmlformats.org/officeDocument/2006/relationships/chart" Target="../charts/chart362.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3" Type="http://schemas.openxmlformats.org/officeDocument/2006/relationships/chart" Target="../charts/chart365.xml"/><Relationship Id="rId2" Type="http://schemas.openxmlformats.org/officeDocument/2006/relationships/chart" Target="../charts/chart364.xml"/><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3" Type="http://schemas.openxmlformats.org/officeDocument/2006/relationships/chart" Target="../charts/chart367.xml"/><Relationship Id="rId2" Type="http://schemas.openxmlformats.org/officeDocument/2006/relationships/chart" Target="../charts/chart366.xml"/><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3" Type="http://schemas.openxmlformats.org/officeDocument/2006/relationships/chart" Target="../charts/chart369.xml"/><Relationship Id="rId2" Type="http://schemas.openxmlformats.org/officeDocument/2006/relationships/chart" Target="../charts/chart368.xml"/><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3" Type="http://schemas.openxmlformats.org/officeDocument/2006/relationships/chart" Target="../charts/chart371.xml"/><Relationship Id="rId2" Type="http://schemas.openxmlformats.org/officeDocument/2006/relationships/chart" Target="../charts/chart370.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3" Type="http://schemas.openxmlformats.org/officeDocument/2006/relationships/chart" Target="../charts/chart373.xml"/><Relationship Id="rId2" Type="http://schemas.openxmlformats.org/officeDocument/2006/relationships/chart" Target="../charts/chart372.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3" Type="http://schemas.openxmlformats.org/officeDocument/2006/relationships/chart" Target="../charts/chart375.xml"/><Relationship Id="rId2" Type="http://schemas.openxmlformats.org/officeDocument/2006/relationships/chart" Target="../charts/chart374.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chart" Target="../charts/chart377.xml"/><Relationship Id="rId2" Type="http://schemas.openxmlformats.org/officeDocument/2006/relationships/chart" Target="../charts/chart37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chart" Target="../charts/chart379.xml"/><Relationship Id="rId2" Type="http://schemas.openxmlformats.org/officeDocument/2006/relationships/chart" Target="../charts/chart378.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chart" Target="../charts/chart381.xml"/><Relationship Id="rId2" Type="http://schemas.openxmlformats.org/officeDocument/2006/relationships/chart" Target="../charts/chart380.xm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3" Type="http://schemas.openxmlformats.org/officeDocument/2006/relationships/chart" Target="../charts/chart383.xml"/><Relationship Id="rId2" Type="http://schemas.openxmlformats.org/officeDocument/2006/relationships/chart" Target="../charts/chart382.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chart" Target="../charts/chart385.xml"/><Relationship Id="rId2" Type="http://schemas.openxmlformats.org/officeDocument/2006/relationships/chart" Target="../charts/chart38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gital image of a planet&#10;&#10;AI-generated content may be incorrect.">
            <a:extLst>
              <a:ext uri="{FF2B5EF4-FFF2-40B4-BE49-F238E27FC236}">
                <a16:creationId xmlns:a16="http://schemas.microsoft.com/office/drawing/2014/main" id="{3B962EAA-09F5-1F7D-AA9C-474774545D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 y="-1"/>
            <a:ext cx="12192001" cy="4160522"/>
          </a:xfrm>
          <a:prstGeom prst="rect">
            <a:avLst/>
          </a:prstGeom>
        </p:spPr>
      </p:pic>
      <p:sp>
        <p:nvSpPr>
          <p:cNvPr id="9" name="TextBox 8">
            <a:extLst>
              <a:ext uri="{FF2B5EF4-FFF2-40B4-BE49-F238E27FC236}">
                <a16:creationId xmlns:a16="http://schemas.microsoft.com/office/drawing/2014/main" id="{5AA0D24C-2D51-4092-8092-2B1E97DA86A9}"/>
              </a:ext>
            </a:extLst>
          </p:cNvPr>
          <p:cNvSpPr txBox="1"/>
          <p:nvPr/>
        </p:nvSpPr>
        <p:spPr>
          <a:xfrm>
            <a:off x="0" y="4160520"/>
            <a:ext cx="12192000" cy="1282552"/>
          </a:xfrm>
          <a:prstGeom prst="rect">
            <a:avLst/>
          </a:prstGeom>
          <a:solidFill>
            <a:srgbClr val="FF5400"/>
          </a:solidFill>
          <a:ln>
            <a:noFill/>
          </a:ln>
          <a:effectLst>
            <a:outerShdw blurRad="50800" dist="38100" dir="2700000" algn="tl" rotWithShape="0">
              <a:prstClr val="black">
                <a:alpha val="40000"/>
              </a:prstClr>
            </a:outerShdw>
          </a:effectLst>
        </p:spPr>
        <p:txBody>
          <a:bodyPr wrap="square" lIns="180000" tIns="36000" rIns="180000" bIns="36000" rtlCol="0" anchor="ct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eague Spartan Medium" pitchFamily="2" charset="0"/>
              </a:rPr>
              <a:t>Latvijas Sabiedriskā medija tēla atsevišķu komponentu reprezentatīvs novērtējums</a:t>
            </a:r>
            <a:endParaRPr kumimoji="0" lang="lv-LV"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eague Spartan Medium" pitchFamily="2" charset="0"/>
            </a:endParaRPr>
          </a:p>
        </p:txBody>
      </p:sp>
      <p:pic>
        <p:nvPicPr>
          <p:cNvPr id="11" name="Motival logo" descr="Logo&#10;&#10;Description automatically generated">
            <a:extLst>
              <a:ext uri="{FF2B5EF4-FFF2-40B4-BE49-F238E27FC236}">
                <a16:creationId xmlns:a16="http://schemas.microsoft.com/office/drawing/2014/main" id="{DE3366F1-5CBA-466C-96FE-B8F0EB3D796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73561" y="6065630"/>
            <a:ext cx="1982859" cy="885806"/>
          </a:xfrm>
          <a:prstGeom prst="rect">
            <a:avLst/>
          </a:prstGeom>
        </p:spPr>
      </p:pic>
      <p:sp>
        <p:nvSpPr>
          <p:cNvPr id="12" name="TextBox 11">
            <a:extLst>
              <a:ext uri="{FF2B5EF4-FFF2-40B4-BE49-F238E27FC236}">
                <a16:creationId xmlns:a16="http://schemas.microsoft.com/office/drawing/2014/main" id="{249A6FAB-FB5F-43AC-88A7-F1990DC86315}"/>
              </a:ext>
            </a:extLst>
          </p:cNvPr>
          <p:cNvSpPr txBox="1"/>
          <p:nvPr/>
        </p:nvSpPr>
        <p:spPr>
          <a:xfrm>
            <a:off x="0" y="5437538"/>
            <a:ext cx="12192000" cy="69232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txBody>
          <a:bodyPr wrap="square" lIns="180000" tIns="36000" rIns="180000" bIns="36000" rtlCol="0" anchor="ct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400" b="1" noProof="0" dirty="0">
                <a:solidFill>
                  <a:prstClr val="white"/>
                </a:solidFill>
                <a:effectLst>
                  <a:outerShdw blurRad="38100" dist="38100" dir="2700000" algn="tl">
                    <a:srgbClr val="000000">
                      <a:alpha val="43137"/>
                    </a:srgbClr>
                  </a:outerShdw>
                </a:effectLst>
                <a:latin typeface="+mj-lt"/>
              </a:rPr>
              <a:t>Pārskats </a:t>
            </a:r>
            <a:r>
              <a:rPr lang="lv-LV" sz="2400" b="1" noProof="0" dirty="0">
                <a:solidFill>
                  <a:prstClr val="white"/>
                </a:solidFill>
                <a:effectLst>
                  <a:outerShdw blurRad="38100" dist="38100" dir="2700000" algn="tl">
                    <a:srgbClr val="000000">
                      <a:alpha val="43137"/>
                    </a:srgbClr>
                  </a:outerShdw>
                </a:effectLst>
                <a:latin typeface="League Spartan SemiBold" pitchFamily="2" charset="0"/>
              </a:rPr>
              <a:t>par</a:t>
            </a:r>
            <a:r>
              <a:rPr lang="lv-LV" sz="2400" b="1" noProof="0" dirty="0">
                <a:solidFill>
                  <a:prstClr val="white"/>
                </a:solidFill>
                <a:effectLst>
                  <a:outerShdw blurRad="38100" dist="38100" dir="2700000" algn="tl">
                    <a:srgbClr val="000000">
                      <a:alpha val="43137"/>
                    </a:srgbClr>
                  </a:outerShdw>
                </a:effectLst>
                <a:latin typeface="+mj-lt"/>
              </a:rPr>
              <a:t> pētījuma rezultātiem 							Augusts 2025</a:t>
            </a:r>
            <a:endParaRPr kumimoji="0" lang="lv-LV"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mn-cs"/>
            </a:endParaRPr>
          </a:p>
        </p:txBody>
      </p:sp>
    </p:spTree>
    <p:extLst>
      <p:ext uri="{BB962C8B-B14F-4D97-AF65-F5344CB8AC3E}">
        <p14:creationId xmlns:p14="http://schemas.microsoft.com/office/powerpoint/2010/main" val="3960178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34628E-09C5-533D-8563-174BB619BEE9}"/>
              </a:ext>
            </a:extLst>
          </p:cNvPr>
          <p:cNvSpPr>
            <a:spLocks noGrp="1"/>
          </p:cNvSpPr>
          <p:nvPr>
            <p:ph idx="1"/>
          </p:nvPr>
        </p:nvSpPr>
        <p:spPr>
          <a:xfrm>
            <a:off x="515938" y="1484313"/>
            <a:ext cx="10255384" cy="2296855"/>
          </a:xfrm>
        </p:spPr>
        <p:txBody>
          <a:bodyPr>
            <a:normAutofit/>
          </a:bodyPr>
          <a:lstStyle/>
          <a:p>
            <a:pPr marL="0" indent="0">
              <a:buNone/>
            </a:pPr>
            <a:r>
              <a:rPr lang="lv-LV" sz="1800" dirty="0"/>
              <a:t>1. solis – “centriska” un “konservatīva” profila atdalīšana</a:t>
            </a:r>
          </a:p>
          <a:p>
            <a:r>
              <a:rPr lang="lv-LV" sz="1800" dirty="0"/>
              <a:t>Aprēķina vektora garumu: VLEN = √(K² + E² + I²). Ja vektors ir īss (VLEN ≤ 1), respondents klasificējams kā centrisks.</a:t>
            </a:r>
          </a:p>
          <a:p>
            <a:r>
              <a:rPr lang="lv-LV" sz="1800" dirty="0"/>
              <a:t>Ja K &lt; 0 un vismaz vienai no citām dimensijām (E vai I) vērtība ir ≤ 0 (piem., E dimensijā), respondents klasificējams kā konservatīvs.</a:t>
            </a:r>
          </a:p>
          <a:p>
            <a:pPr marL="0" indent="0">
              <a:buNone/>
            </a:pPr>
            <a:r>
              <a:rPr lang="lv-LV" sz="1800" dirty="0"/>
              <a:t>2. solis – salīdzinājums ar ideoloģiju </a:t>
            </a:r>
            <a:r>
              <a:rPr lang="lv-LV" sz="1800" dirty="0" err="1"/>
              <a:t>etalonvektoriem</a:t>
            </a:r>
            <a:br>
              <a:rPr lang="lv-LV" sz="1800" dirty="0"/>
            </a:br>
            <a:r>
              <a:rPr lang="lv-LV" sz="1800" dirty="0"/>
              <a:t>Pārējie respondenti tiek klasificēti, salīdzinot viņu atbilžu vektoru ar trim politisko ideoloģiju </a:t>
            </a:r>
            <a:r>
              <a:rPr lang="lv-LV" sz="1800" dirty="0" err="1"/>
              <a:t>etalonvektoriem</a:t>
            </a:r>
            <a:r>
              <a:rPr lang="lv-LV" sz="1800" dirty="0"/>
              <a:t>:</a:t>
            </a:r>
          </a:p>
        </p:txBody>
      </p:sp>
      <p:sp>
        <p:nvSpPr>
          <p:cNvPr id="3" name="Title 2">
            <a:extLst>
              <a:ext uri="{FF2B5EF4-FFF2-40B4-BE49-F238E27FC236}">
                <a16:creationId xmlns:a16="http://schemas.microsoft.com/office/drawing/2014/main" id="{2ED3528A-B6FC-4A81-95DC-5FBEB64194FE}"/>
              </a:ext>
            </a:extLst>
          </p:cNvPr>
          <p:cNvSpPr>
            <a:spLocks noGrp="1"/>
          </p:cNvSpPr>
          <p:nvPr>
            <p:ph type="title"/>
          </p:nvPr>
        </p:nvSpPr>
        <p:spPr/>
        <p:txBody>
          <a:bodyPr/>
          <a:lstStyle/>
          <a:p>
            <a:r>
              <a:rPr lang="lv-LV" dirty="0"/>
              <a:t>Īss “Prizmas” metodes aprēķinu raksturojums</a:t>
            </a:r>
            <a:endParaRPr lang="en-LV" dirty="0"/>
          </a:p>
        </p:txBody>
      </p:sp>
      <p:sp>
        <p:nvSpPr>
          <p:cNvPr id="4" name="Slide Number Placeholder 3">
            <a:extLst>
              <a:ext uri="{FF2B5EF4-FFF2-40B4-BE49-F238E27FC236}">
                <a16:creationId xmlns:a16="http://schemas.microsoft.com/office/drawing/2014/main" id="{B958F3FA-DDCD-B676-0E8D-ABF60F541986}"/>
              </a:ext>
            </a:extLst>
          </p:cNvPr>
          <p:cNvSpPr>
            <a:spLocks noGrp="1"/>
          </p:cNvSpPr>
          <p:nvPr>
            <p:ph type="sldNum" sz="quarter" idx="4"/>
          </p:nvPr>
        </p:nvSpPr>
        <p:spPr/>
        <p:txBody>
          <a:bodyPr/>
          <a:lstStyle/>
          <a:p>
            <a:fld id="{B5156DEF-1DFE-4D55-BC15-2084274D68EC}" type="slidenum">
              <a:rPr lang="en-GB" smtClean="0"/>
              <a:pPr/>
              <a:t>10</a:t>
            </a:fld>
            <a:endParaRPr lang="en-GB"/>
          </a:p>
        </p:txBody>
      </p:sp>
      <p:graphicFrame>
        <p:nvGraphicFramePr>
          <p:cNvPr id="5" name="Content Placeholder 4">
            <a:extLst>
              <a:ext uri="{FF2B5EF4-FFF2-40B4-BE49-F238E27FC236}">
                <a16:creationId xmlns:a16="http://schemas.microsoft.com/office/drawing/2014/main" id="{F4529C64-F04E-DE68-1EDB-D180208A743D}"/>
              </a:ext>
            </a:extLst>
          </p:cNvPr>
          <p:cNvGraphicFramePr>
            <a:graphicFrameLocks/>
          </p:cNvGraphicFramePr>
          <p:nvPr>
            <p:extLst>
              <p:ext uri="{D42A27DB-BD31-4B8C-83A1-F6EECF244321}">
                <p14:modId xmlns:p14="http://schemas.microsoft.com/office/powerpoint/2010/main" val="467331500"/>
              </p:ext>
            </p:extLst>
          </p:nvPr>
        </p:nvGraphicFramePr>
        <p:xfrm>
          <a:off x="1065531" y="3957551"/>
          <a:ext cx="6219189" cy="1658131"/>
        </p:xfrm>
        <a:graphic>
          <a:graphicData uri="http://schemas.openxmlformats.org/drawingml/2006/table">
            <a:tbl>
              <a:tblPr firstRow="1" firstCol="1">
                <a:tableStyleId>{72833802-FEF1-4C79-8D5D-14CF1EAF98D9}</a:tableStyleId>
              </a:tblPr>
              <a:tblGrid>
                <a:gridCol w="1243838">
                  <a:extLst>
                    <a:ext uri="{9D8B030D-6E8A-4147-A177-3AD203B41FA5}">
                      <a16:colId xmlns:a16="http://schemas.microsoft.com/office/drawing/2014/main" val="1393001761"/>
                    </a:ext>
                  </a:extLst>
                </a:gridCol>
                <a:gridCol w="590311">
                  <a:extLst>
                    <a:ext uri="{9D8B030D-6E8A-4147-A177-3AD203B41FA5}">
                      <a16:colId xmlns:a16="http://schemas.microsoft.com/office/drawing/2014/main" val="2959107827"/>
                    </a:ext>
                  </a:extLst>
                </a:gridCol>
                <a:gridCol w="902387">
                  <a:extLst>
                    <a:ext uri="{9D8B030D-6E8A-4147-A177-3AD203B41FA5}">
                      <a16:colId xmlns:a16="http://schemas.microsoft.com/office/drawing/2014/main" val="852759280"/>
                    </a:ext>
                  </a:extLst>
                </a:gridCol>
                <a:gridCol w="592192">
                  <a:extLst>
                    <a:ext uri="{9D8B030D-6E8A-4147-A177-3AD203B41FA5}">
                      <a16:colId xmlns:a16="http://schemas.microsoft.com/office/drawing/2014/main" val="2741492178"/>
                    </a:ext>
                  </a:extLst>
                </a:gridCol>
                <a:gridCol w="2890461">
                  <a:extLst>
                    <a:ext uri="{9D8B030D-6E8A-4147-A177-3AD203B41FA5}">
                      <a16:colId xmlns:a16="http://schemas.microsoft.com/office/drawing/2014/main" val="3706157813"/>
                    </a:ext>
                  </a:extLst>
                </a:gridCol>
              </a:tblGrid>
              <a:tr h="430795">
                <a:tc>
                  <a:txBody>
                    <a:bodyPr/>
                    <a:lstStyle/>
                    <a:p>
                      <a:r>
                        <a:rPr lang="lv-LV" sz="1800" dirty="0"/>
                        <a:t>Grupa</a:t>
                      </a:r>
                    </a:p>
                  </a:txBody>
                  <a:tcPr marL="91427" marR="91427" marT="45713" marB="45713" anchor="ctr"/>
                </a:tc>
                <a:tc>
                  <a:txBody>
                    <a:bodyPr/>
                    <a:lstStyle/>
                    <a:p>
                      <a:r>
                        <a:rPr lang="lv-LV" sz="1800" dirty="0"/>
                        <a:t>K</a:t>
                      </a:r>
                      <a:r>
                        <a:rPr lang="en-GB" sz="1800" dirty="0"/>
                        <a:t>₀</a:t>
                      </a:r>
                    </a:p>
                  </a:txBody>
                  <a:tcPr marL="91427" marR="91427" marT="45713" marB="45713" anchor="ctr"/>
                </a:tc>
                <a:tc>
                  <a:txBody>
                    <a:bodyPr/>
                    <a:lstStyle/>
                    <a:p>
                      <a:r>
                        <a:rPr lang="en-GB" sz="1800"/>
                        <a:t>E₀</a:t>
                      </a:r>
                    </a:p>
                  </a:txBody>
                  <a:tcPr marL="91427" marR="91427" marT="45713" marB="45713" anchor="ctr"/>
                </a:tc>
                <a:tc>
                  <a:txBody>
                    <a:bodyPr/>
                    <a:lstStyle/>
                    <a:p>
                      <a:r>
                        <a:rPr lang="lv-LV" sz="1800" dirty="0"/>
                        <a:t>I</a:t>
                      </a:r>
                      <a:r>
                        <a:rPr lang="en-GB" sz="1800" dirty="0"/>
                        <a:t>₀</a:t>
                      </a:r>
                    </a:p>
                  </a:txBody>
                  <a:tcPr marL="91427" marR="91427" marT="45713" marB="45713" anchor="ctr"/>
                </a:tc>
                <a:tc>
                  <a:txBody>
                    <a:bodyPr/>
                    <a:lstStyle/>
                    <a:p>
                      <a:r>
                        <a:rPr lang="en-GB" sz="1800" dirty="0"/>
                        <a:t>Garums √(</a:t>
                      </a:r>
                      <a:r>
                        <a:rPr lang="lv-LV" sz="1800" dirty="0"/>
                        <a:t>K</a:t>
                      </a:r>
                      <a:r>
                        <a:rPr lang="en-GB" sz="1800" dirty="0"/>
                        <a:t>₀² + E₀² + </a:t>
                      </a:r>
                      <a:r>
                        <a:rPr lang="lv-LV" sz="1800" dirty="0"/>
                        <a:t>I</a:t>
                      </a:r>
                      <a:r>
                        <a:rPr lang="en-GB" sz="1800" dirty="0"/>
                        <a:t>₀²)</a:t>
                      </a:r>
                    </a:p>
                  </a:txBody>
                  <a:tcPr marL="91427" marR="91427" marT="45713" marB="45713" anchor="ctr"/>
                </a:tc>
                <a:extLst>
                  <a:ext uri="{0D108BD9-81ED-4DB2-BD59-A6C34878D82A}">
                    <a16:rowId xmlns:a16="http://schemas.microsoft.com/office/drawing/2014/main" val="2950502678"/>
                  </a:ext>
                </a:extLst>
              </a:tr>
              <a:tr h="246164">
                <a:tc>
                  <a:txBody>
                    <a:bodyPr/>
                    <a:lstStyle/>
                    <a:p>
                      <a:r>
                        <a:rPr lang="lv-LV" sz="1800" b="1" dirty="0"/>
                        <a:t>L</a:t>
                      </a:r>
                      <a:r>
                        <a:rPr lang="en-GB" sz="1800" b="1" dirty="0" err="1"/>
                        <a:t>iberāls</a:t>
                      </a:r>
                      <a:endParaRPr lang="en-GB" sz="1800" dirty="0"/>
                    </a:p>
                  </a:txBody>
                  <a:tcPr marL="91427" marR="91427" marT="45713" marB="45713" anchor="ctr"/>
                </a:tc>
                <a:tc>
                  <a:txBody>
                    <a:bodyPr/>
                    <a:lstStyle/>
                    <a:p>
                      <a:r>
                        <a:rPr lang="en-LV" sz="1800"/>
                        <a:t>1</a:t>
                      </a:r>
                    </a:p>
                  </a:txBody>
                  <a:tcPr marL="91427" marR="91427" marT="45713" marB="45713" anchor="ctr"/>
                </a:tc>
                <a:tc>
                  <a:txBody>
                    <a:bodyPr/>
                    <a:lstStyle/>
                    <a:p>
                      <a:r>
                        <a:rPr lang="en-LV" sz="1800"/>
                        <a:t>–1</a:t>
                      </a:r>
                    </a:p>
                  </a:txBody>
                  <a:tcPr marL="91427" marR="91427" marT="45713" marB="45713" anchor="ctr"/>
                </a:tc>
                <a:tc>
                  <a:txBody>
                    <a:bodyPr/>
                    <a:lstStyle/>
                    <a:p>
                      <a:r>
                        <a:rPr lang="en-LV" sz="1800" dirty="0"/>
                        <a:t>0</a:t>
                      </a:r>
                    </a:p>
                  </a:txBody>
                  <a:tcPr marL="91427" marR="91427" marT="45713" marB="45713" anchor="ctr"/>
                </a:tc>
                <a:tc>
                  <a:txBody>
                    <a:bodyPr/>
                    <a:lstStyle/>
                    <a:p>
                      <a:r>
                        <a:rPr lang="en-LV" sz="1800" dirty="0"/>
                        <a:t>√(1² + (-1)² + 0²) ≈ 1.4142</a:t>
                      </a:r>
                    </a:p>
                  </a:txBody>
                  <a:tcPr marL="91427" marR="91427" marT="45713" marB="45713" anchor="ctr"/>
                </a:tc>
                <a:extLst>
                  <a:ext uri="{0D108BD9-81ED-4DB2-BD59-A6C34878D82A}">
                    <a16:rowId xmlns:a16="http://schemas.microsoft.com/office/drawing/2014/main" val="758784748"/>
                  </a:ext>
                </a:extLst>
              </a:tr>
              <a:tr h="430795">
                <a:tc>
                  <a:txBody>
                    <a:bodyPr/>
                    <a:lstStyle/>
                    <a:p>
                      <a:r>
                        <a:rPr lang="en-GB" sz="1800" b="1" dirty="0" err="1"/>
                        <a:t>Sociālists</a:t>
                      </a:r>
                      <a:endParaRPr lang="en-GB" sz="1800" dirty="0"/>
                    </a:p>
                  </a:txBody>
                  <a:tcPr marL="91427" marR="91427" marT="45713" marB="45713" anchor="ctr"/>
                </a:tc>
                <a:tc>
                  <a:txBody>
                    <a:bodyPr/>
                    <a:lstStyle/>
                    <a:p>
                      <a:r>
                        <a:rPr lang="en-LV" sz="1800" dirty="0"/>
                        <a:t>1</a:t>
                      </a:r>
                    </a:p>
                  </a:txBody>
                  <a:tcPr marL="91427" marR="91427" marT="45713" marB="45713" anchor="ctr"/>
                </a:tc>
                <a:tc>
                  <a:txBody>
                    <a:bodyPr/>
                    <a:lstStyle/>
                    <a:p>
                      <a:r>
                        <a:rPr lang="en-LV" sz="1800"/>
                        <a:t>1</a:t>
                      </a:r>
                    </a:p>
                  </a:txBody>
                  <a:tcPr marL="91427" marR="91427" marT="45713" marB="45713" anchor="ctr"/>
                </a:tc>
                <a:tc>
                  <a:txBody>
                    <a:bodyPr/>
                    <a:lstStyle/>
                    <a:p>
                      <a:r>
                        <a:rPr lang="en-LV" sz="1800"/>
                        <a:t>0.3</a:t>
                      </a:r>
                    </a:p>
                  </a:txBody>
                  <a:tcPr marL="91427" marR="91427" marT="45713" marB="45713" anchor="ctr"/>
                </a:tc>
                <a:tc>
                  <a:txBody>
                    <a:bodyPr/>
                    <a:lstStyle/>
                    <a:p>
                      <a:r>
                        <a:rPr lang="en-LV" sz="1800" dirty="0"/>
                        <a:t>√(1² + 1² + 0.3²) ≈ 1.4457</a:t>
                      </a:r>
                    </a:p>
                  </a:txBody>
                  <a:tcPr marL="91427" marR="91427" marT="45713" marB="45713" anchor="ctr"/>
                </a:tc>
                <a:extLst>
                  <a:ext uri="{0D108BD9-81ED-4DB2-BD59-A6C34878D82A}">
                    <a16:rowId xmlns:a16="http://schemas.microsoft.com/office/drawing/2014/main" val="2256194049"/>
                  </a:ext>
                </a:extLst>
              </a:tr>
              <a:tr h="430795">
                <a:tc>
                  <a:txBody>
                    <a:bodyPr/>
                    <a:lstStyle/>
                    <a:p>
                      <a:r>
                        <a:rPr lang="lv-LV" sz="1800" b="1" dirty="0"/>
                        <a:t>Zaļais</a:t>
                      </a:r>
                      <a:endParaRPr lang="lv-LV" sz="1800" dirty="0"/>
                    </a:p>
                  </a:txBody>
                  <a:tcPr marL="91427" marR="91427" marT="45713" marB="45713" anchor="ctr"/>
                </a:tc>
                <a:tc>
                  <a:txBody>
                    <a:bodyPr/>
                    <a:lstStyle/>
                    <a:p>
                      <a:r>
                        <a:rPr lang="en-LV" sz="1800"/>
                        <a:t>1</a:t>
                      </a:r>
                    </a:p>
                  </a:txBody>
                  <a:tcPr marL="91427" marR="91427" marT="45713" marB="45713" anchor="ctr"/>
                </a:tc>
                <a:tc>
                  <a:txBody>
                    <a:bodyPr/>
                    <a:lstStyle/>
                    <a:p>
                      <a:r>
                        <a:rPr lang="en-LV" sz="1800"/>
                        <a:t>0.3</a:t>
                      </a:r>
                    </a:p>
                  </a:txBody>
                  <a:tcPr marL="91427" marR="91427" marT="45713" marB="45713" anchor="ctr"/>
                </a:tc>
                <a:tc>
                  <a:txBody>
                    <a:bodyPr/>
                    <a:lstStyle/>
                    <a:p>
                      <a:r>
                        <a:rPr lang="en-LV" sz="1800" dirty="0"/>
                        <a:t>1</a:t>
                      </a:r>
                    </a:p>
                  </a:txBody>
                  <a:tcPr marL="91427" marR="91427" marT="45713" marB="45713" anchor="ctr"/>
                </a:tc>
                <a:tc>
                  <a:txBody>
                    <a:bodyPr/>
                    <a:lstStyle/>
                    <a:p>
                      <a:r>
                        <a:rPr lang="en-LV" sz="1800" dirty="0"/>
                        <a:t>√(1² + 0.3² + 1²) ≈ 1.4457</a:t>
                      </a:r>
                    </a:p>
                  </a:txBody>
                  <a:tcPr marL="91427" marR="91427" marT="45713" marB="45713" anchor="ctr"/>
                </a:tc>
                <a:extLst>
                  <a:ext uri="{0D108BD9-81ED-4DB2-BD59-A6C34878D82A}">
                    <a16:rowId xmlns:a16="http://schemas.microsoft.com/office/drawing/2014/main" val="3866426830"/>
                  </a:ext>
                </a:extLst>
              </a:tr>
            </a:tbl>
          </a:graphicData>
        </a:graphic>
      </p:graphicFrame>
      <p:sp>
        <p:nvSpPr>
          <p:cNvPr id="7" name="TextBox 6">
            <a:extLst>
              <a:ext uri="{FF2B5EF4-FFF2-40B4-BE49-F238E27FC236}">
                <a16:creationId xmlns:a16="http://schemas.microsoft.com/office/drawing/2014/main" id="{A6098036-37D3-F2F9-1769-0C44B728A0D8}"/>
              </a:ext>
            </a:extLst>
          </p:cNvPr>
          <p:cNvSpPr txBox="1"/>
          <p:nvPr/>
        </p:nvSpPr>
        <p:spPr>
          <a:xfrm>
            <a:off x="7467600" y="3905802"/>
            <a:ext cx="4262507" cy="1754326"/>
          </a:xfrm>
          <a:prstGeom prst="rect">
            <a:avLst/>
          </a:prstGeom>
          <a:noFill/>
        </p:spPr>
        <p:txBody>
          <a:bodyPr wrap="square">
            <a:spAutoFit/>
          </a:bodyPr>
          <a:lstStyle/>
          <a:p>
            <a:pPr lvl="0" eaLnBrk="0" fontAlgn="base" hangingPunct="0">
              <a:spcBef>
                <a:spcPct val="0"/>
              </a:spcBef>
              <a:spcAft>
                <a:spcPct val="0"/>
              </a:spcAft>
              <a:buFontTx/>
              <a:buChar char="•"/>
            </a:pPr>
            <a:r>
              <a:rPr lang="lv-LV" dirty="0"/>
              <a:t>Katram respondentam aprēķina kosinusa līdzību starp viņa atbilžu vektoru un katru no trim </a:t>
            </a:r>
            <a:r>
              <a:rPr lang="lv-LV" dirty="0" err="1"/>
              <a:t>etalonvektoriem</a:t>
            </a:r>
            <a:r>
              <a:rPr lang="lv-LV" dirty="0"/>
              <a:t>. </a:t>
            </a:r>
          </a:p>
          <a:p>
            <a:pPr lvl="0" eaLnBrk="0" fontAlgn="base" hangingPunct="0">
              <a:spcBef>
                <a:spcPct val="0"/>
              </a:spcBef>
              <a:spcAft>
                <a:spcPct val="0"/>
              </a:spcAft>
              <a:buFontTx/>
              <a:buChar char="•"/>
            </a:pPr>
            <a:r>
              <a:rPr lang="lv-LV" dirty="0"/>
              <a:t>Respondentu pieskaita tai grupai, ar kuru līdzība ir vislielākā (ar mazāko kosinusa attālumu).</a:t>
            </a:r>
            <a:endParaRPr kumimoji="0" lang="lv-LV" altLang="en-LV"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8403702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6F1AE-A3CB-A2E4-DBFD-EBED1DE75C97}"/>
              </a:ext>
            </a:extLst>
          </p:cNvPr>
          <p:cNvSpPr>
            <a:spLocks noGrp="1"/>
          </p:cNvSpPr>
          <p:nvPr>
            <p:ph type="title"/>
          </p:nvPr>
        </p:nvSpPr>
        <p:spPr/>
        <p:txBody>
          <a:bodyPr/>
          <a:lstStyle/>
          <a:p>
            <a:r>
              <a:rPr lang="en-US"/>
              <a:t>Sabiedrisko mediju izmantošana</a:t>
            </a:r>
          </a:p>
        </p:txBody>
      </p:sp>
      <p:sp>
        <p:nvSpPr>
          <p:cNvPr id="3" name="Slide Number Placeholder 2">
            <a:extLst>
              <a:ext uri="{FF2B5EF4-FFF2-40B4-BE49-F238E27FC236}">
                <a16:creationId xmlns:a16="http://schemas.microsoft.com/office/drawing/2014/main" id="{BA004E51-35FD-436E-C6AC-DD7F4914BB06}"/>
              </a:ext>
            </a:extLst>
          </p:cNvPr>
          <p:cNvSpPr>
            <a:spLocks noGrp="1"/>
          </p:cNvSpPr>
          <p:nvPr>
            <p:ph type="sldNum" sz="quarter" idx="10"/>
          </p:nvPr>
        </p:nvSpPr>
        <p:spPr/>
        <p:txBody>
          <a:bodyPr/>
          <a:lstStyle/>
          <a:p>
            <a:fld id="{B5156DEF-1DFE-4D55-BC15-2084274D68EC}" type="slidenum">
              <a:rPr lang="en-GB" smtClean="0"/>
              <a:pPr/>
              <a:t>100</a:t>
            </a:fld>
            <a:endParaRPr lang="en-GB"/>
          </a:p>
        </p:txBody>
      </p:sp>
      <p:sp>
        <p:nvSpPr>
          <p:cNvPr id="4" name="TextBox 3">
            <a:extLst>
              <a:ext uri="{FF2B5EF4-FFF2-40B4-BE49-F238E27FC236}">
                <a16:creationId xmlns:a16="http://schemas.microsoft.com/office/drawing/2014/main" id="{7CE3BEC9-BA38-7C98-2818-C200A4A733BD}"/>
              </a:ext>
            </a:extLst>
          </p:cNvPr>
          <p:cNvSpPr txBox="1"/>
          <p:nvPr/>
        </p:nvSpPr>
        <p:spPr>
          <a:xfrm>
            <a:off x="666001" y="1026002"/>
            <a:ext cx="7620000" cy="276999"/>
          </a:xfrm>
          <a:prstGeom prst="rect">
            <a:avLst/>
          </a:prstGeom>
          <a:noFill/>
        </p:spPr>
        <p:txBody>
          <a:bodyPr vert="horz" rtlCol="0" anchor="t">
            <a:spAutoFit/>
          </a:bodyPr>
          <a:lstStyle/>
          <a:p>
            <a:r>
              <a:rPr lang="en-US" sz="1200">
                <a:solidFill>
                  <a:srgbClr val="808080"/>
                </a:solidFill>
              </a:rPr>
              <a:t>Sakiet, lūdzu, cik regulāri Jūs izmantojat šos medijus?</a:t>
            </a:r>
          </a:p>
        </p:txBody>
      </p:sp>
      <p:graphicFrame>
        <p:nvGraphicFramePr>
          <p:cNvPr id="5" name="Chart 4">
            <a:extLst>
              <a:ext uri="{FF2B5EF4-FFF2-40B4-BE49-F238E27FC236}">
                <a16:creationId xmlns:a16="http://schemas.microsoft.com/office/drawing/2014/main" id="{A681CE0C-97E3-9848-F8D5-5DCF321F5859}"/>
              </a:ext>
            </a:extLst>
          </p:cNvPr>
          <p:cNvGraphicFramePr/>
          <p:nvPr/>
        </p:nvGraphicFramePr>
        <p:xfrm>
          <a:off x="666001" y="1260002"/>
          <a:ext cx="7620000" cy="50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20626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EFDF3-8AED-D58C-47E9-B726A98A4390}"/>
              </a:ext>
            </a:extLst>
          </p:cNvPr>
          <p:cNvSpPr>
            <a:spLocks noGrp="1"/>
          </p:cNvSpPr>
          <p:nvPr>
            <p:ph type="title"/>
          </p:nvPr>
        </p:nvSpPr>
        <p:spPr/>
        <p:txBody>
          <a:bodyPr/>
          <a:lstStyle/>
          <a:p>
            <a:r>
              <a:rPr lang="en-US"/>
              <a:t>Satura izmantošana caur sociālajiem tīkliem, ja nelieto lineāro apraidi</a:t>
            </a:r>
          </a:p>
        </p:txBody>
      </p:sp>
      <p:sp>
        <p:nvSpPr>
          <p:cNvPr id="3" name="Slide Number Placeholder 2">
            <a:extLst>
              <a:ext uri="{FF2B5EF4-FFF2-40B4-BE49-F238E27FC236}">
                <a16:creationId xmlns:a16="http://schemas.microsoft.com/office/drawing/2014/main" id="{3631AB8D-0AE7-2A80-BDDB-9B4DC2896BB4}"/>
              </a:ext>
            </a:extLst>
          </p:cNvPr>
          <p:cNvSpPr>
            <a:spLocks noGrp="1"/>
          </p:cNvSpPr>
          <p:nvPr>
            <p:ph type="sldNum" sz="quarter" idx="10"/>
          </p:nvPr>
        </p:nvSpPr>
        <p:spPr/>
        <p:txBody>
          <a:bodyPr/>
          <a:lstStyle/>
          <a:p>
            <a:fld id="{B5156DEF-1DFE-4D55-BC15-2084274D68EC}" type="slidenum">
              <a:rPr lang="en-GB" smtClean="0"/>
              <a:pPr/>
              <a:t>101</a:t>
            </a:fld>
            <a:endParaRPr lang="en-GB"/>
          </a:p>
        </p:txBody>
      </p:sp>
      <p:sp>
        <p:nvSpPr>
          <p:cNvPr id="4" name="TextBox 3">
            <a:extLst>
              <a:ext uri="{FF2B5EF4-FFF2-40B4-BE49-F238E27FC236}">
                <a16:creationId xmlns:a16="http://schemas.microsoft.com/office/drawing/2014/main" id="{15483D35-B185-8A76-2DF2-F50002CBAE43}"/>
              </a:ext>
            </a:extLst>
          </p:cNvPr>
          <p:cNvSpPr txBox="1"/>
          <p:nvPr/>
        </p:nvSpPr>
        <p:spPr>
          <a:xfrm>
            <a:off x="666001" y="1026002"/>
            <a:ext cx="7620000" cy="276999"/>
          </a:xfrm>
          <a:prstGeom prst="rect">
            <a:avLst/>
          </a:prstGeom>
          <a:noFill/>
        </p:spPr>
        <p:txBody>
          <a:bodyPr vert="horz" rtlCol="0" anchor="t">
            <a:spAutoFit/>
          </a:bodyPr>
          <a:lstStyle/>
          <a:p>
            <a:r>
              <a:rPr lang="en-US" sz="1200">
                <a:solidFill>
                  <a:srgbClr val="808080"/>
                </a:solidFill>
              </a:rPr>
              <a:t>Vai Jūs esat nonākuši pie LTV vai LR satura caur sociālajiem tīkliem?</a:t>
            </a:r>
          </a:p>
        </p:txBody>
      </p:sp>
      <p:graphicFrame>
        <p:nvGraphicFramePr>
          <p:cNvPr id="5" name="Chart 4">
            <a:extLst>
              <a:ext uri="{FF2B5EF4-FFF2-40B4-BE49-F238E27FC236}">
                <a16:creationId xmlns:a16="http://schemas.microsoft.com/office/drawing/2014/main" id="{AAD64BB9-E202-100D-A58A-3CFB80AC39CF}"/>
              </a:ext>
            </a:extLst>
          </p:cNvPr>
          <p:cNvGraphicFramePr/>
          <p:nvPr/>
        </p:nvGraphicFramePr>
        <p:xfrm>
          <a:off x="666001" y="1260002"/>
          <a:ext cx="5080000" cy="50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9871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8EDB-FC67-AB21-3C27-98D921BF585F}"/>
              </a:ext>
            </a:extLst>
          </p:cNvPr>
          <p:cNvSpPr>
            <a:spLocks noGrp="1"/>
          </p:cNvSpPr>
          <p:nvPr>
            <p:ph type="title"/>
          </p:nvPr>
        </p:nvSpPr>
        <p:spPr/>
        <p:txBody>
          <a:bodyPr/>
          <a:lstStyle/>
          <a:p>
            <a:r>
              <a:rPr lang="en-US"/>
              <a:t>Izvēlēto TV raidījumu skatīšanās</a:t>
            </a:r>
          </a:p>
        </p:txBody>
      </p:sp>
      <p:sp>
        <p:nvSpPr>
          <p:cNvPr id="3" name="Slide Number Placeholder 2">
            <a:extLst>
              <a:ext uri="{FF2B5EF4-FFF2-40B4-BE49-F238E27FC236}">
                <a16:creationId xmlns:a16="http://schemas.microsoft.com/office/drawing/2014/main" id="{C1E65720-45BD-F730-1A9A-9CD35069BF64}"/>
              </a:ext>
            </a:extLst>
          </p:cNvPr>
          <p:cNvSpPr>
            <a:spLocks noGrp="1"/>
          </p:cNvSpPr>
          <p:nvPr>
            <p:ph type="sldNum" sz="quarter" idx="10"/>
          </p:nvPr>
        </p:nvSpPr>
        <p:spPr/>
        <p:txBody>
          <a:bodyPr/>
          <a:lstStyle/>
          <a:p>
            <a:fld id="{B5156DEF-1DFE-4D55-BC15-2084274D68EC}" type="slidenum">
              <a:rPr lang="en-GB" smtClean="0"/>
              <a:pPr/>
              <a:t>102</a:t>
            </a:fld>
            <a:endParaRPr lang="en-GB"/>
          </a:p>
        </p:txBody>
      </p:sp>
      <p:sp>
        <p:nvSpPr>
          <p:cNvPr id="4" name="TextBox 3">
            <a:extLst>
              <a:ext uri="{FF2B5EF4-FFF2-40B4-BE49-F238E27FC236}">
                <a16:creationId xmlns:a16="http://schemas.microsoft.com/office/drawing/2014/main" id="{0659E9F3-FAEA-B07B-6CC9-F3399A6D9A30}"/>
              </a:ext>
            </a:extLst>
          </p:cNvPr>
          <p:cNvSpPr txBox="1"/>
          <p:nvPr/>
        </p:nvSpPr>
        <p:spPr>
          <a:xfrm>
            <a:off x="666001" y="1026002"/>
            <a:ext cx="7620000" cy="276999"/>
          </a:xfrm>
          <a:prstGeom prst="rect">
            <a:avLst/>
          </a:prstGeom>
          <a:noFill/>
        </p:spPr>
        <p:txBody>
          <a:bodyPr vert="horz" rtlCol="0" anchor="t">
            <a:spAutoFit/>
          </a:bodyPr>
          <a:lstStyle/>
          <a:p>
            <a:r>
              <a:rPr lang="en-US" sz="1200">
                <a:solidFill>
                  <a:srgbClr val="808080"/>
                </a:solidFill>
              </a:rPr>
              <a:t>Sakiet, lūdzu, cik regulāri Jūs skatāties šos TV raidījumus?</a:t>
            </a:r>
          </a:p>
        </p:txBody>
      </p:sp>
      <p:graphicFrame>
        <p:nvGraphicFramePr>
          <p:cNvPr id="5" name="Chart 4">
            <a:extLst>
              <a:ext uri="{FF2B5EF4-FFF2-40B4-BE49-F238E27FC236}">
                <a16:creationId xmlns:a16="http://schemas.microsoft.com/office/drawing/2014/main" id="{B57ED07C-117A-39BF-9ADC-CF254619F331}"/>
              </a:ext>
            </a:extLst>
          </p:cNvPr>
          <p:cNvGraphicFramePr/>
          <p:nvPr/>
        </p:nvGraphicFramePr>
        <p:xfrm>
          <a:off x="666001" y="1260002"/>
          <a:ext cx="7620000" cy="50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87444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09CE5-E252-FDAE-D5DF-E1444887C864}"/>
              </a:ext>
            </a:extLst>
          </p:cNvPr>
          <p:cNvSpPr>
            <a:spLocks noGrp="1"/>
          </p:cNvSpPr>
          <p:nvPr>
            <p:ph type="title"/>
          </p:nvPr>
        </p:nvSpPr>
        <p:spPr/>
        <p:txBody>
          <a:bodyPr/>
          <a:lstStyle/>
          <a:p>
            <a:r>
              <a:rPr lang="en-US"/>
              <a:t>Izvēlēto radio raidījumu latviešu valodā klausīšanās</a:t>
            </a:r>
          </a:p>
        </p:txBody>
      </p:sp>
      <p:sp>
        <p:nvSpPr>
          <p:cNvPr id="3" name="Slide Number Placeholder 2">
            <a:extLst>
              <a:ext uri="{FF2B5EF4-FFF2-40B4-BE49-F238E27FC236}">
                <a16:creationId xmlns:a16="http://schemas.microsoft.com/office/drawing/2014/main" id="{54AF7759-7AF5-D9B7-B3B0-9535947C7AEE}"/>
              </a:ext>
            </a:extLst>
          </p:cNvPr>
          <p:cNvSpPr>
            <a:spLocks noGrp="1"/>
          </p:cNvSpPr>
          <p:nvPr>
            <p:ph type="sldNum" sz="quarter" idx="10"/>
          </p:nvPr>
        </p:nvSpPr>
        <p:spPr/>
        <p:txBody>
          <a:bodyPr/>
          <a:lstStyle/>
          <a:p>
            <a:fld id="{B5156DEF-1DFE-4D55-BC15-2084274D68EC}" type="slidenum">
              <a:rPr lang="en-GB" smtClean="0"/>
              <a:pPr/>
              <a:t>103</a:t>
            </a:fld>
            <a:endParaRPr lang="en-GB"/>
          </a:p>
        </p:txBody>
      </p:sp>
      <p:sp>
        <p:nvSpPr>
          <p:cNvPr id="4" name="TextBox 3">
            <a:extLst>
              <a:ext uri="{FF2B5EF4-FFF2-40B4-BE49-F238E27FC236}">
                <a16:creationId xmlns:a16="http://schemas.microsoft.com/office/drawing/2014/main" id="{D3F7FE09-FD5C-2E45-6DA7-7CE443E390FE}"/>
              </a:ext>
            </a:extLst>
          </p:cNvPr>
          <p:cNvSpPr txBox="1"/>
          <p:nvPr/>
        </p:nvSpPr>
        <p:spPr>
          <a:xfrm>
            <a:off x="666001" y="1026002"/>
            <a:ext cx="7620000" cy="276999"/>
          </a:xfrm>
          <a:prstGeom prst="rect">
            <a:avLst/>
          </a:prstGeom>
          <a:noFill/>
        </p:spPr>
        <p:txBody>
          <a:bodyPr vert="horz" rtlCol="0" anchor="t">
            <a:spAutoFit/>
          </a:bodyPr>
          <a:lstStyle/>
          <a:p>
            <a:r>
              <a:rPr lang="en-US" sz="1200">
                <a:solidFill>
                  <a:srgbClr val="808080"/>
                </a:solidFill>
              </a:rPr>
              <a:t>Sakiet, lūdzu, cik regulāri Jūs klausāties radio raidījumus?  </a:t>
            </a:r>
          </a:p>
        </p:txBody>
      </p:sp>
      <p:graphicFrame>
        <p:nvGraphicFramePr>
          <p:cNvPr id="5" name="Chart 4">
            <a:extLst>
              <a:ext uri="{FF2B5EF4-FFF2-40B4-BE49-F238E27FC236}">
                <a16:creationId xmlns:a16="http://schemas.microsoft.com/office/drawing/2014/main" id="{69B536F3-BB6A-A765-12C3-ED41BC17FFF7}"/>
              </a:ext>
            </a:extLst>
          </p:cNvPr>
          <p:cNvGraphicFramePr/>
          <p:nvPr/>
        </p:nvGraphicFramePr>
        <p:xfrm>
          <a:off x="666001" y="1260002"/>
          <a:ext cx="7620000" cy="50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529086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2CD4E-4D7C-C0AF-2A76-3314B9297EA9}"/>
              </a:ext>
            </a:extLst>
          </p:cNvPr>
          <p:cNvSpPr>
            <a:spLocks noGrp="1"/>
          </p:cNvSpPr>
          <p:nvPr>
            <p:ph type="title"/>
          </p:nvPr>
        </p:nvSpPr>
        <p:spPr/>
        <p:txBody>
          <a:bodyPr/>
          <a:lstStyle/>
          <a:p>
            <a:r>
              <a:rPr lang="en-US"/>
              <a:t>Izvēlēto radio raidījumu krievu valodā klausīšanās</a:t>
            </a:r>
          </a:p>
        </p:txBody>
      </p:sp>
      <p:sp>
        <p:nvSpPr>
          <p:cNvPr id="3" name="Slide Number Placeholder 2">
            <a:extLst>
              <a:ext uri="{FF2B5EF4-FFF2-40B4-BE49-F238E27FC236}">
                <a16:creationId xmlns:a16="http://schemas.microsoft.com/office/drawing/2014/main" id="{0E1EBDF0-7D93-9BB5-3607-1DA94C2AA1B0}"/>
              </a:ext>
            </a:extLst>
          </p:cNvPr>
          <p:cNvSpPr>
            <a:spLocks noGrp="1"/>
          </p:cNvSpPr>
          <p:nvPr>
            <p:ph type="sldNum" sz="quarter" idx="10"/>
          </p:nvPr>
        </p:nvSpPr>
        <p:spPr/>
        <p:txBody>
          <a:bodyPr/>
          <a:lstStyle/>
          <a:p>
            <a:fld id="{B5156DEF-1DFE-4D55-BC15-2084274D68EC}" type="slidenum">
              <a:rPr lang="en-GB" smtClean="0"/>
              <a:pPr/>
              <a:t>104</a:t>
            </a:fld>
            <a:endParaRPr lang="en-GB"/>
          </a:p>
        </p:txBody>
      </p:sp>
      <p:sp>
        <p:nvSpPr>
          <p:cNvPr id="4" name="TextBox 3">
            <a:extLst>
              <a:ext uri="{FF2B5EF4-FFF2-40B4-BE49-F238E27FC236}">
                <a16:creationId xmlns:a16="http://schemas.microsoft.com/office/drawing/2014/main" id="{B5AA45A6-623D-0B86-6704-F3CAECFAB785}"/>
              </a:ext>
            </a:extLst>
          </p:cNvPr>
          <p:cNvSpPr txBox="1"/>
          <p:nvPr/>
        </p:nvSpPr>
        <p:spPr>
          <a:xfrm>
            <a:off x="666001" y="1026002"/>
            <a:ext cx="7620000" cy="276999"/>
          </a:xfrm>
          <a:prstGeom prst="rect">
            <a:avLst/>
          </a:prstGeom>
          <a:noFill/>
        </p:spPr>
        <p:txBody>
          <a:bodyPr vert="horz" rtlCol="0" anchor="t">
            <a:spAutoFit/>
          </a:bodyPr>
          <a:lstStyle/>
          <a:p>
            <a:r>
              <a:rPr lang="en-US" sz="1200">
                <a:solidFill>
                  <a:srgbClr val="808080"/>
                </a:solidFill>
              </a:rPr>
              <a:t>Sakiet, lūdzu, cik regulāri Jūs klausāties radio raidījumus? </a:t>
            </a:r>
          </a:p>
        </p:txBody>
      </p:sp>
      <p:graphicFrame>
        <p:nvGraphicFramePr>
          <p:cNvPr id="5" name="Chart 4">
            <a:extLst>
              <a:ext uri="{FF2B5EF4-FFF2-40B4-BE49-F238E27FC236}">
                <a16:creationId xmlns:a16="http://schemas.microsoft.com/office/drawing/2014/main" id="{0249E5A6-FB21-710C-C43C-2C358C8479FF}"/>
              </a:ext>
            </a:extLst>
          </p:cNvPr>
          <p:cNvGraphicFramePr/>
          <p:nvPr/>
        </p:nvGraphicFramePr>
        <p:xfrm>
          <a:off x="666001" y="1260002"/>
          <a:ext cx="7620000" cy="50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5510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9E10-4E4C-F3A5-B48C-0DEF35EB86C6}"/>
              </a:ext>
            </a:extLst>
          </p:cNvPr>
          <p:cNvSpPr>
            <a:spLocks noGrp="1"/>
          </p:cNvSpPr>
          <p:nvPr>
            <p:ph type="title"/>
          </p:nvPr>
        </p:nvSpPr>
        <p:spPr/>
        <p:txBody>
          <a:bodyPr/>
          <a:lstStyle/>
          <a:p>
            <a:r>
              <a:rPr lang="en-US"/>
              <a:t>LSM+ tēmu apmeklējums</a:t>
            </a:r>
          </a:p>
        </p:txBody>
      </p:sp>
      <p:sp>
        <p:nvSpPr>
          <p:cNvPr id="3" name="Slide Number Placeholder 2">
            <a:extLst>
              <a:ext uri="{FF2B5EF4-FFF2-40B4-BE49-F238E27FC236}">
                <a16:creationId xmlns:a16="http://schemas.microsoft.com/office/drawing/2014/main" id="{0D3EA184-C4D6-3B5F-3984-99373C90CC19}"/>
              </a:ext>
            </a:extLst>
          </p:cNvPr>
          <p:cNvSpPr>
            <a:spLocks noGrp="1"/>
          </p:cNvSpPr>
          <p:nvPr>
            <p:ph type="sldNum" sz="quarter" idx="10"/>
          </p:nvPr>
        </p:nvSpPr>
        <p:spPr/>
        <p:txBody>
          <a:bodyPr/>
          <a:lstStyle/>
          <a:p>
            <a:fld id="{B5156DEF-1DFE-4D55-BC15-2084274D68EC}" type="slidenum">
              <a:rPr lang="en-GB" smtClean="0"/>
              <a:pPr/>
              <a:t>105</a:t>
            </a:fld>
            <a:endParaRPr lang="en-GB"/>
          </a:p>
        </p:txBody>
      </p:sp>
      <p:sp>
        <p:nvSpPr>
          <p:cNvPr id="4" name="TextBox 3">
            <a:extLst>
              <a:ext uri="{FF2B5EF4-FFF2-40B4-BE49-F238E27FC236}">
                <a16:creationId xmlns:a16="http://schemas.microsoft.com/office/drawing/2014/main" id="{1AD9E137-D3BA-E2F7-E9EE-505F5B0544D1}"/>
              </a:ext>
            </a:extLst>
          </p:cNvPr>
          <p:cNvSpPr txBox="1"/>
          <p:nvPr/>
        </p:nvSpPr>
        <p:spPr>
          <a:xfrm>
            <a:off x="666001" y="1026002"/>
            <a:ext cx="7620000" cy="276999"/>
          </a:xfrm>
          <a:prstGeom prst="rect">
            <a:avLst/>
          </a:prstGeom>
          <a:noFill/>
        </p:spPr>
        <p:txBody>
          <a:bodyPr vert="horz" rtlCol="0" anchor="t">
            <a:spAutoFit/>
          </a:bodyPr>
          <a:lstStyle/>
          <a:p>
            <a:r>
              <a:rPr lang="en-US" sz="1200">
                <a:solidFill>
                  <a:srgbClr val="808080"/>
                </a:solidFill>
              </a:rPr>
              <a:t>Sakiet, lūdzu, cik regulāri Jūs lietojat šīs LSM+ tēmas?</a:t>
            </a:r>
          </a:p>
        </p:txBody>
      </p:sp>
      <p:graphicFrame>
        <p:nvGraphicFramePr>
          <p:cNvPr id="5" name="Chart 4">
            <a:extLst>
              <a:ext uri="{FF2B5EF4-FFF2-40B4-BE49-F238E27FC236}">
                <a16:creationId xmlns:a16="http://schemas.microsoft.com/office/drawing/2014/main" id="{3B57D53F-2650-AB1F-9CA1-E098D4EE2008}"/>
              </a:ext>
            </a:extLst>
          </p:cNvPr>
          <p:cNvGraphicFramePr/>
          <p:nvPr/>
        </p:nvGraphicFramePr>
        <p:xfrm>
          <a:off x="666001" y="1260002"/>
          <a:ext cx="7620000" cy="50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17728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D816ADD-B736-D421-FFC1-0DE19F96141E}"/>
              </a:ext>
            </a:extLst>
          </p:cNvPr>
          <p:cNvSpPr>
            <a:spLocks noGrp="1"/>
          </p:cNvSpPr>
          <p:nvPr>
            <p:ph idx="1"/>
          </p:nvPr>
        </p:nvSpPr>
        <p:spPr/>
        <p:txBody>
          <a:bodyPr>
            <a:normAutofit/>
          </a:bodyPr>
          <a:lstStyle/>
          <a:p>
            <a:r>
              <a:rPr lang="lv-LV" sz="1800" dirty="0"/>
              <a:t>Analīze apliecina konsekventu vienvirziena saistību starp sabiedriskā medija lietošanas biežumu un satura uztveres kvalitāti – jo regulārāka lietošana, jo labāks vērtējums par sabiedriskā medija sniegto atbalstu satura izpratnē.</a:t>
            </a:r>
          </a:p>
          <a:p>
            <a:pPr lvl="1"/>
            <a:r>
              <a:rPr lang="lv-LV" sz="1600" dirty="0"/>
              <a:t>Visās platformās un satura vienībās biežie lietotāji daudz biežāk atzīmē atbildes “Vienmēr/Lielākoties” gan par temata iemesla un mērķa sapratni, gan par faktu un viedokļu atšķiršanu, galvenās domas izcelšanu, papildinformācijas sniegšanu un medija atklātu attieksmi.</a:t>
            </a:r>
          </a:p>
          <a:p>
            <a:pPr lvl="1"/>
            <a:r>
              <a:rPr lang="lv-LV" sz="1600" dirty="0"/>
              <a:t>Savukārt </a:t>
            </a:r>
            <a:r>
              <a:rPr lang="lv-LV" sz="1600" dirty="0" err="1"/>
              <a:t>nelietotāji</a:t>
            </a:r>
            <a:r>
              <a:rPr lang="lv-LV" sz="1600" dirty="0"/>
              <a:t> un reti lietotāji biežāk izvēlas “Ļoti reti/Nekad”. Grupas, kas izmanto saturu retāk nekā 1–2 reizes mēnesī, visbiežāk izvēlas vidus pozīciju (“Dažreiz/Ļoti reti”) un salīdzinoši retāk – “Vienmēr/Lielākoties”.</a:t>
            </a:r>
          </a:p>
          <a:p>
            <a:r>
              <a:rPr lang="lv-LV" sz="1800" dirty="0"/>
              <a:t>Šī likumsakarība ir stabila un atkārtojas visās mērījumu dimensijās – temata iemesls, mērķis, fakts vai viedoklis, galvenā doma, papildinformācija un attieksme.</a:t>
            </a:r>
          </a:p>
          <a:p>
            <a:pPr marL="0" indent="0">
              <a:buNone/>
            </a:pPr>
            <a:endParaRPr lang="lv-LV" sz="1800" dirty="0"/>
          </a:p>
        </p:txBody>
      </p:sp>
      <p:sp>
        <p:nvSpPr>
          <p:cNvPr id="2" name="Title 1">
            <a:extLst>
              <a:ext uri="{FF2B5EF4-FFF2-40B4-BE49-F238E27FC236}">
                <a16:creationId xmlns:a16="http://schemas.microsoft.com/office/drawing/2014/main" id="{46E0F8EF-2C3D-5F69-B713-A7E3C889DF89}"/>
              </a:ext>
            </a:extLst>
          </p:cNvPr>
          <p:cNvSpPr>
            <a:spLocks noGrp="1"/>
          </p:cNvSpPr>
          <p:nvPr>
            <p:ph type="title"/>
          </p:nvPr>
        </p:nvSpPr>
        <p:spPr/>
        <p:txBody>
          <a:bodyPr>
            <a:normAutofit fontScale="90000"/>
          </a:bodyPr>
          <a:lstStyle/>
          <a:p>
            <a:r>
              <a:rPr lang="lv-LV" dirty="0"/>
              <a:t>Sabiedriskā medija sniegtā satura analīze pēc platformu un raidījumu patēriņa </a:t>
            </a:r>
            <a:endParaRPr lang="en-US" dirty="0"/>
          </a:p>
        </p:txBody>
      </p:sp>
      <p:sp>
        <p:nvSpPr>
          <p:cNvPr id="3" name="Slide Number Placeholder 2">
            <a:extLst>
              <a:ext uri="{FF2B5EF4-FFF2-40B4-BE49-F238E27FC236}">
                <a16:creationId xmlns:a16="http://schemas.microsoft.com/office/drawing/2014/main" id="{933F6DD0-1615-C92A-E6A9-5A4C6B16FA7D}"/>
              </a:ext>
            </a:extLst>
          </p:cNvPr>
          <p:cNvSpPr>
            <a:spLocks noGrp="1"/>
          </p:cNvSpPr>
          <p:nvPr>
            <p:ph type="sldNum" sz="quarter" idx="4"/>
          </p:nvPr>
        </p:nvSpPr>
        <p:spPr/>
        <p:txBody>
          <a:bodyPr/>
          <a:lstStyle/>
          <a:p>
            <a:fld id="{B5156DEF-1DFE-4D55-BC15-2084274D68EC}" type="slidenum">
              <a:rPr lang="en-GB" smtClean="0"/>
              <a:pPr/>
              <a:t>106</a:t>
            </a:fld>
            <a:endParaRPr lang="en-GB"/>
          </a:p>
        </p:txBody>
      </p:sp>
    </p:spTree>
    <p:extLst>
      <p:ext uri="{BB962C8B-B14F-4D97-AF65-F5344CB8AC3E}">
        <p14:creationId xmlns:p14="http://schemas.microsoft.com/office/powerpoint/2010/main" val="39604937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CCC28-410A-5ADB-E665-521F04C742AF}"/>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61CC73-79AE-9043-37D6-9E5F84AD22B0}"/>
              </a:ext>
            </a:extLst>
          </p:cNvPr>
          <p:cNvSpPr>
            <a:spLocks noGrp="1"/>
          </p:cNvSpPr>
          <p:nvPr>
            <p:ph idx="1"/>
          </p:nvPr>
        </p:nvSpPr>
        <p:spPr>
          <a:xfrm>
            <a:off x="515937" y="1186665"/>
            <a:ext cx="11228388" cy="4945572"/>
          </a:xfrm>
        </p:spPr>
        <p:txBody>
          <a:bodyPr>
            <a:noAutofit/>
          </a:bodyPr>
          <a:lstStyle/>
          <a:p>
            <a:r>
              <a:rPr lang="lv-LV" sz="1800" noProof="0" dirty="0"/>
              <a:t>Dati liecina, ka pozitīvais vērtējums (“vienmēr” + “lielākoties”) par to, cik bieži sabiedriskais medijs palīdz savai auditorijai labāk saprast saturu dažādās dimensijās, svārstās no 35 % līdz 48 %; augstākais vērtējums – galvenās domas izcelšanā, zemākais – kā vērtēt sižetā notiekošo.</a:t>
            </a:r>
          </a:p>
          <a:p>
            <a:r>
              <a:rPr lang="lv-LV" sz="1800" noProof="0" dirty="0"/>
              <a:t>Korelāciju analīze rāda, ka seši galvenie satura skaidrojošie jautājumi (sižeta iemesls, nolūks, faktu/viedokļa robeža, vērtējums, galvenā doma, papildinformācija) veido vienotu uztveres bloku (r ≈ 0,50–0,64) – trūkstot vienam elementam, bieži trūkst arī citi. Zemākās korelācijas ar jautājumu par medija atklātu nostājas paušanu (r ≈ 0,37–0,40) norāda, ka pat, ja ir skaidrojums, tad auditorija to ne vienmēr pamana situācijās, kad nav tieši formulēts medija skatupunkts.</a:t>
            </a:r>
          </a:p>
          <a:p>
            <a:r>
              <a:rPr lang="lv-LV" sz="1800" noProof="0" dirty="0"/>
              <a:t>Informācijas skaidrošana korelē ar labāku objektivitātes uztveri un mazāku priekšstatu par politisku </a:t>
            </a:r>
            <a:r>
              <a:rPr lang="lv-LV" sz="1800" noProof="0" dirty="0" err="1"/>
              <a:t>angažētību</a:t>
            </a:r>
            <a:r>
              <a:rPr lang="lv-LV" sz="1800" noProof="0" dirty="0"/>
              <a:t>. Svarīgi ir skaidrāk komunicēt iemeslus temata izvēlei un sižeta veidošanai, kas sinerģiski uzlabo visas pārējās dimensijas.</a:t>
            </a:r>
          </a:p>
          <a:p>
            <a:r>
              <a:rPr lang="lv-LV" sz="1800" noProof="0" dirty="0"/>
              <a:t>Skaidrojumu uztvere būtiski atšķiras starp sociāli demogrāfiskajām grupām:</a:t>
            </a:r>
          </a:p>
          <a:p>
            <a:pPr lvl="1"/>
            <a:r>
              <a:rPr lang="lv-LV" sz="1400" noProof="0" dirty="0"/>
              <a:t>Labākā uztvere ir šajās grupās: sievietes, jaunāki un vidēji jauni pieaugušie, maģistri, Rīgas un citu pilsētu iedzīvotāji, studenti, ierēdņi, ekonomiski aktīvas un vairākas valodas pārvaldošas auditorijas.</a:t>
            </a:r>
          </a:p>
          <a:p>
            <a:pPr lvl="1"/>
            <a:r>
              <a:rPr lang="lv-LV" sz="1400" noProof="0" dirty="0"/>
              <a:t>Sliktākā uztvere: vīrieši, vecuma grupa 45–54, krievvalodīgie, Kurzeme un Zemgale, lauku iedzīvotāji, pensionāri, bezdarbnieki, uzņēmēji, zemu ienākumu mājsaimniecības un arodizglītību ieguvušie.</a:t>
            </a:r>
          </a:p>
          <a:p>
            <a:r>
              <a:rPr lang="lv-LV" sz="1800" noProof="0" dirty="0"/>
              <a:t>Regulārāki sabiedriskā medija lietotāji būtiski biežāk izvēlas “vienmēr/lielākoties” visās mērījumu dimensijās, savukārt retie lietotāji vai attiecīgā satura </a:t>
            </a:r>
            <a:r>
              <a:rPr lang="lv-LV" sz="1800" noProof="0" dirty="0" err="1"/>
              <a:t>nelietotāji</a:t>
            </a:r>
            <a:r>
              <a:rPr lang="lv-LV" sz="1800" noProof="0" dirty="0"/>
              <a:t>  - “ļoti reti/nekad” vai “dažreiz”. Lielākās atšķirības ir starp ikdienas lietotājiem un tiem, kuri konkrēto saturu neizmanto vispār, un šī likumsakarība atkārtojas visās analizētajās jomās.</a:t>
            </a:r>
          </a:p>
        </p:txBody>
      </p:sp>
      <p:sp>
        <p:nvSpPr>
          <p:cNvPr id="2" name="Title 1">
            <a:extLst>
              <a:ext uri="{FF2B5EF4-FFF2-40B4-BE49-F238E27FC236}">
                <a16:creationId xmlns:a16="http://schemas.microsoft.com/office/drawing/2014/main" id="{9CEAFCD5-9101-A144-42A2-912C0AD33914}"/>
              </a:ext>
            </a:extLst>
          </p:cNvPr>
          <p:cNvSpPr>
            <a:spLocks noGrp="1"/>
          </p:cNvSpPr>
          <p:nvPr>
            <p:ph type="title"/>
          </p:nvPr>
        </p:nvSpPr>
        <p:spPr/>
        <p:txBody>
          <a:bodyPr/>
          <a:lstStyle/>
          <a:p>
            <a:r>
              <a:rPr lang="lv-LV" dirty="0"/>
              <a:t>Kopsavilkums</a:t>
            </a:r>
            <a:endParaRPr lang="en-US" dirty="0"/>
          </a:p>
        </p:txBody>
      </p:sp>
      <p:sp>
        <p:nvSpPr>
          <p:cNvPr id="3" name="Slide Number Placeholder 2">
            <a:extLst>
              <a:ext uri="{FF2B5EF4-FFF2-40B4-BE49-F238E27FC236}">
                <a16:creationId xmlns:a16="http://schemas.microsoft.com/office/drawing/2014/main" id="{87661940-3914-11DF-643A-B95B321D0901}"/>
              </a:ext>
            </a:extLst>
          </p:cNvPr>
          <p:cNvSpPr>
            <a:spLocks noGrp="1"/>
          </p:cNvSpPr>
          <p:nvPr>
            <p:ph type="sldNum" sz="quarter" idx="4"/>
          </p:nvPr>
        </p:nvSpPr>
        <p:spPr/>
        <p:txBody>
          <a:bodyPr/>
          <a:lstStyle/>
          <a:p>
            <a:fld id="{B5156DEF-1DFE-4D55-BC15-2084274D68EC}" type="slidenum">
              <a:rPr lang="en-GB" smtClean="0"/>
              <a:pPr/>
              <a:t>107</a:t>
            </a:fld>
            <a:endParaRPr lang="en-GB"/>
          </a:p>
        </p:txBody>
      </p:sp>
    </p:spTree>
    <p:extLst>
      <p:ext uri="{BB962C8B-B14F-4D97-AF65-F5344CB8AC3E}">
        <p14:creationId xmlns:p14="http://schemas.microsoft.com/office/powerpoint/2010/main" val="23308721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80E05-03BF-6504-011E-7B9214EA8106}"/>
            </a:ext>
          </a:extLst>
        </p:cNvPr>
        <p:cNvGrpSpPr/>
        <p:nvPr/>
      </p:nvGrpSpPr>
      <p:grpSpPr>
        <a:xfrm>
          <a:off x="0" y="0"/>
          <a:ext cx="0" cy="0"/>
          <a:chOff x="0" y="0"/>
          <a:chExt cx="0" cy="0"/>
        </a:xfrm>
      </p:grpSpPr>
      <p:pic>
        <p:nvPicPr>
          <p:cNvPr id="8" name="Picture Placeholder 7" descr="Aperture with solid fill">
            <a:extLst>
              <a:ext uri="{FF2B5EF4-FFF2-40B4-BE49-F238E27FC236}">
                <a16:creationId xmlns:a16="http://schemas.microsoft.com/office/drawing/2014/main" id="{8F59F2FF-9475-FCBD-7537-52EBADA19500}"/>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t="3915" b="3915"/>
          <a:stretch>
            <a:fillRect/>
          </a:stretch>
        </p:blipFill>
        <p:spPr>
          <a:solidFill>
            <a:srgbClr val="EC5504"/>
          </a:solidFill>
        </p:spPr>
      </p:pic>
      <p:sp>
        <p:nvSpPr>
          <p:cNvPr id="4" name="Title 3">
            <a:extLst>
              <a:ext uri="{FF2B5EF4-FFF2-40B4-BE49-F238E27FC236}">
                <a16:creationId xmlns:a16="http://schemas.microsoft.com/office/drawing/2014/main" id="{1880FFC6-AE04-D36F-AF97-9A4CCE8560C7}"/>
              </a:ext>
            </a:extLst>
          </p:cNvPr>
          <p:cNvSpPr>
            <a:spLocks noGrp="1"/>
          </p:cNvSpPr>
          <p:nvPr>
            <p:ph type="title"/>
          </p:nvPr>
        </p:nvSpPr>
        <p:spPr>
          <a:xfrm>
            <a:off x="7574279" y="370364"/>
            <a:ext cx="4101783" cy="2706468"/>
          </a:xfrm>
        </p:spPr>
        <p:txBody>
          <a:bodyPr>
            <a:normAutofit/>
          </a:bodyPr>
          <a:lstStyle/>
          <a:p>
            <a:r>
              <a:rPr lang="lv-LV" noProof="0" dirty="0"/>
              <a:t>Secinājumi un rekomendācijas</a:t>
            </a:r>
          </a:p>
        </p:txBody>
      </p:sp>
    </p:spTree>
    <p:extLst>
      <p:ext uri="{BB962C8B-B14F-4D97-AF65-F5344CB8AC3E}">
        <p14:creationId xmlns:p14="http://schemas.microsoft.com/office/powerpoint/2010/main" val="109164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76066-F61B-BCA5-1ADC-09FF7985C2A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28F29BC-F96E-E801-26CC-5CD085A37ECB}"/>
              </a:ext>
            </a:extLst>
          </p:cNvPr>
          <p:cNvSpPr>
            <a:spLocks noGrp="1"/>
          </p:cNvSpPr>
          <p:nvPr>
            <p:ph idx="1"/>
          </p:nvPr>
        </p:nvSpPr>
        <p:spPr/>
        <p:txBody>
          <a:bodyPr>
            <a:normAutofit fontScale="92500"/>
          </a:bodyPr>
          <a:lstStyle/>
          <a:p>
            <a:pPr marL="0" indent="0">
              <a:buNone/>
            </a:pPr>
            <a:r>
              <a:rPr lang="lv-LV" dirty="0"/>
              <a:t>Pētījumā iezīmējas divas galvenās spriedzes līnijas. </a:t>
            </a:r>
          </a:p>
          <a:p>
            <a:pPr lvl="1"/>
            <a:r>
              <a:rPr lang="lv-LV" dirty="0"/>
              <a:t>Pirmkārt, ideoloģiskais dalījums: kultūras jautājumos sabiedrība pārsvarā ir konservatīva, savukārt ekonomikas pārdales un ilgtspējas tēmās – izteikti kreisi-progresīva. Tas atspoguļojas arī ideoloģisko tipu sadalījumā (zaļie 31 %, sociālisti 21 %, konservatīvie 24 %, liberāļi 7 %, centriskie 17 %). </a:t>
            </a:r>
          </a:p>
          <a:p>
            <a:pPr lvl="1"/>
            <a:r>
              <a:rPr lang="lv-LV" dirty="0"/>
              <a:t>Otrkārt, sabiedriskā medija uztverē sastopas lielas gaidas (neatkarīgs, </a:t>
            </a:r>
            <a:r>
              <a:rPr lang="lv-LV" dirty="0" err="1"/>
              <a:t>medijpratību</a:t>
            </a:r>
            <a:r>
              <a:rPr lang="lv-LV" dirty="0"/>
              <a:t> veicinošs, valodas un kultūras sargs) ar skepsi par līdzdalības iespējām, politisko neitralitāti un redakcionālo caurspīdīgumu.</a:t>
            </a:r>
          </a:p>
          <a:p>
            <a:pPr lvl="2"/>
            <a:r>
              <a:rPr lang="lv-LV" dirty="0"/>
              <a:t>Uzticams un neatkarīgs informācijas avots ir svarīgākais sabiedriskā medija pastāvēšanas iemesls visās grupās, bet pozitīvu attieksmi visbiežāk nosaka trīs iemeslu kopums kultūra + </a:t>
            </a:r>
            <a:r>
              <a:rPr lang="lv-LV" dirty="0" err="1"/>
              <a:t>medijpratība</a:t>
            </a:r>
            <a:r>
              <a:rPr lang="lv-LV" dirty="0"/>
              <a:t> + drošība. </a:t>
            </a:r>
          </a:p>
          <a:p>
            <a:pPr lvl="2"/>
            <a:r>
              <a:rPr lang="lv-LV" dirty="0"/>
              <a:t>Platformu atbilstības vērtējums pārsvarā ir pozitīvs: pozitīvo un negatīvo vērtējumu starpība Latvijas Radio un LSM.lv ir +13 procentpunkti (</a:t>
            </a:r>
            <a:r>
              <a:rPr lang="lv-LV" dirty="0" err="1"/>
              <a:t>pp</a:t>
            </a:r>
            <a:r>
              <a:rPr lang="lv-LV" dirty="0"/>
              <a:t>), bet LTV – +6 </a:t>
            </a:r>
            <a:r>
              <a:rPr lang="lv-LV" dirty="0" err="1"/>
              <a:t>pp</a:t>
            </a:r>
            <a:r>
              <a:rPr lang="lv-LV" dirty="0"/>
              <a:t>; tomēr aptuveni trešdaļa auditorijas saglabā neitrālu attieksmi. Galējību salīdzinājums rāda, ka “atbilst” grupās svarīgāki ir kultūras/identitātes, </a:t>
            </a:r>
            <a:r>
              <a:rPr lang="lv-LV" dirty="0" err="1"/>
              <a:t>medijpratības</a:t>
            </a:r>
            <a:r>
              <a:rPr lang="lv-LV" dirty="0"/>
              <a:t> un drošības aspekti, kamēr “neatbilst” grupai būtiskāka ir iespēja “lai dažādi cilvēki varētu teikt, ko domā”.</a:t>
            </a:r>
          </a:p>
          <a:p>
            <a:pPr lvl="2"/>
            <a:r>
              <a:rPr lang="lv-LV" dirty="0"/>
              <a:t>Regulāru saturu skaidrojošu atbalstu (vienmēr vai lielākoties) sabiedriskais medijs sniedz pusei savas auditorijas; 38 % regulāri pamana atklātas attieksmes paušanu, bet ap 20 % norāda, ka nekad nepamana atklātas attieksmes paušanu. Uztvertais caurspīdīguma un plurālisma trūkums šobrīd veido pamatu negatīvam viedoklim par sabiedrisko mediju, īpaši sabiedrības daļā, kas retāk patērē vai vispār nepatērē sabiedriskā medija saturu.</a:t>
            </a:r>
          </a:p>
        </p:txBody>
      </p:sp>
      <p:sp>
        <p:nvSpPr>
          <p:cNvPr id="2" name="Title 1">
            <a:extLst>
              <a:ext uri="{FF2B5EF4-FFF2-40B4-BE49-F238E27FC236}">
                <a16:creationId xmlns:a16="http://schemas.microsoft.com/office/drawing/2014/main" id="{6A93F311-EB5C-B0F7-FD9F-13CED31C1878}"/>
              </a:ext>
            </a:extLst>
          </p:cNvPr>
          <p:cNvSpPr>
            <a:spLocks noGrp="1"/>
          </p:cNvSpPr>
          <p:nvPr>
            <p:ph type="title"/>
          </p:nvPr>
        </p:nvSpPr>
        <p:spPr/>
        <p:txBody>
          <a:bodyPr/>
          <a:lstStyle/>
          <a:p>
            <a:r>
              <a:rPr lang="lv-LV" dirty="0"/>
              <a:t>Galvenās atziņas par atšķirībām sabiedrībā</a:t>
            </a:r>
            <a:endParaRPr lang="en-US" dirty="0"/>
          </a:p>
        </p:txBody>
      </p:sp>
      <p:sp>
        <p:nvSpPr>
          <p:cNvPr id="3" name="Slide Number Placeholder 2">
            <a:extLst>
              <a:ext uri="{FF2B5EF4-FFF2-40B4-BE49-F238E27FC236}">
                <a16:creationId xmlns:a16="http://schemas.microsoft.com/office/drawing/2014/main" id="{183ECB3A-F1E3-2FDD-1834-351EF4112504}"/>
              </a:ext>
            </a:extLst>
          </p:cNvPr>
          <p:cNvSpPr>
            <a:spLocks noGrp="1"/>
          </p:cNvSpPr>
          <p:nvPr>
            <p:ph type="sldNum" sz="quarter" idx="4"/>
          </p:nvPr>
        </p:nvSpPr>
        <p:spPr/>
        <p:txBody>
          <a:bodyPr/>
          <a:lstStyle/>
          <a:p>
            <a:fld id="{B5156DEF-1DFE-4D55-BC15-2084274D68EC}" type="slidenum">
              <a:rPr lang="en-GB" smtClean="0"/>
              <a:pPr/>
              <a:t>109</a:t>
            </a:fld>
            <a:endParaRPr lang="en-GB"/>
          </a:p>
        </p:txBody>
      </p:sp>
    </p:spTree>
    <p:extLst>
      <p:ext uri="{BB962C8B-B14F-4D97-AF65-F5344CB8AC3E}">
        <p14:creationId xmlns:p14="http://schemas.microsoft.com/office/powerpoint/2010/main" val="1710372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51161E-E161-6D1B-186C-77D24622F33D}"/>
              </a:ext>
            </a:extLst>
          </p:cNvPr>
          <p:cNvSpPr>
            <a:spLocks noGrp="1"/>
          </p:cNvSpPr>
          <p:nvPr>
            <p:ph idx="1"/>
          </p:nvPr>
        </p:nvSpPr>
        <p:spPr/>
        <p:txBody>
          <a:bodyPr>
            <a:normAutofit/>
          </a:bodyPr>
          <a:lstStyle/>
          <a:p>
            <a:r>
              <a:rPr lang="lv-LV" dirty="0"/>
              <a:t>Viens no pētījuma mērķiem bija noskaidrot, kuri sabiedriskā medija uzdevumi sabiedrībai šķiet svarīgākie.</a:t>
            </a:r>
          </a:p>
          <a:p>
            <a:r>
              <a:rPr lang="lv-LV" dirty="0"/>
              <a:t>Respondenti vispirms izvēlējās vairākus iemeslus jautājumā NI1 – kāpēc, viņuprāt, sabiedrībai ir vajadzīgs sabiedriskais medijs. Tālāk:</a:t>
            </a:r>
          </a:p>
          <a:p>
            <a:pPr lvl="1"/>
            <a:r>
              <a:rPr lang="lv-LV" dirty="0"/>
              <a:t>ja izvēlēti 2–4 iemesli, tie uzreiz tika sakārtoti pēc svarīguma (NI2);</a:t>
            </a:r>
          </a:p>
          <a:p>
            <a:pPr lvl="1"/>
            <a:r>
              <a:rPr lang="lv-LV" dirty="0"/>
              <a:t>ja izvēlēti vairāk nekā pieci iemesli, vispirms atzīmēja piecus svarīgākos (NI3), pēc tam sakārtoja šos piecus (NI4);</a:t>
            </a:r>
          </a:p>
          <a:p>
            <a:pPr lvl="1"/>
            <a:r>
              <a:rPr lang="lv-LV" dirty="0"/>
              <a:t>līdz ar to katrs respondents izvēlējās un sakārtoja atšķirīgu iemeslu skaitu (1–7).</a:t>
            </a:r>
          </a:p>
          <a:p>
            <a:r>
              <a:rPr lang="lv-LV" dirty="0"/>
              <a:t>Lai apvienotu šos atšķirīgos vērtējumus salīdzināmā formātā, izmantots rangu normalizētais rādītājs (RNS). RNS pārveido ranga pozīcijas vienotā skalā, vienlaikus ņemot vērā gan izvēles prioritāti (rangu), gan izvēles biežumu šajā prioritātē.</a:t>
            </a:r>
          </a:p>
        </p:txBody>
      </p:sp>
      <p:sp>
        <p:nvSpPr>
          <p:cNvPr id="3" name="Title 2">
            <a:extLst>
              <a:ext uri="{FF2B5EF4-FFF2-40B4-BE49-F238E27FC236}">
                <a16:creationId xmlns:a16="http://schemas.microsoft.com/office/drawing/2014/main" id="{8EB3992C-AF61-0991-96DE-F06FAA0668E8}"/>
              </a:ext>
            </a:extLst>
          </p:cNvPr>
          <p:cNvSpPr>
            <a:spLocks noGrp="1"/>
          </p:cNvSpPr>
          <p:nvPr>
            <p:ph type="title"/>
          </p:nvPr>
        </p:nvSpPr>
        <p:spPr/>
        <p:txBody>
          <a:bodyPr/>
          <a:lstStyle/>
          <a:p>
            <a:r>
              <a:rPr lang="lv-LV" dirty="0"/>
              <a:t>Metodoloģija: rangu normalizētais rādītājs</a:t>
            </a:r>
            <a:endParaRPr lang="en-LV" dirty="0"/>
          </a:p>
        </p:txBody>
      </p:sp>
      <p:sp>
        <p:nvSpPr>
          <p:cNvPr id="4" name="Slide Number Placeholder 3">
            <a:extLst>
              <a:ext uri="{FF2B5EF4-FFF2-40B4-BE49-F238E27FC236}">
                <a16:creationId xmlns:a16="http://schemas.microsoft.com/office/drawing/2014/main" id="{C889AED5-38AE-B4B4-B8AB-82F4E2A40E27}"/>
              </a:ext>
            </a:extLst>
          </p:cNvPr>
          <p:cNvSpPr>
            <a:spLocks noGrp="1"/>
          </p:cNvSpPr>
          <p:nvPr>
            <p:ph type="sldNum" sz="quarter" idx="4"/>
          </p:nvPr>
        </p:nvSpPr>
        <p:spPr/>
        <p:txBody>
          <a:bodyPr/>
          <a:lstStyle/>
          <a:p>
            <a:fld id="{B5156DEF-1DFE-4D55-BC15-2084274D68EC}" type="slidenum">
              <a:rPr lang="en-GB" smtClean="0"/>
              <a:pPr/>
              <a:t>11</a:t>
            </a:fld>
            <a:endParaRPr lang="en-GB"/>
          </a:p>
        </p:txBody>
      </p:sp>
    </p:spTree>
    <p:extLst>
      <p:ext uri="{BB962C8B-B14F-4D97-AF65-F5344CB8AC3E}">
        <p14:creationId xmlns:p14="http://schemas.microsoft.com/office/powerpoint/2010/main" val="25906897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C350DA-4179-9B65-A21A-AABD2B59B9B2}"/>
              </a:ext>
            </a:extLst>
          </p:cNvPr>
          <p:cNvSpPr>
            <a:spLocks noGrp="1"/>
          </p:cNvSpPr>
          <p:nvPr>
            <p:ph idx="1"/>
          </p:nvPr>
        </p:nvSpPr>
        <p:spPr/>
        <p:txBody>
          <a:bodyPr>
            <a:normAutofit/>
          </a:bodyPr>
          <a:lstStyle/>
          <a:p>
            <a:r>
              <a:rPr lang="lv-LV" sz="2000" dirty="0"/>
              <a:t>Dažādo uztveri pret sabiedrisko mediju nosaka četri galvenie faktori:</a:t>
            </a:r>
          </a:p>
          <a:p>
            <a:pPr marL="914400" lvl="1" indent="-457200">
              <a:buFont typeface="+mj-lt"/>
              <a:buAutoNum type="arabicPeriod"/>
            </a:pPr>
            <a:r>
              <a:rPr lang="lv-LV" sz="1800" dirty="0" err="1"/>
              <a:t>Etnolingvistiskais</a:t>
            </a:r>
            <a:r>
              <a:rPr lang="lv-LV" sz="1800" dirty="0"/>
              <a:t> faktors ir visbūtiskākais: latvieši kopumā ir pozitīvāk noskaņoti, savukārt krievvalodīgie daudz biežāk saskata propagandu, politisko </a:t>
            </a:r>
            <a:r>
              <a:rPr lang="lv-LV" sz="1800" dirty="0" err="1"/>
              <a:t>angažētību</a:t>
            </a:r>
            <a:r>
              <a:rPr lang="lv-LV" sz="1800" dirty="0"/>
              <a:t> un “diktēšanu”.</a:t>
            </a:r>
          </a:p>
          <a:p>
            <a:pPr marL="914400" lvl="1" indent="-457200">
              <a:buFont typeface="+mj-lt"/>
              <a:buAutoNum type="arabicPeriod"/>
            </a:pPr>
            <a:r>
              <a:rPr lang="lv-LV" sz="1800" dirty="0"/>
              <a:t>Paaudžu plaisa: jaunākie (16–34) biežāk uzticas un vērtē sabiedrisko mediju pozitīvāk, vidējā paaudze (45–54) ir viskritiskākā, vecākās paaudzes (55+) viedoklis ir negatīvāks.</a:t>
            </a:r>
          </a:p>
          <a:p>
            <a:pPr marL="914400" lvl="1" indent="-457200">
              <a:buFont typeface="+mj-lt"/>
              <a:buAutoNum type="arabicPeriod"/>
            </a:pPr>
            <a:r>
              <a:rPr lang="lv-LV" sz="1800" dirty="0"/>
              <a:t>Sociāli ekonomiskie faktori: izglītība un ienākumu līmenis tieši korelē ar uzticību un skaidrojumu izpratni – augstāk izglītotie un nodrošinātākie biežāk pamana, ka sabiedriskais medijs palīdz atšķirt faktu no viedokļa un saprast satura mērķus, kamēr zemāka izglītība un nestabila nodarbinātība biežāk korelē ar to, ka šādas sabiedriskā medija rīcības paliek nepamanītas.</a:t>
            </a:r>
          </a:p>
          <a:p>
            <a:pPr marL="914400" lvl="1" indent="-457200">
              <a:buFont typeface="+mj-lt"/>
              <a:buAutoNum type="arabicPeriod"/>
            </a:pPr>
            <a:r>
              <a:rPr lang="lv-LV" sz="1800" dirty="0"/>
              <a:t>Reģionālās atšķirības: Vidzeme un Rīga ir pozitīvāk noskaņotas, Zemgale un Kurzeme biežāk skeptiskas, Latgalē viedoklis mainās atkarībā no tēmas.</a:t>
            </a:r>
            <a:endParaRPr lang="en-US" sz="1800" dirty="0"/>
          </a:p>
        </p:txBody>
      </p:sp>
      <p:sp>
        <p:nvSpPr>
          <p:cNvPr id="3" name="Title 2">
            <a:extLst>
              <a:ext uri="{FF2B5EF4-FFF2-40B4-BE49-F238E27FC236}">
                <a16:creationId xmlns:a16="http://schemas.microsoft.com/office/drawing/2014/main" id="{1A800252-3147-8649-C946-C479E7A06F97}"/>
              </a:ext>
            </a:extLst>
          </p:cNvPr>
          <p:cNvSpPr>
            <a:spLocks noGrp="1"/>
          </p:cNvSpPr>
          <p:nvPr>
            <p:ph type="title"/>
          </p:nvPr>
        </p:nvSpPr>
        <p:spPr/>
        <p:txBody>
          <a:bodyPr/>
          <a:lstStyle/>
          <a:p>
            <a:r>
              <a:rPr lang="lv-LV" noProof="0"/>
              <a:t>Uzticības un uztveres plaisas</a:t>
            </a:r>
          </a:p>
        </p:txBody>
      </p:sp>
      <p:sp>
        <p:nvSpPr>
          <p:cNvPr id="4" name="Slide Number Placeholder 3">
            <a:extLst>
              <a:ext uri="{FF2B5EF4-FFF2-40B4-BE49-F238E27FC236}">
                <a16:creationId xmlns:a16="http://schemas.microsoft.com/office/drawing/2014/main" id="{EBD44312-CAB6-6D25-116A-D86126B466A8}"/>
              </a:ext>
            </a:extLst>
          </p:cNvPr>
          <p:cNvSpPr>
            <a:spLocks noGrp="1"/>
          </p:cNvSpPr>
          <p:nvPr>
            <p:ph type="sldNum" sz="quarter" idx="4"/>
          </p:nvPr>
        </p:nvSpPr>
        <p:spPr/>
        <p:txBody>
          <a:bodyPr/>
          <a:lstStyle/>
          <a:p>
            <a:fld id="{B5156DEF-1DFE-4D55-BC15-2084274D68EC}" type="slidenum">
              <a:rPr lang="en-GB" smtClean="0"/>
              <a:pPr/>
              <a:t>110</a:t>
            </a:fld>
            <a:endParaRPr lang="en-GB"/>
          </a:p>
        </p:txBody>
      </p:sp>
    </p:spTree>
    <p:extLst>
      <p:ext uri="{BB962C8B-B14F-4D97-AF65-F5344CB8AC3E}">
        <p14:creationId xmlns:p14="http://schemas.microsoft.com/office/powerpoint/2010/main" val="19156841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5D2AFC-A390-A0AC-9B22-DDAC4FA6D3B0}"/>
              </a:ext>
            </a:extLst>
          </p:cNvPr>
          <p:cNvSpPr>
            <a:spLocks noGrp="1"/>
          </p:cNvSpPr>
          <p:nvPr>
            <p:ph idx="1"/>
          </p:nvPr>
        </p:nvSpPr>
        <p:spPr/>
        <p:txBody>
          <a:bodyPr>
            <a:normAutofit/>
          </a:bodyPr>
          <a:lstStyle/>
          <a:p>
            <a:r>
              <a:rPr lang="lv-LV" sz="2000" dirty="0"/>
              <a:t>Visi seši skaidrojošie elementi (iemesls, mērķis, fakta/viedokļa nošķīrums, vērtējums, galvenā doma, papildinformācija) veido vienotu uztveres bloku: ja trūkst viens, bieži trūkst arī citi.</a:t>
            </a:r>
          </a:p>
          <a:p>
            <a:r>
              <a:rPr lang="lv-LV" sz="2000" dirty="0"/>
              <a:t>Viszemākā korelācija ar medija nostāju pret apskatāmajiem jautājumiem  – ja tā nav skaidri pausta, skaidrojošie elementi auditorijai kļūst mazāk pamanāmi vai izprotami.</a:t>
            </a:r>
          </a:p>
          <a:p>
            <a:r>
              <a:rPr lang="lv-LV" sz="2000" dirty="0"/>
              <a:t>Sabiedriskā medija sniegto atbalstu biežāk pamana jaunāki, izglītotāki, pilsētu un valsts sektora pārstāvji; retāk – vidējā paaudze, reģioni, zemāku ienākumu un sociāli pasīvākas grupas.</a:t>
            </a:r>
          </a:p>
          <a:p>
            <a:r>
              <a:rPr lang="lv-LV" sz="2000" dirty="0"/>
              <a:t>Regulāri lietotāji daudz biežāk atzīmē “vienmēr/lielākoties” visiem skaidrojošajiem elementiem; </a:t>
            </a:r>
            <a:r>
              <a:rPr lang="lv-LV" sz="2000" dirty="0" err="1"/>
              <a:t>nelietotāji</a:t>
            </a:r>
            <a:r>
              <a:rPr lang="lv-LV" sz="2000" dirty="0"/>
              <a:t> vai reti lietotāji biežāk izvēlas “ļoti reti/nekad”.</a:t>
            </a:r>
          </a:p>
          <a:p>
            <a:pPr lvl="1"/>
            <a:r>
              <a:rPr lang="lv-LV" sz="1800" dirty="0"/>
              <a:t>Atšķirības starp satura ikdienas lietotājiem un attiecīgā satura </a:t>
            </a:r>
            <a:r>
              <a:rPr lang="lv-LV" sz="1800" dirty="0" err="1"/>
              <a:t>nelietotājiem</a:t>
            </a:r>
            <a:r>
              <a:rPr lang="lv-LV" sz="1800" dirty="0"/>
              <a:t> ir īpaši lielas, un šī likumsakarība ir vienāda visās platformās un satura vienībās.</a:t>
            </a:r>
            <a:endParaRPr lang="en-US" sz="1800" dirty="0"/>
          </a:p>
        </p:txBody>
      </p:sp>
      <p:sp>
        <p:nvSpPr>
          <p:cNvPr id="3" name="Title 2">
            <a:extLst>
              <a:ext uri="{FF2B5EF4-FFF2-40B4-BE49-F238E27FC236}">
                <a16:creationId xmlns:a16="http://schemas.microsoft.com/office/drawing/2014/main" id="{C2712721-AA2E-EFC7-B89D-109DBAEDEE0D}"/>
              </a:ext>
            </a:extLst>
          </p:cNvPr>
          <p:cNvSpPr>
            <a:spLocks noGrp="1"/>
          </p:cNvSpPr>
          <p:nvPr>
            <p:ph type="title"/>
          </p:nvPr>
        </p:nvSpPr>
        <p:spPr/>
        <p:txBody>
          <a:bodyPr>
            <a:normAutofit/>
          </a:bodyPr>
          <a:lstStyle/>
          <a:p>
            <a:r>
              <a:rPr lang="en-US" dirty="0" err="1"/>
              <a:t>Medijpratība</a:t>
            </a:r>
            <a:r>
              <a:rPr lang="en-US" dirty="0"/>
              <a:t> un </a:t>
            </a:r>
            <a:r>
              <a:rPr lang="en-US" dirty="0" err="1"/>
              <a:t>caurspīdīgums</a:t>
            </a:r>
            <a:endParaRPr lang="en-US" dirty="0"/>
          </a:p>
        </p:txBody>
      </p:sp>
      <p:sp>
        <p:nvSpPr>
          <p:cNvPr id="4" name="Slide Number Placeholder 3">
            <a:extLst>
              <a:ext uri="{FF2B5EF4-FFF2-40B4-BE49-F238E27FC236}">
                <a16:creationId xmlns:a16="http://schemas.microsoft.com/office/drawing/2014/main" id="{038CD2FE-F8CC-F938-79D3-8C91B5E369A8}"/>
              </a:ext>
            </a:extLst>
          </p:cNvPr>
          <p:cNvSpPr>
            <a:spLocks noGrp="1"/>
          </p:cNvSpPr>
          <p:nvPr>
            <p:ph type="sldNum" sz="quarter" idx="4"/>
          </p:nvPr>
        </p:nvSpPr>
        <p:spPr/>
        <p:txBody>
          <a:bodyPr/>
          <a:lstStyle/>
          <a:p>
            <a:fld id="{B5156DEF-1DFE-4D55-BC15-2084274D68EC}" type="slidenum">
              <a:rPr lang="en-GB" smtClean="0"/>
              <a:pPr/>
              <a:t>111</a:t>
            </a:fld>
            <a:endParaRPr lang="en-GB"/>
          </a:p>
        </p:txBody>
      </p:sp>
    </p:spTree>
    <p:extLst>
      <p:ext uri="{BB962C8B-B14F-4D97-AF65-F5344CB8AC3E}">
        <p14:creationId xmlns:p14="http://schemas.microsoft.com/office/powerpoint/2010/main" val="16953774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605006-E6B8-BEAA-15C8-64C6634147BF}"/>
              </a:ext>
            </a:extLst>
          </p:cNvPr>
          <p:cNvSpPr>
            <a:spLocks noGrp="1"/>
          </p:cNvSpPr>
          <p:nvPr>
            <p:ph idx="1"/>
          </p:nvPr>
        </p:nvSpPr>
        <p:spPr>
          <a:xfrm>
            <a:off x="515938" y="1484313"/>
            <a:ext cx="11153096" cy="4747618"/>
          </a:xfrm>
        </p:spPr>
        <p:txBody>
          <a:bodyPr>
            <a:normAutofit fontScale="85000" lnSpcReduction="10000"/>
          </a:bodyPr>
          <a:lstStyle/>
          <a:p>
            <a:r>
              <a:rPr lang="lv-LV" dirty="0"/>
              <a:t>Sistemātiska skaidrojošā žurnālistika:</a:t>
            </a:r>
          </a:p>
          <a:p>
            <a:pPr lvl="1"/>
            <a:r>
              <a:rPr lang="lv-LV" dirty="0"/>
              <a:t>Katram ziņu sižetam pievienot “galvenās domas” un “kāpēc par to runājam” blokus ar mērķi panākt, ka vismaz 60 % auditorijas “vienmēr/lielākoties” saprot, kāpēc tiek veidots sižets.</a:t>
            </a:r>
          </a:p>
          <a:p>
            <a:r>
              <a:rPr lang="lv-LV" dirty="0"/>
              <a:t>Redakcionālais caurspīdīgums un faktu / viedokļu marķēšana:</a:t>
            </a:r>
          </a:p>
          <a:p>
            <a:pPr lvl="1"/>
            <a:r>
              <a:rPr lang="lv-LV" dirty="0"/>
              <a:t>Skaidri marķēt komentāru, analītikas un ziņu robežas; publiski skaidrot kritērijus, pēc kuriem tiek izvēlētas tēmas.</a:t>
            </a:r>
          </a:p>
          <a:p>
            <a:r>
              <a:rPr lang="lv-LV" dirty="0"/>
              <a:t>Plurālisma un līdzdalības formāti:</a:t>
            </a:r>
          </a:p>
          <a:p>
            <a:pPr lvl="1"/>
            <a:r>
              <a:rPr lang="lv-LV" dirty="0"/>
              <a:t>Regulāras debates, publiskie forumi un “</a:t>
            </a:r>
            <a:r>
              <a:rPr lang="lv-LV" dirty="0" err="1"/>
              <a:t>koprades</a:t>
            </a:r>
            <a:r>
              <a:rPr lang="lv-LV" dirty="0"/>
              <a:t>” ziņas, kur skatītāju ieteikumi tiek īstenoti; mērķis ir samazināt pārliecību, ka nav iespēju ietekmēt saturu.</a:t>
            </a:r>
          </a:p>
          <a:p>
            <a:r>
              <a:rPr lang="lv-LV" dirty="0"/>
              <a:t>Medijpratības pastāvīgās rubrikas:</a:t>
            </a:r>
          </a:p>
          <a:p>
            <a:pPr lvl="1"/>
            <a:r>
              <a:rPr lang="lv-LV" dirty="0"/>
              <a:t>Faktu pārbaudes un dezinformācijas skaidrojumi kā ikdienas saturs.</a:t>
            </a:r>
          </a:p>
          <a:p>
            <a:r>
              <a:rPr lang="lv-LV" dirty="0"/>
              <a:t>Identitātes un drošības tematikas:</a:t>
            </a:r>
          </a:p>
          <a:p>
            <a:pPr lvl="1"/>
            <a:r>
              <a:rPr lang="lv-LV" dirty="0"/>
              <a:t>Vietējā kultūra, reģionu stāsti un krīzes-gatavības formāti kā uzticības enkurs uz drošību orientētajai publikai.</a:t>
            </a:r>
          </a:p>
          <a:p>
            <a:r>
              <a:rPr lang="lv-LV" dirty="0"/>
              <a:t>Rezultātu monitorings:</a:t>
            </a:r>
          </a:p>
          <a:p>
            <a:pPr lvl="1"/>
            <a:r>
              <a:rPr lang="lv-LV" dirty="0"/>
              <a:t>Ieviest rezultatīvos rādītājus uztveres mērījumiem, pārskatīt tos reizi gadā un sasaistīt ar konkrētām veiktajām redakcionālajām izmaiņām.</a:t>
            </a:r>
            <a:endParaRPr lang="en-US" dirty="0"/>
          </a:p>
        </p:txBody>
      </p:sp>
      <p:sp>
        <p:nvSpPr>
          <p:cNvPr id="3" name="Title 2">
            <a:extLst>
              <a:ext uri="{FF2B5EF4-FFF2-40B4-BE49-F238E27FC236}">
                <a16:creationId xmlns:a16="http://schemas.microsoft.com/office/drawing/2014/main" id="{6D4BF1CB-7EAD-CA5B-E7A0-FBE183512863}"/>
              </a:ext>
            </a:extLst>
          </p:cNvPr>
          <p:cNvSpPr>
            <a:spLocks noGrp="1"/>
          </p:cNvSpPr>
          <p:nvPr>
            <p:ph type="title"/>
          </p:nvPr>
        </p:nvSpPr>
        <p:spPr/>
        <p:txBody>
          <a:bodyPr/>
          <a:lstStyle/>
          <a:p>
            <a:r>
              <a:rPr lang="lv-LV" dirty="0"/>
              <a:t>Rekomendācijas</a:t>
            </a:r>
            <a:endParaRPr lang="en-US" dirty="0"/>
          </a:p>
        </p:txBody>
      </p:sp>
      <p:sp>
        <p:nvSpPr>
          <p:cNvPr id="4" name="Slide Number Placeholder 3">
            <a:extLst>
              <a:ext uri="{FF2B5EF4-FFF2-40B4-BE49-F238E27FC236}">
                <a16:creationId xmlns:a16="http://schemas.microsoft.com/office/drawing/2014/main" id="{DD6D97AA-EA9B-BC5D-A42A-E4509513F6F2}"/>
              </a:ext>
            </a:extLst>
          </p:cNvPr>
          <p:cNvSpPr>
            <a:spLocks noGrp="1"/>
          </p:cNvSpPr>
          <p:nvPr>
            <p:ph type="sldNum" sz="quarter" idx="4"/>
          </p:nvPr>
        </p:nvSpPr>
        <p:spPr/>
        <p:txBody>
          <a:bodyPr/>
          <a:lstStyle/>
          <a:p>
            <a:fld id="{B5156DEF-1DFE-4D55-BC15-2084274D68EC}" type="slidenum">
              <a:rPr lang="en-GB" smtClean="0"/>
              <a:pPr/>
              <a:t>112</a:t>
            </a:fld>
            <a:endParaRPr lang="en-GB"/>
          </a:p>
        </p:txBody>
      </p:sp>
    </p:spTree>
    <p:extLst>
      <p:ext uri="{BB962C8B-B14F-4D97-AF65-F5344CB8AC3E}">
        <p14:creationId xmlns:p14="http://schemas.microsoft.com/office/powerpoint/2010/main" val="16831522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874E0B-3B5D-481E-A857-F73DE461B79C}"/>
              </a:ext>
            </a:extLst>
          </p:cNvPr>
          <p:cNvSpPr>
            <a:spLocks noGrp="1"/>
          </p:cNvSpPr>
          <p:nvPr>
            <p:ph type="title"/>
          </p:nvPr>
        </p:nvSpPr>
        <p:spPr>
          <a:xfrm>
            <a:off x="6167438" y="365125"/>
            <a:ext cx="5329236" cy="991235"/>
          </a:xfrm>
        </p:spPr>
        <p:txBody>
          <a:bodyPr>
            <a:normAutofit/>
          </a:bodyPr>
          <a:lstStyle/>
          <a:p>
            <a:r>
              <a:rPr lang="en-GB" dirty="0"/>
              <a:t>PALDIES!</a:t>
            </a:r>
          </a:p>
        </p:txBody>
      </p:sp>
      <p:sp>
        <p:nvSpPr>
          <p:cNvPr id="2" name="Slide Number Placeholder 1">
            <a:extLst>
              <a:ext uri="{FF2B5EF4-FFF2-40B4-BE49-F238E27FC236}">
                <a16:creationId xmlns:a16="http://schemas.microsoft.com/office/drawing/2014/main" id="{D1E623D4-9364-454D-86F7-9CD64C800E74}"/>
              </a:ext>
            </a:extLst>
          </p:cNvPr>
          <p:cNvSpPr>
            <a:spLocks noGrp="1"/>
          </p:cNvSpPr>
          <p:nvPr>
            <p:ph type="sldNum" sz="quarter" idx="14"/>
          </p:nvPr>
        </p:nvSpPr>
        <p:spPr/>
        <p:txBody>
          <a:bodyPr/>
          <a:lstStyle/>
          <a:p>
            <a:fld id="{B5156DEF-1DFE-4D55-BC15-2084274D68EC}" type="slidenum">
              <a:rPr lang="en-GB" smtClean="0"/>
              <a:pPr/>
              <a:t>113</a:t>
            </a:fld>
            <a:endParaRPr lang="en-GB"/>
          </a:p>
        </p:txBody>
      </p:sp>
      <p:pic>
        <p:nvPicPr>
          <p:cNvPr id="6" name="Picture Placeholder 5" descr="City lights focused in magnifying glass">
            <a:extLst>
              <a:ext uri="{FF2B5EF4-FFF2-40B4-BE49-F238E27FC236}">
                <a16:creationId xmlns:a16="http://schemas.microsoft.com/office/drawing/2014/main" id="{7F4C35B0-9592-B404-5A31-DBB593CA2B9D}"/>
              </a:ext>
            </a:extLst>
          </p:cNvPr>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a:stretch>
            <a:fillRect/>
          </a:stretch>
        </p:blipFill>
        <p:spPr>
          <a:xfrm>
            <a:off x="708046" y="980802"/>
            <a:ext cx="10775908" cy="4464204"/>
          </a:xfrm>
        </p:spPr>
      </p:pic>
      <p:sp>
        <p:nvSpPr>
          <p:cNvPr id="3" name="TextBox 2">
            <a:extLst>
              <a:ext uri="{FF2B5EF4-FFF2-40B4-BE49-F238E27FC236}">
                <a16:creationId xmlns:a16="http://schemas.microsoft.com/office/drawing/2014/main" id="{9C10C750-A080-693C-F234-BFA270FC8C19}"/>
              </a:ext>
            </a:extLst>
          </p:cNvPr>
          <p:cNvSpPr txBox="1"/>
          <p:nvPr/>
        </p:nvSpPr>
        <p:spPr>
          <a:xfrm>
            <a:off x="4686300" y="5175567"/>
            <a:ext cx="3762756" cy="1200329"/>
          </a:xfrm>
          <a:prstGeom prst="rect">
            <a:avLst/>
          </a:prstGeom>
          <a:noFill/>
        </p:spPr>
        <p:txBody>
          <a:bodyPr wrap="square" rtlCol="0">
            <a:spAutoFit/>
          </a:bodyPr>
          <a:lstStyle/>
          <a:p>
            <a:r>
              <a:rPr lang="en-GB" dirty="0"/>
              <a:t>GATIS BOLINSKIS</a:t>
            </a:r>
            <a:br>
              <a:rPr lang="en-GB" dirty="0"/>
            </a:br>
            <a:r>
              <a:rPr lang="en-GB" dirty="0"/>
              <a:t>M.Sc. Big Data Analytics</a:t>
            </a:r>
          </a:p>
          <a:p>
            <a:r>
              <a:rPr lang="en-GB" dirty="0"/>
              <a:t>E-pasts: </a:t>
            </a:r>
            <a:r>
              <a:rPr lang="en-GB" dirty="0">
                <a:hlinkClick r:id="rId3"/>
              </a:rPr>
              <a:t>gatis.bolinskis@motival.ai</a:t>
            </a:r>
            <a:endParaRPr lang="en-GB" dirty="0"/>
          </a:p>
          <a:p>
            <a:r>
              <a:rPr lang="en-GB" dirty="0"/>
              <a:t>Mob.: 270 555 77</a:t>
            </a:r>
            <a:endParaRPr lang="en-LV" dirty="0"/>
          </a:p>
        </p:txBody>
      </p:sp>
    </p:spTree>
    <p:extLst>
      <p:ext uri="{BB962C8B-B14F-4D97-AF65-F5344CB8AC3E}">
        <p14:creationId xmlns:p14="http://schemas.microsoft.com/office/powerpoint/2010/main" val="12603313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and person pointing at a computer&#10;&#10;Description automatically generated">
            <a:extLst>
              <a:ext uri="{FF2B5EF4-FFF2-40B4-BE49-F238E27FC236}">
                <a16:creationId xmlns:a16="http://schemas.microsoft.com/office/drawing/2014/main" id="{06A82656-EF25-1A37-0E72-CE9F11DD0B52}"/>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a:stretch/>
        </p:blipFill>
        <p:spPr>
          <a:solidFill>
            <a:srgbClr val="EC5504"/>
          </a:solidFill>
        </p:spPr>
      </p:pic>
      <p:sp>
        <p:nvSpPr>
          <p:cNvPr id="6" name="Title 5">
            <a:extLst>
              <a:ext uri="{FF2B5EF4-FFF2-40B4-BE49-F238E27FC236}">
                <a16:creationId xmlns:a16="http://schemas.microsoft.com/office/drawing/2014/main" id="{0BC61335-A301-6B90-1635-BDF78DCE071B}"/>
              </a:ext>
            </a:extLst>
          </p:cNvPr>
          <p:cNvSpPr>
            <a:spLocks noGrp="1"/>
          </p:cNvSpPr>
          <p:nvPr>
            <p:ph type="title"/>
          </p:nvPr>
        </p:nvSpPr>
        <p:spPr/>
        <p:txBody>
          <a:bodyPr anchor="t">
            <a:normAutofit fontScale="90000"/>
          </a:bodyPr>
          <a:lstStyle/>
          <a:p>
            <a:r>
              <a:rPr lang="lv-LV" sz="4000" dirty="0"/>
              <a:t>Papildus datu griezumi detalizētākam platformu un raidījumu </a:t>
            </a:r>
            <a:r>
              <a:rPr lang="lv-LV" sz="4000" dirty="0" err="1"/>
              <a:t>izvērtējumam</a:t>
            </a:r>
            <a:endParaRPr lang="en-LV" sz="4000" dirty="0"/>
          </a:p>
        </p:txBody>
      </p:sp>
      <p:sp>
        <p:nvSpPr>
          <p:cNvPr id="3" name="Content Placeholder 2">
            <a:extLst>
              <a:ext uri="{FF2B5EF4-FFF2-40B4-BE49-F238E27FC236}">
                <a16:creationId xmlns:a16="http://schemas.microsoft.com/office/drawing/2014/main" id="{60B0923D-371E-255B-CEBE-3D561A773664}"/>
              </a:ext>
            </a:extLst>
          </p:cNvPr>
          <p:cNvSpPr>
            <a:spLocks noGrp="1"/>
          </p:cNvSpPr>
          <p:nvPr>
            <p:ph idx="1"/>
          </p:nvPr>
        </p:nvSpPr>
        <p:spPr>
          <a:xfrm>
            <a:off x="7574279" y="3750590"/>
            <a:ext cx="4101783" cy="2510725"/>
          </a:xfrm>
        </p:spPr>
        <p:txBody>
          <a:bodyPr>
            <a:normAutofit/>
          </a:bodyPr>
          <a:lstStyle/>
          <a:p>
            <a:r>
              <a:rPr lang="en-US" sz="2000" dirty="0" err="1"/>
              <a:t>Turpmākajos</a:t>
            </a:r>
            <a:r>
              <a:rPr lang="en-US" sz="2000" dirty="0"/>
              <a:t> </a:t>
            </a:r>
            <a:r>
              <a:rPr lang="en-US" sz="2000" dirty="0" err="1"/>
              <a:t>slaidos</a:t>
            </a:r>
            <a:r>
              <a:rPr lang="en-US" sz="2000" dirty="0"/>
              <a:t> </a:t>
            </a:r>
            <a:r>
              <a:rPr lang="en-US" sz="2000" dirty="0" err="1"/>
              <a:t>ir</a:t>
            </a:r>
            <a:r>
              <a:rPr lang="en-US" sz="2000" dirty="0"/>
              <a:t> </a:t>
            </a:r>
            <a:r>
              <a:rPr lang="en-US" sz="2000" dirty="0" err="1"/>
              <a:t>salīdzināti</a:t>
            </a:r>
            <a:r>
              <a:rPr lang="en-US" sz="2000" dirty="0"/>
              <a:t> </a:t>
            </a:r>
            <a:r>
              <a:rPr lang="en-US" sz="2000" dirty="0" err="1"/>
              <a:t>sabiedriskā</a:t>
            </a:r>
            <a:r>
              <a:rPr lang="en-US" sz="2000" dirty="0"/>
              <a:t> </a:t>
            </a:r>
            <a:r>
              <a:rPr lang="en-US" sz="2000" dirty="0" err="1"/>
              <a:t>medija</a:t>
            </a:r>
            <a:r>
              <a:rPr lang="en-US" sz="2000" dirty="0"/>
              <a:t> </a:t>
            </a:r>
            <a:r>
              <a:rPr lang="en-US" sz="2000" dirty="0" err="1"/>
              <a:t>nepieciešamības</a:t>
            </a:r>
            <a:r>
              <a:rPr lang="en-US" sz="2000" dirty="0"/>
              <a:t> </a:t>
            </a:r>
            <a:r>
              <a:rPr lang="en-US" sz="2000" dirty="0" err="1"/>
              <a:t>iemesli</a:t>
            </a:r>
            <a:r>
              <a:rPr lang="en-US" sz="2000" dirty="0"/>
              <a:t>, </a:t>
            </a:r>
            <a:r>
              <a:rPr lang="en-US" sz="2000" dirty="0" err="1"/>
              <a:t>stereotipi</a:t>
            </a:r>
            <a:r>
              <a:rPr lang="en-US" sz="2000" dirty="0"/>
              <a:t> un </a:t>
            </a:r>
            <a:r>
              <a:rPr lang="en-US" sz="2000" dirty="0" err="1"/>
              <a:t>medija</a:t>
            </a:r>
            <a:r>
              <a:rPr lang="en-US" sz="2000" dirty="0"/>
              <a:t> </a:t>
            </a:r>
            <a:r>
              <a:rPr lang="en-US" sz="2000" dirty="0" err="1"/>
              <a:t>atbalsts</a:t>
            </a:r>
            <a:r>
              <a:rPr lang="en-US" sz="2000" dirty="0"/>
              <a:t> </a:t>
            </a:r>
            <a:r>
              <a:rPr lang="en-US" sz="2000" dirty="0" err="1"/>
              <a:t>saturam</a:t>
            </a:r>
            <a:r>
              <a:rPr lang="en-US" sz="2000" dirty="0"/>
              <a:t> </a:t>
            </a:r>
            <a:r>
              <a:rPr lang="en-US" sz="2000" dirty="0" err="1"/>
              <a:t>gan</a:t>
            </a:r>
            <a:r>
              <a:rPr lang="en-US" sz="2000" dirty="0"/>
              <a:t> </a:t>
            </a:r>
            <a:r>
              <a:rPr lang="en-US" sz="2000" dirty="0" err="1"/>
              <a:t>pēc</a:t>
            </a:r>
            <a:r>
              <a:rPr lang="en-US" sz="2000" dirty="0"/>
              <a:t> </a:t>
            </a:r>
            <a:r>
              <a:rPr lang="en-US" sz="2000" dirty="0" err="1"/>
              <a:t>piekrišanas</a:t>
            </a:r>
            <a:r>
              <a:rPr lang="en-US" sz="2000" dirty="0"/>
              <a:t> </a:t>
            </a:r>
            <a:r>
              <a:rPr lang="en-US" sz="2000" dirty="0" err="1"/>
              <a:t>dažādiem</a:t>
            </a:r>
            <a:r>
              <a:rPr lang="en-US" sz="2000" dirty="0"/>
              <a:t> </a:t>
            </a:r>
            <a:r>
              <a:rPr lang="en-US" sz="2000" dirty="0" err="1"/>
              <a:t>apgalvojumiem</a:t>
            </a:r>
            <a:r>
              <a:rPr lang="en-US" sz="2000" dirty="0"/>
              <a:t>, </a:t>
            </a:r>
            <a:r>
              <a:rPr lang="en-US" sz="2000" dirty="0" err="1"/>
              <a:t>gan</a:t>
            </a:r>
            <a:r>
              <a:rPr lang="en-US" sz="2000" dirty="0"/>
              <a:t> </a:t>
            </a:r>
            <a:r>
              <a:rPr lang="en-US" sz="2000" dirty="0" err="1"/>
              <a:t>pēc</a:t>
            </a:r>
            <a:r>
              <a:rPr lang="en-US" sz="2000" dirty="0"/>
              <a:t> </a:t>
            </a:r>
            <a:r>
              <a:rPr lang="en-US" sz="2000" dirty="0" err="1"/>
              <a:t>mediju</a:t>
            </a:r>
            <a:r>
              <a:rPr lang="en-US" sz="2000" dirty="0"/>
              <a:t> </a:t>
            </a:r>
            <a:r>
              <a:rPr lang="en-US" sz="2000" dirty="0" err="1"/>
              <a:t>platformu</a:t>
            </a:r>
            <a:r>
              <a:rPr lang="en-US" sz="2000" dirty="0"/>
              <a:t> un </a:t>
            </a:r>
            <a:r>
              <a:rPr lang="en-US" sz="2000" dirty="0" err="1"/>
              <a:t>raidījuma</a:t>
            </a:r>
            <a:r>
              <a:rPr lang="en-US" sz="2000" dirty="0"/>
              <a:t> </a:t>
            </a:r>
            <a:r>
              <a:rPr lang="en-US" sz="2000" dirty="0" err="1"/>
              <a:t>lietošanas</a:t>
            </a:r>
            <a:r>
              <a:rPr lang="en-US" sz="2000" dirty="0"/>
              <a:t>.</a:t>
            </a:r>
          </a:p>
        </p:txBody>
      </p:sp>
    </p:spTree>
    <p:extLst>
      <p:ext uri="{BB962C8B-B14F-4D97-AF65-F5344CB8AC3E}">
        <p14:creationId xmlns:p14="http://schemas.microsoft.com/office/powerpoint/2010/main" val="3124612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F51074-3103-6A28-8519-96D33651ED52}"/>
              </a:ext>
            </a:extLst>
          </p:cNvPr>
          <p:cNvSpPr>
            <a:spLocks noGrp="1"/>
          </p:cNvSpPr>
          <p:nvPr>
            <p:ph idx="1"/>
          </p:nvPr>
        </p:nvSpPr>
        <p:spPr/>
        <p:txBody>
          <a:bodyPr>
            <a:normAutofit/>
          </a:bodyPr>
          <a:lstStyle/>
          <a:p>
            <a:r>
              <a:rPr lang="lv-LV" sz="1800" dirty="0"/>
              <a:t>Šādu slaidu analīzē uzmanība jāpievērš stabiņu savstarpējām atšķirībām – īpaši tām rindām, kurās vērtējumi būtiski atšķiras. Piemēram, nākamajā slaidā ir apvilkta rinda “lai cilvēki zinātu un labāk saprastu”. Tur redzams, ka cilvēki, kuri pilnībā piekrīt apgalvojumam, ka sabiedriskā medija saturu nosaka žurnālistu intereses, šo iemeslu retāk min kā svarīgu nekā visas pārējās grupas, īpaši tie, kuri drīzāk piekrīt, ka saturu nosaka sabiedrības intereses. No tā var secināt, ka zemāks informatīvā iemesla “lai cilvēki zinātu un saprastu” svarīgums ir saistīts ar neuzticēšanos sabiedriskā medija saturam – ja saturu nosaka žurnālistu intereses, tad cilvēki, viņuprāt, neuzzinās un nesapratīs vairāk.</a:t>
            </a:r>
          </a:p>
          <a:p>
            <a:endParaRPr lang="lv-LV" sz="1800" dirty="0"/>
          </a:p>
          <a:p>
            <a:endParaRPr lang="lv-LV" sz="1800" dirty="0"/>
          </a:p>
          <a:p>
            <a:r>
              <a:rPr lang="lv-LV" sz="1800" dirty="0"/>
              <a:t>Šāda pieeja ļauj salīdzināt dažādu grupu minēto iemeslu svarīgumu, noteikt to saistību ar prevalējošajiem uzskatiem par sabiedrisko mediju un izvirzīt hipotēzes par to, kas katrā gadījumā ir noteicošais – stereotips, sabiedriskā medija pastāvēšanas iemesls vai abi kopā, iespējams, atkarībā no kāda trešā faktora, kas nav iekļauts pētījumā.</a:t>
            </a:r>
            <a:endParaRPr lang="en-US" sz="1800" dirty="0"/>
          </a:p>
        </p:txBody>
      </p:sp>
      <p:sp>
        <p:nvSpPr>
          <p:cNvPr id="3" name="Title 2">
            <a:extLst>
              <a:ext uri="{FF2B5EF4-FFF2-40B4-BE49-F238E27FC236}">
                <a16:creationId xmlns:a16="http://schemas.microsoft.com/office/drawing/2014/main" id="{30960FE7-8861-10C7-6220-AAB0E00572F9}"/>
              </a:ext>
            </a:extLst>
          </p:cNvPr>
          <p:cNvSpPr>
            <a:spLocks noGrp="1"/>
          </p:cNvSpPr>
          <p:nvPr>
            <p:ph type="title"/>
          </p:nvPr>
        </p:nvSpPr>
        <p:spPr/>
        <p:txBody>
          <a:bodyPr>
            <a:normAutofit fontScale="90000"/>
          </a:bodyPr>
          <a:lstStyle/>
          <a:p>
            <a:r>
              <a:rPr lang="lv-LV" dirty="0"/>
              <a:t>Nolasīšanas piemērs slaidiem, kuros ir apskatīts iemeslu svarīgums ar piekrišanas pakāpi dažādiem stereotipiem</a:t>
            </a:r>
            <a:endParaRPr lang="en-US" dirty="0"/>
          </a:p>
        </p:txBody>
      </p:sp>
      <p:sp>
        <p:nvSpPr>
          <p:cNvPr id="4" name="Slide Number Placeholder 3">
            <a:extLst>
              <a:ext uri="{FF2B5EF4-FFF2-40B4-BE49-F238E27FC236}">
                <a16:creationId xmlns:a16="http://schemas.microsoft.com/office/drawing/2014/main" id="{7B3EC872-819A-47E4-3E9C-276CDCF225D4}"/>
              </a:ext>
            </a:extLst>
          </p:cNvPr>
          <p:cNvSpPr>
            <a:spLocks noGrp="1"/>
          </p:cNvSpPr>
          <p:nvPr>
            <p:ph type="sldNum" sz="quarter" idx="4"/>
          </p:nvPr>
        </p:nvSpPr>
        <p:spPr/>
        <p:txBody>
          <a:bodyPr/>
          <a:lstStyle/>
          <a:p>
            <a:fld id="{B5156DEF-1DFE-4D55-BC15-2084274D68EC}" type="slidenum">
              <a:rPr lang="en-GB" smtClean="0"/>
              <a:pPr/>
              <a:t>115</a:t>
            </a:fld>
            <a:endParaRPr lang="en-GB"/>
          </a:p>
        </p:txBody>
      </p:sp>
      <p:pic>
        <p:nvPicPr>
          <p:cNvPr id="6" name="Picture 5">
            <a:extLst>
              <a:ext uri="{FF2B5EF4-FFF2-40B4-BE49-F238E27FC236}">
                <a16:creationId xmlns:a16="http://schemas.microsoft.com/office/drawing/2014/main" id="{4A1AE88C-6658-FA81-EE6E-D9F5AB595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27" y="3429000"/>
            <a:ext cx="11553718" cy="420441"/>
          </a:xfrm>
          <a:prstGeom prst="rect">
            <a:avLst/>
          </a:prstGeom>
        </p:spPr>
      </p:pic>
    </p:spTree>
    <p:extLst>
      <p:ext uri="{BB962C8B-B14F-4D97-AF65-F5344CB8AC3E}">
        <p14:creationId xmlns:p14="http://schemas.microsoft.com/office/powerpoint/2010/main" val="22418708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FBAD5-B6EB-A214-CE98-EC8BB2A14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EAEA56-D38C-F2C8-2180-479434A8DF1C}"/>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uzskatu</a:t>
            </a:r>
            <a:r>
              <a:rPr lang="en-US" dirty="0"/>
              <a:t> par to, kas </a:t>
            </a:r>
            <a:r>
              <a:rPr lang="en-US" dirty="0" err="1"/>
              <a:t>nosaka</a:t>
            </a:r>
            <a:r>
              <a:rPr lang="en-US" dirty="0"/>
              <a:t> </a:t>
            </a:r>
            <a:r>
              <a:rPr lang="en-US" dirty="0" err="1"/>
              <a:t>tā</a:t>
            </a:r>
            <a:r>
              <a:rPr lang="en-US" dirty="0"/>
              <a:t> </a:t>
            </a:r>
            <a:r>
              <a:rPr lang="en-US" dirty="0" err="1"/>
              <a:t>saturu</a:t>
            </a:r>
            <a:endParaRPr lang="en-US" dirty="0"/>
          </a:p>
        </p:txBody>
      </p:sp>
      <p:sp>
        <p:nvSpPr>
          <p:cNvPr id="3" name="Slide Number Placeholder 2">
            <a:extLst>
              <a:ext uri="{FF2B5EF4-FFF2-40B4-BE49-F238E27FC236}">
                <a16:creationId xmlns:a16="http://schemas.microsoft.com/office/drawing/2014/main" id="{A5D4EC93-58B4-F79E-760E-5CF4244E03D4}"/>
              </a:ext>
            </a:extLst>
          </p:cNvPr>
          <p:cNvSpPr>
            <a:spLocks noGrp="1"/>
          </p:cNvSpPr>
          <p:nvPr>
            <p:ph type="sldNum" sz="quarter" idx="10"/>
          </p:nvPr>
        </p:nvSpPr>
        <p:spPr/>
        <p:txBody>
          <a:bodyPr/>
          <a:lstStyle/>
          <a:p>
            <a:fld id="{B5156DEF-1DFE-4D55-BC15-2084274D68EC}" type="slidenum">
              <a:rPr lang="en-GB" smtClean="0"/>
              <a:pPr/>
              <a:t>116</a:t>
            </a:fld>
            <a:endParaRPr lang="en-GB"/>
          </a:p>
        </p:txBody>
      </p:sp>
      <p:sp>
        <p:nvSpPr>
          <p:cNvPr id="4" name="TextBox 3">
            <a:extLst>
              <a:ext uri="{FF2B5EF4-FFF2-40B4-BE49-F238E27FC236}">
                <a16:creationId xmlns:a16="http://schemas.microsoft.com/office/drawing/2014/main" id="{6F2B9FDE-3546-4B64-70F7-A87CABB505A8}"/>
              </a:ext>
            </a:extLst>
          </p:cNvPr>
          <p:cNvSpPr txBox="1"/>
          <p:nvPr/>
        </p:nvSpPr>
        <p:spPr>
          <a:xfrm>
            <a:off x="666001" y="1050717"/>
            <a:ext cx="10859998" cy="276999"/>
          </a:xfrm>
          <a:prstGeom prst="rect">
            <a:avLst/>
          </a:prstGeom>
          <a:noFill/>
        </p:spPr>
        <p:txBody>
          <a:bodyPr vert="horz" wrap="square" rtlCol="0" anchor="t">
            <a:spAutoFit/>
          </a:bodyPr>
          <a:lstStyle/>
          <a:p>
            <a:pPr algn="ctr"/>
            <a:r>
              <a:rPr lang="en-US" sz="1200" dirty="0" err="1">
                <a:solidFill>
                  <a:srgbClr val="808080"/>
                </a:solidFill>
              </a:rPr>
              <a:t>Sabiedriskā</a:t>
            </a:r>
            <a:r>
              <a:rPr lang="en-US" sz="1200" dirty="0">
                <a:solidFill>
                  <a:srgbClr val="808080"/>
                </a:solidFill>
              </a:rPr>
              <a:t> </a:t>
            </a:r>
            <a:r>
              <a:rPr lang="en-US" sz="1200" dirty="0" err="1">
                <a:solidFill>
                  <a:srgbClr val="808080"/>
                </a:solidFill>
              </a:rPr>
              <a:t>medija</a:t>
            </a:r>
            <a:r>
              <a:rPr lang="en-US" sz="1200" dirty="0">
                <a:solidFill>
                  <a:srgbClr val="808080"/>
                </a:solidFill>
              </a:rPr>
              <a:t> </a:t>
            </a:r>
            <a:r>
              <a:rPr lang="en-US" sz="1200" dirty="0" err="1">
                <a:solidFill>
                  <a:srgbClr val="808080"/>
                </a:solidFill>
              </a:rPr>
              <a:t>saturu</a:t>
            </a:r>
            <a:r>
              <a:rPr lang="en-US" sz="1200" dirty="0">
                <a:solidFill>
                  <a:srgbClr val="808080"/>
                </a:solidFill>
              </a:rPr>
              <a:t> </a:t>
            </a:r>
            <a:r>
              <a:rPr lang="en-US" sz="1200" dirty="0" err="1">
                <a:solidFill>
                  <a:srgbClr val="808080"/>
                </a:solidFill>
              </a:rPr>
              <a:t>nosaka</a:t>
            </a:r>
            <a:r>
              <a:rPr lang="en-US" sz="1200" dirty="0">
                <a:solidFill>
                  <a:srgbClr val="808080"/>
                </a:solidFill>
              </a:rPr>
              <a:t> </a:t>
            </a:r>
            <a:r>
              <a:rPr lang="en-US" sz="1200" dirty="0" err="1">
                <a:solidFill>
                  <a:srgbClr val="808080"/>
                </a:solidFill>
              </a:rPr>
              <a:t>tā</a:t>
            </a:r>
            <a:r>
              <a:rPr lang="en-US" sz="1200" dirty="0">
                <a:solidFill>
                  <a:srgbClr val="808080"/>
                </a:solidFill>
              </a:rPr>
              <a:t> </a:t>
            </a:r>
            <a:r>
              <a:rPr lang="en-US" sz="1200" dirty="0" err="1">
                <a:solidFill>
                  <a:srgbClr val="808080"/>
                </a:solidFill>
              </a:rPr>
              <a:t>žurnālistu</a:t>
            </a:r>
            <a:r>
              <a:rPr lang="en-US" sz="1200" dirty="0">
                <a:solidFill>
                  <a:srgbClr val="808080"/>
                </a:solidFill>
              </a:rPr>
              <a:t> </a:t>
            </a:r>
            <a:r>
              <a:rPr lang="en-US" sz="1200" dirty="0" err="1">
                <a:solidFill>
                  <a:srgbClr val="808080"/>
                </a:solidFill>
              </a:rPr>
              <a:t>intereses</a:t>
            </a:r>
            <a:r>
              <a:rPr lang="en-US" sz="1200" dirty="0">
                <a:solidFill>
                  <a:srgbClr val="808080"/>
                </a:solidFill>
              </a:rPr>
              <a:t> | </a:t>
            </a:r>
            <a:r>
              <a:rPr lang="en-US" sz="1200" dirty="0" err="1">
                <a:solidFill>
                  <a:srgbClr val="808080"/>
                </a:solidFill>
              </a:rPr>
              <a:t>Sabiedriskā</a:t>
            </a:r>
            <a:r>
              <a:rPr lang="en-US" sz="1200" dirty="0">
                <a:solidFill>
                  <a:srgbClr val="808080"/>
                </a:solidFill>
              </a:rPr>
              <a:t> </a:t>
            </a:r>
            <a:r>
              <a:rPr lang="en-US" sz="1200" dirty="0" err="1">
                <a:solidFill>
                  <a:srgbClr val="808080"/>
                </a:solidFill>
              </a:rPr>
              <a:t>medija</a:t>
            </a:r>
            <a:r>
              <a:rPr lang="en-US" sz="1200" dirty="0">
                <a:solidFill>
                  <a:srgbClr val="808080"/>
                </a:solidFill>
              </a:rPr>
              <a:t> </a:t>
            </a:r>
            <a:r>
              <a:rPr lang="en-US" sz="1200" dirty="0" err="1">
                <a:solidFill>
                  <a:srgbClr val="808080"/>
                </a:solidFill>
              </a:rPr>
              <a:t>saturu</a:t>
            </a:r>
            <a:r>
              <a:rPr lang="en-US" sz="1200" dirty="0">
                <a:solidFill>
                  <a:srgbClr val="808080"/>
                </a:solidFill>
              </a:rPr>
              <a:t> </a:t>
            </a:r>
            <a:r>
              <a:rPr lang="en-US" sz="1200" dirty="0" err="1">
                <a:solidFill>
                  <a:srgbClr val="808080"/>
                </a:solidFill>
              </a:rPr>
              <a:t>nosaka</a:t>
            </a:r>
            <a:r>
              <a:rPr lang="en-US" sz="1200" dirty="0">
                <a:solidFill>
                  <a:srgbClr val="808080"/>
                </a:solidFill>
              </a:rPr>
              <a:t> </a:t>
            </a:r>
            <a:r>
              <a:rPr lang="en-US" sz="1200" dirty="0" err="1">
                <a:solidFill>
                  <a:srgbClr val="808080"/>
                </a:solidFill>
              </a:rPr>
              <a:t>sabiedrības</a:t>
            </a:r>
            <a:r>
              <a:rPr lang="en-US" sz="1200" dirty="0">
                <a:solidFill>
                  <a:srgbClr val="808080"/>
                </a:solidFill>
              </a:rPr>
              <a:t> </a:t>
            </a:r>
            <a:r>
              <a:rPr lang="en-US" sz="1200" dirty="0" err="1">
                <a:solidFill>
                  <a:srgbClr val="808080"/>
                </a:solidFill>
              </a:rPr>
              <a:t>intereses</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28EE0910-3873-551A-68BE-2FEC60A99B5C}"/>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AEB6FA7B-6081-3A70-311A-8A14BF364FBC}"/>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12B3F9AE-4D83-8199-027F-FC8B81808D5B}"/>
              </a:ext>
            </a:extLst>
          </p:cNvPr>
          <p:cNvSpPr/>
          <p:nvPr/>
        </p:nvSpPr>
        <p:spPr>
          <a:xfrm>
            <a:off x="449449" y="1999282"/>
            <a:ext cx="11025542" cy="373658"/>
          </a:xfrm>
          <a:prstGeom prst="rect">
            <a:avLst/>
          </a:prstGeom>
          <a:noFill/>
          <a:ln w="28575">
            <a:solidFill>
              <a:srgbClr val="EC55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0258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8E3D6-1064-9976-6558-8B997631A9B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093553-C2CB-CDA2-EE73-8EB38644521A}"/>
              </a:ext>
            </a:extLst>
          </p:cNvPr>
          <p:cNvSpPr>
            <a:spLocks noGrp="1"/>
          </p:cNvSpPr>
          <p:nvPr>
            <p:ph idx="1"/>
          </p:nvPr>
        </p:nvSpPr>
        <p:spPr/>
        <p:txBody>
          <a:bodyPr>
            <a:normAutofit/>
          </a:bodyPr>
          <a:lstStyle/>
          <a:p>
            <a:r>
              <a:rPr lang="lv-LV" sz="1800" dirty="0"/>
              <a:t>Arī šī slaida analīzē uzmanība jāpievērš stabiņu savstarpējām atšķirībām – īpaši tām rindām, kurās vērtējumi būtiski atšķiras. Piemēram, nākamajā slaidā ir apvilkta rinda “kā vērtēt sižetā vai rakstā notiekošo un secināt, ko es par to domāju”. Redzams, ka cilvēki, kuri LTV skatās katru vai gandrīz katru dienu, šim apgalvojumam piekrīt (vidējais vērtējums skalā no -2 līdz +2 ir 0,35). Savukārt tie, kuri vispār neizmanto LTV1, bet izmanto citas platformas, piemēram, radio vai lsm.lv, šim apgalvojumam drīzāk nepiekrīt (vidējais vērtējums –0,21). No tā var secināt, ka tieši LTV1 saturs vairāk palīdz skatītājiem izvērtēt notiekošo.</a:t>
            </a:r>
          </a:p>
          <a:p>
            <a:endParaRPr lang="lv-LV" sz="1800" dirty="0"/>
          </a:p>
          <a:p>
            <a:endParaRPr lang="lv-LV" sz="1800" dirty="0"/>
          </a:p>
          <a:p>
            <a:endParaRPr lang="lv-LV" sz="1800" dirty="0"/>
          </a:p>
          <a:p>
            <a:r>
              <a:rPr lang="lv-LV" sz="1800" dirty="0"/>
              <a:t>Šāda pieeja ļauj salīdzināt, kuras platformas un kuras satura vienības vislabāk atbalsta noteiktus </a:t>
            </a:r>
            <a:r>
              <a:rPr lang="lv-LV" sz="1800" dirty="0" err="1"/>
              <a:t>medijpratības</a:t>
            </a:r>
            <a:r>
              <a:rPr lang="lv-LV" sz="1800" dirty="0"/>
              <a:t> aspektus, un kuras to dara mazākā mērā.</a:t>
            </a:r>
            <a:endParaRPr lang="en-US" sz="1800" dirty="0"/>
          </a:p>
        </p:txBody>
      </p:sp>
      <p:sp>
        <p:nvSpPr>
          <p:cNvPr id="3" name="Title 2">
            <a:extLst>
              <a:ext uri="{FF2B5EF4-FFF2-40B4-BE49-F238E27FC236}">
                <a16:creationId xmlns:a16="http://schemas.microsoft.com/office/drawing/2014/main" id="{F8430AB5-1610-7FCA-C701-D0F7A839C772}"/>
              </a:ext>
            </a:extLst>
          </p:cNvPr>
          <p:cNvSpPr>
            <a:spLocks noGrp="1"/>
          </p:cNvSpPr>
          <p:nvPr>
            <p:ph type="title"/>
          </p:nvPr>
        </p:nvSpPr>
        <p:spPr/>
        <p:txBody>
          <a:bodyPr>
            <a:normAutofit fontScale="90000"/>
          </a:bodyPr>
          <a:lstStyle/>
          <a:p>
            <a:r>
              <a:rPr lang="lv-LV" dirty="0"/>
              <a:t>Nolasīšanas piemērs slaidiem, kuros ir apskatīta satura mērķu saprotamība saistībā ar satura patēriņu</a:t>
            </a:r>
            <a:endParaRPr lang="en-US" dirty="0"/>
          </a:p>
        </p:txBody>
      </p:sp>
      <p:sp>
        <p:nvSpPr>
          <p:cNvPr id="4" name="Slide Number Placeholder 3">
            <a:extLst>
              <a:ext uri="{FF2B5EF4-FFF2-40B4-BE49-F238E27FC236}">
                <a16:creationId xmlns:a16="http://schemas.microsoft.com/office/drawing/2014/main" id="{23237137-C4DC-9EC0-382E-62F26B14FE12}"/>
              </a:ext>
            </a:extLst>
          </p:cNvPr>
          <p:cNvSpPr>
            <a:spLocks noGrp="1"/>
          </p:cNvSpPr>
          <p:nvPr>
            <p:ph type="sldNum" sz="quarter" idx="4"/>
          </p:nvPr>
        </p:nvSpPr>
        <p:spPr/>
        <p:txBody>
          <a:bodyPr/>
          <a:lstStyle/>
          <a:p>
            <a:fld id="{B5156DEF-1DFE-4D55-BC15-2084274D68EC}" type="slidenum">
              <a:rPr lang="en-GB" smtClean="0"/>
              <a:pPr/>
              <a:t>117</a:t>
            </a:fld>
            <a:endParaRPr lang="en-GB"/>
          </a:p>
        </p:txBody>
      </p:sp>
      <p:pic>
        <p:nvPicPr>
          <p:cNvPr id="7" name="Picture 6">
            <a:extLst>
              <a:ext uri="{FF2B5EF4-FFF2-40B4-BE49-F238E27FC236}">
                <a16:creationId xmlns:a16="http://schemas.microsoft.com/office/drawing/2014/main" id="{F932AB91-9A63-7F73-1D90-A14BC1321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966" y="3281443"/>
            <a:ext cx="11286327" cy="717916"/>
          </a:xfrm>
          <a:prstGeom prst="rect">
            <a:avLst/>
          </a:prstGeom>
        </p:spPr>
      </p:pic>
    </p:spTree>
    <p:extLst>
      <p:ext uri="{BB962C8B-B14F-4D97-AF65-F5344CB8AC3E}">
        <p14:creationId xmlns:p14="http://schemas.microsoft.com/office/powerpoint/2010/main" val="41499506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480D2-09BB-AF23-6CB8-6941FDC424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B30132-8486-3D77-0345-5CF40EBA2D0E}"/>
              </a:ext>
            </a:extLst>
          </p:cNvPr>
          <p:cNvSpPr>
            <a:spLocks noGrp="1"/>
          </p:cNvSpPr>
          <p:nvPr>
            <p:ph type="title"/>
          </p:nvPr>
        </p:nvSpPr>
        <p:spPr/>
        <p:txBody>
          <a:bodyPr/>
          <a:lstStyle/>
          <a:p>
            <a:r>
              <a:rPr lang="lv-LV" dirty="0"/>
              <a:t>Satura mērķu saprotamības saistība ar LTV1 skatīšanās biežumu</a:t>
            </a:r>
            <a:endParaRPr lang="en-US" dirty="0"/>
          </a:p>
        </p:txBody>
      </p:sp>
      <p:sp>
        <p:nvSpPr>
          <p:cNvPr id="3" name="Slide Number Placeholder 2">
            <a:extLst>
              <a:ext uri="{FF2B5EF4-FFF2-40B4-BE49-F238E27FC236}">
                <a16:creationId xmlns:a16="http://schemas.microsoft.com/office/drawing/2014/main" id="{28A09C9D-8C62-FD75-0282-B7B6DDF043E5}"/>
              </a:ext>
            </a:extLst>
          </p:cNvPr>
          <p:cNvSpPr>
            <a:spLocks noGrp="1"/>
          </p:cNvSpPr>
          <p:nvPr>
            <p:ph type="sldNum" sz="quarter" idx="10"/>
          </p:nvPr>
        </p:nvSpPr>
        <p:spPr/>
        <p:txBody>
          <a:bodyPr/>
          <a:lstStyle/>
          <a:p>
            <a:fld id="{B5156DEF-1DFE-4D55-BC15-2084274D68EC}" type="slidenum">
              <a:rPr lang="en-GB" smtClean="0"/>
              <a:pPr/>
              <a:t>118</a:t>
            </a:fld>
            <a:endParaRPr lang="en-GB"/>
          </a:p>
        </p:txBody>
      </p:sp>
      <p:graphicFrame>
        <p:nvGraphicFramePr>
          <p:cNvPr id="5" name="Chart 4">
            <a:extLst>
              <a:ext uri="{FF2B5EF4-FFF2-40B4-BE49-F238E27FC236}">
                <a16:creationId xmlns:a16="http://schemas.microsoft.com/office/drawing/2014/main" id="{9A379195-32A3-9A06-EE23-9127EAECF8F9}"/>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54923B63-7382-47DB-972C-C3CAF005F709}"/>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0AF6B0D0-728F-63BA-C4F9-571C08809415}"/>
              </a:ext>
            </a:extLst>
          </p:cNvPr>
          <p:cNvSpPr/>
          <p:nvPr/>
        </p:nvSpPr>
        <p:spPr>
          <a:xfrm>
            <a:off x="547047" y="3626603"/>
            <a:ext cx="11025542" cy="542441"/>
          </a:xfrm>
          <a:prstGeom prst="rect">
            <a:avLst/>
          </a:prstGeom>
          <a:noFill/>
          <a:ln w="28575">
            <a:solidFill>
              <a:srgbClr val="EC55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9354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perture with solid fill">
            <a:extLst>
              <a:ext uri="{FF2B5EF4-FFF2-40B4-BE49-F238E27FC236}">
                <a16:creationId xmlns:a16="http://schemas.microsoft.com/office/drawing/2014/main" id="{04B20503-20E1-DBBE-92E4-24FA9BD439E3}"/>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t="3915" b="3915"/>
          <a:stretch>
            <a:fillRect/>
          </a:stretch>
        </p:blipFill>
        <p:spPr>
          <a:solidFill>
            <a:srgbClr val="EC5504"/>
          </a:solidFill>
        </p:spPr>
      </p:pic>
      <p:sp>
        <p:nvSpPr>
          <p:cNvPr id="4" name="Title 3">
            <a:extLst>
              <a:ext uri="{FF2B5EF4-FFF2-40B4-BE49-F238E27FC236}">
                <a16:creationId xmlns:a16="http://schemas.microsoft.com/office/drawing/2014/main" id="{DC2A44A7-24D2-0AB7-53E9-34AB91BD267F}"/>
              </a:ext>
            </a:extLst>
          </p:cNvPr>
          <p:cNvSpPr>
            <a:spLocks noGrp="1"/>
          </p:cNvSpPr>
          <p:nvPr>
            <p:ph type="title"/>
          </p:nvPr>
        </p:nvSpPr>
        <p:spPr/>
        <p:txBody>
          <a:bodyPr>
            <a:normAutofit fontScale="90000"/>
          </a:bodyPr>
          <a:lstStyle/>
          <a:p>
            <a:r>
              <a:rPr lang="lv-LV" noProof="0" dirty="0"/>
              <a:t>SM nepieciešamības iemeslu saistības analīze</a:t>
            </a:r>
          </a:p>
        </p:txBody>
      </p:sp>
      <p:sp>
        <p:nvSpPr>
          <p:cNvPr id="5" name="Content Placeholder 4">
            <a:extLst>
              <a:ext uri="{FF2B5EF4-FFF2-40B4-BE49-F238E27FC236}">
                <a16:creationId xmlns:a16="http://schemas.microsoft.com/office/drawing/2014/main" id="{9EEA3DF6-6CEE-14AB-55ED-AA54FAD47399}"/>
              </a:ext>
            </a:extLst>
          </p:cNvPr>
          <p:cNvSpPr>
            <a:spLocks noGrp="1"/>
          </p:cNvSpPr>
          <p:nvPr>
            <p:ph idx="1"/>
          </p:nvPr>
        </p:nvSpPr>
        <p:spPr/>
        <p:txBody>
          <a:bodyPr/>
          <a:lstStyle/>
          <a:p>
            <a:r>
              <a:rPr lang="lv-LV" dirty="0"/>
              <a:t>Ar dažādajiem stereotipiem par sabiedrisko mediju</a:t>
            </a:r>
          </a:p>
          <a:p>
            <a:r>
              <a:rPr lang="lv-LV" dirty="0"/>
              <a:t>Ar vadošo politiskās ideoloģijas pārliecību</a:t>
            </a:r>
            <a:endParaRPr lang="en-US" dirty="0"/>
          </a:p>
        </p:txBody>
      </p:sp>
    </p:spTree>
    <p:extLst>
      <p:ext uri="{BB962C8B-B14F-4D97-AF65-F5344CB8AC3E}">
        <p14:creationId xmlns:p14="http://schemas.microsoft.com/office/powerpoint/2010/main" val="1532576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B7EB7473-0A96-E098-04AE-61395C412FE2}"/>
                  </a:ext>
                </a:extLst>
              </p:cNvPr>
              <p:cNvSpPr>
                <a:spLocks noGrp="1"/>
              </p:cNvSpPr>
              <p:nvPr>
                <p:ph idx="1"/>
              </p:nvPr>
            </p:nvSpPr>
            <p:spPr/>
            <p:txBody>
              <a:bodyPr>
                <a:normAutofit/>
              </a:bodyPr>
              <a:lstStyle/>
              <a:p>
                <a:r>
                  <a:rPr lang="lv-LV" dirty="0"/>
                  <a:t>Gala ranga piešķiršana katram no 13 iemesliem</a:t>
                </a:r>
              </a:p>
              <a:p>
                <a:pPr marL="914400" lvl="1" indent="-457200">
                  <a:buFont typeface="+mj-lt"/>
                  <a:buAutoNum type="arabicPeriod"/>
                </a:pPr>
                <a:r>
                  <a:rPr lang="lv-LV" dirty="0"/>
                  <a:t>Vispirms izmantoti respondenta svarīguma rangi no jautājumiem NI2 vai NI4 (tieši sarindotie iemesli).</a:t>
                </a:r>
              </a:p>
              <a:p>
                <a:pPr marL="914400" lvl="1" indent="-457200">
                  <a:buFont typeface="+mj-lt"/>
                  <a:buAutoNum type="arabicPeriod"/>
                </a:pPr>
                <a:r>
                  <a:rPr lang="lv-LV" dirty="0"/>
                  <a:t>Iemesli, kas bija atzīmēti kā svarīgi (NI3 = 1), bet netika sarindoti NI4, saņēma nākamo pieejamo ranga pozīciju (piemēram, ja NI4 sarindoti 4 iemesli, nākamais rangs ir 5).</a:t>
                </a:r>
              </a:p>
              <a:p>
                <a:pPr marL="914400" lvl="1" indent="-457200">
                  <a:buFont typeface="+mj-lt"/>
                  <a:buAutoNum type="arabicPeriod"/>
                </a:pPr>
                <a:r>
                  <a:rPr lang="lv-LV" dirty="0"/>
                  <a:t>Iemesli, kas bija izvēlēti sākotnēji (NI1 = 1), bet neiekļuva starp pieciem svarīgākajiem, saņēma nākamo pieejamo ranga pozīciju pēc 1.–2. solī piešķirtajiem rangiem.</a:t>
                </a:r>
              </a:p>
              <a:p>
                <a:r>
                  <a:rPr lang="lv-LV" dirty="0"/>
                  <a:t>Lai iegūtu salīdzināmas vērtības katram iemeslam, gala rangs pārvērsts pēc formulas:</a:t>
                </a:r>
              </a:p>
              <a:p>
                <a:pPr marL="914400" lvl="2" indent="0">
                  <a:buNone/>
                </a:pPr>
                <a14:m>
                  <m:oMathPara xmlns:m="http://schemas.openxmlformats.org/officeDocument/2006/math">
                    <m:oMathParaPr>
                      <m:jc m:val="centerGroup"/>
                    </m:oMathParaPr>
                    <m:oMath xmlns:m="http://schemas.openxmlformats.org/officeDocument/2006/math">
                      <m:sSub>
                        <m:sSubPr>
                          <m:ctrlPr>
                            <a:rPr lang="lv-LV" i="1" smtClean="0">
                              <a:latin typeface="Cambria Math" panose="02040503050406030204" pitchFamily="18" charset="0"/>
                              <a:ea typeface="Cambria Math" panose="02040503050406030204" pitchFamily="18" charset="0"/>
                            </a:rPr>
                          </m:ctrlPr>
                        </m:sSubPr>
                        <m:e>
                          <m:r>
                            <a:rPr lang="lv-LV" b="0" i="1" smtClean="0">
                              <a:latin typeface="Cambria Math" panose="02040503050406030204" pitchFamily="18" charset="0"/>
                              <a:ea typeface="Cambria Math" panose="02040503050406030204" pitchFamily="18" charset="0"/>
                            </a:rPr>
                            <m:t>𝑅𝑁𝑆</m:t>
                          </m:r>
                        </m:e>
                        <m:sub>
                          <m:r>
                            <a:rPr lang="lv-LV" b="0" i="1" smtClean="0">
                              <a:latin typeface="Cambria Math" panose="02040503050406030204" pitchFamily="18" charset="0"/>
                              <a:ea typeface="Cambria Math" panose="02040503050406030204" pitchFamily="18" charset="0"/>
                            </a:rPr>
                            <m:t>𝑖𝑗</m:t>
                          </m:r>
                        </m:sub>
                      </m:sSub>
                      <m:r>
                        <a:rPr lang="lv-LV" b="0" i="1" smtClean="0">
                          <a:latin typeface="Cambria Math" panose="02040503050406030204" pitchFamily="18" charset="0"/>
                          <a:ea typeface="Cambria Math" panose="02040503050406030204" pitchFamily="18" charset="0"/>
                        </a:rPr>
                        <m:t>=</m:t>
                      </m:r>
                      <m:f>
                        <m:fPr>
                          <m:ctrlPr>
                            <a:rPr lang="lv-LV" i="1" smtClean="0">
                              <a:latin typeface="Cambria Math" panose="02040503050406030204" pitchFamily="18" charset="0"/>
                            </a:rPr>
                          </m:ctrlPr>
                        </m:fPr>
                        <m:num>
                          <m:r>
                            <a:rPr lang="lv-LV" b="0" i="1" smtClean="0">
                              <a:latin typeface="Cambria Math" panose="02040503050406030204" pitchFamily="18" charset="0"/>
                            </a:rPr>
                            <m:t>𝑁</m:t>
                          </m:r>
                          <m:r>
                            <a:rPr lang="lv-LV" b="0" i="1" smtClean="0">
                              <a:latin typeface="Cambria Math" panose="02040503050406030204" pitchFamily="18" charset="0"/>
                            </a:rPr>
                            <m:t> − </m:t>
                          </m:r>
                          <m:sSub>
                            <m:sSubPr>
                              <m:ctrlPr>
                                <a:rPr lang="lv-LV" i="1" smtClean="0">
                                  <a:latin typeface="Cambria Math" panose="02040503050406030204" pitchFamily="18" charset="0"/>
                                </a:rPr>
                              </m:ctrlPr>
                            </m:sSubPr>
                            <m:e>
                              <m:r>
                                <a:rPr lang="lv-LV" b="0" i="1" smtClean="0">
                                  <a:latin typeface="Cambria Math" panose="02040503050406030204" pitchFamily="18" charset="0"/>
                                </a:rPr>
                                <m:t>𝑟</m:t>
                              </m:r>
                            </m:e>
                            <m:sub>
                              <m:r>
                                <a:rPr lang="lv-LV" b="0" i="1" smtClean="0">
                                  <a:latin typeface="Cambria Math" panose="02040503050406030204" pitchFamily="18" charset="0"/>
                                </a:rPr>
                                <m:t>𝑖𝑗</m:t>
                              </m:r>
                            </m:sub>
                          </m:sSub>
                          <m:r>
                            <a:rPr lang="lv-LV" b="0" i="1" smtClean="0">
                              <a:latin typeface="Cambria Math" panose="02040503050406030204" pitchFamily="18" charset="0"/>
                            </a:rPr>
                            <m:t>+1</m:t>
                          </m:r>
                        </m:num>
                        <m:den>
                          <m:r>
                            <a:rPr lang="lv-LV" b="0" i="1" smtClean="0">
                              <a:latin typeface="Cambria Math" panose="02040503050406030204" pitchFamily="18" charset="0"/>
                            </a:rPr>
                            <m:t>𝑁</m:t>
                          </m:r>
                        </m:den>
                      </m:f>
                    </m:oMath>
                  </m:oMathPara>
                </a14:m>
                <a:endParaRPr lang="lv-LV" dirty="0"/>
              </a:p>
              <a:p>
                <a:pPr marL="914400" lvl="2" indent="0">
                  <a:buNone/>
                </a:pPr>
                <a:r>
                  <a:rPr lang="lv-LV" dirty="0"/>
                  <a:t>kur:</a:t>
                </a:r>
              </a:p>
              <a:p>
                <a:pPr marL="1371600" lvl="3" indent="0">
                  <a:buNone/>
                </a:pPr>
                <a:r>
                  <a:rPr lang="lv-LV" dirty="0"/>
                  <a:t>N  – kopējais variantu skaits (13);</a:t>
                </a:r>
              </a:p>
              <a:p>
                <a:pPr marL="1371600" lvl="3" indent="0">
                  <a:buNone/>
                </a:pPr>
                <a14:m>
                  <m:oMath xmlns:m="http://schemas.openxmlformats.org/officeDocument/2006/math">
                    <m:sSub>
                      <m:sSubPr>
                        <m:ctrlPr>
                          <a:rPr lang="lv-LV" i="1" dirty="0" smtClean="0">
                            <a:latin typeface="Cambria Math" panose="02040503050406030204" pitchFamily="18" charset="0"/>
                          </a:rPr>
                        </m:ctrlPr>
                      </m:sSubPr>
                      <m:e>
                        <m:r>
                          <a:rPr lang="lv-LV" b="0" i="1" dirty="0" smtClean="0">
                            <a:latin typeface="Cambria Math" panose="02040503050406030204" pitchFamily="18" charset="0"/>
                          </a:rPr>
                          <m:t>𝑟</m:t>
                        </m:r>
                      </m:e>
                      <m:sub>
                        <m:r>
                          <a:rPr lang="lv-LV" b="0" i="1" dirty="0" smtClean="0">
                            <a:latin typeface="Cambria Math" panose="02040503050406030204" pitchFamily="18" charset="0"/>
                          </a:rPr>
                          <m:t>𝑖𝑗</m:t>
                        </m:r>
                      </m:sub>
                    </m:sSub>
                    <m:r>
                      <a:rPr lang="lv-LV" b="0" i="1" dirty="0" smtClean="0">
                        <a:latin typeface="Cambria Math" panose="02040503050406030204" pitchFamily="18" charset="0"/>
                      </a:rPr>
                      <m:t> </m:t>
                    </m:r>
                  </m:oMath>
                </a14:m>
                <a:r>
                  <a:rPr lang="lv-LV" dirty="0"/>
                  <a:t>– gala rangs, ko iemeslam (i) ir piešķīris respondents (j);</a:t>
                </a:r>
              </a:p>
              <a:p>
                <a:pPr marL="914400" lvl="2" indent="0">
                  <a:buNone/>
                </a:pPr>
                <a:r>
                  <a:rPr lang="lv-LV" dirty="0"/>
                  <a:t>Ja iemesls netika izvēlēts, šim iemeslam piešķir RNS vērtību 0.</a:t>
                </a:r>
              </a:p>
              <a:p>
                <a:endParaRPr lang="lv-LV" dirty="0"/>
              </a:p>
              <a:p>
                <a:endParaRPr lang="en-LV" dirty="0"/>
              </a:p>
            </p:txBody>
          </p:sp>
        </mc:Choice>
        <mc:Fallback xmlns="">
          <p:sp>
            <p:nvSpPr>
              <p:cNvPr id="2" name="Content Placeholder 1">
                <a:extLst>
                  <a:ext uri="{FF2B5EF4-FFF2-40B4-BE49-F238E27FC236}">
                    <a16:creationId xmlns:a16="http://schemas.microsoft.com/office/drawing/2014/main" id="{B7EB7473-0A96-E098-04AE-61395C412FE2}"/>
                  </a:ext>
                </a:extLst>
              </p:cNvPr>
              <p:cNvSpPr>
                <a:spLocks noGrp="1" noRot="1" noChangeAspect="1" noMove="1" noResize="1" noEditPoints="1" noAdjustHandles="1" noChangeArrowheads="1" noChangeShapeType="1" noTextEdit="1"/>
              </p:cNvSpPr>
              <p:nvPr>
                <p:ph idx="1"/>
              </p:nvPr>
            </p:nvSpPr>
            <p:spPr>
              <a:blipFill>
                <a:blip r:embed="rId2"/>
                <a:stretch>
                  <a:fillRect l="-765" t="-1754"/>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06A860F6-BCF2-196C-9F75-6833A9987F3B}"/>
              </a:ext>
            </a:extLst>
          </p:cNvPr>
          <p:cNvSpPr>
            <a:spLocks noGrp="1"/>
          </p:cNvSpPr>
          <p:nvPr>
            <p:ph type="title"/>
          </p:nvPr>
        </p:nvSpPr>
        <p:spPr/>
        <p:txBody>
          <a:bodyPr/>
          <a:lstStyle/>
          <a:p>
            <a:r>
              <a:rPr lang="lv-LV" dirty="0"/>
              <a:t>Īss RNS aprēķina raksturojums</a:t>
            </a:r>
            <a:endParaRPr lang="en-LV" dirty="0"/>
          </a:p>
        </p:txBody>
      </p:sp>
      <p:sp>
        <p:nvSpPr>
          <p:cNvPr id="4" name="Slide Number Placeholder 3">
            <a:extLst>
              <a:ext uri="{FF2B5EF4-FFF2-40B4-BE49-F238E27FC236}">
                <a16:creationId xmlns:a16="http://schemas.microsoft.com/office/drawing/2014/main" id="{EBF444F5-2649-503B-E62B-11101AEB053B}"/>
              </a:ext>
            </a:extLst>
          </p:cNvPr>
          <p:cNvSpPr>
            <a:spLocks noGrp="1"/>
          </p:cNvSpPr>
          <p:nvPr>
            <p:ph type="sldNum" sz="quarter" idx="4"/>
          </p:nvPr>
        </p:nvSpPr>
        <p:spPr/>
        <p:txBody>
          <a:bodyPr/>
          <a:lstStyle/>
          <a:p>
            <a:fld id="{B5156DEF-1DFE-4D55-BC15-2084274D68EC}" type="slidenum">
              <a:rPr lang="en-GB" smtClean="0"/>
              <a:pPr/>
              <a:t>12</a:t>
            </a:fld>
            <a:endParaRPr lang="en-GB"/>
          </a:p>
        </p:txBody>
      </p:sp>
    </p:spTree>
    <p:extLst>
      <p:ext uri="{BB962C8B-B14F-4D97-AF65-F5344CB8AC3E}">
        <p14:creationId xmlns:p14="http://schemas.microsoft.com/office/powerpoint/2010/main" val="39606235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01E28-1237-3C5B-AD5C-0457573E713A}"/>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uzskatu</a:t>
            </a:r>
            <a:r>
              <a:rPr lang="en-US" dirty="0"/>
              <a:t> par to, kas </a:t>
            </a:r>
            <a:r>
              <a:rPr lang="en-US" dirty="0" err="1"/>
              <a:t>nosaka</a:t>
            </a:r>
            <a:r>
              <a:rPr lang="en-US" dirty="0"/>
              <a:t> </a:t>
            </a:r>
            <a:r>
              <a:rPr lang="en-US" dirty="0" err="1"/>
              <a:t>tā</a:t>
            </a:r>
            <a:r>
              <a:rPr lang="en-US" dirty="0"/>
              <a:t> </a:t>
            </a:r>
            <a:r>
              <a:rPr lang="en-US" dirty="0" err="1"/>
              <a:t>saturu</a:t>
            </a:r>
            <a:endParaRPr lang="en-US" dirty="0"/>
          </a:p>
        </p:txBody>
      </p:sp>
      <p:sp>
        <p:nvSpPr>
          <p:cNvPr id="3" name="Slide Number Placeholder 2">
            <a:extLst>
              <a:ext uri="{FF2B5EF4-FFF2-40B4-BE49-F238E27FC236}">
                <a16:creationId xmlns:a16="http://schemas.microsoft.com/office/drawing/2014/main" id="{5F2E3023-3413-0389-321B-F7B70A8038A9}"/>
              </a:ext>
            </a:extLst>
          </p:cNvPr>
          <p:cNvSpPr>
            <a:spLocks noGrp="1"/>
          </p:cNvSpPr>
          <p:nvPr>
            <p:ph type="sldNum" sz="quarter" idx="10"/>
          </p:nvPr>
        </p:nvSpPr>
        <p:spPr/>
        <p:txBody>
          <a:bodyPr/>
          <a:lstStyle/>
          <a:p>
            <a:fld id="{B5156DEF-1DFE-4D55-BC15-2084274D68EC}" type="slidenum">
              <a:rPr lang="en-GB" smtClean="0"/>
              <a:pPr/>
              <a:t>120</a:t>
            </a:fld>
            <a:endParaRPr lang="en-GB"/>
          </a:p>
        </p:txBody>
      </p:sp>
      <p:sp>
        <p:nvSpPr>
          <p:cNvPr id="4" name="TextBox 3">
            <a:extLst>
              <a:ext uri="{FF2B5EF4-FFF2-40B4-BE49-F238E27FC236}">
                <a16:creationId xmlns:a16="http://schemas.microsoft.com/office/drawing/2014/main" id="{17FE9163-719F-BCD5-D073-4F8649902707}"/>
              </a:ext>
            </a:extLst>
          </p:cNvPr>
          <p:cNvSpPr txBox="1"/>
          <p:nvPr/>
        </p:nvSpPr>
        <p:spPr>
          <a:xfrm>
            <a:off x="666001" y="1050717"/>
            <a:ext cx="10859998" cy="276999"/>
          </a:xfrm>
          <a:prstGeom prst="rect">
            <a:avLst/>
          </a:prstGeom>
          <a:noFill/>
        </p:spPr>
        <p:txBody>
          <a:bodyPr vert="horz" wrap="square" rtlCol="0" anchor="t">
            <a:spAutoFit/>
          </a:bodyPr>
          <a:lstStyle/>
          <a:p>
            <a:pPr algn="ctr"/>
            <a:r>
              <a:rPr lang="en-US" sz="1200" dirty="0" err="1">
                <a:solidFill>
                  <a:srgbClr val="808080"/>
                </a:solidFill>
              </a:rPr>
              <a:t>Sabiedriskā</a:t>
            </a:r>
            <a:r>
              <a:rPr lang="en-US" sz="1200" dirty="0">
                <a:solidFill>
                  <a:srgbClr val="808080"/>
                </a:solidFill>
              </a:rPr>
              <a:t> </a:t>
            </a:r>
            <a:r>
              <a:rPr lang="en-US" sz="1200" dirty="0" err="1">
                <a:solidFill>
                  <a:srgbClr val="808080"/>
                </a:solidFill>
              </a:rPr>
              <a:t>medija</a:t>
            </a:r>
            <a:r>
              <a:rPr lang="en-US" sz="1200" dirty="0">
                <a:solidFill>
                  <a:srgbClr val="808080"/>
                </a:solidFill>
              </a:rPr>
              <a:t> </a:t>
            </a:r>
            <a:r>
              <a:rPr lang="en-US" sz="1200" dirty="0" err="1">
                <a:solidFill>
                  <a:srgbClr val="808080"/>
                </a:solidFill>
              </a:rPr>
              <a:t>saturu</a:t>
            </a:r>
            <a:r>
              <a:rPr lang="en-US" sz="1200" dirty="0">
                <a:solidFill>
                  <a:srgbClr val="808080"/>
                </a:solidFill>
              </a:rPr>
              <a:t> </a:t>
            </a:r>
            <a:r>
              <a:rPr lang="en-US" sz="1200" dirty="0" err="1">
                <a:solidFill>
                  <a:srgbClr val="808080"/>
                </a:solidFill>
              </a:rPr>
              <a:t>nosaka</a:t>
            </a:r>
            <a:r>
              <a:rPr lang="en-US" sz="1200" dirty="0">
                <a:solidFill>
                  <a:srgbClr val="808080"/>
                </a:solidFill>
              </a:rPr>
              <a:t> </a:t>
            </a:r>
            <a:r>
              <a:rPr lang="en-US" sz="1200" dirty="0" err="1">
                <a:solidFill>
                  <a:srgbClr val="808080"/>
                </a:solidFill>
              </a:rPr>
              <a:t>tā</a:t>
            </a:r>
            <a:r>
              <a:rPr lang="en-US" sz="1200" dirty="0">
                <a:solidFill>
                  <a:srgbClr val="808080"/>
                </a:solidFill>
              </a:rPr>
              <a:t> </a:t>
            </a:r>
            <a:r>
              <a:rPr lang="en-US" sz="1200" dirty="0" err="1">
                <a:solidFill>
                  <a:srgbClr val="808080"/>
                </a:solidFill>
              </a:rPr>
              <a:t>žurnālistu</a:t>
            </a:r>
            <a:r>
              <a:rPr lang="en-US" sz="1200" dirty="0">
                <a:solidFill>
                  <a:srgbClr val="808080"/>
                </a:solidFill>
              </a:rPr>
              <a:t> </a:t>
            </a:r>
            <a:r>
              <a:rPr lang="en-US" sz="1200" dirty="0" err="1">
                <a:solidFill>
                  <a:srgbClr val="808080"/>
                </a:solidFill>
              </a:rPr>
              <a:t>intereses</a:t>
            </a:r>
            <a:r>
              <a:rPr lang="en-US" sz="1200" dirty="0">
                <a:solidFill>
                  <a:srgbClr val="808080"/>
                </a:solidFill>
              </a:rPr>
              <a:t> | </a:t>
            </a:r>
            <a:r>
              <a:rPr lang="en-US" sz="1200" dirty="0" err="1">
                <a:solidFill>
                  <a:srgbClr val="808080"/>
                </a:solidFill>
              </a:rPr>
              <a:t>Sabiedriskā</a:t>
            </a:r>
            <a:r>
              <a:rPr lang="en-US" sz="1200" dirty="0">
                <a:solidFill>
                  <a:srgbClr val="808080"/>
                </a:solidFill>
              </a:rPr>
              <a:t> </a:t>
            </a:r>
            <a:r>
              <a:rPr lang="en-US" sz="1200" dirty="0" err="1">
                <a:solidFill>
                  <a:srgbClr val="808080"/>
                </a:solidFill>
              </a:rPr>
              <a:t>medija</a:t>
            </a:r>
            <a:r>
              <a:rPr lang="en-US" sz="1200" dirty="0">
                <a:solidFill>
                  <a:srgbClr val="808080"/>
                </a:solidFill>
              </a:rPr>
              <a:t> </a:t>
            </a:r>
            <a:r>
              <a:rPr lang="en-US" sz="1200" dirty="0" err="1">
                <a:solidFill>
                  <a:srgbClr val="808080"/>
                </a:solidFill>
              </a:rPr>
              <a:t>saturu</a:t>
            </a:r>
            <a:r>
              <a:rPr lang="en-US" sz="1200" dirty="0">
                <a:solidFill>
                  <a:srgbClr val="808080"/>
                </a:solidFill>
              </a:rPr>
              <a:t> </a:t>
            </a:r>
            <a:r>
              <a:rPr lang="en-US" sz="1200" dirty="0" err="1">
                <a:solidFill>
                  <a:srgbClr val="808080"/>
                </a:solidFill>
              </a:rPr>
              <a:t>nosaka</a:t>
            </a:r>
            <a:r>
              <a:rPr lang="en-US" sz="1200" dirty="0">
                <a:solidFill>
                  <a:srgbClr val="808080"/>
                </a:solidFill>
              </a:rPr>
              <a:t> </a:t>
            </a:r>
            <a:r>
              <a:rPr lang="en-US" sz="1200" dirty="0" err="1">
                <a:solidFill>
                  <a:srgbClr val="808080"/>
                </a:solidFill>
              </a:rPr>
              <a:t>sabiedrības</a:t>
            </a:r>
            <a:r>
              <a:rPr lang="en-US" sz="1200" dirty="0">
                <a:solidFill>
                  <a:srgbClr val="808080"/>
                </a:solidFill>
              </a:rPr>
              <a:t> </a:t>
            </a:r>
            <a:r>
              <a:rPr lang="en-US" sz="1200" dirty="0" err="1">
                <a:solidFill>
                  <a:srgbClr val="808080"/>
                </a:solidFill>
              </a:rPr>
              <a:t>intereses</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9021301D-4967-B8ED-7596-6BC8BC4730FD}"/>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09B143CC-A1B9-78B2-DED9-5E5BC3CB1140}"/>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0439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739F5-C3B1-646C-622C-27043AF96345}"/>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uzskatu</a:t>
            </a:r>
            <a:r>
              <a:rPr lang="en-US" dirty="0"/>
              <a:t> par </a:t>
            </a:r>
            <a:r>
              <a:rPr lang="lv-LV" dirty="0"/>
              <a:t>tā pārstāvēto </a:t>
            </a:r>
            <a:r>
              <a:rPr lang="en-US" dirty="0" err="1"/>
              <a:t>grupu</a:t>
            </a:r>
            <a:endParaRPr lang="en-US" dirty="0"/>
          </a:p>
        </p:txBody>
      </p:sp>
      <p:sp>
        <p:nvSpPr>
          <p:cNvPr id="3" name="Slide Number Placeholder 2">
            <a:extLst>
              <a:ext uri="{FF2B5EF4-FFF2-40B4-BE49-F238E27FC236}">
                <a16:creationId xmlns:a16="http://schemas.microsoft.com/office/drawing/2014/main" id="{F1F620A3-D5E0-AB86-0D54-27B27C4FE055}"/>
              </a:ext>
            </a:extLst>
          </p:cNvPr>
          <p:cNvSpPr>
            <a:spLocks noGrp="1"/>
          </p:cNvSpPr>
          <p:nvPr>
            <p:ph type="sldNum" sz="quarter" idx="10"/>
          </p:nvPr>
        </p:nvSpPr>
        <p:spPr/>
        <p:txBody>
          <a:bodyPr/>
          <a:lstStyle/>
          <a:p>
            <a:fld id="{B5156DEF-1DFE-4D55-BC15-2084274D68EC}" type="slidenum">
              <a:rPr lang="en-GB" smtClean="0"/>
              <a:pPr/>
              <a:t>121</a:t>
            </a:fld>
            <a:endParaRPr lang="en-GB"/>
          </a:p>
        </p:txBody>
      </p:sp>
      <p:sp>
        <p:nvSpPr>
          <p:cNvPr id="4" name="TextBox 3">
            <a:extLst>
              <a:ext uri="{FF2B5EF4-FFF2-40B4-BE49-F238E27FC236}">
                <a16:creationId xmlns:a16="http://schemas.microsoft.com/office/drawing/2014/main" id="{8C515893-A952-F18E-D933-BA971C6EED18}"/>
              </a:ext>
            </a:extLst>
          </p:cNvPr>
          <p:cNvSpPr txBox="1"/>
          <p:nvPr/>
        </p:nvSpPr>
        <p:spPr>
          <a:xfrm>
            <a:off x="2261285" y="1019131"/>
            <a:ext cx="9496026" cy="276999"/>
          </a:xfrm>
          <a:prstGeom prst="rect">
            <a:avLst/>
          </a:prstGeom>
          <a:noFill/>
        </p:spPr>
        <p:txBody>
          <a:bodyPr vert="horz" wrap="square" rtlCol="0" anchor="t">
            <a:spAutoFit/>
          </a:bodyPr>
          <a:lstStyle/>
          <a:p>
            <a:pPr algn="ctr"/>
            <a:r>
              <a:rPr lang="en-US" sz="1200" dirty="0" err="1">
                <a:solidFill>
                  <a:srgbClr val="808080"/>
                </a:solidFill>
              </a:rPr>
              <a:t>Sabiedriskais</a:t>
            </a:r>
            <a:r>
              <a:rPr lang="en-US" sz="1200" dirty="0">
                <a:solidFill>
                  <a:srgbClr val="808080"/>
                </a:solidFill>
              </a:rPr>
              <a:t> </a:t>
            </a:r>
            <a:r>
              <a:rPr lang="en-US" sz="1200" dirty="0" err="1">
                <a:solidFill>
                  <a:srgbClr val="808080"/>
                </a:solidFill>
              </a:rPr>
              <a:t>medijs</a:t>
            </a:r>
            <a:r>
              <a:rPr lang="en-US" sz="1200" dirty="0">
                <a:solidFill>
                  <a:srgbClr val="808080"/>
                </a:solidFill>
              </a:rPr>
              <a:t>  </a:t>
            </a:r>
            <a:r>
              <a:rPr lang="en-US" sz="1200" dirty="0" err="1">
                <a:solidFill>
                  <a:srgbClr val="808080"/>
                </a:solidFill>
              </a:rPr>
              <a:t>pārstāv</a:t>
            </a:r>
            <a:r>
              <a:rPr lang="en-US" sz="1200" dirty="0">
                <a:solidFill>
                  <a:srgbClr val="808080"/>
                </a:solidFill>
              </a:rPr>
              <a:t> </a:t>
            </a:r>
            <a:r>
              <a:rPr lang="en-US" sz="1200" dirty="0" err="1">
                <a:solidFill>
                  <a:srgbClr val="808080"/>
                </a:solidFill>
              </a:rPr>
              <a:t>sabiedrības</a:t>
            </a:r>
            <a:r>
              <a:rPr lang="en-US" sz="1200" dirty="0">
                <a:solidFill>
                  <a:srgbClr val="808080"/>
                </a:solidFill>
              </a:rPr>
              <a:t> </a:t>
            </a:r>
            <a:r>
              <a:rPr lang="en-US" sz="1200" dirty="0" err="1">
                <a:solidFill>
                  <a:srgbClr val="808080"/>
                </a:solidFill>
              </a:rPr>
              <a:t>vairākuma</a:t>
            </a:r>
            <a:r>
              <a:rPr lang="en-US" sz="1200" dirty="0">
                <a:solidFill>
                  <a:srgbClr val="808080"/>
                </a:solidFill>
              </a:rPr>
              <a:t> </a:t>
            </a:r>
            <a:r>
              <a:rPr lang="en-US" sz="1200" dirty="0" err="1">
                <a:solidFill>
                  <a:srgbClr val="808080"/>
                </a:solidFill>
              </a:rPr>
              <a:t>uzskatus</a:t>
            </a:r>
            <a:r>
              <a:rPr lang="en-US" sz="1200" dirty="0">
                <a:solidFill>
                  <a:srgbClr val="808080"/>
                </a:solidFill>
              </a:rPr>
              <a:t> | </a:t>
            </a:r>
            <a:r>
              <a:rPr lang="en-US" sz="1200" dirty="0" err="1">
                <a:solidFill>
                  <a:srgbClr val="808080"/>
                </a:solidFill>
              </a:rPr>
              <a:t>Sabiedriskais</a:t>
            </a:r>
            <a:r>
              <a:rPr lang="en-US" sz="1200" dirty="0">
                <a:solidFill>
                  <a:srgbClr val="808080"/>
                </a:solidFill>
              </a:rPr>
              <a:t> </a:t>
            </a:r>
            <a:r>
              <a:rPr lang="en-US" sz="1200" dirty="0" err="1">
                <a:solidFill>
                  <a:srgbClr val="808080"/>
                </a:solidFill>
              </a:rPr>
              <a:t>medijs</a:t>
            </a:r>
            <a:r>
              <a:rPr lang="en-US" sz="1200" dirty="0">
                <a:solidFill>
                  <a:srgbClr val="808080"/>
                </a:solidFill>
              </a:rPr>
              <a:t> </a:t>
            </a:r>
            <a:r>
              <a:rPr lang="en-US" sz="1200" dirty="0" err="1">
                <a:solidFill>
                  <a:srgbClr val="808080"/>
                </a:solidFill>
              </a:rPr>
              <a:t>pārstāv</a:t>
            </a:r>
            <a:r>
              <a:rPr lang="en-US" sz="1200" dirty="0">
                <a:solidFill>
                  <a:srgbClr val="808080"/>
                </a:solidFill>
              </a:rPr>
              <a:t> </a:t>
            </a:r>
            <a:r>
              <a:rPr lang="en-US" sz="1200" dirty="0" err="1">
                <a:solidFill>
                  <a:srgbClr val="808080"/>
                </a:solidFill>
              </a:rPr>
              <a:t>šauras</a:t>
            </a:r>
            <a:r>
              <a:rPr lang="en-US" sz="1200" dirty="0">
                <a:solidFill>
                  <a:srgbClr val="808080"/>
                </a:solidFill>
              </a:rPr>
              <a:t> </a:t>
            </a:r>
            <a:r>
              <a:rPr lang="en-US" sz="1200" dirty="0" err="1">
                <a:solidFill>
                  <a:srgbClr val="808080"/>
                </a:solidFill>
              </a:rPr>
              <a:t>sabiedrības</a:t>
            </a:r>
            <a:r>
              <a:rPr lang="en-US" sz="1200" dirty="0">
                <a:solidFill>
                  <a:srgbClr val="808080"/>
                </a:solidFill>
              </a:rPr>
              <a:t> </a:t>
            </a:r>
            <a:r>
              <a:rPr lang="en-US" sz="1200" dirty="0" err="1">
                <a:solidFill>
                  <a:srgbClr val="808080"/>
                </a:solidFill>
              </a:rPr>
              <a:t>grupas</a:t>
            </a:r>
            <a:r>
              <a:rPr lang="en-US" sz="1200" dirty="0">
                <a:solidFill>
                  <a:srgbClr val="808080"/>
                </a:solidFill>
              </a:rPr>
              <a:t> </a:t>
            </a:r>
            <a:r>
              <a:rPr lang="en-US" sz="1200" dirty="0" err="1">
                <a:solidFill>
                  <a:srgbClr val="808080"/>
                </a:solidFill>
              </a:rPr>
              <a:t>uzskatus</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191FDAEB-E209-13C7-F7EF-492FC9F68446}"/>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D2A90B79-042F-080E-798C-9B6E86F205C6}"/>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87197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7410F-9B4C-D401-49AF-6E6D31B4F836}"/>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uzskatu</a:t>
            </a:r>
            <a:r>
              <a:rPr lang="en-US" dirty="0"/>
              <a:t> par </a:t>
            </a:r>
            <a:r>
              <a:rPr lang="en-US" dirty="0" err="1"/>
              <a:t>tā</a:t>
            </a:r>
            <a:r>
              <a:rPr lang="en-US" dirty="0"/>
              <a:t> </a:t>
            </a:r>
            <a:r>
              <a:rPr lang="en-US" dirty="0" err="1"/>
              <a:t>neatkarību</a:t>
            </a:r>
            <a:endParaRPr lang="en-US" dirty="0"/>
          </a:p>
        </p:txBody>
      </p:sp>
      <p:sp>
        <p:nvSpPr>
          <p:cNvPr id="3" name="Slide Number Placeholder 2">
            <a:extLst>
              <a:ext uri="{FF2B5EF4-FFF2-40B4-BE49-F238E27FC236}">
                <a16:creationId xmlns:a16="http://schemas.microsoft.com/office/drawing/2014/main" id="{869C0C4A-FAE2-8F1E-2998-B82101673011}"/>
              </a:ext>
            </a:extLst>
          </p:cNvPr>
          <p:cNvSpPr>
            <a:spLocks noGrp="1"/>
          </p:cNvSpPr>
          <p:nvPr>
            <p:ph type="sldNum" sz="quarter" idx="10"/>
          </p:nvPr>
        </p:nvSpPr>
        <p:spPr/>
        <p:txBody>
          <a:bodyPr/>
          <a:lstStyle/>
          <a:p>
            <a:fld id="{B5156DEF-1DFE-4D55-BC15-2084274D68EC}" type="slidenum">
              <a:rPr lang="en-GB" smtClean="0"/>
              <a:pPr/>
              <a:t>122</a:t>
            </a:fld>
            <a:endParaRPr lang="en-GB"/>
          </a:p>
        </p:txBody>
      </p:sp>
      <p:sp>
        <p:nvSpPr>
          <p:cNvPr id="4" name="TextBox 3">
            <a:extLst>
              <a:ext uri="{FF2B5EF4-FFF2-40B4-BE49-F238E27FC236}">
                <a16:creationId xmlns:a16="http://schemas.microsoft.com/office/drawing/2014/main" id="{92684307-85D8-2551-42FE-87F2D04DA1BC}"/>
              </a:ext>
            </a:extLst>
          </p:cNvPr>
          <p:cNvSpPr txBox="1"/>
          <p:nvPr/>
        </p:nvSpPr>
        <p:spPr>
          <a:xfrm>
            <a:off x="666000" y="1026003"/>
            <a:ext cx="11525999" cy="276999"/>
          </a:xfrm>
          <a:prstGeom prst="rect">
            <a:avLst/>
          </a:prstGeom>
          <a:noFill/>
        </p:spPr>
        <p:txBody>
          <a:bodyPr vert="horz" wrap="square" rtlCol="0" anchor="t">
            <a:spAutoFit/>
          </a:bodyPr>
          <a:lstStyle/>
          <a:p>
            <a:pPr algn="ctr"/>
            <a:r>
              <a:rPr lang="en-US" sz="1200" dirty="0" err="1">
                <a:solidFill>
                  <a:srgbClr val="808080"/>
                </a:solidFill>
              </a:rPr>
              <a:t>Sabiedriskais</a:t>
            </a:r>
            <a:r>
              <a:rPr lang="en-US" sz="1200" dirty="0">
                <a:solidFill>
                  <a:srgbClr val="808080"/>
                </a:solidFill>
              </a:rPr>
              <a:t> </a:t>
            </a:r>
            <a:r>
              <a:rPr lang="en-US" sz="1200" dirty="0" err="1">
                <a:solidFill>
                  <a:srgbClr val="808080"/>
                </a:solidFill>
              </a:rPr>
              <a:t>medijs</a:t>
            </a:r>
            <a:r>
              <a:rPr lang="en-US" sz="1200" dirty="0">
                <a:solidFill>
                  <a:srgbClr val="808080"/>
                </a:solidFill>
              </a:rPr>
              <a:t> </a:t>
            </a:r>
            <a:r>
              <a:rPr lang="en-US" sz="1200" dirty="0" err="1">
                <a:solidFill>
                  <a:srgbClr val="808080"/>
                </a:solidFill>
              </a:rPr>
              <a:t>pārstāv</a:t>
            </a:r>
            <a:r>
              <a:rPr lang="en-US" sz="1200" dirty="0">
                <a:solidFill>
                  <a:srgbClr val="808080"/>
                </a:solidFill>
              </a:rPr>
              <a:t> </a:t>
            </a:r>
            <a:r>
              <a:rPr lang="en-US" sz="1200" dirty="0" err="1">
                <a:solidFill>
                  <a:srgbClr val="808080"/>
                </a:solidFill>
              </a:rPr>
              <a:t>valdošo</a:t>
            </a:r>
            <a:r>
              <a:rPr lang="en-US" sz="1200" dirty="0">
                <a:solidFill>
                  <a:srgbClr val="808080"/>
                </a:solidFill>
              </a:rPr>
              <a:t> </a:t>
            </a:r>
            <a:r>
              <a:rPr lang="en-US" sz="1200" dirty="0" err="1">
                <a:solidFill>
                  <a:srgbClr val="808080"/>
                </a:solidFill>
              </a:rPr>
              <a:t>partiju</a:t>
            </a:r>
            <a:r>
              <a:rPr lang="en-US" sz="1200" dirty="0">
                <a:solidFill>
                  <a:srgbClr val="808080"/>
                </a:solidFill>
              </a:rPr>
              <a:t> </a:t>
            </a:r>
            <a:r>
              <a:rPr lang="en-US" sz="1200" dirty="0" err="1">
                <a:solidFill>
                  <a:srgbClr val="808080"/>
                </a:solidFill>
              </a:rPr>
              <a:t>intereses</a:t>
            </a:r>
            <a:r>
              <a:rPr lang="en-US" sz="1200" dirty="0">
                <a:solidFill>
                  <a:srgbClr val="808080"/>
                </a:solidFill>
              </a:rPr>
              <a:t>, </a:t>
            </a:r>
            <a:r>
              <a:rPr lang="en-US" sz="1200" dirty="0" err="1">
                <a:solidFill>
                  <a:srgbClr val="808080"/>
                </a:solidFill>
              </a:rPr>
              <a:t>ir</a:t>
            </a:r>
            <a:r>
              <a:rPr lang="en-US" sz="1200" dirty="0">
                <a:solidFill>
                  <a:srgbClr val="808080"/>
                </a:solidFill>
              </a:rPr>
              <a:t> </a:t>
            </a:r>
            <a:r>
              <a:rPr lang="en-US" sz="1200" dirty="0" err="1">
                <a:solidFill>
                  <a:srgbClr val="808080"/>
                </a:solidFill>
              </a:rPr>
              <a:t>politiski</a:t>
            </a:r>
            <a:r>
              <a:rPr lang="en-US" sz="1200" dirty="0">
                <a:solidFill>
                  <a:srgbClr val="808080"/>
                </a:solidFill>
              </a:rPr>
              <a:t> </a:t>
            </a:r>
            <a:r>
              <a:rPr lang="en-US" sz="1200" dirty="0" err="1">
                <a:solidFill>
                  <a:srgbClr val="808080"/>
                </a:solidFill>
              </a:rPr>
              <a:t>angažēts</a:t>
            </a:r>
            <a:r>
              <a:rPr lang="en-US" sz="1200" dirty="0">
                <a:solidFill>
                  <a:srgbClr val="808080"/>
                </a:solidFill>
              </a:rPr>
              <a:t> | </a:t>
            </a:r>
            <a:r>
              <a:rPr lang="en-US" sz="1200" dirty="0" err="1">
                <a:solidFill>
                  <a:srgbClr val="808080"/>
                </a:solidFill>
              </a:rPr>
              <a:t>Sabiedriskais</a:t>
            </a:r>
            <a:r>
              <a:rPr lang="en-US" sz="1200" dirty="0">
                <a:solidFill>
                  <a:srgbClr val="808080"/>
                </a:solidFill>
              </a:rPr>
              <a:t> </a:t>
            </a:r>
            <a:r>
              <a:rPr lang="en-US" sz="1200" dirty="0" err="1">
                <a:solidFill>
                  <a:srgbClr val="808080"/>
                </a:solidFill>
              </a:rPr>
              <a:t>medijs</a:t>
            </a:r>
            <a:r>
              <a:rPr lang="en-US" sz="1200" dirty="0">
                <a:solidFill>
                  <a:srgbClr val="808080"/>
                </a:solidFill>
              </a:rPr>
              <a:t> </a:t>
            </a:r>
            <a:r>
              <a:rPr lang="en-US" sz="1200" dirty="0" err="1">
                <a:solidFill>
                  <a:srgbClr val="808080"/>
                </a:solidFill>
              </a:rPr>
              <a:t>pārstāv</a:t>
            </a:r>
            <a:r>
              <a:rPr lang="en-US" sz="1200" dirty="0">
                <a:solidFill>
                  <a:srgbClr val="808080"/>
                </a:solidFill>
              </a:rPr>
              <a:t> </a:t>
            </a:r>
            <a:r>
              <a:rPr lang="en-US" sz="1200" dirty="0" err="1">
                <a:solidFill>
                  <a:srgbClr val="808080"/>
                </a:solidFill>
              </a:rPr>
              <a:t>medija</a:t>
            </a:r>
            <a:r>
              <a:rPr lang="en-US" sz="1200" dirty="0">
                <a:solidFill>
                  <a:srgbClr val="808080"/>
                </a:solidFill>
              </a:rPr>
              <a:t> </a:t>
            </a:r>
            <a:r>
              <a:rPr lang="en-US" sz="1200" dirty="0" err="1">
                <a:solidFill>
                  <a:srgbClr val="808080"/>
                </a:solidFill>
              </a:rPr>
              <a:t>kā</a:t>
            </a:r>
            <a:r>
              <a:rPr lang="en-US" sz="1200" dirty="0">
                <a:solidFill>
                  <a:srgbClr val="808080"/>
                </a:solidFill>
              </a:rPr>
              <a:t> </a:t>
            </a:r>
            <a:r>
              <a:rPr lang="en-US" sz="1200" dirty="0" err="1">
                <a:solidFill>
                  <a:srgbClr val="808080"/>
                </a:solidFill>
              </a:rPr>
              <a:t>ceturtās</a:t>
            </a:r>
            <a:r>
              <a:rPr lang="en-US" sz="1200" dirty="0">
                <a:solidFill>
                  <a:srgbClr val="808080"/>
                </a:solidFill>
              </a:rPr>
              <a:t> </a:t>
            </a:r>
            <a:r>
              <a:rPr lang="en-US" sz="1200" dirty="0" err="1">
                <a:solidFill>
                  <a:srgbClr val="808080"/>
                </a:solidFill>
              </a:rPr>
              <a:t>varas</a:t>
            </a:r>
            <a:r>
              <a:rPr lang="en-US" sz="1200" dirty="0">
                <a:solidFill>
                  <a:srgbClr val="808080"/>
                </a:solidFill>
              </a:rPr>
              <a:t> </a:t>
            </a:r>
            <a:r>
              <a:rPr lang="en-US" sz="1200" dirty="0" err="1">
                <a:solidFill>
                  <a:srgbClr val="808080"/>
                </a:solidFill>
              </a:rPr>
              <a:t>intereses</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BB198034-8563-B847-6576-0D35E937855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A965FA2F-C187-725C-08EB-F0A9B2CF1A20}"/>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76468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6C5BD-FF72-13BD-1711-598E6FAC066C}"/>
              </a:ext>
            </a:extLst>
          </p:cNvPr>
          <p:cNvSpPr>
            <a:spLocks noGrp="1"/>
          </p:cNvSpPr>
          <p:nvPr>
            <p:ph type="title"/>
          </p:nvPr>
        </p:nvSpPr>
        <p:spPr/>
        <p:txBody>
          <a:bodyPr/>
          <a:lstStyle/>
          <a:p>
            <a:r>
              <a:rPr lang="lv-LV" dirty="0"/>
              <a:t>SM nepieciešamības iemeslu saistība ar uzskatu par viedokļu plurālismu</a:t>
            </a:r>
            <a:endParaRPr lang="en-US" dirty="0"/>
          </a:p>
        </p:txBody>
      </p:sp>
      <p:sp>
        <p:nvSpPr>
          <p:cNvPr id="3" name="Slide Number Placeholder 2">
            <a:extLst>
              <a:ext uri="{FF2B5EF4-FFF2-40B4-BE49-F238E27FC236}">
                <a16:creationId xmlns:a16="http://schemas.microsoft.com/office/drawing/2014/main" id="{911EFA26-BBDB-6C18-842E-FB2FC53B98B5}"/>
              </a:ext>
            </a:extLst>
          </p:cNvPr>
          <p:cNvSpPr>
            <a:spLocks noGrp="1"/>
          </p:cNvSpPr>
          <p:nvPr>
            <p:ph type="sldNum" sz="quarter" idx="10"/>
          </p:nvPr>
        </p:nvSpPr>
        <p:spPr/>
        <p:txBody>
          <a:bodyPr/>
          <a:lstStyle/>
          <a:p>
            <a:fld id="{B5156DEF-1DFE-4D55-BC15-2084274D68EC}" type="slidenum">
              <a:rPr lang="en-GB" smtClean="0"/>
              <a:pPr/>
              <a:t>123</a:t>
            </a:fld>
            <a:endParaRPr lang="en-GB"/>
          </a:p>
        </p:txBody>
      </p:sp>
      <p:sp>
        <p:nvSpPr>
          <p:cNvPr id="4" name="TextBox 3">
            <a:extLst>
              <a:ext uri="{FF2B5EF4-FFF2-40B4-BE49-F238E27FC236}">
                <a16:creationId xmlns:a16="http://schemas.microsoft.com/office/drawing/2014/main" id="{C1242747-811E-D613-847D-F3B34FCF7616}"/>
              </a:ext>
            </a:extLst>
          </p:cNvPr>
          <p:cNvSpPr txBox="1"/>
          <p:nvPr/>
        </p:nvSpPr>
        <p:spPr>
          <a:xfrm>
            <a:off x="404838" y="1026002"/>
            <a:ext cx="11675949" cy="276999"/>
          </a:xfrm>
          <a:prstGeom prst="rect">
            <a:avLst/>
          </a:prstGeom>
          <a:noFill/>
        </p:spPr>
        <p:txBody>
          <a:bodyPr vert="horz" wrap="square" rtlCol="0" anchor="t">
            <a:spAutoFit/>
          </a:bodyPr>
          <a:lstStyle/>
          <a:p>
            <a:r>
              <a:rPr lang="lv-LV" sz="1200" dirty="0">
                <a:solidFill>
                  <a:srgbClr val="808080"/>
                </a:solidFill>
              </a:rPr>
              <a:t>Sabiedriskais medijs aicina izteikties tikai tos, kuri pūš sabiedriskā medija stabulē | Sabiedriskais medijs dod iespēju izteikties arī cilvēkiem, kuri pauž no sabiedriskā medija atšķirīgus viedokļus</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C48B8F11-67C6-8451-2F4C-F34A6BE007EA}"/>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D4BF650A-7432-7BB3-BECF-52146868AA4D}"/>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85077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2123-A629-B5CE-9D50-B5B0E99A1549}"/>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uzskatu</a:t>
            </a:r>
            <a:r>
              <a:rPr lang="en-US" dirty="0"/>
              <a:t> par </a:t>
            </a:r>
            <a:r>
              <a:rPr lang="en-US" dirty="0" err="1"/>
              <a:t>žurnālistu</a:t>
            </a:r>
            <a:r>
              <a:rPr lang="en-US" dirty="0"/>
              <a:t> </a:t>
            </a:r>
            <a:r>
              <a:rPr lang="en-US" dirty="0" err="1"/>
              <a:t>autonomiju</a:t>
            </a:r>
            <a:endParaRPr lang="en-US" dirty="0"/>
          </a:p>
        </p:txBody>
      </p:sp>
      <p:sp>
        <p:nvSpPr>
          <p:cNvPr id="3" name="Slide Number Placeholder 2">
            <a:extLst>
              <a:ext uri="{FF2B5EF4-FFF2-40B4-BE49-F238E27FC236}">
                <a16:creationId xmlns:a16="http://schemas.microsoft.com/office/drawing/2014/main" id="{3DD5DF41-E341-1BB5-0C8D-5AF61085B618}"/>
              </a:ext>
            </a:extLst>
          </p:cNvPr>
          <p:cNvSpPr>
            <a:spLocks noGrp="1"/>
          </p:cNvSpPr>
          <p:nvPr>
            <p:ph type="sldNum" sz="quarter" idx="10"/>
          </p:nvPr>
        </p:nvSpPr>
        <p:spPr/>
        <p:txBody>
          <a:bodyPr/>
          <a:lstStyle/>
          <a:p>
            <a:fld id="{B5156DEF-1DFE-4D55-BC15-2084274D68EC}" type="slidenum">
              <a:rPr lang="en-GB" smtClean="0"/>
              <a:pPr/>
              <a:t>124</a:t>
            </a:fld>
            <a:endParaRPr lang="en-GB"/>
          </a:p>
        </p:txBody>
      </p:sp>
      <p:sp>
        <p:nvSpPr>
          <p:cNvPr id="4" name="TextBox 3">
            <a:extLst>
              <a:ext uri="{FF2B5EF4-FFF2-40B4-BE49-F238E27FC236}">
                <a16:creationId xmlns:a16="http://schemas.microsoft.com/office/drawing/2014/main" id="{135F5735-9DB4-4200-A82C-55C06E893F8E}"/>
              </a:ext>
            </a:extLst>
          </p:cNvPr>
          <p:cNvSpPr txBox="1"/>
          <p:nvPr/>
        </p:nvSpPr>
        <p:spPr>
          <a:xfrm>
            <a:off x="1964723" y="1026003"/>
            <a:ext cx="9854373" cy="276999"/>
          </a:xfrm>
          <a:prstGeom prst="rect">
            <a:avLst/>
          </a:prstGeom>
          <a:noFill/>
        </p:spPr>
        <p:txBody>
          <a:bodyPr vert="horz" wrap="square" rtlCol="0" anchor="t">
            <a:spAutoFit/>
          </a:bodyPr>
          <a:lstStyle/>
          <a:p>
            <a:pPr algn="ctr"/>
            <a:r>
              <a:rPr lang="en-US" sz="1200" dirty="0" err="1">
                <a:solidFill>
                  <a:srgbClr val="808080"/>
                </a:solidFill>
              </a:rPr>
              <a:t>Sabiedriskā</a:t>
            </a:r>
            <a:r>
              <a:rPr lang="en-US" sz="1200" dirty="0">
                <a:solidFill>
                  <a:srgbClr val="808080"/>
                </a:solidFill>
              </a:rPr>
              <a:t> </a:t>
            </a:r>
            <a:r>
              <a:rPr lang="en-US" sz="1200" dirty="0" err="1">
                <a:solidFill>
                  <a:srgbClr val="808080"/>
                </a:solidFill>
              </a:rPr>
              <a:t>medija</a:t>
            </a:r>
            <a:r>
              <a:rPr lang="en-US" sz="1200" dirty="0">
                <a:solidFill>
                  <a:srgbClr val="808080"/>
                </a:solidFill>
              </a:rPr>
              <a:t> </a:t>
            </a:r>
            <a:r>
              <a:rPr lang="en-US" sz="1200" dirty="0" err="1">
                <a:solidFill>
                  <a:srgbClr val="808080"/>
                </a:solidFill>
              </a:rPr>
              <a:t>žurnālisti</a:t>
            </a:r>
            <a:r>
              <a:rPr lang="en-US" sz="1200" dirty="0">
                <a:solidFill>
                  <a:srgbClr val="808080"/>
                </a:solidFill>
              </a:rPr>
              <a:t> </a:t>
            </a:r>
            <a:r>
              <a:rPr lang="en-US" sz="1200" dirty="0" err="1">
                <a:solidFill>
                  <a:srgbClr val="808080"/>
                </a:solidFill>
              </a:rPr>
              <a:t>ir</a:t>
            </a:r>
            <a:r>
              <a:rPr lang="en-US" sz="1200" dirty="0">
                <a:solidFill>
                  <a:srgbClr val="808080"/>
                </a:solidFill>
              </a:rPr>
              <a:t> </a:t>
            </a:r>
            <a:r>
              <a:rPr lang="en-US" sz="1200" dirty="0" err="1">
                <a:solidFill>
                  <a:srgbClr val="808080"/>
                </a:solidFill>
              </a:rPr>
              <a:t>neatkarīgi</a:t>
            </a:r>
            <a:r>
              <a:rPr lang="en-US" sz="1200" dirty="0">
                <a:solidFill>
                  <a:srgbClr val="808080"/>
                </a:solidFill>
              </a:rPr>
              <a:t> </a:t>
            </a:r>
            <a:r>
              <a:rPr lang="en-US" sz="1200" dirty="0" err="1">
                <a:solidFill>
                  <a:srgbClr val="808080"/>
                </a:solidFill>
              </a:rPr>
              <a:t>savās</a:t>
            </a:r>
            <a:r>
              <a:rPr lang="en-US" sz="1200" dirty="0">
                <a:solidFill>
                  <a:srgbClr val="808080"/>
                </a:solidFill>
              </a:rPr>
              <a:t> </a:t>
            </a:r>
            <a:r>
              <a:rPr lang="en-US" sz="1200" dirty="0" err="1">
                <a:solidFill>
                  <a:srgbClr val="808080"/>
                </a:solidFill>
              </a:rPr>
              <a:t>domās</a:t>
            </a:r>
            <a:r>
              <a:rPr lang="en-US" sz="1200" dirty="0">
                <a:solidFill>
                  <a:srgbClr val="808080"/>
                </a:solidFill>
              </a:rPr>
              <a:t> un </a:t>
            </a:r>
            <a:r>
              <a:rPr lang="en-US" sz="1200" dirty="0" err="1">
                <a:solidFill>
                  <a:srgbClr val="808080"/>
                </a:solidFill>
              </a:rPr>
              <a:t>darbībās</a:t>
            </a:r>
            <a:r>
              <a:rPr lang="en-US" sz="1200" dirty="0">
                <a:solidFill>
                  <a:srgbClr val="808080"/>
                </a:solidFill>
              </a:rPr>
              <a:t> | </a:t>
            </a:r>
            <a:r>
              <a:rPr lang="en-US" sz="1200" dirty="0" err="1">
                <a:solidFill>
                  <a:srgbClr val="808080"/>
                </a:solidFill>
              </a:rPr>
              <a:t>Sabiedriskā</a:t>
            </a:r>
            <a:r>
              <a:rPr lang="en-US" sz="1200" dirty="0">
                <a:solidFill>
                  <a:srgbClr val="808080"/>
                </a:solidFill>
              </a:rPr>
              <a:t> </a:t>
            </a:r>
            <a:r>
              <a:rPr lang="en-US" sz="1200" dirty="0" err="1">
                <a:solidFill>
                  <a:srgbClr val="808080"/>
                </a:solidFill>
              </a:rPr>
              <a:t>medija</a:t>
            </a:r>
            <a:r>
              <a:rPr lang="en-US" sz="1200" dirty="0">
                <a:solidFill>
                  <a:srgbClr val="808080"/>
                </a:solidFill>
              </a:rPr>
              <a:t> </a:t>
            </a:r>
            <a:r>
              <a:rPr lang="en-US" sz="1200" dirty="0" err="1">
                <a:solidFill>
                  <a:srgbClr val="808080"/>
                </a:solidFill>
              </a:rPr>
              <a:t>žurnālisti</a:t>
            </a:r>
            <a:r>
              <a:rPr lang="en-US" sz="1200" dirty="0">
                <a:solidFill>
                  <a:srgbClr val="808080"/>
                </a:solidFill>
              </a:rPr>
              <a:t> </a:t>
            </a:r>
            <a:r>
              <a:rPr lang="en-US" sz="1200" dirty="0" err="1">
                <a:solidFill>
                  <a:srgbClr val="808080"/>
                </a:solidFill>
              </a:rPr>
              <a:t>ir</a:t>
            </a:r>
            <a:r>
              <a:rPr lang="en-US" sz="1200" dirty="0">
                <a:solidFill>
                  <a:srgbClr val="808080"/>
                </a:solidFill>
              </a:rPr>
              <a:t> </a:t>
            </a:r>
            <a:r>
              <a:rPr lang="en-US" sz="1200" dirty="0" err="1">
                <a:solidFill>
                  <a:srgbClr val="808080"/>
                </a:solidFill>
              </a:rPr>
              <a:t>ietekmējami</a:t>
            </a:r>
            <a:r>
              <a:rPr lang="en-US" sz="1200" dirty="0">
                <a:solidFill>
                  <a:srgbClr val="808080"/>
                </a:solidFill>
              </a:rPr>
              <a:t>, </a:t>
            </a:r>
            <a:r>
              <a:rPr lang="en-US" sz="1200" dirty="0" err="1">
                <a:solidFill>
                  <a:srgbClr val="808080"/>
                </a:solidFill>
              </a:rPr>
              <a:t>uzpērkami</a:t>
            </a:r>
            <a:r>
              <a:rPr lang="en-US" sz="1200" dirty="0">
                <a:solidFill>
                  <a:srgbClr val="808080"/>
                </a:solidFill>
              </a:rPr>
              <a:t> un </a:t>
            </a:r>
            <a:r>
              <a:rPr lang="en-US" sz="1200" dirty="0" err="1">
                <a:solidFill>
                  <a:srgbClr val="808080"/>
                </a:solidFill>
              </a:rPr>
              <a:t>korumpēti</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9E49921B-E41E-4A80-F889-5E10374B69C1}"/>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9FAE7491-1007-BBE6-A2CB-30984052D3E4}"/>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63210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70CE7-4FDB-E0EC-8324-171A149F3E39}"/>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uzskatu</a:t>
            </a:r>
            <a:r>
              <a:rPr lang="en-US" dirty="0"/>
              <a:t> par </a:t>
            </a:r>
            <a:r>
              <a:rPr lang="en-US" dirty="0" err="1"/>
              <a:t>satura</a:t>
            </a:r>
            <a:r>
              <a:rPr lang="en-US" dirty="0"/>
              <a:t> </a:t>
            </a:r>
            <a:r>
              <a:rPr lang="en-US" dirty="0" err="1"/>
              <a:t>objektivitāti</a:t>
            </a:r>
            <a:endParaRPr lang="en-US" dirty="0"/>
          </a:p>
        </p:txBody>
      </p:sp>
      <p:sp>
        <p:nvSpPr>
          <p:cNvPr id="3" name="Slide Number Placeholder 2">
            <a:extLst>
              <a:ext uri="{FF2B5EF4-FFF2-40B4-BE49-F238E27FC236}">
                <a16:creationId xmlns:a16="http://schemas.microsoft.com/office/drawing/2014/main" id="{6352E90D-A6C9-5A67-70B5-6E7416B60A2F}"/>
              </a:ext>
            </a:extLst>
          </p:cNvPr>
          <p:cNvSpPr>
            <a:spLocks noGrp="1"/>
          </p:cNvSpPr>
          <p:nvPr>
            <p:ph type="sldNum" sz="quarter" idx="10"/>
          </p:nvPr>
        </p:nvSpPr>
        <p:spPr/>
        <p:txBody>
          <a:bodyPr/>
          <a:lstStyle/>
          <a:p>
            <a:fld id="{B5156DEF-1DFE-4D55-BC15-2084274D68EC}" type="slidenum">
              <a:rPr lang="en-GB" smtClean="0"/>
              <a:pPr/>
              <a:t>125</a:t>
            </a:fld>
            <a:endParaRPr lang="en-GB"/>
          </a:p>
        </p:txBody>
      </p:sp>
      <p:sp>
        <p:nvSpPr>
          <p:cNvPr id="4" name="TextBox 3">
            <a:extLst>
              <a:ext uri="{FF2B5EF4-FFF2-40B4-BE49-F238E27FC236}">
                <a16:creationId xmlns:a16="http://schemas.microsoft.com/office/drawing/2014/main" id="{F05E4B63-A2C6-8FE2-9E58-D3426FA2BF0A}"/>
              </a:ext>
            </a:extLst>
          </p:cNvPr>
          <p:cNvSpPr txBox="1"/>
          <p:nvPr/>
        </p:nvSpPr>
        <p:spPr>
          <a:xfrm>
            <a:off x="666001" y="1026002"/>
            <a:ext cx="11153096" cy="276999"/>
          </a:xfrm>
          <a:prstGeom prst="rect">
            <a:avLst/>
          </a:prstGeom>
          <a:noFill/>
        </p:spPr>
        <p:txBody>
          <a:bodyPr vert="horz" wrap="square" rtlCol="0" anchor="t">
            <a:spAutoFit/>
          </a:bodyPr>
          <a:lstStyle/>
          <a:p>
            <a:pPr algn="ctr"/>
            <a:r>
              <a:rPr lang="en-US" sz="1200" dirty="0" err="1">
                <a:solidFill>
                  <a:srgbClr val="808080"/>
                </a:solidFill>
              </a:rPr>
              <a:t>Sabiedriskā</a:t>
            </a:r>
            <a:r>
              <a:rPr lang="en-US" sz="1200" dirty="0">
                <a:solidFill>
                  <a:srgbClr val="808080"/>
                </a:solidFill>
              </a:rPr>
              <a:t> </a:t>
            </a:r>
            <a:r>
              <a:rPr lang="en-US" sz="1200" dirty="0" err="1">
                <a:solidFill>
                  <a:srgbClr val="808080"/>
                </a:solidFill>
              </a:rPr>
              <a:t>medija</a:t>
            </a:r>
            <a:r>
              <a:rPr lang="en-US" sz="1200" dirty="0">
                <a:solidFill>
                  <a:srgbClr val="808080"/>
                </a:solidFill>
              </a:rPr>
              <a:t> </a:t>
            </a:r>
            <a:r>
              <a:rPr lang="en-US" sz="1200" dirty="0" err="1">
                <a:solidFill>
                  <a:srgbClr val="808080"/>
                </a:solidFill>
              </a:rPr>
              <a:t>saturs</a:t>
            </a:r>
            <a:r>
              <a:rPr lang="en-US" sz="1200" dirty="0">
                <a:solidFill>
                  <a:srgbClr val="808080"/>
                </a:solidFill>
              </a:rPr>
              <a:t> </a:t>
            </a:r>
            <a:r>
              <a:rPr lang="en-US" sz="1200" dirty="0" err="1">
                <a:solidFill>
                  <a:srgbClr val="808080"/>
                </a:solidFill>
              </a:rPr>
              <a:t>ir</a:t>
            </a:r>
            <a:r>
              <a:rPr lang="en-US" sz="1200" dirty="0">
                <a:solidFill>
                  <a:srgbClr val="808080"/>
                </a:solidFill>
              </a:rPr>
              <a:t> </a:t>
            </a:r>
            <a:r>
              <a:rPr lang="en-US" sz="1200" dirty="0" err="1">
                <a:solidFill>
                  <a:srgbClr val="808080"/>
                </a:solidFill>
              </a:rPr>
              <a:t>subjektīvs</a:t>
            </a:r>
            <a:r>
              <a:rPr lang="en-US" sz="1200" dirty="0">
                <a:solidFill>
                  <a:srgbClr val="808080"/>
                </a:solidFill>
              </a:rPr>
              <a:t>, </a:t>
            </a:r>
            <a:r>
              <a:rPr lang="en-US" sz="1200" dirty="0" err="1">
                <a:solidFill>
                  <a:srgbClr val="808080"/>
                </a:solidFill>
              </a:rPr>
              <a:t>tendenciozs</a:t>
            </a:r>
            <a:r>
              <a:rPr lang="en-US" sz="1200" dirty="0">
                <a:solidFill>
                  <a:srgbClr val="808080"/>
                </a:solidFill>
              </a:rPr>
              <a:t> un </a:t>
            </a:r>
            <a:r>
              <a:rPr lang="en-US" sz="1200" dirty="0" err="1">
                <a:solidFill>
                  <a:srgbClr val="808080"/>
                </a:solidFill>
              </a:rPr>
              <a:t>maldinošs</a:t>
            </a:r>
            <a:r>
              <a:rPr lang="en-US" sz="1200" dirty="0">
                <a:solidFill>
                  <a:srgbClr val="808080"/>
                </a:solidFill>
              </a:rPr>
              <a:t> | </a:t>
            </a:r>
            <a:r>
              <a:rPr lang="en-US" sz="1200" dirty="0" err="1">
                <a:solidFill>
                  <a:srgbClr val="808080"/>
                </a:solidFill>
              </a:rPr>
              <a:t>Sabiedriskā</a:t>
            </a:r>
            <a:r>
              <a:rPr lang="en-US" sz="1200" dirty="0">
                <a:solidFill>
                  <a:srgbClr val="808080"/>
                </a:solidFill>
              </a:rPr>
              <a:t> </a:t>
            </a:r>
            <a:r>
              <a:rPr lang="en-US" sz="1200" dirty="0" err="1">
                <a:solidFill>
                  <a:srgbClr val="808080"/>
                </a:solidFill>
              </a:rPr>
              <a:t>medija</a:t>
            </a:r>
            <a:r>
              <a:rPr lang="en-US" sz="1200" dirty="0">
                <a:solidFill>
                  <a:srgbClr val="808080"/>
                </a:solidFill>
              </a:rPr>
              <a:t> </a:t>
            </a:r>
            <a:r>
              <a:rPr lang="en-US" sz="1200" dirty="0" err="1">
                <a:solidFill>
                  <a:srgbClr val="808080"/>
                </a:solidFill>
              </a:rPr>
              <a:t>saturs</a:t>
            </a:r>
            <a:r>
              <a:rPr lang="en-US" sz="1200" dirty="0">
                <a:solidFill>
                  <a:srgbClr val="808080"/>
                </a:solidFill>
              </a:rPr>
              <a:t> </a:t>
            </a:r>
            <a:r>
              <a:rPr lang="en-US" sz="1200" dirty="0" err="1">
                <a:solidFill>
                  <a:srgbClr val="808080"/>
                </a:solidFill>
              </a:rPr>
              <a:t>ir</a:t>
            </a:r>
            <a:r>
              <a:rPr lang="en-US" sz="1200" dirty="0">
                <a:solidFill>
                  <a:srgbClr val="808080"/>
                </a:solidFill>
              </a:rPr>
              <a:t> </a:t>
            </a:r>
            <a:r>
              <a:rPr lang="en-US" sz="1200" dirty="0" err="1">
                <a:solidFill>
                  <a:srgbClr val="808080"/>
                </a:solidFill>
              </a:rPr>
              <a:t>objektīvs</a:t>
            </a:r>
            <a:r>
              <a:rPr lang="en-US" sz="1200" dirty="0">
                <a:solidFill>
                  <a:srgbClr val="808080"/>
                </a:solidFill>
              </a:rPr>
              <a:t>, </a:t>
            </a:r>
            <a:r>
              <a:rPr lang="en-US" sz="1200" dirty="0" err="1">
                <a:solidFill>
                  <a:srgbClr val="808080"/>
                </a:solidFill>
              </a:rPr>
              <a:t>neitrāls</a:t>
            </a:r>
            <a:r>
              <a:rPr lang="en-US" sz="1200" dirty="0">
                <a:solidFill>
                  <a:srgbClr val="808080"/>
                </a:solidFill>
              </a:rPr>
              <a:t> un </a:t>
            </a:r>
            <a:r>
              <a:rPr lang="en-US" sz="1200" dirty="0" err="1">
                <a:solidFill>
                  <a:srgbClr val="808080"/>
                </a:solidFill>
              </a:rPr>
              <a:t>patiess</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BDC77749-7443-5F0E-3EC1-CE74EE2376F5}"/>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DB99B78B-4096-DEC3-5AF3-ECE58EAD9A8C}"/>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63745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C025-E083-1CCC-FEF5-AA1C1C788346}"/>
              </a:ext>
            </a:extLst>
          </p:cNvPr>
          <p:cNvSpPr>
            <a:spLocks noGrp="1"/>
          </p:cNvSpPr>
          <p:nvPr>
            <p:ph type="title"/>
          </p:nvPr>
        </p:nvSpPr>
        <p:spPr>
          <a:xfrm>
            <a:off x="516051" y="383125"/>
            <a:ext cx="11307696" cy="674229"/>
          </a:xfrm>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uzskatu</a:t>
            </a:r>
            <a:r>
              <a:rPr lang="en-US" dirty="0"/>
              <a:t> par </a:t>
            </a:r>
            <a:r>
              <a:rPr lang="en-US" dirty="0" err="1"/>
              <a:t>žurnālistu</a:t>
            </a:r>
            <a:r>
              <a:rPr lang="en-US" dirty="0"/>
              <a:t> </a:t>
            </a:r>
            <a:r>
              <a:rPr lang="en-US" dirty="0" err="1"/>
              <a:t>kompetenci</a:t>
            </a:r>
            <a:endParaRPr lang="en-US" dirty="0"/>
          </a:p>
        </p:txBody>
      </p:sp>
      <p:sp>
        <p:nvSpPr>
          <p:cNvPr id="3" name="Slide Number Placeholder 2">
            <a:extLst>
              <a:ext uri="{FF2B5EF4-FFF2-40B4-BE49-F238E27FC236}">
                <a16:creationId xmlns:a16="http://schemas.microsoft.com/office/drawing/2014/main" id="{CA56AE28-A932-DBB6-48B7-989ED0694C60}"/>
              </a:ext>
            </a:extLst>
          </p:cNvPr>
          <p:cNvSpPr>
            <a:spLocks noGrp="1"/>
          </p:cNvSpPr>
          <p:nvPr>
            <p:ph type="sldNum" sz="quarter" idx="10"/>
          </p:nvPr>
        </p:nvSpPr>
        <p:spPr/>
        <p:txBody>
          <a:bodyPr/>
          <a:lstStyle/>
          <a:p>
            <a:fld id="{B5156DEF-1DFE-4D55-BC15-2084274D68EC}" type="slidenum">
              <a:rPr lang="en-GB" smtClean="0"/>
              <a:pPr/>
              <a:t>126</a:t>
            </a:fld>
            <a:endParaRPr lang="en-GB"/>
          </a:p>
        </p:txBody>
      </p:sp>
      <p:sp>
        <p:nvSpPr>
          <p:cNvPr id="4" name="TextBox 3">
            <a:extLst>
              <a:ext uri="{FF2B5EF4-FFF2-40B4-BE49-F238E27FC236}">
                <a16:creationId xmlns:a16="http://schemas.microsoft.com/office/drawing/2014/main" id="{00DBD59D-8B54-DBB9-2320-91405EDBC6FF}"/>
              </a:ext>
            </a:extLst>
          </p:cNvPr>
          <p:cNvSpPr txBox="1"/>
          <p:nvPr/>
        </p:nvSpPr>
        <p:spPr>
          <a:xfrm>
            <a:off x="1898822" y="1076637"/>
            <a:ext cx="9924925" cy="276999"/>
          </a:xfrm>
          <a:prstGeom prst="rect">
            <a:avLst/>
          </a:prstGeom>
          <a:noFill/>
        </p:spPr>
        <p:txBody>
          <a:bodyPr vert="horz" wrap="square" rtlCol="0" anchor="t">
            <a:spAutoFit/>
          </a:bodyPr>
          <a:lstStyle/>
          <a:p>
            <a:pPr algn="ctr"/>
            <a:r>
              <a:rPr lang="en-US" sz="1200" dirty="0" err="1">
                <a:solidFill>
                  <a:srgbClr val="808080"/>
                </a:solidFill>
              </a:rPr>
              <a:t>Sabiedriskā</a:t>
            </a:r>
            <a:r>
              <a:rPr lang="en-US" sz="1200" dirty="0">
                <a:solidFill>
                  <a:srgbClr val="808080"/>
                </a:solidFill>
              </a:rPr>
              <a:t> </a:t>
            </a:r>
            <a:r>
              <a:rPr lang="en-US" sz="1200" dirty="0" err="1">
                <a:solidFill>
                  <a:srgbClr val="808080"/>
                </a:solidFill>
              </a:rPr>
              <a:t>medija</a:t>
            </a:r>
            <a:r>
              <a:rPr lang="en-US" sz="1200" dirty="0">
                <a:solidFill>
                  <a:srgbClr val="808080"/>
                </a:solidFill>
              </a:rPr>
              <a:t> </a:t>
            </a:r>
            <a:r>
              <a:rPr lang="en-US" sz="1200" dirty="0" err="1">
                <a:solidFill>
                  <a:srgbClr val="808080"/>
                </a:solidFill>
              </a:rPr>
              <a:t>žurnālisti</a:t>
            </a:r>
            <a:r>
              <a:rPr lang="en-US" sz="1200" dirty="0">
                <a:solidFill>
                  <a:srgbClr val="808080"/>
                </a:solidFill>
              </a:rPr>
              <a:t> </a:t>
            </a:r>
            <a:r>
              <a:rPr lang="en-US" sz="1200" dirty="0" err="1">
                <a:solidFill>
                  <a:srgbClr val="808080"/>
                </a:solidFill>
              </a:rPr>
              <a:t>atstāj</a:t>
            </a:r>
            <a:r>
              <a:rPr lang="en-US" sz="1200" dirty="0">
                <a:solidFill>
                  <a:srgbClr val="808080"/>
                </a:solidFill>
              </a:rPr>
              <a:t> </a:t>
            </a:r>
            <a:r>
              <a:rPr lang="en-US" sz="1200" dirty="0" err="1">
                <a:solidFill>
                  <a:srgbClr val="808080"/>
                </a:solidFill>
              </a:rPr>
              <a:t>kompetentu</a:t>
            </a:r>
            <a:r>
              <a:rPr lang="en-US" sz="1200" dirty="0">
                <a:solidFill>
                  <a:srgbClr val="808080"/>
                </a:solidFill>
              </a:rPr>
              <a:t>, </a:t>
            </a:r>
            <a:r>
              <a:rPr lang="en-US" sz="1200" dirty="0" err="1">
                <a:solidFill>
                  <a:srgbClr val="808080"/>
                </a:solidFill>
              </a:rPr>
              <a:t>zinošu</a:t>
            </a:r>
            <a:r>
              <a:rPr lang="en-US" sz="1200" dirty="0">
                <a:solidFill>
                  <a:srgbClr val="808080"/>
                </a:solidFill>
              </a:rPr>
              <a:t> </a:t>
            </a:r>
            <a:r>
              <a:rPr lang="en-US" sz="1200" dirty="0" err="1">
                <a:solidFill>
                  <a:srgbClr val="808080"/>
                </a:solidFill>
              </a:rPr>
              <a:t>iespaidu</a:t>
            </a:r>
            <a:r>
              <a:rPr lang="en-US" sz="1200" dirty="0">
                <a:solidFill>
                  <a:srgbClr val="808080"/>
                </a:solidFill>
              </a:rPr>
              <a:t> | </a:t>
            </a:r>
            <a:r>
              <a:rPr lang="en-US" sz="1200" dirty="0" err="1">
                <a:solidFill>
                  <a:srgbClr val="808080"/>
                </a:solidFill>
              </a:rPr>
              <a:t>Sabiedriskā</a:t>
            </a:r>
            <a:r>
              <a:rPr lang="en-US" sz="1200" dirty="0">
                <a:solidFill>
                  <a:srgbClr val="808080"/>
                </a:solidFill>
              </a:rPr>
              <a:t> </a:t>
            </a:r>
            <a:r>
              <a:rPr lang="en-US" sz="1200" dirty="0" err="1">
                <a:solidFill>
                  <a:srgbClr val="808080"/>
                </a:solidFill>
              </a:rPr>
              <a:t>medija</a:t>
            </a:r>
            <a:r>
              <a:rPr lang="en-US" sz="1200" dirty="0">
                <a:solidFill>
                  <a:srgbClr val="808080"/>
                </a:solidFill>
              </a:rPr>
              <a:t> </a:t>
            </a:r>
            <a:r>
              <a:rPr lang="en-US" sz="1200" dirty="0" err="1">
                <a:solidFill>
                  <a:srgbClr val="808080"/>
                </a:solidFill>
              </a:rPr>
              <a:t>žurnālisti</a:t>
            </a:r>
            <a:r>
              <a:rPr lang="en-US" sz="1200" dirty="0">
                <a:solidFill>
                  <a:srgbClr val="808080"/>
                </a:solidFill>
              </a:rPr>
              <a:t> </a:t>
            </a:r>
            <a:r>
              <a:rPr lang="en-US" sz="1200" dirty="0" err="1">
                <a:solidFill>
                  <a:srgbClr val="808080"/>
                </a:solidFill>
              </a:rPr>
              <a:t>atstāj</a:t>
            </a:r>
            <a:r>
              <a:rPr lang="en-US" sz="1200" dirty="0">
                <a:solidFill>
                  <a:srgbClr val="808080"/>
                </a:solidFill>
              </a:rPr>
              <a:t> </a:t>
            </a:r>
            <a:r>
              <a:rPr lang="en-US" sz="1200" dirty="0" err="1">
                <a:solidFill>
                  <a:srgbClr val="808080"/>
                </a:solidFill>
              </a:rPr>
              <a:t>nekompetentu</a:t>
            </a:r>
            <a:r>
              <a:rPr lang="en-US" sz="1200" dirty="0">
                <a:solidFill>
                  <a:srgbClr val="808080"/>
                </a:solidFill>
              </a:rPr>
              <a:t>, </a:t>
            </a:r>
            <a:r>
              <a:rPr lang="en-US" sz="1200" dirty="0" err="1">
                <a:solidFill>
                  <a:srgbClr val="808080"/>
                </a:solidFill>
              </a:rPr>
              <a:t>neprasmīgu</a:t>
            </a:r>
            <a:r>
              <a:rPr lang="en-US" sz="1200" dirty="0">
                <a:solidFill>
                  <a:srgbClr val="808080"/>
                </a:solidFill>
              </a:rPr>
              <a:t> </a:t>
            </a:r>
            <a:r>
              <a:rPr lang="en-US" sz="1200" dirty="0" err="1">
                <a:solidFill>
                  <a:srgbClr val="808080"/>
                </a:solidFill>
              </a:rPr>
              <a:t>iespaidu</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1D2E33E9-94E1-5573-DBC6-5ECA77C8AA2C}"/>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15A9FC68-295B-D48B-6EF8-5601E862302B}"/>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758184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6C420-6C8F-7027-9100-EFEB665FBB0C}"/>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uzskatu</a:t>
            </a:r>
            <a:r>
              <a:rPr lang="en-US" dirty="0"/>
              <a:t> par </a:t>
            </a:r>
            <a:r>
              <a:rPr lang="en-US" dirty="0" err="1"/>
              <a:t>tā</a:t>
            </a:r>
            <a:r>
              <a:rPr lang="en-US" dirty="0"/>
              <a:t> </a:t>
            </a:r>
            <a:r>
              <a:rPr lang="lv-LV" dirty="0"/>
              <a:t>mūsdienīgumu</a:t>
            </a:r>
            <a:endParaRPr lang="en-US" dirty="0"/>
          </a:p>
        </p:txBody>
      </p:sp>
      <p:sp>
        <p:nvSpPr>
          <p:cNvPr id="3" name="Slide Number Placeholder 2">
            <a:extLst>
              <a:ext uri="{FF2B5EF4-FFF2-40B4-BE49-F238E27FC236}">
                <a16:creationId xmlns:a16="http://schemas.microsoft.com/office/drawing/2014/main" id="{4394C039-F15A-9488-BE64-E7FEE532E576}"/>
              </a:ext>
            </a:extLst>
          </p:cNvPr>
          <p:cNvSpPr>
            <a:spLocks noGrp="1"/>
          </p:cNvSpPr>
          <p:nvPr>
            <p:ph type="sldNum" sz="quarter" idx="10"/>
          </p:nvPr>
        </p:nvSpPr>
        <p:spPr/>
        <p:txBody>
          <a:bodyPr/>
          <a:lstStyle/>
          <a:p>
            <a:fld id="{B5156DEF-1DFE-4D55-BC15-2084274D68EC}" type="slidenum">
              <a:rPr lang="en-GB" smtClean="0"/>
              <a:pPr/>
              <a:t>127</a:t>
            </a:fld>
            <a:endParaRPr lang="en-GB"/>
          </a:p>
        </p:txBody>
      </p:sp>
      <p:sp>
        <p:nvSpPr>
          <p:cNvPr id="4" name="TextBox 3">
            <a:extLst>
              <a:ext uri="{FF2B5EF4-FFF2-40B4-BE49-F238E27FC236}">
                <a16:creationId xmlns:a16="http://schemas.microsoft.com/office/drawing/2014/main" id="{0D4910A3-078E-CC1F-7F9A-CDDE8B05903C}"/>
              </a:ext>
            </a:extLst>
          </p:cNvPr>
          <p:cNvSpPr txBox="1"/>
          <p:nvPr/>
        </p:nvSpPr>
        <p:spPr>
          <a:xfrm>
            <a:off x="1556950" y="1064384"/>
            <a:ext cx="10169609" cy="276999"/>
          </a:xfrm>
          <a:prstGeom prst="rect">
            <a:avLst/>
          </a:prstGeom>
          <a:noFill/>
        </p:spPr>
        <p:txBody>
          <a:bodyPr vert="horz" wrap="square" rtlCol="0" anchor="t">
            <a:spAutoFit/>
          </a:bodyPr>
          <a:lstStyle/>
          <a:p>
            <a:r>
              <a:rPr lang="en-US" sz="1200" dirty="0" err="1">
                <a:solidFill>
                  <a:srgbClr val="808080"/>
                </a:solidFill>
              </a:rPr>
              <a:t>Sabiedriskais</a:t>
            </a:r>
            <a:r>
              <a:rPr lang="en-US" sz="1200" dirty="0">
                <a:solidFill>
                  <a:srgbClr val="808080"/>
                </a:solidFill>
              </a:rPr>
              <a:t> </a:t>
            </a:r>
            <a:r>
              <a:rPr lang="en-US" sz="1200" dirty="0" err="1">
                <a:solidFill>
                  <a:srgbClr val="808080"/>
                </a:solidFill>
              </a:rPr>
              <a:t>medijs</a:t>
            </a:r>
            <a:r>
              <a:rPr lang="en-US" sz="1200" dirty="0">
                <a:solidFill>
                  <a:srgbClr val="808080"/>
                </a:solidFill>
              </a:rPr>
              <a:t> </a:t>
            </a:r>
            <a:r>
              <a:rPr lang="en-US" sz="1200" dirty="0" err="1">
                <a:solidFill>
                  <a:srgbClr val="808080"/>
                </a:solidFill>
              </a:rPr>
              <a:t>ir</a:t>
            </a:r>
            <a:r>
              <a:rPr lang="en-US" sz="1200" dirty="0">
                <a:solidFill>
                  <a:srgbClr val="808080"/>
                </a:solidFill>
              </a:rPr>
              <a:t> </a:t>
            </a:r>
            <a:r>
              <a:rPr lang="en-US" sz="1200" dirty="0" err="1">
                <a:solidFill>
                  <a:srgbClr val="808080"/>
                </a:solidFill>
              </a:rPr>
              <a:t>provinciāls</a:t>
            </a:r>
            <a:r>
              <a:rPr lang="en-US" sz="1200" dirty="0">
                <a:solidFill>
                  <a:srgbClr val="808080"/>
                </a:solidFill>
              </a:rPr>
              <a:t> un </a:t>
            </a:r>
            <a:r>
              <a:rPr lang="en-US" sz="1200" dirty="0" err="1">
                <a:solidFill>
                  <a:srgbClr val="808080"/>
                </a:solidFill>
              </a:rPr>
              <a:t>vecmodīgs</a:t>
            </a:r>
            <a:r>
              <a:rPr lang="en-US" sz="1200" dirty="0">
                <a:solidFill>
                  <a:srgbClr val="808080"/>
                </a:solidFill>
              </a:rPr>
              <a:t>, </a:t>
            </a:r>
            <a:r>
              <a:rPr lang="en-US" sz="1200" dirty="0" err="1">
                <a:solidFill>
                  <a:srgbClr val="808080"/>
                </a:solidFill>
              </a:rPr>
              <a:t>orientēts</a:t>
            </a:r>
            <a:r>
              <a:rPr lang="en-US" sz="1200" dirty="0">
                <a:solidFill>
                  <a:srgbClr val="808080"/>
                </a:solidFill>
              </a:rPr>
              <a:t> </a:t>
            </a:r>
            <a:r>
              <a:rPr lang="en-US" sz="1200" dirty="0" err="1">
                <a:solidFill>
                  <a:srgbClr val="808080"/>
                </a:solidFill>
              </a:rPr>
              <a:t>uz</a:t>
            </a:r>
            <a:r>
              <a:rPr lang="en-US" sz="1200" dirty="0">
                <a:solidFill>
                  <a:srgbClr val="808080"/>
                </a:solidFill>
              </a:rPr>
              <a:t> </a:t>
            </a:r>
            <a:r>
              <a:rPr lang="en-US" sz="1200" dirty="0" err="1">
                <a:solidFill>
                  <a:srgbClr val="808080"/>
                </a:solidFill>
              </a:rPr>
              <a:t>gados</a:t>
            </a:r>
            <a:r>
              <a:rPr lang="en-US" sz="1200" dirty="0">
                <a:solidFill>
                  <a:srgbClr val="808080"/>
                </a:solidFill>
              </a:rPr>
              <a:t> </a:t>
            </a:r>
            <a:r>
              <a:rPr lang="en-US" sz="1200" dirty="0" err="1">
                <a:solidFill>
                  <a:srgbClr val="808080"/>
                </a:solidFill>
              </a:rPr>
              <a:t>vecu</a:t>
            </a:r>
            <a:r>
              <a:rPr lang="en-US" sz="1200" dirty="0">
                <a:solidFill>
                  <a:srgbClr val="808080"/>
                </a:solidFill>
              </a:rPr>
              <a:t> </a:t>
            </a:r>
            <a:r>
              <a:rPr lang="en-US" sz="1200" dirty="0" err="1">
                <a:solidFill>
                  <a:srgbClr val="808080"/>
                </a:solidFill>
              </a:rPr>
              <a:t>auditoriju</a:t>
            </a:r>
            <a:r>
              <a:rPr lang="en-US" sz="1200" dirty="0">
                <a:solidFill>
                  <a:srgbClr val="808080"/>
                </a:solidFill>
              </a:rPr>
              <a:t> | </a:t>
            </a:r>
            <a:r>
              <a:rPr lang="en-US" sz="1200" dirty="0" err="1">
                <a:solidFill>
                  <a:srgbClr val="808080"/>
                </a:solidFill>
              </a:rPr>
              <a:t>Sabiedriskais</a:t>
            </a:r>
            <a:r>
              <a:rPr lang="en-US" sz="1200" dirty="0">
                <a:solidFill>
                  <a:srgbClr val="808080"/>
                </a:solidFill>
              </a:rPr>
              <a:t> </a:t>
            </a:r>
            <a:r>
              <a:rPr lang="en-US" sz="1200" dirty="0" err="1">
                <a:solidFill>
                  <a:srgbClr val="808080"/>
                </a:solidFill>
              </a:rPr>
              <a:t>medijs</a:t>
            </a:r>
            <a:r>
              <a:rPr lang="en-US" sz="1200" dirty="0">
                <a:solidFill>
                  <a:srgbClr val="808080"/>
                </a:solidFill>
              </a:rPr>
              <a:t> </a:t>
            </a:r>
            <a:r>
              <a:rPr lang="en-US" sz="1200" dirty="0" err="1">
                <a:solidFill>
                  <a:srgbClr val="808080"/>
                </a:solidFill>
              </a:rPr>
              <a:t>ir</a:t>
            </a:r>
            <a:r>
              <a:rPr lang="en-US" sz="1200" dirty="0">
                <a:solidFill>
                  <a:srgbClr val="808080"/>
                </a:solidFill>
              </a:rPr>
              <a:t> moderns un </a:t>
            </a:r>
            <a:r>
              <a:rPr lang="en-US" sz="1200" dirty="0" err="1">
                <a:solidFill>
                  <a:srgbClr val="808080"/>
                </a:solidFill>
              </a:rPr>
              <a:t>mūsdienīgs</a:t>
            </a:r>
            <a:r>
              <a:rPr lang="en-US" sz="1200" dirty="0">
                <a:solidFill>
                  <a:srgbClr val="808080"/>
                </a:solidFill>
              </a:rPr>
              <a:t>, </a:t>
            </a:r>
            <a:r>
              <a:rPr lang="en-US" sz="1200" dirty="0" err="1">
                <a:solidFill>
                  <a:srgbClr val="808080"/>
                </a:solidFill>
              </a:rPr>
              <a:t>uzrunā</a:t>
            </a:r>
            <a:r>
              <a:rPr lang="en-US" sz="1200" dirty="0">
                <a:solidFill>
                  <a:srgbClr val="808080"/>
                </a:solidFill>
              </a:rPr>
              <a:t> un </a:t>
            </a:r>
            <a:r>
              <a:rPr lang="en-US" sz="1200" dirty="0" err="1">
                <a:solidFill>
                  <a:srgbClr val="808080"/>
                </a:solidFill>
              </a:rPr>
              <a:t>iesaista</a:t>
            </a:r>
            <a:r>
              <a:rPr lang="en-US" sz="1200" dirty="0">
                <a:solidFill>
                  <a:srgbClr val="808080"/>
                </a:solidFill>
              </a:rPr>
              <a:t> </a:t>
            </a:r>
            <a:r>
              <a:rPr lang="en-US" sz="1200" dirty="0" err="1">
                <a:solidFill>
                  <a:srgbClr val="808080"/>
                </a:solidFill>
              </a:rPr>
              <a:t>arī</a:t>
            </a:r>
            <a:r>
              <a:rPr lang="en-US" sz="1200" dirty="0">
                <a:solidFill>
                  <a:srgbClr val="808080"/>
                </a:solidFill>
              </a:rPr>
              <a:t> </a:t>
            </a:r>
            <a:r>
              <a:rPr lang="en-US" sz="1200" dirty="0" err="1">
                <a:solidFill>
                  <a:srgbClr val="808080"/>
                </a:solidFill>
              </a:rPr>
              <a:t>jauniešus</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0185474A-C9E4-5FA3-4A47-09D289542546}"/>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3642792C-36AB-B66A-47DF-85291FFCFDAC}"/>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01987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35993-BAB0-7637-C2A5-5ED0E3F16A7F}"/>
              </a:ext>
            </a:extLst>
          </p:cNvPr>
          <p:cNvSpPr>
            <a:spLocks noGrp="1"/>
          </p:cNvSpPr>
          <p:nvPr>
            <p:ph type="title"/>
          </p:nvPr>
        </p:nvSpPr>
        <p:spPr/>
        <p:txBody>
          <a:bodyPr/>
          <a:lstStyle/>
          <a:p>
            <a:r>
              <a:rPr lang="en-US"/>
              <a:t>SM nepieciešamības iemeslu saistība ar uzskatu par tā attieksmi pret auditoriju</a:t>
            </a:r>
          </a:p>
        </p:txBody>
      </p:sp>
      <p:sp>
        <p:nvSpPr>
          <p:cNvPr id="3" name="Slide Number Placeholder 2">
            <a:extLst>
              <a:ext uri="{FF2B5EF4-FFF2-40B4-BE49-F238E27FC236}">
                <a16:creationId xmlns:a16="http://schemas.microsoft.com/office/drawing/2014/main" id="{3D38E711-FDF9-245A-80B0-52789491FFE4}"/>
              </a:ext>
            </a:extLst>
          </p:cNvPr>
          <p:cNvSpPr>
            <a:spLocks noGrp="1"/>
          </p:cNvSpPr>
          <p:nvPr>
            <p:ph type="sldNum" sz="quarter" idx="10"/>
          </p:nvPr>
        </p:nvSpPr>
        <p:spPr/>
        <p:txBody>
          <a:bodyPr/>
          <a:lstStyle/>
          <a:p>
            <a:fld id="{B5156DEF-1DFE-4D55-BC15-2084274D68EC}" type="slidenum">
              <a:rPr lang="en-GB" smtClean="0"/>
              <a:pPr/>
              <a:t>128</a:t>
            </a:fld>
            <a:endParaRPr lang="en-GB"/>
          </a:p>
        </p:txBody>
      </p:sp>
      <p:sp>
        <p:nvSpPr>
          <p:cNvPr id="4" name="TextBox 3">
            <a:extLst>
              <a:ext uri="{FF2B5EF4-FFF2-40B4-BE49-F238E27FC236}">
                <a16:creationId xmlns:a16="http://schemas.microsoft.com/office/drawing/2014/main" id="{513277CE-6ECC-DD67-FC57-470F065336B4}"/>
              </a:ext>
            </a:extLst>
          </p:cNvPr>
          <p:cNvSpPr txBox="1"/>
          <p:nvPr/>
        </p:nvSpPr>
        <p:spPr>
          <a:xfrm>
            <a:off x="1865869" y="1057354"/>
            <a:ext cx="10194325" cy="276999"/>
          </a:xfrm>
          <a:prstGeom prst="rect">
            <a:avLst/>
          </a:prstGeom>
          <a:noFill/>
        </p:spPr>
        <p:txBody>
          <a:bodyPr vert="horz" wrap="square" rtlCol="0" anchor="t">
            <a:spAutoFit/>
          </a:bodyPr>
          <a:lstStyle/>
          <a:p>
            <a:pPr algn="ctr"/>
            <a:r>
              <a:rPr lang="en-US" sz="1200" dirty="0" err="1">
                <a:solidFill>
                  <a:srgbClr val="808080"/>
                </a:solidFill>
              </a:rPr>
              <a:t>Sabiedriskais</a:t>
            </a:r>
            <a:r>
              <a:rPr lang="en-US" sz="1200" dirty="0">
                <a:solidFill>
                  <a:srgbClr val="808080"/>
                </a:solidFill>
              </a:rPr>
              <a:t> </a:t>
            </a:r>
            <a:r>
              <a:rPr lang="en-US" sz="1200" dirty="0" err="1">
                <a:solidFill>
                  <a:srgbClr val="808080"/>
                </a:solidFill>
              </a:rPr>
              <a:t>medijs</a:t>
            </a:r>
            <a:r>
              <a:rPr lang="en-US" sz="1200" dirty="0">
                <a:solidFill>
                  <a:srgbClr val="808080"/>
                </a:solidFill>
              </a:rPr>
              <a:t> </a:t>
            </a:r>
            <a:r>
              <a:rPr lang="en-US" sz="1200" dirty="0" err="1">
                <a:solidFill>
                  <a:srgbClr val="808080"/>
                </a:solidFill>
              </a:rPr>
              <a:t>izturas</a:t>
            </a:r>
            <a:r>
              <a:rPr lang="en-US" sz="1200" dirty="0">
                <a:solidFill>
                  <a:srgbClr val="808080"/>
                </a:solidFill>
              </a:rPr>
              <a:t> </a:t>
            </a:r>
            <a:r>
              <a:rPr lang="en-US" sz="1200" dirty="0" err="1">
                <a:solidFill>
                  <a:srgbClr val="808080"/>
                </a:solidFill>
              </a:rPr>
              <a:t>pret</a:t>
            </a:r>
            <a:r>
              <a:rPr lang="en-US" sz="1200" dirty="0">
                <a:solidFill>
                  <a:srgbClr val="808080"/>
                </a:solidFill>
              </a:rPr>
              <a:t> </a:t>
            </a:r>
            <a:r>
              <a:rPr lang="en-US" sz="1200" dirty="0" err="1">
                <a:solidFill>
                  <a:srgbClr val="808080"/>
                </a:solidFill>
              </a:rPr>
              <a:t>savu</a:t>
            </a:r>
            <a:r>
              <a:rPr lang="en-US" sz="1200" dirty="0">
                <a:solidFill>
                  <a:srgbClr val="808080"/>
                </a:solidFill>
              </a:rPr>
              <a:t> </a:t>
            </a:r>
            <a:r>
              <a:rPr lang="en-US" sz="1200" dirty="0" err="1">
                <a:solidFill>
                  <a:srgbClr val="808080"/>
                </a:solidFill>
              </a:rPr>
              <a:t>auditoriju</a:t>
            </a:r>
            <a:r>
              <a:rPr lang="en-US" sz="1200" dirty="0">
                <a:solidFill>
                  <a:srgbClr val="808080"/>
                </a:solidFill>
              </a:rPr>
              <a:t> </a:t>
            </a:r>
            <a:r>
              <a:rPr lang="en-US" sz="1200" dirty="0" err="1">
                <a:solidFill>
                  <a:srgbClr val="808080"/>
                </a:solidFill>
              </a:rPr>
              <a:t>kā</a:t>
            </a:r>
            <a:r>
              <a:rPr lang="en-US" sz="1200" dirty="0">
                <a:solidFill>
                  <a:srgbClr val="808080"/>
                </a:solidFill>
              </a:rPr>
              <a:t> </a:t>
            </a:r>
            <a:r>
              <a:rPr lang="en-US" sz="1200" dirty="0" err="1">
                <a:solidFill>
                  <a:srgbClr val="808080"/>
                </a:solidFill>
              </a:rPr>
              <a:t>pret</a:t>
            </a:r>
            <a:r>
              <a:rPr lang="en-US" sz="1200" dirty="0">
                <a:solidFill>
                  <a:srgbClr val="808080"/>
                </a:solidFill>
              </a:rPr>
              <a:t> </a:t>
            </a:r>
            <a:r>
              <a:rPr lang="en-US" sz="1200" dirty="0" err="1">
                <a:solidFill>
                  <a:srgbClr val="808080"/>
                </a:solidFill>
              </a:rPr>
              <a:t>sev</a:t>
            </a:r>
            <a:r>
              <a:rPr lang="en-US" sz="1200" dirty="0">
                <a:solidFill>
                  <a:srgbClr val="808080"/>
                </a:solidFill>
              </a:rPr>
              <a:t> </a:t>
            </a:r>
            <a:r>
              <a:rPr lang="en-US" sz="1200" dirty="0" err="1">
                <a:solidFill>
                  <a:srgbClr val="808080"/>
                </a:solidFill>
              </a:rPr>
              <a:t>līdzvērtīgu</a:t>
            </a:r>
            <a:r>
              <a:rPr lang="en-US" sz="1200" dirty="0">
                <a:solidFill>
                  <a:srgbClr val="808080"/>
                </a:solidFill>
              </a:rPr>
              <a:t> | </a:t>
            </a:r>
            <a:r>
              <a:rPr lang="en-US" sz="1200" dirty="0" err="1">
                <a:solidFill>
                  <a:srgbClr val="808080"/>
                </a:solidFill>
              </a:rPr>
              <a:t>Sabiedriskais</a:t>
            </a:r>
            <a:r>
              <a:rPr lang="en-US" sz="1200" dirty="0">
                <a:solidFill>
                  <a:srgbClr val="808080"/>
                </a:solidFill>
              </a:rPr>
              <a:t> </a:t>
            </a:r>
            <a:r>
              <a:rPr lang="en-US" sz="1200" dirty="0" err="1">
                <a:solidFill>
                  <a:srgbClr val="808080"/>
                </a:solidFill>
              </a:rPr>
              <a:t>medijs</a:t>
            </a:r>
            <a:r>
              <a:rPr lang="en-US" sz="1200" dirty="0">
                <a:solidFill>
                  <a:srgbClr val="808080"/>
                </a:solidFill>
              </a:rPr>
              <a:t> </a:t>
            </a:r>
            <a:r>
              <a:rPr lang="en-US" sz="1200" dirty="0" err="1">
                <a:solidFill>
                  <a:srgbClr val="808080"/>
                </a:solidFill>
              </a:rPr>
              <a:t>ir</a:t>
            </a:r>
            <a:r>
              <a:rPr lang="en-US" sz="1200" dirty="0">
                <a:solidFill>
                  <a:srgbClr val="808080"/>
                </a:solidFill>
              </a:rPr>
              <a:t> </a:t>
            </a:r>
            <a:r>
              <a:rPr lang="en-US" sz="1200" dirty="0" err="1">
                <a:solidFill>
                  <a:srgbClr val="808080"/>
                </a:solidFill>
              </a:rPr>
              <a:t>arogants</a:t>
            </a:r>
            <a:r>
              <a:rPr lang="en-US" sz="1200" dirty="0">
                <a:solidFill>
                  <a:srgbClr val="808080"/>
                </a:solidFill>
              </a:rPr>
              <a:t>, </a:t>
            </a:r>
            <a:r>
              <a:rPr lang="en-US" sz="1200" dirty="0" err="1">
                <a:solidFill>
                  <a:srgbClr val="808080"/>
                </a:solidFill>
              </a:rPr>
              <a:t>augstprātīgi</a:t>
            </a:r>
            <a:r>
              <a:rPr lang="en-US" sz="1200" dirty="0">
                <a:solidFill>
                  <a:srgbClr val="808080"/>
                </a:solidFill>
              </a:rPr>
              <a:t> </a:t>
            </a:r>
            <a:r>
              <a:rPr lang="en-US" sz="1200" dirty="0" err="1">
                <a:solidFill>
                  <a:srgbClr val="808080"/>
                </a:solidFill>
              </a:rPr>
              <a:t>izturas</a:t>
            </a:r>
            <a:r>
              <a:rPr lang="en-US" sz="1200" dirty="0">
                <a:solidFill>
                  <a:srgbClr val="808080"/>
                </a:solidFill>
              </a:rPr>
              <a:t> </a:t>
            </a:r>
            <a:r>
              <a:rPr lang="en-US" sz="1200" dirty="0" err="1">
                <a:solidFill>
                  <a:srgbClr val="808080"/>
                </a:solidFill>
              </a:rPr>
              <a:t>pret</a:t>
            </a:r>
            <a:r>
              <a:rPr lang="en-US" sz="1200" dirty="0">
                <a:solidFill>
                  <a:srgbClr val="808080"/>
                </a:solidFill>
              </a:rPr>
              <a:t> </a:t>
            </a:r>
            <a:r>
              <a:rPr lang="en-US" sz="1200" dirty="0" err="1">
                <a:solidFill>
                  <a:srgbClr val="808080"/>
                </a:solidFill>
              </a:rPr>
              <a:t>savu</a:t>
            </a:r>
            <a:r>
              <a:rPr lang="en-US" sz="1200" dirty="0">
                <a:solidFill>
                  <a:srgbClr val="808080"/>
                </a:solidFill>
              </a:rPr>
              <a:t> </a:t>
            </a:r>
            <a:r>
              <a:rPr lang="en-US" sz="1200" dirty="0" err="1">
                <a:solidFill>
                  <a:srgbClr val="808080"/>
                </a:solidFill>
              </a:rPr>
              <a:t>auditoriju</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59236270-25DC-4349-A472-6ACDC51502A5}"/>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C906B687-534E-060B-2707-1EE779243889}"/>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85445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E4BE-A8AE-9D24-D41A-D8A95771AA4E}"/>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uzskatu</a:t>
            </a:r>
            <a:r>
              <a:rPr lang="en-US" dirty="0"/>
              <a:t> par </a:t>
            </a:r>
            <a:r>
              <a:rPr lang="en-US" dirty="0" err="1"/>
              <a:t>iespējām</a:t>
            </a:r>
            <a:r>
              <a:rPr lang="lv-LV" dirty="0"/>
              <a:t> </a:t>
            </a:r>
            <a:r>
              <a:rPr lang="en-US" dirty="0" err="1"/>
              <a:t>ietekmēt</a:t>
            </a:r>
            <a:r>
              <a:rPr lang="en-US" dirty="0"/>
              <a:t> </a:t>
            </a:r>
            <a:r>
              <a:rPr lang="en-US" dirty="0" err="1"/>
              <a:t>tā</a:t>
            </a:r>
            <a:r>
              <a:rPr lang="en-US" dirty="0"/>
              <a:t> </a:t>
            </a:r>
            <a:r>
              <a:rPr lang="en-US" dirty="0" err="1"/>
              <a:t>saturu</a:t>
            </a:r>
            <a:endParaRPr lang="en-US" dirty="0"/>
          </a:p>
        </p:txBody>
      </p:sp>
      <p:sp>
        <p:nvSpPr>
          <p:cNvPr id="3" name="Slide Number Placeholder 2">
            <a:extLst>
              <a:ext uri="{FF2B5EF4-FFF2-40B4-BE49-F238E27FC236}">
                <a16:creationId xmlns:a16="http://schemas.microsoft.com/office/drawing/2014/main" id="{EA3439E1-1013-53C3-8B96-89A4EC2FE52A}"/>
              </a:ext>
            </a:extLst>
          </p:cNvPr>
          <p:cNvSpPr>
            <a:spLocks noGrp="1"/>
          </p:cNvSpPr>
          <p:nvPr>
            <p:ph type="sldNum" sz="quarter" idx="10"/>
          </p:nvPr>
        </p:nvSpPr>
        <p:spPr/>
        <p:txBody>
          <a:bodyPr/>
          <a:lstStyle/>
          <a:p>
            <a:fld id="{B5156DEF-1DFE-4D55-BC15-2084274D68EC}" type="slidenum">
              <a:rPr lang="en-GB" smtClean="0"/>
              <a:pPr/>
              <a:t>129</a:t>
            </a:fld>
            <a:endParaRPr lang="en-GB"/>
          </a:p>
        </p:txBody>
      </p:sp>
      <p:sp>
        <p:nvSpPr>
          <p:cNvPr id="4" name="TextBox 3">
            <a:extLst>
              <a:ext uri="{FF2B5EF4-FFF2-40B4-BE49-F238E27FC236}">
                <a16:creationId xmlns:a16="http://schemas.microsoft.com/office/drawing/2014/main" id="{CDF79191-0935-AA1C-435F-243184B05EF6}"/>
              </a:ext>
            </a:extLst>
          </p:cNvPr>
          <p:cNvSpPr txBox="1"/>
          <p:nvPr/>
        </p:nvSpPr>
        <p:spPr>
          <a:xfrm>
            <a:off x="2397211" y="902432"/>
            <a:ext cx="9638270" cy="461665"/>
          </a:xfrm>
          <a:prstGeom prst="rect">
            <a:avLst/>
          </a:prstGeom>
          <a:noFill/>
        </p:spPr>
        <p:txBody>
          <a:bodyPr vert="horz" wrap="square" rtlCol="0" anchor="t">
            <a:spAutoFit/>
          </a:bodyPr>
          <a:lstStyle/>
          <a:p>
            <a:r>
              <a:rPr lang="en-US" sz="1200" dirty="0" err="1">
                <a:solidFill>
                  <a:srgbClr val="808080"/>
                </a:solidFill>
              </a:rPr>
              <a:t>Sabiedrībai</a:t>
            </a:r>
            <a:r>
              <a:rPr lang="en-US" sz="1200" dirty="0">
                <a:solidFill>
                  <a:srgbClr val="808080"/>
                </a:solidFill>
              </a:rPr>
              <a:t> nav </a:t>
            </a:r>
            <a:r>
              <a:rPr lang="en-US" sz="1200" dirty="0" err="1">
                <a:solidFill>
                  <a:srgbClr val="808080"/>
                </a:solidFill>
              </a:rPr>
              <a:t>nekādu</a:t>
            </a:r>
            <a:r>
              <a:rPr lang="en-US" sz="1200" dirty="0">
                <a:solidFill>
                  <a:srgbClr val="808080"/>
                </a:solidFill>
              </a:rPr>
              <a:t> </a:t>
            </a:r>
            <a:r>
              <a:rPr lang="en-US" sz="1200" dirty="0" err="1">
                <a:solidFill>
                  <a:srgbClr val="808080"/>
                </a:solidFill>
              </a:rPr>
              <a:t>iespēju</a:t>
            </a:r>
            <a:r>
              <a:rPr lang="en-US" sz="1200" dirty="0">
                <a:solidFill>
                  <a:srgbClr val="808080"/>
                </a:solidFill>
              </a:rPr>
              <a:t> </a:t>
            </a:r>
            <a:r>
              <a:rPr lang="en-US" sz="1200" dirty="0" err="1">
                <a:solidFill>
                  <a:srgbClr val="808080"/>
                </a:solidFill>
              </a:rPr>
              <a:t>ietekmēt</a:t>
            </a:r>
            <a:r>
              <a:rPr lang="en-US" sz="1200" dirty="0">
                <a:solidFill>
                  <a:srgbClr val="808080"/>
                </a:solidFill>
              </a:rPr>
              <a:t> </a:t>
            </a:r>
            <a:r>
              <a:rPr lang="en-US" sz="1200" dirty="0" err="1">
                <a:solidFill>
                  <a:srgbClr val="808080"/>
                </a:solidFill>
              </a:rPr>
              <a:t>sabiedriskā</a:t>
            </a:r>
            <a:r>
              <a:rPr lang="en-US" sz="1200" dirty="0">
                <a:solidFill>
                  <a:srgbClr val="808080"/>
                </a:solidFill>
              </a:rPr>
              <a:t> </a:t>
            </a:r>
            <a:r>
              <a:rPr lang="en-US" sz="1200" dirty="0" err="1">
                <a:solidFill>
                  <a:srgbClr val="808080"/>
                </a:solidFill>
              </a:rPr>
              <a:t>medija</a:t>
            </a:r>
            <a:r>
              <a:rPr lang="en-US" sz="1200" dirty="0">
                <a:solidFill>
                  <a:srgbClr val="808080"/>
                </a:solidFill>
              </a:rPr>
              <a:t> </a:t>
            </a:r>
            <a:r>
              <a:rPr lang="en-US" sz="1200" dirty="0" err="1">
                <a:solidFill>
                  <a:srgbClr val="808080"/>
                </a:solidFill>
              </a:rPr>
              <a:t>saturu</a:t>
            </a:r>
            <a:r>
              <a:rPr lang="en-US" sz="1200" dirty="0">
                <a:solidFill>
                  <a:srgbClr val="808080"/>
                </a:solidFill>
              </a:rPr>
              <a:t>, nav </a:t>
            </a:r>
            <a:r>
              <a:rPr lang="en-US" sz="1200" dirty="0" err="1">
                <a:solidFill>
                  <a:srgbClr val="808080"/>
                </a:solidFill>
              </a:rPr>
              <a:t>iespēju</a:t>
            </a:r>
            <a:r>
              <a:rPr lang="en-US" sz="1200" dirty="0">
                <a:solidFill>
                  <a:srgbClr val="808080"/>
                </a:solidFill>
              </a:rPr>
              <a:t> </a:t>
            </a:r>
            <a:r>
              <a:rPr lang="en-US" sz="1200" dirty="0" err="1">
                <a:solidFill>
                  <a:srgbClr val="808080"/>
                </a:solidFill>
              </a:rPr>
              <a:t>piedalīties</a:t>
            </a:r>
            <a:r>
              <a:rPr lang="en-US" sz="1200" dirty="0">
                <a:solidFill>
                  <a:srgbClr val="808080"/>
                </a:solidFill>
              </a:rPr>
              <a:t> </a:t>
            </a:r>
            <a:r>
              <a:rPr lang="en-US" sz="1200" dirty="0" err="1">
                <a:solidFill>
                  <a:srgbClr val="808080"/>
                </a:solidFill>
              </a:rPr>
              <a:t>tā</a:t>
            </a:r>
            <a:r>
              <a:rPr lang="en-US" sz="1200" dirty="0">
                <a:solidFill>
                  <a:srgbClr val="808080"/>
                </a:solidFill>
              </a:rPr>
              <a:t> </a:t>
            </a:r>
            <a:r>
              <a:rPr lang="en-US" sz="1200" dirty="0" err="1">
                <a:solidFill>
                  <a:srgbClr val="808080"/>
                </a:solidFill>
              </a:rPr>
              <a:t>satura</a:t>
            </a:r>
            <a:r>
              <a:rPr lang="en-US" sz="1200" dirty="0">
                <a:solidFill>
                  <a:srgbClr val="808080"/>
                </a:solidFill>
              </a:rPr>
              <a:t> </a:t>
            </a:r>
            <a:r>
              <a:rPr lang="en-US" sz="1200" dirty="0" err="1">
                <a:solidFill>
                  <a:srgbClr val="808080"/>
                </a:solidFill>
              </a:rPr>
              <a:t>veidošanā</a:t>
            </a:r>
            <a:r>
              <a:rPr lang="en-US" sz="1200" dirty="0">
                <a:solidFill>
                  <a:srgbClr val="808080"/>
                </a:solidFill>
              </a:rPr>
              <a:t> | </a:t>
            </a:r>
            <a:r>
              <a:rPr lang="en-US" sz="1200" dirty="0" err="1">
                <a:solidFill>
                  <a:srgbClr val="808080"/>
                </a:solidFill>
              </a:rPr>
              <a:t>Sabiedrībai</a:t>
            </a:r>
            <a:r>
              <a:rPr lang="en-US" sz="1200" dirty="0">
                <a:solidFill>
                  <a:srgbClr val="808080"/>
                </a:solidFill>
              </a:rPr>
              <a:t> </a:t>
            </a:r>
            <a:r>
              <a:rPr lang="en-US" sz="1200" dirty="0" err="1">
                <a:solidFill>
                  <a:srgbClr val="808080"/>
                </a:solidFill>
              </a:rPr>
              <a:t>ir</a:t>
            </a:r>
            <a:r>
              <a:rPr lang="en-US" sz="1200" dirty="0">
                <a:solidFill>
                  <a:srgbClr val="808080"/>
                </a:solidFill>
              </a:rPr>
              <a:t> </a:t>
            </a:r>
            <a:r>
              <a:rPr lang="en-US" sz="1200" dirty="0" err="1">
                <a:solidFill>
                  <a:srgbClr val="808080"/>
                </a:solidFill>
              </a:rPr>
              <a:t>plašas</a:t>
            </a:r>
            <a:r>
              <a:rPr lang="en-US" sz="1200" dirty="0">
                <a:solidFill>
                  <a:srgbClr val="808080"/>
                </a:solidFill>
              </a:rPr>
              <a:t> </a:t>
            </a:r>
            <a:r>
              <a:rPr lang="en-US" sz="1200" dirty="0" err="1">
                <a:solidFill>
                  <a:srgbClr val="808080"/>
                </a:solidFill>
              </a:rPr>
              <a:t>iespējas</a:t>
            </a:r>
            <a:r>
              <a:rPr lang="en-US" sz="1200" dirty="0">
                <a:solidFill>
                  <a:srgbClr val="808080"/>
                </a:solidFill>
              </a:rPr>
              <a:t> </a:t>
            </a:r>
            <a:r>
              <a:rPr lang="en-US" sz="1200" dirty="0" err="1">
                <a:solidFill>
                  <a:srgbClr val="808080"/>
                </a:solidFill>
              </a:rPr>
              <a:t>ietekmēt</a:t>
            </a:r>
            <a:r>
              <a:rPr lang="en-US" sz="1200" dirty="0">
                <a:solidFill>
                  <a:srgbClr val="808080"/>
                </a:solidFill>
              </a:rPr>
              <a:t> </a:t>
            </a:r>
            <a:r>
              <a:rPr lang="en-US" sz="1200" dirty="0" err="1">
                <a:solidFill>
                  <a:srgbClr val="808080"/>
                </a:solidFill>
              </a:rPr>
              <a:t>sabiedriskā</a:t>
            </a:r>
            <a:r>
              <a:rPr lang="en-US" sz="1200" dirty="0">
                <a:solidFill>
                  <a:srgbClr val="808080"/>
                </a:solidFill>
              </a:rPr>
              <a:t> </a:t>
            </a:r>
            <a:r>
              <a:rPr lang="en-US" sz="1200" dirty="0" err="1">
                <a:solidFill>
                  <a:srgbClr val="808080"/>
                </a:solidFill>
              </a:rPr>
              <a:t>medija</a:t>
            </a:r>
            <a:r>
              <a:rPr lang="en-US" sz="1200" dirty="0">
                <a:solidFill>
                  <a:srgbClr val="808080"/>
                </a:solidFill>
              </a:rPr>
              <a:t> </a:t>
            </a:r>
            <a:r>
              <a:rPr lang="en-US" sz="1200" dirty="0" err="1">
                <a:solidFill>
                  <a:srgbClr val="808080"/>
                </a:solidFill>
              </a:rPr>
              <a:t>saturu</a:t>
            </a:r>
            <a:r>
              <a:rPr lang="en-US" sz="1200" dirty="0">
                <a:solidFill>
                  <a:srgbClr val="808080"/>
                </a:solidFill>
              </a:rPr>
              <a:t> un </a:t>
            </a:r>
            <a:r>
              <a:rPr lang="en-US" sz="1200" dirty="0" err="1">
                <a:solidFill>
                  <a:srgbClr val="808080"/>
                </a:solidFill>
              </a:rPr>
              <a:t>piedalīties</a:t>
            </a:r>
            <a:r>
              <a:rPr lang="en-US" sz="1200" dirty="0">
                <a:solidFill>
                  <a:srgbClr val="808080"/>
                </a:solidFill>
              </a:rPr>
              <a:t> </a:t>
            </a:r>
            <a:r>
              <a:rPr lang="en-US" sz="1200" dirty="0" err="1">
                <a:solidFill>
                  <a:srgbClr val="808080"/>
                </a:solidFill>
              </a:rPr>
              <a:t>tā</a:t>
            </a:r>
            <a:r>
              <a:rPr lang="en-US" sz="1200" dirty="0">
                <a:solidFill>
                  <a:srgbClr val="808080"/>
                </a:solidFill>
              </a:rPr>
              <a:t> </a:t>
            </a:r>
            <a:r>
              <a:rPr lang="en-US" sz="1200" dirty="0" err="1">
                <a:solidFill>
                  <a:srgbClr val="808080"/>
                </a:solidFill>
              </a:rPr>
              <a:t>satura</a:t>
            </a:r>
            <a:r>
              <a:rPr lang="en-US" sz="1200" dirty="0">
                <a:solidFill>
                  <a:srgbClr val="808080"/>
                </a:solidFill>
              </a:rPr>
              <a:t> </a:t>
            </a:r>
            <a:r>
              <a:rPr lang="en-US" sz="1200" dirty="0" err="1">
                <a:solidFill>
                  <a:srgbClr val="808080"/>
                </a:solidFill>
              </a:rPr>
              <a:t>veidošanā</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23D56A56-038A-5E76-3BBA-1FA344D3C8CF}"/>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74F66ACE-BDFD-945F-BF29-01964D19A4CE}"/>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0926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518B7D-1D84-272F-388B-4152B412BF35}"/>
              </a:ext>
            </a:extLst>
          </p:cNvPr>
          <p:cNvSpPr>
            <a:spLocks noGrp="1"/>
          </p:cNvSpPr>
          <p:nvPr>
            <p:ph idx="1"/>
          </p:nvPr>
        </p:nvSpPr>
        <p:spPr/>
        <p:txBody>
          <a:bodyPr>
            <a:normAutofit/>
          </a:bodyPr>
          <a:lstStyle/>
          <a:p>
            <a:pPr marL="0" indent="0">
              <a:buNone/>
            </a:pPr>
            <a:r>
              <a:rPr lang="lv-LV" sz="2000" dirty="0"/>
              <a:t>Pārskatā izmantoti trīs rādītāji, kas raksturo sabiedriskā medija nepieciešamības iemeslu svarīgumu:</a:t>
            </a:r>
          </a:p>
          <a:p>
            <a:pPr marL="457200" indent="-457200">
              <a:buFont typeface="+mj-lt"/>
              <a:buAutoNum type="arabicPeriod"/>
            </a:pPr>
            <a:r>
              <a:rPr lang="lv-LV" sz="2000" b="1" dirty="0"/>
              <a:t>Izvēles īpatsvars. </a:t>
            </a:r>
            <a:r>
              <a:rPr lang="lv-LV" sz="2000" dirty="0"/>
              <a:t>Atspoguļo to respondentu īpatsvaru ( % ), kuri izvēlējās konkrēto iemeslu. Šis rādītājs neparāda izvēles prioritāti/svarīgumu.</a:t>
            </a:r>
          </a:p>
          <a:p>
            <a:pPr marL="457200" indent="-457200">
              <a:buFont typeface="+mj-lt"/>
              <a:buAutoNum type="arabicPeriod"/>
            </a:pPr>
            <a:r>
              <a:rPr lang="lv-LV" sz="2000" b="1" dirty="0"/>
              <a:t>Gala rangs katram iemeslam. </a:t>
            </a:r>
            <a:r>
              <a:rPr lang="lv-LV" sz="2000" dirty="0"/>
              <a:t>Rāda, cik % respondentu iemeslu izvēlējās kā pirmo, cik % – kā otro, kā trešo u. c. Noder detalizētai izpratnei, taču ierobežoti izmantojams dažādu grupu savstarpējos salīdzinājumos.</a:t>
            </a:r>
          </a:p>
          <a:p>
            <a:pPr marL="457200" indent="-457200">
              <a:buFont typeface="+mj-lt"/>
              <a:buAutoNum type="arabicPeriod"/>
            </a:pPr>
            <a:r>
              <a:rPr lang="lv-LV" sz="2000" b="1" dirty="0"/>
              <a:t>RNS (rangu normalizētais rādītājs). </a:t>
            </a:r>
            <a:r>
              <a:rPr lang="lv-LV" sz="2000" dirty="0"/>
              <a:t>Skaitliska vērtība 0–1 skalā ( 1 nozīmē, ka visi respondenti iemeslu izvēlējās kā pirmo; 0 – iemesls nav izvēlēts). Ļauj salīdzināt iemeslus vienotā skalā, balstoties uz to svarīgumu katram respondentam. Rādītāju izmanto korelācijas analīzēs, lai noteiktu, kuri iemesli saistīti ar konkrētiem stereotipiem.</a:t>
            </a:r>
          </a:p>
        </p:txBody>
      </p:sp>
      <p:sp>
        <p:nvSpPr>
          <p:cNvPr id="3" name="Title 2">
            <a:extLst>
              <a:ext uri="{FF2B5EF4-FFF2-40B4-BE49-F238E27FC236}">
                <a16:creationId xmlns:a16="http://schemas.microsoft.com/office/drawing/2014/main" id="{B57BCE82-A1EE-9FE9-7C49-B54B66471F95}"/>
              </a:ext>
            </a:extLst>
          </p:cNvPr>
          <p:cNvSpPr>
            <a:spLocks noGrp="1"/>
          </p:cNvSpPr>
          <p:nvPr>
            <p:ph type="title"/>
          </p:nvPr>
        </p:nvSpPr>
        <p:spPr/>
        <p:txBody>
          <a:bodyPr/>
          <a:lstStyle/>
          <a:p>
            <a:r>
              <a:rPr lang="en-LV" dirty="0"/>
              <a:t>R</a:t>
            </a:r>
            <a:r>
              <a:rPr lang="lv-LV" dirty="0"/>
              <a:t>NS r</a:t>
            </a:r>
            <a:r>
              <a:rPr lang="en-LV" dirty="0"/>
              <a:t>ezultātu nozīme un interpretācija</a:t>
            </a:r>
          </a:p>
        </p:txBody>
      </p:sp>
      <p:sp>
        <p:nvSpPr>
          <p:cNvPr id="4" name="Slide Number Placeholder 3">
            <a:extLst>
              <a:ext uri="{FF2B5EF4-FFF2-40B4-BE49-F238E27FC236}">
                <a16:creationId xmlns:a16="http://schemas.microsoft.com/office/drawing/2014/main" id="{33A1AC6D-4848-8448-2694-F0AE3A2650ED}"/>
              </a:ext>
            </a:extLst>
          </p:cNvPr>
          <p:cNvSpPr>
            <a:spLocks noGrp="1"/>
          </p:cNvSpPr>
          <p:nvPr>
            <p:ph type="sldNum" sz="quarter" idx="4"/>
          </p:nvPr>
        </p:nvSpPr>
        <p:spPr/>
        <p:txBody>
          <a:bodyPr/>
          <a:lstStyle/>
          <a:p>
            <a:fld id="{B5156DEF-1DFE-4D55-BC15-2084274D68EC}" type="slidenum">
              <a:rPr lang="en-GB" smtClean="0"/>
              <a:pPr/>
              <a:t>13</a:t>
            </a:fld>
            <a:endParaRPr lang="en-GB"/>
          </a:p>
        </p:txBody>
      </p:sp>
    </p:spTree>
    <p:extLst>
      <p:ext uri="{BB962C8B-B14F-4D97-AF65-F5344CB8AC3E}">
        <p14:creationId xmlns:p14="http://schemas.microsoft.com/office/powerpoint/2010/main" val="10382039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C6C01-4A55-F1B4-BA01-3AD5813F3B39}"/>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uzskatu</a:t>
            </a:r>
            <a:r>
              <a:rPr lang="en-US" dirty="0"/>
              <a:t> par </a:t>
            </a:r>
            <a:r>
              <a:rPr lang="en-US" dirty="0" err="1"/>
              <a:t>tā</a:t>
            </a:r>
            <a:r>
              <a:rPr lang="en-US" dirty="0"/>
              <a:t> </a:t>
            </a:r>
            <a:r>
              <a:rPr lang="en-US" dirty="0" err="1"/>
              <a:t>lomu</a:t>
            </a:r>
            <a:r>
              <a:rPr lang="en-US" dirty="0"/>
              <a:t> </a:t>
            </a:r>
            <a:r>
              <a:rPr lang="en-US" dirty="0" err="1"/>
              <a:t>sabiedrīb</a:t>
            </a:r>
            <a:r>
              <a:rPr lang="lv-LV" dirty="0"/>
              <a:t>ā</a:t>
            </a:r>
            <a:endParaRPr lang="en-US" dirty="0"/>
          </a:p>
        </p:txBody>
      </p:sp>
      <p:sp>
        <p:nvSpPr>
          <p:cNvPr id="3" name="Slide Number Placeholder 2">
            <a:extLst>
              <a:ext uri="{FF2B5EF4-FFF2-40B4-BE49-F238E27FC236}">
                <a16:creationId xmlns:a16="http://schemas.microsoft.com/office/drawing/2014/main" id="{715D09E5-5017-E632-D578-4A9FB8755AE3}"/>
              </a:ext>
            </a:extLst>
          </p:cNvPr>
          <p:cNvSpPr>
            <a:spLocks noGrp="1"/>
          </p:cNvSpPr>
          <p:nvPr>
            <p:ph type="sldNum" sz="quarter" idx="10"/>
          </p:nvPr>
        </p:nvSpPr>
        <p:spPr/>
        <p:txBody>
          <a:bodyPr/>
          <a:lstStyle/>
          <a:p>
            <a:fld id="{B5156DEF-1DFE-4D55-BC15-2084274D68EC}" type="slidenum">
              <a:rPr lang="en-GB" smtClean="0"/>
              <a:pPr/>
              <a:t>130</a:t>
            </a:fld>
            <a:endParaRPr lang="en-GB"/>
          </a:p>
        </p:txBody>
      </p:sp>
      <p:sp>
        <p:nvSpPr>
          <p:cNvPr id="4" name="TextBox 3">
            <a:extLst>
              <a:ext uri="{FF2B5EF4-FFF2-40B4-BE49-F238E27FC236}">
                <a16:creationId xmlns:a16="http://schemas.microsoft.com/office/drawing/2014/main" id="{B4018C44-9CF9-163E-4DBC-172366E0082A}"/>
              </a:ext>
            </a:extLst>
          </p:cNvPr>
          <p:cNvSpPr txBox="1"/>
          <p:nvPr/>
        </p:nvSpPr>
        <p:spPr>
          <a:xfrm>
            <a:off x="666001" y="1038359"/>
            <a:ext cx="11003146" cy="276999"/>
          </a:xfrm>
          <a:prstGeom prst="rect">
            <a:avLst/>
          </a:prstGeom>
          <a:noFill/>
        </p:spPr>
        <p:txBody>
          <a:bodyPr vert="horz" wrap="square" rtlCol="0" anchor="t">
            <a:spAutoFit/>
          </a:bodyPr>
          <a:lstStyle/>
          <a:p>
            <a:pPr algn="ctr"/>
            <a:r>
              <a:rPr lang="en-US" sz="1200" dirty="0" err="1">
                <a:solidFill>
                  <a:srgbClr val="808080"/>
                </a:solidFill>
              </a:rPr>
              <a:t>Sabiedriskais</a:t>
            </a:r>
            <a:r>
              <a:rPr lang="en-US" sz="1200" dirty="0">
                <a:solidFill>
                  <a:srgbClr val="808080"/>
                </a:solidFill>
              </a:rPr>
              <a:t> </a:t>
            </a:r>
            <a:r>
              <a:rPr lang="en-US" sz="1200" dirty="0" err="1">
                <a:solidFill>
                  <a:srgbClr val="808080"/>
                </a:solidFill>
              </a:rPr>
              <a:t>medijs</a:t>
            </a:r>
            <a:r>
              <a:rPr lang="en-US" sz="1200" dirty="0">
                <a:solidFill>
                  <a:srgbClr val="808080"/>
                </a:solidFill>
              </a:rPr>
              <a:t> </a:t>
            </a:r>
            <a:r>
              <a:rPr lang="en-US" sz="1200" dirty="0" err="1">
                <a:solidFill>
                  <a:srgbClr val="808080"/>
                </a:solidFill>
              </a:rPr>
              <a:t>grib</a:t>
            </a:r>
            <a:r>
              <a:rPr lang="en-US" sz="1200" dirty="0">
                <a:solidFill>
                  <a:srgbClr val="808080"/>
                </a:solidFill>
              </a:rPr>
              <a:t> </a:t>
            </a:r>
            <a:r>
              <a:rPr lang="en-US" sz="1200" dirty="0" err="1">
                <a:solidFill>
                  <a:srgbClr val="808080"/>
                </a:solidFill>
              </a:rPr>
              <a:t>diktēt</a:t>
            </a:r>
            <a:r>
              <a:rPr lang="en-US" sz="1200" dirty="0">
                <a:solidFill>
                  <a:srgbClr val="808080"/>
                </a:solidFill>
              </a:rPr>
              <a:t> par ko un </a:t>
            </a:r>
            <a:r>
              <a:rPr lang="en-US" sz="1200" dirty="0" err="1">
                <a:solidFill>
                  <a:srgbClr val="808080"/>
                </a:solidFill>
              </a:rPr>
              <a:t>kā</a:t>
            </a:r>
            <a:r>
              <a:rPr lang="en-US" sz="1200" dirty="0">
                <a:solidFill>
                  <a:srgbClr val="808080"/>
                </a:solidFill>
              </a:rPr>
              <a:t> </a:t>
            </a:r>
            <a:r>
              <a:rPr lang="en-US" sz="1200" dirty="0" err="1">
                <a:solidFill>
                  <a:srgbClr val="808080"/>
                </a:solidFill>
              </a:rPr>
              <a:t>sabiedrībai</a:t>
            </a:r>
            <a:r>
              <a:rPr lang="en-US" sz="1200" dirty="0">
                <a:solidFill>
                  <a:srgbClr val="808080"/>
                </a:solidFill>
              </a:rPr>
              <a:t> </a:t>
            </a:r>
            <a:r>
              <a:rPr lang="en-US" sz="1200" dirty="0" err="1">
                <a:solidFill>
                  <a:srgbClr val="808080"/>
                </a:solidFill>
              </a:rPr>
              <a:t>domāt</a:t>
            </a:r>
            <a:r>
              <a:rPr lang="en-US" sz="1200" dirty="0">
                <a:solidFill>
                  <a:srgbClr val="808080"/>
                </a:solidFill>
              </a:rPr>
              <a:t> | </a:t>
            </a:r>
            <a:r>
              <a:rPr lang="en-US" sz="1200" dirty="0" err="1">
                <a:solidFill>
                  <a:srgbClr val="808080"/>
                </a:solidFill>
              </a:rPr>
              <a:t>Sabiedriskais</a:t>
            </a:r>
            <a:r>
              <a:rPr lang="en-US" sz="1200" dirty="0">
                <a:solidFill>
                  <a:srgbClr val="808080"/>
                </a:solidFill>
              </a:rPr>
              <a:t> </a:t>
            </a:r>
            <a:r>
              <a:rPr lang="en-US" sz="1200" dirty="0" err="1">
                <a:solidFill>
                  <a:srgbClr val="808080"/>
                </a:solidFill>
              </a:rPr>
              <a:t>medijs</a:t>
            </a:r>
            <a:r>
              <a:rPr lang="en-US" sz="1200" dirty="0">
                <a:solidFill>
                  <a:srgbClr val="808080"/>
                </a:solidFill>
              </a:rPr>
              <a:t> </a:t>
            </a:r>
            <a:r>
              <a:rPr lang="en-US" sz="1200" dirty="0" err="1">
                <a:solidFill>
                  <a:srgbClr val="808080"/>
                </a:solidFill>
              </a:rPr>
              <a:t>runā</a:t>
            </a:r>
            <a:r>
              <a:rPr lang="en-US" sz="1200" dirty="0">
                <a:solidFill>
                  <a:srgbClr val="808080"/>
                </a:solidFill>
              </a:rPr>
              <a:t> par </a:t>
            </a:r>
            <a:r>
              <a:rPr lang="en-US" sz="1200" dirty="0" err="1">
                <a:solidFill>
                  <a:srgbClr val="808080"/>
                </a:solidFill>
              </a:rPr>
              <a:t>sabiedrībai</a:t>
            </a:r>
            <a:r>
              <a:rPr lang="en-US" sz="1200" dirty="0">
                <a:solidFill>
                  <a:srgbClr val="808080"/>
                </a:solidFill>
              </a:rPr>
              <a:t> </a:t>
            </a:r>
            <a:r>
              <a:rPr lang="en-US" sz="1200" dirty="0" err="1">
                <a:solidFill>
                  <a:srgbClr val="808080"/>
                </a:solidFill>
              </a:rPr>
              <a:t>būtisko</a:t>
            </a:r>
            <a:r>
              <a:rPr lang="en-US" sz="1200" dirty="0">
                <a:solidFill>
                  <a:srgbClr val="808080"/>
                </a:solidFill>
              </a:rPr>
              <a:t> un </a:t>
            </a:r>
            <a:r>
              <a:rPr lang="en-US" sz="1200" dirty="0" err="1">
                <a:solidFill>
                  <a:srgbClr val="808080"/>
                </a:solidFill>
              </a:rPr>
              <a:t>svarīgo</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545D2655-A877-856E-E803-8AA3A4485B66}"/>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26A52247-DB4C-D4E1-E9D5-8215740F5300}"/>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6605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23A1-7178-19B6-469F-E6456AFE4C7D}"/>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uzskatu</a:t>
            </a:r>
            <a:r>
              <a:rPr lang="en-US" dirty="0"/>
              <a:t> par to </a:t>
            </a:r>
            <a:r>
              <a:rPr lang="en-US" dirty="0" err="1"/>
              <a:t>kā</a:t>
            </a:r>
            <a:r>
              <a:rPr lang="en-US" dirty="0"/>
              <a:t> </a:t>
            </a:r>
            <a:r>
              <a:rPr lang="en-US" dirty="0" err="1"/>
              <a:t>informācijas</a:t>
            </a:r>
            <a:r>
              <a:rPr lang="en-US" dirty="0"/>
              <a:t> </a:t>
            </a:r>
            <a:r>
              <a:rPr lang="en-US" dirty="0" err="1"/>
              <a:t>avotu</a:t>
            </a:r>
            <a:endParaRPr lang="en-US" dirty="0"/>
          </a:p>
        </p:txBody>
      </p:sp>
      <p:sp>
        <p:nvSpPr>
          <p:cNvPr id="3" name="Slide Number Placeholder 2">
            <a:extLst>
              <a:ext uri="{FF2B5EF4-FFF2-40B4-BE49-F238E27FC236}">
                <a16:creationId xmlns:a16="http://schemas.microsoft.com/office/drawing/2014/main" id="{AFBA0D81-BE8A-32F6-5B88-A895EC34BB61}"/>
              </a:ext>
            </a:extLst>
          </p:cNvPr>
          <p:cNvSpPr>
            <a:spLocks noGrp="1"/>
          </p:cNvSpPr>
          <p:nvPr>
            <p:ph type="sldNum" sz="quarter" idx="10"/>
          </p:nvPr>
        </p:nvSpPr>
        <p:spPr/>
        <p:txBody>
          <a:bodyPr/>
          <a:lstStyle/>
          <a:p>
            <a:fld id="{B5156DEF-1DFE-4D55-BC15-2084274D68EC}" type="slidenum">
              <a:rPr lang="en-GB" smtClean="0"/>
              <a:pPr/>
              <a:t>131</a:t>
            </a:fld>
            <a:endParaRPr lang="en-GB"/>
          </a:p>
        </p:txBody>
      </p:sp>
      <p:sp>
        <p:nvSpPr>
          <p:cNvPr id="4" name="TextBox 3">
            <a:extLst>
              <a:ext uri="{FF2B5EF4-FFF2-40B4-BE49-F238E27FC236}">
                <a16:creationId xmlns:a16="http://schemas.microsoft.com/office/drawing/2014/main" id="{B5B717E4-71E2-F47D-1872-AFA4C113181B}"/>
              </a:ext>
            </a:extLst>
          </p:cNvPr>
          <p:cNvSpPr txBox="1"/>
          <p:nvPr/>
        </p:nvSpPr>
        <p:spPr>
          <a:xfrm>
            <a:off x="2421923" y="927146"/>
            <a:ext cx="9397173" cy="461665"/>
          </a:xfrm>
          <a:prstGeom prst="rect">
            <a:avLst/>
          </a:prstGeom>
          <a:noFill/>
        </p:spPr>
        <p:txBody>
          <a:bodyPr vert="horz" wrap="square" rtlCol="0" anchor="t">
            <a:spAutoFit/>
          </a:bodyPr>
          <a:lstStyle/>
          <a:p>
            <a:r>
              <a:rPr lang="en-US" sz="1200" dirty="0" err="1">
                <a:solidFill>
                  <a:srgbClr val="808080"/>
                </a:solidFill>
              </a:rPr>
              <a:t>Sabiedriskais</a:t>
            </a:r>
            <a:r>
              <a:rPr lang="en-US" sz="1200" dirty="0">
                <a:solidFill>
                  <a:srgbClr val="808080"/>
                </a:solidFill>
              </a:rPr>
              <a:t> </a:t>
            </a:r>
            <a:r>
              <a:rPr lang="en-US" sz="1200" dirty="0" err="1">
                <a:solidFill>
                  <a:srgbClr val="808080"/>
                </a:solidFill>
              </a:rPr>
              <a:t>medijs</a:t>
            </a:r>
            <a:r>
              <a:rPr lang="en-US" sz="1200" dirty="0">
                <a:solidFill>
                  <a:srgbClr val="808080"/>
                </a:solidFill>
              </a:rPr>
              <a:t> </a:t>
            </a:r>
            <a:r>
              <a:rPr lang="en-US" sz="1200" dirty="0" err="1">
                <a:solidFill>
                  <a:srgbClr val="808080"/>
                </a:solidFill>
              </a:rPr>
              <a:t>ir</a:t>
            </a:r>
            <a:r>
              <a:rPr lang="en-US" sz="1200" dirty="0">
                <a:solidFill>
                  <a:srgbClr val="808080"/>
                </a:solidFill>
              </a:rPr>
              <a:t> propagandas </a:t>
            </a:r>
            <a:r>
              <a:rPr lang="en-US" sz="1200" dirty="0" err="1">
                <a:solidFill>
                  <a:srgbClr val="808080"/>
                </a:solidFill>
              </a:rPr>
              <a:t>medijs</a:t>
            </a:r>
            <a:r>
              <a:rPr lang="en-US" sz="1200" dirty="0">
                <a:solidFill>
                  <a:srgbClr val="808080"/>
                </a:solidFill>
              </a:rPr>
              <a:t>, melo, </a:t>
            </a:r>
            <a:r>
              <a:rPr lang="en-US" sz="1200" dirty="0" err="1">
                <a:solidFill>
                  <a:srgbClr val="808080"/>
                </a:solidFill>
              </a:rPr>
              <a:t>apzināti</a:t>
            </a:r>
            <a:r>
              <a:rPr lang="en-US" sz="1200" dirty="0">
                <a:solidFill>
                  <a:srgbClr val="808080"/>
                </a:solidFill>
              </a:rPr>
              <a:t> </a:t>
            </a:r>
            <a:r>
              <a:rPr lang="en-US" sz="1200" dirty="0" err="1">
                <a:solidFill>
                  <a:srgbClr val="808080"/>
                </a:solidFill>
              </a:rPr>
              <a:t>manipulē</a:t>
            </a:r>
            <a:r>
              <a:rPr lang="en-US" sz="1200" dirty="0">
                <a:solidFill>
                  <a:srgbClr val="808080"/>
                </a:solidFill>
              </a:rPr>
              <a:t> </a:t>
            </a:r>
            <a:r>
              <a:rPr lang="en-US" sz="1200" dirty="0" err="1">
                <a:solidFill>
                  <a:srgbClr val="808080"/>
                </a:solidFill>
              </a:rPr>
              <a:t>ar</a:t>
            </a:r>
            <a:r>
              <a:rPr lang="en-US" sz="1200" dirty="0">
                <a:solidFill>
                  <a:srgbClr val="808080"/>
                </a:solidFill>
              </a:rPr>
              <a:t> </a:t>
            </a:r>
            <a:r>
              <a:rPr lang="en-US" sz="1200" dirty="0" err="1">
                <a:solidFill>
                  <a:srgbClr val="808080"/>
                </a:solidFill>
              </a:rPr>
              <a:t>sabiedrību</a:t>
            </a:r>
            <a:r>
              <a:rPr lang="en-US" sz="1200" dirty="0">
                <a:solidFill>
                  <a:srgbClr val="808080"/>
                </a:solidFill>
              </a:rPr>
              <a:t> | </a:t>
            </a:r>
            <a:r>
              <a:rPr lang="en-US" sz="1200" dirty="0" err="1">
                <a:solidFill>
                  <a:srgbClr val="808080"/>
                </a:solidFill>
              </a:rPr>
              <a:t>Sabiedriskais</a:t>
            </a:r>
            <a:r>
              <a:rPr lang="en-US" sz="1200" dirty="0">
                <a:solidFill>
                  <a:srgbClr val="808080"/>
                </a:solidFill>
              </a:rPr>
              <a:t> </a:t>
            </a:r>
            <a:r>
              <a:rPr lang="en-US" sz="1200" dirty="0" err="1">
                <a:solidFill>
                  <a:srgbClr val="808080"/>
                </a:solidFill>
              </a:rPr>
              <a:t>medijs</a:t>
            </a:r>
            <a:r>
              <a:rPr lang="en-US" sz="1200" dirty="0">
                <a:solidFill>
                  <a:srgbClr val="808080"/>
                </a:solidFill>
              </a:rPr>
              <a:t> </a:t>
            </a:r>
            <a:r>
              <a:rPr lang="en-US" sz="1200" dirty="0" err="1">
                <a:solidFill>
                  <a:srgbClr val="808080"/>
                </a:solidFill>
              </a:rPr>
              <a:t>ir</a:t>
            </a:r>
            <a:r>
              <a:rPr lang="en-US" sz="1200" dirty="0">
                <a:solidFill>
                  <a:srgbClr val="808080"/>
                </a:solidFill>
              </a:rPr>
              <a:t> </a:t>
            </a:r>
            <a:r>
              <a:rPr lang="en-US" sz="1200" dirty="0" err="1">
                <a:solidFill>
                  <a:srgbClr val="808080"/>
                </a:solidFill>
              </a:rPr>
              <a:t>objektīvs</a:t>
            </a:r>
            <a:r>
              <a:rPr lang="en-US" sz="1200" dirty="0">
                <a:solidFill>
                  <a:srgbClr val="808080"/>
                </a:solidFill>
              </a:rPr>
              <a:t>, </a:t>
            </a:r>
            <a:r>
              <a:rPr lang="en-US" sz="1200" dirty="0" err="1">
                <a:solidFill>
                  <a:srgbClr val="808080"/>
                </a:solidFill>
              </a:rPr>
              <a:t>sniedz</a:t>
            </a:r>
            <a:r>
              <a:rPr lang="en-US" sz="1200" dirty="0">
                <a:solidFill>
                  <a:srgbClr val="808080"/>
                </a:solidFill>
              </a:rPr>
              <a:t> </a:t>
            </a:r>
            <a:r>
              <a:rPr lang="en-US" sz="1200" dirty="0" err="1">
                <a:solidFill>
                  <a:srgbClr val="808080"/>
                </a:solidFill>
              </a:rPr>
              <a:t>plašu</a:t>
            </a:r>
            <a:r>
              <a:rPr lang="en-US" sz="1200" dirty="0">
                <a:solidFill>
                  <a:srgbClr val="808080"/>
                </a:solidFill>
              </a:rPr>
              <a:t> un </a:t>
            </a:r>
            <a:r>
              <a:rPr lang="en-US" sz="1200" dirty="0" err="1">
                <a:solidFill>
                  <a:srgbClr val="808080"/>
                </a:solidFill>
              </a:rPr>
              <a:t>daudzpusīgu</a:t>
            </a:r>
            <a:r>
              <a:rPr lang="en-US" sz="1200" dirty="0">
                <a:solidFill>
                  <a:srgbClr val="808080"/>
                </a:solidFill>
              </a:rPr>
              <a:t> </a:t>
            </a:r>
            <a:r>
              <a:rPr lang="en-US" sz="1200" dirty="0" err="1">
                <a:solidFill>
                  <a:srgbClr val="808080"/>
                </a:solidFill>
              </a:rPr>
              <a:t>informāciju</a:t>
            </a:r>
            <a:r>
              <a:rPr lang="en-US" sz="1200" dirty="0">
                <a:solidFill>
                  <a:srgbClr val="808080"/>
                </a:solidFill>
              </a:rPr>
              <a:t>, lai </a:t>
            </a:r>
            <a:r>
              <a:rPr lang="en-US" sz="1200" dirty="0" err="1">
                <a:solidFill>
                  <a:srgbClr val="808080"/>
                </a:solidFill>
              </a:rPr>
              <a:t>katrs</a:t>
            </a:r>
            <a:r>
              <a:rPr lang="en-US" sz="1200" dirty="0">
                <a:solidFill>
                  <a:srgbClr val="808080"/>
                </a:solidFill>
              </a:rPr>
              <a:t> pats var </a:t>
            </a:r>
            <a:r>
              <a:rPr lang="en-US" sz="1200" dirty="0" err="1">
                <a:solidFill>
                  <a:srgbClr val="808080"/>
                </a:solidFill>
              </a:rPr>
              <a:t>noformulēt</a:t>
            </a:r>
            <a:r>
              <a:rPr lang="en-US" sz="1200" dirty="0">
                <a:solidFill>
                  <a:srgbClr val="808080"/>
                </a:solidFill>
              </a:rPr>
              <a:t> </a:t>
            </a:r>
            <a:r>
              <a:rPr lang="en-US" sz="1200" dirty="0" err="1">
                <a:solidFill>
                  <a:srgbClr val="808080"/>
                </a:solidFill>
              </a:rPr>
              <a:t>savu</a:t>
            </a:r>
            <a:r>
              <a:rPr lang="en-US" sz="1200" dirty="0">
                <a:solidFill>
                  <a:srgbClr val="808080"/>
                </a:solidFill>
              </a:rPr>
              <a:t> </a:t>
            </a:r>
            <a:r>
              <a:rPr lang="en-US" sz="1200" dirty="0" err="1">
                <a:solidFill>
                  <a:srgbClr val="808080"/>
                </a:solidFill>
              </a:rPr>
              <a:t>attieksmi</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B8B84E13-B29E-B098-03F6-27CE0CA9E2D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DC54F072-0C6D-4D32-F707-5989215260E4}"/>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262197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F4D62-A319-16D2-FD9F-B9ADE09AB31B}"/>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uzskatu</a:t>
            </a:r>
            <a:r>
              <a:rPr lang="en-US" dirty="0"/>
              <a:t> par to, </a:t>
            </a:r>
            <a:r>
              <a:rPr lang="en-US" dirty="0" err="1"/>
              <a:t>kādas</a:t>
            </a:r>
            <a:r>
              <a:rPr lang="en-US" dirty="0"/>
              <a:t> </a:t>
            </a:r>
            <a:r>
              <a:rPr lang="en-US" dirty="0" err="1"/>
              <a:t>idejas</a:t>
            </a:r>
            <a:r>
              <a:rPr lang="en-US" dirty="0"/>
              <a:t> </a:t>
            </a:r>
            <a:r>
              <a:rPr lang="en-US" dirty="0" err="1"/>
              <a:t>tas</a:t>
            </a:r>
            <a:r>
              <a:rPr lang="en-US" dirty="0"/>
              <a:t> </a:t>
            </a:r>
            <a:r>
              <a:rPr lang="en-US" dirty="0" err="1"/>
              <a:t>pauž</a:t>
            </a:r>
            <a:endParaRPr lang="en-US" dirty="0"/>
          </a:p>
        </p:txBody>
      </p:sp>
      <p:sp>
        <p:nvSpPr>
          <p:cNvPr id="3" name="Slide Number Placeholder 2">
            <a:extLst>
              <a:ext uri="{FF2B5EF4-FFF2-40B4-BE49-F238E27FC236}">
                <a16:creationId xmlns:a16="http://schemas.microsoft.com/office/drawing/2014/main" id="{93A08209-42AC-1A8B-4397-4DFA168B0616}"/>
              </a:ext>
            </a:extLst>
          </p:cNvPr>
          <p:cNvSpPr>
            <a:spLocks noGrp="1"/>
          </p:cNvSpPr>
          <p:nvPr>
            <p:ph type="sldNum" sz="quarter" idx="10"/>
          </p:nvPr>
        </p:nvSpPr>
        <p:spPr/>
        <p:txBody>
          <a:bodyPr/>
          <a:lstStyle/>
          <a:p>
            <a:fld id="{B5156DEF-1DFE-4D55-BC15-2084274D68EC}" type="slidenum">
              <a:rPr lang="en-GB" smtClean="0"/>
              <a:pPr/>
              <a:t>132</a:t>
            </a:fld>
            <a:endParaRPr lang="en-GB"/>
          </a:p>
        </p:txBody>
      </p:sp>
      <p:sp>
        <p:nvSpPr>
          <p:cNvPr id="4" name="TextBox 3">
            <a:extLst>
              <a:ext uri="{FF2B5EF4-FFF2-40B4-BE49-F238E27FC236}">
                <a16:creationId xmlns:a16="http://schemas.microsoft.com/office/drawing/2014/main" id="{8732D054-5E4A-2A90-247A-B8BB9C5C0EDE}"/>
              </a:ext>
            </a:extLst>
          </p:cNvPr>
          <p:cNvSpPr txBox="1"/>
          <p:nvPr/>
        </p:nvSpPr>
        <p:spPr>
          <a:xfrm>
            <a:off x="2026507" y="1075431"/>
            <a:ext cx="5941993" cy="276999"/>
          </a:xfrm>
          <a:prstGeom prst="rect">
            <a:avLst/>
          </a:prstGeom>
          <a:noFill/>
        </p:spPr>
        <p:txBody>
          <a:bodyPr vert="horz" wrap="square" rtlCol="0" anchor="t">
            <a:spAutoFit/>
          </a:bodyPr>
          <a:lstStyle/>
          <a:p>
            <a:r>
              <a:rPr lang="en-US" sz="1200" dirty="0" err="1">
                <a:solidFill>
                  <a:srgbClr val="808080"/>
                </a:solidFill>
              </a:rPr>
              <a:t>Sabiedriskais</a:t>
            </a:r>
            <a:r>
              <a:rPr lang="en-US" sz="1200" dirty="0">
                <a:solidFill>
                  <a:srgbClr val="808080"/>
                </a:solidFill>
              </a:rPr>
              <a:t> </a:t>
            </a:r>
            <a:r>
              <a:rPr lang="en-US" sz="1200" dirty="0" err="1">
                <a:solidFill>
                  <a:srgbClr val="808080"/>
                </a:solidFill>
              </a:rPr>
              <a:t>medijs</a:t>
            </a:r>
            <a:r>
              <a:rPr lang="en-US" sz="1200" dirty="0">
                <a:solidFill>
                  <a:srgbClr val="808080"/>
                </a:solidFill>
              </a:rPr>
              <a:t> </a:t>
            </a:r>
            <a:r>
              <a:rPr lang="en-US" sz="1200" dirty="0" err="1">
                <a:solidFill>
                  <a:srgbClr val="808080"/>
                </a:solidFill>
              </a:rPr>
              <a:t>nepārstāv</a:t>
            </a:r>
            <a:r>
              <a:rPr lang="en-US" sz="1200" dirty="0">
                <a:solidFill>
                  <a:srgbClr val="808080"/>
                </a:solidFill>
              </a:rPr>
              <a:t> </a:t>
            </a:r>
            <a:r>
              <a:rPr lang="en-US" sz="1200" dirty="0" err="1">
                <a:solidFill>
                  <a:srgbClr val="808080"/>
                </a:solidFill>
              </a:rPr>
              <a:t>Latvijas</a:t>
            </a:r>
            <a:r>
              <a:rPr lang="en-US" sz="1200" dirty="0">
                <a:solidFill>
                  <a:srgbClr val="808080"/>
                </a:solidFill>
              </a:rPr>
              <a:t> </a:t>
            </a:r>
            <a:r>
              <a:rPr lang="en-US" sz="1200" dirty="0" err="1">
                <a:solidFill>
                  <a:srgbClr val="808080"/>
                </a:solidFill>
              </a:rPr>
              <a:t>valsts</a:t>
            </a:r>
            <a:r>
              <a:rPr lang="en-US" sz="1200" dirty="0">
                <a:solidFill>
                  <a:srgbClr val="808080"/>
                </a:solidFill>
              </a:rPr>
              <a:t> </a:t>
            </a:r>
            <a:r>
              <a:rPr lang="en-US" sz="1200" dirty="0" err="1">
                <a:solidFill>
                  <a:srgbClr val="808080"/>
                </a:solidFill>
              </a:rPr>
              <a:t>pozīciju</a:t>
            </a:r>
            <a:r>
              <a:rPr lang="en-US" sz="1200" dirty="0">
                <a:solidFill>
                  <a:srgbClr val="808080"/>
                </a:solidFill>
              </a:rPr>
              <a:t>, </a:t>
            </a:r>
            <a:r>
              <a:rPr lang="en-US" sz="1200" dirty="0" err="1">
                <a:solidFill>
                  <a:srgbClr val="808080"/>
                </a:solidFill>
              </a:rPr>
              <a:t>pauž</a:t>
            </a:r>
            <a:r>
              <a:rPr lang="en-US" sz="1200" dirty="0">
                <a:solidFill>
                  <a:srgbClr val="808080"/>
                </a:solidFill>
              </a:rPr>
              <a:t> </a:t>
            </a:r>
            <a:r>
              <a:rPr lang="en-US" sz="1200" dirty="0" err="1">
                <a:solidFill>
                  <a:srgbClr val="808080"/>
                </a:solidFill>
              </a:rPr>
              <a:t>pretvalstiskas</a:t>
            </a:r>
            <a:r>
              <a:rPr lang="en-US" sz="1200" dirty="0">
                <a:solidFill>
                  <a:srgbClr val="808080"/>
                </a:solidFill>
              </a:rPr>
              <a:t> </a:t>
            </a:r>
            <a:r>
              <a:rPr lang="en-US" sz="1200" dirty="0" err="1">
                <a:solidFill>
                  <a:srgbClr val="808080"/>
                </a:solidFill>
              </a:rPr>
              <a:t>idejas</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BFFC294B-D3D4-441F-44B8-8A3DB4B1C09B}"/>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319E9F94-5E81-76C3-9377-41B6810812A6}"/>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41684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DE89-BA89-9D94-4077-B3B0F7C6B6DF}"/>
              </a:ext>
            </a:extLst>
          </p:cNvPr>
          <p:cNvSpPr>
            <a:spLocks noGrp="1"/>
          </p:cNvSpPr>
          <p:nvPr>
            <p:ph type="title"/>
          </p:nvPr>
        </p:nvSpPr>
        <p:spPr/>
        <p:txBody>
          <a:bodyPr/>
          <a:lstStyle/>
          <a:p>
            <a:r>
              <a:rPr lang="en-US"/>
              <a:t>SM nepieciešamības iemeslu saistība ar uzskatu par tā lietderību</a:t>
            </a:r>
          </a:p>
        </p:txBody>
      </p:sp>
      <p:sp>
        <p:nvSpPr>
          <p:cNvPr id="3" name="Slide Number Placeholder 2">
            <a:extLst>
              <a:ext uri="{FF2B5EF4-FFF2-40B4-BE49-F238E27FC236}">
                <a16:creationId xmlns:a16="http://schemas.microsoft.com/office/drawing/2014/main" id="{6A5597A0-F857-FA9B-68E8-C522196AB88B}"/>
              </a:ext>
            </a:extLst>
          </p:cNvPr>
          <p:cNvSpPr>
            <a:spLocks noGrp="1"/>
          </p:cNvSpPr>
          <p:nvPr>
            <p:ph type="sldNum" sz="quarter" idx="10"/>
          </p:nvPr>
        </p:nvSpPr>
        <p:spPr/>
        <p:txBody>
          <a:bodyPr/>
          <a:lstStyle/>
          <a:p>
            <a:fld id="{B5156DEF-1DFE-4D55-BC15-2084274D68EC}" type="slidenum">
              <a:rPr lang="en-GB" smtClean="0"/>
              <a:pPr/>
              <a:t>133</a:t>
            </a:fld>
            <a:endParaRPr lang="en-GB"/>
          </a:p>
        </p:txBody>
      </p:sp>
      <p:sp>
        <p:nvSpPr>
          <p:cNvPr id="4" name="TextBox 3">
            <a:extLst>
              <a:ext uri="{FF2B5EF4-FFF2-40B4-BE49-F238E27FC236}">
                <a16:creationId xmlns:a16="http://schemas.microsoft.com/office/drawing/2014/main" id="{A4600BE8-5821-6CE5-DFE8-CB5DE6984C29}"/>
              </a:ext>
            </a:extLst>
          </p:cNvPr>
          <p:cNvSpPr txBox="1"/>
          <p:nvPr/>
        </p:nvSpPr>
        <p:spPr>
          <a:xfrm>
            <a:off x="666001" y="1026002"/>
            <a:ext cx="10393296" cy="276999"/>
          </a:xfrm>
          <a:prstGeom prst="rect">
            <a:avLst/>
          </a:prstGeom>
          <a:noFill/>
        </p:spPr>
        <p:txBody>
          <a:bodyPr vert="horz" wrap="square" rtlCol="0" anchor="t">
            <a:spAutoFit/>
          </a:bodyPr>
          <a:lstStyle/>
          <a:p>
            <a:r>
              <a:rPr lang="en-US" sz="1200" dirty="0" err="1">
                <a:solidFill>
                  <a:srgbClr val="808080"/>
                </a:solidFill>
              </a:rPr>
              <a:t>Latvijā</a:t>
            </a:r>
            <a:r>
              <a:rPr lang="en-US" sz="1200" dirty="0">
                <a:solidFill>
                  <a:srgbClr val="808080"/>
                </a:solidFill>
              </a:rPr>
              <a:t> nav </a:t>
            </a:r>
            <a:r>
              <a:rPr lang="en-US" sz="1200" dirty="0" err="1">
                <a:solidFill>
                  <a:srgbClr val="808080"/>
                </a:solidFill>
              </a:rPr>
              <a:t>nepieciešams</a:t>
            </a:r>
            <a:r>
              <a:rPr lang="en-US" sz="1200" dirty="0">
                <a:solidFill>
                  <a:srgbClr val="808080"/>
                </a:solidFill>
              </a:rPr>
              <a:t> </a:t>
            </a:r>
            <a:r>
              <a:rPr lang="en-US" sz="1200" dirty="0" err="1">
                <a:solidFill>
                  <a:srgbClr val="808080"/>
                </a:solidFill>
              </a:rPr>
              <a:t>sabiedriskais</a:t>
            </a:r>
            <a:r>
              <a:rPr lang="en-US" sz="1200" dirty="0">
                <a:solidFill>
                  <a:srgbClr val="808080"/>
                </a:solidFill>
              </a:rPr>
              <a:t> </a:t>
            </a:r>
            <a:r>
              <a:rPr lang="en-US" sz="1200" dirty="0" err="1">
                <a:solidFill>
                  <a:srgbClr val="808080"/>
                </a:solidFill>
              </a:rPr>
              <a:t>medijs</a:t>
            </a:r>
            <a:r>
              <a:rPr lang="en-US" sz="1200" dirty="0">
                <a:solidFill>
                  <a:srgbClr val="808080"/>
                </a:solidFill>
              </a:rPr>
              <a:t>, </a:t>
            </a:r>
            <a:r>
              <a:rPr lang="en-US" sz="1200" dirty="0" err="1">
                <a:solidFill>
                  <a:srgbClr val="808080"/>
                </a:solidFill>
              </a:rPr>
              <a:t>visu</a:t>
            </a:r>
            <a:r>
              <a:rPr lang="en-US" sz="1200" dirty="0">
                <a:solidFill>
                  <a:srgbClr val="808080"/>
                </a:solidFill>
              </a:rPr>
              <a:t> </a:t>
            </a:r>
            <a:r>
              <a:rPr lang="en-US" sz="1200" dirty="0" err="1">
                <a:solidFill>
                  <a:srgbClr val="808080"/>
                </a:solidFill>
              </a:rPr>
              <a:t>nepieciešamo</a:t>
            </a:r>
            <a:r>
              <a:rPr lang="en-US" sz="1200" dirty="0">
                <a:solidFill>
                  <a:srgbClr val="808080"/>
                </a:solidFill>
              </a:rPr>
              <a:t> </a:t>
            </a:r>
            <a:r>
              <a:rPr lang="en-US" sz="1200" dirty="0" err="1">
                <a:solidFill>
                  <a:srgbClr val="808080"/>
                </a:solidFill>
              </a:rPr>
              <a:t>informāciju</a:t>
            </a:r>
            <a:r>
              <a:rPr lang="en-US" sz="1200" dirty="0">
                <a:solidFill>
                  <a:srgbClr val="808080"/>
                </a:solidFill>
              </a:rPr>
              <a:t> var </a:t>
            </a:r>
            <a:r>
              <a:rPr lang="en-US" sz="1200" dirty="0" err="1">
                <a:solidFill>
                  <a:srgbClr val="808080"/>
                </a:solidFill>
              </a:rPr>
              <a:t>iegūt</a:t>
            </a:r>
            <a:r>
              <a:rPr lang="en-US" sz="1200" dirty="0">
                <a:solidFill>
                  <a:srgbClr val="808080"/>
                </a:solidFill>
              </a:rPr>
              <a:t> no </a:t>
            </a:r>
            <a:r>
              <a:rPr lang="en-US" sz="1200" dirty="0" err="1">
                <a:solidFill>
                  <a:srgbClr val="808080"/>
                </a:solidFill>
              </a:rPr>
              <a:t>komercmedijiem</a:t>
            </a:r>
            <a:r>
              <a:rPr lang="en-US" sz="1200" dirty="0">
                <a:solidFill>
                  <a:srgbClr val="808080"/>
                </a:solidFill>
              </a:rPr>
              <a:t> un </a:t>
            </a:r>
            <a:r>
              <a:rPr lang="en-US" sz="1200" dirty="0" err="1">
                <a:solidFill>
                  <a:srgbClr val="808080"/>
                </a:solidFill>
              </a:rPr>
              <a:t>sociālajiem</a:t>
            </a:r>
            <a:r>
              <a:rPr lang="en-US" sz="1200" dirty="0">
                <a:solidFill>
                  <a:srgbClr val="808080"/>
                </a:solidFill>
              </a:rPr>
              <a:t> </a:t>
            </a:r>
            <a:r>
              <a:rPr lang="en-US" sz="1200" dirty="0" err="1">
                <a:solidFill>
                  <a:srgbClr val="808080"/>
                </a:solidFill>
              </a:rPr>
              <a:t>tīkliem</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1E05F881-9582-6D88-9C5A-5419CEEF9AA9}"/>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CA2A182F-0B68-78EE-5B45-22046146BA43}"/>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68603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CA2F1-CBC4-3066-6083-024716175A33}"/>
              </a:ext>
            </a:extLst>
          </p:cNvPr>
          <p:cNvSpPr>
            <a:spLocks noGrp="1"/>
          </p:cNvSpPr>
          <p:nvPr>
            <p:ph type="title"/>
          </p:nvPr>
        </p:nvSpPr>
        <p:spPr/>
        <p:txBody>
          <a:bodyPr/>
          <a:lstStyle/>
          <a:p>
            <a:r>
              <a:rPr lang="pt-BR" dirty="0"/>
              <a:t>SM nepieciešamības iemeslu saistība ar uzskatu par t</a:t>
            </a:r>
            <a:r>
              <a:rPr lang="lv-LV" dirty="0"/>
              <a:t>ā vajadzību</a:t>
            </a:r>
            <a:endParaRPr lang="en-US" dirty="0"/>
          </a:p>
        </p:txBody>
      </p:sp>
      <p:sp>
        <p:nvSpPr>
          <p:cNvPr id="3" name="Slide Number Placeholder 2">
            <a:extLst>
              <a:ext uri="{FF2B5EF4-FFF2-40B4-BE49-F238E27FC236}">
                <a16:creationId xmlns:a16="http://schemas.microsoft.com/office/drawing/2014/main" id="{FDE278D4-CA7C-4969-FEE1-BAAEE771523A}"/>
              </a:ext>
            </a:extLst>
          </p:cNvPr>
          <p:cNvSpPr>
            <a:spLocks noGrp="1"/>
          </p:cNvSpPr>
          <p:nvPr>
            <p:ph type="sldNum" sz="quarter" idx="10"/>
          </p:nvPr>
        </p:nvSpPr>
        <p:spPr/>
        <p:txBody>
          <a:bodyPr/>
          <a:lstStyle/>
          <a:p>
            <a:fld id="{B5156DEF-1DFE-4D55-BC15-2084274D68EC}" type="slidenum">
              <a:rPr lang="en-GB" smtClean="0"/>
              <a:pPr/>
              <a:t>134</a:t>
            </a:fld>
            <a:endParaRPr lang="en-GB"/>
          </a:p>
        </p:txBody>
      </p:sp>
      <p:sp>
        <p:nvSpPr>
          <p:cNvPr id="4" name="TextBox 3">
            <a:extLst>
              <a:ext uri="{FF2B5EF4-FFF2-40B4-BE49-F238E27FC236}">
                <a16:creationId xmlns:a16="http://schemas.microsoft.com/office/drawing/2014/main" id="{B28509C2-86C2-E7D6-6239-76E3BB751AD1}"/>
              </a:ext>
            </a:extLst>
          </p:cNvPr>
          <p:cNvSpPr txBox="1"/>
          <p:nvPr/>
        </p:nvSpPr>
        <p:spPr>
          <a:xfrm>
            <a:off x="666001" y="1026002"/>
            <a:ext cx="7302500" cy="276999"/>
          </a:xfrm>
          <a:prstGeom prst="rect">
            <a:avLst/>
          </a:prstGeom>
          <a:noFill/>
        </p:spPr>
        <p:txBody>
          <a:bodyPr vert="horz" rtlCol="0" anchor="t">
            <a:spAutoFit/>
          </a:bodyPr>
          <a:lstStyle/>
          <a:p>
            <a:r>
              <a:rPr lang="en-US" sz="1200">
                <a:solidFill>
                  <a:srgbClr val="808080"/>
                </a:solidFill>
              </a:rPr>
              <a:t>Latvijā ir nepieciešams valsts medijs nevis sabiedriskais medijs</a:t>
            </a:r>
          </a:p>
        </p:txBody>
      </p:sp>
      <p:graphicFrame>
        <p:nvGraphicFramePr>
          <p:cNvPr id="5" name="Chart 4">
            <a:extLst>
              <a:ext uri="{FF2B5EF4-FFF2-40B4-BE49-F238E27FC236}">
                <a16:creationId xmlns:a16="http://schemas.microsoft.com/office/drawing/2014/main" id="{85C5F2DD-33DC-98D4-795B-3A6DB07B2F29}"/>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62A06AE2-66BC-466B-6404-1C1FC0962B7C}"/>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68919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EA346-C91C-7AAD-9318-620C60E44F2E}"/>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uzskatu</a:t>
            </a:r>
            <a:r>
              <a:rPr lang="en-US" dirty="0"/>
              <a:t> par </a:t>
            </a:r>
            <a:r>
              <a:rPr lang="en-US" dirty="0" err="1"/>
              <a:t>tā</a:t>
            </a:r>
            <a:r>
              <a:rPr lang="lv-LV" dirty="0"/>
              <a:t> rīcību</a:t>
            </a:r>
            <a:endParaRPr lang="en-US" dirty="0"/>
          </a:p>
        </p:txBody>
      </p:sp>
      <p:sp>
        <p:nvSpPr>
          <p:cNvPr id="3" name="Slide Number Placeholder 2">
            <a:extLst>
              <a:ext uri="{FF2B5EF4-FFF2-40B4-BE49-F238E27FC236}">
                <a16:creationId xmlns:a16="http://schemas.microsoft.com/office/drawing/2014/main" id="{7FA6215B-790D-2933-0884-85CD254C816E}"/>
              </a:ext>
            </a:extLst>
          </p:cNvPr>
          <p:cNvSpPr>
            <a:spLocks noGrp="1"/>
          </p:cNvSpPr>
          <p:nvPr>
            <p:ph type="sldNum" sz="quarter" idx="10"/>
          </p:nvPr>
        </p:nvSpPr>
        <p:spPr/>
        <p:txBody>
          <a:bodyPr/>
          <a:lstStyle/>
          <a:p>
            <a:fld id="{B5156DEF-1DFE-4D55-BC15-2084274D68EC}" type="slidenum">
              <a:rPr lang="en-GB" smtClean="0"/>
              <a:pPr/>
              <a:t>135</a:t>
            </a:fld>
            <a:endParaRPr lang="en-GB"/>
          </a:p>
        </p:txBody>
      </p:sp>
      <p:sp>
        <p:nvSpPr>
          <p:cNvPr id="4" name="TextBox 3">
            <a:extLst>
              <a:ext uri="{FF2B5EF4-FFF2-40B4-BE49-F238E27FC236}">
                <a16:creationId xmlns:a16="http://schemas.microsoft.com/office/drawing/2014/main" id="{AAF3F9B9-D67E-5DF0-EE81-4BEE202EAF58}"/>
              </a:ext>
            </a:extLst>
          </p:cNvPr>
          <p:cNvSpPr txBox="1"/>
          <p:nvPr/>
        </p:nvSpPr>
        <p:spPr>
          <a:xfrm>
            <a:off x="666001" y="1026002"/>
            <a:ext cx="7302500" cy="276999"/>
          </a:xfrm>
          <a:prstGeom prst="rect">
            <a:avLst/>
          </a:prstGeom>
          <a:noFill/>
        </p:spPr>
        <p:txBody>
          <a:bodyPr vert="horz" rtlCol="0" anchor="t">
            <a:spAutoFit/>
          </a:bodyPr>
          <a:lstStyle/>
          <a:p>
            <a:r>
              <a:rPr lang="en-US" sz="1200">
                <a:solidFill>
                  <a:srgbClr val="808080"/>
                </a:solidFill>
              </a:rPr>
              <a:t>Sabiedriskais medijs uzvedas kā politiskā partija</a:t>
            </a:r>
          </a:p>
        </p:txBody>
      </p:sp>
      <p:graphicFrame>
        <p:nvGraphicFramePr>
          <p:cNvPr id="5" name="Chart 4">
            <a:extLst>
              <a:ext uri="{FF2B5EF4-FFF2-40B4-BE49-F238E27FC236}">
                <a16:creationId xmlns:a16="http://schemas.microsoft.com/office/drawing/2014/main" id="{9E1A5585-61BC-E6A7-3D9E-6A719BE3D38B}"/>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3BFF351F-8E0A-1978-51C3-B1B6B95D9C40}"/>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50895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5B11-3616-47B7-A247-13621A9648C3}"/>
              </a:ext>
            </a:extLst>
          </p:cNvPr>
          <p:cNvSpPr>
            <a:spLocks noGrp="1"/>
          </p:cNvSpPr>
          <p:nvPr>
            <p:ph type="title"/>
          </p:nvPr>
        </p:nvSpPr>
        <p:spPr>
          <a:xfrm>
            <a:off x="516051" y="358411"/>
            <a:ext cx="11153096" cy="674229"/>
          </a:xfrm>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uzskatu</a:t>
            </a:r>
            <a:r>
              <a:rPr lang="en-US" dirty="0"/>
              <a:t> par </a:t>
            </a:r>
            <a:r>
              <a:rPr lang="en-US" dirty="0" err="1"/>
              <a:t>līdzdalības</a:t>
            </a:r>
            <a:r>
              <a:rPr lang="en-US" dirty="0"/>
              <a:t> un </a:t>
            </a:r>
            <a:r>
              <a:rPr lang="en-US" dirty="0" err="1"/>
              <a:t>atsauksmju</a:t>
            </a:r>
            <a:r>
              <a:rPr lang="en-US" dirty="0"/>
              <a:t> </a:t>
            </a:r>
            <a:r>
              <a:rPr lang="en-US" dirty="0" err="1"/>
              <a:t>ietekmi</a:t>
            </a:r>
            <a:endParaRPr lang="en-US" dirty="0"/>
          </a:p>
        </p:txBody>
      </p:sp>
      <p:sp>
        <p:nvSpPr>
          <p:cNvPr id="3" name="Slide Number Placeholder 2">
            <a:extLst>
              <a:ext uri="{FF2B5EF4-FFF2-40B4-BE49-F238E27FC236}">
                <a16:creationId xmlns:a16="http://schemas.microsoft.com/office/drawing/2014/main" id="{06E74D50-C57E-7A43-9F7D-8D1B62212045}"/>
              </a:ext>
            </a:extLst>
          </p:cNvPr>
          <p:cNvSpPr>
            <a:spLocks noGrp="1"/>
          </p:cNvSpPr>
          <p:nvPr>
            <p:ph type="sldNum" sz="quarter" idx="10"/>
          </p:nvPr>
        </p:nvSpPr>
        <p:spPr/>
        <p:txBody>
          <a:bodyPr/>
          <a:lstStyle/>
          <a:p>
            <a:fld id="{B5156DEF-1DFE-4D55-BC15-2084274D68EC}" type="slidenum">
              <a:rPr lang="en-GB" smtClean="0"/>
              <a:pPr/>
              <a:t>136</a:t>
            </a:fld>
            <a:endParaRPr lang="en-GB"/>
          </a:p>
        </p:txBody>
      </p:sp>
      <p:sp>
        <p:nvSpPr>
          <p:cNvPr id="4" name="TextBox 3">
            <a:extLst>
              <a:ext uri="{FF2B5EF4-FFF2-40B4-BE49-F238E27FC236}">
                <a16:creationId xmlns:a16="http://schemas.microsoft.com/office/drawing/2014/main" id="{8154F8F7-3FB1-A44C-86E5-743313E99490}"/>
              </a:ext>
            </a:extLst>
          </p:cNvPr>
          <p:cNvSpPr txBox="1"/>
          <p:nvPr/>
        </p:nvSpPr>
        <p:spPr>
          <a:xfrm>
            <a:off x="3855307" y="1028201"/>
            <a:ext cx="7542193" cy="276999"/>
          </a:xfrm>
          <a:prstGeom prst="rect">
            <a:avLst/>
          </a:prstGeom>
          <a:noFill/>
        </p:spPr>
        <p:txBody>
          <a:bodyPr vert="horz" wrap="square" rtlCol="0" anchor="t">
            <a:spAutoFit/>
          </a:bodyPr>
          <a:lstStyle/>
          <a:p>
            <a:r>
              <a:rPr lang="en-US" sz="1200" dirty="0" err="1">
                <a:solidFill>
                  <a:srgbClr val="808080"/>
                </a:solidFill>
              </a:rPr>
              <a:t>Sabiedriskam</a:t>
            </a:r>
            <a:r>
              <a:rPr lang="en-US" sz="1200" dirty="0">
                <a:solidFill>
                  <a:srgbClr val="808080"/>
                </a:solidFill>
              </a:rPr>
              <a:t> </a:t>
            </a:r>
            <a:r>
              <a:rPr lang="en-US" sz="1200" dirty="0" err="1">
                <a:solidFill>
                  <a:srgbClr val="808080"/>
                </a:solidFill>
              </a:rPr>
              <a:t>medijam</a:t>
            </a:r>
            <a:r>
              <a:rPr lang="en-US" sz="1200" dirty="0">
                <a:solidFill>
                  <a:srgbClr val="808080"/>
                </a:solidFill>
              </a:rPr>
              <a:t> nav </a:t>
            </a:r>
            <a:r>
              <a:rPr lang="en-US" sz="1200" dirty="0" err="1">
                <a:solidFill>
                  <a:srgbClr val="808080"/>
                </a:solidFill>
              </a:rPr>
              <a:t>vērts</a:t>
            </a:r>
            <a:r>
              <a:rPr lang="en-US" sz="1200" dirty="0">
                <a:solidFill>
                  <a:srgbClr val="808080"/>
                </a:solidFill>
              </a:rPr>
              <a:t> </a:t>
            </a:r>
            <a:r>
              <a:rPr lang="en-US" sz="1200" dirty="0" err="1">
                <a:solidFill>
                  <a:srgbClr val="808080"/>
                </a:solidFill>
              </a:rPr>
              <a:t>sniegt</a:t>
            </a:r>
            <a:r>
              <a:rPr lang="en-US" sz="1200" dirty="0">
                <a:solidFill>
                  <a:srgbClr val="808080"/>
                </a:solidFill>
              </a:rPr>
              <a:t> </a:t>
            </a:r>
            <a:r>
              <a:rPr lang="en-US" sz="1200" dirty="0" err="1">
                <a:solidFill>
                  <a:srgbClr val="808080"/>
                </a:solidFill>
              </a:rPr>
              <a:t>ieteikumus</a:t>
            </a:r>
            <a:r>
              <a:rPr lang="en-US" sz="1200" dirty="0">
                <a:solidFill>
                  <a:srgbClr val="808080"/>
                </a:solidFill>
              </a:rPr>
              <a:t> </a:t>
            </a:r>
            <a:r>
              <a:rPr lang="en-US" sz="1200" dirty="0" err="1">
                <a:solidFill>
                  <a:srgbClr val="808080"/>
                </a:solidFill>
              </a:rPr>
              <a:t>vai</a:t>
            </a:r>
            <a:r>
              <a:rPr lang="en-US" sz="1200" dirty="0">
                <a:solidFill>
                  <a:srgbClr val="808080"/>
                </a:solidFill>
              </a:rPr>
              <a:t> </a:t>
            </a:r>
            <a:r>
              <a:rPr lang="en-US" sz="1200" dirty="0" err="1">
                <a:solidFill>
                  <a:srgbClr val="808080"/>
                </a:solidFill>
              </a:rPr>
              <a:t>sūdzības</a:t>
            </a:r>
            <a:r>
              <a:rPr lang="en-US" sz="1200" dirty="0">
                <a:solidFill>
                  <a:srgbClr val="808080"/>
                </a:solidFill>
              </a:rPr>
              <a:t>, jo </a:t>
            </a:r>
            <a:r>
              <a:rPr lang="en-US" sz="1200" dirty="0" err="1">
                <a:solidFill>
                  <a:srgbClr val="808080"/>
                </a:solidFill>
              </a:rPr>
              <a:t>tāpat</a:t>
            </a:r>
            <a:r>
              <a:rPr lang="en-US" sz="1200" dirty="0">
                <a:solidFill>
                  <a:srgbClr val="808080"/>
                </a:solidFill>
              </a:rPr>
              <a:t> </a:t>
            </a:r>
            <a:r>
              <a:rPr lang="en-US" sz="1200" dirty="0" err="1">
                <a:solidFill>
                  <a:srgbClr val="808080"/>
                </a:solidFill>
              </a:rPr>
              <a:t>nekas</a:t>
            </a:r>
            <a:r>
              <a:rPr lang="en-US" sz="1200" dirty="0">
                <a:solidFill>
                  <a:srgbClr val="808080"/>
                </a:solidFill>
              </a:rPr>
              <a:t> </a:t>
            </a:r>
            <a:r>
              <a:rPr lang="en-US" sz="1200" dirty="0" err="1">
                <a:solidFill>
                  <a:srgbClr val="808080"/>
                </a:solidFill>
              </a:rPr>
              <a:t>nemainīsies</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80D1E16C-E23A-DE2B-B846-4A49D378BA32}"/>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5FD86EF7-8E08-2E9A-A7FE-789262198A4A}"/>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27637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091B2-36DB-94EF-6D7C-09574D877B92}"/>
              </a:ext>
            </a:extLst>
          </p:cNvPr>
          <p:cNvSpPr>
            <a:spLocks noGrp="1"/>
          </p:cNvSpPr>
          <p:nvPr>
            <p:ph type="title"/>
          </p:nvPr>
        </p:nvSpPr>
        <p:spPr/>
        <p:txBody>
          <a:bodyPr/>
          <a:lstStyle/>
          <a:p>
            <a:r>
              <a:rPr lang="lv-LV"/>
              <a:t>Priekšstatu par sabiedrisko mediju saistība ar ideoloģiju (1. daļa)</a:t>
            </a:r>
            <a:endParaRPr lang="en-US"/>
          </a:p>
        </p:txBody>
      </p:sp>
      <p:sp>
        <p:nvSpPr>
          <p:cNvPr id="3" name="Slide Number Placeholder 2">
            <a:extLst>
              <a:ext uri="{FF2B5EF4-FFF2-40B4-BE49-F238E27FC236}">
                <a16:creationId xmlns:a16="http://schemas.microsoft.com/office/drawing/2014/main" id="{D0EF7448-348F-5D8C-6282-A970EAAFD531}"/>
              </a:ext>
            </a:extLst>
          </p:cNvPr>
          <p:cNvSpPr>
            <a:spLocks noGrp="1"/>
          </p:cNvSpPr>
          <p:nvPr>
            <p:ph type="sldNum" sz="quarter" idx="10"/>
          </p:nvPr>
        </p:nvSpPr>
        <p:spPr/>
        <p:txBody>
          <a:bodyPr/>
          <a:lstStyle/>
          <a:p>
            <a:fld id="{B5156DEF-1DFE-4D55-BC15-2084274D68EC}" type="slidenum">
              <a:rPr lang="en-GB" smtClean="0"/>
              <a:pPr/>
              <a:t>137</a:t>
            </a:fld>
            <a:endParaRPr lang="en-GB"/>
          </a:p>
        </p:txBody>
      </p:sp>
      <p:graphicFrame>
        <p:nvGraphicFramePr>
          <p:cNvPr id="4" name="Chart 3">
            <a:extLst>
              <a:ext uri="{FF2B5EF4-FFF2-40B4-BE49-F238E27FC236}">
                <a16:creationId xmlns:a16="http://schemas.microsoft.com/office/drawing/2014/main" id="{68607C33-ED0E-B3C1-49B1-7E1859459023}"/>
              </a:ext>
            </a:extLst>
          </p:cNvPr>
          <p:cNvGraphicFramePr/>
          <p:nvPr/>
        </p:nvGraphicFramePr>
        <p:xfrm>
          <a:off x="383059" y="1260002"/>
          <a:ext cx="8106033"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3940FEE7-9757-3573-4DBE-5DE96A3E82AB}"/>
              </a:ext>
            </a:extLst>
          </p:cNvPr>
          <p:cNvGraphicFramePr/>
          <p:nvPr/>
        </p:nvGraphicFramePr>
        <p:xfrm>
          <a:off x="8402595" y="1260002"/>
          <a:ext cx="2922206"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31387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952A0-2FB4-CD5E-F528-0C1C6F253193}"/>
              </a:ext>
            </a:extLst>
          </p:cNvPr>
          <p:cNvSpPr>
            <a:spLocks noGrp="1"/>
          </p:cNvSpPr>
          <p:nvPr>
            <p:ph type="title"/>
          </p:nvPr>
        </p:nvSpPr>
        <p:spPr/>
        <p:txBody>
          <a:bodyPr/>
          <a:lstStyle/>
          <a:p>
            <a:r>
              <a:rPr lang="lv-LV"/>
              <a:t>Priekšstatu par sabiedrisko mediju saistība ar ideoloģiju (2. daļa)</a:t>
            </a:r>
            <a:endParaRPr lang="en-US"/>
          </a:p>
        </p:txBody>
      </p:sp>
      <p:sp>
        <p:nvSpPr>
          <p:cNvPr id="3" name="Slide Number Placeholder 2">
            <a:extLst>
              <a:ext uri="{FF2B5EF4-FFF2-40B4-BE49-F238E27FC236}">
                <a16:creationId xmlns:a16="http://schemas.microsoft.com/office/drawing/2014/main" id="{4831D66D-0DCC-4C48-DFCB-3A7DBA64F16B}"/>
              </a:ext>
            </a:extLst>
          </p:cNvPr>
          <p:cNvSpPr>
            <a:spLocks noGrp="1"/>
          </p:cNvSpPr>
          <p:nvPr>
            <p:ph type="sldNum" sz="quarter" idx="10"/>
          </p:nvPr>
        </p:nvSpPr>
        <p:spPr/>
        <p:txBody>
          <a:bodyPr/>
          <a:lstStyle/>
          <a:p>
            <a:fld id="{B5156DEF-1DFE-4D55-BC15-2084274D68EC}" type="slidenum">
              <a:rPr lang="en-GB" smtClean="0"/>
              <a:pPr/>
              <a:t>138</a:t>
            </a:fld>
            <a:endParaRPr lang="en-GB"/>
          </a:p>
        </p:txBody>
      </p:sp>
      <p:graphicFrame>
        <p:nvGraphicFramePr>
          <p:cNvPr id="4" name="Chart 3">
            <a:extLst>
              <a:ext uri="{FF2B5EF4-FFF2-40B4-BE49-F238E27FC236}">
                <a16:creationId xmlns:a16="http://schemas.microsoft.com/office/drawing/2014/main" id="{E8BBFB2E-004A-1880-5CEA-D74AEDA0B05A}"/>
              </a:ext>
            </a:extLst>
          </p:cNvPr>
          <p:cNvGraphicFramePr/>
          <p:nvPr/>
        </p:nvGraphicFramePr>
        <p:xfrm>
          <a:off x="666000" y="1260002"/>
          <a:ext cx="6612129"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3B17FB1-7357-6163-6A43-625B61D09941}"/>
              </a:ext>
            </a:extLst>
          </p:cNvPr>
          <p:cNvGraphicFramePr/>
          <p:nvPr/>
        </p:nvGraphicFramePr>
        <p:xfrm>
          <a:off x="7387802" y="1260002"/>
          <a:ext cx="3547928"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12572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2FD44-2236-BDA1-EC6B-CEF8FE601ABC}"/>
            </a:ext>
          </a:extLst>
        </p:cNvPr>
        <p:cNvGrpSpPr/>
        <p:nvPr/>
      </p:nvGrpSpPr>
      <p:grpSpPr>
        <a:xfrm>
          <a:off x="0" y="0"/>
          <a:ext cx="0" cy="0"/>
          <a:chOff x="0" y="0"/>
          <a:chExt cx="0" cy="0"/>
        </a:xfrm>
      </p:grpSpPr>
      <p:pic>
        <p:nvPicPr>
          <p:cNvPr id="8" name="Picture Placeholder 7" descr="Aperture with solid fill">
            <a:extLst>
              <a:ext uri="{FF2B5EF4-FFF2-40B4-BE49-F238E27FC236}">
                <a16:creationId xmlns:a16="http://schemas.microsoft.com/office/drawing/2014/main" id="{B53DE4EC-1F14-450E-D69E-5FC5C710E1AC}"/>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t="3915" b="3915"/>
          <a:stretch>
            <a:fillRect/>
          </a:stretch>
        </p:blipFill>
        <p:spPr>
          <a:solidFill>
            <a:srgbClr val="EC5504"/>
          </a:solidFill>
        </p:spPr>
      </p:pic>
      <p:sp>
        <p:nvSpPr>
          <p:cNvPr id="4" name="Title 3">
            <a:extLst>
              <a:ext uri="{FF2B5EF4-FFF2-40B4-BE49-F238E27FC236}">
                <a16:creationId xmlns:a16="http://schemas.microsoft.com/office/drawing/2014/main" id="{F7A64167-58AA-9231-8CE4-74BA46A0E395}"/>
              </a:ext>
            </a:extLst>
          </p:cNvPr>
          <p:cNvSpPr>
            <a:spLocks noGrp="1"/>
          </p:cNvSpPr>
          <p:nvPr>
            <p:ph type="title"/>
          </p:nvPr>
        </p:nvSpPr>
        <p:spPr>
          <a:xfrm>
            <a:off x="7574279" y="370364"/>
            <a:ext cx="4101783" cy="2706468"/>
          </a:xfrm>
        </p:spPr>
        <p:txBody>
          <a:bodyPr>
            <a:normAutofit fontScale="90000"/>
          </a:bodyPr>
          <a:lstStyle/>
          <a:p>
            <a:r>
              <a:rPr lang="lv-LV" noProof="0" dirty="0"/>
              <a:t>Sabiedriskā medija atbalsta satura izpratnei un atklāta viedokļa paušanas biežuma analīze</a:t>
            </a:r>
          </a:p>
        </p:txBody>
      </p:sp>
      <p:sp>
        <p:nvSpPr>
          <p:cNvPr id="5" name="Content Placeholder 4">
            <a:extLst>
              <a:ext uri="{FF2B5EF4-FFF2-40B4-BE49-F238E27FC236}">
                <a16:creationId xmlns:a16="http://schemas.microsoft.com/office/drawing/2014/main" id="{784518F7-2FE6-2597-B4BC-474E99CC54B1}"/>
              </a:ext>
            </a:extLst>
          </p:cNvPr>
          <p:cNvSpPr>
            <a:spLocks noGrp="1"/>
          </p:cNvSpPr>
          <p:nvPr>
            <p:ph idx="1"/>
          </p:nvPr>
        </p:nvSpPr>
        <p:spPr>
          <a:xfrm>
            <a:off x="7574279" y="3428999"/>
            <a:ext cx="4101783" cy="2568575"/>
          </a:xfrm>
        </p:spPr>
        <p:txBody>
          <a:bodyPr>
            <a:normAutofit lnSpcReduction="10000"/>
          </a:bodyPr>
          <a:lstStyle/>
          <a:p>
            <a:r>
              <a:rPr lang="lv-LV" dirty="0"/>
              <a:t>Ar sabiedrisko mediju platformu patēriņu</a:t>
            </a:r>
          </a:p>
          <a:p>
            <a:r>
              <a:rPr lang="lv-LV" dirty="0"/>
              <a:t>Ar konkrētu sabiedriskā medija satura vienību patēriņu</a:t>
            </a:r>
          </a:p>
          <a:p>
            <a:r>
              <a:rPr lang="lv-LV" dirty="0"/>
              <a:t>Ar vadošo politiskās ideoloģijas pārliecību</a:t>
            </a:r>
            <a:endParaRPr lang="en-US" dirty="0"/>
          </a:p>
        </p:txBody>
      </p:sp>
    </p:spTree>
    <p:extLst>
      <p:ext uri="{BB962C8B-B14F-4D97-AF65-F5344CB8AC3E}">
        <p14:creationId xmlns:p14="http://schemas.microsoft.com/office/powerpoint/2010/main" val="899342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85FCD3-4CF7-F51F-16E6-67C514C27939}"/>
              </a:ext>
            </a:extLst>
          </p:cNvPr>
          <p:cNvSpPr>
            <a:spLocks noGrp="1"/>
          </p:cNvSpPr>
          <p:nvPr>
            <p:ph idx="1"/>
          </p:nvPr>
        </p:nvSpPr>
        <p:spPr>
          <a:xfrm>
            <a:off x="515938" y="1301858"/>
            <a:ext cx="11153096" cy="4930073"/>
          </a:xfrm>
        </p:spPr>
        <p:txBody>
          <a:bodyPr>
            <a:normAutofit/>
          </a:bodyPr>
          <a:lstStyle/>
          <a:p>
            <a:r>
              <a:rPr lang="lv-LV" sz="2000" dirty="0"/>
              <a:t>Nodevumu veido vairākas daļas:</a:t>
            </a:r>
          </a:p>
          <a:p>
            <a:pPr lvl="1"/>
            <a:r>
              <a:rPr lang="lv-LV" sz="1800" dirty="0"/>
              <a:t>Pārskats par pētījumu, kur galvenajā ietverta pamatinformācija un no pielikumiem izrietošie secinājumi. Pētījuma pārskatam ir pievienoti grafiki, kur ir analizēti sabiedriskā medija nepieciešamības iemesli, stereotipi par sabiedrisko mediju un arī mediju sniegtais atbalsts satura izpratnei šķēlumā ar SM platformu un pētījumā iekļauto SM satura vienību izmantošanu. Pārskats pieejams divos formātos: PDF un PPTX. PowerPoint versijā visi grafiki ir rediģējami (pieejami katra grafika pamatdati); tos var kopēt uz Excel kopā ar datiem turpmākai apstrādei.</a:t>
            </a:r>
          </a:p>
          <a:p>
            <a:pPr lvl="1"/>
            <a:r>
              <a:rPr lang="lv-LV" sz="1800" dirty="0"/>
              <a:t>Papildus pārskatam ir sagatavoti četri pielikumi ar statistiskās nozīmības analīzēm:</a:t>
            </a:r>
          </a:p>
          <a:p>
            <a:pPr lvl="2"/>
            <a:r>
              <a:rPr lang="lv-LV" sz="1600" dirty="0"/>
              <a:t>Pielikums Nr1 - visi jautājumi ir analizēti pēc sociāli demogrāfiskajām pazīmēm. Atziņas no šī pielikuma ir integrētas pārskatā;</a:t>
            </a:r>
          </a:p>
          <a:p>
            <a:pPr lvl="2"/>
            <a:r>
              <a:rPr lang="lv-LV" sz="1600" dirty="0"/>
              <a:t>Pielikums Nr2 - visi jautājumi ir analizēti pēc sabiedriskā medija nepieciešamības iemesliem;</a:t>
            </a:r>
          </a:p>
          <a:p>
            <a:pPr lvl="2"/>
            <a:r>
              <a:rPr lang="lv-LV" sz="1600" dirty="0"/>
              <a:t>Pielikums Nr3 - visi jautājumi ir analizēti pēc stereotipiem par sabiedrisko mediju;</a:t>
            </a:r>
          </a:p>
          <a:p>
            <a:pPr lvl="2"/>
            <a:r>
              <a:rPr lang="lv-LV" sz="1600" dirty="0"/>
              <a:t>Pielikums Nr4 - visi jautājumi ir analizēti pēc sabiedriskā medija sniegtā atbalsta satura izpratnei (</a:t>
            </a:r>
            <a:r>
              <a:rPr lang="lv-LV" sz="1600" dirty="0" err="1"/>
              <a:t>medijpratības</a:t>
            </a:r>
            <a:r>
              <a:rPr lang="lv-LV" sz="1600" dirty="0"/>
              <a:t> atbalsts);</a:t>
            </a:r>
          </a:p>
          <a:p>
            <a:pPr lvl="2"/>
            <a:r>
              <a:rPr lang="lv-LV" sz="1600" dirty="0"/>
              <a:t>Pielikums Nr6 - visi jautājumi ir analizēti pēc politisko ideoloģiju dimensijām un SM regulārajiem lietotājiem;</a:t>
            </a:r>
          </a:p>
          <a:p>
            <a:pPr lvl="1"/>
            <a:r>
              <a:rPr lang="lv-LV" sz="1800" dirty="0"/>
              <a:t>Pielikums Nr5 ar </a:t>
            </a:r>
            <a:r>
              <a:rPr lang="lv-LV" sz="1800" dirty="0" err="1"/>
              <a:t>Likerta</a:t>
            </a:r>
            <a:r>
              <a:rPr lang="lv-LV" sz="1800" dirty="0"/>
              <a:t> skalā lietoto jautājumu korelāciju. Atziņas no korelācijas analīzes ir integrētas pārskatā</a:t>
            </a:r>
          </a:p>
          <a:p>
            <a:pPr lvl="1"/>
            <a:endParaRPr lang="lv-LV" sz="1800" dirty="0"/>
          </a:p>
          <a:p>
            <a:pPr lvl="1"/>
            <a:r>
              <a:rPr lang="lv-LV" sz="1800" dirty="0"/>
              <a:t>Pētījumā ir iekļauts arī sabiedrības vērtību svarīgums (skat. Pielikumu Nr. 1). Katras vērtību grupas izvērsts apraksts ir pieejams </a:t>
            </a:r>
            <a:r>
              <a:rPr lang="lv-LV" sz="1800" u="sng" dirty="0">
                <a:hlinkClick r:id="rId2"/>
              </a:rPr>
              <a:t>šeit</a:t>
            </a:r>
            <a:r>
              <a:rPr lang="lv-LV" sz="1800" dirty="0"/>
              <a:t>.</a:t>
            </a:r>
          </a:p>
        </p:txBody>
      </p:sp>
      <p:sp>
        <p:nvSpPr>
          <p:cNvPr id="3" name="Title 2">
            <a:extLst>
              <a:ext uri="{FF2B5EF4-FFF2-40B4-BE49-F238E27FC236}">
                <a16:creationId xmlns:a16="http://schemas.microsoft.com/office/drawing/2014/main" id="{909C3CF2-EA0F-9BF2-49C1-6B4DFE0B9ACB}"/>
              </a:ext>
            </a:extLst>
          </p:cNvPr>
          <p:cNvSpPr>
            <a:spLocks noGrp="1"/>
          </p:cNvSpPr>
          <p:nvPr>
            <p:ph type="title"/>
          </p:nvPr>
        </p:nvSpPr>
        <p:spPr/>
        <p:txBody>
          <a:bodyPr/>
          <a:lstStyle/>
          <a:p>
            <a:r>
              <a:rPr lang="lv-LV" dirty="0"/>
              <a:t>Nodevuma struktūra</a:t>
            </a:r>
            <a:endParaRPr lang="en-US" dirty="0"/>
          </a:p>
        </p:txBody>
      </p:sp>
      <p:sp>
        <p:nvSpPr>
          <p:cNvPr id="4" name="Slide Number Placeholder 3">
            <a:extLst>
              <a:ext uri="{FF2B5EF4-FFF2-40B4-BE49-F238E27FC236}">
                <a16:creationId xmlns:a16="http://schemas.microsoft.com/office/drawing/2014/main" id="{E5FA1128-5E39-D849-986E-D89117539467}"/>
              </a:ext>
            </a:extLst>
          </p:cNvPr>
          <p:cNvSpPr>
            <a:spLocks noGrp="1"/>
          </p:cNvSpPr>
          <p:nvPr>
            <p:ph type="sldNum" sz="quarter" idx="4"/>
          </p:nvPr>
        </p:nvSpPr>
        <p:spPr/>
        <p:txBody>
          <a:bodyPr/>
          <a:lstStyle/>
          <a:p>
            <a:fld id="{B5156DEF-1DFE-4D55-BC15-2084274D68EC}" type="slidenum">
              <a:rPr lang="en-GB" smtClean="0"/>
              <a:pPr/>
              <a:t>14</a:t>
            </a:fld>
            <a:endParaRPr lang="en-GB"/>
          </a:p>
        </p:txBody>
      </p:sp>
    </p:spTree>
    <p:extLst>
      <p:ext uri="{BB962C8B-B14F-4D97-AF65-F5344CB8AC3E}">
        <p14:creationId xmlns:p14="http://schemas.microsoft.com/office/powerpoint/2010/main" val="23074735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95535-E215-88DC-4A64-A1340D0A97BC}"/>
              </a:ext>
            </a:extLst>
          </p:cNvPr>
          <p:cNvSpPr>
            <a:spLocks noGrp="1"/>
          </p:cNvSpPr>
          <p:nvPr>
            <p:ph type="title"/>
          </p:nvPr>
        </p:nvSpPr>
        <p:spPr/>
        <p:txBody>
          <a:bodyPr/>
          <a:lstStyle/>
          <a:p>
            <a:r>
              <a:rPr lang="lv-LV"/>
              <a:t>Satura mērķu saprotamības saistība ar LTV1 skatīšanās biežumu</a:t>
            </a:r>
            <a:endParaRPr lang="en-US"/>
          </a:p>
        </p:txBody>
      </p:sp>
      <p:sp>
        <p:nvSpPr>
          <p:cNvPr id="3" name="Slide Number Placeholder 2">
            <a:extLst>
              <a:ext uri="{FF2B5EF4-FFF2-40B4-BE49-F238E27FC236}">
                <a16:creationId xmlns:a16="http://schemas.microsoft.com/office/drawing/2014/main" id="{269DD09C-F33F-6917-8163-70DE4B0085F1}"/>
              </a:ext>
            </a:extLst>
          </p:cNvPr>
          <p:cNvSpPr>
            <a:spLocks noGrp="1"/>
          </p:cNvSpPr>
          <p:nvPr>
            <p:ph type="sldNum" sz="quarter" idx="10"/>
          </p:nvPr>
        </p:nvSpPr>
        <p:spPr/>
        <p:txBody>
          <a:bodyPr/>
          <a:lstStyle/>
          <a:p>
            <a:fld id="{B5156DEF-1DFE-4D55-BC15-2084274D68EC}" type="slidenum">
              <a:rPr lang="en-GB" smtClean="0"/>
              <a:pPr/>
              <a:t>140</a:t>
            </a:fld>
            <a:endParaRPr lang="en-GB"/>
          </a:p>
        </p:txBody>
      </p:sp>
      <p:graphicFrame>
        <p:nvGraphicFramePr>
          <p:cNvPr id="5" name="Chart 4">
            <a:extLst>
              <a:ext uri="{FF2B5EF4-FFF2-40B4-BE49-F238E27FC236}">
                <a16:creationId xmlns:a16="http://schemas.microsoft.com/office/drawing/2014/main" id="{F949AB6A-FC88-6265-05D8-A981DCF51704}"/>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7475FCD6-7722-5B05-96BC-D3B68E723282}"/>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614805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D3954-1EB0-4353-7B22-976FF80DEF97}"/>
              </a:ext>
            </a:extLst>
          </p:cNvPr>
          <p:cNvSpPr>
            <a:spLocks noGrp="1"/>
          </p:cNvSpPr>
          <p:nvPr>
            <p:ph type="title"/>
          </p:nvPr>
        </p:nvSpPr>
        <p:spPr/>
        <p:txBody>
          <a:bodyPr/>
          <a:lstStyle/>
          <a:p>
            <a:r>
              <a:rPr lang="lv-LV"/>
              <a:t>Satura mērķu saprotamības saistība ar LTV7 skatīšanās biežumu</a:t>
            </a:r>
            <a:endParaRPr lang="en-US"/>
          </a:p>
        </p:txBody>
      </p:sp>
      <p:sp>
        <p:nvSpPr>
          <p:cNvPr id="3" name="Slide Number Placeholder 2">
            <a:extLst>
              <a:ext uri="{FF2B5EF4-FFF2-40B4-BE49-F238E27FC236}">
                <a16:creationId xmlns:a16="http://schemas.microsoft.com/office/drawing/2014/main" id="{BB7B96B9-EFD3-E494-6885-5EF42E9F5C5C}"/>
              </a:ext>
            </a:extLst>
          </p:cNvPr>
          <p:cNvSpPr>
            <a:spLocks noGrp="1"/>
          </p:cNvSpPr>
          <p:nvPr>
            <p:ph type="sldNum" sz="quarter" idx="10"/>
          </p:nvPr>
        </p:nvSpPr>
        <p:spPr/>
        <p:txBody>
          <a:bodyPr/>
          <a:lstStyle/>
          <a:p>
            <a:fld id="{B5156DEF-1DFE-4D55-BC15-2084274D68EC}" type="slidenum">
              <a:rPr lang="en-GB" smtClean="0"/>
              <a:pPr/>
              <a:t>141</a:t>
            </a:fld>
            <a:endParaRPr lang="en-GB"/>
          </a:p>
        </p:txBody>
      </p:sp>
      <p:graphicFrame>
        <p:nvGraphicFramePr>
          <p:cNvPr id="5" name="Chart 4">
            <a:extLst>
              <a:ext uri="{FF2B5EF4-FFF2-40B4-BE49-F238E27FC236}">
                <a16:creationId xmlns:a16="http://schemas.microsoft.com/office/drawing/2014/main" id="{2FF0C9D5-E45B-5FA3-5FBC-FAFE80F59FE8}"/>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5A17F85A-3E7D-6750-41C0-D7628C3ECB90}"/>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496994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DE306-7A73-8426-D145-DF2FB3910752}"/>
              </a:ext>
            </a:extLst>
          </p:cNvPr>
          <p:cNvSpPr>
            <a:spLocks noGrp="1"/>
          </p:cNvSpPr>
          <p:nvPr>
            <p:ph type="title"/>
          </p:nvPr>
        </p:nvSpPr>
        <p:spPr/>
        <p:txBody>
          <a:bodyPr/>
          <a:lstStyle/>
          <a:p>
            <a:r>
              <a:rPr lang="lv-LV"/>
              <a:t>Satura mērķu saprotamības saistība ar LR1 klausīšanās biežumu</a:t>
            </a:r>
            <a:endParaRPr lang="en-US"/>
          </a:p>
        </p:txBody>
      </p:sp>
      <p:sp>
        <p:nvSpPr>
          <p:cNvPr id="3" name="Slide Number Placeholder 2">
            <a:extLst>
              <a:ext uri="{FF2B5EF4-FFF2-40B4-BE49-F238E27FC236}">
                <a16:creationId xmlns:a16="http://schemas.microsoft.com/office/drawing/2014/main" id="{B7364C64-DF2D-BA89-C335-69891F2B92A2}"/>
              </a:ext>
            </a:extLst>
          </p:cNvPr>
          <p:cNvSpPr>
            <a:spLocks noGrp="1"/>
          </p:cNvSpPr>
          <p:nvPr>
            <p:ph type="sldNum" sz="quarter" idx="10"/>
          </p:nvPr>
        </p:nvSpPr>
        <p:spPr/>
        <p:txBody>
          <a:bodyPr/>
          <a:lstStyle/>
          <a:p>
            <a:fld id="{B5156DEF-1DFE-4D55-BC15-2084274D68EC}" type="slidenum">
              <a:rPr lang="en-GB" smtClean="0"/>
              <a:pPr/>
              <a:t>142</a:t>
            </a:fld>
            <a:endParaRPr lang="en-GB"/>
          </a:p>
        </p:txBody>
      </p:sp>
      <p:graphicFrame>
        <p:nvGraphicFramePr>
          <p:cNvPr id="5" name="Chart 4">
            <a:extLst>
              <a:ext uri="{FF2B5EF4-FFF2-40B4-BE49-F238E27FC236}">
                <a16:creationId xmlns:a16="http://schemas.microsoft.com/office/drawing/2014/main" id="{F9ADEB76-A421-D0FB-3924-94BC2A954AF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99EA2870-8936-E791-1390-78B710AA1CA4}"/>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3235012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9D408-F000-0BC6-F7FD-2250206619AD}"/>
              </a:ext>
            </a:extLst>
          </p:cNvPr>
          <p:cNvSpPr>
            <a:spLocks noGrp="1"/>
          </p:cNvSpPr>
          <p:nvPr>
            <p:ph type="title"/>
          </p:nvPr>
        </p:nvSpPr>
        <p:spPr/>
        <p:txBody>
          <a:bodyPr/>
          <a:lstStyle/>
          <a:p>
            <a:r>
              <a:rPr lang="lv-LV"/>
              <a:t>Satura mērķu saprotamības saistība ar LR2 klausīšanās biežumu</a:t>
            </a:r>
            <a:endParaRPr lang="en-US"/>
          </a:p>
        </p:txBody>
      </p:sp>
      <p:sp>
        <p:nvSpPr>
          <p:cNvPr id="3" name="Slide Number Placeholder 2">
            <a:extLst>
              <a:ext uri="{FF2B5EF4-FFF2-40B4-BE49-F238E27FC236}">
                <a16:creationId xmlns:a16="http://schemas.microsoft.com/office/drawing/2014/main" id="{031A3A54-3361-4A23-981D-29DE08DD5493}"/>
              </a:ext>
            </a:extLst>
          </p:cNvPr>
          <p:cNvSpPr>
            <a:spLocks noGrp="1"/>
          </p:cNvSpPr>
          <p:nvPr>
            <p:ph type="sldNum" sz="quarter" idx="10"/>
          </p:nvPr>
        </p:nvSpPr>
        <p:spPr/>
        <p:txBody>
          <a:bodyPr/>
          <a:lstStyle/>
          <a:p>
            <a:fld id="{B5156DEF-1DFE-4D55-BC15-2084274D68EC}" type="slidenum">
              <a:rPr lang="en-GB" smtClean="0"/>
              <a:pPr/>
              <a:t>143</a:t>
            </a:fld>
            <a:endParaRPr lang="en-GB"/>
          </a:p>
        </p:txBody>
      </p:sp>
      <p:graphicFrame>
        <p:nvGraphicFramePr>
          <p:cNvPr id="5" name="Chart 4">
            <a:extLst>
              <a:ext uri="{FF2B5EF4-FFF2-40B4-BE49-F238E27FC236}">
                <a16:creationId xmlns:a16="http://schemas.microsoft.com/office/drawing/2014/main" id="{7C9A2400-BE0E-A095-E347-52C669047682}"/>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4AFAE8CE-6476-200B-EC03-77861CDE7DAA}"/>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3332155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2155E-C08D-BF2D-6C47-80CB9A4C5711}"/>
              </a:ext>
            </a:extLst>
          </p:cNvPr>
          <p:cNvSpPr>
            <a:spLocks noGrp="1"/>
          </p:cNvSpPr>
          <p:nvPr>
            <p:ph type="title"/>
          </p:nvPr>
        </p:nvSpPr>
        <p:spPr/>
        <p:txBody>
          <a:bodyPr/>
          <a:lstStyle/>
          <a:p>
            <a:r>
              <a:rPr lang="lv-LV"/>
              <a:t>Satura mērķu saprotamības saistība ar LR3 klausīšanās biežumu</a:t>
            </a:r>
            <a:endParaRPr lang="en-US"/>
          </a:p>
        </p:txBody>
      </p:sp>
      <p:sp>
        <p:nvSpPr>
          <p:cNvPr id="3" name="Slide Number Placeholder 2">
            <a:extLst>
              <a:ext uri="{FF2B5EF4-FFF2-40B4-BE49-F238E27FC236}">
                <a16:creationId xmlns:a16="http://schemas.microsoft.com/office/drawing/2014/main" id="{E792E86E-DF6F-464A-C56F-0188E22D17F3}"/>
              </a:ext>
            </a:extLst>
          </p:cNvPr>
          <p:cNvSpPr>
            <a:spLocks noGrp="1"/>
          </p:cNvSpPr>
          <p:nvPr>
            <p:ph type="sldNum" sz="quarter" idx="10"/>
          </p:nvPr>
        </p:nvSpPr>
        <p:spPr/>
        <p:txBody>
          <a:bodyPr/>
          <a:lstStyle/>
          <a:p>
            <a:fld id="{B5156DEF-1DFE-4D55-BC15-2084274D68EC}" type="slidenum">
              <a:rPr lang="en-GB" smtClean="0"/>
              <a:pPr/>
              <a:t>144</a:t>
            </a:fld>
            <a:endParaRPr lang="en-GB"/>
          </a:p>
        </p:txBody>
      </p:sp>
      <p:graphicFrame>
        <p:nvGraphicFramePr>
          <p:cNvPr id="5" name="Chart 4">
            <a:extLst>
              <a:ext uri="{FF2B5EF4-FFF2-40B4-BE49-F238E27FC236}">
                <a16:creationId xmlns:a16="http://schemas.microsoft.com/office/drawing/2014/main" id="{91CB1130-12D8-A4D8-1BD9-D524E8F25A0D}"/>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B0D78110-618D-71DB-7700-533DE6F5A0C5}"/>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505266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74EB4-3652-2EAD-AD97-E6B0420621AA}"/>
              </a:ext>
            </a:extLst>
          </p:cNvPr>
          <p:cNvSpPr>
            <a:spLocks noGrp="1"/>
          </p:cNvSpPr>
          <p:nvPr>
            <p:ph type="title"/>
          </p:nvPr>
        </p:nvSpPr>
        <p:spPr/>
        <p:txBody>
          <a:bodyPr/>
          <a:lstStyle/>
          <a:p>
            <a:r>
              <a:rPr lang="lv-LV"/>
              <a:t>Satura mērķu saprotamības saistība ar LR4 klausīšanās biežumu</a:t>
            </a:r>
            <a:endParaRPr lang="en-US"/>
          </a:p>
        </p:txBody>
      </p:sp>
      <p:sp>
        <p:nvSpPr>
          <p:cNvPr id="3" name="Slide Number Placeholder 2">
            <a:extLst>
              <a:ext uri="{FF2B5EF4-FFF2-40B4-BE49-F238E27FC236}">
                <a16:creationId xmlns:a16="http://schemas.microsoft.com/office/drawing/2014/main" id="{AB1BB587-8BDE-E1C5-AA63-079C172991C6}"/>
              </a:ext>
            </a:extLst>
          </p:cNvPr>
          <p:cNvSpPr>
            <a:spLocks noGrp="1"/>
          </p:cNvSpPr>
          <p:nvPr>
            <p:ph type="sldNum" sz="quarter" idx="10"/>
          </p:nvPr>
        </p:nvSpPr>
        <p:spPr/>
        <p:txBody>
          <a:bodyPr/>
          <a:lstStyle/>
          <a:p>
            <a:fld id="{B5156DEF-1DFE-4D55-BC15-2084274D68EC}" type="slidenum">
              <a:rPr lang="en-GB" smtClean="0"/>
              <a:pPr/>
              <a:t>145</a:t>
            </a:fld>
            <a:endParaRPr lang="en-GB"/>
          </a:p>
        </p:txBody>
      </p:sp>
      <p:graphicFrame>
        <p:nvGraphicFramePr>
          <p:cNvPr id="5" name="Chart 4">
            <a:extLst>
              <a:ext uri="{FF2B5EF4-FFF2-40B4-BE49-F238E27FC236}">
                <a16:creationId xmlns:a16="http://schemas.microsoft.com/office/drawing/2014/main" id="{DDCD665D-9537-DCDE-12BE-49AAA9E0851B}"/>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0C435B93-3859-FE22-147A-1EAF6FC7624B}"/>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888482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F1217-DA8E-1CCE-6475-F433D46BB8A3}"/>
              </a:ext>
            </a:extLst>
          </p:cNvPr>
          <p:cNvSpPr>
            <a:spLocks noGrp="1"/>
          </p:cNvSpPr>
          <p:nvPr>
            <p:ph type="title"/>
          </p:nvPr>
        </p:nvSpPr>
        <p:spPr/>
        <p:txBody>
          <a:bodyPr/>
          <a:lstStyle/>
          <a:p>
            <a:r>
              <a:rPr lang="lv-LV"/>
              <a:t>Satura mērķu saprotamības saistība ar LR5 klausīšanās biežumu</a:t>
            </a:r>
            <a:endParaRPr lang="en-US"/>
          </a:p>
        </p:txBody>
      </p:sp>
      <p:sp>
        <p:nvSpPr>
          <p:cNvPr id="3" name="Slide Number Placeholder 2">
            <a:extLst>
              <a:ext uri="{FF2B5EF4-FFF2-40B4-BE49-F238E27FC236}">
                <a16:creationId xmlns:a16="http://schemas.microsoft.com/office/drawing/2014/main" id="{3936A098-0E1D-35E7-C0E8-BECA41CCC6CC}"/>
              </a:ext>
            </a:extLst>
          </p:cNvPr>
          <p:cNvSpPr>
            <a:spLocks noGrp="1"/>
          </p:cNvSpPr>
          <p:nvPr>
            <p:ph type="sldNum" sz="quarter" idx="10"/>
          </p:nvPr>
        </p:nvSpPr>
        <p:spPr/>
        <p:txBody>
          <a:bodyPr/>
          <a:lstStyle/>
          <a:p>
            <a:fld id="{B5156DEF-1DFE-4D55-BC15-2084274D68EC}" type="slidenum">
              <a:rPr lang="en-GB" smtClean="0"/>
              <a:pPr/>
              <a:t>146</a:t>
            </a:fld>
            <a:endParaRPr lang="en-GB"/>
          </a:p>
        </p:txBody>
      </p:sp>
      <p:graphicFrame>
        <p:nvGraphicFramePr>
          <p:cNvPr id="5" name="Chart 4">
            <a:extLst>
              <a:ext uri="{FF2B5EF4-FFF2-40B4-BE49-F238E27FC236}">
                <a16:creationId xmlns:a16="http://schemas.microsoft.com/office/drawing/2014/main" id="{E6993662-0853-BE77-1AB8-E587519F299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077031AD-6C6C-57A4-EC2A-97C0C911A3EF}"/>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06029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EE8D5-8824-6E4F-EDE5-378F4FCF00C2}"/>
              </a:ext>
            </a:extLst>
          </p:cNvPr>
          <p:cNvSpPr>
            <a:spLocks noGrp="1"/>
          </p:cNvSpPr>
          <p:nvPr>
            <p:ph type="title"/>
          </p:nvPr>
        </p:nvSpPr>
        <p:spPr/>
        <p:txBody>
          <a:bodyPr/>
          <a:lstStyle/>
          <a:p>
            <a:r>
              <a:rPr lang="lv-LV"/>
              <a:t>Satura mērķu saprotamības saistība ar LR6 / radio NABA klausīšanās biežumu</a:t>
            </a:r>
            <a:endParaRPr lang="en-US"/>
          </a:p>
        </p:txBody>
      </p:sp>
      <p:sp>
        <p:nvSpPr>
          <p:cNvPr id="3" name="Slide Number Placeholder 2">
            <a:extLst>
              <a:ext uri="{FF2B5EF4-FFF2-40B4-BE49-F238E27FC236}">
                <a16:creationId xmlns:a16="http://schemas.microsoft.com/office/drawing/2014/main" id="{E197B6F1-C08F-22DF-8AC5-5E3C13CBEA27}"/>
              </a:ext>
            </a:extLst>
          </p:cNvPr>
          <p:cNvSpPr>
            <a:spLocks noGrp="1"/>
          </p:cNvSpPr>
          <p:nvPr>
            <p:ph type="sldNum" sz="quarter" idx="10"/>
          </p:nvPr>
        </p:nvSpPr>
        <p:spPr/>
        <p:txBody>
          <a:bodyPr/>
          <a:lstStyle/>
          <a:p>
            <a:fld id="{B5156DEF-1DFE-4D55-BC15-2084274D68EC}" type="slidenum">
              <a:rPr lang="en-GB" smtClean="0"/>
              <a:pPr/>
              <a:t>147</a:t>
            </a:fld>
            <a:endParaRPr lang="en-GB"/>
          </a:p>
        </p:txBody>
      </p:sp>
      <p:graphicFrame>
        <p:nvGraphicFramePr>
          <p:cNvPr id="5" name="Chart 4">
            <a:extLst>
              <a:ext uri="{FF2B5EF4-FFF2-40B4-BE49-F238E27FC236}">
                <a16:creationId xmlns:a16="http://schemas.microsoft.com/office/drawing/2014/main" id="{C9B79F15-421A-C5EA-8242-6B2F2BAD5DD7}"/>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C0607AC4-DAB5-DA3A-EC54-B05924B7E537}"/>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794062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7AF3C-1A25-CD28-7DC2-FC53A1E509E6}"/>
              </a:ext>
            </a:extLst>
          </p:cNvPr>
          <p:cNvSpPr>
            <a:spLocks noGrp="1"/>
          </p:cNvSpPr>
          <p:nvPr>
            <p:ph type="title"/>
          </p:nvPr>
        </p:nvSpPr>
        <p:spPr/>
        <p:txBody>
          <a:bodyPr/>
          <a:lstStyle/>
          <a:p>
            <a:r>
              <a:rPr lang="lv-LV" dirty="0"/>
              <a:t>Satura mērķu saprotamības saistība ar lsm.lv apmeklējuma biežumu</a:t>
            </a:r>
            <a:endParaRPr lang="en-US" dirty="0"/>
          </a:p>
        </p:txBody>
      </p:sp>
      <p:sp>
        <p:nvSpPr>
          <p:cNvPr id="3" name="Slide Number Placeholder 2">
            <a:extLst>
              <a:ext uri="{FF2B5EF4-FFF2-40B4-BE49-F238E27FC236}">
                <a16:creationId xmlns:a16="http://schemas.microsoft.com/office/drawing/2014/main" id="{0C6DF45F-FA0A-AE59-21DB-92FCD900BE30}"/>
              </a:ext>
            </a:extLst>
          </p:cNvPr>
          <p:cNvSpPr>
            <a:spLocks noGrp="1"/>
          </p:cNvSpPr>
          <p:nvPr>
            <p:ph type="sldNum" sz="quarter" idx="10"/>
          </p:nvPr>
        </p:nvSpPr>
        <p:spPr/>
        <p:txBody>
          <a:bodyPr/>
          <a:lstStyle/>
          <a:p>
            <a:fld id="{B5156DEF-1DFE-4D55-BC15-2084274D68EC}" type="slidenum">
              <a:rPr lang="en-GB" smtClean="0"/>
              <a:pPr/>
              <a:t>148</a:t>
            </a:fld>
            <a:endParaRPr lang="en-GB"/>
          </a:p>
        </p:txBody>
      </p:sp>
      <p:graphicFrame>
        <p:nvGraphicFramePr>
          <p:cNvPr id="5" name="Chart 4">
            <a:extLst>
              <a:ext uri="{FF2B5EF4-FFF2-40B4-BE49-F238E27FC236}">
                <a16:creationId xmlns:a16="http://schemas.microsoft.com/office/drawing/2014/main" id="{F9064B6B-32A0-9414-89F9-ECFD500D0EE5}"/>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DBDB0A09-A701-EB06-731D-F426F8FEF7FD}"/>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78451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0F95-B4D7-3B8B-2FE1-869C7DED56CB}"/>
              </a:ext>
            </a:extLst>
          </p:cNvPr>
          <p:cNvSpPr>
            <a:spLocks noGrp="1"/>
          </p:cNvSpPr>
          <p:nvPr>
            <p:ph type="title"/>
          </p:nvPr>
        </p:nvSpPr>
        <p:spPr/>
        <p:txBody>
          <a:bodyPr/>
          <a:lstStyle/>
          <a:p>
            <a:r>
              <a:rPr lang="lv-LV"/>
              <a:t>Satura mērķu saprotamības saistība ar LSM+ apmeklējuma biežumu</a:t>
            </a:r>
            <a:endParaRPr lang="en-US"/>
          </a:p>
        </p:txBody>
      </p:sp>
      <p:sp>
        <p:nvSpPr>
          <p:cNvPr id="3" name="Slide Number Placeholder 2">
            <a:extLst>
              <a:ext uri="{FF2B5EF4-FFF2-40B4-BE49-F238E27FC236}">
                <a16:creationId xmlns:a16="http://schemas.microsoft.com/office/drawing/2014/main" id="{8DEAB049-E5F8-D52D-AC34-174EA9F3A00B}"/>
              </a:ext>
            </a:extLst>
          </p:cNvPr>
          <p:cNvSpPr>
            <a:spLocks noGrp="1"/>
          </p:cNvSpPr>
          <p:nvPr>
            <p:ph type="sldNum" sz="quarter" idx="10"/>
          </p:nvPr>
        </p:nvSpPr>
        <p:spPr/>
        <p:txBody>
          <a:bodyPr/>
          <a:lstStyle/>
          <a:p>
            <a:fld id="{B5156DEF-1DFE-4D55-BC15-2084274D68EC}" type="slidenum">
              <a:rPr lang="en-GB" smtClean="0"/>
              <a:pPr/>
              <a:t>149</a:t>
            </a:fld>
            <a:endParaRPr lang="en-GB"/>
          </a:p>
        </p:txBody>
      </p:sp>
      <p:graphicFrame>
        <p:nvGraphicFramePr>
          <p:cNvPr id="5" name="Chart 4">
            <a:extLst>
              <a:ext uri="{FF2B5EF4-FFF2-40B4-BE49-F238E27FC236}">
                <a16:creationId xmlns:a16="http://schemas.microsoft.com/office/drawing/2014/main" id="{FB76FB3E-085A-750F-DE8A-403B0D581C5F}"/>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D075D860-E983-0CAE-AEDB-64A3A79D1ADB}"/>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3545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9E535C-1CBE-8950-DACF-91DCB0009756}"/>
              </a:ext>
            </a:extLst>
          </p:cNvPr>
          <p:cNvSpPr>
            <a:spLocks noGrp="1"/>
          </p:cNvSpPr>
          <p:nvPr>
            <p:ph idx="1"/>
          </p:nvPr>
        </p:nvSpPr>
        <p:spPr>
          <a:xfrm>
            <a:off x="515938" y="1406823"/>
            <a:ext cx="10952808" cy="1274385"/>
          </a:xfrm>
        </p:spPr>
        <p:txBody>
          <a:bodyPr>
            <a:normAutofit fontScale="92500"/>
          </a:bodyPr>
          <a:lstStyle/>
          <a:p>
            <a:r>
              <a:rPr lang="lv-LV" sz="1800" dirty="0"/>
              <a:t>Dažādu </a:t>
            </a:r>
            <a:r>
              <a:rPr lang="en-US" sz="1800" dirty="0" err="1"/>
              <a:t>sociāldemogrāfisko</a:t>
            </a:r>
            <a:r>
              <a:rPr lang="lv-LV" sz="1800" dirty="0"/>
              <a:t> grupu (vecums, tautība, dzīvesvieta u. c.) atšķirības sniegtajās atbildēs ir apkopotas pārskata pielikumos. Katram pielikumam izveidots satura rādītājs, kurā norādīti apzīmējumi un jautājumu formulējumi. </a:t>
            </a:r>
          </a:p>
          <a:p>
            <a:r>
              <a:rPr lang="lv-LV" sz="1800" dirty="0"/>
              <a:t>Satura rādītājs ļauj ātri atvērt attiecīgo lapu, un no katras lapas augšējā kreisajā stūrī, nospiežot saiti “Atpakaļ uz saturu”, var atgriezties pie satura rādītāja.</a:t>
            </a:r>
          </a:p>
        </p:txBody>
      </p:sp>
      <p:sp>
        <p:nvSpPr>
          <p:cNvPr id="3" name="Title 2">
            <a:extLst>
              <a:ext uri="{FF2B5EF4-FFF2-40B4-BE49-F238E27FC236}">
                <a16:creationId xmlns:a16="http://schemas.microsoft.com/office/drawing/2014/main" id="{430F8549-2395-4ADB-C0CF-FE9CE215BE58}"/>
              </a:ext>
            </a:extLst>
          </p:cNvPr>
          <p:cNvSpPr>
            <a:spLocks noGrp="1"/>
          </p:cNvSpPr>
          <p:nvPr>
            <p:ph type="title"/>
          </p:nvPr>
        </p:nvSpPr>
        <p:spPr/>
        <p:txBody>
          <a:bodyPr/>
          <a:lstStyle/>
          <a:p>
            <a:r>
              <a:rPr lang="lv-LV" dirty="0"/>
              <a:t>Pielikumu Excel formātā nolasīšana</a:t>
            </a:r>
            <a:endParaRPr lang="en-US" dirty="0"/>
          </a:p>
        </p:txBody>
      </p:sp>
      <p:sp>
        <p:nvSpPr>
          <p:cNvPr id="4" name="Slide Number Placeholder 3">
            <a:extLst>
              <a:ext uri="{FF2B5EF4-FFF2-40B4-BE49-F238E27FC236}">
                <a16:creationId xmlns:a16="http://schemas.microsoft.com/office/drawing/2014/main" id="{7D143C3A-C5BE-D268-A536-92162407F9BB}"/>
              </a:ext>
            </a:extLst>
          </p:cNvPr>
          <p:cNvSpPr>
            <a:spLocks noGrp="1"/>
          </p:cNvSpPr>
          <p:nvPr>
            <p:ph type="sldNum" sz="quarter" idx="4"/>
          </p:nvPr>
        </p:nvSpPr>
        <p:spPr/>
        <p:txBody>
          <a:bodyPr/>
          <a:lstStyle/>
          <a:p>
            <a:fld id="{B5156DEF-1DFE-4D55-BC15-2084274D68EC}" type="slidenum">
              <a:rPr lang="en-GB" smtClean="0"/>
              <a:pPr/>
              <a:t>15</a:t>
            </a:fld>
            <a:endParaRPr lang="en-GB"/>
          </a:p>
        </p:txBody>
      </p:sp>
      <p:pic>
        <p:nvPicPr>
          <p:cNvPr id="8" name="Picture 7">
            <a:extLst>
              <a:ext uri="{FF2B5EF4-FFF2-40B4-BE49-F238E27FC236}">
                <a16:creationId xmlns:a16="http://schemas.microsoft.com/office/drawing/2014/main" id="{8269C528-4534-0D8C-D2AE-8F3FC8CD2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942" y="2727702"/>
            <a:ext cx="8587313" cy="3630259"/>
          </a:xfrm>
          <a:prstGeom prst="rect">
            <a:avLst/>
          </a:prstGeom>
        </p:spPr>
      </p:pic>
    </p:spTree>
    <p:extLst>
      <p:ext uri="{BB962C8B-B14F-4D97-AF65-F5344CB8AC3E}">
        <p14:creationId xmlns:p14="http://schemas.microsoft.com/office/powerpoint/2010/main" val="159135292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0A52-4C45-6344-2728-A368DE876ECD}"/>
              </a:ext>
            </a:extLst>
          </p:cNvPr>
          <p:cNvSpPr>
            <a:spLocks noGrp="1"/>
          </p:cNvSpPr>
          <p:nvPr>
            <p:ph type="title"/>
          </p:nvPr>
        </p:nvSpPr>
        <p:spPr/>
        <p:txBody>
          <a:bodyPr/>
          <a:lstStyle/>
          <a:p>
            <a:r>
              <a:rPr lang="lv-LV"/>
              <a:t>Satura mērķu saprotamības saistība ar nonākšanu pie SM satura caur sociālajiem tīkliem</a:t>
            </a:r>
            <a:endParaRPr lang="en-US"/>
          </a:p>
        </p:txBody>
      </p:sp>
      <p:sp>
        <p:nvSpPr>
          <p:cNvPr id="3" name="Slide Number Placeholder 2">
            <a:extLst>
              <a:ext uri="{FF2B5EF4-FFF2-40B4-BE49-F238E27FC236}">
                <a16:creationId xmlns:a16="http://schemas.microsoft.com/office/drawing/2014/main" id="{8F9AB137-1328-60C7-9CB7-9BF719267D51}"/>
              </a:ext>
            </a:extLst>
          </p:cNvPr>
          <p:cNvSpPr>
            <a:spLocks noGrp="1"/>
          </p:cNvSpPr>
          <p:nvPr>
            <p:ph type="sldNum" sz="quarter" idx="10"/>
          </p:nvPr>
        </p:nvSpPr>
        <p:spPr/>
        <p:txBody>
          <a:bodyPr/>
          <a:lstStyle/>
          <a:p>
            <a:fld id="{B5156DEF-1DFE-4D55-BC15-2084274D68EC}" type="slidenum">
              <a:rPr lang="en-GB" smtClean="0"/>
              <a:pPr/>
              <a:t>150</a:t>
            </a:fld>
            <a:endParaRPr lang="en-GB"/>
          </a:p>
        </p:txBody>
      </p:sp>
      <p:sp>
        <p:nvSpPr>
          <p:cNvPr id="4" name="TextBox 3">
            <a:extLst>
              <a:ext uri="{FF2B5EF4-FFF2-40B4-BE49-F238E27FC236}">
                <a16:creationId xmlns:a16="http://schemas.microsoft.com/office/drawing/2014/main" id="{CEA28BD7-8D57-CD7F-63C4-F7DC33368F73}"/>
              </a:ext>
            </a:extLst>
          </p:cNvPr>
          <p:cNvSpPr txBox="1"/>
          <p:nvPr/>
        </p:nvSpPr>
        <p:spPr>
          <a:xfrm>
            <a:off x="3673374" y="982616"/>
            <a:ext cx="7620000" cy="276999"/>
          </a:xfrm>
          <a:prstGeom prst="rect">
            <a:avLst/>
          </a:prstGeom>
          <a:noFill/>
        </p:spPr>
        <p:txBody>
          <a:bodyPr vert="horz" rtlCol="0" anchor="t">
            <a:spAutoFit/>
          </a:bodyPr>
          <a:lstStyle/>
          <a:p>
            <a:r>
              <a:rPr lang="en-US" sz="1200" dirty="0">
                <a:solidFill>
                  <a:srgbClr val="808080"/>
                </a:solidFill>
              </a:rPr>
              <a:t>Vai </a:t>
            </a:r>
            <a:r>
              <a:rPr lang="en-US" sz="1200" dirty="0" err="1">
                <a:solidFill>
                  <a:srgbClr val="808080"/>
                </a:solidFill>
              </a:rPr>
              <a:t>Jūs</a:t>
            </a:r>
            <a:r>
              <a:rPr lang="en-US" sz="1200" dirty="0">
                <a:solidFill>
                  <a:srgbClr val="808080"/>
                </a:solidFill>
              </a:rPr>
              <a:t> </a:t>
            </a:r>
            <a:r>
              <a:rPr lang="en-US" sz="1200" dirty="0" err="1">
                <a:solidFill>
                  <a:srgbClr val="808080"/>
                </a:solidFill>
              </a:rPr>
              <a:t>esat</a:t>
            </a:r>
            <a:r>
              <a:rPr lang="en-US" sz="1200" dirty="0">
                <a:solidFill>
                  <a:srgbClr val="808080"/>
                </a:solidFill>
              </a:rPr>
              <a:t> </a:t>
            </a:r>
            <a:r>
              <a:rPr lang="en-US" sz="1200" dirty="0" err="1">
                <a:solidFill>
                  <a:srgbClr val="808080"/>
                </a:solidFill>
              </a:rPr>
              <a:t>nonākuši</a:t>
            </a:r>
            <a:r>
              <a:rPr lang="en-US" sz="1200" dirty="0">
                <a:solidFill>
                  <a:srgbClr val="808080"/>
                </a:solidFill>
              </a:rPr>
              <a:t> pie LTV </a:t>
            </a:r>
            <a:r>
              <a:rPr lang="en-US" sz="1200" dirty="0" err="1">
                <a:solidFill>
                  <a:srgbClr val="808080"/>
                </a:solidFill>
              </a:rPr>
              <a:t>vai</a:t>
            </a:r>
            <a:r>
              <a:rPr lang="en-US" sz="1200" dirty="0">
                <a:solidFill>
                  <a:srgbClr val="808080"/>
                </a:solidFill>
              </a:rPr>
              <a:t> LR </a:t>
            </a:r>
            <a:r>
              <a:rPr lang="en-US" sz="1200" dirty="0" err="1">
                <a:solidFill>
                  <a:srgbClr val="808080"/>
                </a:solidFill>
              </a:rPr>
              <a:t>satura</a:t>
            </a:r>
            <a:r>
              <a:rPr lang="en-US" sz="1200" dirty="0">
                <a:solidFill>
                  <a:srgbClr val="808080"/>
                </a:solidFill>
              </a:rPr>
              <a:t> </a:t>
            </a:r>
            <a:r>
              <a:rPr lang="en-US" sz="1200" dirty="0" err="1">
                <a:solidFill>
                  <a:srgbClr val="808080"/>
                </a:solidFill>
              </a:rPr>
              <a:t>caur</a:t>
            </a:r>
            <a:r>
              <a:rPr lang="en-US" sz="1200" dirty="0">
                <a:solidFill>
                  <a:srgbClr val="808080"/>
                </a:solidFill>
              </a:rPr>
              <a:t> </a:t>
            </a:r>
            <a:r>
              <a:rPr lang="en-US" sz="1200" dirty="0" err="1">
                <a:solidFill>
                  <a:srgbClr val="808080"/>
                </a:solidFill>
              </a:rPr>
              <a:t>sociālajiem</a:t>
            </a:r>
            <a:r>
              <a:rPr lang="en-US" sz="1200" dirty="0">
                <a:solidFill>
                  <a:srgbClr val="808080"/>
                </a:solidFill>
              </a:rPr>
              <a:t> </a:t>
            </a:r>
            <a:r>
              <a:rPr lang="en-US" sz="1200" dirty="0" err="1">
                <a:solidFill>
                  <a:srgbClr val="808080"/>
                </a:solidFill>
              </a:rPr>
              <a:t>tīkliem</a:t>
            </a:r>
            <a:r>
              <a:rPr lang="en-US" sz="1200" dirty="0">
                <a:solidFill>
                  <a:srgbClr val="808080"/>
                </a:solidFill>
              </a:rPr>
              <a:t>?</a:t>
            </a:r>
          </a:p>
        </p:txBody>
      </p:sp>
      <p:graphicFrame>
        <p:nvGraphicFramePr>
          <p:cNvPr id="5" name="Chart 4">
            <a:extLst>
              <a:ext uri="{FF2B5EF4-FFF2-40B4-BE49-F238E27FC236}">
                <a16:creationId xmlns:a16="http://schemas.microsoft.com/office/drawing/2014/main" id="{3189AAAC-639B-207B-9068-966434CF8F99}"/>
              </a:ext>
            </a:extLst>
          </p:cNvPr>
          <p:cNvGraphicFramePr/>
          <p:nvPr/>
        </p:nvGraphicFramePr>
        <p:xfrm>
          <a:off x="666001" y="1260002"/>
          <a:ext cx="7620000" cy="50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8021361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D7139-6B7A-F9D9-F2B6-3DB6F2EB2D4F}"/>
              </a:ext>
            </a:extLst>
          </p:cNvPr>
          <p:cNvSpPr>
            <a:spLocks noGrp="1"/>
          </p:cNvSpPr>
          <p:nvPr>
            <p:ph type="title"/>
          </p:nvPr>
        </p:nvSpPr>
        <p:spPr/>
        <p:txBody>
          <a:bodyPr/>
          <a:lstStyle/>
          <a:p>
            <a:r>
              <a:rPr lang="lv-LV" dirty="0"/>
              <a:t>Satura mērķu saprotamības saistība ar “Panorāma” skatīšanās biežumu</a:t>
            </a:r>
            <a:endParaRPr lang="en-US" dirty="0"/>
          </a:p>
        </p:txBody>
      </p:sp>
      <p:sp>
        <p:nvSpPr>
          <p:cNvPr id="3" name="Slide Number Placeholder 2">
            <a:extLst>
              <a:ext uri="{FF2B5EF4-FFF2-40B4-BE49-F238E27FC236}">
                <a16:creationId xmlns:a16="http://schemas.microsoft.com/office/drawing/2014/main" id="{1C9819F7-24BD-21BD-EAF5-20D231A1AADF}"/>
              </a:ext>
            </a:extLst>
          </p:cNvPr>
          <p:cNvSpPr>
            <a:spLocks noGrp="1"/>
          </p:cNvSpPr>
          <p:nvPr>
            <p:ph type="sldNum" sz="quarter" idx="10"/>
          </p:nvPr>
        </p:nvSpPr>
        <p:spPr/>
        <p:txBody>
          <a:bodyPr/>
          <a:lstStyle/>
          <a:p>
            <a:fld id="{B5156DEF-1DFE-4D55-BC15-2084274D68EC}" type="slidenum">
              <a:rPr lang="en-GB" smtClean="0"/>
              <a:pPr/>
              <a:t>151</a:t>
            </a:fld>
            <a:endParaRPr lang="en-GB"/>
          </a:p>
        </p:txBody>
      </p:sp>
      <p:graphicFrame>
        <p:nvGraphicFramePr>
          <p:cNvPr id="4" name="Chart 3">
            <a:extLst>
              <a:ext uri="{FF2B5EF4-FFF2-40B4-BE49-F238E27FC236}">
                <a16:creationId xmlns:a16="http://schemas.microsoft.com/office/drawing/2014/main" id="{A426E651-7B75-AF6B-665B-F5EE52D5DC84}"/>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37E7AD05-096A-8BEB-E429-19329D3741FB}"/>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186201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1E464-9431-1BA8-7E36-D19153D9CB03}"/>
              </a:ext>
            </a:extLst>
          </p:cNvPr>
          <p:cNvSpPr>
            <a:spLocks noGrp="1"/>
          </p:cNvSpPr>
          <p:nvPr>
            <p:ph type="title"/>
          </p:nvPr>
        </p:nvSpPr>
        <p:spPr/>
        <p:txBody>
          <a:bodyPr/>
          <a:lstStyle/>
          <a:p>
            <a:r>
              <a:rPr lang="lv-LV" dirty="0"/>
              <a:t>Satura mērķu saprotamības saistība ar “Rīta Panorāma” skatīšanās biežumu</a:t>
            </a:r>
            <a:endParaRPr lang="en-US" dirty="0"/>
          </a:p>
        </p:txBody>
      </p:sp>
      <p:sp>
        <p:nvSpPr>
          <p:cNvPr id="3" name="Slide Number Placeholder 2">
            <a:extLst>
              <a:ext uri="{FF2B5EF4-FFF2-40B4-BE49-F238E27FC236}">
                <a16:creationId xmlns:a16="http://schemas.microsoft.com/office/drawing/2014/main" id="{0FE8E718-FCEC-44B3-5D0B-38A70BD132FF}"/>
              </a:ext>
            </a:extLst>
          </p:cNvPr>
          <p:cNvSpPr>
            <a:spLocks noGrp="1"/>
          </p:cNvSpPr>
          <p:nvPr>
            <p:ph type="sldNum" sz="quarter" idx="10"/>
          </p:nvPr>
        </p:nvSpPr>
        <p:spPr/>
        <p:txBody>
          <a:bodyPr/>
          <a:lstStyle/>
          <a:p>
            <a:fld id="{B5156DEF-1DFE-4D55-BC15-2084274D68EC}" type="slidenum">
              <a:rPr lang="en-GB" smtClean="0"/>
              <a:pPr/>
              <a:t>152</a:t>
            </a:fld>
            <a:endParaRPr lang="en-GB"/>
          </a:p>
        </p:txBody>
      </p:sp>
      <p:graphicFrame>
        <p:nvGraphicFramePr>
          <p:cNvPr id="4" name="Chart 3">
            <a:extLst>
              <a:ext uri="{FF2B5EF4-FFF2-40B4-BE49-F238E27FC236}">
                <a16:creationId xmlns:a16="http://schemas.microsoft.com/office/drawing/2014/main" id="{72A96A0D-97BB-D194-F806-A0A93FD48AE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73B526F0-BDD8-5E82-5450-60BD52079C34}"/>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5192229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5C4F-59B3-8A52-B5A1-F7646136F78C}"/>
              </a:ext>
            </a:extLst>
          </p:cNvPr>
          <p:cNvSpPr>
            <a:spLocks noGrp="1"/>
          </p:cNvSpPr>
          <p:nvPr>
            <p:ph type="title"/>
          </p:nvPr>
        </p:nvSpPr>
        <p:spPr/>
        <p:txBody>
          <a:bodyPr/>
          <a:lstStyle/>
          <a:p>
            <a:r>
              <a:rPr lang="lv-LV" dirty="0"/>
              <a:t>Satura mērķu saprotamības saistība ar “Dienas Ziņas” skatīšanās biežumu</a:t>
            </a:r>
            <a:endParaRPr lang="en-US" dirty="0"/>
          </a:p>
        </p:txBody>
      </p:sp>
      <p:sp>
        <p:nvSpPr>
          <p:cNvPr id="3" name="Slide Number Placeholder 2">
            <a:extLst>
              <a:ext uri="{FF2B5EF4-FFF2-40B4-BE49-F238E27FC236}">
                <a16:creationId xmlns:a16="http://schemas.microsoft.com/office/drawing/2014/main" id="{17A20DB1-68C9-C613-EC5C-EA5B261CDD73}"/>
              </a:ext>
            </a:extLst>
          </p:cNvPr>
          <p:cNvSpPr>
            <a:spLocks noGrp="1"/>
          </p:cNvSpPr>
          <p:nvPr>
            <p:ph type="sldNum" sz="quarter" idx="10"/>
          </p:nvPr>
        </p:nvSpPr>
        <p:spPr/>
        <p:txBody>
          <a:bodyPr/>
          <a:lstStyle/>
          <a:p>
            <a:fld id="{B5156DEF-1DFE-4D55-BC15-2084274D68EC}" type="slidenum">
              <a:rPr lang="en-GB" smtClean="0"/>
              <a:pPr/>
              <a:t>153</a:t>
            </a:fld>
            <a:endParaRPr lang="en-GB"/>
          </a:p>
        </p:txBody>
      </p:sp>
      <p:graphicFrame>
        <p:nvGraphicFramePr>
          <p:cNvPr id="4" name="Chart 3">
            <a:extLst>
              <a:ext uri="{FF2B5EF4-FFF2-40B4-BE49-F238E27FC236}">
                <a16:creationId xmlns:a16="http://schemas.microsoft.com/office/drawing/2014/main" id="{0351C9B0-75F3-EFA4-4785-198F2CAA6B21}"/>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DA7B546-8D2A-0038-62B8-1D57FC8A2852}"/>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54961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A5EFB-7D3C-376A-1ABC-E5E74158B70D}"/>
              </a:ext>
            </a:extLst>
          </p:cNvPr>
          <p:cNvSpPr>
            <a:spLocks noGrp="1"/>
          </p:cNvSpPr>
          <p:nvPr>
            <p:ph type="title"/>
          </p:nvPr>
        </p:nvSpPr>
        <p:spPr/>
        <p:txBody>
          <a:bodyPr/>
          <a:lstStyle/>
          <a:p>
            <a:r>
              <a:rPr lang="lv-LV" dirty="0"/>
              <a:t>Satura mērķu saprotamības saistība ar “Šodienas jautājums” skatīšanās biežumu</a:t>
            </a:r>
            <a:endParaRPr lang="en-US" dirty="0"/>
          </a:p>
        </p:txBody>
      </p:sp>
      <p:sp>
        <p:nvSpPr>
          <p:cNvPr id="3" name="Slide Number Placeholder 2">
            <a:extLst>
              <a:ext uri="{FF2B5EF4-FFF2-40B4-BE49-F238E27FC236}">
                <a16:creationId xmlns:a16="http://schemas.microsoft.com/office/drawing/2014/main" id="{1F98AF76-8B64-B367-CB44-99D0859035D5}"/>
              </a:ext>
            </a:extLst>
          </p:cNvPr>
          <p:cNvSpPr>
            <a:spLocks noGrp="1"/>
          </p:cNvSpPr>
          <p:nvPr>
            <p:ph type="sldNum" sz="quarter" idx="10"/>
          </p:nvPr>
        </p:nvSpPr>
        <p:spPr/>
        <p:txBody>
          <a:bodyPr/>
          <a:lstStyle/>
          <a:p>
            <a:fld id="{B5156DEF-1DFE-4D55-BC15-2084274D68EC}" type="slidenum">
              <a:rPr lang="en-GB" smtClean="0"/>
              <a:pPr/>
              <a:t>154</a:t>
            </a:fld>
            <a:endParaRPr lang="en-GB"/>
          </a:p>
        </p:txBody>
      </p:sp>
      <p:graphicFrame>
        <p:nvGraphicFramePr>
          <p:cNvPr id="4" name="Chart 3">
            <a:extLst>
              <a:ext uri="{FF2B5EF4-FFF2-40B4-BE49-F238E27FC236}">
                <a16:creationId xmlns:a16="http://schemas.microsoft.com/office/drawing/2014/main" id="{9A22DC79-3F2E-1C8B-956C-F02098E42B97}"/>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414868D0-D456-D3D1-4699-016AA63C0582}"/>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66800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0608-CD94-444E-DF8D-2E0FC9EA8F41}"/>
              </a:ext>
            </a:extLst>
          </p:cNvPr>
          <p:cNvSpPr>
            <a:spLocks noGrp="1"/>
          </p:cNvSpPr>
          <p:nvPr>
            <p:ph type="title"/>
          </p:nvPr>
        </p:nvSpPr>
        <p:spPr/>
        <p:txBody>
          <a:bodyPr/>
          <a:lstStyle/>
          <a:p>
            <a:r>
              <a:rPr lang="lv-LV" dirty="0"/>
              <a:t>Satura mērķu saprotamības saistība ar “</a:t>
            </a:r>
            <a:r>
              <a:rPr lang="lv-LV" dirty="0" err="1"/>
              <a:t>De</a:t>
            </a:r>
            <a:r>
              <a:rPr lang="lv-LV" dirty="0"/>
              <a:t> </a:t>
            </a:r>
            <a:r>
              <a:rPr lang="lv-LV" dirty="0" err="1"/>
              <a:t>Facto</a:t>
            </a:r>
            <a:r>
              <a:rPr lang="lv-LV" dirty="0"/>
              <a:t>” skatīšanās biežumu</a:t>
            </a:r>
            <a:endParaRPr lang="en-US" dirty="0"/>
          </a:p>
        </p:txBody>
      </p:sp>
      <p:sp>
        <p:nvSpPr>
          <p:cNvPr id="3" name="Slide Number Placeholder 2">
            <a:extLst>
              <a:ext uri="{FF2B5EF4-FFF2-40B4-BE49-F238E27FC236}">
                <a16:creationId xmlns:a16="http://schemas.microsoft.com/office/drawing/2014/main" id="{A06CDD79-8071-EE3A-7880-6AA74BBDA9FF}"/>
              </a:ext>
            </a:extLst>
          </p:cNvPr>
          <p:cNvSpPr>
            <a:spLocks noGrp="1"/>
          </p:cNvSpPr>
          <p:nvPr>
            <p:ph type="sldNum" sz="quarter" idx="10"/>
          </p:nvPr>
        </p:nvSpPr>
        <p:spPr/>
        <p:txBody>
          <a:bodyPr/>
          <a:lstStyle/>
          <a:p>
            <a:fld id="{B5156DEF-1DFE-4D55-BC15-2084274D68EC}" type="slidenum">
              <a:rPr lang="en-GB" smtClean="0"/>
              <a:pPr/>
              <a:t>155</a:t>
            </a:fld>
            <a:endParaRPr lang="en-GB"/>
          </a:p>
        </p:txBody>
      </p:sp>
      <p:graphicFrame>
        <p:nvGraphicFramePr>
          <p:cNvPr id="4" name="Chart 3">
            <a:extLst>
              <a:ext uri="{FF2B5EF4-FFF2-40B4-BE49-F238E27FC236}">
                <a16:creationId xmlns:a16="http://schemas.microsoft.com/office/drawing/2014/main" id="{D547572D-6FE6-F681-84DC-2E04F4E51FA3}"/>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2CFFC737-EE32-E2B1-E3A1-32A1F618BB8D}"/>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688711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99A4-15EC-78DE-A5E2-95C8BB6517CC}"/>
              </a:ext>
            </a:extLst>
          </p:cNvPr>
          <p:cNvSpPr>
            <a:spLocks noGrp="1"/>
          </p:cNvSpPr>
          <p:nvPr>
            <p:ph type="title"/>
          </p:nvPr>
        </p:nvSpPr>
        <p:spPr/>
        <p:txBody>
          <a:bodyPr/>
          <a:lstStyle/>
          <a:p>
            <a:r>
              <a:rPr lang="lv-LV" dirty="0"/>
              <a:t>Satura mērķu saprotamības saistība ar “Kas notiek Latvijā” skatīšanās biežumu</a:t>
            </a:r>
            <a:endParaRPr lang="en-US" dirty="0"/>
          </a:p>
        </p:txBody>
      </p:sp>
      <p:sp>
        <p:nvSpPr>
          <p:cNvPr id="3" name="Slide Number Placeholder 2">
            <a:extLst>
              <a:ext uri="{FF2B5EF4-FFF2-40B4-BE49-F238E27FC236}">
                <a16:creationId xmlns:a16="http://schemas.microsoft.com/office/drawing/2014/main" id="{BDC39329-D28D-EC5A-7997-E9ABF5AF6504}"/>
              </a:ext>
            </a:extLst>
          </p:cNvPr>
          <p:cNvSpPr>
            <a:spLocks noGrp="1"/>
          </p:cNvSpPr>
          <p:nvPr>
            <p:ph type="sldNum" sz="quarter" idx="10"/>
          </p:nvPr>
        </p:nvSpPr>
        <p:spPr/>
        <p:txBody>
          <a:bodyPr/>
          <a:lstStyle/>
          <a:p>
            <a:fld id="{B5156DEF-1DFE-4D55-BC15-2084274D68EC}" type="slidenum">
              <a:rPr lang="en-GB" smtClean="0"/>
              <a:pPr/>
              <a:t>156</a:t>
            </a:fld>
            <a:endParaRPr lang="en-GB"/>
          </a:p>
        </p:txBody>
      </p:sp>
      <p:graphicFrame>
        <p:nvGraphicFramePr>
          <p:cNvPr id="4" name="Chart 3">
            <a:extLst>
              <a:ext uri="{FF2B5EF4-FFF2-40B4-BE49-F238E27FC236}">
                <a16:creationId xmlns:a16="http://schemas.microsoft.com/office/drawing/2014/main" id="{286D776A-C711-A587-029C-1091EFBEA108}"/>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EED8E41B-A51F-14A6-DDF0-880F26A1F449}"/>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92813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11665-9BBE-727F-131D-C4C1D427E63E}"/>
              </a:ext>
            </a:extLst>
          </p:cNvPr>
          <p:cNvSpPr>
            <a:spLocks noGrp="1"/>
          </p:cNvSpPr>
          <p:nvPr>
            <p:ph type="title"/>
          </p:nvPr>
        </p:nvSpPr>
        <p:spPr/>
        <p:txBody>
          <a:bodyPr/>
          <a:lstStyle/>
          <a:p>
            <a:r>
              <a:rPr lang="lv-LV" dirty="0"/>
              <a:t>Satura mērķu saprotamības saistība ar “1:1 aktuālā intervija” skatīšanās biežumu</a:t>
            </a:r>
            <a:endParaRPr lang="en-US" dirty="0"/>
          </a:p>
        </p:txBody>
      </p:sp>
      <p:sp>
        <p:nvSpPr>
          <p:cNvPr id="3" name="Slide Number Placeholder 2">
            <a:extLst>
              <a:ext uri="{FF2B5EF4-FFF2-40B4-BE49-F238E27FC236}">
                <a16:creationId xmlns:a16="http://schemas.microsoft.com/office/drawing/2014/main" id="{C58CDFEB-2133-4FE0-2B8E-B14EB7BFC565}"/>
              </a:ext>
            </a:extLst>
          </p:cNvPr>
          <p:cNvSpPr>
            <a:spLocks noGrp="1"/>
          </p:cNvSpPr>
          <p:nvPr>
            <p:ph type="sldNum" sz="quarter" idx="10"/>
          </p:nvPr>
        </p:nvSpPr>
        <p:spPr/>
        <p:txBody>
          <a:bodyPr/>
          <a:lstStyle/>
          <a:p>
            <a:fld id="{B5156DEF-1DFE-4D55-BC15-2084274D68EC}" type="slidenum">
              <a:rPr lang="en-GB" smtClean="0"/>
              <a:pPr/>
              <a:t>157</a:t>
            </a:fld>
            <a:endParaRPr lang="en-GB"/>
          </a:p>
        </p:txBody>
      </p:sp>
      <p:graphicFrame>
        <p:nvGraphicFramePr>
          <p:cNvPr id="4" name="Chart 3">
            <a:extLst>
              <a:ext uri="{FF2B5EF4-FFF2-40B4-BE49-F238E27FC236}">
                <a16:creationId xmlns:a16="http://schemas.microsoft.com/office/drawing/2014/main" id="{6CFE0D8C-F00E-CF4E-AFD4-F0379562E496}"/>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7F03C68-DFE9-8D68-B787-A6F521B30D7E}"/>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5914955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3C53-84DB-0B68-EEC8-EED5E12BD43F}"/>
              </a:ext>
            </a:extLst>
          </p:cNvPr>
          <p:cNvSpPr>
            <a:spLocks noGrp="1"/>
          </p:cNvSpPr>
          <p:nvPr>
            <p:ph type="title"/>
          </p:nvPr>
        </p:nvSpPr>
        <p:spPr/>
        <p:txBody>
          <a:bodyPr/>
          <a:lstStyle/>
          <a:p>
            <a:r>
              <a:rPr lang="lv-LV" dirty="0"/>
              <a:t>Satura mērķu saprotamības saistība ar “Pasaules Panorāma” skatīšanās biežumu</a:t>
            </a:r>
            <a:endParaRPr lang="en-US" dirty="0"/>
          </a:p>
        </p:txBody>
      </p:sp>
      <p:sp>
        <p:nvSpPr>
          <p:cNvPr id="3" name="Slide Number Placeholder 2">
            <a:extLst>
              <a:ext uri="{FF2B5EF4-FFF2-40B4-BE49-F238E27FC236}">
                <a16:creationId xmlns:a16="http://schemas.microsoft.com/office/drawing/2014/main" id="{7C801A22-7CD9-B095-7895-67D8794FB1D7}"/>
              </a:ext>
            </a:extLst>
          </p:cNvPr>
          <p:cNvSpPr>
            <a:spLocks noGrp="1"/>
          </p:cNvSpPr>
          <p:nvPr>
            <p:ph type="sldNum" sz="quarter" idx="10"/>
          </p:nvPr>
        </p:nvSpPr>
        <p:spPr/>
        <p:txBody>
          <a:bodyPr/>
          <a:lstStyle/>
          <a:p>
            <a:fld id="{B5156DEF-1DFE-4D55-BC15-2084274D68EC}" type="slidenum">
              <a:rPr lang="en-GB" smtClean="0"/>
              <a:pPr/>
              <a:t>158</a:t>
            </a:fld>
            <a:endParaRPr lang="en-GB"/>
          </a:p>
        </p:txBody>
      </p:sp>
      <p:graphicFrame>
        <p:nvGraphicFramePr>
          <p:cNvPr id="4" name="Chart 3">
            <a:extLst>
              <a:ext uri="{FF2B5EF4-FFF2-40B4-BE49-F238E27FC236}">
                <a16:creationId xmlns:a16="http://schemas.microsoft.com/office/drawing/2014/main" id="{F79FD7BE-501B-0E28-9221-D6F4096F9A53}"/>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E8F961DC-CB4C-D5C7-8080-D5E1F41EF72F}"/>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4287413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8517C-01B4-8753-2DAD-73D078E6430B}"/>
              </a:ext>
            </a:extLst>
          </p:cNvPr>
          <p:cNvSpPr>
            <a:spLocks noGrp="1"/>
          </p:cNvSpPr>
          <p:nvPr>
            <p:ph type="title"/>
          </p:nvPr>
        </p:nvSpPr>
        <p:spPr/>
        <p:txBody>
          <a:bodyPr/>
          <a:lstStyle/>
          <a:p>
            <a:r>
              <a:rPr lang="lv-LV" dirty="0"/>
              <a:t>Satura mērķu saprotamības saistība ar “Kultūršoks” skatīšanās biežumu</a:t>
            </a:r>
            <a:endParaRPr lang="en-US" dirty="0"/>
          </a:p>
        </p:txBody>
      </p:sp>
      <p:sp>
        <p:nvSpPr>
          <p:cNvPr id="3" name="Slide Number Placeholder 2">
            <a:extLst>
              <a:ext uri="{FF2B5EF4-FFF2-40B4-BE49-F238E27FC236}">
                <a16:creationId xmlns:a16="http://schemas.microsoft.com/office/drawing/2014/main" id="{CF74CFE2-8041-A0C6-D1FE-111D56E38C3B}"/>
              </a:ext>
            </a:extLst>
          </p:cNvPr>
          <p:cNvSpPr>
            <a:spLocks noGrp="1"/>
          </p:cNvSpPr>
          <p:nvPr>
            <p:ph type="sldNum" sz="quarter" idx="10"/>
          </p:nvPr>
        </p:nvSpPr>
        <p:spPr/>
        <p:txBody>
          <a:bodyPr/>
          <a:lstStyle/>
          <a:p>
            <a:fld id="{B5156DEF-1DFE-4D55-BC15-2084274D68EC}" type="slidenum">
              <a:rPr lang="en-GB" smtClean="0"/>
              <a:pPr/>
              <a:t>159</a:t>
            </a:fld>
            <a:endParaRPr lang="en-GB"/>
          </a:p>
        </p:txBody>
      </p:sp>
      <p:graphicFrame>
        <p:nvGraphicFramePr>
          <p:cNvPr id="4" name="Chart 3">
            <a:extLst>
              <a:ext uri="{FF2B5EF4-FFF2-40B4-BE49-F238E27FC236}">
                <a16:creationId xmlns:a16="http://schemas.microsoft.com/office/drawing/2014/main" id="{D2353166-5A96-56C1-2120-9CFFFE746AD8}"/>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3B6FFC7-745B-360E-1139-B597FB60306F}"/>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502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845C09-5A7E-6E13-663A-FD4A6EDE1DA2}"/>
              </a:ext>
            </a:extLst>
          </p:cNvPr>
          <p:cNvSpPr>
            <a:spLocks noGrp="1"/>
          </p:cNvSpPr>
          <p:nvPr>
            <p:ph type="title"/>
          </p:nvPr>
        </p:nvSpPr>
        <p:spPr>
          <a:xfrm>
            <a:off x="516051" y="383125"/>
            <a:ext cx="2792414" cy="2010939"/>
          </a:xfrm>
        </p:spPr>
        <p:txBody>
          <a:bodyPr>
            <a:normAutofit/>
          </a:bodyPr>
          <a:lstStyle/>
          <a:p>
            <a:r>
              <a:rPr lang="lv-LV" dirty="0"/>
              <a:t>Tabulu nolasīšana</a:t>
            </a:r>
            <a:endParaRPr lang="en-US" dirty="0"/>
          </a:p>
        </p:txBody>
      </p:sp>
      <p:sp>
        <p:nvSpPr>
          <p:cNvPr id="4" name="Slide Number Placeholder 3">
            <a:extLst>
              <a:ext uri="{FF2B5EF4-FFF2-40B4-BE49-F238E27FC236}">
                <a16:creationId xmlns:a16="http://schemas.microsoft.com/office/drawing/2014/main" id="{81A2E3D4-83A5-930A-785D-3CD82992DB2F}"/>
              </a:ext>
            </a:extLst>
          </p:cNvPr>
          <p:cNvSpPr>
            <a:spLocks noGrp="1"/>
          </p:cNvSpPr>
          <p:nvPr>
            <p:ph type="sldNum" sz="quarter" idx="4"/>
          </p:nvPr>
        </p:nvSpPr>
        <p:spPr/>
        <p:txBody>
          <a:bodyPr/>
          <a:lstStyle/>
          <a:p>
            <a:fld id="{B5156DEF-1DFE-4D55-BC15-2084274D68EC}" type="slidenum">
              <a:rPr lang="en-GB" smtClean="0"/>
              <a:pPr/>
              <a:t>16</a:t>
            </a:fld>
            <a:endParaRPr lang="en-GB"/>
          </a:p>
        </p:txBody>
      </p:sp>
      <p:pic>
        <p:nvPicPr>
          <p:cNvPr id="5" name="Picture 4" descr="A screenshot of a spreadsheet&#10;&#10;Description automatically generated">
            <a:extLst>
              <a:ext uri="{FF2B5EF4-FFF2-40B4-BE49-F238E27FC236}">
                <a16:creationId xmlns:a16="http://schemas.microsoft.com/office/drawing/2014/main" id="{0EB71F3A-86B3-A60F-1083-E02B6E55D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0894" y="511444"/>
            <a:ext cx="8195055" cy="5720487"/>
          </a:xfrm>
          <a:prstGeom prst="rect">
            <a:avLst/>
          </a:prstGeom>
        </p:spPr>
      </p:pic>
      <p:sp>
        <p:nvSpPr>
          <p:cNvPr id="6" name="TextBox 5">
            <a:extLst>
              <a:ext uri="{FF2B5EF4-FFF2-40B4-BE49-F238E27FC236}">
                <a16:creationId xmlns:a16="http://schemas.microsoft.com/office/drawing/2014/main" id="{6A9E8AA6-762A-7670-263C-285CBF07B135}"/>
              </a:ext>
            </a:extLst>
          </p:cNvPr>
          <p:cNvSpPr txBox="1"/>
          <p:nvPr/>
        </p:nvSpPr>
        <p:spPr>
          <a:xfrm>
            <a:off x="515937" y="1492609"/>
            <a:ext cx="2626821" cy="4524315"/>
          </a:xfrm>
          <a:prstGeom prst="rect">
            <a:avLst/>
          </a:prstGeom>
          <a:noFill/>
        </p:spPr>
        <p:txBody>
          <a:bodyPr wrap="square" rtlCol="0">
            <a:spAutoFit/>
          </a:bodyPr>
          <a:lstStyle/>
          <a:p>
            <a:r>
              <a:rPr lang="lv-LV" sz="1600" dirty="0"/>
              <a:t>Tabulās ar krāsu izceltas statistiski nozīmīgās atšķirības.</a:t>
            </a:r>
            <a:br>
              <a:rPr lang="lv-LV" sz="1600" dirty="0"/>
            </a:br>
            <a:r>
              <a:rPr lang="lv-LV" sz="1600" dirty="0"/>
              <a:t>Ja šūna ir iezīmēta zaļā krāsā, tās vērtība ir statistiski nozīmīgi augstāka par kopējās izlases vidējo rādītāju; ja sarkanā – statistiski nozīmīgi zemāka.</a:t>
            </a:r>
          </a:p>
          <a:p>
            <a:r>
              <a:rPr lang="lv-LV" sz="1600" dirty="0"/>
              <a:t>Tā kā kopējās izlases vidējais rādītājs ietver arī attiecīgo apakšgrupu, šāds salīdzinājums tabulā izceļ lielākas un metodiski nozīmīgākas atšķirības, nekā gadījumā, ja katra grupa tiktu salīdzināta ar katru citu grupu.</a:t>
            </a:r>
          </a:p>
        </p:txBody>
      </p:sp>
    </p:spTree>
    <p:extLst>
      <p:ext uri="{BB962C8B-B14F-4D97-AF65-F5344CB8AC3E}">
        <p14:creationId xmlns:p14="http://schemas.microsoft.com/office/powerpoint/2010/main" val="274215496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2E58-9E5D-C538-4C9E-42CD7D00348A}"/>
              </a:ext>
            </a:extLst>
          </p:cNvPr>
          <p:cNvSpPr>
            <a:spLocks noGrp="1"/>
          </p:cNvSpPr>
          <p:nvPr>
            <p:ph type="title"/>
          </p:nvPr>
        </p:nvSpPr>
        <p:spPr/>
        <p:txBody>
          <a:bodyPr/>
          <a:lstStyle/>
          <a:p>
            <a:r>
              <a:rPr lang="lv-LV" dirty="0"/>
              <a:t>Satura mērķu saprotamības saistība ar “Aizliegtais paņēmiens” skatīšanās biežumu</a:t>
            </a:r>
            <a:endParaRPr lang="en-US" dirty="0"/>
          </a:p>
        </p:txBody>
      </p:sp>
      <p:sp>
        <p:nvSpPr>
          <p:cNvPr id="3" name="Slide Number Placeholder 2">
            <a:extLst>
              <a:ext uri="{FF2B5EF4-FFF2-40B4-BE49-F238E27FC236}">
                <a16:creationId xmlns:a16="http://schemas.microsoft.com/office/drawing/2014/main" id="{0C413298-0E4E-0A8C-3105-CD137EA641D0}"/>
              </a:ext>
            </a:extLst>
          </p:cNvPr>
          <p:cNvSpPr>
            <a:spLocks noGrp="1"/>
          </p:cNvSpPr>
          <p:nvPr>
            <p:ph type="sldNum" sz="quarter" idx="10"/>
          </p:nvPr>
        </p:nvSpPr>
        <p:spPr/>
        <p:txBody>
          <a:bodyPr/>
          <a:lstStyle/>
          <a:p>
            <a:fld id="{B5156DEF-1DFE-4D55-BC15-2084274D68EC}" type="slidenum">
              <a:rPr lang="en-GB" smtClean="0"/>
              <a:pPr/>
              <a:t>160</a:t>
            </a:fld>
            <a:endParaRPr lang="en-GB"/>
          </a:p>
        </p:txBody>
      </p:sp>
      <p:graphicFrame>
        <p:nvGraphicFramePr>
          <p:cNvPr id="4" name="Chart 3">
            <a:extLst>
              <a:ext uri="{FF2B5EF4-FFF2-40B4-BE49-F238E27FC236}">
                <a16:creationId xmlns:a16="http://schemas.microsoft.com/office/drawing/2014/main" id="{E0E658BB-FCE0-6108-C746-359AC3BE8402}"/>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41D33706-76B7-39E0-F1AA-2FF4D4544DCE}"/>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919949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10E79-44A9-7B6B-432D-A67481228EC0}"/>
              </a:ext>
            </a:extLst>
          </p:cNvPr>
          <p:cNvSpPr>
            <a:spLocks noGrp="1"/>
          </p:cNvSpPr>
          <p:nvPr>
            <p:ph type="title"/>
          </p:nvPr>
        </p:nvSpPr>
        <p:spPr/>
        <p:txBody>
          <a:bodyPr/>
          <a:lstStyle/>
          <a:p>
            <a:r>
              <a:rPr lang="lv-LV" dirty="0"/>
              <a:t>Satura mērķu saprotamības saistība ar “Labrīt” klausīšanās biežumu</a:t>
            </a:r>
            <a:endParaRPr lang="en-US" dirty="0"/>
          </a:p>
        </p:txBody>
      </p:sp>
      <p:sp>
        <p:nvSpPr>
          <p:cNvPr id="3" name="Slide Number Placeholder 2">
            <a:extLst>
              <a:ext uri="{FF2B5EF4-FFF2-40B4-BE49-F238E27FC236}">
                <a16:creationId xmlns:a16="http://schemas.microsoft.com/office/drawing/2014/main" id="{C7CC9FED-7344-847F-6C53-3B65C840684E}"/>
              </a:ext>
            </a:extLst>
          </p:cNvPr>
          <p:cNvSpPr>
            <a:spLocks noGrp="1"/>
          </p:cNvSpPr>
          <p:nvPr>
            <p:ph type="sldNum" sz="quarter" idx="10"/>
          </p:nvPr>
        </p:nvSpPr>
        <p:spPr/>
        <p:txBody>
          <a:bodyPr/>
          <a:lstStyle/>
          <a:p>
            <a:fld id="{B5156DEF-1DFE-4D55-BC15-2084274D68EC}" type="slidenum">
              <a:rPr lang="en-GB" smtClean="0"/>
              <a:pPr/>
              <a:t>161</a:t>
            </a:fld>
            <a:endParaRPr lang="en-GB"/>
          </a:p>
        </p:txBody>
      </p:sp>
      <p:graphicFrame>
        <p:nvGraphicFramePr>
          <p:cNvPr id="4" name="Chart 3">
            <a:extLst>
              <a:ext uri="{FF2B5EF4-FFF2-40B4-BE49-F238E27FC236}">
                <a16:creationId xmlns:a16="http://schemas.microsoft.com/office/drawing/2014/main" id="{65608146-3579-2A68-6935-09F6B05C5324}"/>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42F7BC26-F871-2E4F-C2F1-7AE990992AA6}"/>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745059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B0DC9-A36A-C10C-EA99-D627F33DE1D8}"/>
              </a:ext>
            </a:extLst>
          </p:cNvPr>
          <p:cNvSpPr>
            <a:spLocks noGrp="1"/>
          </p:cNvSpPr>
          <p:nvPr>
            <p:ph type="title"/>
          </p:nvPr>
        </p:nvSpPr>
        <p:spPr/>
        <p:txBody>
          <a:bodyPr/>
          <a:lstStyle/>
          <a:p>
            <a:r>
              <a:rPr lang="lv-LV" dirty="0"/>
              <a:t>Satura mērķu saprotamības saistība ar “Ziņas” klausīšanās biežumu</a:t>
            </a:r>
            <a:endParaRPr lang="en-US" dirty="0"/>
          </a:p>
        </p:txBody>
      </p:sp>
      <p:sp>
        <p:nvSpPr>
          <p:cNvPr id="3" name="Slide Number Placeholder 2">
            <a:extLst>
              <a:ext uri="{FF2B5EF4-FFF2-40B4-BE49-F238E27FC236}">
                <a16:creationId xmlns:a16="http://schemas.microsoft.com/office/drawing/2014/main" id="{CAE38990-F55C-5951-6714-D73512C50F92}"/>
              </a:ext>
            </a:extLst>
          </p:cNvPr>
          <p:cNvSpPr>
            <a:spLocks noGrp="1"/>
          </p:cNvSpPr>
          <p:nvPr>
            <p:ph type="sldNum" sz="quarter" idx="10"/>
          </p:nvPr>
        </p:nvSpPr>
        <p:spPr/>
        <p:txBody>
          <a:bodyPr/>
          <a:lstStyle/>
          <a:p>
            <a:fld id="{B5156DEF-1DFE-4D55-BC15-2084274D68EC}" type="slidenum">
              <a:rPr lang="en-GB" smtClean="0"/>
              <a:pPr/>
              <a:t>162</a:t>
            </a:fld>
            <a:endParaRPr lang="en-GB"/>
          </a:p>
        </p:txBody>
      </p:sp>
      <p:graphicFrame>
        <p:nvGraphicFramePr>
          <p:cNvPr id="4" name="Chart 3">
            <a:extLst>
              <a:ext uri="{FF2B5EF4-FFF2-40B4-BE49-F238E27FC236}">
                <a16:creationId xmlns:a16="http://schemas.microsoft.com/office/drawing/2014/main" id="{E5011F1D-84DA-1FFC-1902-2B01FFFA02B9}"/>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E92C2F30-BA0B-1D3F-1ED8-B2318B3239C5}"/>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2015576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B397-EF7E-BEFD-9EFE-D05CD717B065}"/>
              </a:ext>
            </a:extLst>
          </p:cNvPr>
          <p:cNvSpPr>
            <a:spLocks noGrp="1"/>
          </p:cNvSpPr>
          <p:nvPr>
            <p:ph type="title"/>
          </p:nvPr>
        </p:nvSpPr>
        <p:spPr/>
        <p:txBody>
          <a:bodyPr/>
          <a:lstStyle/>
          <a:p>
            <a:r>
              <a:rPr lang="lv-LV" dirty="0"/>
              <a:t>Satura mērķu saprotamības saistība ar “Krustpunktā” klausīšanās biežumu</a:t>
            </a:r>
            <a:endParaRPr lang="en-US" dirty="0"/>
          </a:p>
        </p:txBody>
      </p:sp>
      <p:sp>
        <p:nvSpPr>
          <p:cNvPr id="3" name="Slide Number Placeholder 2">
            <a:extLst>
              <a:ext uri="{FF2B5EF4-FFF2-40B4-BE49-F238E27FC236}">
                <a16:creationId xmlns:a16="http://schemas.microsoft.com/office/drawing/2014/main" id="{09DD15A0-09F4-3D41-495D-37B442797599}"/>
              </a:ext>
            </a:extLst>
          </p:cNvPr>
          <p:cNvSpPr>
            <a:spLocks noGrp="1"/>
          </p:cNvSpPr>
          <p:nvPr>
            <p:ph type="sldNum" sz="quarter" idx="10"/>
          </p:nvPr>
        </p:nvSpPr>
        <p:spPr/>
        <p:txBody>
          <a:bodyPr/>
          <a:lstStyle/>
          <a:p>
            <a:fld id="{B5156DEF-1DFE-4D55-BC15-2084274D68EC}" type="slidenum">
              <a:rPr lang="en-GB" smtClean="0"/>
              <a:pPr/>
              <a:t>163</a:t>
            </a:fld>
            <a:endParaRPr lang="en-GB"/>
          </a:p>
        </p:txBody>
      </p:sp>
      <p:graphicFrame>
        <p:nvGraphicFramePr>
          <p:cNvPr id="4" name="Chart 3">
            <a:extLst>
              <a:ext uri="{FF2B5EF4-FFF2-40B4-BE49-F238E27FC236}">
                <a16:creationId xmlns:a16="http://schemas.microsoft.com/office/drawing/2014/main" id="{D9ACB2D8-53FE-C478-9B17-151CE66751C6}"/>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0BF56D0-35D4-18CE-FEA7-8143F810112F}"/>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454664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B5CD-1FA7-1E7C-22FE-94E3EED3CB17}"/>
              </a:ext>
            </a:extLst>
          </p:cNvPr>
          <p:cNvSpPr>
            <a:spLocks noGrp="1"/>
          </p:cNvSpPr>
          <p:nvPr>
            <p:ph type="title"/>
          </p:nvPr>
        </p:nvSpPr>
        <p:spPr/>
        <p:txBody>
          <a:bodyPr/>
          <a:lstStyle/>
          <a:p>
            <a:r>
              <a:rPr lang="lv-LV" dirty="0"/>
              <a:t>Satura mērķu saprotamības saistība ar “Atvērtie faili” klausīšanās biežumu</a:t>
            </a:r>
            <a:endParaRPr lang="en-US" dirty="0"/>
          </a:p>
        </p:txBody>
      </p:sp>
      <p:sp>
        <p:nvSpPr>
          <p:cNvPr id="3" name="Slide Number Placeholder 2">
            <a:extLst>
              <a:ext uri="{FF2B5EF4-FFF2-40B4-BE49-F238E27FC236}">
                <a16:creationId xmlns:a16="http://schemas.microsoft.com/office/drawing/2014/main" id="{51778760-4065-B9E4-37AC-67A5B598B37C}"/>
              </a:ext>
            </a:extLst>
          </p:cNvPr>
          <p:cNvSpPr>
            <a:spLocks noGrp="1"/>
          </p:cNvSpPr>
          <p:nvPr>
            <p:ph type="sldNum" sz="quarter" idx="10"/>
          </p:nvPr>
        </p:nvSpPr>
        <p:spPr/>
        <p:txBody>
          <a:bodyPr/>
          <a:lstStyle/>
          <a:p>
            <a:fld id="{B5156DEF-1DFE-4D55-BC15-2084274D68EC}" type="slidenum">
              <a:rPr lang="en-GB" smtClean="0"/>
              <a:pPr/>
              <a:t>164</a:t>
            </a:fld>
            <a:endParaRPr lang="en-GB"/>
          </a:p>
        </p:txBody>
      </p:sp>
      <p:graphicFrame>
        <p:nvGraphicFramePr>
          <p:cNvPr id="4" name="Chart 3">
            <a:extLst>
              <a:ext uri="{FF2B5EF4-FFF2-40B4-BE49-F238E27FC236}">
                <a16:creationId xmlns:a16="http://schemas.microsoft.com/office/drawing/2014/main" id="{E8BF4C12-BA3B-2D67-2F69-7C2CDE64C845}"/>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6463C5E6-C02A-942A-0BE0-B9805DCD0C40}"/>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201822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D466-43E9-4650-D134-189B3C0E6DE8}"/>
              </a:ext>
            </a:extLst>
          </p:cNvPr>
          <p:cNvSpPr>
            <a:spLocks noGrp="1"/>
          </p:cNvSpPr>
          <p:nvPr>
            <p:ph type="title"/>
          </p:nvPr>
        </p:nvSpPr>
        <p:spPr/>
        <p:txBody>
          <a:bodyPr/>
          <a:lstStyle/>
          <a:p>
            <a:r>
              <a:rPr lang="lv-LV" dirty="0"/>
              <a:t>Satura mērķu saprotamības saistība ar “Divas puslodes” klausīšanās biežumu</a:t>
            </a:r>
            <a:endParaRPr lang="en-US" dirty="0"/>
          </a:p>
        </p:txBody>
      </p:sp>
      <p:sp>
        <p:nvSpPr>
          <p:cNvPr id="3" name="Slide Number Placeholder 2">
            <a:extLst>
              <a:ext uri="{FF2B5EF4-FFF2-40B4-BE49-F238E27FC236}">
                <a16:creationId xmlns:a16="http://schemas.microsoft.com/office/drawing/2014/main" id="{F5C4876A-ED1A-31AB-BC4D-072E58E39DAE}"/>
              </a:ext>
            </a:extLst>
          </p:cNvPr>
          <p:cNvSpPr>
            <a:spLocks noGrp="1"/>
          </p:cNvSpPr>
          <p:nvPr>
            <p:ph type="sldNum" sz="quarter" idx="10"/>
          </p:nvPr>
        </p:nvSpPr>
        <p:spPr/>
        <p:txBody>
          <a:bodyPr/>
          <a:lstStyle/>
          <a:p>
            <a:fld id="{B5156DEF-1DFE-4D55-BC15-2084274D68EC}" type="slidenum">
              <a:rPr lang="en-GB" smtClean="0"/>
              <a:pPr/>
              <a:t>165</a:t>
            </a:fld>
            <a:endParaRPr lang="en-GB"/>
          </a:p>
        </p:txBody>
      </p:sp>
      <p:graphicFrame>
        <p:nvGraphicFramePr>
          <p:cNvPr id="4" name="Chart 3">
            <a:extLst>
              <a:ext uri="{FF2B5EF4-FFF2-40B4-BE49-F238E27FC236}">
                <a16:creationId xmlns:a16="http://schemas.microsoft.com/office/drawing/2014/main" id="{9F374C8D-B33F-0E33-B694-CE2EF1EAD395}"/>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37B56FBD-550A-66BD-8E05-9DCCFBA82608}"/>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5842032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E00AC-CFEB-95AF-CEDC-A37AA4D1C6B4}"/>
              </a:ext>
            </a:extLst>
          </p:cNvPr>
          <p:cNvSpPr>
            <a:spLocks noGrp="1"/>
          </p:cNvSpPr>
          <p:nvPr>
            <p:ph type="title"/>
          </p:nvPr>
        </p:nvSpPr>
        <p:spPr/>
        <p:txBody>
          <a:bodyPr/>
          <a:lstStyle/>
          <a:p>
            <a:r>
              <a:rPr lang="lv-LV" dirty="0"/>
              <a:t>Satura mērķu saprotamības saistība ar “Brīvības bulvāris” klausīšanās biežumu</a:t>
            </a:r>
            <a:endParaRPr lang="en-US" dirty="0"/>
          </a:p>
        </p:txBody>
      </p:sp>
      <p:sp>
        <p:nvSpPr>
          <p:cNvPr id="3" name="Slide Number Placeholder 2">
            <a:extLst>
              <a:ext uri="{FF2B5EF4-FFF2-40B4-BE49-F238E27FC236}">
                <a16:creationId xmlns:a16="http://schemas.microsoft.com/office/drawing/2014/main" id="{EB642277-1E22-5041-4F18-127C61463DEB}"/>
              </a:ext>
            </a:extLst>
          </p:cNvPr>
          <p:cNvSpPr>
            <a:spLocks noGrp="1"/>
          </p:cNvSpPr>
          <p:nvPr>
            <p:ph type="sldNum" sz="quarter" idx="10"/>
          </p:nvPr>
        </p:nvSpPr>
        <p:spPr/>
        <p:txBody>
          <a:bodyPr/>
          <a:lstStyle/>
          <a:p>
            <a:fld id="{B5156DEF-1DFE-4D55-BC15-2084274D68EC}" type="slidenum">
              <a:rPr lang="en-GB" smtClean="0"/>
              <a:pPr/>
              <a:t>166</a:t>
            </a:fld>
            <a:endParaRPr lang="en-GB"/>
          </a:p>
        </p:txBody>
      </p:sp>
      <p:graphicFrame>
        <p:nvGraphicFramePr>
          <p:cNvPr id="4" name="Chart 3">
            <a:extLst>
              <a:ext uri="{FF2B5EF4-FFF2-40B4-BE49-F238E27FC236}">
                <a16:creationId xmlns:a16="http://schemas.microsoft.com/office/drawing/2014/main" id="{9FD6B22E-4174-362B-1BF9-78568F67AF8E}"/>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24708405-428F-FD4B-1491-138AD1852A88}"/>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7104116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4AF5-8D75-79A9-866A-31E195DE1425}"/>
              </a:ext>
            </a:extLst>
          </p:cNvPr>
          <p:cNvSpPr>
            <a:spLocks noGrp="1"/>
          </p:cNvSpPr>
          <p:nvPr>
            <p:ph type="title"/>
          </p:nvPr>
        </p:nvSpPr>
        <p:spPr/>
        <p:txBody>
          <a:bodyPr/>
          <a:lstStyle/>
          <a:p>
            <a:r>
              <a:rPr lang="lv-LV" dirty="0"/>
              <a:t>Satura mērķu saprotamības saistība ar “Pusdiena” klausīšanās biežumu</a:t>
            </a:r>
            <a:endParaRPr lang="en-US" dirty="0"/>
          </a:p>
        </p:txBody>
      </p:sp>
      <p:sp>
        <p:nvSpPr>
          <p:cNvPr id="3" name="Slide Number Placeholder 2">
            <a:extLst>
              <a:ext uri="{FF2B5EF4-FFF2-40B4-BE49-F238E27FC236}">
                <a16:creationId xmlns:a16="http://schemas.microsoft.com/office/drawing/2014/main" id="{E4DA13F6-84C5-8415-3656-E211471C94C7}"/>
              </a:ext>
            </a:extLst>
          </p:cNvPr>
          <p:cNvSpPr>
            <a:spLocks noGrp="1"/>
          </p:cNvSpPr>
          <p:nvPr>
            <p:ph type="sldNum" sz="quarter" idx="10"/>
          </p:nvPr>
        </p:nvSpPr>
        <p:spPr/>
        <p:txBody>
          <a:bodyPr/>
          <a:lstStyle/>
          <a:p>
            <a:fld id="{B5156DEF-1DFE-4D55-BC15-2084274D68EC}" type="slidenum">
              <a:rPr lang="en-GB" smtClean="0"/>
              <a:pPr/>
              <a:t>167</a:t>
            </a:fld>
            <a:endParaRPr lang="en-GB"/>
          </a:p>
        </p:txBody>
      </p:sp>
      <p:graphicFrame>
        <p:nvGraphicFramePr>
          <p:cNvPr id="4" name="Chart 3">
            <a:extLst>
              <a:ext uri="{FF2B5EF4-FFF2-40B4-BE49-F238E27FC236}">
                <a16:creationId xmlns:a16="http://schemas.microsoft.com/office/drawing/2014/main" id="{45EEF3E1-520D-6C80-7745-B8E70C23D82B}"/>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D27F3AD-4CF0-B83A-EF03-697EC6C7B616}"/>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1892118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AC191-4541-9F70-FC5D-CD83D2DFF5B6}"/>
              </a:ext>
            </a:extLst>
          </p:cNvPr>
          <p:cNvSpPr>
            <a:spLocks noGrp="1"/>
          </p:cNvSpPr>
          <p:nvPr>
            <p:ph type="title"/>
          </p:nvPr>
        </p:nvSpPr>
        <p:spPr/>
        <p:txBody>
          <a:bodyPr/>
          <a:lstStyle/>
          <a:p>
            <a:r>
              <a:rPr lang="lv-LV" dirty="0"/>
              <a:t>Satura mērķu saprotamības saistība ar “Pēcpusdiena” klausīšanās biežumu</a:t>
            </a:r>
            <a:endParaRPr lang="en-US" dirty="0"/>
          </a:p>
        </p:txBody>
      </p:sp>
      <p:sp>
        <p:nvSpPr>
          <p:cNvPr id="3" name="Slide Number Placeholder 2">
            <a:extLst>
              <a:ext uri="{FF2B5EF4-FFF2-40B4-BE49-F238E27FC236}">
                <a16:creationId xmlns:a16="http://schemas.microsoft.com/office/drawing/2014/main" id="{43C985CA-96AB-F1D5-F5AD-ABE82E464048}"/>
              </a:ext>
            </a:extLst>
          </p:cNvPr>
          <p:cNvSpPr>
            <a:spLocks noGrp="1"/>
          </p:cNvSpPr>
          <p:nvPr>
            <p:ph type="sldNum" sz="quarter" idx="10"/>
          </p:nvPr>
        </p:nvSpPr>
        <p:spPr/>
        <p:txBody>
          <a:bodyPr/>
          <a:lstStyle/>
          <a:p>
            <a:fld id="{B5156DEF-1DFE-4D55-BC15-2084274D68EC}" type="slidenum">
              <a:rPr lang="en-GB" smtClean="0"/>
              <a:pPr/>
              <a:t>168</a:t>
            </a:fld>
            <a:endParaRPr lang="en-GB"/>
          </a:p>
        </p:txBody>
      </p:sp>
      <p:graphicFrame>
        <p:nvGraphicFramePr>
          <p:cNvPr id="4" name="Chart 3">
            <a:extLst>
              <a:ext uri="{FF2B5EF4-FFF2-40B4-BE49-F238E27FC236}">
                <a16:creationId xmlns:a16="http://schemas.microsoft.com/office/drawing/2014/main" id="{058A1E20-392D-7267-19D4-E075B26A2DF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1234924-9A1D-1EAB-FE5A-CF4E6ED98C28}"/>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3697062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957A-D66D-DE46-EB67-E6CC100D1CE2}"/>
              </a:ext>
            </a:extLst>
          </p:cNvPr>
          <p:cNvSpPr>
            <a:spLocks noGrp="1"/>
          </p:cNvSpPr>
          <p:nvPr>
            <p:ph type="title"/>
          </p:nvPr>
        </p:nvSpPr>
        <p:spPr/>
        <p:txBody>
          <a:bodyPr/>
          <a:lstStyle/>
          <a:p>
            <a:r>
              <a:rPr lang="lv-LV" dirty="0"/>
              <a:t>Satura mērķu saprotamības saistība ar “Drošinātājs” klausīšanās biežumu</a:t>
            </a:r>
            <a:endParaRPr lang="en-US" dirty="0"/>
          </a:p>
        </p:txBody>
      </p:sp>
      <p:sp>
        <p:nvSpPr>
          <p:cNvPr id="3" name="Slide Number Placeholder 2">
            <a:extLst>
              <a:ext uri="{FF2B5EF4-FFF2-40B4-BE49-F238E27FC236}">
                <a16:creationId xmlns:a16="http://schemas.microsoft.com/office/drawing/2014/main" id="{A802235E-940D-8F35-5255-45F2BB232589}"/>
              </a:ext>
            </a:extLst>
          </p:cNvPr>
          <p:cNvSpPr>
            <a:spLocks noGrp="1"/>
          </p:cNvSpPr>
          <p:nvPr>
            <p:ph type="sldNum" sz="quarter" idx="10"/>
          </p:nvPr>
        </p:nvSpPr>
        <p:spPr/>
        <p:txBody>
          <a:bodyPr/>
          <a:lstStyle/>
          <a:p>
            <a:fld id="{B5156DEF-1DFE-4D55-BC15-2084274D68EC}" type="slidenum">
              <a:rPr lang="en-GB" smtClean="0"/>
              <a:pPr/>
              <a:t>169</a:t>
            </a:fld>
            <a:endParaRPr lang="en-GB"/>
          </a:p>
        </p:txBody>
      </p:sp>
      <p:graphicFrame>
        <p:nvGraphicFramePr>
          <p:cNvPr id="4" name="Chart 3">
            <a:extLst>
              <a:ext uri="{FF2B5EF4-FFF2-40B4-BE49-F238E27FC236}">
                <a16:creationId xmlns:a16="http://schemas.microsoft.com/office/drawing/2014/main" id="{C5FA2A14-194B-39F8-FB92-D10D36E21516}"/>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9B55003-B097-54A2-33CB-F07D0DB1E13E}"/>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6104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C61335-A301-6B90-1635-BDF78DCE071B}"/>
              </a:ext>
            </a:extLst>
          </p:cNvPr>
          <p:cNvSpPr>
            <a:spLocks noGrp="1"/>
          </p:cNvSpPr>
          <p:nvPr>
            <p:ph type="title"/>
          </p:nvPr>
        </p:nvSpPr>
        <p:spPr>
          <a:xfrm>
            <a:off x="7673546" y="370364"/>
            <a:ext cx="4002516" cy="2311052"/>
          </a:xfrm>
        </p:spPr>
        <p:txBody>
          <a:bodyPr>
            <a:normAutofit/>
          </a:bodyPr>
          <a:lstStyle/>
          <a:p>
            <a:r>
              <a:rPr lang="en-LV" dirty="0"/>
              <a:t>Latvijas iedzīvotāju politiskā orientācija</a:t>
            </a:r>
          </a:p>
        </p:txBody>
      </p:sp>
      <p:pic>
        <p:nvPicPr>
          <p:cNvPr id="10" name="Picture Placeholder 9">
            <a:extLst>
              <a:ext uri="{FF2B5EF4-FFF2-40B4-BE49-F238E27FC236}">
                <a16:creationId xmlns:a16="http://schemas.microsoft.com/office/drawing/2014/main" id="{B41C3F3C-BD7A-2CDD-FE50-34B919A97746}"/>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5440" t="7451" r="-5440" b="31098"/>
          <a:stretch>
            <a:fillRect/>
          </a:stretch>
        </p:blipFill>
        <p:spPr>
          <a:xfrm>
            <a:off x="0" y="0"/>
            <a:ext cx="7439891" cy="6858000"/>
          </a:xfrm>
          <a:solidFill>
            <a:srgbClr val="EC5504"/>
          </a:solidFill>
        </p:spPr>
      </p:pic>
    </p:spTree>
    <p:extLst>
      <p:ext uri="{BB962C8B-B14F-4D97-AF65-F5344CB8AC3E}">
        <p14:creationId xmlns:p14="http://schemas.microsoft.com/office/powerpoint/2010/main" val="4025322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00B21-5FE1-6AB5-E6C9-DC5E02215DC7}"/>
              </a:ext>
            </a:extLst>
          </p:cNvPr>
          <p:cNvSpPr>
            <a:spLocks noGrp="1"/>
          </p:cNvSpPr>
          <p:nvPr>
            <p:ph type="title"/>
          </p:nvPr>
        </p:nvSpPr>
        <p:spPr/>
        <p:txBody>
          <a:bodyPr/>
          <a:lstStyle/>
          <a:p>
            <a:r>
              <a:rPr lang="lv-LV" dirty="0"/>
              <a:t>Satura mērķu saprotamības saistība ar “</a:t>
            </a:r>
            <a:r>
              <a:rPr lang="ru-RU" dirty="0"/>
              <a:t>Домская площадь” </a:t>
            </a:r>
            <a:r>
              <a:rPr lang="lv-LV" dirty="0"/>
              <a:t>klausīšanās biežumu</a:t>
            </a:r>
            <a:endParaRPr lang="en-US" dirty="0"/>
          </a:p>
        </p:txBody>
      </p:sp>
      <p:sp>
        <p:nvSpPr>
          <p:cNvPr id="3" name="Slide Number Placeholder 2">
            <a:extLst>
              <a:ext uri="{FF2B5EF4-FFF2-40B4-BE49-F238E27FC236}">
                <a16:creationId xmlns:a16="http://schemas.microsoft.com/office/drawing/2014/main" id="{BD5A8C02-7279-3151-E0C8-DB587EB8F609}"/>
              </a:ext>
            </a:extLst>
          </p:cNvPr>
          <p:cNvSpPr>
            <a:spLocks noGrp="1"/>
          </p:cNvSpPr>
          <p:nvPr>
            <p:ph type="sldNum" sz="quarter" idx="10"/>
          </p:nvPr>
        </p:nvSpPr>
        <p:spPr/>
        <p:txBody>
          <a:bodyPr/>
          <a:lstStyle/>
          <a:p>
            <a:fld id="{B5156DEF-1DFE-4D55-BC15-2084274D68EC}" type="slidenum">
              <a:rPr lang="en-GB" smtClean="0"/>
              <a:pPr/>
              <a:t>170</a:t>
            </a:fld>
            <a:endParaRPr lang="en-GB"/>
          </a:p>
        </p:txBody>
      </p:sp>
      <p:graphicFrame>
        <p:nvGraphicFramePr>
          <p:cNvPr id="4" name="Chart 3">
            <a:extLst>
              <a:ext uri="{FF2B5EF4-FFF2-40B4-BE49-F238E27FC236}">
                <a16:creationId xmlns:a16="http://schemas.microsoft.com/office/drawing/2014/main" id="{6F0DC19E-F987-4B76-531F-B353B112000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CEF9CAA2-24DF-1DF7-6C84-2370B694C7F4}"/>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8926832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CD1E-04DA-E2D9-06C8-759700C02379}"/>
              </a:ext>
            </a:extLst>
          </p:cNvPr>
          <p:cNvSpPr>
            <a:spLocks noGrp="1"/>
          </p:cNvSpPr>
          <p:nvPr>
            <p:ph type="title"/>
          </p:nvPr>
        </p:nvSpPr>
        <p:spPr/>
        <p:txBody>
          <a:bodyPr/>
          <a:lstStyle/>
          <a:p>
            <a:r>
              <a:rPr lang="lv-LV" dirty="0"/>
              <a:t>Satura mērķu saprotamības saistība ar “</a:t>
            </a:r>
            <a:r>
              <a:rPr lang="ru-RU" dirty="0"/>
              <a:t>Новости” </a:t>
            </a:r>
            <a:r>
              <a:rPr lang="lv-LV" dirty="0"/>
              <a:t>klausīšanās biežumu</a:t>
            </a:r>
            <a:endParaRPr lang="en-US" dirty="0"/>
          </a:p>
        </p:txBody>
      </p:sp>
      <p:sp>
        <p:nvSpPr>
          <p:cNvPr id="3" name="Slide Number Placeholder 2">
            <a:extLst>
              <a:ext uri="{FF2B5EF4-FFF2-40B4-BE49-F238E27FC236}">
                <a16:creationId xmlns:a16="http://schemas.microsoft.com/office/drawing/2014/main" id="{474B8248-1C96-3659-81CC-39D6537041C3}"/>
              </a:ext>
            </a:extLst>
          </p:cNvPr>
          <p:cNvSpPr>
            <a:spLocks noGrp="1"/>
          </p:cNvSpPr>
          <p:nvPr>
            <p:ph type="sldNum" sz="quarter" idx="10"/>
          </p:nvPr>
        </p:nvSpPr>
        <p:spPr/>
        <p:txBody>
          <a:bodyPr/>
          <a:lstStyle/>
          <a:p>
            <a:fld id="{B5156DEF-1DFE-4D55-BC15-2084274D68EC}" type="slidenum">
              <a:rPr lang="en-GB" smtClean="0"/>
              <a:pPr/>
              <a:t>171</a:t>
            </a:fld>
            <a:endParaRPr lang="en-GB"/>
          </a:p>
        </p:txBody>
      </p:sp>
      <p:graphicFrame>
        <p:nvGraphicFramePr>
          <p:cNvPr id="4" name="Chart 3">
            <a:extLst>
              <a:ext uri="{FF2B5EF4-FFF2-40B4-BE49-F238E27FC236}">
                <a16:creationId xmlns:a16="http://schemas.microsoft.com/office/drawing/2014/main" id="{5CFD7D2C-3AB2-E15E-CC5E-C3CB6B8774AC}"/>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9A9E675-D087-7E69-97F7-16ADB6015A46}"/>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717733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64F9B-AB04-0EAC-2D44-62129A1E8BF6}"/>
              </a:ext>
            </a:extLst>
          </p:cNvPr>
          <p:cNvSpPr>
            <a:spLocks noGrp="1"/>
          </p:cNvSpPr>
          <p:nvPr>
            <p:ph type="title"/>
          </p:nvPr>
        </p:nvSpPr>
        <p:spPr/>
        <p:txBody>
          <a:bodyPr/>
          <a:lstStyle/>
          <a:p>
            <a:r>
              <a:rPr lang="lv-LV" dirty="0"/>
              <a:t>Satura mērķu saprotamības saistība ar “</a:t>
            </a:r>
            <a:r>
              <a:rPr lang="ru-RU" dirty="0"/>
              <a:t>Открытый разговор” </a:t>
            </a:r>
            <a:r>
              <a:rPr lang="lv-LV" dirty="0"/>
              <a:t>klausīšanās biežumu</a:t>
            </a:r>
            <a:endParaRPr lang="en-US" dirty="0"/>
          </a:p>
        </p:txBody>
      </p:sp>
      <p:sp>
        <p:nvSpPr>
          <p:cNvPr id="3" name="Slide Number Placeholder 2">
            <a:extLst>
              <a:ext uri="{FF2B5EF4-FFF2-40B4-BE49-F238E27FC236}">
                <a16:creationId xmlns:a16="http://schemas.microsoft.com/office/drawing/2014/main" id="{30C3EE74-B0CA-A2E5-DCEC-EF0CAFCDF5A8}"/>
              </a:ext>
            </a:extLst>
          </p:cNvPr>
          <p:cNvSpPr>
            <a:spLocks noGrp="1"/>
          </p:cNvSpPr>
          <p:nvPr>
            <p:ph type="sldNum" sz="quarter" idx="10"/>
          </p:nvPr>
        </p:nvSpPr>
        <p:spPr/>
        <p:txBody>
          <a:bodyPr/>
          <a:lstStyle/>
          <a:p>
            <a:fld id="{B5156DEF-1DFE-4D55-BC15-2084274D68EC}" type="slidenum">
              <a:rPr lang="en-GB" smtClean="0"/>
              <a:pPr/>
              <a:t>172</a:t>
            </a:fld>
            <a:endParaRPr lang="en-GB"/>
          </a:p>
        </p:txBody>
      </p:sp>
      <p:graphicFrame>
        <p:nvGraphicFramePr>
          <p:cNvPr id="4" name="Chart 3">
            <a:extLst>
              <a:ext uri="{FF2B5EF4-FFF2-40B4-BE49-F238E27FC236}">
                <a16:creationId xmlns:a16="http://schemas.microsoft.com/office/drawing/2014/main" id="{4DA85064-B955-81D1-FA05-23E3DCF93B29}"/>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A3EABB17-C1CD-03EF-0A83-D789C8F4440A}"/>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84831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DE6F1-A632-2842-3C1B-CDCAC6DAC32F}"/>
              </a:ext>
            </a:extLst>
          </p:cNvPr>
          <p:cNvSpPr>
            <a:spLocks noGrp="1"/>
          </p:cNvSpPr>
          <p:nvPr>
            <p:ph type="title"/>
          </p:nvPr>
        </p:nvSpPr>
        <p:spPr/>
        <p:txBody>
          <a:bodyPr/>
          <a:lstStyle/>
          <a:p>
            <a:r>
              <a:rPr lang="lv-LV" dirty="0"/>
              <a:t>Satura mērķu saprotamības saistība ar “</a:t>
            </a:r>
            <a:r>
              <a:rPr lang="ru-RU" dirty="0"/>
              <a:t>Подробности” </a:t>
            </a:r>
            <a:r>
              <a:rPr lang="lv-LV" dirty="0"/>
              <a:t>klausīšanās biežumu</a:t>
            </a:r>
            <a:endParaRPr lang="en-US" dirty="0"/>
          </a:p>
        </p:txBody>
      </p:sp>
      <p:sp>
        <p:nvSpPr>
          <p:cNvPr id="3" name="Slide Number Placeholder 2">
            <a:extLst>
              <a:ext uri="{FF2B5EF4-FFF2-40B4-BE49-F238E27FC236}">
                <a16:creationId xmlns:a16="http://schemas.microsoft.com/office/drawing/2014/main" id="{E0DE472D-E059-17A8-36F3-755497FDB2E1}"/>
              </a:ext>
            </a:extLst>
          </p:cNvPr>
          <p:cNvSpPr>
            <a:spLocks noGrp="1"/>
          </p:cNvSpPr>
          <p:nvPr>
            <p:ph type="sldNum" sz="quarter" idx="10"/>
          </p:nvPr>
        </p:nvSpPr>
        <p:spPr/>
        <p:txBody>
          <a:bodyPr/>
          <a:lstStyle/>
          <a:p>
            <a:fld id="{B5156DEF-1DFE-4D55-BC15-2084274D68EC}" type="slidenum">
              <a:rPr lang="en-GB" smtClean="0"/>
              <a:pPr/>
              <a:t>173</a:t>
            </a:fld>
            <a:endParaRPr lang="en-GB"/>
          </a:p>
        </p:txBody>
      </p:sp>
      <p:graphicFrame>
        <p:nvGraphicFramePr>
          <p:cNvPr id="4" name="Chart 3">
            <a:extLst>
              <a:ext uri="{FF2B5EF4-FFF2-40B4-BE49-F238E27FC236}">
                <a16:creationId xmlns:a16="http://schemas.microsoft.com/office/drawing/2014/main" id="{44D1825D-FE0C-1A25-522D-95971F86681A}"/>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9F387813-6A4C-4AF1-53D5-65CA8F2CA0A9}"/>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365430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443F3-2DAD-9890-A2FC-4B91E6CC2EDF}"/>
              </a:ext>
            </a:extLst>
          </p:cNvPr>
          <p:cNvSpPr>
            <a:spLocks noGrp="1"/>
          </p:cNvSpPr>
          <p:nvPr>
            <p:ph type="title"/>
          </p:nvPr>
        </p:nvSpPr>
        <p:spPr/>
        <p:txBody>
          <a:bodyPr/>
          <a:lstStyle/>
          <a:p>
            <a:r>
              <a:rPr lang="lv-LV" dirty="0"/>
              <a:t>Satura mērķu saprotamības saistība ar LSM+ tēmas “</a:t>
            </a:r>
            <a:r>
              <a:rPr lang="ru-RU" dirty="0"/>
              <a:t>Домская площадь” </a:t>
            </a:r>
            <a:r>
              <a:rPr lang="lv-LV" dirty="0"/>
              <a:t>apmeklējuma biežumu</a:t>
            </a:r>
            <a:endParaRPr lang="en-US" dirty="0"/>
          </a:p>
        </p:txBody>
      </p:sp>
      <p:sp>
        <p:nvSpPr>
          <p:cNvPr id="3" name="Slide Number Placeholder 2">
            <a:extLst>
              <a:ext uri="{FF2B5EF4-FFF2-40B4-BE49-F238E27FC236}">
                <a16:creationId xmlns:a16="http://schemas.microsoft.com/office/drawing/2014/main" id="{2E3921D5-3438-C01C-A486-7F0CF41CB654}"/>
              </a:ext>
            </a:extLst>
          </p:cNvPr>
          <p:cNvSpPr>
            <a:spLocks noGrp="1"/>
          </p:cNvSpPr>
          <p:nvPr>
            <p:ph type="sldNum" sz="quarter" idx="10"/>
          </p:nvPr>
        </p:nvSpPr>
        <p:spPr/>
        <p:txBody>
          <a:bodyPr/>
          <a:lstStyle/>
          <a:p>
            <a:fld id="{B5156DEF-1DFE-4D55-BC15-2084274D68EC}" type="slidenum">
              <a:rPr lang="en-GB" smtClean="0"/>
              <a:pPr/>
              <a:t>174</a:t>
            </a:fld>
            <a:endParaRPr lang="en-GB"/>
          </a:p>
        </p:txBody>
      </p:sp>
      <p:graphicFrame>
        <p:nvGraphicFramePr>
          <p:cNvPr id="4" name="Chart 3">
            <a:extLst>
              <a:ext uri="{FF2B5EF4-FFF2-40B4-BE49-F238E27FC236}">
                <a16:creationId xmlns:a16="http://schemas.microsoft.com/office/drawing/2014/main" id="{610C119C-16FF-B6E6-53D5-031746B337F9}"/>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6668FD1-7547-A562-B407-E8BF58AE6CD9}"/>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935683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FB222-CD28-AAE0-FDBE-3AF65EE56A51}"/>
              </a:ext>
            </a:extLst>
          </p:cNvPr>
          <p:cNvSpPr>
            <a:spLocks noGrp="1"/>
          </p:cNvSpPr>
          <p:nvPr>
            <p:ph type="title"/>
          </p:nvPr>
        </p:nvSpPr>
        <p:spPr/>
        <p:txBody>
          <a:bodyPr/>
          <a:lstStyle/>
          <a:p>
            <a:r>
              <a:rPr lang="lv-LV" dirty="0"/>
              <a:t>Satura mērķu saprotamības saistība ar LSM+ tēmas “</a:t>
            </a:r>
            <a:r>
              <a:rPr lang="ru-RU" dirty="0"/>
              <a:t>Сегодня вечером” </a:t>
            </a:r>
            <a:r>
              <a:rPr lang="lv-LV" dirty="0"/>
              <a:t>apmeklējuma biežumu</a:t>
            </a:r>
            <a:endParaRPr lang="en-US" dirty="0"/>
          </a:p>
        </p:txBody>
      </p:sp>
      <p:sp>
        <p:nvSpPr>
          <p:cNvPr id="3" name="Slide Number Placeholder 2">
            <a:extLst>
              <a:ext uri="{FF2B5EF4-FFF2-40B4-BE49-F238E27FC236}">
                <a16:creationId xmlns:a16="http://schemas.microsoft.com/office/drawing/2014/main" id="{64207B99-353E-1AA6-F944-3CA772C6B9E8}"/>
              </a:ext>
            </a:extLst>
          </p:cNvPr>
          <p:cNvSpPr>
            <a:spLocks noGrp="1"/>
          </p:cNvSpPr>
          <p:nvPr>
            <p:ph type="sldNum" sz="quarter" idx="10"/>
          </p:nvPr>
        </p:nvSpPr>
        <p:spPr/>
        <p:txBody>
          <a:bodyPr/>
          <a:lstStyle/>
          <a:p>
            <a:fld id="{B5156DEF-1DFE-4D55-BC15-2084274D68EC}" type="slidenum">
              <a:rPr lang="en-GB" smtClean="0"/>
              <a:pPr/>
              <a:t>175</a:t>
            </a:fld>
            <a:endParaRPr lang="en-GB"/>
          </a:p>
        </p:txBody>
      </p:sp>
      <p:graphicFrame>
        <p:nvGraphicFramePr>
          <p:cNvPr id="4" name="Chart 3">
            <a:extLst>
              <a:ext uri="{FF2B5EF4-FFF2-40B4-BE49-F238E27FC236}">
                <a16:creationId xmlns:a16="http://schemas.microsoft.com/office/drawing/2014/main" id="{13083DAE-2F15-32A6-169F-2FC81354D162}"/>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E62B9A3-D7FC-CB91-15BC-FD588FC2BCD4}"/>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991109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47451-B20D-B6D0-7332-BE3A0ED22E99}"/>
              </a:ext>
            </a:extLst>
          </p:cNvPr>
          <p:cNvSpPr>
            <a:spLocks noGrp="1"/>
          </p:cNvSpPr>
          <p:nvPr>
            <p:ph type="title"/>
          </p:nvPr>
        </p:nvSpPr>
        <p:spPr/>
        <p:txBody>
          <a:bodyPr/>
          <a:lstStyle/>
          <a:p>
            <a:r>
              <a:rPr lang="lv-LV" dirty="0"/>
              <a:t>Satura mērķu saprotamības saistība ar LSM+ tēmas “</a:t>
            </a:r>
            <a:r>
              <a:rPr lang="ru-RU" dirty="0"/>
              <a:t>Открытый разговор” </a:t>
            </a:r>
            <a:r>
              <a:rPr lang="lv-LV" dirty="0"/>
              <a:t>apmeklējuma biežumu</a:t>
            </a:r>
            <a:endParaRPr lang="en-US" dirty="0"/>
          </a:p>
        </p:txBody>
      </p:sp>
      <p:sp>
        <p:nvSpPr>
          <p:cNvPr id="3" name="Slide Number Placeholder 2">
            <a:extLst>
              <a:ext uri="{FF2B5EF4-FFF2-40B4-BE49-F238E27FC236}">
                <a16:creationId xmlns:a16="http://schemas.microsoft.com/office/drawing/2014/main" id="{F3AC5FE0-B3A6-DDB6-05D4-F587D736BB23}"/>
              </a:ext>
            </a:extLst>
          </p:cNvPr>
          <p:cNvSpPr>
            <a:spLocks noGrp="1"/>
          </p:cNvSpPr>
          <p:nvPr>
            <p:ph type="sldNum" sz="quarter" idx="10"/>
          </p:nvPr>
        </p:nvSpPr>
        <p:spPr/>
        <p:txBody>
          <a:bodyPr/>
          <a:lstStyle/>
          <a:p>
            <a:fld id="{B5156DEF-1DFE-4D55-BC15-2084274D68EC}" type="slidenum">
              <a:rPr lang="en-GB" smtClean="0"/>
              <a:pPr/>
              <a:t>176</a:t>
            </a:fld>
            <a:endParaRPr lang="en-GB"/>
          </a:p>
        </p:txBody>
      </p:sp>
      <p:graphicFrame>
        <p:nvGraphicFramePr>
          <p:cNvPr id="4" name="Chart 3">
            <a:extLst>
              <a:ext uri="{FF2B5EF4-FFF2-40B4-BE49-F238E27FC236}">
                <a16:creationId xmlns:a16="http://schemas.microsoft.com/office/drawing/2014/main" id="{344BF578-A73F-0C76-161D-2B63C917BA06}"/>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E73EEE3-E2D6-75B7-5F33-72F2C79BD1FE}"/>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6063130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C231-2F49-9026-FA84-49D32880A6EF}"/>
              </a:ext>
            </a:extLst>
          </p:cNvPr>
          <p:cNvSpPr>
            <a:spLocks noGrp="1"/>
          </p:cNvSpPr>
          <p:nvPr>
            <p:ph type="title"/>
          </p:nvPr>
        </p:nvSpPr>
        <p:spPr/>
        <p:txBody>
          <a:bodyPr/>
          <a:lstStyle/>
          <a:p>
            <a:r>
              <a:rPr lang="lv-LV" dirty="0"/>
              <a:t>Satura mērķu saprotamības saistība ar LSM+ tēmas “</a:t>
            </a:r>
            <a:r>
              <a:rPr lang="ru-RU" dirty="0"/>
              <a:t>Подробности” </a:t>
            </a:r>
            <a:r>
              <a:rPr lang="lv-LV" dirty="0"/>
              <a:t>apmeklējuma biežumu</a:t>
            </a:r>
            <a:endParaRPr lang="en-US" dirty="0"/>
          </a:p>
        </p:txBody>
      </p:sp>
      <p:sp>
        <p:nvSpPr>
          <p:cNvPr id="3" name="Slide Number Placeholder 2">
            <a:extLst>
              <a:ext uri="{FF2B5EF4-FFF2-40B4-BE49-F238E27FC236}">
                <a16:creationId xmlns:a16="http://schemas.microsoft.com/office/drawing/2014/main" id="{CAED09C7-FECA-8FD4-1333-A559485820CF}"/>
              </a:ext>
            </a:extLst>
          </p:cNvPr>
          <p:cNvSpPr>
            <a:spLocks noGrp="1"/>
          </p:cNvSpPr>
          <p:nvPr>
            <p:ph type="sldNum" sz="quarter" idx="10"/>
          </p:nvPr>
        </p:nvSpPr>
        <p:spPr/>
        <p:txBody>
          <a:bodyPr/>
          <a:lstStyle/>
          <a:p>
            <a:fld id="{B5156DEF-1DFE-4D55-BC15-2084274D68EC}" type="slidenum">
              <a:rPr lang="en-GB" smtClean="0"/>
              <a:pPr/>
              <a:t>177</a:t>
            </a:fld>
            <a:endParaRPr lang="en-GB"/>
          </a:p>
        </p:txBody>
      </p:sp>
      <p:graphicFrame>
        <p:nvGraphicFramePr>
          <p:cNvPr id="4" name="Chart 3">
            <a:extLst>
              <a:ext uri="{FF2B5EF4-FFF2-40B4-BE49-F238E27FC236}">
                <a16:creationId xmlns:a16="http://schemas.microsoft.com/office/drawing/2014/main" id="{87B22C24-EB1E-9A9B-3C35-F892C6586431}"/>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A0E1F5ED-E550-575C-98E8-95044EB17721}"/>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789919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BD56B-427F-B27E-693B-ADC80CECDDF9}"/>
              </a:ext>
            </a:extLst>
          </p:cNvPr>
          <p:cNvSpPr>
            <a:spLocks noGrp="1"/>
          </p:cNvSpPr>
          <p:nvPr>
            <p:ph type="title"/>
          </p:nvPr>
        </p:nvSpPr>
        <p:spPr/>
        <p:txBody>
          <a:bodyPr/>
          <a:lstStyle/>
          <a:p>
            <a:r>
              <a:rPr lang="lv-LV" dirty="0"/>
              <a:t>Satura mērķu saprotamības saistība ar LSM+ tēmas “</a:t>
            </a:r>
            <a:r>
              <a:rPr lang="ru-RU" dirty="0"/>
              <a:t>Новый день” </a:t>
            </a:r>
            <a:r>
              <a:rPr lang="lv-LV" dirty="0"/>
              <a:t>apmeklējuma biežumu</a:t>
            </a:r>
            <a:endParaRPr lang="en-US" dirty="0"/>
          </a:p>
        </p:txBody>
      </p:sp>
      <p:sp>
        <p:nvSpPr>
          <p:cNvPr id="3" name="Slide Number Placeholder 2">
            <a:extLst>
              <a:ext uri="{FF2B5EF4-FFF2-40B4-BE49-F238E27FC236}">
                <a16:creationId xmlns:a16="http://schemas.microsoft.com/office/drawing/2014/main" id="{BBD76406-B0AC-D861-1F73-9647DFF619B8}"/>
              </a:ext>
            </a:extLst>
          </p:cNvPr>
          <p:cNvSpPr>
            <a:spLocks noGrp="1"/>
          </p:cNvSpPr>
          <p:nvPr>
            <p:ph type="sldNum" sz="quarter" idx="10"/>
          </p:nvPr>
        </p:nvSpPr>
        <p:spPr/>
        <p:txBody>
          <a:bodyPr/>
          <a:lstStyle/>
          <a:p>
            <a:fld id="{B5156DEF-1DFE-4D55-BC15-2084274D68EC}" type="slidenum">
              <a:rPr lang="en-GB" smtClean="0"/>
              <a:pPr/>
              <a:t>178</a:t>
            </a:fld>
            <a:endParaRPr lang="en-GB"/>
          </a:p>
        </p:txBody>
      </p:sp>
      <p:graphicFrame>
        <p:nvGraphicFramePr>
          <p:cNvPr id="4" name="Chart 3">
            <a:extLst>
              <a:ext uri="{FF2B5EF4-FFF2-40B4-BE49-F238E27FC236}">
                <a16:creationId xmlns:a16="http://schemas.microsoft.com/office/drawing/2014/main" id="{AF2FB12A-FA68-698A-D87C-6F5C1FF7272A}"/>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CD1A25E-5191-DA95-2A9E-01A718F841B5}"/>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5151850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D186-F791-12DE-EDD1-455B04697EE5}"/>
              </a:ext>
            </a:extLst>
          </p:cNvPr>
          <p:cNvSpPr>
            <a:spLocks noGrp="1"/>
          </p:cNvSpPr>
          <p:nvPr>
            <p:ph type="title"/>
          </p:nvPr>
        </p:nvSpPr>
        <p:spPr/>
        <p:txBody>
          <a:bodyPr/>
          <a:lstStyle/>
          <a:p>
            <a:r>
              <a:rPr lang="lv-LV" dirty="0"/>
              <a:t>Satura mērķu saprotamības saistība ar LSM+ tēmas “</a:t>
            </a:r>
            <a:r>
              <a:rPr lang="ru-RU" dirty="0"/>
              <a:t>Кейс” </a:t>
            </a:r>
            <a:r>
              <a:rPr lang="lv-LV" dirty="0"/>
              <a:t>apmeklējuma biežumu</a:t>
            </a:r>
            <a:endParaRPr lang="en-US" dirty="0"/>
          </a:p>
        </p:txBody>
      </p:sp>
      <p:sp>
        <p:nvSpPr>
          <p:cNvPr id="3" name="Slide Number Placeholder 2">
            <a:extLst>
              <a:ext uri="{FF2B5EF4-FFF2-40B4-BE49-F238E27FC236}">
                <a16:creationId xmlns:a16="http://schemas.microsoft.com/office/drawing/2014/main" id="{479A967B-F1BA-142C-D1F8-0F53766865EF}"/>
              </a:ext>
            </a:extLst>
          </p:cNvPr>
          <p:cNvSpPr>
            <a:spLocks noGrp="1"/>
          </p:cNvSpPr>
          <p:nvPr>
            <p:ph type="sldNum" sz="quarter" idx="10"/>
          </p:nvPr>
        </p:nvSpPr>
        <p:spPr/>
        <p:txBody>
          <a:bodyPr/>
          <a:lstStyle/>
          <a:p>
            <a:fld id="{B5156DEF-1DFE-4D55-BC15-2084274D68EC}" type="slidenum">
              <a:rPr lang="en-GB" smtClean="0"/>
              <a:pPr/>
              <a:t>179</a:t>
            </a:fld>
            <a:endParaRPr lang="en-GB"/>
          </a:p>
        </p:txBody>
      </p:sp>
      <p:graphicFrame>
        <p:nvGraphicFramePr>
          <p:cNvPr id="4" name="Chart 3">
            <a:extLst>
              <a:ext uri="{FF2B5EF4-FFF2-40B4-BE49-F238E27FC236}">
                <a16:creationId xmlns:a16="http://schemas.microsoft.com/office/drawing/2014/main" id="{E4335F31-99BB-E2C8-1A65-C8B0B1EC08AE}"/>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565F1B0-6A69-91C5-8D79-2DB45ACD1B75}"/>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5882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D18E-041F-9829-1851-CDE07A7594E4}"/>
              </a:ext>
            </a:extLst>
          </p:cNvPr>
          <p:cNvSpPr>
            <a:spLocks noGrp="1"/>
          </p:cNvSpPr>
          <p:nvPr>
            <p:ph type="title"/>
          </p:nvPr>
        </p:nvSpPr>
        <p:spPr/>
        <p:txBody>
          <a:bodyPr/>
          <a:lstStyle/>
          <a:p>
            <a:r>
              <a:rPr lang="en-US"/>
              <a:t>Politiskās orientācijas indikatroi</a:t>
            </a:r>
          </a:p>
        </p:txBody>
      </p:sp>
      <p:sp>
        <p:nvSpPr>
          <p:cNvPr id="3" name="Slide Number Placeholder 2">
            <a:extLst>
              <a:ext uri="{FF2B5EF4-FFF2-40B4-BE49-F238E27FC236}">
                <a16:creationId xmlns:a16="http://schemas.microsoft.com/office/drawing/2014/main" id="{55183577-0B9A-733A-1800-17D962ABFAF1}"/>
              </a:ext>
            </a:extLst>
          </p:cNvPr>
          <p:cNvSpPr>
            <a:spLocks noGrp="1"/>
          </p:cNvSpPr>
          <p:nvPr>
            <p:ph type="sldNum" sz="quarter" idx="10"/>
          </p:nvPr>
        </p:nvSpPr>
        <p:spPr/>
        <p:txBody>
          <a:bodyPr/>
          <a:lstStyle/>
          <a:p>
            <a:fld id="{B5156DEF-1DFE-4D55-BC15-2084274D68EC}" type="slidenum">
              <a:rPr lang="en-GB" smtClean="0"/>
              <a:pPr/>
              <a:t>18</a:t>
            </a:fld>
            <a:endParaRPr lang="en-GB"/>
          </a:p>
        </p:txBody>
      </p:sp>
      <p:sp>
        <p:nvSpPr>
          <p:cNvPr id="4" name="TextBox 3">
            <a:extLst>
              <a:ext uri="{FF2B5EF4-FFF2-40B4-BE49-F238E27FC236}">
                <a16:creationId xmlns:a16="http://schemas.microsoft.com/office/drawing/2014/main" id="{829AA2C4-F7FC-2D9C-9986-8D27CD798C96}"/>
              </a:ext>
            </a:extLst>
          </p:cNvPr>
          <p:cNvSpPr txBox="1"/>
          <p:nvPr/>
        </p:nvSpPr>
        <p:spPr>
          <a:xfrm>
            <a:off x="666001" y="1026002"/>
            <a:ext cx="7620000" cy="461665"/>
          </a:xfrm>
          <a:prstGeom prst="rect">
            <a:avLst/>
          </a:prstGeom>
          <a:noFill/>
        </p:spPr>
        <p:txBody>
          <a:bodyPr vert="horz" rtlCol="0" anchor="t">
            <a:spAutoFit/>
          </a:bodyPr>
          <a:lstStyle/>
          <a:p>
            <a:r>
              <a:rPr lang="en-US" sz="1200">
                <a:solidFill>
                  <a:srgbClr val="808080"/>
                </a:solidFill>
              </a:rPr>
              <a:t>Par katru no šiem apgalvojumiem norādiet, kuram no tiem jūs piekrītat un kādā mērā.  Ja jūs piekrītat apgalvojumam pa labi, tad atzīmējiet atbildi labajā pusē. Ja piekrītat apgalvojumam pa kreisi, tad atzīmējiet apgalvojumu kreisajā pusē.</a:t>
            </a:r>
          </a:p>
        </p:txBody>
      </p:sp>
      <p:graphicFrame>
        <p:nvGraphicFramePr>
          <p:cNvPr id="5" name="Chart 4">
            <a:extLst>
              <a:ext uri="{FF2B5EF4-FFF2-40B4-BE49-F238E27FC236}">
                <a16:creationId xmlns:a16="http://schemas.microsoft.com/office/drawing/2014/main" id="{0946BE6E-9EDF-0C57-D09B-2AB7E48270F0}"/>
              </a:ext>
            </a:extLst>
          </p:cNvPr>
          <p:cNvGraphicFramePr/>
          <p:nvPr>
            <p:extLst>
              <p:ext uri="{D42A27DB-BD31-4B8C-83A1-F6EECF244321}">
                <p14:modId xmlns:p14="http://schemas.microsoft.com/office/powerpoint/2010/main" val="339061501"/>
              </p:ext>
            </p:extLst>
          </p:nvPr>
        </p:nvGraphicFramePr>
        <p:xfrm>
          <a:off x="308919" y="1487666"/>
          <a:ext cx="11217079" cy="48523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3923879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F4942-1394-8075-B45A-ACB1B7E92CC2}"/>
              </a:ext>
            </a:extLst>
          </p:cNvPr>
          <p:cNvSpPr>
            <a:spLocks noGrp="1"/>
          </p:cNvSpPr>
          <p:nvPr>
            <p:ph type="title"/>
          </p:nvPr>
        </p:nvSpPr>
        <p:spPr>
          <a:xfrm>
            <a:off x="516051" y="383126"/>
            <a:ext cx="11153096" cy="373658"/>
          </a:xfrm>
        </p:spPr>
        <p:txBody>
          <a:bodyPr/>
          <a:lstStyle/>
          <a:p>
            <a:r>
              <a:rPr lang="lv-LV" dirty="0"/>
              <a:t>Satura mērķu saprotamības saistība ar ideoloģiju</a:t>
            </a:r>
            <a:endParaRPr lang="en-US" dirty="0"/>
          </a:p>
        </p:txBody>
      </p:sp>
      <p:sp>
        <p:nvSpPr>
          <p:cNvPr id="3" name="Slide Number Placeholder 2">
            <a:extLst>
              <a:ext uri="{FF2B5EF4-FFF2-40B4-BE49-F238E27FC236}">
                <a16:creationId xmlns:a16="http://schemas.microsoft.com/office/drawing/2014/main" id="{6B52CBA5-7D4F-CE09-A5E5-38153E7D820A}"/>
              </a:ext>
            </a:extLst>
          </p:cNvPr>
          <p:cNvSpPr>
            <a:spLocks noGrp="1"/>
          </p:cNvSpPr>
          <p:nvPr>
            <p:ph type="sldNum" sz="quarter" idx="10"/>
          </p:nvPr>
        </p:nvSpPr>
        <p:spPr/>
        <p:txBody>
          <a:bodyPr/>
          <a:lstStyle/>
          <a:p>
            <a:fld id="{B5156DEF-1DFE-4D55-BC15-2084274D68EC}" type="slidenum">
              <a:rPr lang="en-GB" smtClean="0"/>
              <a:pPr/>
              <a:t>180</a:t>
            </a:fld>
            <a:endParaRPr lang="en-GB"/>
          </a:p>
        </p:txBody>
      </p:sp>
      <p:graphicFrame>
        <p:nvGraphicFramePr>
          <p:cNvPr id="4" name="Chart 3">
            <a:extLst>
              <a:ext uri="{FF2B5EF4-FFF2-40B4-BE49-F238E27FC236}">
                <a16:creationId xmlns:a16="http://schemas.microsoft.com/office/drawing/2014/main" id="{50A6321C-186C-0AF2-5055-32F475F2093C}"/>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1FED9F16-E3F4-EBBD-6F36-FCF92198D12B}"/>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50318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923AC-8191-3130-8B4E-E8BAF6B51E2B}"/>
            </a:ext>
          </a:extLst>
        </p:cNvPr>
        <p:cNvGrpSpPr/>
        <p:nvPr/>
      </p:nvGrpSpPr>
      <p:grpSpPr>
        <a:xfrm>
          <a:off x="0" y="0"/>
          <a:ext cx="0" cy="0"/>
          <a:chOff x="0" y="0"/>
          <a:chExt cx="0" cy="0"/>
        </a:xfrm>
      </p:grpSpPr>
      <p:pic>
        <p:nvPicPr>
          <p:cNvPr id="8" name="Picture Placeholder 7" descr="Aperture with solid fill">
            <a:extLst>
              <a:ext uri="{FF2B5EF4-FFF2-40B4-BE49-F238E27FC236}">
                <a16:creationId xmlns:a16="http://schemas.microsoft.com/office/drawing/2014/main" id="{1900EFE5-887B-4530-2A85-9FC95B7325B6}"/>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t="3915" b="3915"/>
          <a:stretch>
            <a:fillRect/>
          </a:stretch>
        </p:blipFill>
        <p:spPr>
          <a:solidFill>
            <a:srgbClr val="EC5504"/>
          </a:solidFill>
        </p:spPr>
      </p:pic>
      <p:sp>
        <p:nvSpPr>
          <p:cNvPr id="4" name="Title 3">
            <a:extLst>
              <a:ext uri="{FF2B5EF4-FFF2-40B4-BE49-F238E27FC236}">
                <a16:creationId xmlns:a16="http://schemas.microsoft.com/office/drawing/2014/main" id="{E2FCDC1C-D4F2-8B24-2DB8-4C9189C40431}"/>
              </a:ext>
            </a:extLst>
          </p:cNvPr>
          <p:cNvSpPr>
            <a:spLocks noGrp="1"/>
          </p:cNvSpPr>
          <p:nvPr>
            <p:ph type="title"/>
          </p:nvPr>
        </p:nvSpPr>
        <p:spPr/>
        <p:txBody>
          <a:bodyPr>
            <a:normAutofit fontScale="90000"/>
          </a:bodyPr>
          <a:lstStyle/>
          <a:p>
            <a:r>
              <a:rPr lang="lv-LV" noProof="0" dirty="0"/>
              <a:t>SM nepieciešamības iemeslu saistības analīze</a:t>
            </a:r>
          </a:p>
        </p:txBody>
      </p:sp>
      <p:sp>
        <p:nvSpPr>
          <p:cNvPr id="5" name="Content Placeholder 4">
            <a:extLst>
              <a:ext uri="{FF2B5EF4-FFF2-40B4-BE49-F238E27FC236}">
                <a16:creationId xmlns:a16="http://schemas.microsoft.com/office/drawing/2014/main" id="{6F147269-1A4A-EF09-D53A-7D58AAAE78C7}"/>
              </a:ext>
            </a:extLst>
          </p:cNvPr>
          <p:cNvSpPr>
            <a:spLocks noGrp="1"/>
          </p:cNvSpPr>
          <p:nvPr>
            <p:ph idx="1"/>
          </p:nvPr>
        </p:nvSpPr>
        <p:spPr/>
        <p:txBody>
          <a:bodyPr/>
          <a:lstStyle/>
          <a:p>
            <a:r>
              <a:rPr lang="lv-LV" dirty="0"/>
              <a:t>Ar sabiedrisko mediju platformu patēriņu</a:t>
            </a:r>
          </a:p>
          <a:p>
            <a:r>
              <a:rPr lang="lv-LV" dirty="0"/>
              <a:t>Ar konkrētu sabiedriskā medija satura vienību patēriņu</a:t>
            </a:r>
            <a:endParaRPr lang="en-US" dirty="0"/>
          </a:p>
        </p:txBody>
      </p:sp>
    </p:spTree>
    <p:extLst>
      <p:ext uri="{BB962C8B-B14F-4D97-AF65-F5344CB8AC3E}">
        <p14:creationId xmlns:p14="http://schemas.microsoft.com/office/powerpoint/2010/main" val="4040201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1176-918D-74C9-CBD4-B5A47242772E}"/>
              </a:ext>
            </a:extLst>
          </p:cNvPr>
          <p:cNvSpPr>
            <a:spLocks noGrp="1"/>
          </p:cNvSpPr>
          <p:nvPr>
            <p:ph type="title"/>
          </p:nvPr>
        </p:nvSpPr>
        <p:spPr/>
        <p:txBody>
          <a:bodyPr/>
          <a:lstStyle/>
          <a:p>
            <a:r>
              <a:rPr lang="en-US"/>
              <a:t>SM nepieciešamības iemeslu saistība ar LTV1 skatīšanās biežumu</a:t>
            </a:r>
          </a:p>
        </p:txBody>
      </p:sp>
      <p:sp>
        <p:nvSpPr>
          <p:cNvPr id="3" name="Slide Number Placeholder 2">
            <a:extLst>
              <a:ext uri="{FF2B5EF4-FFF2-40B4-BE49-F238E27FC236}">
                <a16:creationId xmlns:a16="http://schemas.microsoft.com/office/drawing/2014/main" id="{99E9D722-9717-6FF9-E77C-EC39F3D42177}"/>
              </a:ext>
            </a:extLst>
          </p:cNvPr>
          <p:cNvSpPr>
            <a:spLocks noGrp="1"/>
          </p:cNvSpPr>
          <p:nvPr>
            <p:ph type="sldNum" sz="quarter" idx="10"/>
          </p:nvPr>
        </p:nvSpPr>
        <p:spPr/>
        <p:txBody>
          <a:bodyPr/>
          <a:lstStyle/>
          <a:p>
            <a:fld id="{B5156DEF-1DFE-4D55-BC15-2084274D68EC}" type="slidenum">
              <a:rPr lang="en-GB" smtClean="0"/>
              <a:pPr/>
              <a:t>182</a:t>
            </a:fld>
            <a:endParaRPr lang="en-GB"/>
          </a:p>
        </p:txBody>
      </p:sp>
      <p:graphicFrame>
        <p:nvGraphicFramePr>
          <p:cNvPr id="4" name="Chart 3">
            <a:extLst>
              <a:ext uri="{FF2B5EF4-FFF2-40B4-BE49-F238E27FC236}">
                <a16:creationId xmlns:a16="http://schemas.microsoft.com/office/drawing/2014/main" id="{59780BD5-BB10-8208-5FB2-33FB1D79445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EA08842D-A27D-3708-E32D-F877BF968A84}"/>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594231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94C86-25E2-49C7-E00B-62A6C0613E47}"/>
              </a:ext>
            </a:extLst>
          </p:cNvPr>
          <p:cNvSpPr>
            <a:spLocks noGrp="1"/>
          </p:cNvSpPr>
          <p:nvPr>
            <p:ph type="title"/>
          </p:nvPr>
        </p:nvSpPr>
        <p:spPr/>
        <p:txBody>
          <a:bodyPr/>
          <a:lstStyle/>
          <a:p>
            <a:r>
              <a:rPr lang="en-US"/>
              <a:t>SM nepieciešamības iemeslu saistība ar LTV7 skatīšanās biežumu</a:t>
            </a:r>
          </a:p>
        </p:txBody>
      </p:sp>
      <p:sp>
        <p:nvSpPr>
          <p:cNvPr id="3" name="Slide Number Placeholder 2">
            <a:extLst>
              <a:ext uri="{FF2B5EF4-FFF2-40B4-BE49-F238E27FC236}">
                <a16:creationId xmlns:a16="http://schemas.microsoft.com/office/drawing/2014/main" id="{C2A73EB5-EFD6-2D73-285D-4F5B362E8686}"/>
              </a:ext>
            </a:extLst>
          </p:cNvPr>
          <p:cNvSpPr>
            <a:spLocks noGrp="1"/>
          </p:cNvSpPr>
          <p:nvPr>
            <p:ph type="sldNum" sz="quarter" idx="10"/>
          </p:nvPr>
        </p:nvSpPr>
        <p:spPr/>
        <p:txBody>
          <a:bodyPr/>
          <a:lstStyle/>
          <a:p>
            <a:fld id="{B5156DEF-1DFE-4D55-BC15-2084274D68EC}" type="slidenum">
              <a:rPr lang="en-GB" smtClean="0"/>
              <a:pPr/>
              <a:t>183</a:t>
            </a:fld>
            <a:endParaRPr lang="en-GB"/>
          </a:p>
        </p:txBody>
      </p:sp>
      <p:graphicFrame>
        <p:nvGraphicFramePr>
          <p:cNvPr id="4" name="Chart 3">
            <a:extLst>
              <a:ext uri="{FF2B5EF4-FFF2-40B4-BE49-F238E27FC236}">
                <a16:creationId xmlns:a16="http://schemas.microsoft.com/office/drawing/2014/main" id="{78A9D6B2-3AD3-4B0A-28FF-2936C45CFAA2}"/>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A095782-7CEC-40EB-0B01-BD202D70D462}"/>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698987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79D94-DF5D-4B53-3E2D-055809B28B19}"/>
              </a:ext>
            </a:extLst>
          </p:cNvPr>
          <p:cNvSpPr>
            <a:spLocks noGrp="1"/>
          </p:cNvSpPr>
          <p:nvPr>
            <p:ph type="title"/>
          </p:nvPr>
        </p:nvSpPr>
        <p:spPr/>
        <p:txBody>
          <a:bodyPr/>
          <a:lstStyle/>
          <a:p>
            <a:r>
              <a:rPr lang="en-US"/>
              <a:t>SM nepieciešamības iemeslu saistība ar LR1 klausīšanās biežumu</a:t>
            </a:r>
          </a:p>
        </p:txBody>
      </p:sp>
      <p:sp>
        <p:nvSpPr>
          <p:cNvPr id="3" name="Slide Number Placeholder 2">
            <a:extLst>
              <a:ext uri="{FF2B5EF4-FFF2-40B4-BE49-F238E27FC236}">
                <a16:creationId xmlns:a16="http://schemas.microsoft.com/office/drawing/2014/main" id="{61BE713B-F34A-A8F8-7149-8EB9C39209C5}"/>
              </a:ext>
            </a:extLst>
          </p:cNvPr>
          <p:cNvSpPr>
            <a:spLocks noGrp="1"/>
          </p:cNvSpPr>
          <p:nvPr>
            <p:ph type="sldNum" sz="quarter" idx="10"/>
          </p:nvPr>
        </p:nvSpPr>
        <p:spPr/>
        <p:txBody>
          <a:bodyPr/>
          <a:lstStyle/>
          <a:p>
            <a:fld id="{B5156DEF-1DFE-4D55-BC15-2084274D68EC}" type="slidenum">
              <a:rPr lang="en-GB" smtClean="0"/>
              <a:pPr/>
              <a:t>184</a:t>
            </a:fld>
            <a:endParaRPr lang="en-GB"/>
          </a:p>
        </p:txBody>
      </p:sp>
      <p:graphicFrame>
        <p:nvGraphicFramePr>
          <p:cNvPr id="4" name="Chart 3">
            <a:extLst>
              <a:ext uri="{FF2B5EF4-FFF2-40B4-BE49-F238E27FC236}">
                <a16:creationId xmlns:a16="http://schemas.microsoft.com/office/drawing/2014/main" id="{77E27173-91EA-512D-8B3E-2C44E660DCD3}"/>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4102B92B-B6E3-8980-E818-CCC57CE76EB1}"/>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365245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CE108-3C97-5F20-2AAE-FBE989D95E90}"/>
              </a:ext>
            </a:extLst>
          </p:cNvPr>
          <p:cNvSpPr>
            <a:spLocks noGrp="1"/>
          </p:cNvSpPr>
          <p:nvPr>
            <p:ph type="title"/>
          </p:nvPr>
        </p:nvSpPr>
        <p:spPr/>
        <p:txBody>
          <a:bodyPr/>
          <a:lstStyle/>
          <a:p>
            <a:r>
              <a:rPr lang="en-US"/>
              <a:t>SM nepieciešamības iemeslu saistība ar LR2 klausīšanās biežumu</a:t>
            </a:r>
          </a:p>
        </p:txBody>
      </p:sp>
      <p:sp>
        <p:nvSpPr>
          <p:cNvPr id="3" name="Slide Number Placeholder 2">
            <a:extLst>
              <a:ext uri="{FF2B5EF4-FFF2-40B4-BE49-F238E27FC236}">
                <a16:creationId xmlns:a16="http://schemas.microsoft.com/office/drawing/2014/main" id="{885D7676-181B-0F6A-468F-B4605041A92A}"/>
              </a:ext>
            </a:extLst>
          </p:cNvPr>
          <p:cNvSpPr>
            <a:spLocks noGrp="1"/>
          </p:cNvSpPr>
          <p:nvPr>
            <p:ph type="sldNum" sz="quarter" idx="10"/>
          </p:nvPr>
        </p:nvSpPr>
        <p:spPr/>
        <p:txBody>
          <a:bodyPr/>
          <a:lstStyle/>
          <a:p>
            <a:fld id="{B5156DEF-1DFE-4D55-BC15-2084274D68EC}" type="slidenum">
              <a:rPr lang="en-GB" smtClean="0"/>
              <a:pPr/>
              <a:t>185</a:t>
            </a:fld>
            <a:endParaRPr lang="en-GB"/>
          </a:p>
        </p:txBody>
      </p:sp>
      <p:graphicFrame>
        <p:nvGraphicFramePr>
          <p:cNvPr id="4" name="Chart 3">
            <a:extLst>
              <a:ext uri="{FF2B5EF4-FFF2-40B4-BE49-F238E27FC236}">
                <a16:creationId xmlns:a16="http://schemas.microsoft.com/office/drawing/2014/main" id="{F2834CC3-C41F-06A1-04CF-210BBB7B825E}"/>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C4DDC53-AA22-212D-25C5-F0D05BE91C03}"/>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793502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E5828-AFC2-B8B2-CA0E-8AA7B0A8D0BD}"/>
              </a:ext>
            </a:extLst>
          </p:cNvPr>
          <p:cNvSpPr>
            <a:spLocks noGrp="1"/>
          </p:cNvSpPr>
          <p:nvPr>
            <p:ph type="title"/>
          </p:nvPr>
        </p:nvSpPr>
        <p:spPr/>
        <p:txBody>
          <a:bodyPr/>
          <a:lstStyle/>
          <a:p>
            <a:r>
              <a:rPr lang="en-US"/>
              <a:t>SM nepieciešamības iemeslu saistība ar LR3 klausīšanās biežumu</a:t>
            </a:r>
          </a:p>
        </p:txBody>
      </p:sp>
      <p:sp>
        <p:nvSpPr>
          <p:cNvPr id="3" name="Slide Number Placeholder 2">
            <a:extLst>
              <a:ext uri="{FF2B5EF4-FFF2-40B4-BE49-F238E27FC236}">
                <a16:creationId xmlns:a16="http://schemas.microsoft.com/office/drawing/2014/main" id="{0B4CF26D-8D08-1686-BA93-01283FE2AD52}"/>
              </a:ext>
            </a:extLst>
          </p:cNvPr>
          <p:cNvSpPr>
            <a:spLocks noGrp="1"/>
          </p:cNvSpPr>
          <p:nvPr>
            <p:ph type="sldNum" sz="quarter" idx="10"/>
          </p:nvPr>
        </p:nvSpPr>
        <p:spPr/>
        <p:txBody>
          <a:bodyPr/>
          <a:lstStyle/>
          <a:p>
            <a:fld id="{B5156DEF-1DFE-4D55-BC15-2084274D68EC}" type="slidenum">
              <a:rPr lang="en-GB" smtClean="0"/>
              <a:pPr/>
              <a:t>186</a:t>
            </a:fld>
            <a:endParaRPr lang="en-GB"/>
          </a:p>
        </p:txBody>
      </p:sp>
      <p:graphicFrame>
        <p:nvGraphicFramePr>
          <p:cNvPr id="4" name="Chart 3">
            <a:extLst>
              <a:ext uri="{FF2B5EF4-FFF2-40B4-BE49-F238E27FC236}">
                <a16:creationId xmlns:a16="http://schemas.microsoft.com/office/drawing/2014/main" id="{3A9A2998-A717-D808-0868-91603E658954}"/>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7A79ED1-B4BB-8BB2-17E7-2DC464F61FE4}"/>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361621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E2322-0C02-2D6F-2F38-352F5DFD7A18}"/>
              </a:ext>
            </a:extLst>
          </p:cNvPr>
          <p:cNvSpPr>
            <a:spLocks noGrp="1"/>
          </p:cNvSpPr>
          <p:nvPr>
            <p:ph type="title"/>
          </p:nvPr>
        </p:nvSpPr>
        <p:spPr/>
        <p:txBody>
          <a:bodyPr/>
          <a:lstStyle/>
          <a:p>
            <a:r>
              <a:rPr lang="en-US"/>
              <a:t>SM nepieciešamības iemeslu saistība ar LR4 klausīšanās biežumu</a:t>
            </a:r>
          </a:p>
        </p:txBody>
      </p:sp>
      <p:sp>
        <p:nvSpPr>
          <p:cNvPr id="3" name="Slide Number Placeholder 2">
            <a:extLst>
              <a:ext uri="{FF2B5EF4-FFF2-40B4-BE49-F238E27FC236}">
                <a16:creationId xmlns:a16="http://schemas.microsoft.com/office/drawing/2014/main" id="{70D1F2E3-61FE-A318-E2AC-CB7B35859008}"/>
              </a:ext>
            </a:extLst>
          </p:cNvPr>
          <p:cNvSpPr>
            <a:spLocks noGrp="1"/>
          </p:cNvSpPr>
          <p:nvPr>
            <p:ph type="sldNum" sz="quarter" idx="10"/>
          </p:nvPr>
        </p:nvSpPr>
        <p:spPr/>
        <p:txBody>
          <a:bodyPr/>
          <a:lstStyle/>
          <a:p>
            <a:fld id="{B5156DEF-1DFE-4D55-BC15-2084274D68EC}" type="slidenum">
              <a:rPr lang="en-GB" smtClean="0"/>
              <a:pPr/>
              <a:t>187</a:t>
            </a:fld>
            <a:endParaRPr lang="en-GB"/>
          </a:p>
        </p:txBody>
      </p:sp>
      <p:graphicFrame>
        <p:nvGraphicFramePr>
          <p:cNvPr id="4" name="Chart 3">
            <a:extLst>
              <a:ext uri="{FF2B5EF4-FFF2-40B4-BE49-F238E27FC236}">
                <a16:creationId xmlns:a16="http://schemas.microsoft.com/office/drawing/2014/main" id="{C81A4CD1-D59C-6E01-B240-1245A00FC7E3}"/>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829F894-E2F1-E593-0188-96D6BA2870BF}"/>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826418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CE380-3AC6-55E8-BB7B-9899626F030C}"/>
              </a:ext>
            </a:extLst>
          </p:cNvPr>
          <p:cNvSpPr>
            <a:spLocks noGrp="1"/>
          </p:cNvSpPr>
          <p:nvPr>
            <p:ph type="title"/>
          </p:nvPr>
        </p:nvSpPr>
        <p:spPr/>
        <p:txBody>
          <a:bodyPr/>
          <a:lstStyle/>
          <a:p>
            <a:r>
              <a:rPr lang="en-US"/>
              <a:t>SM nepieciešamības iemeslu saistība ar LR5 klausīšanās biežumu</a:t>
            </a:r>
          </a:p>
        </p:txBody>
      </p:sp>
      <p:sp>
        <p:nvSpPr>
          <p:cNvPr id="3" name="Slide Number Placeholder 2">
            <a:extLst>
              <a:ext uri="{FF2B5EF4-FFF2-40B4-BE49-F238E27FC236}">
                <a16:creationId xmlns:a16="http://schemas.microsoft.com/office/drawing/2014/main" id="{2208B080-5E28-757C-A85B-8968861BAB60}"/>
              </a:ext>
            </a:extLst>
          </p:cNvPr>
          <p:cNvSpPr>
            <a:spLocks noGrp="1"/>
          </p:cNvSpPr>
          <p:nvPr>
            <p:ph type="sldNum" sz="quarter" idx="10"/>
          </p:nvPr>
        </p:nvSpPr>
        <p:spPr/>
        <p:txBody>
          <a:bodyPr/>
          <a:lstStyle/>
          <a:p>
            <a:fld id="{B5156DEF-1DFE-4D55-BC15-2084274D68EC}" type="slidenum">
              <a:rPr lang="en-GB" smtClean="0"/>
              <a:pPr/>
              <a:t>188</a:t>
            </a:fld>
            <a:endParaRPr lang="en-GB"/>
          </a:p>
        </p:txBody>
      </p:sp>
      <p:graphicFrame>
        <p:nvGraphicFramePr>
          <p:cNvPr id="4" name="Chart 3">
            <a:extLst>
              <a:ext uri="{FF2B5EF4-FFF2-40B4-BE49-F238E27FC236}">
                <a16:creationId xmlns:a16="http://schemas.microsoft.com/office/drawing/2014/main" id="{7F0EF2A0-4F17-522D-4D82-8188F0A46DF7}"/>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CC4EE44-E0BB-9D6B-1C89-F90B2D276311}"/>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412674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A60B-2DBD-6BEB-DEC8-3EF36C68E91E}"/>
              </a:ext>
            </a:extLst>
          </p:cNvPr>
          <p:cNvSpPr>
            <a:spLocks noGrp="1"/>
          </p:cNvSpPr>
          <p:nvPr>
            <p:ph type="title"/>
          </p:nvPr>
        </p:nvSpPr>
        <p:spPr/>
        <p:txBody>
          <a:bodyPr/>
          <a:lstStyle/>
          <a:p>
            <a:r>
              <a:rPr lang="en-US"/>
              <a:t>SM nepieciešamības iemeslu saistība ar LR6 / radio NABA klausīšanās biežumu</a:t>
            </a:r>
          </a:p>
        </p:txBody>
      </p:sp>
      <p:sp>
        <p:nvSpPr>
          <p:cNvPr id="3" name="Slide Number Placeholder 2">
            <a:extLst>
              <a:ext uri="{FF2B5EF4-FFF2-40B4-BE49-F238E27FC236}">
                <a16:creationId xmlns:a16="http://schemas.microsoft.com/office/drawing/2014/main" id="{88F8754B-4432-D096-6E81-87CBDDFBA4C2}"/>
              </a:ext>
            </a:extLst>
          </p:cNvPr>
          <p:cNvSpPr>
            <a:spLocks noGrp="1"/>
          </p:cNvSpPr>
          <p:nvPr>
            <p:ph type="sldNum" sz="quarter" idx="10"/>
          </p:nvPr>
        </p:nvSpPr>
        <p:spPr/>
        <p:txBody>
          <a:bodyPr/>
          <a:lstStyle/>
          <a:p>
            <a:fld id="{B5156DEF-1DFE-4D55-BC15-2084274D68EC}" type="slidenum">
              <a:rPr lang="en-GB" smtClean="0"/>
              <a:pPr/>
              <a:t>189</a:t>
            </a:fld>
            <a:endParaRPr lang="en-GB"/>
          </a:p>
        </p:txBody>
      </p:sp>
      <p:graphicFrame>
        <p:nvGraphicFramePr>
          <p:cNvPr id="4" name="Chart 3">
            <a:extLst>
              <a:ext uri="{FF2B5EF4-FFF2-40B4-BE49-F238E27FC236}">
                <a16:creationId xmlns:a16="http://schemas.microsoft.com/office/drawing/2014/main" id="{CFA16B24-49EA-3D0C-CC7C-854B028F71AD}"/>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A2047FD9-2A24-6F68-923C-A3FBD803E023}"/>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1145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37EEB33-3073-710B-04EC-47A2383E7A2D}"/>
              </a:ext>
            </a:extLst>
          </p:cNvPr>
          <p:cNvSpPr>
            <a:spLocks noGrp="1"/>
          </p:cNvSpPr>
          <p:nvPr>
            <p:ph idx="1"/>
          </p:nvPr>
        </p:nvSpPr>
        <p:spPr>
          <a:xfrm>
            <a:off x="515938" y="1311965"/>
            <a:ext cx="11153096" cy="4918354"/>
          </a:xfrm>
        </p:spPr>
        <p:txBody>
          <a:bodyPr>
            <a:normAutofit/>
          </a:bodyPr>
          <a:lstStyle/>
          <a:p>
            <a:r>
              <a:rPr lang="lv-LV" sz="1800" dirty="0"/>
              <a:t>Jautājumā par homoseksuālu cilvēku tiesību ierobežošanu sabiedrība ir polarizēta; konservatīvi noskaņoto īpatsvars (42 %) nedaudz pārsniedz līdztiesības atbalstītāju īpatsvaru (31 %). Visplašākais atbalsts ir imigrācijas ierobežošanai (64 %). </a:t>
            </a:r>
          </a:p>
          <a:p>
            <a:r>
              <a:rPr lang="lv-LV" sz="1800" dirty="0"/>
              <a:t>Sociālekonomiskajā dimensijā dominē kreisais skatījums – aptuveni 60 % iedzīvotāju atbalsta ienākumu pārdali, kas ir aptuveni divkārši vairāk nekā pretēji noskaņoto īpatsvars. Līdzīga proporcija (58 %) vēlas, lai valsts regulētu tirgus cenas un konkurenci. Vides un nākamo paaudžu aizsardzību atbalsta vairākums (53–58 %), kas norāda uz salīdzinoši augstu ilgtspējas prioritāti. Pretējo – liberāli brīvā tirgus – uzskatu piekritēju īpatsvars nevienā no minētajiem jautājumiem nepārsniedz 21 %.</a:t>
            </a:r>
          </a:p>
          <a:p>
            <a:r>
              <a:rPr lang="lv-LV" sz="1800" dirty="0"/>
              <a:t>Kopumā Latvijas iedzīvotāji demonstrē ekonomiski kreisu, bet sociāli konservatīvu profilu: vairums atbalsta valsts iejaukšanos ienākumu pārdalē un tirgus regulēšanā, kā arī ilgtspējīgus vides un nākamo paaudžu aizsardzības pasākumus, vienlaikus pieņemot stingrākus imigrācijas ierobežojumus un salīdzinoši nelielu atbalstu LGBT+ tiesību paplašināšanai.</a:t>
            </a:r>
          </a:p>
        </p:txBody>
      </p:sp>
      <p:sp>
        <p:nvSpPr>
          <p:cNvPr id="4" name="Title 3">
            <a:extLst>
              <a:ext uri="{FF2B5EF4-FFF2-40B4-BE49-F238E27FC236}">
                <a16:creationId xmlns:a16="http://schemas.microsoft.com/office/drawing/2014/main" id="{C994B93B-D5EE-94D4-4A60-E9E328921265}"/>
              </a:ext>
            </a:extLst>
          </p:cNvPr>
          <p:cNvSpPr>
            <a:spLocks noGrp="1"/>
          </p:cNvSpPr>
          <p:nvPr>
            <p:ph type="title"/>
          </p:nvPr>
        </p:nvSpPr>
        <p:spPr/>
        <p:txBody>
          <a:bodyPr/>
          <a:lstStyle/>
          <a:p>
            <a:r>
              <a:rPr lang="lv-LV" dirty="0"/>
              <a:t>Politisko orientācijas indikatoru analīze</a:t>
            </a:r>
            <a:endParaRPr lang="en-US" dirty="0"/>
          </a:p>
        </p:txBody>
      </p:sp>
      <p:sp>
        <p:nvSpPr>
          <p:cNvPr id="3" name="Slide Number Placeholder 2">
            <a:extLst>
              <a:ext uri="{FF2B5EF4-FFF2-40B4-BE49-F238E27FC236}">
                <a16:creationId xmlns:a16="http://schemas.microsoft.com/office/drawing/2014/main" id="{FD8B75BA-172D-A01B-448E-17D21272F86B}"/>
              </a:ext>
            </a:extLst>
          </p:cNvPr>
          <p:cNvSpPr>
            <a:spLocks noGrp="1"/>
          </p:cNvSpPr>
          <p:nvPr>
            <p:ph type="sldNum" sz="quarter" idx="4"/>
          </p:nvPr>
        </p:nvSpPr>
        <p:spPr/>
        <p:txBody>
          <a:bodyPr/>
          <a:lstStyle/>
          <a:p>
            <a:fld id="{B5156DEF-1DFE-4D55-BC15-2084274D68EC}" type="slidenum">
              <a:rPr lang="en-GB" smtClean="0"/>
              <a:pPr/>
              <a:t>19</a:t>
            </a:fld>
            <a:endParaRPr lang="en-GB"/>
          </a:p>
        </p:txBody>
      </p:sp>
    </p:spTree>
    <p:extLst>
      <p:ext uri="{BB962C8B-B14F-4D97-AF65-F5344CB8AC3E}">
        <p14:creationId xmlns:p14="http://schemas.microsoft.com/office/powerpoint/2010/main" val="302894319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F5AE4-9A41-33C0-6200-1685AEB31447}"/>
              </a:ext>
            </a:extLst>
          </p:cNvPr>
          <p:cNvSpPr>
            <a:spLocks noGrp="1"/>
          </p:cNvSpPr>
          <p:nvPr>
            <p:ph type="title"/>
          </p:nvPr>
        </p:nvSpPr>
        <p:spPr/>
        <p:txBody>
          <a:bodyPr/>
          <a:lstStyle/>
          <a:p>
            <a:r>
              <a:rPr lang="en-US"/>
              <a:t>SM nepieciešamības iemeslu saistība ar lsm.lv apmeklējuma biežumu</a:t>
            </a:r>
          </a:p>
        </p:txBody>
      </p:sp>
      <p:sp>
        <p:nvSpPr>
          <p:cNvPr id="3" name="Slide Number Placeholder 2">
            <a:extLst>
              <a:ext uri="{FF2B5EF4-FFF2-40B4-BE49-F238E27FC236}">
                <a16:creationId xmlns:a16="http://schemas.microsoft.com/office/drawing/2014/main" id="{F8B1239E-B776-09F8-4335-684181B11BFC}"/>
              </a:ext>
            </a:extLst>
          </p:cNvPr>
          <p:cNvSpPr>
            <a:spLocks noGrp="1"/>
          </p:cNvSpPr>
          <p:nvPr>
            <p:ph type="sldNum" sz="quarter" idx="10"/>
          </p:nvPr>
        </p:nvSpPr>
        <p:spPr/>
        <p:txBody>
          <a:bodyPr/>
          <a:lstStyle/>
          <a:p>
            <a:fld id="{B5156DEF-1DFE-4D55-BC15-2084274D68EC}" type="slidenum">
              <a:rPr lang="en-GB" smtClean="0"/>
              <a:pPr/>
              <a:t>190</a:t>
            </a:fld>
            <a:endParaRPr lang="en-GB"/>
          </a:p>
        </p:txBody>
      </p:sp>
      <p:graphicFrame>
        <p:nvGraphicFramePr>
          <p:cNvPr id="4" name="Chart 3">
            <a:extLst>
              <a:ext uri="{FF2B5EF4-FFF2-40B4-BE49-F238E27FC236}">
                <a16:creationId xmlns:a16="http://schemas.microsoft.com/office/drawing/2014/main" id="{6C2AB040-562B-2D0F-392C-087A6D374DFB}"/>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6B5A4AB-8DE5-26FD-4A80-55C6B72A41AD}"/>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168079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1AA09-919D-950C-CB40-D6F981D504AB}"/>
              </a:ext>
            </a:extLst>
          </p:cNvPr>
          <p:cNvSpPr>
            <a:spLocks noGrp="1"/>
          </p:cNvSpPr>
          <p:nvPr>
            <p:ph type="title"/>
          </p:nvPr>
        </p:nvSpPr>
        <p:spPr/>
        <p:txBody>
          <a:bodyPr/>
          <a:lstStyle/>
          <a:p>
            <a:r>
              <a:rPr lang="en-US"/>
              <a:t>SM nepieciešamības iemeslu saistība ar LSM+ apmeklējuma biežumu</a:t>
            </a:r>
          </a:p>
        </p:txBody>
      </p:sp>
      <p:sp>
        <p:nvSpPr>
          <p:cNvPr id="3" name="Slide Number Placeholder 2">
            <a:extLst>
              <a:ext uri="{FF2B5EF4-FFF2-40B4-BE49-F238E27FC236}">
                <a16:creationId xmlns:a16="http://schemas.microsoft.com/office/drawing/2014/main" id="{8173A9B2-043A-48F4-85EA-CD98D8E4595D}"/>
              </a:ext>
            </a:extLst>
          </p:cNvPr>
          <p:cNvSpPr>
            <a:spLocks noGrp="1"/>
          </p:cNvSpPr>
          <p:nvPr>
            <p:ph type="sldNum" sz="quarter" idx="10"/>
          </p:nvPr>
        </p:nvSpPr>
        <p:spPr/>
        <p:txBody>
          <a:bodyPr/>
          <a:lstStyle/>
          <a:p>
            <a:fld id="{B5156DEF-1DFE-4D55-BC15-2084274D68EC}" type="slidenum">
              <a:rPr lang="en-GB" smtClean="0"/>
              <a:pPr/>
              <a:t>191</a:t>
            </a:fld>
            <a:endParaRPr lang="en-GB"/>
          </a:p>
        </p:txBody>
      </p:sp>
      <p:graphicFrame>
        <p:nvGraphicFramePr>
          <p:cNvPr id="4" name="Chart 3">
            <a:extLst>
              <a:ext uri="{FF2B5EF4-FFF2-40B4-BE49-F238E27FC236}">
                <a16:creationId xmlns:a16="http://schemas.microsoft.com/office/drawing/2014/main" id="{6D806A7F-E7AF-65C5-0B17-9EC1148A6D27}"/>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1F40BD43-0FD6-8B4F-A7E3-C8A603260596}"/>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0773805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7F9A4-DD20-1EEF-2270-033F1ED66520}"/>
              </a:ext>
            </a:extLst>
          </p:cNvPr>
          <p:cNvSpPr>
            <a:spLocks noGrp="1"/>
          </p:cNvSpPr>
          <p:nvPr>
            <p:ph type="title"/>
          </p:nvPr>
        </p:nvSpPr>
        <p:spPr/>
        <p:txBody>
          <a:bodyPr/>
          <a:lstStyle/>
          <a:p>
            <a:r>
              <a:rPr lang="en-US"/>
              <a:t>SM nepieciešamības iemeslu saistība ar nonākšanu pie SM satura caur sociālajiem tīkliem</a:t>
            </a:r>
          </a:p>
        </p:txBody>
      </p:sp>
      <p:sp>
        <p:nvSpPr>
          <p:cNvPr id="3" name="Slide Number Placeholder 2">
            <a:extLst>
              <a:ext uri="{FF2B5EF4-FFF2-40B4-BE49-F238E27FC236}">
                <a16:creationId xmlns:a16="http://schemas.microsoft.com/office/drawing/2014/main" id="{7D93A69B-0579-6835-84FB-5BAE3D26EA1B}"/>
              </a:ext>
            </a:extLst>
          </p:cNvPr>
          <p:cNvSpPr>
            <a:spLocks noGrp="1"/>
          </p:cNvSpPr>
          <p:nvPr>
            <p:ph type="sldNum" sz="quarter" idx="10"/>
          </p:nvPr>
        </p:nvSpPr>
        <p:spPr/>
        <p:txBody>
          <a:bodyPr/>
          <a:lstStyle/>
          <a:p>
            <a:fld id="{B5156DEF-1DFE-4D55-BC15-2084274D68EC}" type="slidenum">
              <a:rPr lang="en-GB" smtClean="0"/>
              <a:pPr/>
              <a:t>192</a:t>
            </a:fld>
            <a:endParaRPr lang="en-GB"/>
          </a:p>
        </p:txBody>
      </p:sp>
      <p:graphicFrame>
        <p:nvGraphicFramePr>
          <p:cNvPr id="4" name="Chart 3">
            <a:extLst>
              <a:ext uri="{FF2B5EF4-FFF2-40B4-BE49-F238E27FC236}">
                <a16:creationId xmlns:a16="http://schemas.microsoft.com/office/drawing/2014/main" id="{4799789D-5E93-A832-190E-8B3EB341B2E1}"/>
              </a:ext>
            </a:extLst>
          </p:cNvPr>
          <p:cNvGraphicFramePr/>
          <p:nvPr/>
        </p:nvGraphicFramePr>
        <p:xfrm>
          <a:off x="666001" y="1260002"/>
          <a:ext cx="7620000" cy="50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666391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701E5-F3F3-4543-F16E-43E13E62D313}"/>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Panorāma</a:t>
            </a:r>
            <a:r>
              <a:rPr lang="en-US" dirty="0"/>
              <a:t>» </a:t>
            </a:r>
            <a:r>
              <a:rPr lang="en-US" dirty="0" err="1"/>
              <a:t>skatīšanās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73E7CC33-69EE-D460-F64B-061D67F9E59B}"/>
              </a:ext>
            </a:extLst>
          </p:cNvPr>
          <p:cNvSpPr>
            <a:spLocks noGrp="1"/>
          </p:cNvSpPr>
          <p:nvPr>
            <p:ph type="sldNum" sz="quarter" idx="10"/>
          </p:nvPr>
        </p:nvSpPr>
        <p:spPr/>
        <p:txBody>
          <a:bodyPr/>
          <a:lstStyle/>
          <a:p>
            <a:fld id="{B5156DEF-1DFE-4D55-BC15-2084274D68EC}" type="slidenum">
              <a:rPr lang="en-GB" smtClean="0"/>
              <a:pPr/>
              <a:t>193</a:t>
            </a:fld>
            <a:endParaRPr lang="en-GB"/>
          </a:p>
        </p:txBody>
      </p:sp>
      <p:graphicFrame>
        <p:nvGraphicFramePr>
          <p:cNvPr id="4" name="Chart 3">
            <a:extLst>
              <a:ext uri="{FF2B5EF4-FFF2-40B4-BE49-F238E27FC236}">
                <a16:creationId xmlns:a16="http://schemas.microsoft.com/office/drawing/2014/main" id="{8BB092FE-6AB8-2837-C95C-2FDBBF612614}"/>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3FC7A4BC-87E0-EA81-9E43-3AE33ADD9523}"/>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799813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AECB-9057-7A3F-43EB-AB53C89642F2}"/>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«Rīta </a:t>
            </a:r>
            <a:r>
              <a:rPr lang="en-US" dirty="0" err="1"/>
              <a:t>Panorāma</a:t>
            </a:r>
            <a:r>
              <a:rPr lang="en-US" dirty="0"/>
              <a:t>» </a:t>
            </a:r>
            <a:r>
              <a:rPr lang="en-US" dirty="0" err="1"/>
              <a:t>skatīšanās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D854757D-EE47-CF10-260A-B52FA288CC5A}"/>
              </a:ext>
            </a:extLst>
          </p:cNvPr>
          <p:cNvSpPr>
            <a:spLocks noGrp="1"/>
          </p:cNvSpPr>
          <p:nvPr>
            <p:ph type="sldNum" sz="quarter" idx="10"/>
          </p:nvPr>
        </p:nvSpPr>
        <p:spPr/>
        <p:txBody>
          <a:bodyPr/>
          <a:lstStyle/>
          <a:p>
            <a:fld id="{B5156DEF-1DFE-4D55-BC15-2084274D68EC}" type="slidenum">
              <a:rPr lang="en-GB" smtClean="0"/>
              <a:pPr/>
              <a:t>194</a:t>
            </a:fld>
            <a:endParaRPr lang="en-GB"/>
          </a:p>
        </p:txBody>
      </p:sp>
      <p:graphicFrame>
        <p:nvGraphicFramePr>
          <p:cNvPr id="4" name="Chart 3">
            <a:extLst>
              <a:ext uri="{FF2B5EF4-FFF2-40B4-BE49-F238E27FC236}">
                <a16:creationId xmlns:a16="http://schemas.microsoft.com/office/drawing/2014/main" id="{9D935F12-525C-43AD-DD5C-1F7B2121C3E5}"/>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3D7D844-B3D9-B79C-2D90-28E817FFE06B}"/>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419319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E25-88C9-7B18-F181-DDB258814467}"/>
              </a:ext>
            </a:extLst>
          </p:cNvPr>
          <p:cNvSpPr>
            <a:spLocks noGrp="1"/>
          </p:cNvSpPr>
          <p:nvPr>
            <p:ph type="title"/>
          </p:nvPr>
        </p:nvSpPr>
        <p:spPr/>
        <p:txBody>
          <a:bodyPr/>
          <a:lstStyle/>
          <a:p>
            <a:r>
              <a:rPr lang="lv-LV" dirty="0"/>
              <a:t>SM nepieciešamības iemeslu saistība ar “Dienas Ziņas” skatīšanās biežumu</a:t>
            </a:r>
            <a:endParaRPr lang="en-US" dirty="0"/>
          </a:p>
        </p:txBody>
      </p:sp>
      <p:sp>
        <p:nvSpPr>
          <p:cNvPr id="3" name="Slide Number Placeholder 2">
            <a:extLst>
              <a:ext uri="{FF2B5EF4-FFF2-40B4-BE49-F238E27FC236}">
                <a16:creationId xmlns:a16="http://schemas.microsoft.com/office/drawing/2014/main" id="{ABD19933-ABC2-8EA4-8D32-BBE78A16E8E4}"/>
              </a:ext>
            </a:extLst>
          </p:cNvPr>
          <p:cNvSpPr>
            <a:spLocks noGrp="1"/>
          </p:cNvSpPr>
          <p:nvPr>
            <p:ph type="sldNum" sz="quarter" idx="10"/>
          </p:nvPr>
        </p:nvSpPr>
        <p:spPr/>
        <p:txBody>
          <a:bodyPr/>
          <a:lstStyle/>
          <a:p>
            <a:fld id="{B5156DEF-1DFE-4D55-BC15-2084274D68EC}" type="slidenum">
              <a:rPr lang="en-GB" smtClean="0"/>
              <a:pPr/>
              <a:t>195</a:t>
            </a:fld>
            <a:endParaRPr lang="en-GB"/>
          </a:p>
        </p:txBody>
      </p:sp>
      <p:graphicFrame>
        <p:nvGraphicFramePr>
          <p:cNvPr id="4" name="Chart 3">
            <a:extLst>
              <a:ext uri="{FF2B5EF4-FFF2-40B4-BE49-F238E27FC236}">
                <a16:creationId xmlns:a16="http://schemas.microsoft.com/office/drawing/2014/main" id="{79E507FA-6C18-4C8D-BD44-DA76C4A24F9F}"/>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1EB1D58-789F-976E-2AFC-CB82E60C51F3}"/>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269310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E877-EB15-D6A3-5B48-FA3050C2F450}"/>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Šodienas</a:t>
            </a:r>
            <a:r>
              <a:rPr lang="en-US" dirty="0"/>
              <a:t> </a:t>
            </a:r>
            <a:r>
              <a:rPr lang="en-US" dirty="0" err="1"/>
              <a:t>jautājums</a:t>
            </a:r>
            <a:r>
              <a:rPr lang="en-US" dirty="0"/>
              <a:t>» </a:t>
            </a:r>
            <a:r>
              <a:rPr lang="en-US" dirty="0" err="1"/>
              <a:t>skatīšanās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EE7EEC59-1093-0042-E200-8ED3CE824408}"/>
              </a:ext>
            </a:extLst>
          </p:cNvPr>
          <p:cNvSpPr>
            <a:spLocks noGrp="1"/>
          </p:cNvSpPr>
          <p:nvPr>
            <p:ph type="sldNum" sz="quarter" idx="10"/>
          </p:nvPr>
        </p:nvSpPr>
        <p:spPr/>
        <p:txBody>
          <a:bodyPr/>
          <a:lstStyle/>
          <a:p>
            <a:fld id="{B5156DEF-1DFE-4D55-BC15-2084274D68EC}" type="slidenum">
              <a:rPr lang="en-GB" smtClean="0"/>
              <a:pPr/>
              <a:t>196</a:t>
            </a:fld>
            <a:endParaRPr lang="en-GB"/>
          </a:p>
        </p:txBody>
      </p:sp>
      <p:graphicFrame>
        <p:nvGraphicFramePr>
          <p:cNvPr id="4" name="Chart 3">
            <a:extLst>
              <a:ext uri="{FF2B5EF4-FFF2-40B4-BE49-F238E27FC236}">
                <a16:creationId xmlns:a16="http://schemas.microsoft.com/office/drawing/2014/main" id="{9BE50EDB-B8B8-A48E-2AF5-B3BCDBA13CC6}"/>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988EB5D7-9C8E-0FD9-E122-E1AABA78D6BF}"/>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4140171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12F26-0DD1-FCE8-25EB-026CB7997B3A}"/>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«De Facto» </a:t>
            </a:r>
            <a:r>
              <a:rPr lang="en-US" dirty="0" err="1"/>
              <a:t>skatīšanās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268E2481-8C31-C5AD-774F-A2F797D96E29}"/>
              </a:ext>
            </a:extLst>
          </p:cNvPr>
          <p:cNvSpPr>
            <a:spLocks noGrp="1"/>
          </p:cNvSpPr>
          <p:nvPr>
            <p:ph type="sldNum" sz="quarter" idx="10"/>
          </p:nvPr>
        </p:nvSpPr>
        <p:spPr/>
        <p:txBody>
          <a:bodyPr/>
          <a:lstStyle/>
          <a:p>
            <a:fld id="{B5156DEF-1DFE-4D55-BC15-2084274D68EC}" type="slidenum">
              <a:rPr lang="en-GB" smtClean="0"/>
              <a:pPr/>
              <a:t>197</a:t>
            </a:fld>
            <a:endParaRPr lang="en-GB"/>
          </a:p>
        </p:txBody>
      </p:sp>
      <p:graphicFrame>
        <p:nvGraphicFramePr>
          <p:cNvPr id="4" name="Chart 3">
            <a:extLst>
              <a:ext uri="{FF2B5EF4-FFF2-40B4-BE49-F238E27FC236}">
                <a16:creationId xmlns:a16="http://schemas.microsoft.com/office/drawing/2014/main" id="{3B2CC874-EDD3-FEE8-49D2-1F8964166D0C}"/>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16A9CCE-7E51-C4CF-B7A1-5F7273487431}"/>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74694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9E507-8047-7337-8969-A83DC58538EE}"/>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«Kas </a:t>
            </a:r>
            <a:r>
              <a:rPr lang="en-US" dirty="0" err="1"/>
              <a:t>notiek</a:t>
            </a:r>
            <a:r>
              <a:rPr lang="en-US" dirty="0"/>
              <a:t> </a:t>
            </a:r>
            <a:r>
              <a:rPr lang="en-US" dirty="0" err="1"/>
              <a:t>Latvijā</a:t>
            </a:r>
            <a:r>
              <a:rPr lang="en-US" dirty="0"/>
              <a:t>» </a:t>
            </a:r>
            <a:r>
              <a:rPr lang="en-US" dirty="0" err="1"/>
              <a:t>skatīšanās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85F92BD1-E2D0-900B-CE74-B6371B7C81CB}"/>
              </a:ext>
            </a:extLst>
          </p:cNvPr>
          <p:cNvSpPr>
            <a:spLocks noGrp="1"/>
          </p:cNvSpPr>
          <p:nvPr>
            <p:ph type="sldNum" sz="quarter" idx="10"/>
          </p:nvPr>
        </p:nvSpPr>
        <p:spPr/>
        <p:txBody>
          <a:bodyPr/>
          <a:lstStyle/>
          <a:p>
            <a:fld id="{B5156DEF-1DFE-4D55-BC15-2084274D68EC}" type="slidenum">
              <a:rPr lang="en-GB" smtClean="0"/>
              <a:pPr/>
              <a:t>198</a:t>
            </a:fld>
            <a:endParaRPr lang="en-GB"/>
          </a:p>
        </p:txBody>
      </p:sp>
      <p:graphicFrame>
        <p:nvGraphicFramePr>
          <p:cNvPr id="4" name="Chart 3">
            <a:extLst>
              <a:ext uri="{FF2B5EF4-FFF2-40B4-BE49-F238E27FC236}">
                <a16:creationId xmlns:a16="http://schemas.microsoft.com/office/drawing/2014/main" id="{C7E21DDB-2B49-90D7-98FB-8958C2F58DCA}"/>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1A75A1B5-A6D4-3F73-DA99-EBA26EFC2E73}"/>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8301037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769D4-C928-94B6-F75C-5C72312D879A}"/>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«1:1 </a:t>
            </a:r>
            <a:r>
              <a:rPr lang="en-US" dirty="0" err="1"/>
              <a:t>aktuālā</a:t>
            </a:r>
            <a:r>
              <a:rPr lang="en-US" dirty="0"/>
              <a:t> </a:t>
            </a:r>
            <a:r>
              <a:rPr lang="en-US" dirty="0" err="1"/>
              <a:t>intervija</a:t>
            </a:r>
            <a:r>
              <a:rPr lang="en-US" dirty="0"/>
              <a:t>» </a:t>
            </a:r>
            <a:r>
              <a:rPr lang="en-US" dirty="0" err="1"/>
              <a:t>skatīšanās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BC9CE15D-816A-8D21-D5EB-D453D8A75D07}"/>
              </a:ext>
            </a:extLst>
          </p:cNvPr>
          <p:cNvSpPr>
            <a:spLocks noGrp="1"/>
          </p:cNvSpPr>
          <p:nvPr>
            <p:ph type="sldNum" sz="quarter" idx="10"/>
          </p:nvPr>
        </p:nvSpPr>
        <p:spPr/>
        <p:txBody>
          <a:bodyPr/>
          <a:lstStyle/>
          <a:p>
            <a:fld id="{B5156DEF-1DFE-4D55-BC15-2084274D68EC}" type="slidenum">
              <a:rPr lang="en-GB" smtClean="0"/>
              <a:pPr/>
              <a:t>199</a:t>
            </a:fld>
            <a:endParaRPr lang="en-GB"/>
          </a:p>
        </p:txBody>
      </p:sp>
      <p:graphicFrame>
        <p:nvGraphicFramePr>
          <p:cNvPr id="4" name="Chart 3">
            <a:extLst>
              <a:ext uri="{FF2B5EF4-FFF2-40B4-BE49-F238E27FC236}">
                <a16:creationId xmlns:a16="http://schemas.microsoft.com/office/drawing/2014/main" id="{081FA147-E639-E89B-1C65-18F00E4F9D2C}"/>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C12C57FD-61F5-D5F0-4B6A-7B749D830ED5}"/>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15729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C61335-A301-6B90-1635-BDF78DCE071B}"/>
              </a:ext>
            </a:extLst>
          </p:cNvPr>
          <p:cNvSpPr>
            <a:spLocks noGrp="1"/>
          </p:cNvSpPr>
          <p:nvPr>
            <p:ph type="title"/>
          </p:nvPr>
        </p:nvSpPr>
        <p:spPr/>
        <p:txBody>
          <a:bodyPr>
            <a:normAutofit/>
          </a:bodyPr>
          <a:lstStyle/>
          <a:p>
            <a:r>
              <a:rPr lang="en-LV" sz="4000" dirty="0"/>
              <a:t>Tehniskā informācija</a:t>
            </a:r>
          </a:p>
        </p:txBody>
      </p:sp>
      <p:sp>
        <p:nvSpPr>
          <p:cNvPr id="7" name="Content Placeholder 6">
            <a:extLst>
              <a:ext uri="{FF2B5EF4-FFF2-40B4-BE49-F238E27FC236}">
                <a16:creationId xmlns:a16="http://schemas.microsoft.com/office/drawing/2014/main" id="{1005B416-D3F4-46CB-24FD-A45CB2B5210F}"/>
              </a:ext>
            </a:extLst>
          </p:cNvPr>
          <p:cNvSpPr>
            <a:spLocks noGrp="1"/>
          </p:cNvSpPr>
          <p:nvPr>
            <p:ph idx="1"/>
          </p:nvPr>
        </p:nvSpPr>
        <p:spPr/>
        <p:txBody>
          <a:bodyPr/>
          <a:lstStyle/>
          <a:p>
            <a:r>
              <a:rPr lang="en-LV" dirty="0"/>
              <a:t>Pētījuma mērķi</a:t>
            </a:r>
          </a:p>
          <a:p>
            <a:r>
              <a:rPr lang="en-LV" dirty="0"/>
              <a:t>Saīsinājumi</a:t>
            </a:r>
          </a:p>
          <a:p>
            <a:r>
              <a:rPr lang="en-LV" dirty="0"/>
              <a:t>Aptaujas veikšana</a:t>
            </a:r>
          </a:p>
          <a:p>
            <a:r>
              <a:rPr lang="en-LV" dirty="0"/>
              <a:t>Izlases struktūra</a:t>
            </a:r>
          </a:p>
          <a:p>
            <a:r>
              <a:rPr lang="en-LV" dirty="0"/>
              <a:t>Politiskā ideoloģijas noteikšanas apraksts</a:t>
            </a:r>
          </a:p>
          <a:p>
            <a:r>
              <a:rPr lang="en-LV" dirty="0"/>
              <a:t>Ranžēšanas atbilžu aprēķina apraksts</a:t>
            </a:r>
          </a:p>
        </p:txBody>
      </p:sp>
      <p:pic>
        <p:nvPicPr>
          <p:cNvPr id="24" name="Picture Placeholder 23" descr="A tablet with mathematical equations on it&#10;&#10;Description automatically generated">
            <a:extLst>
              <a:ext uri="{FF2B5EF4-FFF2-40B4-BE49-F238E27FC236}">
                <a16:creationId xmlns:a16="http://schemas.microsoft.com/office/drawing/2014/main" id="{05D7D3BC-A77F-E5EA-BC9B-AEC6D5F3483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solidFill>
            <a:srgbClr val="EC5504"/>
          </a:solidFill>
        </p:spPr>
      </p:pic>
    </p:spTree>
    <p:extLst>
      <p:ext uri="{BB962C8B-B14F-4D97-AF65-F5344CB8AC3E}">
        <p14:creationId xmlns:p14="http://schemas.microsoft.com/office/powerpoint/2010/main" val="1610998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F66D-C097-B30B-4DB7-8FF593C812FF}"/>
              </a:ext>
            </a:extLst>
          </p:cNvPr>
          <p:cNvSpPr>
            <a:spLocks noGrp="1"/>
          </p:cNvSpPr>
          <p:nvPr>
            <p:ph type="title"/>
          </p:nvPr>
        </p:nvSpPr>
        <p:spPr/>
        <p:txBody>
          <a:bodyPr/>
          <a:lstStyle/>
          <a:p>
            <a:r>
              <a:rPr lang="en-US"/>
              <a:t>Politiskās orientācijas dimensijas</a:t>
            </a:r>
          </a:p>
        </p:txBody>
      </p:sp>
      <p:sp>
        <p:nvSpPr>
          <p:cNvPr id="3" name="Slide Number Placeholder 2">
            <a:extLst>
              <a:ext uri="{FF2B5EF4-FFF2-40B4-BE49-F238E27FC236}">
                <a16:creationId xmlns:a16="http://schemas.microsoft.com/office/drawing/2014/main" id="{6FDF6924-6257-CB10-24CD-34AB62BFFBAF}"/>
              </a:ext>
            </a:extLst>
          </p:cNvPr>
          <p:cNvSpPr>
            <a:spLocks noGrp="1"/>
          </p:cNvSpPr>
          <p:nvPr>
            <p:ph type="sldNum" sz="quarter" idx="10"/>
          </p:nvPr>
        </p:nvSpPr>
        <p:spPr/>
        <p:txBody>
          <a:bodyPr/>
          <a:lstStyle/>
          <a:p>
            <a:fld id="{B5156DEF-1DFE-4D55-BC15-2084274D68EC}" type="slidenum">
              <a:rPr lang="en-GB" smtClean="0"/>
              <a:pPr/>
              <a:t>20</a:t>
            </a:fld>
            <a:endParaRPr lang="en-GB"/>
          </a:p>
        </p:txBody>
      </p:sp>
      <p:sp>
        <p:nvSpPr>
          <p:cNvPr id="4" name="TextBox 3">
            <a:extLst>
              <a:ext uri="{FF2B5EF4-FFF2-40B4-BE49-F238E27FC236}">
                <a16:creationId xmlns:a16="http://schemas.microsoft.com/office/drawing/2014/main" id="{47987689-AD36-81B5-6F09-34E43D4A7C48}"/>
              </a:ext>
            </a:extLst>
          </p:cNvPr>
          <p:cNvSpPr txBox="1"/>
          <p:nvPr/>
        </p:nvSpPr>
        <p:spPr>
          <a:xfrm>
            <a:off x="666001" y="1026002"/>
            <a:ext cx="7620000" cy="276999"/>
          </a:xfrm>
          <a:prstGeom prst="rect">
            <a:avLst/>
          </a:prstGeom>
          <a:noFill/>
        </p:spPr>
        <p:txBody>
          <a:bodyPr vert="horz" rtlCol="0" anchor="t">
            <a:spAutoFit/>
          </a:bodyPr>
          <a:lstStyle/>
          <a:p>
            <a:r>
              <a:rPr lang="en-US" sz="1200" dirty="0" err="1">
                <a:solidFill>
                  <a:srgbClr val="808080"/>
                </a:solidFill>
              </a:rPr>
              <a:t>Atbilžu</a:t>
            </a:r>
            <a:r>
              <a:rPr lang="en-US" sz="1200" dirty="0">
                <a:solidFill>
                  <a:srgbClr val="808080"/>
                </a:solidFill>
              </a:rPr>
              <a:t> </a:t>
            </a:r>
            <a:r>
              <a:rPr lang="en-US" sz="1200" dirty="0" err="1">
                <a:solidFill>
                  <a:srgbClr val="808080"/>
                </a:solidFill>
              </a:rPr>
              <a:t>sadalījums</a:t>
            </a:r>
            <a:r>
              <a:rPr lang="en-US" sz="1200" dirty="0">
                <a:solidFill>
                  <a:srgbClr val="808080"/>
                </a:solidFill>
              </a:rPr>
              <a:t> </a:t>
            </a:r>
            <a:r>
              <a:rPr lang="en-US" sz="1200" dirty="0" err="1">
                <a:solidFill>
                  <a:srgbClr val="808080"/>
                </a:solidFill>
              </a:rPr>
              <a:t>dažādās</a:t>
            </a:r>
            <a:r>
              <a:rPr lang="en-US" sz="1200" dirty="0">
                <a:solidFill>
                  <a:srgbClr val="808080"/>
                </a:solidFill>
              </a:rPr>
              <a:t> </a:t>
            </a:r>
            <a:r>
              <a:rPr lang="en-US" sz="1200" dirty="0" err="1">
                <a:solidFill>
                  <a:srgbClr val="808080"/>
                </a:solidFill>
              </a:rPr>
              <a:t>politiskās</a:t>
            </a:r>
            <a:r>
              <a:rPr lang="en-US" sz="1200" dirty="0">
                <a:solidFill>
                  <a:srgbClr val="808080"/>
                </a:solidFill>
              </a:rPr>
              <a:t> </a:t>
            </a:r>
            <a:r>
              <a:rPr lang="en-US" sz="1200" dirty="0" err="1">
                <a:solidFill>
                  <a:srgbClr val="808080"/>
                </a:solidFill>
              </a:rPr>
              <a:t>orientācijas</a:t>
            </a:r>
            <a:r>
              <a:rPr lang="en-US" sz="1200" dirty="0">
                <a:solidFill>
                  <a:srgbClr val="808080"/>
                </a:solidFill>
              </a:rPr>
              <a:t> </a:t>
            </a:r>
            <a:r>
              <a:rPr lang="en-US" sz="1200" dirty="0" err="1">
                <a:solidFill>
                  <a:srgbClr val="808080"/>
                </a:solidFill>
              </a:rPr>
              <a:t>dimensijās</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B96D08F4-0048-8044-98C6-C232F4E9BD03}"/>
              </a:ext>
            </a:extLst>
          </p:cNvPr>
          <p:cNvGraphicFramePr/>
          <p:nvPr>
            <p:extLst>
              <p:ext uri="{D42A27DB-BD31-4B8C-83A1-F6EECF244321}">
                <p14:modId xmlns:p14="http://schemas.microsoft.com/office/powerpoint/2010/main" val="2998213730"/>
              </p:ext>
            </p:extLst>
          </p:nvPr>
        </p:nvGraphicFramePr>
        <p:xfrm>
          <a:off x="666001" y="1260002"/>
          <a:ext cx="8861058" cy="50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1278819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00E2E-9C3B-1FBD-877F-9BE99A73B435}"/>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Pasaules</a:t>
            </a:r>
            <a:r>
              <a:rPr lang="en-US" dirty="0"/>
              <a:t> </a:t>
            </a:r>
            <a:r>
              <a:rPr lang="en-US" dirty="0" err="1"/>
              <a:t>Panorāma</a:t>
            </a:r>
            <a:r>
              <a:rPr lang="en-US" dirty="0"/>
              <a:t>» </a:t>
            </a:r>
            <a:r>
              <a:rPr lang="en-US" dirty="0" err="1"/>
              <a:t>skatīšanās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865219C9-0042-9194-77D4-C1DB13AB4668}"/>
              </a:ext>
            </a:extLst>
          </p:cNvPr>
          <p:cNvSpPr>
            <a:spLocks noGrp="1"/>
          </p:cNvSpPr>
          <p:nvPr>
            <p:ph type="sldNum" sz="quarter" idx="10"/>
          </p:nvPr>
        </p:nvSpPr>
        <p:spPr/>
        <p:txBody>
          <a:bodyPr/>
          <a:lstStyle/>
          <a:p>
            <a:fld id="{B5156DEF-1DFE-4D55-BC15-2084274D68EC}" type="slidenum">
              <a:rPr lang="en-GB" smtClean="0"/>
              <a:pPr/>
              <a:t>200</a:t>
            </a:fld>
            <a:endParaRPr lang="en-GB"/>
          </a:p>
        </p:txBody>
      </p:sp>
      <p:graphicFrame>
        <p:nvGraphicFramePr>
          <p:cNvPr id="4" name="Chart 3">
            <a:extLst>
              <a:ext uri="{FF2B5EF4-FFF2-40B4-BE49-F238E27FC236}">
                <a16:creationId xmlns:a16="http://schemas.microsoft.com/office/drawing/2014/main" id="{44C65D2D-1555-1151-90EC-EACD025C1E3F}"/>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48EF6985-AAE0-02AE-9E6D-6ACC96B6489C}"/>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929884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BCF5-A879-AA43-2F18-D6083D4D283E}"/>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Kultūršoks</a:t>
            </a:r>
            <a:r>
              <a:rPr lang="en-US" dirty="0"/>
              <a:t>» </a:t>
            </a:r>
            <a:r>
              <a:rPr lang="en-US" dirty="0" err="1"/>
              <a:t>skatīšanās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D26205FF-4C64-E463-C64D-4B0EBFF1AE61}"/>
              </a:ext>
            </a:extLst>
          </p:cNvPr>
          <p:cNvSpPr>
            <a:spLocks noGrp="1"/>
          </p:cNvSpPr>
          <p:nvPr>
            <p:ph type="sldNum" sz="quarter" idx="10"/>
          </p:nvPr>
        </p:nvSpPr>
        <p:spPr/>
        <p:txBody>
          <a:bodyPr/>
          <a:lstStyle/>
          <a:p>
            <a:fld id="{B5156DEF-1DFE-4D55-BC15-2084274D68EC}" type="slidenum">
              <a:rPr lang="en-GB" smtClean="0"/>
              <a:pPr/>
              <a:t>201</a:t>
            </a:fld>
            <a:endParaRPr lang="en-GB"/>
          </a:p>
        </p:txBody>
      </p:sp>
      <p:graphicFrame>
        <p:nvGraphicFramePr>
          <p:cNvPr id="4" name="Chart 3">
            <a:extLst>
              <a:ext uri="{FF2B5EF4-FFF2-40B4-BE49-F238E27FC236}">
                <a16:creationId xmlns:a16="http://schemas.microsoft.com/office/drawing/2014/main" id="{01B869EA-39B1-6409-373B-6CFB0E29D40C}"/>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48B0A5A-1384-EDBA-E424-6F31BA71BA8A}"/>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084142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5BDA1-A535-5A70-5319-81923B08F5EB}"/>
              </a:ext>
            </a:extLst>
          </p:cNvPr>
          <p:cNvSpPr>
            <a:spLocks noGrp="1"/>
          </p:cNvSpPr>
          <p:nvPr>
            <p:ph type="title"/>
          </p:nvPr>
        </p:nvSpPr>
        <p:spPr/>
        <p:txBody>
          <a:bodyPr/>
          <a:lstStyle/>
          <a:p>
            <a:r>
              <a:rPr lang="lv-LV" dirty="0"/>
              <a:t>SM nepieciešamības iemeslu saistība ar “Aizliegtais paņēmiens” skatīšanās biežumu</a:t>
            </a:r>
            <a:endParaRPr lang="en-US" dirty="0"/>
          </a:p>
        </p:txBody>
      </p:sp>
      <p:sp>
        <p:nvSpPr>
          <p:cNvPr id="3" name="Slide Number Placeholder 2">
            <a:extLst>
              <a:ext uri="{FF2B5EF4-FFF2-40B4-BE49-F238E27FC236}">
                <a16:creationId xmlns:a16="http://schemas.microsoft.com/office/drawing/2014/main" id="{E9ED52CB-4A1D-B36F-A884-5D6ED18375E7}"/>
              </a:ext>
            </a:extLst>
          </p:cNvPr>
          <p:cNvSpPr>
            <a:spLocks noGrp="1"/>
          </p:cNvSpPr>
          <p:nvPr>
            <p:ph type="sldNum" sz="quarter" idx="10"/>
          </p:nvPr>
        </p:nvSpPr>
        <p:spPr/>
        <p:txBody>
          <a:bodyPr/>
          <a:lstStyle/>
          <a:p>
            <a:fld id="{B5156DEF-1DFE-4D55-BC15-2084274D68EC}" type="slidenum">
              <a:rPr lang="en-GB" smtClean="0"/>
              <a:pPr/>
              <a:t>202</a:t>
            </a:fld>
            <a:endParaRPr lang="en-GB"/>
          </a:p>
        </p:txBody>
      </p:sp>
      <p:graphicFrame>
        <p:nvGraphicFramePr>
          <p:cNvPr id="4" name="Chart 3">
            <a:extLst>
              <a:ext uri="{FF2B5EF4-FFF2-40B4-BE49-F238E27FC236}">
                <a16:creationId xmlns:a16="http://schemas.microsoft.com/office/drawing/2014/main" id="{4E42645D-CCD6-F1FB-AB26-9D98361F553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AF8BB53-12B7-2B45-74A3-089FC38B98E5}"/>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399678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50C6F-95DF-5BB9-7FDD-11F883AEE9BC}"/>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Labrīt</a:t>
            </a:r>
            <a:r>
              <a:rPr lang="en-US" dirty="0"/>
              <a:t>» </a:t>
            </a:r>
            <a:r>
              <a:rPr lang="en-US" dirty="0" err="1"/>
              <a:t>klausīšanās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DBA067B5-2D74-0600-FF67-48446A7D9F78}"/>
              </a:ext>
            </a:extLst>
          </p:cNvPr>
          <p:cNvSpPr>
            <a:spLocks noGrp="1"/>
          </p:cNvSpPr>
          <p:nvPr>
            <p:ph type="sldNum" sz="quarter" idx="10"/>
          </p:nvPr>
        </p:nvSpPr>
        <p:spPr/>
        <p:txBody>
          <a:bodyPr/>
          <a:lstStyle/>
          <a:p>
            <a:fld id="{B5156DEF-1DFE-4D55-BC15-2084274D68EC}" type="slidenum">
              <a:rPr lang="en-GB" smtClean="0"/>
              <a:pPr/>
              <a:t>203</a:t>
            </a:fld>
            <a:endParaRPr lang="en-GB"/>
          </a:p>
        </p:txBody>
      </p:sp>
      <p:graphicFrame>
        <p:nvGraphicFramePr>
          <p:cNvPr id="4" name="Chart 3">
            <a:extLst>
              <a:ext uri="{FF2B5EF4-FFF2-40B4-BE49-F238E27FC236}">
                <a16:creationId xmlns:a16="http://schemas.microsoft.com/office/drawing/2014/main" id="{1919E739-A6E1-43F2-2C5B-472EA5262DB4}"/>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B5874FA-7E56-2318-1941-FB2A4C35459A}"/>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3684207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31DD-872B-4E60-6926-B3C154C84F9E}"/>
              </a:ext>
            </a:extLst>
          </p:cNvPr>
          <p:cNvSpPr>
            <a:spLocks noGrp="1"/>
          </p:cNvSpPr>
          <p:nvPr>
            <p:ph type="title"/>
          </p:nvPr>
        </p:nvSpPr>
        <p:spPr/>
        <p:txBody>
          <a:bodyPr/>
          <a:lstStyle/>
          <a:p>
            <a:r>
              <a:rPr lang="lv-LV" dirty="0"/>
              <a:t>SM nepieciešamības iemeslu saistība ar “Ziņas” klausīšanās biežumu</a:t>
            </a:r>
            <a:endParaRPr lang="en-US" dirty="0"/>
          </a:p>
        </p:txBody>
      </p:sp>
      <p:sp>
        <p:nvSpPr>
          <p:cNvPr id="3" name="Slide Number Placeholder 2">
            <a:extLst>
              <a:ext uri="{FF2B5EF4-FFF2-40B4-BE49-F238E27FC236}">
                <a16:creationId xmlns:a16="http://schemas.microsoft.com/office/drawing/2014/main" id="{E1FC6CDF-1FA8-EC2A-5535-19BAD8E759EF}"/>
              </a:ext>
            </a:extLst>
          </p:cNvPr>
          <p:cNvSpPr>
            <a:spLocks noGrp="1"/>
          </p:cNvSpPr>
          <p:nvPr>
            <p:ph type="sldNum" sz="quarter" idx="10"/>
          </p:nvPr>
        </p:nvSpPr>
        <p:spPr/>
        <p:txBody>
          <a:bodyPr/>
          <a:lstStyle/>
          <a:p>
            <a:fld id="{B5156DEF-1DFE-4D55-BC15-2084274D68EC}" type="slidenum">
              <a:rPr lang="en-GB" smtClean="0"/>
              <a:pPr/>
              <a:t>204</a:t>
            </a:fld>
            <a:endParaRPr lang="en-GB"/>
          </a:p>
        </p:txBody>
      </p:sp>
      <p:graphicFrame>
        <p:nvGraphicFramePr>
          <p:cNvPr id="4" name="Chart 3">
            <a:extLst>
              <a:ext uri="{FF2B5EF4-FFF2-40B4-BE49-F238E27FC236}">
                <a16:creationId xmlns:a16="http://schemas.microsoft.com/office/drawing/2014/main" id="{C4A01252-7717-F99F-5759-6D1C5C64615C}"/>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9D08F19B-9521-C30C-B639-10DFDEE718AB}"/>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276377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28497-FF62-365C-AA4A-3A27724B257B}"/>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Krustpunktā</a:t>
            </a:r>
            <a:r>
              <a:rPr lang="en-US" dirty="0"/>
              <a:t>» </a:t>
            </a:r>
            <a:r>
              <a:rPr lang="en-US" dirty="0" err="1"/>
              <a:t>klausīšanās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92F0B558-D1A1-9AA3-C3F8-9A5952912DAE}"/>
              </a:ext>
            </a:extLst>
          </p:cNvPr>
          <p:cNvSpPr>
            <a:spLocks noGrp="1"/>
          </p:cNvSpPr>
          <p:nvPr>
            <p:ph type="sldNum" sz="quarter" idx="10"/>
          </p:nvPr>
        </p:nvSpPr>
        <p:spPr/>
        <p:txBody>
          <a:bodyPr/>
          <a:lstStyle/>
          <a:p>
            <a:fld id="{B5156DEF-1DFE-4D55-BC15-2084274D68EC}" type="slidenum">
              <a:rPr lang="en-GB" smtClean="0"/>
              <a:pPr/>
              <a:t>205</a:t>
            </a:fld>
            <a:endParaRPr lang="en-GB"/>
          </a:p>
        </p:txBody>
      </p:sp>
      <p:graphicFrame>
        <p:nvGraphicFramePr>
          <p:cNvPr id="4" name="Chart 3">
            <a:extLst>
              <a:ext uri="{FF2B5EF4-FFF2-40B4-BE49-F238E27FC236}">
                <a16:creationId xmlns:a16="http://schemas.microsoft.com/office/drawing/2014/main" id="{24357911-8887-C6A7-5574-839C077B74D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C0235C81-3E4D-A26E-3AA3-EDAD4848A948}"/>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710328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302A0-F514-2CFA-0F4B-6707275A4434}"/>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Atvērtie</a:t>
            </a:r>
            <a:r>
              <a:rPr lang="en-US" dirty="0"/>
              <a:t> </a:t>
            </a:r>
            <a:r>
              <a:rPr lang="en-US" dirty="0" err="1"/>
              <a:t>faili</a:t>
            </a:r>
            <a:r>
              <a:rPr lang="en-US" dirty="0"/>
              <a:t>» </a:t>
            </a:r>
            <a:r>
              <a:rPr lang="en-US" dirty="0" err="1"/>
              <a:t>klausīšanās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BCC9610D-A84B-FD0D-797F-0F073881B745}"/>
              </a:ext>
            </a:extLst>
          </p:cNvPr>
          <p:cNvSpPr>
            <a:spLocks noGrp="1"/>
          </p:cNvSpPr>
          <p:nvPr>
            <p:ph type="sldNum" sz="quarter" idx="10"/>
          </p:nvPr>
        </p:nvSpPr>
        <p:spPr/>
        <p:txBody>
          <a:bodyPr/>
          <a:lstStyle/>
          <a:p>
            <a:fld id="{B5156DEF-1DFE-4D55-BC15-2084274D68EC}" type="slidenum">
              <a:rPr lang="en-GB" smtClean="0"/>
              <a:pPr/>
              <a:t>206</a:t>
            </a:fld>
            <a:endParaRPr lang="en-GB"/>
          </a:p>
        </p:txBody>
      </p:sp>
      <p:graphicFrame>
        <p:nvGraphicFramePr>
          <p:cNvPr id="4" name="Chart 3">
            <a:extLst>
              <a:ext uri="{FF2B5EF4-FFF2-40B4-BE49-F238E27FC236}">
                <a16:creationId xmlns:a16="http://schemas.microsoft.com/office/drawing/2014/main" id="{C9B0CD63-6548-345E-02B4-E49A0C00E12C}"/>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5A5DF2DA-8760-E506-F4DB-60B9CBA551B8}"/>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598647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4020-A6F0-32B5-1D94-DE10E5CF125E}"/>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«Divas </a:t>
            </a:r>
            <a:r>
              <a:rPr lang="en-US" dirty="0" err="1"/>
              <a:t>puslodes</a:t>
            </a:r>
            <a:r>
              <a:rPr lang="en-US" dirty="0"/>
              <a:t>» </a:t>
            </a:r>
            <a:r>
              <a:rPr lang="en-US" dirty="0" err="1"/>
              <a:t>klausīšanās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E26F6372-C995-5044-9423-D8BA5B5B4D6F}"/>
              </a:ext>
            </a:extLst>
          </p:cNvPr>
          <p:cNvSpPr>
            <a:spLocks noGrp="1"/>
          </p:cNvSpPr>
          <p:nvPr>
            <p:ph type="sldNum" sz="quarter" idx="10"/>
          </p:nvPr>
        </p:nvSpPr>
        <p:spPr/>
        <p:txBody>
          <a:bodyPr/>
          <a:lstStyle/>
          <a:p>
            <a:fld id="{B5156DEF-1DFE-4D55-BC15-2084274D68EC}" type="slidenum">
              <a:rPr lang="en-GB" smtClean="0"/>
              <a:pPr/>
              <a:t>207</a:t>
            </a:fld>
            <a:endParaRPr lang="en-GB"/>
          </a:p>
        </p:txBody>
      </p:sp>
      <p:graphicFrame>
        <p:nvGraphicFramePr>
          <p:cNvPr id="4" name="Chart 3">
            <a:extLst>
              <a:ext uri="{FF2B5EF4-FFF2-40B4-BE49-F238E27FC236}">
                <a16:creationId xmlns:a16="http://schemas.microsoft.com/office/drawing/2014/main" id="{7FB967E5-FDE2-6C19-B291-450D16A5F955}"/>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A3571EB-A3F1-9529-4A27-BAC98B60FF8A}"/>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92747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13D64-3A77-0E2C-6AC5-2D55A4C48310}"/>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Brīvības</a:t>
            </a:r>
            <a:r>
              <a:rPr lang="en-US" dirty="0"/>
              <a:t> </a:t>
            </a:r>
            <a:r>
              <a:rPr lang="en-US" dirty="0" err="1"/>
              <a:t>bulvāris</a:t>
            </a:r>
            <a:r>
              <a:rPr lang="en-US" dirty="0"/>
              <a:t>» </a:t>
            </a:r>
            <a:r>
              <a:rPr lang="en-US" dirty="0" err="1"/>
              <a:t>klausīšanās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53DC8FF3-28EC-EE92-4AA8-5561D345E009}"/>
              </a:ext>
            </a:extLst>
          </p:cNvPr>
          <p:cNvSpPr>
            <a:spLocks noGrp="1"/>
          </p:cNvSpPr>
          <p:nvPr>
            <p:ph type="sldNum" sz="quarter" idx="10"/>
          </p:nvPr>
        </p:nvSpPr>
        <p:spPr/>
        <p:txBody>
          <a:bodyPr/>
          <a:lstStyle/>
          <a:p>
            <a:fld id="{B5156DEF-1DFE-4D55-BC15-2084274D68EC}" type="slidenum">
              <a:rPr lang="en-GB" smtClean="0"/>
              <a:pPr/>
              <a:t>208</a:t>
            </a:fld>
            <a:endParaRPr lang="en-GB"/>
          </a:p>
        </p:txBody>
      </p:sp>
      <p:graphicFrame>
        <p:nvGraphicFramePr>
          <p:cNvPr id="4" name="Chart 3">
            <a:extLst>
              <a:ext uri="{FF2B5EF4-FFF2-40B4-BE49-F238E27FC236}">
                <a16:creationId xmlns:a16="http://schemas.microsoft.com/office/drawing/2014/main" id="{E17195F7-5147-D861-447D-351C7C0473F9}"/>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57A4B0B-30B3-ADBB-D1DE-C3FCEE5C3DD4}"/>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7947054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D959-7A29-D546-85EE-632CEDFFD52F}"/>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Pusdiena</a:t>
            </a:r>
            <a:r>
              <a:rPr lang="en-US" dirty="0"/>
              <a:t>» </a:t>
            </a:r>
            <a:r>
              <a:rPr lang="en-US" dirty="0" err="1"/>
              <a:t>klausīšanās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509826F0-F70F-F6CE-BFF0-3E7B5DC435DA}"/>
              </a:ext>
            </a:extLst>
          </p:cNvPr>
          <p:cNvSpPr>
            <a:spLocks noGrp="1"/>
          </p:cNvSpPr>
          <p:nvPr>
            <p:ph type="sldNum" sz="quarter" idx="10"/>
          </p:nvPr>
        </p:nvSpPr>
        <p:spPr/>
        <p:txBody>
          <a:bodyPr/>
          <a:lstStyle/>
          <a:p>
            <a:fld id="{B5156DEF-1DFE-4D55-BC15-2084274D68EC}" type="slidenum">
              <a:rPr lang="en-GB" smtClean="0"/>
              <a:pPr/>
              <a:t>209</a:t>
            </a:fld>
            <a:endParaRPr lang="en-GB"/>
          </a:p>
        </p:txBody>
      </p:sp>
      <p:graphicFrame>
        <p:nvGraphicFramePr>
          <p:cNvPr id="4" name="Chart 3">
            <a:extLst>
              <a:ext uri="{FF2B5EF4-FFF2-40B4-BE49-F238E27FC236}">
                <a16:creationId xmlns:a16="http://schemas.microsoft.com/office/drawing/2014/main" id="{03723393-0D4C-3F37-C6CD-1518938F8EB7}"/>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9FD4690E-1984-835B-A0C0-5235C737ACCE}"/>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7847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1AE5A7B-9A5A-D750-B065-D03D435D4E6A}"/>
              </a:ext>
            </a:extLst>
          </p:cNvPr>
          <p:cNvSpPr>
            <a:spLocks noGrp="1"/>
          </p:cNvSpPr>
          <p:nvPr>
            <p:ph idx="1"/>
          </p:nvPr>
        </p:nvSpPr>
        <p:spPr/>
        <p:txBody>
          <a:bodyPr>
            <a:normAutofit/>
          </a:bodyPr>
          <a:lstStyle/>
          <a:p>
            <a:r>
              <a:rPr lang="lv-LV" sz="1800" dirty="0"/>
              <a:t>Kultūras brīvību jautājumos dominē konservatīva nostāja – negatīvi noskaņoto īpatsvars sasniedz vairāk nekā pusi (56 %), kamēr pozitīvi noskaņoti ir tikai piektdaļa (23 %).</a:t>
            </a:r>
          </a:p>
          <a:p>
            <a:r>
              <a:rPr lang="lv-LV" sz="1800" dirty="0"/>
              <a:t>Ekonomiskajā pārdalē sabiedrība ir izteikti kreisa – 64 % atbalsta nevienlīdzības mazināšanu, bet negatīvi viedokļi par ienākumu pārdali ir tikai 16 %.</a:t>
            </a:r>
          </a:p>
          <a:p>
            <a:r>
              <a:rPr lang="lv-LV" sz="1800" dirty="0"/>
              <a:t>Ilgtspējas jomā ir plašs atbalsts zaļajai politikai (62 % “par” pret 15 % “pret”).</a:t>
            </a:r>
          </a:p>
          <a:p>
            <a:r>
              <a:rPr lang="lv-LV" sz="1800" dirty="0"/>
              <a:t>Neitrālo respondentu  īpatsvars visās dimensijās ir līdzīgs (19–21 %). Tas norāda uz līdzīgu centristu pozīcijas īpatsvaru visās dimensijās.</a:t>
            </a:r>
          </a:p>
          <a:p>
            <a:r>
              <a:rPr lang="lv-LV" sz="1800" dirty="0"/>
              <a:t>Konservatīvisms ir visizteiktākais kultūras brīvību jautājumā (–35 procentpunktu starpība starp piekrītošajiem un nepiekrītošajiem), savukārt ekonomiskajā pārdalē (+48 </a:t>
            </a:r>
            <a:r>
              <a:rPr lang="lv-LV" sz="1800" dirty="0" err="1"/>
              <a:t>pp</a:t>
            </a:r>
            <a:r>
              <a:rPr lang="lv-LV" sz="1800" dirty="0"/>
              <a:t>) un ilgtspējā (+47 </a:t>
            </a:r>
            <a:r>
              <a:rPr lang="lv-LV" sz="1800" dirty="0" err="1"/>
              <a:t>pp</a:t>
            </a:r>
            <a:r>
              <a:rPr lang="lv-LV" sz="1800" dirty="0"/>
              <a:t>) pārsvars ir pretējā – progresīvajā – virzienā.</a:t>
            </a:r>
          </a:p>
          <a:p>
            <a:r>
              <a:rPr lang="lv-LV" sz="1800" dirty="0"/>
              <a:t>Kopumā iezīmējas skaidrs ideoloģisko nostāju sadalījums: kultūras vērtībās sabiedrība ir konservatīva, bet ekonomiskajā pārdalē un ilgtspējā dominē progresīva, solidaritāti atbalstoša pozīcija. Sabiedrībā pastāv būtiskas, taču tematiski atšķirīgas ideoloģiskās spriedzes – sociālekonomiskajos un vides jautājumos vērojams progresīvs skatījums, kamēr kultūras vērtībās saglabājas konservatīvisms.</a:t>
            </a:r>
          </a:p>
          <a:p>
            <a:pPr marL="0" indent="0">
              <a:buNone/>
            </a:pPr>
            <a:endParaRPr lang="lv-LV" sz="1800" dirty="0"/>
          </a:p>
        </p:txBody>
      </p:sp>
      <p:sp>
        <p:nvSpPr>
          <p:cNvPr id="4" name="Title 3">
            <a:extLst>
              <a:ext uri="{FF2B5EF4-FFF2-40B4-BE49-F238E27FC236}">
                <a16:creationId xmlns:a16="http://schemas.microsoft.com/office/drawing/2014/main" id="{7B59E8BF-D897-0FB0-4ACD-104EA761C44D}"/>
              </a:ext>
            </a:extLst>
          </p:cNvPr>
          <p:cNvSpPr>
            <a:spLocks noGrp="1"/>
          </p:cNvSpPr>
          <p:nvPr>
            <p:ph type="title"/>
          </p:nvPr>
        </p:nvSpPr>
        <p:spPr/>
        <p:txBody>
          <a:bodyPr/>
          <a:lstStyle/>
          <a:p>
            <a:r>
              <a:rPr lang="lv-LV" dirty="0"/>
              <a:t>Politiskās orientācijas dimensiju analīze</a:t>
            </a:r>
            <a:endParaRPr lang="en-US" dirty="0"/>
          </a:p>
        </p:txBody>
      </p:sp>
      <p:sp>
        <p:nvSpPr>
          <p:cNvPr id="3" name="Slide Number Placeholder 2">
            <a:extLst>
              <a:ext uri="{FF2B5EF4-FFF2-40B4-BE49-F238E27FC236}">
                <a16:creationId xmlns:a16="http://schemas.microsoft.com/office/drawing/2014/main" id="{39DCF9DA-386F-B28D-6557-AC09BBFE95E0}"/>
              </a:ext>
            </a:extLst>
          </p:cNvPr>
          <p:cNvSpPr>
            <a:spLocks noGrp="1"/>
          </p:cNvSpPr>
          <p:nvPr>
            <p:ph type="sldNum" sz="quarter" idx="4"/>
          </p:nvPr>
        </p:nvSpPr>
        <p:spPr/>
        <p:txBody>
          <a:bodyPr/>
          <a:lstStyle/>
          <a:p>
            <a:fld id="{B5156DEF-1DFE-4D55-BC15-2084274D68EC}" type="slidenum">
              <a:rPr lang="en-GB" smtClean="0"/>
              <a:pPr/>
              <a:t>21</a:t>
            </a:fld>
            <a:endParaRPr lang="en-GB"/>
          </a:p>
        </p:txBody>
      </p:sp>
    </p:spTree>
    <p:extLst>
      <p:ext uri="{BB962C8B-B14F-4D97-AF65-F5344CB8AC3E}">
        <p14:creationId xmlns:p14="http://schemas.microsoft.com/office/powerpoint/2010/main" val="399127623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82DF2-26C1-51D3-E699-2C7E6CEA347E}"/>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Pēcpusdiena</a:t>
            </a:r>
            <a:r>
              <a:rPr lang="en-US" dirty="0"/>
              <a:t>» </a:t>
            </a:r>
            <a:r>
              <a:rPr lang="en-US" dirty="0" err="1"/>
              <a:t>klausīšanās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863F205F-A7B9-F67A-1F89-27F733859A93}"/>
              </a:ext>
            </a:extLst>
          </p:cNvPr>
          <p:cNvSpPr>
            <a:spLocks noGrp="1"/>
          </p:cNvSpPr>
          <p:nvPr>
            <p:ph type="sldNum" sz="quarter" idx="10"/>
          </p:nvPr>
        </p:nvSpPr>
        <p:spPr/>
        <p:txBody>
          <a:bodyPr/>
          <a:lstStyle/>
          <a:p>
            <a:fld id="{B5156DEF-1DFE-4D55-BC15-2084274D68EC}" type="slidenum">
              <a:rPr lang="en-GB" smtClean="0"/>
              <a:pPr/>
              <a:t>210</a:t>
            </a:fld>
            <a:endParaRPr lang="en-GB"/>
          </a:p>
        </p:txBody>
      </p:sp>
      <p:graphicFrame>
        <p:nvGraphicFramePr>
          <p:cNvPr id="4" name="Chart 3">
            <a:extLst>
              <a:ext uri="{FF2B5EF4-FFF2-40B4-BE49-F238E27FC236}">
                <a16:creationId xmlns:a16="http://schemas.microsoft.com/office/drawing/2014/main" id="{EA45E51B-CEDB-FE0C-A2E7-A3734E256309}"/>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292CFF9-2A5D-17FA-E4C6-B31364C3A9E7}"/>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028239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970B5-9C3B-3FA4-99BA-85FABA2C968B}"/>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en-US" dirty="0" err="1"/>
              <a:t>Drošinātājs</a:t>
            </a:r>
            <a:r>
              <a:rPr lang="en-US" dirty="0"/>
              <a:t>» </a:t>
            </a:r>
            <a:r>
              <a:rPr lang="en-US" dirty="0" err="1"/>
              <a:t>klausīšanās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C8F41191-3A22-26C7-6873-ED2E227F50FA}"/>
              </a:ext>
            </a:extLst>
          </p:cNvPr>
          <p:cNvSpPr>
            <a:spLocks noGrp="1"/>
          </p:cNvSpPr>
          <p:nvPr>
            <p:ph type="sldNum" sz="quarter" idx="10"/>
          </p:nvPr>
        </p:nvSpPr>
        <p:spPr/>
        <p:txBody>
          <a:bodyPr/>
          <a:lstStyle/>
          <a:p>
            <a:fld id="{B5156DEF-1DFE-4D55-BC15-2084274D68EC}" type="slidenum">
              <a:rPr lang="en-GB" smtClean="0"/>
              <a:pPr/>
              <a:t>211</a:t>
            </a:fld>
            <a:endParaRPr lang="en-GB"/>
          </a:p>
        </p:txBody>
      </p:sp>
      <p:graphicFrame>
        <p:nvGraphicFramePr>
          <p:cNvPr id="4" name="Chart 3">
            <a:extLst>
              <a:ext uri="{FF2B5EF4-FFF2-40B4-BE49-F238E27FC236}">
                <a16:creationId xmlns:a16="http://schemas.microsoft.com/office/drawing/2014/main" id="{538AA350-6F02-0BE3-8194-7E0F935522D6}"/>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330DD84F-78C9-80DC-5784-133EAD04B6E6}"/>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2290880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226EB-711E-0121-D612-BD3D0C6D1B7A}"/>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ru-RU" dirty="0"/>
              <a:t>Домская площадь” </a:t>
            </a:r>
            <a:r>
              <a:rPr lang="en-US" dirty="0" err="1"/>
              <a:t>klausīšanās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ADDAFA52-B0BF-3700-2E5F-63A745EFF075}"/>
              </a:ext>
            </a:extLst>
          </p:cNvPr>
          <p:cNvSpPr>
            <a:spLocks noGrp="1"/>
          </p:cNvSpPr>
          <p:nvPr>
            <p:ph type="sldNum" sz="quarter" idx="10"/>
          </p:nvPr>
        </p:nvSpPr>
        <p:spPr/>
        <p:txBody>
          <a:bodyPr/>
          <a:lstStyle/>
          <a:p>
            <a:fld id="{B5156DEF-1DFE-4D55-BC15-2084274D68EC}" type="slidenum">
              <a:rPr lang="en-GB" smtClean="0"/>
              <a:pPr/>
              <a:t>212</a:t>
            </a:fld>
            <a:endParaRPr lang="en-GB"/>
          </a:p>
        </p:txBody>
      </p:sp>
      <p:graphicFrame>
        <p:nvGraphicFramePr>
          <p:cNvPr id="4" name="Chart 3">
            <a:extLst>
              <a:ext uri="{FF2B5EF4-FFF2-40B4-BE49-F238E27FC236}">
                <a16:creationId xmlns:a16="http://schemas.microsoft.com/office/drawing/2014/main" id="{0F264B55-8F6B-6E5C-6AEC-9D5A20CDE648}"/>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1A38D842-B7A9-A8DC-41E0-D90B2E53578D}"/>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169318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EDE9-55CF-18C4-4BE8-CD5AFD1986C2}"/>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ru-RU" dirty="0"/>
              <a:t>Новости” </a:t>
            </a:r>
            <a:r>
              <a:rPr lang="en-US" dirty="0" err="1"/>
              <a:t>klausīšanās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EE28960E-E3A3-7B2A-75C8-8342A583D96B}"/>
              </a:ext>
            </a:extLst>
          </p:cNvPr>
          <p:cNvSpPr>
            <a:spLocks noGrp="1"/>
          </p:cNvSpPr>
          <p:nvPr>
            <p:ph type="sldNum" sz="quarter" idx="10"/>
          </p:nvPr>
        </p:nvSpPr>
        <p:spPr/>
        <p:txBody>
          <a:bodyPr/>
          <a:lstStyle/>
          <a:p>
            <a:fld id="{B5156DEF-1DFE-4D55-BC15-2084274D68EC}" type="slidenum">
              <a:rPr lang="en-GB" smtClean="0"/>
              <a:pPr/>
              <a:t>213</a:t>
            </a:fld>
            <a:endParaRPr lang="en-GB"/>
          </a:p>
        </p:txBody>
      </p:sp>
      <p:graphicFrame>
        <p:nvGraphicFramePr>
          <p:cNvPr id="4" name="Chart 3">
            <a:extLst>
              <a:ext uri="{FF2B5EF4-FFF2-40B4-BE49-F238E27FC236}">
                <a16:creationId xmlns:a16="http://schemas.microsoft.com/office/drawing/2014/main" id="{DE7C83ED-5BBC-559D-301F-3E6C161EE00F}"/>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32991826-ED65-DDA9-1728-5E5A618FFE0F}"/>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082046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27648-1E48-51E2-8470-10C4B7FABC3A}"/>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ru-RU" dirty="0"/>
              <a:t>Открытый разговор” </a:t>
            </a:r>
            <a:r>
              <a:rPr lang="en-US" dirty="0" err="1"/>
              <a:t>klausīšanās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AAE4ADD1-1CCA-98A9-0D01-E38D22D9E382}"/>
              </a:ext>
            </a:extLst>
          </p:cNvPr>
          <p:cNvSpPr>
            <a:spLocks noGrp="1"/>
          </p:cNvSpPr>
          <p:nvPr>
            <p:ph type="sldNum" sz="quarter" idx="10"/>
          </p:nvPr>
        </p:nvSpPr>
        <p:spPr/>
        <p:txBody>
          <a:bodyPr/>
          <a:lstStyle/>
          <a:p>
            <a:fld id="{B5156DEF-1DFE-4D55-BC15-2084274D68EC}" type="slidenum">
              <a:rPr lang="en-GB" smtClean="0"/>
              <a:pPr/>
              <a:t>214</a:t>
            </a:fld>
            <a:endParaRPr lang="en-GB"/>
          </a:p>
        </p:txBody>
      </p:sp>
      <p:graphicFrame>
        <p:nvGraphicFramePr>
          <p:cNvPr id="4" name="Chart 3">
            <a:extLst>
              <a:ext uri="{FF2B5EF4-FFF2-40B4-BE49-F238E27FC236}">
                <a16:creationId xmlns:a16="http://schemas.microsoft.com/office/drawing/2014/main" id="{02BE62A7-CACF-DD46-7A15-80BE4BD56079}"/>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79E8A57-FC55-0481-A88D-046471D47E9F}"/>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9807740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6B8FE-ABA2-40EC-08F0-556F3AA97827}"/>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a:t>
            </a:r>
            <a:r>
              <a:rPr lang="ru-RU" dirty="0"/>
              <a:t>Подробности” </a:t>
            </a:r>
            <a:r>
              <a:rPr lang="en-US" dirty="0" err="1"/>
              <a:t>klausīšanās</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C002260D-7521-50B3-E188-C87EB3B74653}"/>
              </a:ext>
            </a:extLst>
          </p:cNvPr>
          <p:cNvSpPr>
            <a:spLocks noGrp="1"/>
          </p:cNvSpPr>
          <p:nvPr>
            <p:ph type="sldNum" sz="quarter" idx="10"/>
          </p:nvPr>
        </p:nvSpPr>
        <p:spPr/>
        <p:txBody>
          <a:bodyPr/>
          <a:lstStyle/>
          <a:p>
            <a:fld id="{B5156DEF-1DFE-4D55-BC15-2084274D68EC}" type="slidenum">
              <a:rPr lang="en-GB" smtClean="0"/>
              <a:pPr/>
              <a:t>215</a:t>
            </a:fld>
            <a:endParaRPr lang="en-GB"/>
          </a:p>
        </p:txBody>
      </p:sp>
      <p:graphicFrame>
        <p:nvGraphicFramePr>
          <p:cNvPr id="4" name="Chart 3">
            <a:extLst>
              <a:ext uri="{FF2B5EF4-FFF2-40B4-BE49-F238E27FC236}">
                <a16:creationId xmlns:a16="http://schemas.microsoft.com/office/drawing/2014/main" id="{56EB8E9E-1387-D178-1AC5-C6FB9E3713B4}"/>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A5CA6A3-B747-9B76-B1A0-68640C3F72F1}"/>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675470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BD19C-9D7B-9353-A359-1FEAE61E8AB4}"/>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LSM+ </a:t>
            </a:r>
            <a:r>
              <a:rPr lang="en-US" dirty="0" err="1"/>
              <a:t>tēmas</a:t>
            </a:r>
            <a:r>
              <a:rPr lang="en-US" dirty="0"/>
              <a:t> «</a:t>
            </a:r>
            <a:r>
              <a:rPr lang="ru-RU" dirty="0"/>
              <a:t>Домская площадь” </a:t>
            </a:r>
            <a:r>
              <a:rPr lang="en-US" dirty="0" err="1"/>
              <a:t>apmeklējuma</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870BE92F-2F44-954D-17E8-B3BE769AD068}"/>
              </a:ext>
            </a:extLst>
          </p:cNvPr>
          <p:cNvSpPr>
            <a:spLocks noGrp="1"/>
          </p:cNvSpPr>
          <p:nvPr>
            <p:ph type="sldNum" sz="quarter" idx="10"/>
          </p:nvPr>
        </p:nvSpPr>
        <p:spPr/>
        <p:txBody>
          <a:bodyPr/>
          <a:lstStyle/>
          <a:p>
            <a:fld id="{B5156DEF-1DFE-4D55-BC15-2084274D68EC}" type="slidenum">
              <a:rPr lang="en-GB" smtClean="0"/>
              <a:pPr/>
              <a:t>216</a:t>
            </a:fld>
            <a:endParaRPr lang="en-GB"/>
          </a:p>
        </p:txBody>
      </p:sp>
      <p:graphicFrame>
        <p:nvGraphicFramePr>
          <p:cNvPr id="4" name="Chart 3">
            <a:extLst>
              <a:ext uri="{FF2B5EF4-FFF2-40B4-BE49-F238E27FC236}">
                <a16:creationId xmlns:a16="http://schemas.microsoft.com/office/drawing/2014/main" id="{FF7F58C7-917B-7300-5B09-B814A702086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A2BA2B51-AF9A-7BAE-7667-AEA731772ED6}"/>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078055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27A5-0465-EEA8-F33F-755385811B13}"/>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LSM+ </a:t>
            </a:r>
            <a:r>
              <a:rPr lang="en-US" dirty="0" err="1"/>
              <a:t>tēmas</a:t>
            </a:r>
            <a:r>
              <a:rPr lang="en-US" dirty="0"/>
              <a:t> «</a:t>
            </a:r>
            <a:r>
              <a:rPr lang="ru-RU" dirty="0"/>
              <a:t>Сегодня вечером” </a:t>
            </a:r>
            <a:r>
              <a:rPr lang="en-US" dirty="0" err="1"/>
              <a:t>apmeklējuma</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1835986B-C383-D220-EF89-F7CFEE6FABDC}"/>
              </a:ext>
            </a:extLst>
          </p:cNvPr>
          <p:cNvSpPr>
            <a:spLocks noGrp="1"/>
          </p:cNvSpPr>
          <p:nvPr>
            <p:ph type="sldNum" sz="quarter" idx="10"/>
          </p:nvPr>
        </p:nvSpPr>
        <p:spPr/>
        <p:txBody>
          <a:bodyPr/>
          <a:lstStyle/>
          <a:p>
            <a:fld id="{B5156DEF-1DFE-4D55-BC15-2084274D68EC}" type="slidenum">
              <a:rPr lang="en-GB" smtClean="0"/>
              <a:pPr/>
              <a:t>217</a:t>
            </a:fld>
            <a:endParaRPr lang="en-GB"/>
          </a:p>
        </p:txBody>
      </p:sp>
      <p:graphicFrame>
        <p:nvGraphicFramePr>
          <p:cNvPr id="4" name="Chart 3">
            <a:extLst>
              <a:ext uri="{FF2B5EF4-FFF2-40B4-BE49-F238E27FC236}">
                <a16:creationId xmlns:a16="http://schemas.microsoft.com/office/drawing/2014/main" id="{DBAA4571-3663-E2CC-4A52-46474C87ED6D}"/>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E4481B92-2A28-1ACE-CFCD-49F6105BF1C4}"/>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999209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ABBF-7B31-BCEF-2DD3-138C52F7F13D}"/>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LSM+ </a:t>
            </a:r>
            <a:r>
              <a:rPr lang="en-US" dirty="0" err="1"/>
              <a:t>tēmas</a:t>
            </a:r>
            <a:r>
              <a:rPr lang="en-US" dirty="0"/>
              <a:t> «</a:t>
            </a:r>
            <a:r>
              <a:rPr lang="ru-RU" dirty="0"/>
              <a:t>Открытый разговор” </a:t>
            </a:r>
            <a:r>
              <a:rPr lang="en-US" dirty="0" err="1"/>
              <a:t>apmeklējuma</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40ABEF0C-95F9-4F8E-0CC7-476412630600}"/>
              </a:ext>
            </a:extLst>
          </p:cNvPr>
          <p:cNvSpPr>
            <a:spLocks noGrp="1"/>
          </p:cNvSpPr>
          <p:nvPr>
            <p:ph type="sldNum" sz="quarter" idx="10"/>
          </p:nvPr>
        </p:nvSpPr>
        <p:spPr/>
        <p:txBody>
          <a:bodyPr/>
          <a:lstStyle/>
          <a:p>
            <a:fld id="{B5156DEF-1DFE-4D55-BC15-2084274D68EC}" type="slidenum">
              <a:rPr lang="en-GB" smtClean="0"/>
              <a:pPr/>
              <a:t>218</a:t>
            </a:fld>
            <a:endParaRPr lang="en-GB"/>
          </a:p>
        </p:txBody>
      </p:sp>
      <p:graphicFrame>
        <p:nvGraphicFramePr>
          <p:cNvPr id="4" name="Chart 3">
            <a:extLst>
              <a:ext uri="{FF2B5EF4-FFF2-40B4-BE49-F238E27FC236}">
                <a16:creationId xmlns:a16="http://schemas.microsoft.com/office/drawing/2014/main" id="{22E6BAFB-4768-064E-0BAB-5436A1B9744B}"/>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D2D1CD5-A73D-CAF5-A9FC-D64C4A556E45}"/>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5265622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D3384-2961-9097-91C0-478F4E069D8E}"/>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LSM+ </a:t>
            </a:r>
            <a:r>
              <a:rPr lang="en-US" dirty="0" err="1"/>
              <a:t>tēmas</a:t>
            </a:r>
            <a:r>
              <a:rPr lang="en-US" dirty="0"/>
              <a:t> «</a:t>
            </a:r>
            <a:r>
              <a:rPr lang="ru-RU" dirty="0"/>
              <a:t>Подробности” </a:t>
            </a:r>
            <a:r>
              <a:rPr lang="en-US" dirty="0" err="1"/>
              <a:t>apmeklējuma</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BBBA4C38-2083-062C-30DE-0FD3153BFE1B}"/>
              </a:ext>
            </a:extLst>
          </p:cNvPr>
          <p:cNvSpPr>
            <a:spLocks noGrp="1"/>
          </p:cNvSpPr>
          <p:nvPr>
            <p:ph type="sldNum" sz="quarter" idx="10"/>
          </p:nvPr>
        </p:nvSpPr>
        <p:spPr/>
        <p:txBody>
          <a:bodyPr/>
          <a:lstStyle/>
          <a:p>
            <a:fld id="{B5156DEF-1DFE-4D55-BC15-2084274D68EC}" type="slidenum">
              <a:rPr lang="en-GB" smtClean="0"/>
              <a:pPr/>
              <a:t>219</a:t>
            </a:fld>
            <a:endParaRPr lang="en-GB"/>
          </a:p>
        </p:txBody>
      </p:sp>
      <p:graphicFrame>
        <p:nvGraphicFramePr>
          <p:cNvPr id="4" name="Chart 3">
            <a:extLst>
              <a:ext uri="{FF2B5EF4-FFF2-40B4-BE49-F238E27FC236}">
                <a16:creationId xmlns:a16="http://schemas.microsoft.com/office/drawing/2014/main" id="{72133B11-F0A5-840C-AE0D-DD64E462081E}"/>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F1BB02EA-0FFD-B188-C5A1-5C9DC2824577}"/>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20482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A4EEC-4057-1728-ADE7-521B4FFC8F0B}"/>
              </a:ext>
            </a:extLst>
          </p:cNvPr>
          <p:cNvSpPr>
            <a:spLocks noGrp="1"/>
          </p:cNvSpPr>
          <p:nvPr>
            <p:ph type="title"/>
          </p:nvPr>
        </p:nvSpPr>
        <p:spPr/>
        <p:txBody>
          <a:bodyPr/>
          <a:lstStyle/>
          <a:p>
            <a:r>
              <a:rPr lang="lv-LV" dirty="0"/>
              <a:t>Iedzīvotāju grupējums atbilstoši vadošajai p</a:t>
            </a:r>
            <a:r>
              <a:rPr lang="en-US" dirty="0" err="1"/>
              <a:t>olitisk</a:t>
            </a:r>
            <a:r>
              <a:rPr lang="lv-LV" dirty="0"/>
              <a:t>ai</a:t>
            </a:r>
            <a:r>
              <a:rPr lang="en-US" dirty="0"/>
              <a:t> </a:t>
            </a:r>
            <a:r>
              <a:rPr lang="en-US" dirty="0" err="1"/>
              <a:t>orientācija</a:t>
            </a:r>
            <a:r>
              <a:rPr lang="lv-LV" dirty="0"/>
              <a:t>i</a:t>
            </a:r>
            <a:endParaRPr lang="en-US" dirty="0"/>
          </a:p>
        </p:txBody>
      </p:sp>
      <p:sp>
        <p:nvSpPr>
          <p:cNvPr id="3" name="Slide Number Placeholder 2">
            <a:extLst>
              <a:ext uri="{FF2B5EF4-FFF2-40B4-BE49-F238E27FC236}">
                <a16:creationId xmlns:a16="http://schemas.microsoft.com/office/drawing/2014/main" id="{5DC66E0E-EE46-4268-BCB6-618234D274A2}"/>
              </a:ext>
            </a:extLst>
          </p:cNvPr>
          <p:cNvSpPr>
            <a:spLocks noGrp="1"/>
          </p:cNvSpPr>
          <p:nvPr>
            <p:ph type="sldNum" sz="quarter" idx="10"/>
          </p:nvPr>
        </p:nvSpPr>
        <p:spPr/>
        <p:txBody>
          <a:bodyPr/>
          <a:lstStyle/>
          <a:p>
            <a:fld id="{B5156DEF-1DFE-4D55-BC15-2084274D68EC}" type="slidenum">
              <a:rPr lang="en-GB" smtClean="0"/>
              <a:pPr/>
              <a:t>22</a:t>
            </a:fld>
            <a:endParaRPr lang="en-GB"/>
          </a:p>
        </p:txBody>
      </p:sp>
      <p:sp>
        <p:nvSpPr>
          <p:cNvPr id="4" name="TextBox 3">
            <a:extLst>
              <a:ext uri="{FF2B5EF4-FFF2-40B4-BE49-F238E27FC236}">
                <a16:creationId xmlns:a16="http://schemas.microsoft.com/office/drawing/2014/main" id="{C0457C01-3B3A-550A-B9EF-1E4859E2D530}"/>
              </a:ext>
            </a:extLst>
          </p:cNvPr>
          <p:cNvSpPr txBox="1"/>
          <p:nvPr/>
        </p:nvSpPr>
        <p:spPr>
          <a:xfrm>
            <a:off x="666001" y="1026002"/>
            <a:ext cx="7620000" cy="276999"/>
          </a:xfrm>
          <a:prstGeom prst="rect">
            <a:avLst/>
          </a:prstGeom>
          <a:noFill/>
        </p:spPr>
        <p:txBody>
          <a:bodyPr vert="horz" rtlCol="0" anchor="t">
            <a:spAutoFit/>
          </a:bodyPr>
          <a:lstStyle/>
          <a:p>
            <a:r>
              <a:rPr lang="lv-LV" sz="1200">
                <a:solidFill>
                  <a:srgbClr val="808080"/>
                </a:solidFill>
              </a:rPr>
              <a:t>Respondentu piederība ideoloģiskajām grupām</a:t>
            </a:r>
            <a:endParaRPr lang="en-US" sz="1200">
              <a:solidFill>
                <a:srgbClr val="808080"/>
              </a:solidFill>
            </a:endParaRPr>
          </a:p>
        </p:txBody>
      </p:sp>
      <p:graphicFrame>
        <p:nvGraphicFramePr>
          <p:cNvPr id="5" name="Chart 4">
            <a:extLst>
              <a:ext uri="{FF2B5EF4-FFF2-40B4-BE49-F238E27FC236}">
                <a16:creationId xmlns:a16="http://schemas.microsoft.com/office/drawing/2014/main" id="{C620F2DF-6751-A4FD-D100-06F0D13BA08C}"/>
              </a:ext>
            </a:extLst>
          </p:cNvPr>
          <p:cNvGraphicFramePr/>
          <p:nvPr>
            <p:extLst>
              <p:ext uri="{D42A27DB-BD31-4B8C-83A1-F6EECF244321}">
                <p14:modId xmlns:p14="http://schemas.microsoft.com/office/powerpoint/2010/main" val="3513312105"/>
              </p:ext>
            </p:extLst>
          </p:nvPr>
        </p:nvGraphicFramePr>
        <p:xfrm>
          <a:off x="666001" y="1260002"/>
          <a:ext cx="5080000" cy="5080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61DDCCC-BA25-2487-8CD2-DFA97A9E54F0}"/>
              </a:ext>
            </a:extLst>
          </p:cNvPr>
          <p:cNvSpPr txBox="1"/>
          <p:nvPr/>
        </p:nvSpPr>
        <p:spPr>
          <a:xfrm>
            <a:off x="5177480" y="1260002"/>
            <a:ext cx="6115893" cy="4247317"/>
          </a:xfrm>
          <a:prstGeom prst="rect">
            <a:avLst/>
          </a:prstGeom>
          <a:noFill/>
        </p:spPr>
        <p:txBody>
          <a:bodyPr wrap="square" rtlCol="0">
            <a:spAutoFit/>
          </a:bodyPr>
          <a:lstStyle/>
          <a:p>
            <a:r>
              <a:rPr lang="lv-LV" dirty="0"/>
              <a:t>Grupa “Zaļais” veido trešdaļu sabiedrības (31 %), kas saskan ar iepriekš konstatēto augsto atbalstu ilgtspējai. </a:t>
            </a:r>
          </a:p>
          <a:p>
            <a:r>
              <a:rPr lang="lv-LV" dirty="0"/>
              <a:t>Kreisi progresīvās grupas (zaļais + sociālists) kopā veido 52 % un būtiski pārsniedz konservatīvo grupas (24 %) īpatsvaru, norādot uz dominējošu sociālekonomiskās solidaritātes pozīciju.</a:t>
            </a:r>
          </a:p>
          <a:p>
            <a:r>
              <a:rPr lang="lv-LV" dirty="0"/>
              <a:t>Centriskās grupas īpatsvars (17 %) aptuveni sakrīt ar neitrālo atbilžu proporciju politiskās orientācijas jautājumos. </a:t>
            </a:r>
          </a:p>
          <a:p>
            <a:r>
              <a:rPr lang="lv-LV" dirty="0"/>
              <a:t>Liberālās grupas zemais īpatsvars – 7 % – saskan ar kultūras dimensijā novēroto konservatīvā skatījuma pārsvaru, un tas norāda, ka liberālās vērtības sabiedrībā ir mazāk pārstāvētas.</a:t>
            </a:r>
          </a:p>
          <a:p>
            <a:endParaRPr lang="lv-LV" dirty="0"/>
          </a:p>
          <a:p>
            <a:r>
              <a:rPr lang="lv-LV" dirty="0"/>
              <a:t>Ideoloģiskais spektrs kopumā sadalās divos galvenajos blokos: kreisi progresīvajā (52 %) un konservatīvajā (24 %); šī proporcija, visticamāk, ietekmēs turpmākās debates par sabiedriskā medija lomu un saturu.</a:t>
            </a:r>
          </a:p>
        </p:txBody>
      </p:sp>
    </p:spTree>
    <p:extLst>
      <p:ext uri="{BB962C8B-B14F-4D97-AF65-F5344CB8AC3E}">
        <p14:creationId xmlns:p14="http://schemas.microsoft.com/office/powerpoint/2010/main" val="330964421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3AB20-5756-D967-DECA-A3BE8748A418}"/>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LSM+ </a:t>
            </a:r>
            <a:r>
              <a:rPr lang="en-US" dirty="0" err="1"/>
              <a:t>tēmas</a:t>
            </a:r>
            <a:r>
              <a:rPr lang="en-US" dirty="0"/>
              <a:t> «</a:t>
            </a:r>
            <a:r>
              <a:rPr lang="ru-RU" dirty="0"/>
              <a:t>Новый день” </a:t>
            </a:r>
            <a:r>
              <a:rPr lang="en-US" dirty="0" err="1"/>
              <a:t>apmeklējuma</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A3B5BAC2-80F7-EB9A-382A-FE615B85B27E}"/>
              </a:ext>
            </a:extLst>
          </p:cNvPr>
          <p:cNvSpPr>
            <a:spLocks noGrp="1"/>
          </p:cNvSpPr>
          <p:nvPr>
            <p:ph type="sldNum" sz="quarter" idx="10"/>
          </p:nvPr>
        </p:nvSpPr>
        <p:spPr/>
        <p:txBody>
          <a:bodyPr/>
          <a:lstStyle/>
          <a:p>
            <a:fld id="{B5156DEF-1DFE-4D55-BC15-2084274D68EC}" type="slidenum">
              <a:rPr lang="en-GB" smtClean="0"/>
              <a:pPr/>
              <a:t>220</a:t>
            </a:fld>
            <a:endParaRPr lang="en-GB"/>
          </a:p>
        </p:txBody>
      </p:sp>
      <p:graphicFrame>
        <p:nvGraphicFramePr>
          <p:cNvPr id="4" name="Chart 3">
            <a:extLst>
              <a:ext uri="{FF2B5EF4-FFF2-40B4-BE49-F238E27FC236}">
                <a16:creationId xmlns:a16="http://schemas.microsoft.com/office/drawing/2014/main" id="{A917F0AC-BC13-EAC1-355E-E3244A493424}"/>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2C6C6305-0429-8079-71F0-6F0F8B396898}"/>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3220974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C4F06-E3F6-80D7-3E55-02E40B52E08A}"/>
              </a:ext>
            </a:extLst>
          </p:cNvPr>
          <p:cNvSpPr>
            <a:spLocks noGrp="1"/>
          </p:cNvSpPr>
          <p:nvPr>
            <p:ph type="title"/>
          </p:nvPr>
        </p:nvSpPr>
        <p:spPr/>
        <p:txBody>
          <a:bodyPr/>
          <a:lstStyle/>
          <a:p>
            <a:r>
              <a:rPr lang="en-US" dirty="0"/>
              <a:t>SM </a:t>
            </a:r>
            <a:r>
              <a:rPr lang="en-US" dirty="0" err="1"/>
              <a:t>nepieciešamības</a:t>
            </a:r>
            <a:r>
              <a:rPr lang="en-US" dirty="0"/>
              <a:t> </a:t>
            </a:r>
            <a:r>
              <a:rPr lang="en-US" dirty="0" err="1"/>
              <a:t>iemeslu</a:t>
            </a:r>
            <a:r>
              <a:rPr lang="en-US" dirty="0"/>
              <a:t> </a:t>
            </a:r>
            <a:r>
              <a:rPr lang="en-US" dirty="0" err="1"/>
              <a:t>saistība</a:t>
            </a:r>
            <a:r>
              <a:rPr lang="en-US" dirty="0"/>
              <a:t> </a:t>
            </a:r>
            <a:r>
              <a:rPr lang="en-US" dirty="0" err="1"/>
              <a:t>ar</a:t>
            </a:r>
            <a:r>
              <a:rPr lang="en-US" dirty="0"/>
              <a:t> LSM+ </a:t>
            </a:r>
            <a:r>
              <a:rPr lang="en-US" dirty="0" err="1"/>
              <a:t>tēmas</a:t>
            </a:r>
            <a:r>
              <a:rPr lang="en-US" dirty="0"/>
              <a:t> «</a:t>
            </a:r>
            <a:r>
              <a:rPr lang="ru-RU" dirty="0"/>
              <a:t>Кейс” </a:t>
            </a:r>
            <a:r>
              <a:rPr lang="en-US" dirty="0" err="1"/>
              <a:t>apmeklējuma</a:t>
            </a:r>
            <a:r>
              <a:rPr lang="en-US" dirty="0"/>
              <a:t> </a:t>
            </a:r>
            <a:r>
              <a:rPr lang="en-US" dirty="0" err="1"/>
              <a:t>biežumu</a:t>
            </a:r>
            <a:endParaRPr lang="en-US" dirty="0"/>
          </a:p>
        </p:txBody>
      </p:sp>
      <p:sp>
        <p:nvSpPr>
          <p:cNvPr id="3" name="Slide Number Placeholder 2">
            <a:extLst>
              <a:ext uri="{FF2B5EF4-FFF2-40B4-BE49-F238E27FC236}">
                <a16:creationId xmlns:a16="http://schemas.microsoft.com/office/drawing/2014/main" id="{4791B9FC-00C8-A480-262C-E3F98E6C6110}"/>
              </a:ext>
            </a:extLst>
          </p:cNvPr>
          <p:cNvSpPr>
            <a:spLocks noGrp="1"/>
          </p:cNvSpPr>
          <p:nvPr>
            <p:ph type="sldNum" sz="quarter" idx="10"/>
          </p:nvPr>
        </p:nvSpPr>
        <p:spPr/>
        <p:txBody>
          <a:bodyPr/>
          <a:lstStyle/>
          <a:p>
            <a:fld id="{B5156DEF-1DFE-4D55-BC15-2084274D68EC}" type="slidenum">
              <a:rPr lang="en-GB" smtClean="0"/>
              <a:pPr/>
              <a:t>221</a:t>
            </a:fld>
            <a:endParaRPr lang="en-GB"/>
          </a:p>
        </p:txBody>
      </p:sp>
      <p:graphicFrame>
        <p:nvGraphicFramePr>
          <p:cNvPr id="4" name="Chart 3">
            <a:extLst>
              <a:ext uri="{FF2B5EF4-FFF2-40B4-BE49-F238E27FC236}">
                <a16:creationId xmlns:a16="http://schemas.microsoft.com/office/drawing/2014/main" id="{04A43B76-3933-4B5E-B22D-CD5C669C6251}"/>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2226E336-AE55-6334-26E1-717A8A23CC24}"/>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596981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5D652-CEEE-6556-E523-B85F1A2B6F6D}"/>
            </a:ext>
          </a:extLst>
        </p:cNvPr>
        <p:cNvGrpSpPr/>
        <p:nvPr/>
      </p:nvGrpSpPr>
      <p:grpSpPr>
        <a:xfrm>
          <a:off x="0" y="0"/>
          <a:ext cx="0" cy="0"/>
          <a:chOff x="0" y="0"/>
          <a:chExt cx="0" cy="0"/>
        </a:xfrm>
      </p:grpSpPr>
      <p:pic>
        <p:nvPicPr>
          <p:cNvPr id="8" name="Picture Placeholder 7" descr="Aperture with solid fill">
            <a:extLst>
              <a:ext uri="{FF2B5EF4-FFF2-40B4-BE49-F238E27FC236}">
                <a16:creationId xmlns:a16="http://schemas.microsoft.com/office/drawing/2014/main" id="{9E5E0384-DE9F-1301-E1FE-39E6C2682C66}"/>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t="3915" b="3915"/>
          <a:stretch>
            <a:fillRect/>
          </a:stretch>
        </p:blipFill>
        <p:spPr>
          <a:solidFill>
            <a:srgbClr val="EC5504"/>
          </a:solidFill>
        </p:spPr>
      </p:pic>
      <p:sp>
        <p:nvSpPr>
          <p:cNvPr id="4" name="Title 3">
            <a:extLst>
              <a:ext uri="{FF2B5EF4-FFF2-40B4-BE49-F238E27FC236}">
                <a16:creationId xmlns:a16="http://schemas.microsoft.com/office/drawing/2014/main" id="{08E5CED8-12FF-5497-5A2E-9A4EF4523AC5}"/>
              </a:ext>
            </a:extLst>
          </p:cNvPr>
          <p:cNvSpPr>
            <a:spLocks noGrp="1"/>
          </p:cNvSpPr>
          <p:nvPr>
            <p:ph type="title"/>
          </p:nvPr>
        </p:nvSpPr>
        <p:spPr>
          <a:xfrm>
            <a:off x="7574279" y="370364"/>
            <a:ext cx="4101783" cy="2706468"/>
          </a:xfrm>
        </p:spPr>
        <p:txBody>
          <a:bodyPr>
            <a:normAutofit/>
          </a:bodyPr>
          <a:lstStyle/>
          <a:p>
            <a:r>
              <a:rPr lang="lv-LV" noProof="0" dirty="0"/>
              <a:t>Pirmās daļas stereotipu par sabiedrisko mediju analīze</a:t>
            </a:r>
          </a:p>
        </p:txBody>
      </p:sp>
      <p:sp>
        <p:nvSpPr>
          <p:cNvPr id="5" name="Content Placeholder 4">
            <a:extLst>
              <a:ext uri="{FF2B5EF4-FFF2-40B4-BE49-F238E27FC236}">
                <a16:creationId xmlns:a16="http://schemas.microsoft.com/office/drawing/2014/main" id="{C2AA46A8-8DB4-FA7D-E1CD-C19C87F78B6B}"/>
              </a:ext>
            </a:extLst>
          </p:cNvPr>
          <p:cNvSpPr>
            <a:spLocks noGrp="1"/>
          </p:cNvSpPr>
          <p:nvPr>
            <p:ph idx="1"/>
          </p:nvPr>
        </p:nvSpPr>
        <p:spPr>
          <a:xfrm>
            <a:off x="7574279" y="3428999"/>
            <a:ext cx="4101783" cy="2568575"/>
          </a:xfrm>
        </p:spPr>
        <p:txBody>
          <a:bodyPr/>
          <a:lstStyle/>
          <a:p>
            <a:r>
              <a:rPr lang="lv-LV" dirty="0"/>
              <a:t>Ar sabiedrisko mediju platformu patēriņu</a:t>
            </a:r>
          </a:p>
          <a:p>
            <a:r>
              <a:rPr lang="lv-LV" dirty="0"/>
              <a:t>Ar konkrētu sabiedriskā medija satura vienību patēriņu</a:t>
            </a:r>
            <a:endParaRPr lang="en-US" dirty="0"/>
          </a:p>
        </p:txBody>
      </p:sp>
    </p:spTree>
    <p:extLst>
      <p:ext uri="{BB962C8B-B14F-4D97-AF65-F5344CB8AC3E}">
        <p14:creationId xmlns:p14="http://schemas.microsoft.com/office/powerpoint/2010/main" val="1092892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9BD8-926A-16E9-2A54-72BEC8A7B43A}"/>
              </a:ext>
            </a:extLst>
          </p:cNvPr>
          <p:cNvSpPr>
            <a:spLocks noGrp="1"/>
          </p:cNvSpPr>
          <p:nvPr>
            <p:ph type="title"/>
          </p:nvPr>
        </p:nvSpPr>
        <p:spPr/>
        <p:txBody>
          <a:bodyPr/>
          <a:lstStyle/>
          <a:p>
            <a:r>
              <a:rPr lang="lv-LV"/>
              <a:t>Priekšstatu par sabiedrisko mediju saistība ar LTV1 skatīšanās biežumu (1. daļa)</a:t>
            </a:r>
            <a:endParaRPr lang="en-US"/>
          </a:p>
        </p:txBody>
      </p:sp>
      <p:sp>
        <p:nvSpPr>
          <p:cNvPr id="3" name="Slide Number Placeholder 2">
            <a:extLst>
              <a:ext uri="{FF2B5EF4-FFF2-40B4-BE49-F238E27FC236}">
                <a16:creationId xmlns:a16="http://schemas.microsoft.com/office/drawing/2014/main" id="{846DBE1E-43EB-6902-BDC8-2128BAF09080}"/>
              </a:ext>
            </a:extLst>
          </p:cNvPr>
          <p:cNvSpPr>
            <a:spLocks noGrp="1"/>
          </p:cNvSpPr>
          <p:nvPr>
            <p:ph type="sldNum" sz="quarter" idx="10"/>
          </p:nvPr>
        </p:nvSpPr>
        <p:spPr/>
        <p:txBody>
          <a:bodyPr/>
          <a:lstStyle/>
          <a:p>
            <a:fld id="{B5156DEF-1DFE-4D55-BC15-2084274D68EC}" type="slidenum">
              <a:rPr lang="en-GB" smtClean="0"/>
              <a:pPr/>
              <a:t>223</a:t>
            </a:fld>
            <a:endParaRPr lang="en-GB"/>
          </a:p>
        </p:txBody>
      </p:sp>
      <p:graphicFrame>
        <p:nvGraphicFramePr>
          <p:cNvPr id="4" name="Chart 3">
            <a:extLst>
              <a:ext uri="{FF2B5EF4-FFF2-40B4-BE49-F238E27FC236}">
                <a16:creationId xmlns:a16="http://schemas.microsoft.com/office/drawing/2014/main" id="{18912823-77AB-2AD2-2447-C21B3A59DF5A}"/>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A758F47-C99D-39E9-1B88-0B4907DBF337}"/>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366113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AC4C9-37C3-5C65-FE3E-D1F7320611F3}"/>
              </a:ext>
            </a:extLst>
          </p:cNvPr>
          <p:cNvSpPr>
            <a:spLocks noGrp="1"/>
          </p:cNvSpPr>
          <p:nvPr>
            <p:ph type="title"/>
          </p:nvPr>
        </p:nvSpPr>
        <p:spPr/>
        <p:txBody>
          <a:bodyPr/>
          <a:lstStyle/>
          <a:p>
            <a:r>
              <a:rPr lang="lv-LV"/>
              <a:t>Priekšstatu par sabiedrisko mediju saistība ar LTV7 skatīšanās biežumu (1. daļa)</a:t>
            </a:r>
            <a:endParaRPr lang="en-US"/>
          </a:p>
        </p:txBody>
      </p:sp>
      <p:sp>
        <p:nvSpPr>
          <p:cNvPr id="3" name="Slide Number Placeholder 2">
            <a:extLst>
              <a:ext uri="{FF2B5EF4-FFF2-40B4-BE49-F238E27FC236}">
                <a16:creationId xmlns:a16="http://schemas.microsoft.com/office/drawing/2014/main" id="{C04CEA9B-0CD1-26FC-B4F0-58475780D762}"/>
              </a:ext>
            </a:extLst>
          </p:cNvPr>
          <p:cNvSpPr>
            <a:spLocks noGrp="1"/>
          </p:cNvSpPr>
          <p:nvPr>
            <p:ph type="sldNum" sz="quarter" idx="10"/>
          </p:nvPr>
        </p:nvSpPr>
        <p:spPr/>
        <p:txBody>
          <a:bodyPr/>
          <a:lstStyle/>
          <a:p>
            <a:fld id="{B5156DEF-1DFE-4D55-BC15-2084274D68EC}" type="slidenum">
              <a:rPr lang="en-GB" smtClean="0"/>
              <a:pPr/>
              <a:t>224</a:t>
            </a:fld>
            <a:endParaRPr lang="en-GB"/>
          </a:p>
        </p:txBody>
      </p:sp>
      <p:graphicFrame>
        <p:nvGraphicFramePr>
          <p:cNvPr id="4" name="Chart 3">
            <a:extLst>
              <a:ext uri="{FF2B5EF4-FFF2-40B4-BE49-F238E27FC236}">
                <a16:creationId xmlns:a16="http://schemas.microsoft.com/office/drawing/2014/main" id="{A9133C30-FF39-C232-2EEA-C333DE8632DC}"/>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9634564-BC4D-64EA-7A09-72B68BECD7AA}"/>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414010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A493E-1B08-278E-4AEF-C10240E6B558}"/>
              </a:ext>
            </a:extLst>
          </p:cNvPr>
          <p:cNvSpPr>
            <a:spLocks noGrp="1"/>
          </p:cNvSpPr>
          <p:nvPr>
            <p:ph type="title"/>
          </p:nvPr>
        </p:nvSpPr>
        <p:spPr/>
        <p:txBody>
          <a:bodyPr/>
          <a:lstStyle/>
          <a:p>
            <a:r>
              <a:rPr lang="lv-LV"/>
              <a:t>Priekšstatu par sabiedrisko mediju saistība ar LR1 klausīšanās biežumu (1. daļa)</a:t>
            </a:r>
            <a:endParaRPr lang="en-US"/>
          </a:p>
        </p:txBody>
      </p:sp>
      <p:sp>
        <p:nvSpPr>
          <p:cNvPr id="3" name="Slide Number Placeholder 2">
            <a:extLst>
              <a:ext uri="{FF2B5EF4-FFF2-40B4-BE49-F238E27FC236}">
                <a16:creationId xmlns:a16="http://schemas.microsoft.com/office/drawing/2014/main" id="{504BC947-DEE7-DB9D-BA9B-3D8799230E06}"/>
              </a:ext>
            </a:extLst>
          </p:cNvPr>
          <p:cNvSpPr>
            <a:spLocks noGrp="1"/>
          </p:cNvSpPr>
          <p:nvPr>
            <p:ph type="sldNum" sz="quarter" idx="10"/>
          </p:nvPr>
        </p:nvSpPr>
        <p:spPr/>
        <p:txBody>
          <a:bodyPr/>
          <a:lstStyle/>
          <a:p>
            <a:fld id="{B5156DEF-1DFE-4D55-BC15-2084274D68EC}" type="slidenum">
              <a:rPr lang="en-GB" smtClean="0"/>
              <a:pPr/>
              <a:t>225</a:t>
            </a:fld>
            <a:endParaRPr lang="en-GB"/>
          </a:p>
        </p:txBody>
      </p:sp>
      <p:graphicFrame>
        <p:nvGraphicFramePr>
          <p:cNvPr id="4" name="Chart 3">
            <a:extLst>
              <a:ext uri="{FF2B5EF4-FFF2-40B4-BE49-F238E27FC236}">
                <a16:creationId xmlns:a16="http://schemas.microsoft.com/office/drawing/2014/main" id="{E2C5FF8F-9044-7D74-18AF-872F4BCC14A4}"/>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C4E6D067-42C5-F105-83C2-14F120FC5EA7}"/>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447154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BAD43-69C8-A8C5-384F-C61BF4A1980E}"/>
              </a:ext>
            </a:extLst>
          </p:cNvPr>
          <p:cNvSpPr>
            <a:spLocks noGrp="1"/>
          </p:cNvSpPr>
          <p:nvPr>
            <p:ph type="title"/>
          </p:nvPr>
        </p:nvSpPr>
        <p:spPr/>
        <p:txBody>
          <a:bodyPr/>
          <a:lstStyle/>
          <a:p>
            <a:r>
              <a:rPr lang="lv-LV"/>
              <a:t>Priekšstatu par sabiedrisko mediju saistība ar LR2 klausīšanās biežumu (1. daļa)</a:t>
            </a:r>
            <a:endParaRPr lang="en-US"/>
          </a:p>
        </p:txBody>
      </p:sp>
      <p:sp>
        <p:nvSpPr>
          <p:cNvPr id="3" name="Slide Number Placeholder 2">
            <a:extLst>
              <a:ext uri="{FF2B5EF4-FFF2-40B4-BE49-F238E27FC236}">
                <a16:creationId xmlns:a16="http://schemas.microsoft.com/office/drawing/2014/main" id="{3D05BF29-1160-08AB-12C2-3244AEB28618}"/>
              </a:ext>
            </a:extLst>
          </p:cNvPr>
          <p:cNvSpPr>
            <a:spLocks noGrp="1"/>
          </p:cNvSpPr>
          <p:nvPr>
            <p:ph type="sldNum" sz="quarter" idx="10"/>
          </p:nvPr>
        </p:nvSpPr>
        <p:spPr/>
        <p:txBody>
          <a:bodyPr/>
          <a:lstStyle/>
          <a:p>
            <a:fld id="{B5156DEF-1DFE-4D55-BC15-2084274D68EC}" type="slidenum">
              <a:rPr lang="en-GB" smtClean="0"/>
              <a:pPr/>
              <a:t>226</a:t>
            </a:fld>
            <a:endParaRPr lang="en-GB"/>
          </a:p>
        </p:txBody>
      </p:sp>
      <p:graphicFrame>
        <p:nvGraphicFramePr>
          <p:cNvPr id="4" name="Chart 3">
            <a:extLst>
              <a:ext uri="{FF2B5EF4-FFF2-40B4-BE49-F238E27FC236}">
                <a16:creationId xmlns:a16="http://schemas.microsoft.com/office/drawing/2014/main" id="{D5F6B75E-1BAB-C92A-CE1F-B8C0B4317B87}"/>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3D708A31-8F75-C201-DD9C-3CB390DE7AED}"/>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376548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B580-0196-EE4A-5E8E-1F89B636DBFA}"/>
              </a:ext>
            </a:extLst>
          </p:cNvPr>
          <p:cNvSpPr>
            <a:spLocks noGrp="1"/>
          </p:cNvSpPr>
          <p:nvPr>
            <p:ph type="title"/>
          </p:nvPr>
        </p:nvSpPr>
        <p:spPr/>
        <p:txBody>
          <a:bodyPr/>
          <a:lstStyle/>
          <a:p>
            <a:r>
              <a:rPr lang="lv-LV"/>
              <a:t>Priekšstatu par sabiedrisko mediju saistība ar LR3 klausīšanās biežumu (1. daļa)</a:t>
            </a:r>
            <a:endParaRPr lang="en-US"/>
          </a:p>
        </p:txBody>
      </p:sp>
      <p:sp>
        <p:nvSpPr>
          <p:cNvPr id="3" name="Slide Number Placeholder 2">
            <a:extLst>
              <a:ext uri="{FF2B5EF4-FFF2-40B4-BE49-F238E27FC236}">
                <a16:creationId xmlns:a16="http://schemas.microsoft.com/office/drawing/2014/main" id="{7A40D0EB-B153-538D-31E8-ED843B192112}"/>
              </a:ext>
            </a:extLst>
          </p:cNvPr>
          <p:cNvSpPr>
            <a:spLocks noGrp="1"/>
          </p:cNvSpPr>
          <p:nvPr>
            <p:ph type="sldNum" sz="quarter" idx="10"/>
          </p:nvPr>
        </p:nvSpPr>
        <p:spPr/>
        <p:txBody>
          <a:bodyPr/>
          <a:lstStyle/>
          <a:p>
            <a:fld id="{B5156DEF-1DFE-4D55-BC15-2084274D68EC}" type="slidenum">
              <a:rPr lang="en-GB" smtClean="0"/>
              <a:pPr/>
              <a:t>227</a:t>
            </a:fld>
            <a:endParaRPr lang="en-GB"/>
          </a:p>
        </p:txBody>
      </p:sp>
      <p:graphicFrame>
        <p:nvGraphicFramePr>
          <p:cNvPr id="4" name="Chart 3">
            <a:extLst>
              <a:ext uri="{FF2B5EF4-FFF2-40B4-BE49-F238E27FC236}">
                <a16:creationId xmlns:a16="http://schemas.microsoft.com/office/drawing/2014/main" id="{68CEC1C2-278F-957C-994F-1AF9D115F0DA}"/>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7FF39196-4530-4E59-9C82-2AD5DF755DF1}"/>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644664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D3C48-6BB6-45C6-187A-DCABCA01ADEF}"/>
              </a:ext>
            </a:extLst>
          </p:cNvPr>
          <p:cNvSpPr>
            <a:spLocks noGrp="1"/>
          </p:cNvSpPr>
          <p:nvPr>
            <p:ph type="title"/>
          </p:nvPr>
        </p:nvSpPr>
        <p:spPr/>
        <p:txBody>
          <a:bodyPr/>
          <a:lstStyle/>
          <a:p>
            <a:r>
              <a:rPr lang="lv-LV"/>
              <a:t>Priekšstatu par sabiedrisko mediju saistība ar LR4 klausīšanās biežumu (1. daļa)</a:t>
            </a:r>
            <a:endParaRPr lang="en-US"/>
          </a:p>
        </p:txBody>
      </p:sp>
      <p:sp>
        <p:nvSpPr>
          <p:cNvPr id="3" name="Slide Number Placeholder 2">
            <a:extLst>
              <a:ext uri="{FF2B5EF4-FFF2-40B4-BE49-F238E27FC236}">
                <a16:creationId xmlns:a16="http://schemas.microsoft.com/office/drawing/2014/main" id="{472F9184-37E2-BC64-966A-A50DBA639264}"/>
              </a:ext>
            </a:extLst>
          </p:cNvPr>
          <p:cNvSpPr>
            <a:spLocks noGrp="1"/>
          </p:cNvSpPr>
          <p:nvPr>
            <p:ph type="sldNum" sz="quarter" idx="10"/>
          </p:nvPr>
        </p:nvSpPr>
        <p:spPr/>
        <p:txBody>
          <a:bodyPr/>
          <a:lstStyle/>
          <a:p>
            <a:fld id="{B5156DEF-1DFE-4D55-BC15-2084274D68EC}" type="slidenum">
              <a:rPr lang="en-GB" smtClean="0"/>
              <a:pPr/>
              <a:t>228</a:t>
            </a:fld>
            <a:endParaRPr lang="en-GB"/>
          </a:p>
        </p:txBody>
      </p:sp>
      <p:graphicFrame>
        <p:nvGraphicFramePr>
          <p:cNvPr id="4" name="Chart 3">
            <a:extLst>
              <a:ext uri="{FF2B5EF4-FFF2-40B4-BE49-F238E27FC236}">
                <a16:creationId xmlns:a16="http://schemas.microsoft.com/office/drawing/2014/main" id="{2739ADED-4D39-D047-E728-3A4DDB68D1C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EEF4C2B-E0CE-7AC3-B8C8-4DE052D76823}"/>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4459316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9CBBC-D7D1-412E-C141-B571C3B4928A}"/>
              </a:ext>
            </a:extLst>
          </p:cNvPr>
          <p:cNvSpPr>
            <a:spLocks noGrp="1"/>
          </p:cNvSpPr>
          <p:nvPr>
            <p:ph type="title"/>
          </p:nvPr>
        </p:nvSpPr>
        <p:spPr/>
        <p:txBody>
          <a:bodyPr/>
          <a:lstStyle/>
          <a:p>
            <a:r>
              <a:rPr lang="lv-LV"/>
              <a:t>Priekšstatu par sabiedrisko mediju saistība ar LR5 klausīšanās biežumu (1. daļa)</a:t>
            </a:r>
            <a:endParaRPr lang="en-US"/>
          </a:p>
        </p:txBody>
      </p:sp>
      <p:sp>
        <p:nvSpPr>
          <p:cNvPr id="3" name="Slide Number Placeholder 2">
            <a:extLst>
              <a:ext uri="{FF2B5EF4-FFF2-40B4-BE49-F238E27FC236}">
                <a16:creationId xmlns:a16="http://schemas.microsoft.com/office/drawing/2014/main" id="{72056FF4-0B8F-7415-6871-704650574A45}"/>
              </a:ext>
            </a:extLst>
          </p:cNvPr>
          <p:cNvSpPr>
            <a:spLocks noGrp="1"/>
          </p:cNvSpPr>
          <p:nvPr>
            <p:ph type="sldNum" sz="quarter" idx="10"/>
          </p:nvPr>
        </p:nvSpPr>
        <p:spPr/>
        <p:txBody>
          <a:bodyPr/>
          <a:lstStyle/>
          <a:p>
            <a:fld id="{B5156DEF-1DFE-4D55-BC15-2084274D68EC}" type="slidenum">
              <a:rPr lang="en-GB" smtClean="0"/>
              <a:pPr/>
              <a:t>229</a:t>
            </a:fld>
            <a:endParaRPr lang="en-GB"/>
          </a:p>
        </p:txBody>
      </p:sp>
      <p:graphicFrame>
        <p:nvGraphicFramePr>
          <p:cNvPr id="4" name="Chart 3">
            <a:extLst>
              <a:ext uri="{FF2B5EF4-FFF2-40B4-BE49-F238E27FC236}">
                <a16:creationId xmlns:a16="http://schemas.microsoft.com/office/drawing/2014/main" id="{B65D6E3E-34E9-11D4-CB45-6EFA8BB54009}"/>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13126755-4EEF-39A4-3160-291C48A6DB94}"/>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47484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B748948-4C75-D7A8-F888-2FB672F0799C}"/>
              </a:ext>
            </a:extLst>
          </p:cNvPr>
          <p:cNvSpPr>
            <a:spLocks noGrp="1"/>
          </p:cNvSpPr>
          <p:nvPr>
            <p:ph idx="1"/>
          </p:nvPr>
        </p:nvSpPr>
        <p:spPr/>
        <p:txBody>
          <a:bodyPr>
            <a:normAutofit/>
          </a:bodyPr>
          <a:lstStyle/>
          <a:p>
            <a:r>
              <a:rPr lang="lv-LV" sz="1800" dirty="0"/>
              <a:t>Trijās politiskās orientācijas dimensijās iezīmējas asimetrisks sadalījums. </a:t>
            </a:r>
          </a:p>
          <a:p>
            <a:pPr lvl="1"/>
            <a:r>
              <a:rPr lang="lv-LV" sz="1400" dirty="0"/>
              <a:t>Kultūras brīvību jautājumos dominē konservatīva nostāja: 56 % iebilst, 23 % piekrīt, bet 21 % ir neitrāli. </a:t>
            </a:r>
          </a:p>
          <a:p>
            <a:pPr lvl="1"/>
            <a:r>
              <a:rPr lang="lv-LV" sz="1400" dirty="0"/>
              <a:t>Pretēji tam ekonomiskajā pārdalē (64 % par lielāku solidaritāti pret 16 % pret) un ilgtspējas jautājumos (62 % par zaļo politiku pret 15 % pret) sabiedrība ir izteikti kreisi progresīva. </a:t>
            </a:r>
          </a:p>
          <a:p>
            <a:r>
              <a:rPr lang="lv-LV" sz="1800" dirty="0"/>
              <a:t>Progresīvie (zaļais 31 % un sociālists 21 %) kopā veido vairākumu – 52 %, iepretim konservatīvajiem (24 %); centristi (17 %) un liberāļi (7 %) ir mazākas grupas. </a:t>
            </a:r>
          </a:p>
          <a:p>
            <a:r>
              <a:rPr lang="lv-LV" sz="1800" dirty="0"/>
              <a:t>Līdz ar to galvenā ideoloģiskā ass sabiedrībā ir kreisi progresīvais bloks pret konservatīvajiem, kamēr liberālās vērtības kultūras jautājumos paliek mazākumā. Šī strukturālā spriedze, īpaši kultūras jomā, var kļūt par nozīmīgu faktoru, apspriežot sabiedriskā medija saturu un lomu.</a:t>
            </a:r>
          </a:p>
        </p:txBody>
      </p:sp>
      <p:sp>
        <p:nvSpPr>
          <p:cNvPr id="2" name="Title 1">
            <a:extLst>
              <a:ext uri="{FF2B5EF4-FFF2-40B4-BE49-F238E27FC236}">
                <a16:creationId xmlns:a16="http://schemas.microsoft.com/office/drawing/2014/main" id="{24CA4CC3-6BF9-0857-ED74-0746B2B699D2}"/>
              </a:ext>
            </a:extLst>
          </p:cNvPr>
          <p:cNvSpPr>
            <a:spLocks noGrp="1"/>
          </p:cNvSpPr>
          <p:nvPr>
            <p:ph type="title"/>
          </p:nvPr>
        </p:nvSpPr>
        <p:spPr/>
        <p:txBody>
          <a:bodyPr/>
          <a:lstStyle/>
          <a:p>
            <a:r>
              <a:rPr lang="lv-LV" dirty="0"/>
              <a:t>Atziņas par iedzīvotāju politisko orientāciju</a:t>
            </a:r>
            <a:endParaRPr lang="en-US" dirty="0"/>
          </a:p>
        </p:txBody>
      </p:sp>
      <p:sp>
        <p:nvSpPr>
          <p:cNvPr id="3" name="Slide Number Placeholder 2">
            <a:extLst>
              <a:ext uri="{FF2B5EF4-FFF2-40B4-BE49-F238E27FC236}">
                <a16:creationId xmlns:a16="http://schemas.microsoft.com/office/drawing/2014/main" id="{0846A370-4A5C-1E58-14D5-BF05D3561C7D}"/>
              </a:ext>
            </a:extLst>
          </p:cNvPr>
          <p:cNvSpPr>
            <a:spLocks noGrp="1"/>
          </p:cNvSpPr>
          <p:nvPr>
            <p:ph type="sldNum" sz="quarter" idx="4"/>
          </p:nvPr>
        </p:nvSpPr>
        <p:spPr/>
        <p:txBody>
          <a:bodyPr/>
          <a:lstStyle/>
          <a:p>
            <a:fld id="{B5156DEF-1DFE-4D55-BC15-2084274D68EC}" type="slidenum">
              <a:rPr lang="en-GB" smtClean="0"/>
              <a:pPr/>
              <a:t>23</a:t>
            </a:fld>
            <a:endParaRPr lang="en-GB"/>
          </a:p>
        </p:txBody>
      </p:sp>
    </p:spTree>
    <p:extLst>
      <p:ext uri="{BB962C8B-B14F-4D97-AF65-F5344CB8AC3E}">
        <p14:creationId xmlns:p14="http://schemas.microsoft.com/office/powerpoint/2010/main" val="241944886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4BFEC-C2CA-C946-2CA2-0BC6CA64C5AF}"/>
              </a:ext>
            </a:extLst>
          </p:cNvPr>
          <p:cNvSpPr>
            <a:spLocks noGrp="1"/>
          </p:cNvSpPr>
          <p:nvPr>
            <p:ph type="title"/>
          </p:nvPr>
        </p:nvSpPr>
        <p:spPr/>
        <p:txBody>
          <a:bodyPr/>
          <a:lstStyle/>
          <a:p>
            <a:r>
              <a:rPr lang="lv-LV"/>
              <a:t>Priekšstatu par sabiedrisko mediju saistība ar LR6 / radio NABA klausīšanās biežumu (1. daļa)</a:t>
            </a:r>
            <a:endParaRPr lang="en-US"/>
          </a:p>
        </p:txBody>
      </p:sp>
      <p:sp>
        <p:nvSpPr>
          <p:cNvPr id="3" name="Slide Number Placeholder 2">
            <a:extLst>
              <a:ext uri="{FF2B5EF4-FFF2-40B4-BE49-F238E27FC236}">
                <a16:creationId xmlns:a16="http://schemas.microsoft.com/office/drawing/2014/main" id="{1EDD39BE-4AAC-BAF5-D783-947AF712CEEB}"/>
              </a:ext>
            </a:extLst>
          </p:cNvPr>
          <p:cNvSpPr>
            <a:spLocks noGrp="1"/>
          </p:cNvSpPr>
          <p:nvPr>
            <p:ph type="sldNum" sz="quarter" idx="10"/>
          </p:nvPr>
        </p:nvSpPr>
        <p:spPr/>
        <p:txBody>
          <a:bodyPr/>
          <a:lstStyle/>
          <a:p>
            <a:fld id="{B5156DEF-1DFE-4D55-BC15-2084274D68EC}" type="slidenum">
              <a:rPr lang="en-GB" smtClean="0"/>
              <a:pPr/>
              <a:t>230</a:t>
            </a:fld>
            <a:endParaRPr lang="en-GB"/>
          </a:p>
        </p:txBody>
      </p:sp>
      <p:graphicFrame>
        <p:nvGraphicFramePr>
          <p:cNvPr id="4" name="Chart 3">
            <a:extLst>
              <a:ext uri="{FF2B5EF4-FFF2-40B4-BE49-F238E27FC236}">
                <a16:creationId xmlns:a16="http://schemas.microsoft.com/office/drawing/2014/main" id="{89442964-A78C-B7D8-0657-5D50D53AFBF2}"/>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027F317-E4D6-E35A-74EF-C6F345DC10C9}"/>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945566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333A-8C4A-67E3-0262-990A7AC65BFC}"/>
              </a:ext>
            </a:extLst>
          </p:cNvPr>
          <p:cNvSpPr>
            <a:spLocks noGrp="1"/>
          </p:cNvSpPr>
          <p:nvPr>
            <p:ph type="title"/>
          </p:nvPr>
        </p:nvSpPr>
        <p:spPr/>
        <p:txBody>
          <a:bodyPr/>
          <a:lstStyle/>
          <a:p>
            <a:r>
              <a:rPr lang="lv-LV"/>
              <a:t>Priekšstatu par sabiedrisko mediju saistība ar lsm.lv apmeklējuma biežumu (1. daļa)</a:t>
            </a:r>
            <a:endParaRPr lang="en-US"/>
          </a:p>
        </p:txBody>
      </p:sp>
      <p:sp>
        <p:nvSpPr>
          <p:cNvPr id="3" name="Slide Number Placeholder 2">
            <a:extLst>
              <a:ext uri="{FF2B5EF4-FFF2-40B4-BE49-F238E27FC236}">
                <a16:creationId xmlns:a16="http://schemas.microsoft.com/office/drawing/2014/main" id="{9DEC05F9-D3CE-FDB6-2EDA-F45D5CC15323}"/>
              </a:ext>
            </a:extLst>
          </p:cNvPr>
          <p:cNvSpPr>
            <a:spLocks noGrp="1"/>
          </p:cNvSpPr>
          <p:nvPr>
            <p:ph type="sldNum" sz="quarter" idx="10"/>
          </p:nvPr>
        </p:nvSpPr>
        <p:spPr/>
        <p:txBody>
          <a:bodyPr/>
          <a:lstStyle/>
          <a:p>
            <a:fld id="{B5156DEF-1DFE-4D55-BC15-2084274D68EC}" type="slidenum">
              <a:rPr lang="en-GB" smtClean="0"/>
              <a:pPr/>
              <a:t>231</a:t>
            </a:fld>
            <a:endParaRPr lang="en-GB"/>
          </a:p>
        </p:txBody>
      </p:sp>
      <p:graphicFrame>
        <p:nvGraphicFramePr>
          <p:cNvPr id="4" name="Chart 3">
            <a:extLst>
              <a:ext uri="{FF2B5EF4-FFF2-40B4-BE49-F238E27FC236}">
                <a16:creationId xmlns:a16="http://schemas.microsoft.com/office/drawing/2014/main" id="{14556A0B-E45F-CD80-3CBE-5C62AFF7C928}"/>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E9F52CCE-F541-019D-260E-22E6C51F77FC}"/>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766007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023B7-A373-88F2-4D6A-DC51035C7DB6}"/>
              </a:ext>
            </a:extLst>
          </p:cNvPr>
          <p:cNvSpPr>
            <a:spLocks noGrp="1"/>
          </p:cNvSpPr>
          <p:nvPr>
            <p:ph type="title"/>
          </p:nvPr>
        </p:nvSpPr>
        <p:spPr/>
        <p:txBody>
          <a:bodyPr/>
          <a:lstStyle/>
          <a:p>
            <a:r>
              <a:rPr lang="lv-LV"/>
              <a:t>Priekšstatu par sabiedrisko mediju saistība ar LSM+ apmeklējuma biežumu (1. daļa)</a:t>
            </a:r>
            <a:endParaRPr lang="en-US"/>
          </a:p>
        </p:txBody>
      </p:sp>
      <p:sp>
        <p:nvSpPr>
          <p:cNvPr id="3" name="Slide Number Placeholder 2">
            <a:extLst>
              <a:ext uri="{FF2B5EF4-FFF2-40B4-BE49-F238E27FC236}">
                <a16:creationId xmlns:a16="http://schemas.microsoft.com/office/drawing/2014/main" id="{59AC63E7-D772-DE68-98F4-0D255EC8DC2E}"/>
              </a:ext>
            </a:extLst>
          </p:cNvPr>
          <p:cNvSpPr>
            <a:spLocks noGrp="1"/>
          </p:cNvSpPr>
          <p:nvPr>
            <p:ph type="sldNum" sz="quarter" idx="10"/>
          </p:nvPr>
        </p:nvSpPr>
        <p:spPr/>
        <p:txBody>
          <a:bodyPr/>
          <a:lstStyle/>
          <a:p>
            <a:fld id="{B5156DEF-1DFE-4D55-BC15-2084274D68EC}" type="slidenum">
              <a:rPr lang="en-GB" smtClean="0"/>
              <a:pPr/>
              <a:t>232</a:t>
            </a:fld>
            <a:endParaRPr lang="en-GB"/>
          </a:p>
        </p:txBody>
      </p:sp>
      <p:graphicFrame>
        <p:nvGraphicFramePr>
          <p:cNvPr id="4" name="Chart 3">
            <a:extLst>
              <a:ext uri="{FF2B5EF4-FFF2-40B4-BE49-F238E27FC236}">
                <a16:creationId xmlns:a16="http://schemas.microsoft.com/office/drawing/2014/main" id="{76133242-F533-3903-B024-F4BA6903DC09}"/>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9F0EC0F5-8FC7-87D9-6CF4-2AC7BC4AAB67}"/>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7121447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01CE2-9208-068F-A12A-C1BDF90BB870}"/>
              </a:ext>
            </a:extLst>
          </p:cNvPr>
          <p:cNvSpPr>
            <a:spLocks noGrp="1"/>
          </p:cNvSpPr>
          <p:nvPr>
            <p:ph type="title"/>
          </p:nvPr>
        </p:nvSpPr>
        <p:spPr/>
        <p:txBody>
          <a:bodyPr/>
          <a:lstStyle/>
          <a:p>
            <a:r>
              <a:rPr lang="en-US"/>
              <a:t>Priekšstatu par sabiedrisko mediju saistība ar nonākšanu pie SM satura caur sociālajiem tīkliem</a:t>
            </a:r>
          </a:p>
        </p:txBody>
      </p:sp>
      <p:sp>
        <p:nvSpPr>
          <p:cNvPr id="3" name="Slide Number Placeholder 2">
            <a:extLst>
              <a:ext uri="{FF2B5EF4-FFF2-40B4-BE49-F238E27FC236}">
                <a16:creationId xmlns:a16="http://schemas.microsoft.com/office/drawing/2014/main" id="{13B3FF42-D9AB-4320-A2F8-C081AC9BB6A6}"/>
              </a:ext>
            </a:extLst>
          </p:cNvPr>
          <p:cNvSpPr>
            <a:spLocks noGrp="1"/>
          </p:cNvSpPr>
          <p:nvPr>
            <p:ph type="sldNum" sz="quarter" idx="10"/>
          </p:nvPr>
        </p:nvSpPr>
        <p:spPr/>
        <p:txBody>
          <a:bodyPr/>
          <a:lstStyle/>
          <a:p>
            <a:fld id="{B5156DEF-1DFE-4D55-BC15-2084274D68EC}" type="slidenum">
              <a:rPr lang="en-GB" smtClean="0"/>
              <a:pPr/>
              <a:t>233</a:t>
            </a:fld>
            <a:endParaRPr lang="en-GB"/>
          </a:p>
        </p:txBody>
      </p:sp>
      <p:graphicFrame>
        <p:nvGraphicFramePr>
          <p:cNvPr id="4" name="Chart 3">
            <a:extLst>
              <a:ext uri="{FF2B5EF4-FFF2-40B4-BE49-F238E27FC236}">
                <a16:creationId xmlns:a16="http://schemas.microsoft.com/office/drawing/2014/main" id="{8E732AFF-998E-067E-F9D2-A1EC356A091F}"/>
              </a:ext>
            </a:extLst>
          </p:cNvPr>
          <p:cNvGraphicFramePr/>
          <p:nvPr/>
        </p:nvGraphicFramePr>
        <p:xfrm>
          <a:off x="666001" y="1260002"/>
          <a:ext cx="7620000" cy="50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377522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0B802-5A98-702E-E5E9-BFBDA4D02A34}"/>
              </a:ext>
            </a:extLst>
          </p:cNvPr>
          <p:cNvSpPr>
            <a:spLocks noGrp="1"/>
          </p:cNvSpPr>
          <p:nvPr>
            <p:ph type="title"/>
          </p:nvPr>
        </p:nvSpPr>
        <p:spPr/>
        <p:txBody>
          <a:bodyPr/>
          <a:lstStyle/>
          <a:p>
            <a:r>
              <a:rPr lang="lv-LV" dirty="0"/>
              <a:t>Priekšstatu par sabiedrisko mediju saistība ar “Panorāma” skatīšanās biežumu (1. daļa)</a:t>
            </a:r>
            <a:endParaRPr lang="en-US" dirty="0"/>
          </a:p>
        </p:txBody>
      </p:sp>
      <p:sp>
        <p:nvSpPr>
          <p:cNvPr id="3" name="Slide Number Placeholder 2">
            <a:extLst>
              <a:ext uri="{FF2B5EF4-FFF2-40B4-BE49-F238E27FC236}">
                <a16:creationId xmlns:a16="http://schemas.microsoft.com/office/drawing/2014/main" id="{BCB6C11C-F312-3A64-C549-F7504C8C23CE}"/>
              </a:ext>
            </a:extLst>
          </p:cNvPr>
          <p:cNvSpPr>
            <a:spLocks noGrp="1"/>
          </p:cNvSpPr>
          <p:nvPr>
            <p:ph type="sldNum" sz="quarter" idx="10"/>
          </p:nvPr>
        </p:nvSpPr>
        <p:spPr/>
        <p:txBody>
          <a:bodyPr/>
          <a:lstStyle/>
          <a:p>
            <a:fld id="{B5156DEF-1DFE-4D55-BC15-2084274D68EC}" type="slidenum">
              <a:rPr lang="en-GB" smtClean="0"/>
              <a:pPr/>
              <a:t>234</a:t>
            </a:fld>
            <a:endParaRPr lang="en-GB"/>
          </a:p>
        </p:txBody>
      </p:sp>
      <p:graphicFrame>
        <p:nvGraphicFramePr>
          <p:cNvPr id="4" name="Chart 3">
            <a:extLst>
              <a:ext uri="{FF2B5EF4-FFF2-40B4-BE49-F238E27FC236}">
                <a16:creationId xmlns:a16="http://schemas.microsoft.com/office/drawing/2014/main" id="{EAC1B14B-B167-B766-F3B5-D8C33FFFC072}"/>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76396C67-73EC-6AA2-5464-E1B947C2D7B1}"/>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9626377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930E-F86C-E991-619C-5C02A7CC6593}"/>
              </a:ext>
            </a:extLst>
          </p:cNvPr>
          <p:cNvSpPr>
            <a:spLocks noGrp="1"/>
          </p:cNvSpPr>
          <p:nvPr>
            <p:ph type="title"/>
          </p:nvPr>
        </p:nvSpPr>
        <p:spPr/>
        <p:txBody>
          <a:bodyPr/>
          <a:lstStyle/>
          <a:p>
            <a:r>
              <a:rPr lang="lv-LV" dirty="0"/>
              <a:t>Priekšstatu par sabiedrisko mediju saistība ar “Rīta Panorāma” skatīšanās biežumu (1. daļa)</a:t>
            </a:r>
            <a:endParaRPr lang="en-US" dirty="0"/>
          </a:p>
        </p:txBody>
      </p:sp>
      <p:sp>
        <p:nvSpPr>
          <p:cNvPr id="3" name="Slide Number Placeholder 2">
            <a:extLst>
              <a:ext uri="{FF2B5EF4-FFF2-40B4-BE49-F238E27FC236}">
                <a16:creationId xmlns:a16="http://schemas.microsoft.com/office/drawing/2014/main" id="{6721EB16-A602-DFDE-7419-F862721E5F4D}"/>
              </a:ext>
            </a:extLst>
          </p:cNvPr>
          <p:cNvSpPr>
            <a:spLocks noGrp="1"/>
          </p:cNvSpPr>
          <p:nvPr>
            <p:ph type="sldNum" sz="quarter" idx="10"/>
          </p:nvPr>
        </p:nvSpPr>
        <p:spPr/>
        <p:txBody>
          <a:bodyPr/>
          <a:lstStyle/>
          <a:p>
            <a:fld id="{B5156DEF-1DFE-4D55-BC15-2084274D68EC}" type="slidenum">
              <a:rPr lang="en-GB" smtClean="0"/>
              <a:pPr/>
              <a:t>235</a:t>
            </a:fld>
            <a:endParaRPr lang="en-GB"/>
          </a:p>
        </p:txBody>
      </p:sp>
      <p:graphicFrame>
        <p:nvGraphicFramePr>
          <p:cNvPr id="4" name="Chart 3">
            <a:extLst>
              <a:ext uri="{FF2B5EF4-FFF2-40B4-BE49-F238E27FC236}">
                <a16:creationId xmlns:a16="http://schemas.microsoft.com/office/drawing/2014/main" id="{884B1194-EFCB-48BC-7B5D-694B4036B8B8}"/>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79DEA90B-714E-B447-0E16-C45813393256}"/>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8091821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07D28-54F9-88A2-EEB6-D77B04AF58C6}"/>
              </a:ext>
            </a:extLst>
          </p:cNvPr>
          <p:cNvSpPr>
            <a:spLocks noGrp="1"/>
          </p:cNvSpPr>
          <p:nvPr>
            <p:ph type="title"/>
          </p:nvPr>
        </p:nvSpPr>
        <p:spPr/>
        <p:txBody>
          <a:bodyPr/>
          <a:lstStyle/>
          <a:p>
            <a:r>
              <a:rPr lang="lv-LV" dirty="0"/>
              <a:t>Priekšstatu par sabiedrisko mediju saistība ar “Dienas Ziņas” skatīšanās biežumu (1. daļa)</a:t>
            </a:r>
            <a:endParaRPr lang="en-US" dirty="0"/>
          </a:p>
        </p:txBody>
      </p:sp>
      <p:sp>
        <p:nvSpPr>
          <p:cNvPr id="3" name="Slide Number Placeholder 2">
            <a:extLst>
              <a:ext uri="{FF2B5EF4-FFF2-40B4-BE49-F238E27FC236}">
                <a16:creationId xmlns:a16="http://schemas.microsoft.com/office/drawing/2014/main" id="{683AC1C9-DA87-31BA-CFE1-AA5231984907}"/>
              </a:ext>
            </a:extLst>
          </p:cNvPr>
          <p:cNvSpPr>
            <a:spLocks noGrp="1"/>
          </p:cNvSpPr>
          <p:nvPr>
            <p:ph type="sldNum" sz="quarter" idx="10"/>
          </p:nvPr>
        </p:nvSpPr>
        <p:spPr/>
        <p:txBody>
          <a:bodyPr/>
          <a:lstStyle/>
          <a:p>
            <a:fld id="{B5156DEF-1DFE-4D55-BC15-2084274D68EC}" type="slidenum">
              <a:rPr lang="en-GB" smtClean="0"/>
              <a:pPr/>
              <a:t>236</a:t>
            </a:fld>
            <a:endParaRPr lang="en-GB"/>
          </a:p>
        </p:txBody>
      </p:sp>
      <p:graphicFrame>
        <p:nvGraphicFramePr>
          <p:cNvPr id="4" name="Chart 3">
            <a:extLst>
              <a:ext uri="{FF2B5EF4-FFF2-40B4-BE49-F238E27FC236}">
                <a16:creationId xmlns:a16="http://schemas.microsoft.com/office/drawing/2014/main" id="{2445449F-81C3-74DB-F063-2054ACFA2F47}"/>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C51C1A30-B290-F663-0320-2BE4C8139378}"/>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273908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B7E5-52E0-3B76-4C57-2E6ACCF5A696}"/>
              </a:ext>
            </a:extLst>
          </p:cNvPr>
          <p:cNvSpPr>
            <a:spLocks noGrp="1"/>
          </p:cNvSpPr>
          <p:nvPr>
            <p:ph type="title"/>
          </p:nvPr>
        </p:nvSpPr>
        <p:spPr/>
        <p:txBody>
          <a:bodyPr/>
          <a:lstStyle/>
          <a:p>
            <a:r>
              <a:rPr lang="lv-LV" dirty="0"/>
              <a:t>Priekšstatu par sabiedrisko mediju saistība ar “Šodienas jautājums” skatīšanās biežumu (1. daļa)</a:t>
            </a:r>
            <a:endParaRPr lang="en-US" dirty="0"/>
          </a:p>
        </p:txBody>
      </p:sp>
      <p:sp>
        <p:nvSpPr>
          <p:cNvPr id="3" name="Slide Number Placeholder 2">
            <a:extLst>
              <a:ext uri="{FF2B5EF4-FFF2-40B4-BE49-F238E27FC236}">
                <a16:creationId xmlns:a16="http://schemas.microsoft.com/office/drawing/2014/main" id="{B702F502-1C5B-DE37-D413-05855C955C16}"/>
              </a:ext>
            </a:extLst>
          </p:cNvPr>
          <p:cNvSpPr>
            <a:spLocks noGrp="1"/>
          </p:cNvSpPr>
          <p:nvPr>
            <p:ph type="sldNum" sz="quarter" idx="10"/>
          </p:nvPr>
        </p:nvSpPr>
        <p:spPr/>
        <p:txBody>
          <a:bodyPr/>
          <a:lstStyle/>
          <a:p>
            <a:fld id="{B5156DEF-1DFE-4D55-BC15-2084274D68EC}" type="slidenum">
              <a:rPr lang="en-GB" smtClean="0"/>
              <a:pPr/>
              <a:t>237</a:t>
            </a:fld>
            <a:endParaRPr lang="en-GB"/>
          </a:p>
        </p:txBody>
      </p:sp>
      <p:graphicFrame>
        <p:nvGraphicFramePr>
          <p:cNvPr id="4" name="Chart 3">
            <a:extLst>
              <a:ext uri="{FF2B5EF4-FFF2-40B4-BE49-F238E27FC236}">
                <a16:creationId xmlns:a16="http://schemas.microsoft.com/office/drawing/2014/main" id="{A0978E2D-1EDA-7221-4BA3-35AAEF8870A9}"/>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A455289B-95D8-0DF7-9221-A8D08D4201F6}"/>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782526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EF3AA-2A99-08E5-92E3-661EEB898B2C}"/>
              </a:ext>
            </a:extLst>
          </p:cNvPr>
          <p:cNvSpPr>
            <a:spLocks noGrp="1"/>
          </p:cNvSpPr>
          <p:nvPr>
            <p:ph type="title"/>
          </p:nvPr>
        </p:nvSpPr>
        <p:spPr/>
        <p:txBody>
          <a:bodyPr/>
          <a:lstStyle/>
          <a:p>
            <a:r>
              <a:rPr lang="lv-LV" dirty="0"/>
              <a:t>Priekšstatu par sabiedrisko mediju saistība ar “</a:t>
            </a:r>
            <a:r>
              <a:rPr lang="lv-LV" dirty="0" err="1"/>
              <a:t>De</a:t>
            </a:r>
            <a:r>
              <a:rPr lang="lv-LV" dirty="0"/>
              <a:t> </a:t>
            </a:r>
            <a:r>
              <a:rPr lang="lv-LV" dirty="0" err="1"/>
              <a:t>Facto</a:t>
            </a:r>
            <a:r>
              <a:rPr lang="lv-LV" dirty="0"/>
              <a:t>” skatīšanās biežumu (1. daļa)</a:t>
            </a:r>
            <a:endParaRPr lang="en-US" dirty="0"/>
          </a:p>
        </p:txBody>
      </p:sp>
      <p:sp>
        <p:nvSpPr>
          <p:cNvPr id="3" name="Slide Number Placeholder 2">
            <a:extLst>
              <a:ext uri="{FF2B5EF4-FFF2-40B4-BE49-F238E27FC236}">
                <a16:creationId xmlns:a16="http://schemas.microsoft.com/office/drawing/2014/main" id="{AF0B7F2A-82E2-CD1D-CD0E-7EA454BDDCE0}"/>
              </a:ext>
            </a:extLst>
          </p:cNvPr>
          <p:cNvSpPr>
            <a:spLocks noGrp="1"/>
          </p:cNvSpPr>
          <p:nvPr>
            <p:ph type="sldNum" sz="quarter" idx="10"/>
          </p:nvPr>
        </p:nvSpPr>
        <p:spPr/>
        <p:txBody>
          <a:bodyPr/>
          <a:lstStyle/>
          <a:p>
            <a:fld id="{B5156DEF-1DFE-4D55-BC15-2084274D68EC}" type="slidenum">
              <a:rPr lang="en-GB" smtClean="0"/>
              <a:pPr/>
              <a:t>238</a:t>
            </a:fld>
            <a:endParaRPr lang="en-GB"/>
          </a:p>
        </p:txBody>
      </p:sp>
      <p:graphicFrame>
        <p:nvGraphicFramePr>
          <p:cNvPr id="4" name="Chart 3">
            <a:extLst>
              <a:ext uri="{FF2B5EF4-FFF2-40B4-BE49-F238E27FC236}">
                <a16:creationId xmlns:a16="http://schemas.microsoft.com/office/drawing/2014/main" id="{B5D67ECF-B1EB-3F48-302E-C6047B30900E}"/>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FE9A71D5-7522-145E-873E-6CBA92EF7F24}"/>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1350724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06E08-7C74-D381-A019-4383E221F91A}"/>
              </a:ext>
            </a:extLst>
          </p:cNvPr>
          <p:cNvSpPr>
            <a:spLocks noGrp="1"/>
          </p:cNvSpPr>
          <p:nvPr>
            <p:ph type="title"/>
          </p:nvPr>
        </p:nvSpPr>
        <p:spPr/>
        <p:txBody>
          <a:bodyPr/>
          <a:lstStyle/>
          <a:p>
            <a:r>
              <a:rPr lang="lv-LV" dirty="0"/>
              <a:t>Priekšstatu par sabiedrisko mediju saistība ar “Kas notiek Latvijā” skatīšanās biežumu (1. daļa)</a:t>
            </a:r>
            <a:endParaRPr lang="en-US" dirty="0"/>
          </a:p>
        </p:txBody>
      </p:sp>
      <p:sp>
        <p:nvSpPr>
          <p:cNvPr id="3" name="Slide Number Placeholder 2">
            <a:extLst>
              <a:ext uri="{FF2B5EF4-FFF2-40B4-BE49-F238E27FC236}">
                <a16:creationId xmlns:a16="http://schemas.microsoft.com/office/drawing/2014/main" id="{B7644F28-27E3-5398-7FAD-45EF37C50390}"/>
              </a:ext>
            </a:extLst>
          </p:cNvPr>
          <p:cNvSpPr>
            <a:spLocks noGrp="1"/>
          </p:cNvSpPr>
          <p:nvPr>
            <p:ph type="sldNum" sz="quarter" idx="10"/>
          </p:nvPr>
        </p:nvSpPr>
        <p:spPr/>
        <p:txBody>
          <a:bodyPr/>
          <a:lstStyle/>
          <a:p>
            <a:fld id="{B5156DEF-1DFE-4D55-BC15-2084274D68EC}" type="slidenum">
              <a:rPr lang="en-GB" smtClean="0"/>
              <a:pPr/>
              <a:t>239</a:t>
            </a:fld>
            <a:endParaRPr lang="en-GB"/>
          </a:p>
        </p:txBody>
      </p:sp>
      <p:graphicFrame>
        <p:nvGraphicFramePr>
          <p:cNvPr id="4" name="Chart 3">
            <a:extLst>
              <a:ext uri="{FF2B5EF4-FFF2-40B4-BE49-F238E27FC236}">
                <a16:creationId xmlns:a16="http://schemas.microsoft.com/office/drawing/2014/main" id="{52BE0364-15F1-ABD1-974C-D756D56076A8}"/>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E56FF195-FA76-0106-CE09-04BAD6B1B98E}"/>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8116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39C245-5B39-AA8C-6262-3C17C13749B4}"/>
              </a:ext>
            </a:extLst>
          </p:cNvPr>
          <p:cNvSpPr>
            <a:spLocks noGrp="1"/>
          </p:cNvSpPr>
          <p:nvPr>
            <p:ph idx="1"/>
          </p:nvPr>
        </p:nvSpPr>
        <p:spPr/>
        <p:txBody>
          <a:bodyPr>
            <a:normAutofit/>
          </a:bodyPr>
          <a:lstStyle/>
          <a:p>
            <a:r>
              <a:rPr lang="lv-LV" sz="1800" dirty="0"/>
              <a:t>Zaļā politiskā orientācija biežāk sastopama sieviešu, studentu, ienākumu grupas 501–900 € un ukraiņu valodas mediju patērētāju vidū. Retāk tā raksturīga vīriešiem, krievu tautības pārstāvjiem, Vidzemes un Latgales iedzīvotājiem, kā arī kvalificētu strādnieku un “vadošā” vērtību tipa pārstāvju vidū.</a:t>
            </a:r>
          </a:p>
          <a:p>
            <a:r>
              <a:rPr lang="lv-LV" sz="1800" dirty="0"/>
              <a:t>Konservatīvā politiskā orientācija vairāk pārstāvēta vīriešu, 55–65 gadu vecuma grupas, mājsaimniecību, kas mediju saturu patērē tikai latviešu valodā, un “gādīgās” vērtību grupas pārstāvju vidū. Retāk tā sastopama sieviešu, jauniešu, studentu un lauksaimniecības darbinieku segmentos.</a:t>
            </a:r>
          </a:p>
          <a:p>
            <a:r>
              <a:rPr lang="lv-LV" sz="1800" dirty="0"/>
              <a:t>Liberālā politiskā orientācija vairāk sastopama Rīgā un citu tautību respondentu vidū, savukārt mazāk Vidzemē, lauku teritorijās, pensionāru un “ģimenisko” vērtību pārstāvju grupās.</a:t>
            </a:r>
          </a:p>
          <a:p>
            <a:r>
              <a:rPr lang="lv-LV" sz="1800" dirty="0"/>
              <a:t>Sociālistiskā politiskā orientācija biežāk raksturīga pensionāriem un “miermīlīgo” vērtību pārstāvjiem, bet retāk sastopama 25–34 gadu vecuma grupā un vienkāršo strādnieku vidū.</a:t>
            </a:r>
          </a:p>
          <a:p>
            <a:r>
              <a:rPr lang="lv-LV" sz="1800" dirty="0"/>
              <a:t>Centriskā politiskā orientācija biežāk sastopama 45–54 gadu vecuma grupā, bērna kopšanas atvaļinājumā esošo personu, ierēdņu un vienatnē dzīvojošo vidū, bet retāk – 55–65 gadu vecumā, biroja darbinieku un vācu valodas mediju patērētāju vidū.</a:t>
            </a:r>
          </a:p>
          <a:p>
            <a:r>
              <a:rPr lang="lv-LV" sz="1800" dirty="0"/>
              <a:t>Kopumā </a:t>
            </a:r>
            <a:r>
              <a:rPr lang="lv-LV" sz="1800" dirty="0" err="1"/>
              <a:t>sociāldemogrāfiski</a:t>
            </a:r>
            <a:r>
              <a:rPr lang="lv-LV" sz="1800" dirty="0"/>
              <a:t> diferencētais politisko orientāciju sadalījums norāda uz nepieciešamību pielāgot komunikāciju, lai sabiedriskais medijs spētu aptvert dažādu auditoriju uzskatus un vērtības.</a:t>
            </a:r>
          </a:p>
        </p:txBody>
      </p:sp>
      <p:sp>
        <p:nvSpPr>
          <p:cNvPr id="3" name="Title 2">
            <a:extLst>
              <a:ext uri="{FF2B5EF4-FFF2-40B4-BE49-F238E27FC236}">
                <a16:creationId xmlns:a16="http://schemas.microsoft.com/office/drawing/2014/main" id="{EBB6EB94-7C34-A6B6-F663-504AC4023421}"/>
              </a:ext>
            </a:extLst>
          </p:cNvPr>
          <p:cNvSpPr>
            <a:spLocks noGrp="1"/>
          </p:cNvSpPr>
          <p:nvPr>
            <p:ph type="title"/>
          </p:nvPr>
        </p:nvSpPr>
        <p:spPr/>
        <p:txBody>
          <a:bodyPr/>
          <a:lstStyle/>
          <a:p>
            <a:r>
              <a:rPr lang="lv-LV" dirty="0"/>
              <a:t>Iedzīvotāju politiskās orientācijas analīze pēc demogrāfijas</a:t>
            </a:r>
            <a:endParaRPr lang="en-US" dirty="0"/>
          </a:p>
        </p:txBody>
      </p:sp>
      <p:sp>
        <p:nvSpPr>
          <p:cNvPr id="4" name="Slide Number Placeholder 3">
            <a:extLst>
              <a:ext uri="{FF2B5EF4-FFF2-40B4-BE49-F238E27FC236}">
                <a16:creationId xmlns:a16="http://schemas.microsoft.com/office/drawing/2014/main" id="{D3970DB3-8F0C-2A19-1637-2D72A55FB861}"/>
              </a:ext>
            </a:extLst>
          </p:cNvPr>
          <p:cNvSpPr>
            <a:spLocks noGrp="1"/>
          </p:cNvSpPr>
          <p:nvPr>
            <p:ph type="sldNum" sz="quarter" idx="4"/>
          </p:nvPr>
        </p:nvSpPr>
        <p:spPr/>
        <p:txBody>
          <a:bodyPr/>
          <a:lstStyle/>
          <a:p>
            <a:fld id="{B5156DEF-1DFE-4D55-BC15-2084274D68EC}" type="slidenum">
              <a:rPr lang="en-GB" smtClean="0"/>
              <a:pPr/>
              <a:t>24</a:t>
            </a:fld>
            <a:endParaRPr lang="en-GB"/>
          </a:p>
        </p:txBody>
      </p:sp>
    </p:spTree>
    <p:extLst>
      <p:ext uri="{BB962C8B-B14F-4D97-AF65-F5344CB8AC3E}">
        <p14:creationId xmlns:p14="http://schemas.microsoft.com/office/powerpoint/2010/main" val="101055242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6CF62-1CA7-5C52-99D0-C93452FAD6AC}"/>
              </a:ext>
            </a:extLst>
          </p:cNvPr>
          <p:cNvSpPr>
            <a:spLocks noGrp="1"/>
          </p:cNvSpPr>
          <p:nvPr>
            <p:ph type="title"/>
          </p:nvPr>
        </p:nvSpPr>
        <p:spPr/>
        <p:txBody>
          <a:bodyPr/>
          <a:lstStyle/>
          <a:p>
            <a:r>
              <a:rPr lang="lv-LV" dirty="0"/>
              <a:t>Priekšstatu par sabiedrisko mediju saistība ar “1:1 aktuālā intervija” skatīšanās biežumu (1. daļa)</a:t>
            </a:r>
            <a:endParaRPr lang="en-US" dirty="0"/>
          </a:p>
        </p:txBody>
      </p:sp>
      <p:sp>
        <p:nvSpPr>
          <p:cNvPr id="3" name="Slide Number Placeholder 2">
            <a:extLst>
              <a:ext uri="{FF2B5EF4-FFF2-40B4-BE49-F238E27FC236}">
                <a16:creationId xmlns:a16="http://schemas.microsoft.com/office/drawing/2014/main" id="{39DCC790-A855-6460-F94F-A3CF72A16689}"/>
              </a:ext>
            </a:extLst>
          </p:cNvPr>
          <p:cNvSpPr>
            <a:spLocks noGrp="1"/>
          </p:cNvSpPr>
          <p:nvPr>
            <p:ph type="sldNum" sz="quarter" idx="10"/>
          </p:nvPr>
        </p:nvSpPr>
        <p:spPr/>
        <p:txBody>
          <a:bodyPr/>
          <a:lstStyle/>
          <a:p>
            <a:fld id="{B5156DEF-1DFE-4D55-BC15-2084274D68EC}" type="slidenum">
              <a:rPr lang="en-GB" smtClean="0"/>
              <a:pPr/>
              <a:t>240</a:t>
            </a:fld>
            <a:endParaRPr lang="en-GB"/>
          </a:p>
        </p:txBody>
      </p:sp>
      <p:graphicFrame>
        <p:nvGraphicFramePr>
          <p:cNvPr id="4" name="Chart 3">
            <a:extLst>
              <a:ext uri="{FF2B5EF4-FFF2-40B4-BE49-F238E27FC236}">
                <a16:creationId xmlns:a16="http://schemas.microsoft.com/office/drawing/2014/main" id="{E20D021B-BD9E-40B8-07D7-94BED732EAC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594CB064-000E-38BE-8121-BA7B67BE676F}"/>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320480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5867-5770-EA3B-155F-7B705F32D5F6}"/>
              </a:ext>
            </a:extLst>
          </p:cNvPr>
          <p:cNvSpPr>
            <a:spLocks noGrp="1"/>
          </p:cNvSpPr>
          <p:nvPr>
            <p:ph type="title"/>
          </p:nvPr>
        </p:nvSpPr>
        <p:spPr/>
        <p:txBody>
          <a:bodyPr/>
          <a:lstStyle/>
          <a:p>
            <a:r>
              <a:rPr lang="lv-LV" dirty="0"/>
              <a:t>Priekšstatu par sabiedrisko mediju saistība ar “Pasaules Panorāma” skatīšanās biežumu (1. daļa)</a:t>
            </a:r>
            <a:endParaRPr lang="en-US" dirty="0"/>
          </a:p>
        </p:txBody>
      </p:sp>
      <p:sp>
        <p:nvSpPr>
          <p:cNvPr id="3" name="Slide Number Placeholder 2">
            <a:extLst>
              <a:ext uri="{FF2B5EF4-FFF2-40B4-BE49-F238E27FC236}">
                <a16:creationId xmlns:a16="http://schemas.microsoft.com/office/drawing/2014/main" id="{6B23A0B2-8106-507C-5324-EA81B9AE281C}"/>
              </a:ext>
            </a:extLst>
          </p:cNvPr>
          <p:cNvSpPr>
            <a:spLocks noGrp="1"/>
          </p:cNvSpPr>
          <p:nvPr>
            <p:ph type="sldNum" sz="quarter" idx="10"/>
          </p:nvPr>
        </p:nvSpPr>
        <p:spPr/>
        <p:txBody>
          <a:bodyPr/>
          <a:lstStyle/>
          <a:p>
            <a:fld id="{B5156DEF-1DFE-4D55-BC15-2084274D68EC}" type="slidenum">
              <a:rPr lang="en-GB" smtClean="0"/>
              <a:pPr/>
              <a:t>241</a:t>
            </a:fld>
            <a:endParaRPr lang="en-GB"/>
          </a:p>
        </p:txBody>
      </p:sp>
      <p:graphicFrame>
        <p:nvGraphicFramePr>
          <p:cNvPr id="4" name="Chart 3">
            <a:extLst>
              <a:ext uri="{FF2B5EF4-FFF2-40B4-BE49-F238E27FC236}">
                <a16:creationId xmlns:a16="http://schemas.microsoft.com/office/drawing/2014/main" id="{89B366E5-E20F-5810-230B-4698D70F0441}"/>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266B0F66-CABB-3A74-C986-C27BC1A9B34C}"/>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169125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D26E0-D816-F8EE-4474-EA6D4C2B028D}"/>
              </a:ext>
            </a:extLst>
          </p:cNvPr>
          <p:cNvSpPr>
            <a:spLocks noGrp="1"/>
          </p:cNvSpPr>
          <p:nvPr>
            <p:ph type="title"/>
          </p:nvPr>
        </p:nvSpPr>
        <p:spPr/>
        <p:txBody>
          <a:bodyPr/>
          <a:lstStyle/>
          <a:p>
            <a:r>
              <a:rPr lang="lv-LV" dirty="0"/>
              <a:t>Priekšstatu par sabiedrisko mediju saistība ar “Kultūršoks” skatīšanās biežumu (1. daļa)</a:t>
            </a:r>
            <a:endParaRPr lang="en-US" dirty="0"/>
          </a:p>
        </p:txBody>
      </p:sp>
      <p:sp>
        <p:nvSpPr>
          <p:cNvPr id="3" name="Slide Number Placeholder 2">
            <a:extLst>
              <a:ext uri="{FF2B5EF4-FFF2-40B4-BE49-F238E27FC236}">
                <a16:creationId xmlns:a16="http://schemas.microsoft.com/office/drawing/2014/main" id="{C1F67CB4-8D2B-F853-6131-06445A376AEB}"/>
              </a:ext>
            </a:extLst>
          </p:cNvPr>
          <p:cNvSpPr>
            <a:spLocks noGrp="1"/>
          </p:cNvSpPr>
          <p:nvPr>
            <p:ph type="sldNum" sz="quarter" idx="10"/>
          </p:nvPr>
        </p:nvSpPr>
        <p:spPr/>
        <p:txBody>
          <a:bodyPr/>
          <a:lstStyle/>
          <a:p>
            <a:fld id="{B5156DEF-1DFE-4D55-BC15-2084274D68EC}" type="slidenum">
              <a:rPr lang="en-GB" smtClean="0"/>
              <a:pPr/>
              <a:t>242</a:t>
            </a:fld>
            <a:endParaRPr lang="en-GB"/>
          </a:p>
        </p:txBody>
      </p:sp>
      <p:graphicFrame>
        <p:nvGraphicFramePr>
          <p:cNvPr id="4" name="Chart 3">
            <a:extLst>
              <a:ext uri="{FF2B5EF4-FFF2-40B4-BE49-F238E27FC236}">
                <a16:creationId xmlns:a16="http://schemas.microsoft.com/office/drawing/2014/main" id="{CB5686D4-5A2A-069F-AE6C-E9930D5555E6}"/>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523C8FE-E22A-7593-D9B4-7BC5A8E8956F}"/>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3087233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E44F2-B364-F6B1-7822-110CF76C7D2F}"/>
              </a:ext>
            </a:extLst>
          </p:cNvPr>
          <p:cNvSpPr>
            <a:spLocks noGrp="1"/>
          </p:cNvSpPr>
          <p:nvPr>
            <p:ph type="title"/>
          </p:nvPr>
        </p:nvSpPr>
        <p:spPr/>
        <p:txBody>
          <a:bodyPr/>
          <a:lstStyle/>
          <a:p>
            <a:r>
              <a:rPr lang="lv-LV" dirty="0"/>
              <a:t>Priekšstatu par sabiedrisko mediju saistība ar “Aizliegtais paņēmiens” skatīšanās biežumu (1. daļa)</a:t>
            </a:r>
            <a:endParaRPr lang="en-US" dirty="0"/>
          </a:p>
        </p:txBody>
      </p:sp>
      <p:sp>
        <p:nvSpPr>
          <p:cNvPr id="3" name="Slide Number Placeholder 2">
            <a:extLst>
              <a:ext uri="{FF2B5EF4-FFF2-40B4-BE49-F238E27FC236}">
                <a16:creationId xmlns:a16="http://schemas.microsoft.com/office/drawing/2014/main" id="{2B10C7D4-3937-64D8-6E4E-A68FAD6C5449}"/>
              </a:ext>
            </a:extLst>
          </p:cNvPr>
          <p:cNvSpPr>
            <a:spLocks noGrp="1"/>
          </p:cNvSpPr>
          <p:nvPr>
            <p:ph type="sldNum" sz="quarter" idx="10"/>
          </p:nvPr>
        </p:nvSpPr>
        <p:spPr/>
        <p:txBody>
          <a:bodyPr/>
          <a:lstStyle/>
          <a:p>
            <a:fld id="{B5156DEF-1DFE-4D55-BC15-2084274D68EC}" type="slidenum">
              <a:rPr lang="en-GB" smtClean="0"/>
              <a:pPr/>
              <a:t>243</a:t>
            </a:fld>
            <a:endParaRPr lang="en-GB"/>
          </a:p>
        </p:txBody>
      </p:sp>
      <p:graphicFrame>
        <p:nvGraphicFramePr>
          <p:cNvPr id="4" name="Chart 3">
            <a:extLst>
              <a:ext uri="{FF2B5EF4-FFF2-40B4-BE49-F238E27FC236}">
                <a16:creationId xmlns:a16="http://schemas.microsoft.com/office/drawing/2014/main" id="{F15F5AB5-0567-8FE3-1770-87C2D479BD91}"/>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AAC67DA0-609D-DBAD-1A6E-AB4AAB4B1487}"/>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541686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89437-E210-73C6-47C3-81D7D9FBBF75}"/>
              </a:ext>
            </a:extLst>
          </p:cNvPr>
          <p:cNvSpPr>
            <a:spLocks noGrp="1"/>
          </p:cNvSpPr>
          <p:nvPr>
            <p:ph type="title"/>
          </p:nvPr>
        </p:nvSpPr>
        <p:spPr/>
        <p:txBody>
          <a:bodyPr/>
          <a:lstStyle/>
          <a:p>
            <a:r>
              <a:rPr lang="lv-LV" dirty="0"/>
              <a:t>Priekšstatu par sabiedrisko mediju saistība ar “Labrīt” klausīšanās biežumu (1. daļa)</a:t>
            </a:r>
            <a:endParaRPr lang="en-US" dirty="0"/>
          </a:p>
        </p:txBody>
      </p:sp>
      <p:sp>
        <p:nvSpPr>
          <p:cNvPr id="3" name="Slide Number Placeholder 2">
            <a:extLst>
              <a:ext uri="{FF2B5EF4-FFF2-40B4-BE49-F238E27FC236}">
                <a16:creationId xmlns:a16="http://schemas.microsoft.com/office/drawing/2014/main" id="{822509EB-3A5D-C13D-4124-ECADBE047673}"/>
              </a:ext>
            </a:extLst>
          </p:cNvPr>
          <p:cNvSpPr>
            <a:spLocks noGrp="1"/>
          </p:cNvSpPr>
          <p:nvPr>
            <p:ph type="sldNum" sz="quarter" idx="10"/>
          </p:nvPr>
        </p:nvSpPr>
        <p:spPr/>
        <p:txBody>
          <a:bodyPr/>
          <a:lstStyle/>
          <a:p>
            <a:fld id="{B5156DEF-1DFE-4D55-BC15-2084274D68EC}" type="slidenum">
              <a:rPr lang="en-GB" smtClean="0"/>
              <a:pPr/>
              <a:t>244</a:t>
            </a:fld>
            <a:endParaRPr lang="en-GB"/>
          </a:p>
        </p:txBody>
      </p:sp>
      <p:graphicFrame>
        <p:nvGraphicFramePr>
          <p:cNvPr id="4" name="Chart 3">
            <a:extLst>
              <a:ext uri="{FF2B5EF4-FFF2-40B4-BE49-F238E27FC236}">
                <a16:creationId xmlns:a16="http://schemas.microsoft.com/office/drawing/2014/main" id="{1DAA82D4-20C7-C99E-FA8B-447F009ADEDC}"/>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1E37ACC-E37C-F889-F5D8-EF6F3DFB7C20}"/>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25327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A02C-0835-B9BE-24C2-C88BC09AAC4C}"/>
              </a:ext>
            </a:extLst>
          </p:cNvPr>
          <p:cNvSpPr>
            <a:spLocks noGrp="1"/>
          </p:cNvSpPr>
          <p:nvPr>
            <p:ph type="title"/>
          </p:nvPr>
        </p:nvSpPr>
        <p:spPr/>
        <p:txBody>
          <a:bodyPr/>
          <a:lstStyle/>
          <a:p>
            <a:r>
              <a:rPr lang="lv-LV" dirty="0"/>
              <a:t>Priekšstatu par sabiedrisko mediju saistība ar “Ziņas” klausīšanās biežumu (1. daļa)</a:t>
            </a:r>
            <a:endParaRPr lang="en-US" dirty="0"/>
          </a:p>
        </p:txBody>
      </p:sp>
      <p:sp>
        <p:nvSpPr>
          <p:cNvPr id="3" name="Slide Number Placeholder 2">
            <a:extLst>
              <a:ext uri="{FF2B5EF4-FFF2-40B4-BE49-F238E27FC236}">
                <a16:creationId xmlns:a16="http://schemas.microsoft.com/office/drawing/2014/main" id="{414E2AAB-9E1E-8871-BC49-DC54C902F66D}"/>
              </a:ext>
            </a:extLst>
          </p:cNvPr>
          <p:cNvSpPr>
            <a:spLocks noGrp="1"/>
          </p:cNvSpPr>
          <p:nvPr>
            <p:ph type="sldNum" sz="quarter" idx="10"/>
          </p:nvPr>
        </p:nvSpPr>
        <p:spPr/>
        <p:txBody>
          <a:bodyPr/>
          <a:lstStyle/>
          <a:p>
            <a:fld id="{B5156DEF-1DFE-4D55-BC15-2084274D68EC}" type="slidenum">
              <a:rPr lang="en-GB" smtClean="0"/>
              <a:pPr/>
              <a:t>245</a:t>
            </a:fld>
            <a:endParaRPr lang="en-GB"/>
          </a:p>
        </p:txBody>
      </p:sp>
      <p:graphicFrame>
        <p:nvGraphicFramePr>
          <p:cNvPr id="4" name="Chart 3">
            <a:extLst>
              <a:ext uri="{FF2B5EF4-FFF2-40B4-BE49-F238E27FC236}">
                <a16:creationId xmlns:a16="http://schemas.microsoft.com/office/drawing/2014/main" id="{DA0A0961-A384-F812-7A44-24AEEB43D0AE}"/>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C5D9B650-FB4A-7DB5-BEDB-2289B55024A3}"/>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5021500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F2932-3CFA-97FC-150C-51F2A6875174}"/>
              </a:ext>
            </a:extLst>
          </p:cNvPr>
          <p:cNvSpPr>
            <a:spLocks noGrp="1"/>
          </p:cNvSpPr>
          <p:nvPr>
            <p:ph type="title"/>
          </p:nvPr>
        </p:nvSpPr>
        <p:spPr/>
        <p:txBody>
          <a:bodyPr/>
          <a:lstStyle/>
          <a:p>
            <a:r>
              <a:rPr lang="lv-LV" dirty="0"/>
              <a:t>Priekšstatu par sabiedrisko mediju saistība ar “Krustpunktā” klausīšanās biežumu (1. daļa)</a:t>
            </a:r>
            <a:endParaRPr lang="en-US" dirty="0"/>
          </a:p>
        </p:txBody>
      </p:sp>
      <p:sp>
        <p:nvSpPr>
          <p:cNvPr id="3" name="Slide Number Placeholder 2">
            <a:extLst>
              <a:ext uri="{FF2B5EF4-FFF2-40B4-BE49-F238E27FC236}">
                <a16:creationId xmlns:a16="http://schemas.microsoft.com/office/drawing/2014/main" id="{7CEB8B5A-D464-89A7-26AD-749969A5BFDE}"/>
              </a:ext>
            </a:extLst>
          </p:cNvPr>
          <p:cNvSpPr>
            <a:spLocks noGrp="1"/>
          </p:cNvSpPr>
          <p:nvPr>
            <p:ph type="sldNum" sz="quarter" idx="10"/>
          </p:nvPr>
        </p:nvSpPr>
        <p:spPr/>
        <p:txBody>
          <a:bodyPr/>
          <a:lstStyle/>
          <a:p>
            <a:fld id="{B5156DEF-1DFE-4D55-BC15-2084274D68EC}" type="slidenum">
              <a:rPr lang="en-GB" smtClean="0"/>
              <a:pPr/>
              <a:t>246</a:t>
            </a:fld>
            <a:endParaRPr lang="en-GB"/>
          </a:p>
        </p:txBody>
      </p:sp>
      <p:graphicFrame>
        <p:nvGraphicFramePr>
          <p:cNvPr id="4" name="Chart 3">
            <a:extLst>
              <a:ext uri="{FF2B5EF4-FFF2-40B4-BE49-F238E27FC236}">
                <a16:creationId xmlns:a16="http://schemas.microsoft.com/office/drawing/2014/main" id="{F0F34876-6A20-9B0D-113D-37F8AFF2E5A3}"/>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232B399-F6DE-B0B8-EAF9-5F9A57AE78A1}"/>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8179148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C7D2-D52E-B081-B562-ABA539E6EC52}"/>
              </a:ext>
            </a:extLst>
          </p:cNvPr>
          <p:cNvSpPr>
            <a:spLocks noGrp="1"/>
          </p:cNvSpPr>
          <p:nvPr>
            <p:ph type="title"/>
          </p:nvPr>
        </p:nvSpPr>
        <p:spPr/>
        <p:txBody>
          <a:bodyPr/>
          <a:lstStyle/>
          <a:p>
            <a:r>
              <a:rPr lang="lv-LV" dirty="0"/>
              <a:t>Priekšstatu par sabiedrisko mediju saistība ar “Atvērtie faili” klausīšanās biežumu (1. daļa)</a:t>
            </a:r>
            <a:endParaRPr lang="en-US" dirty="0"/>
          </a:p>
        </p:txBody>
      </p:sp>
      <p:sp>
        <p:nvSpPr>
          <p:cNvPr id="3" name="Slide Number Placeholder 2">
            <a:extLst>
              <a:ext uri="{FF2B5EF4-FFF2-40B4-BE49-F238E27FC236}">
                <a16:creationId xmlns:a16="http://schemas.microsoft.com/office/drawing/2014/main" id="{A9834C63-A80A-6BF8-E902-79F2EBCA1189}"/>
              </a:ext>
            </a:extLst>
          </p:cNvPr>
          <p:cNvSpPr>
            <a:spLocks noGrp="1"/>
          </p:cNvSpPr>
          <p:nvPr>
            <p:ph type="sldNum" sz="quarter" idx="10"/>
          </p:nvPr>
        </p:nvSpPr>
        <p:spPr/>
        <p:txBody>
          <a:bodyPr/>
          <a:lstStyle/>
          <a:p>
            <a:fld id="{B5156DEF-1DFE-4D55-BC15-2084274D68EC}" type="slidenum">
              <a:rPr lang="en-GB" smtClean="0"/>
              <a:pPr/>
              <a:t>247</a:t>
            </a:fld>
            <a:endParaRPr lang="en-GB"/>
          </a:p>
        </p:txBody>
      </p:sp>
      <p:graphicFrame>
        <p:nvGraphicFramePr>
          <p:cNvPr id="4" name="Chart 3">
            <a:extLst>
              <a:ext uri="{FF2B5EF4-FFF2-40B4-BE49-F238E27FC236}">
                <a16:creationId xmlns:a16="http://schemas.microsoft.com/office/drawing/2014/main" id="{24EE7C7E-3423-BDA1-98E7-E2036B61BFA9}"/>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A17E55C8-7EDC-F5B0-4F9E-AE85E825DEA5}"/>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2753656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92D41-14E2-D724-466C-C5FB8AAE50F4}"/>
              </a:ext>
            </a:extLst>
          </p:cNvPr>
          <p:cNvSpPr>
            <a:spLocks noGrp="1"/>
          </p:cNvSpPr>
          <p:nvPr>
            <p:ph type="title"/>
          </p:nvPr>
        </p:nvSpPr>
        <p:spPr/>
        <p:txBody>
          <a:bodyPr/>
          <a:lstStyle/>
          <a:p>
            <a:r>
              <a:rPr lang="lv-LV" dirty="0"/>
              <a:t>Priekšstatu par sabiedrisko mediju saistība ar “Divas puslodes” klausīšanās biežumu (1. daļa)</a:t>
            </a:r>
            <a:endParaRPr lang="en-US" dirty="0"/>
          </a:p>
        </p:txBody>
      </p:sp>
      <p:sp>
        <p:nvSpPr>
          <p:cNvPr id="3" name="Slide Number Placeholder 2">
            <a:extLst>
              <a:ext uri="{FF2B5EF4-FFF2-40B4-BE49-F238E27FC236}">
                <a16:creationId xmlns:a16="http://schemas.microsoft.com/office/drawing/2014/main" id="{5066D572-34B4-27BC-DEBA-96990293D8A8}"/>
              </a:ext>
            </a:extLst>
          </p:cNvPr>
          <p:cNvSpPr>
            <a:spLocks noGrp="1"/>
          </p:cNvSpPr>
          <p:nvPr>
            <p:ph type="sldNum" sz="quarter" idx="10"/>
          </p:nvPr>
        </p:nvSpPr>
        <p:spPr/>
        <p:txBody>
          <a:bodyPr/>
          <a:lstStyle/>
          <a:p>
            <a:fld id="{B5156DEF-1DFE-4D55-BC15-2084274D68EC}" type="slidenum">
              <a:rPr lang="en-GB" smtClean="0"/>
              <a:pPr/>
              <a:t>248</a:t>
            </a:fld>
            <a:endParaRPr lang="en-GB"/>
          </a:p>
        </p:txBody>
      </p:sp>
      <p:graphicFrame>
        <p:nvGraphicFramePr>
          <p:cNvPr id="4" name="Chart 3">
            <a:extLst>
              <a:ext uri="{FF2B5EF4-FFF2-40B4-BE49-F238E27FC236}">
                <a16:creationId xmlns:a16="http://schemas.microsoft.com/office/drawing/2014/main" id="{F22390A4-8749-069F-F0B3-6E45890FD6C2}"/>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323B4D35-388D-0D36-64B2-F3CEE7C3CAEC}"/>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484030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23A2E-7A53-0D39-6CBD-87A26F805DB0}"/>
              </a:ext>
            </a:extLst>
          </p:cNvPr>
          <p:cNvSpPr>
            <a:spLocks noGrp="1"/>
          </p:cNvSpPr>
          <p:nvPr>
            <p:ph type="title"/>
          </p:nvPr>
        </p:nvSpPr>
        <p:spPr/>
        <p:txBody>
          <a:bodyPr/>
          <a:lstStyle/>
          <a:p>
            <a:r>
              <a:rPr lang="lv-LV" dirty="0"/>
              <a:t>Priekšstatu par sabiedrisko mediju saistība ar “Brīvības bulvāris” klausīšanās biežumu (1. daļa)</a:t>
            </a:r>
            <a:endParaRPr lang="en-US" dirty="0"/>
          </a:p>
        </p:txBody>
      </p:sp>
      <p:sp>
        <p:nvSpPr>
          <p:cNvPr id="3" name="Slide Number Placeholder 2">
            <a:extLst>
              <a:ext uri="{FF2B5EF4-FFF2-40B4-BE49-F238E27FC236}">
                <a16:creationId xmlns:a16="http://schemas.microsoft.com/office/drawing/2014/main" id="{174C3643-9EC6-1409-B626-FB7F3E58D4AC}"/>
              </a:ext>
            </a:extLst>
          </p:cNvPr>
          <p:cNvSpPr>
            <a:spLocks noGrp="1"/>
          </p:cNvSpPr>
          <p:nvPr>
            <p:ph type="sldNum" sz="quarter" idx="10"/>
          </p:nvPr>
        </p:nvSpPr>
        <p:spPr/>
        <p:txBody>
          <a:bodyPr/>
          <a:lstStyle/>
          <a:p>
            <a:fld id="{B5156DEF-1DFE-4D55-BC15-2084274D68EC}" type="slidenum">
              <a:rPr lang="en-GB" smtClean="0"/>
              <a:pPr/>
              <a:t>249</a:t>
            </a:fld>
            <a:endParaRPr lang="en-GB"/>
          </a:p>
        </p:txBody>
      </p:sp>
      <p:graphicFrame>
        <p:nvGraphicFramePr>
          <p:cNvPr id="4" name="Chart 3">
            <a:extLst>
              <a:ext uri="{FF2B5EF4-FFF2-40B4-BE49-F238E27FC236}">
                <a16:creationId xmlns:a16="http://schemas.microsoft.com/office/drawing/2014/main" id="{1A34B601-826F-DFC3-9F85-EEAB43393635}"/>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D35B3FE-D945-AE3E-CB81-58B46B2BF154}"/>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8921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C61335-A301-6B90-1635-BDF78DCE071B}"/>
              </a:ext>
            </a:extLst>
          </p:cNvPr>
          <p:cNvSpPr>
            <a:spLocks noGrp="1"/>
          </p:cNvSpPr>
          <p:nvPr>
            <p:ph type="title"/>
          </p:nvPr>
        </p:nvSpPr>
        <p:spPr>
          <a:xfrm>
            <a:off x="7574279" y="376237"/>
            <a:ext cx="4101783" cy="4021591"/>
          </a:xfrm>
        </p:spPr>
        <p:txBody>
          <a:bodyPr>
            <a:normAutofit/>
          </a:bodyPr>
          <a:lstStyle/>
          <a:p>
            <a:r>
              <a:rPr lang="en-LV" dirty="0"/>
              <a:t>Izpratne par sabiedrisko mediju, tā pastāvēšanas nepieciešamību </a:t>
            </a:r>
          </a:p>
        </p:txBody>
      </p:sp>
      <p:pic>
        <p:nvPicPr>
          <p:cNvPr id="5" name="Picture Placeholder 4" descr="A person and person looking at a tablet&#10;&#10;Description automatically generated">
            <a:extLst>
              <a:ext uri="{FF2B5EF4-FFF2-40B4-BE49-F238E27FC236}">
                <a16:creationId xmlns:a16="http://schemas.microsoft.com/office/drawing/2014/main" id="{0815A873-B08F-C080-6640-2CE07E5D7395}"/>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9277" b="19277"/>
          <a:stretch>
            <a:fillRect/>
          </a:stretch>
        </p:blipFill>
        <p:spPr>
          <a:solidFill>
            <a:srgbClr val="EC5504"/>
          </a:solidFill>
        </p:spPr>
      </p:pic>
    </p:spTree>
    <p:extLst>
      <p:ext uri="{BB962C8B-B14F-4D97-AF65-F5344CB8AC3E}">
        <p14:creationId xmlns:p14="http://schemas.microsoft.com/office/powerpoint/2010/main" val="463961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258AD-35BB-0075-1CF1-20D73463A93C}"/>
              </a:ext>
            </a:extLst>
          </p:cNvPr>
          <p:cNvSpPr>
            <a:spLocks noGrp="1"/>
          </p:cNvSpPr>
          <p:nvPr>
            <p:ph type="title"/>
          </p:nvPr>
        </p:nvSpPr>
        <p:spPr/>
        <p:txBody>
          <a:bodyPr/>
          <a:lstStyle/>
          <a:p>
            <a:r>
              <a:rPr lang="lv-LV" dirty="0"/>
              <a:t>Priekšstatu par sabiedrisko mediju saistība ar “Pusdiena” klausīšanās biežumu (1. daļa)</a:t>
            </a:r>
            <a:endParaRPr lang="en-US" dirty="0"/>
          </a:p>
        </p:txBody>
      </p:sp>
      <p:sp>
        <p:nvSpPr>
          <p:cNvPr id="3" name="Slide Number Placeholder 2">
            <a:extLst>
              <a:ext uri="{FF2B5EF4-FFF2-40B4-BE49-F238E27FC236}">
                <a16:creationId xmlns:a16="http://schemas.microsoft.com/office/drawing/2014/main" id="{22E2D0A8-08F2-E190-0C10-45CC4BA0944F}"/>
              </a:ext>
            </a:extLst>
          </p:cNvPr>
          <p:cNvSpPr>
            <a:spLocks noGrp="1"/>
          </p:cNvSpPr>
          <p:nvPr>
            <p:ph type="sldNum" sz="quarter" idx="10"/>
          </p:nvPr>
        </p:nvSpPr>
        <p:spPr/>
        <p:txBody>
          <a:bodyPr/>
          <a:lstStyle/>
          <a:p>
            <a:fld id="{B5156DEF-1DFE-4D55-BC15-2084274D68EC}" type="slidenum">
              <a:rPr lang="en-GB" smtClean="0"/>
              <a:pPr/>
              <a:t>250</a:t>
            </a:fld>
            <a:endParaRPr lang="en-GB"/>
          </a:p>
        </p:txBody>
      </p:sp>
      <p:graphicFrame>
        <p:nvGraphicFramePr>
          <p:cNvPr id="4" name="Chart 3">
            <a:extLst>
              <a:ext uri="{FF2B5EF4-FFF2-40B4-BE49-F238E27FC236}">
                <a16:creationId xmlns:a16="http://schemas.microsoft.com/office/drawing/2014/main" id="{66243B78-5DB1-6467-D247-87DD331B65C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C1AB3564-60E0-70D8-7CA6-9BDECE2B0624}"/>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500952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3EAE5-0CBE-735F-42DC-B57E2FE20CB1}"/>
              </a:ext>
            </a:extLst>
          </p:cNvPr>
          <p:cNvSpPr>
            <a:spLocks noGrp="1"/>
          </p:cNvSpPr>
          <p:nvPr>
            <p:ph type="title"/>
          </p:nvPr>
        </p:nvSpPr>
        <p:spPr/>
        <p:txBody>
          <a:bodyPr/>
          <a:lstStyle/>
          <a:p>
            <a:r>
              <a:rPr lang="lv-LV" dirty="0"/>
              <a:t>Priekšstatu par sabiedrisko mediju saistība ar “Pēcpusdiena” klausīšanās biežumu (1. daļa)</a:t>
            </a:r>
            <a:endParaRPr lang="en-US" dirty="0"/>
          </a:p>
        </p:txBody>
      </p:sp>
      <p:sp>
        <p:nvSpPr>
          <p:cNvPr id="3" name="Slide Number Placeholder 2">
            <a:extLst>
              <a:ext uri="{FF2B5EF4-FFF2-40B4-BE49-F238E27FC236}">
                <a16:creationId xmlns:a16="http://schemas.microsoft.com/office/drawing/2014/main" id="{31CFD4D3-59D3-B05E-C5AC-079CC6256A46}"/>
              </a:ext>
            </a:extLst>
          </p:cNvPr>
          <p:cNvSpPr>
            <a:spLocks noGrp="1"/>
          </p:cNvSpPr>
          <p:nvPr>
            <p:ph type="sldNum" sz="quarter" idx="10"/>
          </p:nvPr>
        </p:nvSpPr>
        <p:spPr/>
        <p:txBody>
          <a:bodyPr/>
          <a:lstStyle/>
          <a:p>
            <a:fld id="{B5156DEF-1DFE-4D55-BC15-2084274D68EC}" type="slidenum">
              <a:rPr lang="en-GB" smtClean="0"/>
              <a:pPr/>
              <a:t>251</a:t>
            </a:fld>
            <a:endParaRPr lang="en-GB"/>
          </a:p>
        </p:txBody>
      </p:sp>
      <p:graphicFrame>
        <p:nvGraphicFramePr>
          <p:cNvPr id="4" name="Chart 3">
            <a:extLst>
              <a:ext uri="{FF2B5EF4-FFF2-40B4-BE49-F238E27FC236}">
                <a16:creationId xmlns:a16="http://schemas.microsoft.com/office/drawing/2014/main" id="{6C18AFBB-1846-F804-A5FD-FE940AA43EF1}"/>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AD8BE90D-1E04-C8E8-5F9C-17749C25421E}"/>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959846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B4D3C-38D8-2DDE-2761-88C5D63F3D61}"/>
              </a:ext>
            </a:extLst>
          </p:cNvPr>
          <p:cNvSpPr>
            <a:spLocks noGrp="1"/>
          </p:cNvSpPr>
          <p:nvPr>
            <p:ph type="title"/>
          </p:nvPr>
        </p:nvSpPr>
        <p:spPr/>
        <p:txBody>
          <a:bodyPr/>
          <a:lstStyle/>
          <a:p>
            <a:r>
              <a:rPr lang="lv-LV" dirty="0"/>
              <a:t>Priekšstatu par sabiedrisko mediju saistība ar “Drošinātājs” klausīšanās biežumu (1. daļa)</a:t>
            </a:r>
            <a:endParaRPr lang="en-US" dirty="0"/>
          </a:p>
        </p:txBody>
      </p:sp>
      <p:sp>
        <p:nvSpPr>
          <p:cNvPr id="3" name="Slide Number Placeholder 2">
            <a:extLst>
              <a:ext uri="{FF2B5EF4-FFF2-40B4-BE49-F238E27FC236}">
                <a16:creationId xmlns:a16="http://schemas.microsoft.com/office/drawing/2014/main" id="{10D3BC3C-896D-D9E8-3271-94FF5344C42F}"/>
              </a:ext>
            </a:extLst>
          </p:cNvPr>
          <p:cNvSpPr>
            <a:spLocks noGrp="1"/>
          </p:cNvSpPr>
          <p:nvPr>
            <p:ph type="sldNum" sz="quarter" idx="10"/>
          </p:nvPr>
        </p:nvSpPr>
        <p:spPr/>
        <p:txBody>
          <a:bodyPr/>
          <a:lstStyle/>
          <a:p>
            <a:fld id="{B5156DEF-1DFE-4D55-BC15-2084274D68EC}" type="slidenum">
              <a:rPr lang="en-GB" smtClean="0"/>
              <a:pPr/>
              <a:t>252</a:t>
            </a:fld>
            <a:endParaRPr lang="en-GB"/>
          </a:p>
        </p:txBody>
      </p:sp>
      <p:graphicFrame>
        <p:nvGraphicFramePr>
          <p:cNvPr id="4" name="Chart 3">
            <a:extLst>
              <a:ext uri="{FF2B5EF4-FFF2-40B4-BE49-F238E27FC236}">
                <a16:creationId xmlns:a16="http://schemas.microsoft.com/office/drawing/2014/main" id="{057B005A-F15B-9F75-CE73-42359FF95D4F}"/>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79C62B5-161F-E584-C2BF-C367CAEFB976}"/>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2232158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BC07D-514B-B1F1-0008-FD16544CAFA1}"/>
              </a:ext>
            </a:extLst>
          </p:cNvPr>
          <p:cNvSpPr>
            <a:spLocks noGrp="1"/>
          </p:cNvSpPr>
          <p:nvPr>
            <p:ph type="title"/>
          </p:nvPr>
        </p:nvSpPr>
        <p:spPr/>
        <p:txBody>
          <a:bodyPr/>
          <a:lstStyle/>
          <a:p>
            <a:r>
              <a:rPr lang="lv-LV" dirty="0"/>
              <a:t>Priekšstatu par sabiedrisko mediju saistība ar “</a:t>
            </a:r>
            <a:r>
              <a:rPr lang="ru-RU" dirty="0"/>
              <a:t>Домская площадь” </a:t>
            </a:r>
            <a:r>
              <a:rPr lang="lv-LV" dirty="0"/>
              <a:t>klausīšanās biežumu (1. daļa)</a:t>
            </a:r>
            <a:endParaRPr lang="en-US" dirty="0"/>
          </a:p>
        </p:txBody>
      </p:sp>
      <p:sp>
        <p:nvSpPr>
          <p:cNvPr id="3" name="Slide Number Placeholder 2">
            <a:extLst>
              <a:ext uri="{FF2B5EF4-FFF2-40B4-BE49-F238E27FC236}">
                <a16:creationId xmlns:a16="http://schemas.microsoft.com/office/drawing/2014/main" id="{ADAD2230-0579-CBC7-BA85-EEA9DC941C90}"/>
              </a:ext>
            </a:extLst>
          </p:cNvPr>
          <p:cNvSpPr>
            <a:spLocks noGrp="1"/>
          </p:cNvSpPr>
          <p:nvPr>
            <p:ph type="sldNum" sz="quarter" idx="10"/>
          </p:nvPr>
        </p:nvSpPr>
        <p:spPr/>
        <p:txBody>
          <a:bodyPr/>
          <a:lstStyle/>
          <a:p>
            <a:fld id="{B5156DEF-1DFE-4D55-BC15-2084274D68EC}" type="slidenum">
              <a:rPr lang="en-GB" smtClean="0"/>
              <a:pPr/>
              <a:t>253</a:t>
            </a:fld>
            <a:endParaRPr lang="en-GB"/>
          </a:p>
        </p:txBody>
      </p:sp>
      <p:graphicFrame>
        <p:nvGraphicFramePr>
          <p:cNvPr id="4" name="Chart 3">
            <a:extLst>
              <a:ext uri="{FF2B5EF4-FFF2-40B4-BE49-F238E27FC236}">
                <a16:creationId xmlns:a16="http://schemas.microsoft.com/office/drawing/2014/main" id="{EB19A5D3-F7D0-2737-47B5-540BD422FA22}"/>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C4DE1BA1-D3DB-A9A4-56C5-1F9977FA54DD}"/>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594101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66F8-EFFA-9E8C-6987-D85FAE139117}"/>
              </a:ext>
            </a:extLst>
          </p:cNvPr>
          <p:cNvSpPr>
            <a:spLocks noGrp="1"/>
          </p:cNvSpPr>
          <p:nvPr>
            <p:ph type="title"/>
          </p:nvPr>
        </p:nvSpPr>
        <p:spPr/>
        <p:txBody>
          <a:bodyPr/>
          <a:lstStyle/>
          <a:p>
            <a:r>
              <a:rPr lang="lv-LV" dirty="0"/>
              <a:t>Priekšstatu par sabiedrisko mediju saistība ar “</a:t>
            </a:r>
            <a:r>
              <a:rPr lang="ru-RU" dirty="0"/>
              <a:t>Новости” </a:t>
            </a:r>
            <a:r>
              <a:rPr lang="lv-LV" dirty="0"/>
              <a:t>klausīšanās biežumu (1. daļa)</a:t>
            </a:r>
            <a:endParaRPr lang="en-US" dirty="0"/>
          </a:p>
        </p:txBody>
      </p:sp>
      <p:sp>
        <p:nvSpPr>
          <p:cNvPr id="3" name="Slide Number Placeholder 2">
            <a:extLst>
              <a:ext uri="{FF2B5EF4-FFF2-40B4-BE49-F238E27FC236}">
                <a16:creationId xmlns:a16="http://schemas.microsoft.com/office/drawing/2014/main" id="{6C8D09EC-FA65-9EF6-3BDD-68C0A6BB1E54}"/>
              </a:ext>
            </a:extLst>
          </p:cNvPr>
          <p:cNvSpPr>
            <a:spLocks noGrp="1"/>
          </p:cNvSpPr>
          <p:nvPr>
            <p:ph type="sldNum" sz="quarter" idx="10"/>
          </p:nvPr>
        </p:nvSpPr>
        <p:spPr/>
        <p:txBody>
          <a:bodyPr/>
          <a:lstStyle/>
          <a:p>
            <a:fld id="{B5156DEF-1DFE-4D55-BC15-2084274D68EC}" type="slidenum">
              <a:rPr lang="en-GB" smtClean="0"/>
              <a:pPr/>
              <a:t>254</a:t>
            </a:fld>
            <a:endParaRPr lang="en-GB"/>
          </a:p>
        </p:txBody>
      </p:sp>
      <p:graphicFrame>
        <p:nvGraphicFramePr>
          <p:cNvPr id="4" name="Chart 3">
            <a:extLst>
              <a:ext uri="{FF2B5EF4-FFF2-40B4-BE49-F238E27FC236}">
                <a16:creationId xmlns:a16="http://schemas.microsoft.com/office/drawing/2014/main" id="{F9924879-BF21-EB78-D590-7892A4732712}"/>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50FE0E75-C213-FA06-E630-B229E2664883}"/>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958519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59B2A-7C7B-95EC-4047-4A20FC5C67A9}"/>
              </a:ext>
            </a:extLst>
          </p:cNvPr>
          <p:cNvSpPr>
            <a:spLocks noGrp="1"/>
          </p:cNvSpPr>
          <p:nvPr>
            <p:ph type="title"/>
          </p:nvPr>
        </p:nvSpPr>
        <p:spPr/>
        <p:txBody>
          <a:bodyPr/>
          <a:lstStyle/>
          <a:p>
            <a:r>
              <a:rPr lang="lv-LV" dirty="0"/>
              <a:t>Priekšstatu par sabiedrisko mediju saistība ar “</a:t>
            </a:r>
            <a:r>
              <a:rPr lang="ru-RU" dirty="0"/>
              <a:t>Открытый разговор” </a:t>
            </a:r>
            <a:r>
              <a:rPr lang="lv-LV" dirty="0"/>
              <a:t>klausīšanās biežumu (1. daļa)</a:t>
            </a:r>
            <a:endParaRPr lang="en-US" dirty="0"/>
          </a:p>
        </p:txBody>
      </p:sp>
      <p:sp>
        <p:nvSpPr>
          <p:cNvPr id="3" name="Slide Number Placeholder 2">
            <a:extLst>
              <a:ext uri="{FF2B5EF4-FFF2-40B4-BE49-F238E27FC236}">
                <a16:creationId xmlns:a16="http://schemas.microsoft.com/office/drawing/2014/main" id="{F0AFCD0B-8E06-CB0F-0E08-102F1F890D92}"/>
              </a:ext>
            </a:extLst>
          </p:cNvPr>
          <p:cNvSpPr>
            <a:spLocks noGrp="1"/>
          </p:cNvSpPr>
          <p:nvPr>
            <p:ph type="sldNum" sz="quarter" idx="10"/>
          </p:nvPr>
        </p:nvSpPr>
        <p:spPr/>
        <p:txBody>
          <a:bodyPr/>
          <a:lstStyle/>
          <a:p>
            <a:fld id="{B5156DEF-1DFE-4D55-BC15-2084274D68EC}" type="slidenum">
              <a:rPr lang="en-GB" smtClean="0"/>
              <a:pPr/>
              <a:t>255</a:t>
            </a:fld>
            <a:endParaRPr lang="en-GB"/>
          </a:p>
        </p:txBody>
      </p:sp>
      <p:graphicFrame>
        <p:nvGraphicFramePr>
          <p:cNvPr id="4" name="Chart 3">
            <a:extLst>
              <a:ext uri="{FF2B5EF4-FFF2-40B4-BE49-F238E27FC236}">
                <a16:creationId xmlns:a16="http://schemas.microsoft.com/office/drawing/2014/main" id="{82A22354-4D9D-9088-B79B-C9F48540792C}"/>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6A50715D-0D75-16FF-EA8C-7295836620CC}"/>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572585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1C73A-5C35-C565-6DA4-8B8B770A6E8C}"/>
              </a:ext>
            </a:extLst>
          </p:cNvPr>
          <p:cNvSpPr>
            <a:spLocks noGrp="1"/>
          </p:cNvSpPr>
          <p:nvPr>
            <p:ph type="title"/>
          </p:nvPr>
        </p:nvSpPr>
        <p:spPr/>
        <p:txBody>
          <a:bodyPr/>
          <a:lstStyle/>
          <a:p>
            <a:r>
              <a:rPr lang="lv-LV" dirty="0"/>
              <a:t>Priekšstatu par sabiedrisko mediju saistība ar “</a:t>
            </a:r>
            <a:r>
              <a:rPr lang="ru-RU" dirty="0"/>
              <a:t>Подробности” </a:t>
            </a:r>
            <a:r>
              <a:rPr lang="lv-LV" dirty="0"/>
              <a:t>klausīšanās biežumu (1. daļa)</a:t>
            </a:r>
            <a:endParaRPr lang="en-US" dirty="0"/>
          </a:p>
        </p:txBody>
      </p:sp>
      <p:sp>
        <p:nvSpPr>
          <p:cNvPr id="3" name="Slide Number Placeholder 2">
            <a:extLst>
              <a:ext uri="{FF2B5EF4-FFF2-40B4-BE49-F238E27FC236}">
                <a16:creationId xmlns:a16="http://schemas.microsoft.com/office/drawing/2014/main" id="{13F38B97-FE29-CBE2-191C-F0AA019C3555}"/>
              </a:ext>
            </a:extLst>
          </p:cNvPr>
          <p:cNvSpPr>
            <a:spLocks noGrp="1"/>
          </p:cNvSpPr>
          <p:nvPr>
            <p:ph type="sldNum" sz="quarter" idx="10"/>
          </p:nvPr>
        </p:nvSpPr>
        <p:spPr/>
        <p:txBody>
          <a:bodyPr/>
          <a:lstStyle/>
          <a:p>
            <a:fld id="{B5156DEF-1DFE-4D55-BC15-2084274D68EC}" type="slidenum">
              <a:rPr lang="en-GB" smtClean="0"/>
              <a:pPr/>
              <a:t>256</a:t>
            </a:fld>
            <a:endParaRPr lang="en-GB"/>
          </a:p>
        </p:txBody>
      </p:sp>
      <p:graphicFrame>
        <p:nvGraphicFramePr>
          <p:cNvPr id="4" name="Chart 3">
            <a:extLst>
              <a:ext uri="{FF2B5EF4-FFF2-40B4-BE49-F238E27FC236}">
                <a16:creationId xmlns:a16="http://schemas.microsoft.com/office/drawing/2014/main" id="{8D1C3949-2BCE-3420-8BD2-82FD73B3BB0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1BBAC6D9-623D-12A0-F0C1-13B1BA2BF12F}"/>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077760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D569-13FD-9F34-C575-7D37E55DE9B4}"/>
              </a:ext>
            </a:extLst>
          </p:cNvPr>
          <p:cNvSpPr>
            <a:spLocks noGrp="1"/>
          </p:cNvSpPr>
          <p:nvPr>
            <p:ph type="title"/>
          </p:nvPr>
        </p:nvSpPr>
        <p:spPr/>
        <p:txBody>
          <a:bodyPr/>
          <a:lstStyle/>
          <a:p>
            <a:r>
              <a:rPr lang="lv-LV" dirty="0"/>
              <a:t>Priekšstatu par sabiedrisko mediju saistība ar LSM+ tēmas “</a:t>
            </a:r>
            <a:r>
              <a:rPr lang="ru-RU" dirty="0"/>
              <a:t>Домская площадь” </a:t>
            </a:r>
            <a:r>
              <a:rPr lang="lv-LV" dirty="0"/>
              <a:t>apmeklējuma biežumu (1. daļa)</a:t>
            </a:r>
            <a:endParaRPr lang="en-US" dirty="0"/>
          </a:p>
        </p:txBody>
      </p:sp>
      <p:sp>
        <p:nvSpPr>
          <p:cNvPr id="3" name="Slide Number Placeholder 2">
            <a:extLst>
              <a:ext uri="{FF2B5EF4-FFF2-40B4-BE49-F238E27FC236}">
                <a16:creationId xmlns:a16="http://schemas.microsoft.com/office/drawing/2014/main" id="{A2E14EFE-A77A-6B8F-64A8-24A28D9A638A}"/>
              </a:ext>
            </a:extLst>
          </p:cNvPr>
          <p:cNvSpPr>
            <a:spLocks noGrp="1"/>
          </p:cNvSpPr>
          <p:nvPr>
            <p:ph type="sldNum" sz="quarter" idx="10"/>
          </p:nvPr>
        </p:nvSpPr>
        <p:spPr/>
        <p:txBody>
          <a:bodyPr/>
          <a:lstStyle/>
          <a:p>
            <a:fld id="{B5156DEF-1DFE-4D55-BC15-2084274D68EC}" type="slidenum">
              <a:rPr lang="en-GB" smtClean="0"/>
              <a:pPr/>
              <a:t>257</a:t>
            </a:fld>
            <a:endParaRPr lang="en-GB"/>
          </a:p>
        </p:txBody>
      </p:sp>
      <p:graphicFrame>
        <p:nvGraphicFramePr>
          <p:cNvPr id="4" name="Chart 3">
            <a:extLst>
              <a:ext uri="{FF2B5EF4-FFF2-40B4-BE49-F238E27FC236}">
                <a16:creationId xmlns:a16="http://schemas.microsoft.com/office/drawing/2014/main" id="{0F3A43EE-233C-C340-B6EA-6ABAC1A6588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1BEC54B2-8CDC-5824-8711-B0DAD1C68DE4}"/>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604333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8F865-9BF9-DD46-97D5-4A2CFCFB5A96}"/>
              </a:ext>
            </a:extLst>
          </p:cNvPr>
          <p:cNvSpPr>
            <a:spLocks noGrp="1"/>
          </p:cNvSpPr>
          <p:nvPr>
            <p:ph type="title"/>
          </p:nvPr>
        </p:nvSpPr>
        <p:spPr/>
        <p:txBody>
          <a:bodyPr/>
          <a:lstStyle/>
          <a:p>
            <a:r>
              <a:rPr lang="lv-LV" dirty="0"/>
              <a:t>Priekšstatu par sabiedrisko mediju saistība ar LSM+ tēmas “</a:t>
            </a:r>
            <a:r>
              <a:rPr lang="ru-RU" dirty="0"/>
              <a:t>Сегодня вечером” </a:t>
            </a:r>
            <a:r>
              <a:rPr lang="lv-LV" dirty="0"/>
              <a:t>apmeklējuma biežumu (1. daļa)</a:t>
            </a:r>
            <a:endParaRPr lang="en-US" dirty="0"/>
          </a:p>
        </p:txBody>
      </p:sp>
      <p:sp>
        <p:nvSpPr>
          <p:cNvPr id="3" name="Slide Number Placeholder 2">
            <a:extLst>
              <a:ext uri="{FF2B5EF4-FFF2-40B4-BE49-F238E27FC236}">
                <a16:creationId xmlns:a16="http://schemas.microsoft.com/office/drawing/2014/main" id="{9448C2B4-F078-DB3F-050F-C169C1F89351}"/>
              </a:ext>
            </a:extLst>
          </p:cNvPr>
          <p:cNvSpPr>
            <a:spLocks noGrp="1"/>
          </p:cNvSpPr>
          <p:nvPr>
            <p:ph type="sldNum" sz="quarter" idx="10"/>
          </p:nvPr>
        </p:nvSpPr>
        <p:spPr/>
        <p:txBody>
          <a:bodyPr/>
          <a:lstStyle/>
          <a:p>
            <a:fld id="{B5156DEF-1DFE-4D55-BC15-2084274D68EC}" type="slidenum">
              <a:rPr lang="en-GB" smtClean="0"/>
              <a:pPr/>
              <a:t>258</a:t>
            </a:fld>
            <a:endParaRPr lang="en-GB"/>
          </a:p>
        </p:txBody>
      </p:sp>
      <p:graphicFrame>
        <p:nvGraphicFramePr>
          <p:cNvPr id="4" name="Chart 3">
            <a:extLst>
              <a:ext uri="{FF2B5EF4-FFF2-40B4-BE49-F238E27FC236}">
                <a16:creationId xmlns:a16="http://schemas.microsoft.com/office/drawing/2014/main" id="{66753118-14DC-7AEF-242E-D8AE7D38D687}"/>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5552A601-B585-30A9-BE25-D0ECD57DC951}"/>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551619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B2342-0302-3F35-2801-094F0C73E0AE}"/>
              </a:ext>
            </a:extLst>
          </p:cNvPr>
          <p:cNvSpPr>
            <a:spLocks noGrp="1"/>
          </p:cNvSpPr>
          <p:nvPr>
            <p:ph type="title"/>
          </p:nvPr>
        </p:nvSpPr>
        <p:spPr/>
        <p:txBody>
          <a:bodyPr/>
          <a:lstStyle/>
          <a:p>
            <a:r>
              <a:rPr lang="lv-LV" dirty="0"/>
              <a:t>Priekšstatu par sabiedrisko mediju saistība ar LSM+ tēmas “</a:t>
            </a:r>
            <a:r>
              <a:rPr lang="ru-RU" dirty="0"/>
              <a:t>Открытый разговор” </a:t>
            </a:r>
            <a:r>
              <a:rPr lang="lv-LV" dirty="0"/>
              <a:t>apmeklējuma biežumu (1. daļa)</a:t>
            </a:r>
            <a:endParaRPr lang="en-US" dirty="0"/>
          </a:p>
        </p:txBody>
      </p:sp>
      <p:sp>
        <p:nvSpPr>
          <p:cNvPr id="3" name="Slide Number Placeholder 2">
            <a:extLst>
              <a:ext uri="{FF2B5EF4-FFF2-40B4-BE49-F238E27FC236}">
                <a16:creationId xmlns:a16="http://schemas.microsoft.com/office/drawing/2014/main" id="{AA553479-AA37-FF6D-71E9-1B47BEFF9543}"/>
              </a:ext>
            </a:extLst>
          </p:cNvPr>
          <p:cNvSpPr>
            <a:spLocks noGrp="1"/>
          </p:cNvSpPr>
          <p:nvPr>
            <p:ph type="sldNum" sz="quarter" idx="10"/>
          </p:nvPr>
        </p:nvSpPr>
        <p:spPr/>
        <p:txBody>
          <a:bodyPr/>
          <a:lstStyle/>
          <a:p>
            <a:fld id="{B5156DEF-1DFE-4D55-BC15-2084274D68EC}" type="slidenum">
              <a:rPr lang="en-GB" smtClean="0"/>
              <a:pPr/>
              <a:t>259</a:t>
            </a:fld>
            <a:endParaRPr lang="en-GB"/>
          </a:p>
        </p:txBody>
      </p:sp>
      <p:graphicFrame>
        <p:nvGraphicFramePr>
          <p:cNvPr id="4" name="Chart 3">
            <a:extLst>
              <a:ext uri="{FF2B5EF4-FFF2-40B4-BE49-F238E27FC236}">
                <a16:creationId xmlns:a16="http://schemas.microsoft.com/office/drawing/2014/main" id="{E4DDA004-A608-1499-916D-C9DDFB29DF45}"/>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49F0A024-5636-56EC-D031-AE7B27256E9F}"/>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20700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95417-FF6A-D21E-4533-21F4830E43C3}"/>
              </a:ext>
            </a:extLst>
          </p:cNvPr>
          <p:cNvSpPr>
            <a:spLocks noGrp="1"/>
          </p:cNvSpPr>
          <p:nvPr>
            <p:ph type="title"/>
          </p:nvPr>
        </p:nvSpPr>
        <p:spPr/>
        <p:txBody>
          <a:bodyPr/>
          <a:lstStyle/>
          <a:p>
            <a:r>
              <a:rPr lang="en-US"/>
              <a:t>Sabiedriskā medija nepieciešamības izpratne</a:t>
            </a:r>
          </a:p>
        </p:txBody>
      </p:sp>
      <p:sp>
        <p:nvSpPr>
          <p:cNvPr id="3" name="Slide Number Placeholder 2">
            <a:extLst>
              <a:ext uri="{FF2B5EF4-FFF2-40B4-BE49-F238E27FC236}">
                <a16:creationId xmlns:a16="http://schemas.microsoft.com/office/drawing/2014/main" id="{D4B5E378-3592-F7D1-313A-2D75671EAC10}"/>
              </a:ext>
            </a:extLst>
          </p:cNvPr>
          <p:cNvSpPr>
            <a:spLocks noGrp="1"/>
          </p:cNvSpPr>
          <p:nvPr>
            <p:ph type="sldNum" sz="quarter" idx="10"/>
          </p:nvPr>
        </p:nvSpPr>
        <p:spPr/>
        <p:txBody>
          <a:bodyPr/>
          <a:lstStyle/>
          <a:p>
            <a:fld id="{B5156DEF-1DFE-4D55-BC15-2084274D68EC}" type="slidenum">
              <a:rPr lang="en-GB" smtClean="0"/>
              <a:pPr/>
              <a:t>26</a:t>
            </a:fld>
            <a:endParaRPr lang="en-GB"/>
          </a:p>
        </p:txBody>
      </p:sp>
      <p:sp>
        <p:nvSpPr>
          <p:cNvPr id="4" name="TextBox 3">
            <a:extLst>
              <a:ext uri="{FF2B5EF4-FFF2-40B4-BE49-F238E27FC236}">
                <a16:creationId xmlns:a16="http://schemas.microsoft.com/office/drawing/2014/main" id="{BA96C1F6-6F33-A603-C4F9-EDB5C4A108DA}"/>
              </a:ext>
            </a:extLst>
          </p:cNvPr>
          <p:cNvSpPr txBox="1"/>
          <p:nvPr/>
        </p:nvSpPr>
        <p:spPr>
          <a:xfrm>
            <a:off x="666001" y="1026002"/>
            <a:ext cx="7620000" cy="276999"/>
          </a:xfrm>
          <a:prstGeom prst="rect">
            <a:avLst/>
          </a:prstGeom>
          <a:noFill/>
        </p:spPr>
        <p:txBody>
          <a:bodyPr vert="horz" rtlCol="0" anchor="t">
            <a:spAutoFit/>
          </a:bodyPr>
          <a:lstStyle/>
          <a:p>
            <a:r>
              <a:rPr lang="en-US" sz="1200" dirty="0" err="1">
                <a:solidFill>
                  <a:srgbClr val="808080"/>
                </a:solidFill>
              </a:rPr>
              <a:t>Kāpēc</a:t>
            </a:r>
            <a:r>
              <a:rPr lang="en-US" sz="1200" dirty="0">
                <a:solidFill>
                  <a:srgbClr val="808080"/>
                </a:solidFill>
              </a:rPr>
              <a:t> </a:t>
            </a:r>
            <a:r>
              <a:rPr lang="en-US" sz="1200" dirty="0" err="1">
                <a:solidFill>
                  <a:srgbClr val="808080"/>
                </a:solidFill>
              </a:rPr>
              <a:t>sabiedrībai</a:t>
            </a:r>
            <a:r>
              <a:rPr lang="en-US" sz="1200" dirty="0">
                <a:solidFill>
                  <a:srgbClr val="808080"/>
                </a:solidFill>
              </a:rPr>
              <a:t> </a:t>
            </a:r>
            <a:r>
              <a:rPr lang="en-US" sz="1200" dirty="0" err="1">
                <a:solidFill>
                  <a:srgbClr val="808080"/>
                </a:solidFill>
              </a:rPr>
              <a:t>būtu</a:t>
            </a:r>
            <a:r>
              <a:rPr lang="en-US" sz="1200" dirty="0">
                <a:solidFill>
                  <a:srgbClr val="808080"/>
                </a:solidFill>
              </a:rPr>
              <a:t> </a:t>
            </a:r>
            <a:r>
              <a:rPr lang="en-US" sz="1200" dirty="0" err="1">
                <a:solidFill>
                  <a:srgbClr val="808080"/>
                </a:solidFill>
              </a:rPr>
              <a:t>vajadzīgs</a:t>
            </a:r>
            <a:r>
              <a:rPr lang="en-US" sz="1200" dirty="0">
                <a:solidFill>
                  <a:srgbClr val="808080"/>
                </a:solidFill>
              </a:rPr>
              <a:t> </a:t>
            </a:r>
            <a:r>
              <a:rPr lang="en-US" sz="1200" dirty="0" err="1">
                <a:solidFill>
                  <a:srgbClr val="808080"/>
                </a:solidFill>
              </a:rPr>
              <a:t>sabiedriskais</a:t>
            </a:r>
            <a:r>
              <a:rPr lang="en-US" sz="1200" dirty="0">
                <a:solidFill>
                  <a:srgbClr val="808080"/>
                </a:solidFill>
              </a:rPr>
              <a:t> </a:t>
            </a:r>
            <a:r>
              <a:rPr lang="en-US" sz="1200" dirty="0" err="1">
                <a:solidFill>
                  <a:srgbClr val="808080"/>
                </a:solidFill>
              </a:rPr>
              <a:t>medijs</a:t>
            </a:r>
            <a:r>
              <a:rPr lang="en-US" sz="1200" dirty="0">
                <a:solidFill>
                  <a:srgbClr val="808080"/>
                </a:solidFill>
              </a:rPr>
              <a:t>?</a:t>
            </a:r>
          </a:p>
        </p:txBody>
      </p:sp>
      <p:graphicFrame>
        <p:nvGraphicFramePr>
          <p:cNvPr id="5" name="Chart 4">
            <a:extLst>
              <a:ext uri="{FF2B5EF4-FFF2-40B4-BE49-F238E27FC236}">
                <a16:creationId xmlns:a16="http://schemas.microsoft.com/office/drawing/2014/main" id="{7A46B16B-4A17-AC46-86EE-8636E35ADA45}"/>
              </a:ext>
            </a:extLst>
          </p:cNvPr>
          <p:cNvGraphicFramePr/>
          <p:nvPr>
            <p:extLst>
              <p:ext uri="{D42A27DB-BD31-4B8C-83A1-F6EECF244321}">
                <p14:modId xmlns:p14="http://schemas.microsoft.com/office/powerpoint/2010/main" val="4129427193"/>
              </p:ext>
            </p:extLst>
          </p:nvPr>
        </p:nvGraphicFramePr>
        <p:xfrm>
          <a:off x="515937" y="1427584"/>
          <a:ext cx="7374642" cy="491241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E5CEA5F-3186-C556-537E-7DF0CBF7A35A}"/>
              </a:ext>
            </a:extLst>
          </p:cNvPr>
          <p:cNvSpPr txBox="1"/>
          <p:nvPr/>
        </p:nvSpPr>
        <p:spPr>
          <a:xfrm>
            <a:off x="8130743" y="1298476"/>
            <a:ext cx="3538404" cy="4770537"/>
          </a:xfrm>
          <a:prstGeom prst="rect">
            <a:avLst/>
          </a:prstGeom>
          <a:noFill/>
        </p:spPr>
        <p:txBody>
          <a:bodyPr wrap="square" rtlCol="0">
            <a:spAutoFit/>
          </a:bodyPr>
          <a:lstStyle/>
          <a:p>
            <a:r>
              <a:rPr lang="lv-LV" sz="1600" dirty="0"/>
              <a:t>Visbiežāk minētais iemesls sabiedriskā medija nepieciešamībai – informatīvais: lai būtu uzticams, no valdības un bagāto cilvēku ietekmes neatkarīgs informācijas avots (47 %). Tālāk seko izglītojošie motīvi – lai cilvēki vairāk zinātu un labāk saprastu (40 %), kā arī prastu atšķirt patiesu informāciju no maldiem (38 %). Identitātes un līdzdalības iemesli ir vidēji bieži minēti: justos piederīgi un būtu vienoti (27 %), sabiedrība varētu ietekmēt valstī notiekošo (25 %), cilvēki iesaistītos sabiedriskajā dzīvē (26 %). </a:t>
            </a:r>
          </a:p>
          <a:p>
            <a:r>
              <a:rPr lang="lv-LV" sz="1600" dirty="0"/>
              <a:t>Valodas un kultūras saglabāšana un labāku lēmumu pieņemšana – min 24 %. Drošība (19 %) un sociālā pārstāvība (18 %) tiek pieminētas vēl retāk. Izklaide (10 %) un “Cita atbilde” (4 %) ir visretāk minētie iemesli.</a:t>
            </a:r>
          </a:p>
        </p:txBody>
      </p:sp>
    </p:spTree>
    <p:extLst>
      <p:ext uri="{BB962C8B-B14F-4D97-AF65-F5344CB8AC3E}">
        <p14:creationId xmlns:p14="http://schemas.microsoft.com/office/powerpoint/2010/main" val="261100014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C8168-0597-AB19-2B43-F89D168F6938}"/>
              </a:ext>
            </a:extLst>
          </p:cNvPr>
          <p:cNvSpPr>
            <a:spLocks noGrp="1"/>
          </p:cNvSpPr>
          <p:nvPr>
            <p:ph type="title"/>
          </p:nvPr>
        </p:nvSpPr>
        <p:spPr/>
        <p:txBody>
          <a:bodyPr/>
          <a:lstStyle/>
          <a:p>
            <a:r>
              <a:rPr lang="lv-LV" dirty="0"/>
              <a:t>Priekšstatu par sabiedrisko mediju saistība ar LSM+ tēmas “</a:t>
            </a:r>
            <a:r>
              <a:rPr lang="ru-RU" dirty="0"/>
              <a:t>Подробности” </a:t>
            </a:r>
            <a:r>
              <a:rPr lang="lv-LV" dirty="0"/>
              <a:t>apmeklējuma biežumu (1. daļa)</a:t>
            </a:r>
            <a:endParaRPr lang="en-US" dirty="0"/>
          </a:p>
        </p:txBody>
      </p:sp>
      <p:sp>
        <p:nvSpPr>
          <p:cNvPr id="3" name="Slide Number Placeholder 2">
            <a:extLst>
              <a:ext uri="{FF2B5EF4-FFF2-40B4-BE49-F238E27FC236}">
                <a16:creationId xmlns:a16="http://schemas.microsoft.com/office/drawing/2014/main" id="{A4C97733-2100-05D8-A196-3FE402DF3884}"/>
              </a:ext>
            </a:extLst>
          </p:cNvPr>
          <p:cNvSpPr>
            <a:spLocks noGrp="1"/>
          </p:cNvSpPr>
          <p:nvPr>
            <p:ph type="sldNum" sz="quarter" idx="10"/>
          </p:nvPr>
        </p:nvSpPr>
        <p:spPr/>
        <p:txBody>
          <a:bodyPr/>
          <a:lstStyle/>
          <a:p>
            <a:fld id="{B5156DEF-1DFE-4D55-BC15-2084274D68EC}" type="slidenum">
              <a:rPr lang="en-GB" smtClean="0"/>
              <a:pPr/>
              <a:t>260</a:t>
            </a:fld>
            <a:endParaRPr lang="en-GB"/>
          </a:p>
        </p:txBody>
      </p:sp>
      <p:graphicFrame>
        <p:nvGraphicFramePr>
          <p:cNvPr id="4" name="Chart 3">
            <a:extLst>
              <a:ext uri="{FF2B5EF4-FFF2-40B4-BE49-F238E27FC236}">
                <a16:creationId xmlns:a16="http://schemas.microsoft.com/office/drawing/2014/main" id="{D4ECFA56-9A12-C5EC-E916-B79573FD6B86}"/>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3D0200F4-006E-D5FB-A71F-6508C5083962}"/>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032919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480B7-34C0-079D-97B9-8E38DD0B356A}"/>
              </a:ext>
            </a:extLst>
          </p:cNvPr>
          <p:cNvSpPr>
            <a:spLocks noGrp="1"/>
          </p:cNvSpPr>
          <p:nvPr>
            <p:ph type="title"/>
          </p:nvPr>
        </p:nvSpPr>
        <p:spPr/>
        <p:txBody>
          <a:bodyPr/>
          <a:lstStyle/>
          <a:p>
            <a:r>
              <a:rPr lang="lv-LV" dirty="0"/>
              <a:t>Priekšstatu par sabiedrisko mediju saistība ar LSM+ tēmas “</a:t>
            </a:r>
            <a:r>
              <a:rPr lang="ru-RU" dirty="0"/>
              <a:t>Новый день” </a:t>
            </a:r>
            <a:r>
              <a:rPr lang="lv-LV" dirty="0"/>
              <a:t>apmeklējuma biežumu (1. daļa)</a:t>
            </a:r>
            <a:endParaRPr lang="en-US" dirty="0"/>
          </a:p>
        </p:txBody>
      </p:sp>
      <p:sp>
        <p:nvSpPr>
          <p:cNvPr id="3" name="Slide Number Placeholder 2">
            <a:extLst>
              <a:ext uri="{FF2B5EF4-FFF2-40B4-BE49-F238E27FC236}">
                <a16:creationId xmlns:a16="http://schemas.microsoft.com/office/drawing/2014/main" id="{C3AE5B66-F460-8299-55C9-2FC8E4DC160E}"/>
              </a:ext>
            </a:extLst>
          </p:cNvPr>
          <p:cNvSpPr>
            <a:spLocks noGrp="1"/>
          </p:cNvSpPr>
          <p:nvPr>
            <p:ph type="sldNum" sz="quarter" idx="10"/>
          </p:nvPr>
        </p:nvSpPr>
        <p:spPr/>
        <p:txBody>
          <a:bodyPr/>
          <a:lstStyle/>
          <a:p>
            <a:fld id="{B5156DEF-1DFE-4D55-BC15-2084274D68EC}" type="slidenum">
              <a:rPr lang="en-GB" smtClean="0"/>
              <a:pPr/>
              <a:t>261</a:t>
            </a:fld>
            <a:endParaRPr lang="en-GB"/>
          </a:p>
        </p:txBody>
      </p:sp>
      <p:graphicFrame>
        <p:nvGraphicFramePr>
          <p:cNvPr id="4" name="Chart 3">
            <a:extLst>
              <a:ext uri="{FF2B5EF4-FFF2-40B4-BE49-F238E27FC236}">
                <a16:creationId xmlns:a16="http://schemas.microsoft.com/office/drawing/2014/main" id="{05FE4C61-CDB0-C331-5A65-5E191C58A79F}"/>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93BA2F1-C4ED-491A-E068-F2F9D7C72BF9}"/>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769260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3226-50FA-7001-DDD7-31A660B93875}"/>
              </a:ext>
            </a:extLst>
          </p:cNvPr>
          <p:cNvSpPr>
            <a:spLocks noGrp="1"/>
          </p:cNvSpPr>
          <p:nvPr>
            <p:ph type="title"/>
          </p:nvPr>
        </p:nvSpPr>
        <p:spPr/>
        <p:txBody>
          <a:bodyPr/>
          <a:lstStyle/>
          <a:p>
            <a:r>
              <a:rPr lang="lv-LV" dirty="0"/>
              <a:t>Priekšstatu par sabiedrisko mediju saistība ar LSM+ tēmas “</a:t>
            </a:r>
            <a:r>
              <a:rPr lang="ru-RU" dirty="0"/>
              <a:t>Кейс” </a:t>
            </a:r>
            <a:r>
              <a:rPr lang="lv-LV" dirty="0"/>
              <a:t>apmeklējuma biežumu (1. daļa)</a:t>
            </a:r>
            <a:endParaRPr lang="en-US" dirty="0"/>
          </a:p>
        </p:txBody>
      </p:sp>
      <p:sp>
        <p:nvSpPr>
          <p:cNvPr id="3" name="Slide Number Placeholder 2">
            <a:extLst>
              <a:ext uri="{FF2B5EF4-FFF2-40B4-BE49-F238E27FC236}">
                <a16:creationId xmlns:a16="http://schemas.microsoft.com/office/drawing/2014/main" id="{932A9BED-267C-4069-8021-5BC9FAAB8076}"/>
              </a:ext>
            </a:extLst>
          </p:cNvPr>
          <p:cNvSpPr>
            <a:spLocks noGrp="1"/>
          </p:cNvSpPr>
          <p:nvPr>
            <p:ph type="sldNum" sz="quarter" idx="10"/>
          </p:nvPr>
        </p:nvSpPr>
        <p:spPr/>
        <p:txBody>
          <a:bodyPr/>
          <a:lstStyle/>
          <a:p>
            <a:fld id="{B5156DEF-1DFE-4D55-BC15-2084274D68EC}" type="slidenum">
              <a:rPr lang="en-GB" smtClean="0"/>
              <a:pPr/>
              <a:t>262</a:t>
            </a:fld>
            <a:endParaRPr lang="en-GB"/>
          </a:p>
        </p:txBody>
      </p:sp>
      <p:graphicFrame>
        <p:nvGraphicFramePr>
          <p:cNvPr id="4" name="Chart 3">
            <a:extLst>
              <a:ext uri="{FF2B5EF4-FFF2-40B4-BE49-F238E27FC236}">
                <a16:creationId xmlns:a16="http://schemas.microsoft.com/office/drawing/2014/main" id="{CFB592B4-E06E-9DAC-7686-CB9BCBB693B6}"/>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61F843BC-92BA-4C7B-A1B3-EC28590275D4}"/>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343501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D0EFF-1795-33B8-D26E-85F650D9521B}"/>
            </a:ext>
          </a:extLst>
        </p:cNvPr>
        <p:cNvGrpSpPr/>
        <p:nvPr/>
      </p:nvGrpSpPr>
      <p:grpSpPr>
        <a:xfrm>
          <a:off x="0" y="0"/>
          <a:ext cx="0" cy="0"/>
          <a:chOff x="0" y="0"/>
          <a:chExt cx="0" cy="0"/>
        </a:xfrm>
      </p:grpSpPr>
      <p:pic>
        <p:nvPicPr>
          <p:cNvPr id="8" name="Picture Placeholder 7" descr="Aperture with solid fill">
            <a:extLst>
              <a:ext uri="{FF2B5EF4-FFF2-40B4-BE49-F238E27FC236}">
                <a16:creationId xmlns:a16="http://schemas.microsoft.com/office/drawing/2014/main" id="{62A0922C-8143-734A-CB23-B581E7594A73}"/>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t="3915" b="3915"/>
          <a:stretch>
            <a:fillRect/>
          </a:stretch>
        </p:blipFill>
        <p:spPr>
          <a:solidFill>
            <a:srgbClr val="EC5504"/>
          </a:solidFill>
        </p:spPr>
      </p:pic>
      <p:sp>
        <p:nvSpPr>
          <p:cNvPr id="4" name="Title 3">
            <a:extLst>
              <a:ext uri="{FF2B5EF4-FFF2-40B4-BE49-F238E27FC236}">
                <a16:creationId xmlns:a16="http://schemas.microsoft.com/office/drawing/2014/main" id="{3E405253-34DE-46AD-55A4-BAF03B432A94}"/>
              </a:ext>
            </a:extLst>
          </p:cNvPr>
          <p:cNvSpPr>
            <a:spLocks noGrp="1"/>
          </p:cNvSpPr>
          <p:nvPr>
            <p:ph type="title"/>
          </p:nvPr>
        </p:nvSpPr>
        <p:spPr>
          <a:xfrm>
            <a:off x="7574279" y="370364"/>
            <a:ext cx="4101783" cy="2706468"/>
          </a:xfrm>
        </p:spPr>
        <p:txBody>
          <a:bodyPr>
            <a:normAutofit/>
          </a:bodyPr>
          <a:lstStyle/>
          <a:p>
            <a:r>
              <a:rPr lang="lv-LV" noProof="0" dirty="0"/>
              <a:t>Otrās daļas stereotipu par sabiedrisko mediju analīze</a:t>
            </a:r>
          </a:p>
        </p:txBody>
      </p:sp>
      <p:sp>
        <p:nvSpPr>
          <p:cNvPr id="5" name="Content Placeholder 4">
            <a:extLst>
              <a:ext uri="{FF2B5EF4-FFF2-40B4-BE49-F238E27FC236}">
                <a16:creationId xmlns:a16="http://schemas.microsoft.com/office/drawing/2014/main" id="{409A0EB0-0E04-E794-F64B-9305DF7B96C9}"/>
              </a:ext>
            </a:extLst>
          </p:cNvPr>
          <p:cNvSpPr>
            <a:spLocks noGrp="1"/>
          </p:cNvSpPr>
          <p:nvPr>
            <p:ph idx="1"/>
          </p:nvPr>
        </p:nvSpPr>
        <p:spPr>
          <a:xfrm>
            <a:off x="7574279" y="3428999"/>
            <a:ext cx="4101783" cy="2568575"/>
          </a:xfrm>
        </p:spPr>
        <p:txBody>
          <a:bodyPr/>
          <a:lstStyle/>
          <a:p>
            <a:r>
              <a:rPr lang="lv-LV" dirty="0"/>
              <a:t>Ar sabiedrisko mediju platformu patēriņu</a:t>
            </a:r>
          </a:p>
          <a:p>
            <a:r>
              <a:rPr lang="lv-LV" dirty="0"/>
              <a:t>Ar konkrētu sabiedriskā medija satura vienību patēriņu</a:t>
            </a:r>
            <a:endParaRPr lang="en-US" dirty="0"/>
          </a:p>
        </p:txBody>
      </p:sp>
    </p:spTree>
    <p:extLst>
      <p:ext uri="{BB962C8B-B14F-4D97-AF65-F5344CB8AC3E}">
        <p14:creationId xmlns:p14="http://schemas.microsoft.com/office/powerpoint/2010/main" val="3655820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CAF2C-DB23-2B59-BED3-DB220119C3DC}"/>
              </a:ext>
            </a:extLst>
          </p:cNvPr>
          <p:cNvSpPr>
            <a:spLocks noGrp="1"/>
          </p:cNvSpPr>
          <p:nvPr>
            <p:ph type="title"/>
          </p:nvPr>
        </p:nvSpPr>
        <p:spPr/>
        <p:txBody>
          <a:bodyPr/>
          <a:lstStyle/>
          <a:p>
            <a:r>
              <a:rPr lang="lv-LV"/>
              <a:t>Priekšstatu par sabiedrisko mediju saistība ar LTV1 skatīšanās biežumu (2. daļa)</a:t>
            </a:r>
            <a:endParaRPr lang="en-US"/>
          </a:p>
        </p:txBody>
      </p:sp>
      <p:sp>
        <p:nvSpPr>
          <p:cNvPr id="3" name="Slide Number Placeholder 2">
            <a:extLst>
              <a:ext uri="{FF2B5EF4-FFF2-40B4-BE49-F238E27FC236}">
                <a16:creationId xmlns:a16="http://schemas.microsoft.com/office/drawing/2014/main" id="{AD566800-6B9D-5134-279A-CD5BB5AAD984}"/>
              </a:ext>
            </a:extLst>
          </p:cNvPr>
          <p:cNvSpPr>
            <a:spLocks noGrp="1"/>
          </p:cNvSpPr>
          <p:nvPr>
            <p:ph type="sldNum" sz="quarter" idx="10"/>
          </p:nvPr>
        </p:nvSpPr>
        <p:spPr/>
        <p:txBody>
          <a:bodyPr/>
          <a:lstStyle/>
          <a:p>
            <a:fld id="{B5156DEF-1DFE-4D55-BC15-2084274D68EC}" type="slidenum">
              <a:rPr lang="en-GB" smtClean="0"/>
              <a:pPr/>
              <a:t>264</a:t>
            </a:fld>
            <a:endParaRPr lang="en-GB"/>
          </a:p>
        </p:txBody>
      </p:sp>
      <p:graphicFrame>
        <p:nvGraphicFramePr>
          <p:cNvPr id="4" name="Chart 3">
            <a:extLst>
              <a:ext uri="{FF2B5EF4-FFF2-40B4-BE49-F238E27FC236}">
                <a16:creationId xmlns:a16="http://schemas.microsoft.com/office/drawing/2014/main" id="{BFD601BC-BAE4-6D43-B372-E5C85427A994}"/>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E45D575C-451E-7C0C-DF02-7E4010EC70F6}"/>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086904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27BE4-A046-1666-5ED9-3E8E3B4402E1}"/>
              </a:ext>
            </a:extLst>
          </p:cNvPr>
          <p:cNvSpPr>
            <a:spLocks noGrp="1"/>
          </p:cNvSpPr>
          <p:nvPr>
            <p:ph type="title"/>
          </p:nvPr>
        </p:nvSpPr>
        <p:spPr/>
        <p:txBody>
          <a:bodyPr/>
          <a:lstStyle/>
          <a:p>
            <a:r>
              <a:rPr lang="lv-LV"/>
              <a:t>Priekšstatu par sabiedrisko mediju saistība ar LTV7 skatīšanās biežumu (2. daļa)</a:t>
            </a:r>
            <a:endParaRPr lang="en-US"/>
          </a:p>
        </p:txBody>
      </p:sp>
      <p:sp>
        <p:nvSpPr>
          <p:cNvPr id="3" name="Slide Number Placeholder 2">
            <a:extLst>
              <a:ext uri="{FF2B5EF4-FFF2-40B4-BE49-F238E27FC236}">
                <a16:creationId xmlns:a16="http://schemas.microsoft.com/office/drawing/2014/main" id="{522A24DD-C167-B659-A57F-85B207F987C5}"/>
              </a:ext>
            </a:extLst>
          </p:cNvPr>
          <p:cNvSpPr>
            <a:spLocks noGrp="1"/>
          </p:cNvSpPr>
          <p:nvPr>
            <p:ph type="sldNum" sz="quarter" idx="10"/>
          </p:nvPr>
        </p:nvSpPr>
        <p:spPr/>
        <p:txBody>
          <a:bodyPr/>
          <a:lstStyle/>
          <a:p>
            <a:fld id="{B5156DEF-1DFE-4D55-BC15-2084274D68EC}" type="slidenum">
              <a:rPr lang="en-GB" smtClean="0"/>
              <a:pPr/>
              <a:t>265</a:t>
            </a:fld>
            <a:endParaRPr lang="en-GB"/>
          </a:p>
        </p:txBody>
      </p:sp>
      <p:graphicFrame>
        <p:nvGraphicFramePr>
          <p:cNvPr id="4" name="Chart 3">
            <a:extLst>
              <a:ext uri="{FF2B5EF4-FFF2-40B4-BE49-F238E27FC236}">
                <a16:creationId xmlns:a16="http://schemas.microsoft.com/office/drawing/2014/main" id="{48E6B700-D0C0-CCBF-F068-EE401945CD1D}"/>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C1C5482-3100-82B6-E173-DC22CCABD9F9}"/>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397437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023C-F4A7-BD51-FD0B-FD07A3A9DC5C}"/>
              </a:ext>
            </a:extLst>
          </p:cNvPr>
          <p:cNvSpPr>
            <a:spLocks noGrp="1"/>
          </p:cNvSpPr>
          <p:nvPr>
            <p:ph type="title"/>
          </p:nvPr>
        </p:nvSpPr>
        <p:spPr/>
        <p:txBody>
          <a:bodyPr/>
          <a:lstStyle/>
          <a:p>
            <a:r>
              <a:rPr lang="lv-LV"/>
              <a:t>Priekšstatu par sabiedrisko mediju saistība ar LR1 klausīšanās biežumu (2. daļa)</a:t>
            </a:r>
            <a:endParaRPr lang="en-US"/>
          </a:p>
        </p:txBody>
      </p:sp>
      <p:sp>
        <p:nvSpPr>
          <p:cNvPr id="3" name="Slide Number Placeholder 2">
            <a:extLst>
              <a:ext uri="{FF2B5EF4-FFF2-40B4-BE49-F238E27FC236}">
                <a16:creationId xmlns:a16="http://schemas.microsoft.com/office/drawing/2014/main" id="{E32D23C0-EB06-12E8-C5E3-6751F4B79800}"/>
              </a:ext>
            </a:extLst>
          </p:cNvPr>
          <p:cNvSpPr>
            <a:spLocks noGrp="1"/>
          </p:cNvSpPr>
          <p:nvPr>
            <p:ph type="sldNum" sz="quarter" idx="10"/>
          </p:nvPr>
        </p:nvSpPr>
        <p:spPr/>
        <p:txBody>
          <a:bodyPr/>
          <a:lstStyle/>
          <a:p>
            <a:fld id="{B5156DEF-1DFE-4D55-BC15-2084274D68EC}" type="slidenum">
              <a:rPr lang="en-GB" smtClean="0"/>
              <a:pPr/>
              <a:t>266</a:t>
            </a:fld>
            <a:endParaRPr lang="en-GB"/>
          </a:p>
        </p:txBody>
      </p:sp>
      <p:graphicFrame>
        <p:nvGraphicFramePr>
          <p:cNvPr id="4" name="Chart 3">
            <a:extLst>
              <a:ext uri="{FF2B5EF4-FFF2-40B4-BE49-F238E27FC236}">
                <a16:creationId xmlns:a16="http://schemas.microsoft.com/office/drawing/2014/main" id="{BFF13578-3D5A-282C-59D3-BE256EA8954C}"/>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EC68915-6A70-D273-7635-BB075EA94270}"/>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576918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1A97-5D29-7B28-A489-2642D1A865E2}"/>
              </a:ext>
            </a:extLst>
          </p:cNvPr>
          <p:cNvSpPr>
            <a:spLocks noGrp="1"/>
          </p:cNvSpPr>
          <p:nvPr>
            <p:ph type="title"/>
          </p:nvPr>
        </p:nvSpPr>
        <p:spPr/>
        <p:txBody>
          <a:bodyPr/>
          <a:lstStyle/>
          <a:p>
            <a:r>
              <a:rPr lang="lv-LV"/>
              <a:t>Priekšstatu par sabiedrisko mediju saistība ar LR2 klausīšanās biežumu (2. daļa)</a:t>
            </a:r>
            <a:endParaRPr lang="en-US"/>
          </a:p>
        </p:txBody>
      </p:sp>
      <p:sp>
        <p:nvSpPr>
          <p:cNvPr id="3" name="Slide Number Placeholder 2">
            <a:extLst>
              <a:ext uri="{FF2B5EF4-FFF2-40B4-BE49-F238E27FC236}">
                <a16:creationId xmlns:a16="http://schemas.microsoft.com/office/drawing/2014/main" id="{E25C87BA-A133-555F-737F-86315ACD7E99}"/>
              </a:ext>
            </a:extLst>
          </p:cNvPr>
          <p:cNvSpPr>
            <a:spLocks noGrp="1"/>
          </p:cNvSpPr>
          <p:nvPr>
            <p:ph type="sldNum" sz="quarter" idx="10"/>
          </p:nvPr>
        </p:nvSpPr>
        <p:spPr/>
        <p:txBody>
          <a:bodyPr/>
          <a:lstStyle/>
          <a:p>
            <a:fld id="{B5156DEF-1DFE-4D55-BC15-2084274D68EC}" type="slidenum">
              <a:rPr lang="en-GB" smtClean="0"/>
              <a:pPr/>
              <a:t>267</a:t>
            </a:fld>
            <a:endParaRPr lang="en-GB"/>
          </a:p>
        </p:txBody>
      </p:sp>
      <p:graphicFrame>
        <p:nvGraphicFramePr>
          <p:cNvPr id="4" name="Chart 3">
            <a:extLst>
              <a:ext uri="{FF2B5EF4-FFF2-40B4-BE49-F238E27FC236}">
                <a16:creationId xmlns:a16="http://schemas.microsoft.com/office/drawing/2014/main" id="{BF5E5CBC-B87D-BCD2-B36B-30C1D89ABAD4}"/>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4F7115A7-5235-A508-D877-938618215653}"/>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241193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935CC-828A-4BB0-57B9-FA5FE4F4531A}"/>
              </a:ext>
            </a:extLst>
          </p:cNvPr>
          <p:cNvSpPr>
            <a:spLocks noGrp="1"/>
          </p:cNvSpPr>
          <p:nvPr>
            <p:ph type="title"/>
          </p:nvPr>
        </p:nvSpPr>
        <p:spPr/>
        <p:txBody>
          <a:bodyPr/>
          <a:lstStyle/>
          <a:p>
            <a:r>
              <a:rPr lang="lv-LV"/>
              <a:t>Priekšstatu par sabiedrisko mediju saistība ar LR3 klausīšanās biežumu (2. daļa)</a:t>
            </a:r>
            <a:endParaRPr lang="en-US"/>
          </a:p>
        </p:txBody>
      </p:sp>
      <p:sp>
        <p:nvSpPr>
          <p:cNvPr id="3" name="Slide Number Placeholder 2">
            <a:extLst>
              <a:ext uri="{FF2B5EF4-FFF2-40B4-BE49-F238E27FC236}">
                <a16:creationId xmlns:a16="http://schemas.microsoft.com/office/drawing/2014/main" id="{5C6D6C17-83B4-A05F-C893-DC8703C7277E}"/>
              </a:ext>
            </a:extLst>
          </p:cNvPr>
          <p:cNvSpPr>
            <a:spLocks noGrp="1"/>
          </p:cNvSpPr>
          <p:nvPr>
            <p:ph type="sldNum" sz="quarter" idx="10"/>
          </p:nvPr>
        </p:nvSpPr>
        <p:spPr/>
        <p:txBody>
          <a:bodyPr/>
          <a:lstStyle/>
          <a:p>
            <a:fld id="{B5156DEF-1DFE-4D55-BC15-2084274D68EC}" type="slidenum">
              <a:rPr lang="en-GB" smtClean="0"/>
              <a:pPr/>
              <a:t>268</a:t>
            </a:fld>
            <a:endParaRPr lang="en-GB"/>
          </a:p>
        </p:txBody>
      </p:sp>
      <p:graphicFrame>
        <p:nvGraphicFramePr>
          <p:cNvPr id="4" name="Chart 3">
            <a:extLst>
              <a:ext uri="{FF2B5EF4-FFF2-40B4-BE49-F238E27FC236}">
                <a16:creationId xmlns:a16="http://schemas.microsoft.com/office/drawing/2014/main" id="{18AE9728-2DF5-9E0A-8AB9-C06E786EF988}"/>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413DA676-D602-712D-56F5-FFF447882C9B}"/>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42561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03387-F193-DCE7-674B-9931BC46E5F2}"/>
              </a:ext>
            </a:extLst>
          </p:cNvPr>
          <p:cNvSpPr>
            <a:spLocks noGrp="1"/>
          </p:cNvSpPr>
          <p:nvPr>
            <p:ph type="title"/>
          </p:nvPr>
        </p:nvSpPr>
        <p:spPr/>
        <p:txBody>
          <a:bodyPr/>
          <a:lstStyle/>
          <a:p>
            <a:r>
              <a:rPr lang="lv-LV"/>
              <a:t>Priekšstatu par sabiedrisko mediju saistība ar LR4 klausīšanās biežumu (2. daļa)</a:t>
            </a:r>
            <a:endParaRPr lang="en-US"/>
          </a:p>
        </p:txBody>
      </p:sp>
      <p:sp>
        <p:nvSpPr>
          <p:cNvPr id="3" name="Slide Number Placeholder 2">
            <a:extLst>
              <a:ext uri="{FF2B5EF4-FFF2-40B4-BE49-F238E27FC236}">
                <a16:creationId xmlns:a16="http://schemas.microsoft.com/office/drawing/2014/main" id="{2B4BE1F7-9EB7-11CB-3EDE-324AFD8BCA9E}"/>
              </a:ext>
            </a:extLst>
          </p:cNvPr>
          <p:cNvSpPr>
            <a:spLocks noGrp="1"/>
          </p:cNvSpPr>
          <p:nvPr>
            <p:ph type="sldNum" sz="quarter" idx="10"/>
          </p:nvPr>
        </p:nvSpPr>
        <p:spPr/>
        <p:txBody>
          <a:bodyPr/>
          <a:lstStyle/>
          <a:p>
            <a:fld id="{B5156DEF-1DFE-4D55-BC15-2084274D68EC}" type="slidenum">
              <a:rPr lang="en-GB" smtClean="0"/>
              <a:pPr/>
              <a:t>269</a:t>
            </a:fld>
            <a:endParaRPr lang="en-GB"/>
          </a:p>
        </p:txBody>
      </p:sp>
      <p:graphicFrame>
        <p:nvGraphicFramePr>
          <p:cNvPr id="4" name="Chart 3">
            <a:extLst>
              <a:ext uri="{FF2B5EF4-FFF2-40B4-BE49-F238E27FC236}">
                <a16:creationId xmlns:a16="http://schemas.microsoft.com/office/drawing/2014/main" id="{3FC8A047-E13E-FA0D-F775-9CBEE438CC3D}"/>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838123B-2620-5EC1-BB0C-1A239D8E5665}"/>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1209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24CF3-E62C-E652-286A-406D78A74112}"/>
              </a:ext>
            </a:extLst>
          </p:cNvPr>
          <p:cNvSpPr>
            <a:spLocks noGrp="1"/>
          </p:cNvSpPr>
          <p:nvPr>
            <p:ph idx="1"/>
          </p:nvPr>
        </p:nvSpPr>
        <p:spPr/>
        <p:txBody>
          <a:bodyPr>
            <a:normAutofit/>
          </a:bodyPr>
          <a:lstStyle/>
          <a:p>
            <a:pPr marL="0" indent="0">
              <a:buNone/>
            </a:pPr>
            <a:r>
              <a:rPr lang="lv-LV" sz="1800" dirty="0"/>
              <a:t>Citas atbildes, kuras minētas pētījumā. Iekavās norādīts minēšanas skaits, ja atbilde bija vienāda.</a:t>
            </a:r>
          </a:p>
          <a:p>
            <a:r>
              <a:rPr lang="lv-LV" sz="1800" dirty="0"/>
              <a:t>Atbalstīt citas valodas raidījumos - krievu, ukraiņu, poļu (1); informācijas dažādība (1); Lai būtu garantēts vismaz viens medijs, kas nodrošina kvalitatīvu, neatkarīgu, analītisku saturu (1); Lai dzītu muļķi (1); Lai interesenti zinātu </a:t>
            </a:r>
            <a:r>
              <a:rPr lang="lv-LV" sz="1800" dirty="0" err="1"/>
              <a:t>doktrinālo</a:t>
            </a:r>
            <a:r>
              <a:rPr lang="lv-LV" sz="1800" dirty="0"/>
              <a:t> viedokli (1); Lai klausīties nopirktas ziņas (1); Lai sabiedrība zinātu un saprastu, ka sabiedriskā medija esība un saturs ir sabiedrības atbildība (jeb cilvēki tur augstu sabiedriskā medija kvalitātes standartu latiņu; tā ir savstarpēja atbildība nevis medijs dara ko grib un cilvēkiem to jāpatērē, bet nav iespēju piedalīties, līdzdarboties) (1); Lai valdošā elite varētu uzspiest savu viedokli (1); Mūsu LSM ir absolūti korumpēti un vadošās partiju apvienības paspārnē. (1); </a:t>
            </a:r>
            <a:r>
              <a:rPr lang="lv-LV" sz="1800" dirty="0" err="1"/>
              <a:t>Nas</a:t>
            </a:r>
            <a:r>
              <a:rPr lang="lv-LV" sz="1800" dirty="0"/>
              <a:t> pie mums sabiedriskā medija (1); Nav vajadzīgi tādi kā šodien Latvijā pastāvošie (1); Nav vajadzīgs (8); Nav vajadzīgs propagandas kanāls (1); nav vajadzīgs </a:t>
            </a:r>
            <a:r>
              <a:rPr lang="lv-LV" sz="1800" dirty="0" err="1"/>
              <a:t>sab.medijs</a:t>
            </a:r>
            <a:r>
              <a:rPr lang="lv-LV" sz="1800" dirty="0"/>
              <a:t> (1); neatbilst neviens (1); Nepiekrītu nevienam no esošiem. (1); Neredzu iemeslu (1); nevajag (2); nezinu (4); Nezinu vai vispār vajag, jo rāda tikai negatīvo. (1); Sabiedriskais medijs, kuru neviens neklausās vai auditorija </a:t>
            </a:r>
            <a:r>
              <a:rPr lang="lv-LV" sz="1800" dirty="0" err="1"/>
              <a:t>knapi</a:t>
            </a:r>
            <a:r>
              <a:rPr lang="lv-LV" sz="1800" dirty="0"/>
              <a:t> 2% ir naudas izšķērdēšana (1); Sabiedriskiem mēdijiem neuzticos. (1); šobrīd nav uzticama sabiedriskā medija (1); Tautai būtu nepieciešams neatkarīga </a:t>
            </a:r>
            <a:r>
              <a:rPr lang="lv-LV" sz="1800" dirty="0" err="1"/>
              <a:t>mēdijs</a:t>
            </a:r>
            <a:r>
              <a:rPr lang="lv-LV" sz="1800" dirty="0"/>
              <a:t>, tādu pašreiz nav. (1); Vai sabiedriskais medijs izsaka patiesību? (1); Valstij nav jānodarbojas ar medijiem! (1); Viss pieminēts augša (1); </a:t>
            </a:r>
            <a:r>
              <a:rPr lang="lv-LV" sz="1800" dirty="0" err="1"/>
              <a:t>yas</a:t>
            </a:r>
            <a:r>
              <a:rPr lang="lv-LV" sz="1800" dirty="0"/>
              <a:t> kas ir pašlaik ir </a:t>
            </a:r>
            <a:r>
              <a:rPr lang="lv-LV" sz="1800" dirty="0" err="1"/>
              <a:t>xuiņa</a:t>
            </a:r>
            <a:r>
              <a:rPr lang="lv-LV" sz="1800" dirty="0"/>
              <a:t> un  sevi degradējis sabiedriskais medijs... (1); </a:t>
            </a:r>
            <a:r>
              <a:rPr lang="ru-RU" sz="1800" dirty="0"/>
              <a:t>Зомбировать людей (1); медиа должны быть частными (1); </a:t>
            </a:r>
            <a:r>
              <a:rPr lang="ru-RU" sz="1800" dirty="0" err="1"/>
              <a:t>н.в</a:t>
            </a:r>
            <a:r>
              <a:rPr lang="ru-RU" sz="1800" dirty="0"/>
              <a:t>. (1); Не нужно (2); Не считаю это необходимым (1); Непонятно (1); Нет необходимости (2); что бы знать правду (1); Чтобы был источник информации </a:t>
            </a:r>
            <a:r>
              <a:rPr lang="ru-RU" sz="1800" dirty="0" err="1"/>
              <a:t>лобирующий</a:t>
            </a:r>
            <a:r>
              <a:rPr lang="ru-RU" sz="1800" dirty="0"/>
              <a:t> интересы правительства и богатых людей (1); Чтобы промывать мозги (1)</a:t>
            </a:r>
          </a:p>
          <a:p>
            <a:endParaRPr lang="en-US" sz="1800" dirty="0"/>
          </a:p>
        </p:txBody>
      </p:sp>
      <p:sp>
        <p:nvSpPr>
          <p:cNvPr id="3" name="Title 2">
            <a:extLst>
              <a:ext uri="{FF2B5EF4-FFF2-40B4-BE49-F238E27FC236}">
                <a16:creationId xmlns:a16="http://schemas.microsoft.com/office/drawing/2014/main" id="{F61AB612-A0C9-F43C-9A87-BDCEF50FE3CB}"/>
              </a:ext>
            </a:extLst>
          </p:cNvPr>
          <p:cNvSpPr>
            <a:spLocks noGrp="1"/>
          </p:cNvSpPr>
          <p:nvPr>
            <p:ph type="title"/>
          </p:nvPr>
        </p:nvSpPr>
        <p:spPr/>
        <p:txBody>
          <a:bodyPr/>
          <a:lstStyle/>
          <a:p>
            <a:r>
              <a:rPr lang="lv-LV" dirty="0"/>
              <a:t>Citi iemesli sabiedriskā medija nepieciešamībai</a:t>
            </a:r>
            <a:endParaRPr lang="en-US" dirty="0"/>
          </a:p>
        </p:txBody>
      </p:sp>
      <p:sp>
        <p:nvSpPr>
          <p:cNvPr id="4" name="Slide Number Placeholder 3">
            <a:extLst>
              <a:ext uri="{FF2B5EF4-FFF2-40B4-BE49-F238E27FC236}">
                <a16:creationId xmlns:a16="http://schemas.microsoft.com/office/drawing/2014/main" id="{ED8CDB43-6AC9-8F73-4FAF-5F7BA3B97CE2}"/>
              </a:ext>
            </a:extLst>
          </p:cNvPr>
          <p:cNvSpPr>
            <a:spLocks noGrp="1"/>
          </p:cNvSpPr>
          <p:nvPr>
            <p:ph type="sldNum" sz="quarter" idx="4"/>
          </p:nvPr>
        </p:nvSpPr>
        <p:spPr/>
        <p:txBody>
          <a:bodyPr/>
          <a:lstStyle/>
          <a:p>
            <a:fld id="{B5156DEF-1DFE-4D55-BC15-2084274D68EC}" type="slidenum">
              <a:rPr lang="en-GB" smtClean="0"/>
              <a:pPr/>
              <a:t>27</a:t>
            </a:fld>
            <a:endParaRPr lang="en-GB"/>
          </a:p>
        </p:txBody>
      </p:sp>
    </p:spTree>
    <p:extLst>
      <p:ext uri="{BB962C8B-B14F-4D97-AF65-F5344CB8AC3E}">
        <p14:creationId xmlns:p14="http://schemas.microsoft.com/office/powerpoint/2010/main" val="374741930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068DB-6CCD-BFA1-071A-83F465C88723}"/>
              </a:ext>
            </a:extLst>
          </p:cNvPr>
          <p:cNvSpPr>
            <a:spLocks noGrp="1"/>
          </p:cNvSpPr>
          <p:nvPr>
            <p:ph type="title"/>
          </p:nvPr>
        </p:nvSpPr>
        <p:spPr/>
        <p:txBody>
          <a:bodyPr/>
          <a:lstStyle/>
          <a:p>
            <a:r>
              <a:rPr lang="lv-LV"/>
              <a:t>Priekšstatu par sabiedrisko mediju saistība ar LR5 klausīšanās biežumu (2. daļa)</a:t>
            </a:r>
            <a:endParaRPr lang="en-US"/>
          </a:p>
        </p:txBody>
      </p:sp>
      <p:sp>
        <p:nvSpPr>
          <p:cNvPr id="3" name="Slide Number Placeholder 2">
            <a:extLst>
              <a:ext uri="{FF2B5EF4-FFF2-40B4-BE49-F238E27FC236}">
                <a16:creationId xmlns:a16="http://schemas.microsoft.com/office/drawing/2014/main" id="{B7A07826-BBCA-3A38-5D50-F9259D40CEF8}"/>
              </a:ext>
            </a:extLst>
          </p:cNvPr>
          <p:cNvSpPr>
            <a:spLocks noGrp="1"/>
          </p:cNvSpPr>
          <p:nvPr>
            <p:ph type="sldNum" sz="quarter" idx="10"/>
          </p:nvPr>
        </p:nvSpPr>
        <p:spPr/>
        <p:txBody>
          <a:bodyPr/>
          <a:lstStyle/>
          <a:p>
            <a:fld id="{B5156DEF-1DFE-4D55-BC15-2084274D68EC}" type="slidenum">
              <a:rPr lang="en-GB" smtClean="0"/>
              <a:pPr/>
              <a:t>270</a:t>
            </a:fld>
            <a:endParaRPr lang="en-GB"/>
          </a:p>
        </p:txBody>
      </p:sp>
      <p:graphicFrame>
        <p:nvGraphicFramePr>
          <p:cNvPr id="4" name="Chart 3">
            <a:extLst>
              <a:ext uri="{FF2B5EF4-FFF2-40B4-BE49-F238E27FC236}">
                <a16:creationId xmlns:a16="http://schemas.microsoft.com/office/drawing/2014/main" id="{A6BF4208-9599-9889-1B86-5BCEF428AB86}"/>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7849E20-D96E-EBAE-A9B7-EEBF9837FBE3}"/>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0337734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3E46-1A20-B172-7A46-074D54DBB895}"/>
              </a:ext>
            </a:extLst>
          </p:cNvPr>
          <p:cNvSpPr>
            <a:spLocks noGrp="1"/>
          </p:cNvSpPr>
          <p:nvPr>
            <p:ph type="title"/>
          </p:nvPr>
        </p:nvSpPr>
        <p:spPr/>
        <p:txBody>
          <a:bodyPr/>
          <a:lstStyle/>
          <a:p>
            <a:r>
              <a:rPr lang="lv-LV"/>
              <a:t>Priekšstatu par sabiedrisko mediju saistība ar LR6 / radio NABA klausīšanās biežumu (2. daļa)</a:t>
            </a:r>
            <a:endParaRPr lang="en-US"/>
          </a:p>
        </p:txBody>
      </p:sp>
      <p:sp>
        <p:nvSpPr>
          <p:cNvPr id="3" name="Slide Number Placeholder 2">
            <a:extLst>
              <a:ext uri="{FF2B5EF4-FFF2-40B4-BE49-F238E27FC236}">
                <a16:creationId xmlns:a16="http://schemas.microsoft.com/office/drawing/2014/main" id="{E8DCAEF9-3F4E-E0C0-994E-2E4DD38FC6EB}"/>
              </a:ext>
            </a:extLst>
          </p:cNvPr>
          <p:cNvSpPr>
            <a:spLocks noGrp="1"/>
          </p:cNvSpPr>
          <p:nvPr>
            <p:ph type="sldNum" sz="quarter" idx="10"/>
          </p:nvPr>
        </p:nvSpPr>
        <p:spPr/>
        <p:txBody>
          <a:bodyPr/>
          <a:lstStyle/>
          <a:p>
            <a:fld id="{B5156DEF-1DFE-4D55-BC15-2084274D68EC}" type="slidenum">
              <a:rPr lang="en-GB" smtClean="0"/>
              <a:pPr/>
              <a:t>271</a:t>
            </a:fld>
            <a:endParaRPr lang="en-GB"/>
          </a:p>
        </p:txBody>
      </p:sp>
      <p:graphicFrame>
        <p:nvGraphicFramePr>
          <p:cNvPr id="4" name="Chart 3">
            <a:extLst>
              <a:ext uri="{FF2B5EF4-FFF2-40B4-BE49-F238E27FC236}">
                <a16:creationId xmlns:a16="http://schemas.microsoft.com/office/drawing/2014/main" id="{2996EDAB-552F-29F0-0B78-E184B18D000F}"/>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C03D654-BC0C-0578-C997-70DC5A981287}"/>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240249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F1598-207D-FF53-1C0C-B489029F1F8F}"/>
              </a:ext>
            </a:extLst>
          </p:cNvPr>
          <p:cNvSpPr>
            <a:spLocks noGrp="1"/>
          </p:cNvSpPr>
          <p:nvPr>
            <p:ph type="title"/>
          </p:nvPr>
        </p:nvSpPr>
        <p:spPr/>
        <p:txBody>
          <a:bodyPr/>
          <a:lstStyle/>
          <a:p>
            <a:r>
              <a:rPr lang="lv-LV"/>
              <a:t>Priekšstatu par sabiedrisko mediju saistība ar lsm.lv apmeklējuma biežumu (2. daļa)</a:t>
            </a:r>
            <a:endParaRPr lang="en-US"/>
          </a:p>
        </p:txBody>
      </p:sp>
      <p:sp>
        <p:nvSpPr>
          <p:cNvPr id="3" name="Slide Number Placeholder 2">
            <a:extLst>
              <a:ext uri="{FF2B5EF4-FFF2-40B4-BE49-F238E27FC236}">
                <a16:creationId xmlns:a16="http://schemas.microsoft.com/office/drawing/2014/main" id="{B74BCD95-ED26-B872-782D-7D54C3725349}"/>
              </a:ext>
            </a:extLst>
          </p:cNvPr>
          <p:cNvSpPr>
            <a:spLocks noGrp="1"/>
          </p:cNvSpPr>
          <p:nvPr>
            <p:ph type="sldNum" sz="quarter" idx="10"/>
          </p:nvPr>
        </p:nvSpPr>
        <p:spPr/>
        <p:txBody>
          <a:bodyPr/>
          <a:lstStyle/>
          <a:p>
            <a:fld id="{B5156DEF-1DFE-4D55-BC15-2084274D68EC}" type="slidenum">
              <a:rPr lang="en-GB" smtClean="0"/>
              <a:pPr/>
              <a:t>272</a:t>
            </a:fld>
            <a:endParaRPr lang="en-GB"/>
          </a:p>
        </p:txBody>
      </p:sp>
      <p:graphicFrame>
        <p:nvGraphicFramePr>
          <p:cNvPr id="4" name="Chart 3">
            <a:extLst>
              <a:ext uri="{FF2B5EF4-FFF2-40B4-BE49-F238E27FC236}">
                <a16:creationId xmlns:a16="http://schemas.microsoft.com/office/drawing/2014/main" id="{6B3AF906-9FE8-E11E-84DC-C4CA0783C49A}"/>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C892A3A6-B34F-1F36-42EB-52841C99A2BD}"/>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741093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7FCF-CD68-AF67-B737-D1BB8B8D62A0}"/>
              </a:ext>
            </a:extLst>
          </p:cNvPr>
          <p:cNvSpPr>
            <a:spLocks noGrp="1"/>
          </p:cNvSpPr>
          <p:nvPr>
            <p:ph type="title"/>
          </p:nvPr>
        </p:nvSpPr>
        <p:spPr/>
        <p:txBody>
          <a:bodyPr/>
          <a:lstStyle/>
          <a:p>
            <a:r>
              <a:rPr lang="lv-LV"/>
              <a:t>Priekšstatu par sabiedrisko mediju saistība ar LSM+ apmeklējuma biežumu (2. daļa)</a:t>
            </a:r>
            <a:endParaRPr lang="en-US"/>
          </a:p>
        </p:txBody>
      </p:sp>
      <p:sp>
        <p:nvSpPr>
          <p:cNvPr id="3" name="Slide Number Placeholder 2">
            <a:extLst>
              <a:ext uri="{FF2B5EF4-FFF2-40B4-BE49-F238E27FC236}">
                <a16:creationId xmlns:a16="http://schemas.microsoft.com/office/drawing/2014/main" id="{9DB946F0-C310-3E88-3223-18096894B8B2}"/>
              </a:ext>
            </a:extLst>
          </p:cNvPr>
          <p:cNvSpPr>
            <a:spLocks noGrp="1"/>
          </p:cNvSpPr>
          <p:nvPr>
            <p:ph type="sldNum" sz="quarter" idx="10"/>
          </p:nvPr>
        </p:nvSpPr>
        <p:spPr/>
        <p:txBody>
          <a:bodyPr/>
          <a:lstStyle/>
          <a:p>
            <a:fld id="{B5156DEF-1DFE-4D55-BC15-2084274D68EC}" type="slidenum">
              <a:rPr lang="en-GB" smtClean="0"/>
              <a:pPr/>
              <a:t>273</a:t>
            </a:fld>
            <a:endParaRPr lang="en-GB"/>
          </a:p>
        </p:txBody>
      </p:sp>
      <p:graphicFrame>
        <p:nvGraphicFramePr>
          <p:cNvPr id="4" name="Chart 3">
            <a:extLst>
              <a:ext uri="{FF2B5EF4-FFF2-40B4-BE49-F238E27FC236}">
                <a16:creationId xmlns:a16="http://schemas.microsoft.com/office/drawing/2014/main" id="{E82B33B9-4D6C-EA8E-C373-D6575CF2537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7BBBCED-65B7-F4BD-BB82-A4553DE1B323}"/>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806058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1F80-0F1E-866F-ED08-A919F861C326}"/>
              </a:ext>
            </a:extLst>
          </p:cNvPr>
          <p:cNvSpPr>
            <a:spLocks noGrp="1"/>
          </p:cNvSpPr>
          <p:nvPr>
            <p:ph type="title"/>
          </p:nvPr>
        </p:nvSpPr>
        <p:spPr/>
        <p:txBody>
          <a:bodyPr/>
          <a:lstStyle/>
          <a:p>
            <a:r>
              <a:rPr lang="en-US"/>
              <a:t>Priekšstatu par sabiedrisko mediju saistība ar nonākšanu pie SM satura caur sociālajiem tīkliem</a:t>
            </a:r>
          </a:p>
        </p:txBody>
      </p:sp>
      <p:sp>
        <p:nvSpPr>
          <p:cNvPr id="3" name="Slide Number Placeholder 2">
            <a:extLst>
              <a:ext uri="{FF2B5EF4-FFF2-40B4-BE49-F238E27FC236}">
                <a16:creationId xmlns:a16="http://schemas.microsoft.com/office/drawing/2014/main" id="{98BFD639-0D6B-6CF1-3650-3BC762B979CC}"/>
              </a:ext>
            </a:extLst>
          </p:cNvPr>
          <p:cNvSpPr>
            <a:spLocks noGrp="1"/>
          </p:cNvSpPr>
          <p:nvPr>
            <p:ph type="sldNum" sz="quarter" idx="10"/>
          </p:nvPr>
        </p:nvSpPr>
        <p:spPr/>
        <p:txBody>
          <a:bodyPr/>
          <a:lstStyle/>
          <a:p>
            <a:fld id="{B5156DEF-1DFE-4D55-BC15-2084274D68EC}" type="slidenum">
              <a:rPr lang="en-GB" smtClean="0"/>
              <a:pPr/>
              <a:t>274</a:t>
            </a:fld>
            <a:endParaRPr lang="en-GB"/>
          </a:p>
        </p:txBody>
      </p:sp>
      <p:graphicFrame>
        <p:nvGraphicFramePr>
          <p:cNvPr id="4" name="Chart 3">
            <a:extLst>
              <a:ext uri="{FF2B5EF4-FFF2-40B4-BE49-F238E27FC236}">
                <a16:creationId xmlns:a16="http://schemas.microsoft.com/office/drawing/2014/main" id="{46C25709-4FA9-DFA8-69F2-45E4A74C36A2}"/>
              </a:ext>
            </a:extLst>
          </p:cNvPr>
          <p:cNvGraphicFramePr/>
          <p:nvPr/>
        </p:nvGraphicFramePr>
        <p:xfrm>
          <a:off x="666001" y="1260002"/>
          <a:ext cx="7620000" cy="50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6605684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A22EC-65BE-60E0-0B30-2F6F1FFF52A9}"/>
              </a:ext>
            </a:extLst>
          </p:cNvPr>
          <p:cNvSpPr>
            <a:spLocks noGrp="1"/>
          </p:cNvSpPr>
          <p:nvPr>
            <p:ph type="title"/>
          </p:nvPr>
        </p:nvSpPr>
        <p:spPr/>
        <p:txBody>
          <a:bodyPr/>
          <a:lstStyle/>
          <a:p>
            <a:r>
              <a:rPr lang="lv-LV" dirty="0"/>
              <a:t>Priekšstatu par sabiedrisko mediju saistība ar “Panorāma” skatīšanās biežumu (2. daļa)</a:t>
            </a:r>
            <a:endParaRPr lang="en-US" dirty="0"/>
          </a:p>
        </p:txBody>
      </p:sp>
      <p:sp>
        <p:nvSpPr>
          <p:cNvPr id="3" name="Slide Number Placeholder 2">
            <a:extLst>
              <a:ext uri="{FF2B5EF4-FFF2-40B4-BE49-F238E27FC236}">
                <a16:creationId xmlns:a16="http://schemas.microsoft.com/office/drawing/2014/main" id="{81CBA58E-4AD1-2DF0-B4AF-59135B9ADE27}"/>
              </a:ext>
            </a:extLst>
          </p:cNvPr>
          <p:cNvSpPr>
            <a:spLocks noGrp="1"/>
          </p:cNvSpPr>
          <p:nvPr>
            <p:ph type="sldNum" sz="quarter" idx="10"/>
          </p:nvPr>
        </p:nvSpPr>
        <p:spPr/>
        <p:txBody>
          <a:bodyPr/>
          <a:lstStyle/>
          <a:p>
            <a:fld id="{B5156DEF-1DFE-4D55-BC15-2084274D68EC}" type="slidenum">
              <a:rPr lang="en-GB" smtClean="0"/>
              <a:pPr/>
              <a:t>275</a:t>
            </a:fld>
            <a:endParaRPr lang="en-GB"/>
          </a:p>
        </p:txBody>
      </p:sp>
      <p:graphicFrame>
        <p:nvGraphicFramePr>
          <p:cNvPr id="4" name="Chart 3">
            <a:extLst>
              <a:ext uri="{FF2B5EF4-FFF2-40B4-BE49-F238E27FC236}">
                <a16:creationId xmlns:a16="http://schemas.microsoft.com/office/drawing/2014/main" id="{544491D0-3B6F-3C03-E453-FDECE00B205D}"/>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C1F757D4-7F02-6ED6-6DAB-E2F0C6A5DD2C}"/>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810624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6419-95CE-F3AF-2B46-AC53F044C815}"/>
              </a:ext>
            </a:extLst>
          </p:cNvPr>
          <p:cNvSpPr>
            <a:spLocks noGrp="1"/>
          </p:cNvSpPr>
          <p:nvPr>
            <p:ph type="title"/>
          </p:nvPr>
        </p:nvSpPr>
        <p:spPr/>
        <p:txBody>
          <a:bodyPr/>
          <a:lstStyle/>
          <a:p>
            <a:r>
              <a:rPr lang="lv-LV" dirty="0"/>
              <a:t>Priekšstatu par sabiedrisko mediju saistība ar “Rīta Panorāma” skatīšanās biežumu (2. daļa)</a:t>
            </a:r>
            <a:endParaRPr lang="en-US" dirty="0"/>
          </a:p>
        </p:txBody>
      </p:sp>
      <p:sp>
        <p:nvSpPr>
          <p:cNvPr id="3" name="Slide Number Placeholder 2">
            <a:extLst>
              <a:ext uri="{FF2B5EF4-FFF2-40B4-BE49-F238E27FC236}">
                <a16:creationId xmlns:a16="http://schemas.microsoft.com/office/drawing/2014/main" id="{DAC0A53D-A03E-A77A-E5E3-C0AC20316DEC}"/>
              </a:ext>
            </a:extLst>
          </p:cNvPr>
          <p:cNvSpPr>
            <a:spLocks noGrp="1"/>
          </p:cNvSpPr>
          <p:nvPr>
            <p:ph type="sldNum" sz="quarter" idx="10"/>
          </p:nvPr>
        </p:nvSpPr>
        <p:spPr/>
        <p:txBody>
          <a:bodyPr/>
          <a:lstStyle/>
          <a:p>
            <a:fld id="{B5156DEF-1DFE-4D55-BC15-2084274D68EC}" type="slidenum">
              <a:rPr lang="en-GB" smtClean="0"/>
              <a:pPr/>
              <a:t>276</a:t>
            </a:fld>
            <a:endParaRPr lang="en-GB"/>
          </a:p>
        </p:txBody>
      </p:sp>
      <p:graphicFrame>
        <p:nvGraphicFramePr>
          <p:cNvPr id="4" name="Chart 3">
            <a:extLst>
              <a:ext uri="{FF2B5EF4-FFF2-40B4-BE49-F238E27FC236}">
                <a16:creationId xmlns:a16="http://schemas.microsoft.com/office/drawing/2014/main" id="{D7D9FB06-5154-266F-FC7A-6B7175876ADC}"/>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6147398B-8031-E3C9-42E8-3D42E51CFF71}"/>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465994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89E0B-C949-CBA7-7224-3AAAD86BBA23}"/>
              </a:ext>
            </a:extLst>
          </p:cNvPr>
          <p:cNvSpPr>
            <a:spLocks noGrp="1"/>
          </p:cNvSpPr>
          <p:nvPr>
            <p:ph type="title"/>
          </p:nvPr>
        </p:nvSpPr>
        <p:spPr/>
        <p:txBody>
          <a:bodyPr/>
          <a:lstStyle/>
          <a:p>
            <a:r>
              <a:rPr lang="lv-LV" dirty="0"/>
              <a:t>Priekšstatu par sabiedrisko mediju saistība ar “Dienas Ziņas” skatīšanās biežumu (2. daļa)</a:t>
            </a:r>
            <a:endParaRPr lang="en-US" dirty="0"/>
          </a:p>
        </p:txBody>
      </p:sp>
      <p:sp>
        <p:nvSpPr>
          <p:cNvPr id="3" name="Slide Number Placeholder 2">
            <a:extLst>
              <a:ext uri="{FF2B5EF4-FFF2-40B4-BE49-F238E27FC236}">
                <a16:creationId xmlns:a16="http://schemas.microsoft.com/office/drawing/2014/main" id="{17602625-4047-9ACC-5253-C92DF5D80985}"/>
              </a:ext>
            </a:extLst>
          </p:cNvPr>
          <p:cNvSpPr>
            <a:spLocks noGrp="1"/>
          </p:cNvSpPr>
          <p:nvPr>
            <p:ph type="sldNum" sz="quarter" idx="10"/>
          </p:nvPr>
        </p:nvSpPr>
        <p:spPr/>
        <p:txBody>
          <a:bodyPr/>
          <a:lstStyle/>
          <a:p>
            <a:fld id="{B5156DEF-1DFE-4D55-BC15-2084274D68EC}" type="slidenum">
              <a:rPr lang="en-GB" smtClean="0"/>
              <a:pPr/>
              <a:t>277</a:t>
            </a:fld>
            <a:endParaRPr lang="en-GB"/>
          </a:p>
        </p:txBody>
      </p:sp>
      <p:graphicFrame>
        <p:nvGraphicFramePr>
          <p:cNvPr id="4" name="Chart 3">
            <a:extLst>
              <a:ext uri="{FF2B5EF4-FFF2-40B4-BE49-F238E27FC236}">
                <a16:creationId xmlns:a16="http://schemas.microsoft.com/office/drawing/2014/main" id="{3533666F-74FD-4140-6F2C-25DC6A2ECDD3}"/>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3A5BF974-3448-2E97-4FDE-8A74C0B65F58}"/>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676872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9B107-EA75-611C-D9D2-17A488B9B4E8}"/>
              </a:ext>
            </a:extLst>
          </p:cNvPr>
          <p:cNvSpPr>
            <a:spLocks noGrp="1"/>
          </p:cNvSpPr>
          <p:nvPr>
            <p:ph type="title"/>
          </p:nvPr>
        </p:nvSpPr>
        <p:spPr/>
        <p:txBody>
          <a:bodyPr/>
          <a:lstStyle/>
          <a:p>
            <a:r>
              <a:rPr lang="lv-LV" dirty="0"/>
              <a:t>Priekšstatu par sabiedrisko mediju saistība ar “Šodienas jautājums” skatīšanās biežumu (2. daļa)</a:t>
            </a:r>
            <a:endParaRPr lang="en-US" dirty="0"/>
          </a:p>
        </p:txBody>
      </p:sp>
      <p:sp>
        <p:nvSpPr>
          <p:cNvPr id="3" name="Slide Number Placeholder 2">
            <a:extLst>
              <a:ext uri="{FF2B5EF4-FFF2-40B4-BE49-F238E27FC236}">
                <a16:creationId xmlns:a16="http://schemas.microsoft.com/office/drawing/2014/main" id="{7B71D688-0C81-C2EB-3E62-B04E17218E79}"/>
              </a:ext>
            </a:extLst>
          </p:cNvPr>
          <p:cNvSpPr>
            <a:spLocks noGrp="1"/>
          </p:cNvSpPr>
          <p:nvPr>
            <p:ph type="sldNum" sz="quarter" idx="10"/>
          </p:nvPr>
        </p:nvSpPr>
        <p:spPr/>
        <p:txBody>
          <a:bodyPr/>
          <a:lstStyle/>
          <a:p>
            <a:fld id="{B5156DEF-1DFE-4D55-BC15-2084274D68EC}" type="slidenum">
              <a:rPr lang="en-GB" smtClean="0"/>
              <a:pPr/>
              <a:t>278</a:t>
            </a:fld>
            <a:endParaRPr lang="en-GB"/>
          </a:p>
        </p:txBody>
      </p:sp>
      <p:graphicFrame>
        <p:nvGraphicFramePr>
          <p:cNvPr id="4" name="Chart 3">
            <a:extLst>
              <a:ext uri="{FF2B5EF4-FFF2-40B4-BE49-F238E27FC236}">
                <a16:creationId xmlns:a16="http://schemas.microsoft.com/office/drawing/2014/main" id="{36DB9CB2-ED73-1415-81A9-01A89CEEBFC8}"/>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AE7FACD8-342B-96CB-C8AD-1C1F6CFD99C9}"/>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036373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538B6-12A2-D015-FA39-F19C13E91BA6}"/>
              </a:ext>
            </a:extLst>
          </p:cNvPr>
          <p:cNvSpPr>
            <a:spLocks noGrp="1"/>
          </p:cNvSpPr>
          <p:nvPr>
            <p:ph type="title"/>
          </p:nvPr>
        </p:nvSpPr>
        <p:spPr/>
        <p:txBody>
          <a:bodyPr/>
          <a:lstStyle/>
          <a:p>
            <a:r>
              <a:rPr lang="lv-LV" dirty="0"/>
              <a:t>Priekšstatu par sabiedrisko mediju saistība ar “</a:t>
            </a:r>
            <a:r>
              <a:rPr lang="lv-LV" dirty="0" err="1"/>
              <a:t>De</a:t>
            </a:r>
            <a:r>
              <a:rPr lang="lv-LV" dirty="0"/>
              <a:t> </a:t>
            </a:r>
            <a:r>
              <a:rPr lang="lv-LV" dirty="0" err="1"/>
              <a:t>Facto</a:t>
            </a:r>
            <a:r>
              <a:rPr lang="lv-LV" dirty="0"/>
              <a:t>” skatīšanās biežumu (2. daļa)</a:t>
            </a:r>
            <a:endParaRPr lang="en-US" dirty="0"/>
          </a:p>
        </p:txBody>
      </p:sp>
      <p:sp>
        <p:nvSpPr>
          <p:cNvPr id="3" name="Slide Number Placeholder 2">
            <a:extLst>
              <a:ext uri="{FF2B5EF4-FFF2-40B4-BE49-F238E27FC236}">
                <a16:creationId xmlns:a16="http://schemas.microsoft.com/office/drawing/2014/main" id="{F5C4C4AC-19AD-667D-D92D-CA2A497B398C}"/>
              </a:ext>
            </a:extLst>
          </p:cNvPr>
          <p:cNvSpPr>
            <a:spLocks noGrp="1"/>
          </p:cNvSpPr>
          <p:nvPr>
            <p:ph type="sldNum" sz="quarter" idx="10"/>
          </p:nvPr>
        </p:nvSpPr>
        <p:spPr/>
        <p:txBody>
          <a:bodyPr/>
          <a:lstStyle/>
          <a:p>
            <a:fld id="{B5156DEF-1DFE-4D55-BC15-2084274D68EC}" type="slidenum">
              <a:rPr lang="en-GB" smtClean="0"/>
              <a:pPr/>
              <a:t>279</a:t>
            </a:fld>
            <a:endParaRPr lang="en-GB"/>
          </a:p>
        </p:txBody>
      </p:sp>
      <p:graphicFrame>
        <p:nvGraphicFramePr>
          <p:cNvPr id="4" name="Chart 3">
            <a:extLst>
              <a:ext uri="{FF2B5EF4-FFF2-40B4-BE49-F238E27FC236}">
                <a16:creationId xmlns:a16="http://schemas.microsoft.com/office/drawing/2014/main" id="{47B74BE8-61DB-FDE8-ED2E-F56D0BBD0898}"/>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71C6D40-BBED-0172-3CB5-AB127CD3D0B7}"/>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22250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ABCF561-2FF8-B554-EDE0-4E20DED1A985}"/>
              </a:ext>
            </a:extLst>
          </p:cNvPr>
          <p:cNvSpPr>
            <a:spLocks noGrp="1"/>
          </p:cNvSpPr>
          <p:nvPr>
            <p:ph idx="1"/>
          </p:nvPr>
        </p:nvSpPr>
        <p:spPr>
          <a:xfrm>
            <a:off x="515938" y="1484313"/>
            <a:ext cx="11153096" cy="4747618"/>
          </a:xfrm>
        </p:spPr>
        <p:txBody>
          <a:bodyPr>
            <a:normAutofit lnSpcReduction="10000"/>
          </a:bodyPr>
          <a:lstStyle/>
          <a:p>
            <a:r>
              <a:rPr lang="lv-LV" sz="1800" dirty="0"/>
              <a:t>Neatkarīgas un uzticamas informācijas avots ir visbiežāk minētais iemesls sabiedriskā medija nepieciešamībai (47 %), par 7 procentpunktiem apsteidzot zināšanu palielināšanu (“lai cilvēki vairāk zinātu un labāk saprastu”, 40 %) un </a:t>
            </a:r>
            <a:r>
              <a:rPr lang="lv-LV" sz="1800" dirty="0" err="1"/>
              <a:t>medijpratības</a:t>
            </a:r>
            <a:r>
              <a:rPr lang="lv-LV" sz="1800" dirty="0"/>
              <a:t> uzlabošanu – spēju atšķirt patiesu informāciju no maldiem – (38 %).</a:t>
            </a:r>
          </a:p>
          <a:p>
            <a:r>
              <a:rPr lang="lv-LV" sz="1800" dirty="0"/>
              <a:t>No pārējiem iemesliem biežāk minēti identitātes motīvi – “lai cilvēki justos piederīgi Latvijai un būtu vienoti” (27 %) un “lai sargātu latviešu valodu un kultūru” (24 %) – un līdzdalības motīvi – “lai cilvēki vairāk iesaistītos sabiedriskajā dzīvē” (26 %) un “lai sabiedrība varētu ietekmēt valstī notiekošo” (25 %) –, kā arī “lai cilvēki spētu pieņemt labākus lēmumus” (24 %).</a:t>
            </a:r>
          </a:p>
          <a:p>
            <a:r>
              <a:rPr lang="lv-LV" sz="1800" dirty="0"/>
              <a:t>Retāk minēti “lai sabiedrība justos droši” (19 %) un “lai mediju saturā visi justos pārstāvēti” (18 %). Sabiedriskā medija atpūtas un izklaides funkcija (10 %) ir margināla – aptuveni piecas reizes mazāk novērtēta nekā neatkarīgas informācijas nozīme.</a:t>
            </a:r>
          </a:p>
          <a:p>
            <a:r>
              <a:rPr lang="lv-LV" sz="1800" dirty="0"/>
              <a:t>Atbildi “cits” minējuši tikai 4 % respondentu, kas liecina, ka piedāvātās atbildes aptver sabiedrības galvenās gaidas. Atvērtajās atbildēs biežāk parādās divas tēmas:</a:t>
            </a:r>
          </a:p>
          <a:p>
            <a:pPr marL="800100" lvl="1" indent="-342900">
              <a:buFont typeface="+mj-lt"/>
              <a:buAutoNum type="arabicPeriod"/>
            </a:pPr>
            <a:r>
              <a:rPr lang="lv-LV" sz="1400" dirty="0"/>
              <a:t>Skepse par sabiedriskā medija nepieciešamību vai pilnīgs tā noraidījums.</a:t>
            </a:r>
          </a:p>
          <a:p>
            <a:pPr marL="800100" lvl="1" indent="-342900">
              <a:buFont typeface="+mj-lt"/>
              <a:buAutoNum type="arabicPeriod"/>
            </a:pPr>
            <a:r>
              <a:rPr lang="lv-LV" sz="1400" dirty="0"/>
              <a:t>Viedoklis par sabiedrisko mediju kā manipulācijas instrumentu.</a:t>
            </a:r>
          </a:p>
          <a:p>
            <a:pPr marL="457200" lvl="1" indent="0">
              <a:buNone/>
            </a:pPr>
            <a:r>
              <a:rPr lang="lv-LV" sz="1400" dirty="0"/>
              <a:t>Skeptiski vai neitrāli komentāri (“nav vajadzīgs/nevajag/nezinu”) veido 40 % no visām atvērtajām atbildēm (19 no 47), kļūstot par lielāko komentāru sadaļu. Citi respondenti pauž kritiku vai neuzticību esošajam sabiedriskajam medijam (“LSM korumpēts”, “propagandas kanāls ”, “Lai interesenti zinātu </a:t>
            </a:r>
            <a:r>
              <a:rPr lang="lv-LV" sz="1400" dirty="0" err="1"/>
              <a:t>doktrinālo</a:t>
            </a:r>
            <a:r>
              <a:rPr lang="lv-LV" sz="1400" dirty="0"/>
              <a:t> viedokli”, “Mūsu LSM ir absolūti korumpēti un vadošās partiju apvienības paspārnē”, “</a:t>
            </a:r>
            <a:r>
              <a:rPr lang="ru-RU" sz="1400" dirty="0"/>
              <a:t>Чтобы промывать мозги</a:t>
            </a:r>
            <a:r>
              <a:rPr lang="lv-LV" sz="1400" dirty="0"/>
              <a:t>”</a:t>
            </a:r>
            <a:r>
              <a:rPr lang="ru-RU" sz="1400" dirty="0"/>
              <a:t> </a:t>
            </a:r>
            <a:r>
              <a:rPr lang="lv-LV" sz="1400" dirty="0"/>
              <a:t>u.c.). Šādi ironiski un konfrontējoši komentāri ir otrā lielākā grupa (12 no 47), kas norāda uz nelielu, bet emocionāli izteiktu opozīciju.</a:t>
            </a:r>
          </a:p>
          <a:p>
            <a:endParaRPr lang="en-US" sz="1800" dirty="0"/>
          </a:p>
        </p:txBody>
      </p:sp>
      <p:sp>
        <p:nvSpPr>
          <p:cNvPr id="4" name="Title 3">
            <a:extLst>
              <a:ext uri="{FF2B5EF4-FFF2-40B4-BE49-F238E27FC236}">
                <a16:creationId xmlns:a16="http://schemas.microsoft.com/office/drawing/2014/main" id="{0CF38274-7063-BC04-D276-6A2699590FC9}"/>
              </a:ext>
            </a:extLst>
          </p:cNvPr>
          <p:cNvSpPr>
            <a:spLocks noGrp="1"/>
          </p:cNvSpPr>
          <p:nvPr>
            <p:ph type="title"/>
          </p:nvPr>
        </p:nvSpPr>
        <p:spPr/>
        <p:txBody>
          <a:bodyPr/>
          <a:lstStyle/>
          <a:p>
            <a:r>
              <a:rPr lang="lv-LV" dirty="0"/>
              <a:t>Galvenās atziņas par sabiedriskā medija nepieciešamību</a:t>
            </a:r>
            <a:endParaRPr lang="en-US" dirty="0"/>
          </a:p>
        </p:txBody>
      </p:sp>
      <p:sp>
        <p:nvSpPr>
          <p:cNvPr id="3" name="Slide Number Placeholder 2">
            <a:extLst>
              <a:ext uri="{FF2B5EF4-FFF2-40B4-BE49-F238E27FC236}">
                <a16:creationId xmlns:a16="http://schemas.microsoft.com/office/drawing/2014/main" id="{3D169684-3F79-BCAE-EF41-C0C6E6543555}"/>
              </a:ext>
            </a:extLst>
          </p:cNvPr>
          <p:cNvSpPr>
            <a:spLocks noGrp="1"/>
          </p:cNvSpPr>
          <p:nvPr>
            <p:ph type="sldNum" sz="quarter" idx="4"/>
          </p:nvPr>
        </p:nvSpPr>
        <p:spPr/>
        <p:txBody>
          <a:bodyPr/>
          <a:lstStyle/>
          <a:p>
            <a:fld id="{B5156DEF-1DFE-4D55-BC15-2084274D68EC}" type="slidenum">
              <a:rPr lang="en-GB" smtClean="0"/>
              <a:pPr/>
              <a:t>28</a:t>
            </a:fld>
            <a:endParaRPr lang="en-GB"/>
          </a:p>
        </p:txBody>
      </p:sp>
    </p:spTree>
    <p:extLst>
      <p:ext uri="{BB962C8B-B14F-4D97-AF65-F5344CB8AC3E}">
        <p14:creationId xmlns:p14="http://schemas.microsoft.com/office/powerpoint/2010/main" val="264204540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58315-23D3-D8A2-E43E-2E954D3AA408}"/>
              </a:ext>
            </a:extLst>
          </p:cNvPr>
          <p:cNvSpPr>
            <a:spLocks noGrp="1"/>
          </p:cNvSpPr>
          <p:nvPr>
            <p:ph type="title"/>
          </p:nvPr>
        </p:nvSpPr>
        <p:spPr/>
        <p:txBody>
          <a:bodyPr/>
          <a:lstStyle/>
          <a:p>
            <a:r>
              <a:rPr lang="lv-LV" dirty="0"/>
              <a:t>Priekšstatu par sabiedrisko mediju saistība ar “Kas notiek Latvijā” skatīšanās biežumu (2. daļa)</a:t>
            </a:r>
            <a:endParaRPr lang="en-US" dirty="0"/>
          </a:p>
        </p:txBody>
      </p:sp>
      <p:sp>
        <p:nvSpPr>
          <p:cNvPr id="3" name="Slide Number Placeholder 2">
            <a:extLst>
              <a:ext uri="{FF2B5EF4-FFF2-40B4-BE49-F238E27FC236}">
                <a16:creationId xmlns:a16="http://schemas.microsoft.com/office/drawing/2014/main" id="{ACC884DC-ABEE-DEC5-E4DC-5CD1FD4F1AAE}"/>
              </a:ext>
            </a:extLst>
          </p:cNvPr>
          <p:cNvSpPr>
            <a:spLocks noGrp="1"/>
          </p:cNvSpPr>
          <p:nvPr>
            <p:ph type="sldNum" sz="quarter" idx="10"/>
          </p:nvPr>
        </p:nvSpPr>
        <p:spPr/>
        <p:txBody>
          <a:bodyPr/>
          <a:lstStyle/>
          <a:p>
            <a:fld id="{B5156DEF-1DFE-4D55-BC15-2084274D68EC}" type="slidenum">
              <a:rPr lang="en-GB" smtClean="0"/>
              <a:pPr/>
              <a:t>280</a:t>
            </a:fld>
            <a:endParaRPr lang="en-GB"/>
          </a:p>
        </p:txBody>
      </p:sp>
      <p:graphicFrame>
        <p:nvGraphicFramePr>
          <p:cNvPr id="4" name="Chart 3">
            <a:extLst>
              <a:ext uri="{FF2B5EF4-FFF2-40B4-BE49-F238E27FC236}">
                <a16:creationId xmlns:a16="http://schemas.microsoft.com/office/drawing/2014/main" id="{28BEBEC6-78AB-F6CF-A32C-F3A776E4C0FA}"/>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E362B8E7-5286-14F3-77C0-4C316C83BD23}"/>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98771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5867-ED0D-027D-69F3-70830E23F35E}"/>
              </a:ext>
            </a:extLst>
          </p:cNvPr>
          <p:cNvSpPr>
            <a:spLocks noGrp="1"/>
          </p:cNvSpPr>
          <p:nvPr>
            <p:ph type="title"/>
          </p:nvPr>
        </p:nvSpPr>
        <p:spPr/>
        <p:txBody>
          <a:bodyPr/>
          <a:lstStyle/>
          <a:p>
            <a:r>
              <a:rPr lang="lv-LV" dirty="0"/>
              <a:t>Priekšstatu par sabiedrisko mediju saistība ar “1:1 aktuālā intervija” skatīšanās biežumu (2. daļa)</a:t>
            </a:r>
            <a:endParaRPr lang="en-US" dirty="0"/>
          </a:p>
        </p:txBody>
      </p:sp>
      <p:sp>
        <p:nvSpPr>
          <p:cNvPr id="3" name="Slide Number Placeholder 2">
            <a:extLst>
              <a:ext uri="{FF2B5EF4-FFF2-40B4-BE49-F238E27FC236}">
                <a16:creationId xmlns:a16="http://schemas.microsoft.com/office/drawing/2014/main" id="{4F2037D8-710E-D387-8C3D-A616AD2A5586}"/>
              </a:ext>
            </a:extLst>
          </p:cNvPr>
          <p:cNvSpPr>
            <a:spLocks noGrp="1"/>
          </p:cNvSpPr>
          <p:nvPr>
            <p:ph type="sldNum" sz="quarter" idx="10"/>
          </p:nvPr>
        </p:nvSpPr>
        <p:spPr/>
        <p:txBody>
          <a:bodyPr/>
          <a:lstStyle/>
          <a:p>
            <a:fld id="{B5156DEF-1DFE-4D55-BC15-2084274D68EC}" type="slidenum">
              <a:rPr lang="en-GB" smtClean="0"/>
              <a:pPr/>
              <a:t>281</a:t>
            </a:fld>
            <a:endParaRPr lang="en-GB"/>
          </a:p>
        </p:txBody>
      </p:sp>
      <p:graphicFrame>
        <p:nvGraphicFramePr>
          <p:cNvPr id="4" name="Chart 3">
            <a:extLst>
              <a:ext uri="{FF2B5EF4-FFF2-40B4-BE49-F238E27FC236}">
                <a16:creationId xmlns:a16="http://schemas.microsoft.com/office/drawing/2014/main" id="{F282131F-79D1-89BE-B70E-51B31A54BD6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AFA7497D-0843-DB97-D24E-6F0A34532956}"/>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82801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7148-E901-C065-7AB8-3C760EE2E555}"/>
              </a:ext>
            </a:extLst>
          </p:cNvPr>
          <p:cNvSpPr>
            <a:spLocks noGrp="1"/>
          </p:cNvSpPr>
          <p:nvPr>
            <p:ph type="title"/>
          </p:nvPr>
        </p:nvSpPr>
        <p:spPr/>
        <p:txBody>
          <a:bodyPr/>
          <a:lstStyle/>
          <a:p>
            <a:r>
              <a:rPr lang="lv-LV" dirty="0"/>
              <a:t>Priekšstatu par sabiedrisko mediju saistība ar “Pasaules Panorāma” skatīšanās biežumu (2. daļa)</a:t>
            </a:r>
            <a:endParaRPr lang="en-US" dirty="0"/>
          </a:p>
        </p:txBody>
      </p:sp>
      <p:sp>
        <p:nvSpPr>
          <p:cNvPr id="3" name="Slide Number Placeholder 2">
            <a:extLst>
              <a:ext uri="{FF2B5EF4-FFF2-40B4-BE49-F238E27FC236}">
                <a16:creationId xmlns:a16="http://schemas.microsoft.com/office/drawing/2014/main" id="{0F60F51E-0778-6526-B2D2-01F64265D6D1}"/>
              </a:ext>
            </a:extLst>
          </p:cNvPr>
          <p:cNvSpPr>
            <a:spLocks noGrp="1"/>
          </p:cNvSpPr>
          <p:nvPr>
            <p:ph type="sldNum" sz="quarter" idx="10"/>
          </p:nvPr>
        </p:nvSpPr>
        <p:spPr/>
        <p:txBody>
          <a:bodyPr/>
          <a:lstStyle/>
          <a:p>
            <a:fld id="{B5156DEF-1DFE-4D55-BC15-2084274D68EC}" type="slidenum">
              <a:rPr lang="en-GB" smtClean="0"/>
              <a:pPr/>
              <a:t>282</a:t>
            </a:fld>
            <a:endParaRPr lang="en-GB"/>
          </a:p>
        </p:txBody>
      </p:sp>
      <p:graphicFrame>
        <p:nvGraphicFramePr>
          <p:cNvPr id="4" name="Chart 3">
            <a:extLst>
              <a:ext uri="{FF2B5EF4-FFF2-40B4-BE49-F238E27FC236}">
                <a16:creationId xmlns:a16="http://schemas.microsoft.com/office/drawing/2014/main" id="{6B89921E-86C3-C63E-C3E5-E9C5755CFE69}"/>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7232BE58-834F-1864-78CB-B21C0AA296B3}"/>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557546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EACA4-BBCE-CDF9-8B5C-B8FCEE12F89C}"/>
              </a:ext>
            </a:extLst>
          </p:cNvPr>
          <p:cNvSpPr>
            <a:spLocks noGrp="1"/>
          </p:cNvSpPr>
          <p:nvPr>
            <p:ph type="title"/>
          </p:nvPr>
        </p:nvSpPr>
        <p:spPr/>
        <p:txBody>
          <a:bodyPr/>
          <a:lstStyle/>
          <a:p>
            <a:r>
              <a:rPr lang="lv-LV" dirty="0"/>
              <a:t>Priekšstatu par sabiedrisko mediju saistība ar “Kultūršoks” skatīšanās biežumu (2. daļa)</a:t>
            </a:r>
            <a:endParaRPr lang="en-US" dirty="0"/>
          </a:p>
        </p:txBody>
      </p:sp>
      <p:sp>
        <p:nvSpPr>
          <p:cNvPr id="3" name="Slide Number Placeholder 2">
            <a:extLst>
              <a:ext uri="{FF2B5EF4-FFF2-40B4-BE49-F238E27FC236}">
                <a16:creationId xmlns:a16="http://schemas.microsoft.com/office/drawing/2014/main" id="{AB9BB94D-7733-43FC-E676-5941A4B994E9}"/>
              </a:ext>
            </a:extLst>
          </p:cNvPr>
          <p:cNvSpPr>
            <a:spLocks noGrp="1"/>
          </p:cNvSpPr>
          <p:nvPr>
            <p:ph type="sldNum" sz="quarter" idx="10"/>
          </p:nvPr>
        </p:nvSpPr>
        <p:spPr/>
        <p:txBody>
          <a:bodyPr/>
          <a:lstStyle/>
          <a:p>
            <a:fld id="{B5156DEF-1DFE-4D55-BC15-2084274D68EC}" type="slidenum">
              <a:rPr lang="en-GB" smtClean="0"/>
              <a:pPr/>
              <a:t>283</a:t>
            </a:fld>
            <a:endParaRPr lang="en-GB"/>
          </a:p>
        </p:txBody>
      </p:sp>
      <p:graphicFrame>
        <p:nvGraphicFramePr>
          <p:cNvPr id="4" name="Chart 3">
            <a:extLst>
              <a:ext uri="{FF2B5EF4-FFF2-40B4-BE49-F238E27FC236}">
                <a16:creationId xmlns:a16="http://schemas.microsoft.com/office/drawing/2014/main" id="{7AE7A312-5D1A-3345-4390-BAA915C1EA85}"/>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6688BE8-B358-D2B0-0189-538DC8919A3E}"/>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410118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C9DCF-5F8C-CC64-2038-0D17CB0E460B}"/>
              </a:ext>
            </a:extLst>
          </p:cNvPr>
          <p:cNvSpPr>
            <a:spLocks noGrp="1"/>
          </p:cNvSpPr>
          <p:nvPr>
            <p:ph type="title"/>
          </p:nvPr>
        </p:nvSpPr>
        <p:spPr/>
        <p:txBody>
          <a:bodyPr/>
          <a:lstStyle/>
          <a:p>
            <a:r>
              <a:rPr lang="lv-LV" dirty="0"/>
              <a:t>Priekšstatu par sabiedrisko mediju saistība ar “Aizliegtais paņēmiens” skatīšanās biežumu (2. daļa)</a:t>
            </a:r>
            <a:endParaRPr lang="en-US" dirty="0"/>
          </a:p>
        </p:txBody>
      </p:sp>
      <p:sp>
        <p:nvSpPr>
          <p:cNvPr id="3" name="Slide Number Placeholder 2">
            <a:extLst>
              <a:ext uri="{FF2B5EF4-FFF2-40B4-BE49-F238E27FC236}">
                <a16:creationId xmlns:a16="http://schemas.microsoft.com/office/drawing/2014/main" id="{54F8D658-2B89-DD9E-6CA6-ED848FD2477F}"/>
              </a:ext>
            </a:extLst>
          </p:cNvPr>
          <p:cNvSpPr>
            <a:spLocks noGrp="1"/>
          </p:cNvSpPr>
          <p:nvPr>
            <p:ph type="sldNum" sz="quarter" idx="10"/>
          </p:nvPr>
        </p:nvSpPr>
        <p:spPr/>
        <p:txBody>
          <a:bodyPr/>
          <a:lstStyle/>
          <a:p>
            <a:fld id="{B5156DEF-1DFE-4D55-BC15-2084274D68EC}" type="slidenum">
              <a:rPr lang="en-GB" smtClean="0"/>
              <a:pPr/>
              <a:t>284</a:t>
            </a:fld>
            <a:endParaRPr lang="en-GB"/>
          </a:p>
        </p:txBody>
      </p:sp>
      <p:graphicFrame>
        <p:nvGraphicFramePr>
          <p:cNvPr id="4" name="Chart 3">
            <a:extLst>
              <a:ext uri="{FF2B5EF4-FFF2-40B4-BE49-F238E27FC236}">
                <a16:creationId xmlns:a16="http://schemas.microsoft.com/office/drawing/2014/main" id="{40819FEE-98DC-5E68-3E4D-C891550037DF}"/>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5609887-87E0-D21A-51F0-3C1D618484D7}"/>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8811914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279B-B46E-CC52-28BD-C4CA632A7CAF}"/>
              </a:ext>
            </a:extLst>
          </p:cNvPr>
          <p:cNvSpPr>
            <a:spLocks noGrp="1"/>
          </p:cNvSpPr>
          <p:nvPr>
            <p:ph type="title"/>
          </p:nvPr>
        </p:nvSpPr>
        <p:spPr/>
        <p:txBody>
          <a:bodyPr/>
          <a:lstStyle/>
          <a:p>
            <a:r>
              <a:rPr lang="lv-LV" dirty="0"/>
              <a:t>Priekšstatu par sabiedrisko mediju saistība ar “Labrīt” klausīšanās biežumu (2. daļa)</a:t>
            </a:r>
            <a:endParaRPr lang="en-US" dirty="0"/>
          </a:p>
        </p:txBody>
      </p:sp>
      <p:sp>
        <p:nvSpPr>
          <p:cNvPr id="3" name="Slide Number Placeholder 2">
            <a:extLst>
              <a:ext uri="{FF2B5EF4-FFF2-40B4-BE49-F238E27FC236}">
                <a16:creationId xmlns:a16="http://schemas.microsoft.com/office/drawing/2014/main" id="{D12D4D80-617F-660F-AFC2-3F345134BBD3}"/>
              </a:ext>
            </a:extLst>
          </p:cNvPr>
          <p:cNvSpPr>
            <a:spLocks noGrp="1"/>
          </p:cNvSpPr>
          <p:nvPr>
            <p:ph type="sldNum" sz="quarter" idx="10"/>
          </p:nvPr>
        </p:nvSpPr>
        <p:spPr/>
        <p:txBody>
          <a:bodyPr/>
          <a:lstStyle/>
          <a:p>
            <a:fld id="{B5156DEF-1DFE-4D55-BC15-2084274D68EC}" type="slidenum">
              <a:rPr lang="en-GB" smtClean="0"/>
              <a:pPr/>
              <a:t>285</a:t>
            </a:fld>
            <a:endParaRPr lang="en-GB"/>
          </a:p>
        </p:txBody>
      </p:sp>
      <p:graphicFrame>
        <p:nvGraphicFramePr>
          <p:cNvPr id="4" name="Chart 3">
            <a:extLst>
              <a:ext uri="{FF2B5EF4-FFF2-40B4-BE49-F238E27FC236}">
                <a16:creationId xmlns:a16="http://schemas.microsoft.com/office/drawing/2014/main" id="{63A17647-19F2-C22B-DD2F-D0BC55844953}"/>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766AB230-BCDB-C97D-A656-F438C508D296}"/>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619666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0EDFA-F26F-F9B4-CB90-0BE028914A10}"/>
              </a:ext>
            </a:extLst>
          </p:cNvPr>
          <p:cNvSpPr>
            <a:spLocks noGrp="1"/>
          </p:cNvSpPr>
          <p:nvPr>
            <p:ph type="title"/>
          </p:nvPr>
        </p:nvSpPr>
        <p:spPr/>
        <p:txBody>
          <a:bodyPr/>
          <a:lstStyle/>
          <a:p>
            <a:r>
              <a:rPr lang="lv-LV" dirty="0"/>
              <a:t>Priekšstatu par sabiedrisko mediju saistība ar “Ziņas” klausīšanās biežumu (2. daļa)</a:t>
            </a:r>
            <a:endParaRPr lang="en-US" dirty="0"/>
          </a:p>
        </p:txBody>
      </p:sp>
      <p:sp>
        <p:nvSpPr>
          <p:cNvPr id="3" name="Slide Number Placeholder 2">
            <a:extLst>
              <a:ext uri="{FF2B5EF4-FFF2-40B4-BE49-F238E27FC236}">
                <a16:creationId xmlns:a16="http://schemas.microsoft.com/office/drawing/2014/main" id="{8119466B-BB68-B1A3-6E30-AB4E47D435BB}"/>
              </a:ext>
            </a:extLst>
          </p:cNvPr>
          <p:cNvSpPr>
            <a:spLocks noGrp="1"/>
          </p:cNvSpPr>
          <p:nvPr>
            <p:ph type="sldNum" sz="quarter" idx="10"/>
          </p:nvPr>
        </p:nvSpPr>
        <p:spPr/>
        <p:txBody>
          <a:bodyPr/>
          <a:lstStyle/>
          <a:p>
            <a:fld id="{B5156DEF-1DFE-4D55-BC15-2084274D68EC}" type="slidenum">
              <a:rPr lang="en-GB" smtClean="0"/>
              <a:pPr/>
              <a:t>286</a:t>
            </a:fld>
            <a:endParaRPr lang="en-GB"/>
          </a:p>
        </p:txBody>
      </p:sp>
      <p:graphicFrame>
        <p:nvGraphicFramePr>
          <p:cNvPr id="4" name="Chart 3">
            <a:extLst>
              <a:ext uri="{FF2B5EF4-FFF2-40B4-BE49-F238E27FC236}">
                <a16:creationId xmlns:a16="http://schemas.microsoft.com/office/drawing/2014/main" id="{1DB62E94-FBC8-17C6-FE63-567A6EC7D87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4BF9FF02-5487-B9D6-C7DF-98EA724307BA}"/>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058222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C0A6-313B-D9DA-9633-662C1ABB1220}"/>
              </a:ext>
            </a:extLst>
          </p:cNvPr>
          <p:cNvSpPr>
            <a:spLocks noGrp="1"/>
          </p:cNvSpPr>
          <p:nvPr>
            <p:ph type="title"/>
          </p:nvPr>
        </p:nvSpPr>
        <p:spPr/>
        <p:txBody>
          <a:bodyPr/>
          <a:lstStyle/>
          <a:p>
            <a:r>
              <a:rPr lang="lv-LV" dirty="0"/>
              <a:t>Priekšstatu par sabiedrisko mediju saistība ar “Krustpunktā” klausīšanās biežumu (2. daļa)</a:t>
            </a:r>
            <a:endParaRPr lang="en-US" dirty="0"/>
          </a:p>
        </p:txBody>
      </p:sp>
      <p:sp>
        <p:nvSpPr>
          <p:cNvPr id="3" name="Slide Number Placeholder 2">
            <a:extLst>
              <a:ext uri="{FF2B5EF4-FFF2-40B4-BE49-F238E27FC236}">
                <a16:creationId xmlns:a16="http://schemas.microsoft.com/office/drawing/2014/main" id="{152A7EB5-95BE-D88C-BADB-911736BEB0E6}"/>
              </a:ext>
            </a:extLst>
          </p:cNvPr>
          <p:cNvSpPr>
            <a:spLocks noGrp="1"/>
          </p:cNvSpPr>
          <p:nvPr>
            <p:ph type="sldNum" sz="quarter" idx="10"/>
          </p:nvPr>
        </p:nvSpPr>
        <p:spPr/>
        <p:txBody>
          <a:bodyPr/>
          <a:lstStyle/>
          <a:p>
            <a:fld id="{B5156DEF-1DFE-4D55-BC15-2084274D68EC}" type="slidenum">
              <a:rPr lang="en-GB" smtClean="0"/>
              <a:pPr/>
              <a:t>287</a:t>
            </a:fld>
            <a:endParaRPr lang="en-GB"/>
          </a:p>
        </p:txBody>
      </p:sp>
      <p:graphicFrame>
        <p:nvGraphicFramePr>
          <p:cNvPr id="4" name="Chart 3">
            <a:extLst>
              <a:ext uri="{FF2B5EF4-FFF2-40B4-BE49-F238E27FC236}">
                <a16:creationId xmlns:a16="http://schemas.microsoft.com/office/drawing/2014/main" id="{EC322DF8-8862-319C-F037-C2EFA2E66F88}"/>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7FF2D398-E869-8666-E15D-2C89EFBFBA21}"/>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214598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9FED-4455-4CD5-6449-D646FD32BB3F}"/>
              </a:ext>
            </a:extLst>
          </p:cNvPr>
          <p:cNvSpPr>
            <a:spLocks noGrp="1"/>
          </p:cNvSpPr>
          <p:nvPr>
            <p:ph type="title"/>
          </p:nvPr>
        </p:nvSpPr>
        <p:spPr/>
        <p:txBody>
          <a:bodyPr/>
          <a:lstStyle/>
          <a:p>
            <a:r>
              <a:rPr lang="lv-LV" dirty="0"/>
              <a:t>Priekšstatu par sabiedrisko mediju saistība ar “Atvērtie faili” klausīšanās biežumu (2. daļa)</a:t>
            </a:r>
            <a:endParaRPr lang="en-US" dirty="0"/>
          </a:p>
        </p:txBody>
      </p:sp>
      <p:sp>
        <p:nvSpPr>
          <p:cNvPr id="3" name="Slide Number Placeholder 2">
            <a:extLst>
              <a:ext uri="{FF2B5EF4-FFF2-40B4-BE49-F238E27FC236}">
                <a16:creationId xmlns:a16="http://schemas.microsoft.com/office/drawing/2014/main" id="{028B3637-CB93-FF8E-A9AE-89C3ECA9A323}"/>
              </a:ext>
            </a:extLst>
          </p:cNvPr>
          <p:cNvSpPr>
            <a:spLocks noGrp="1"/>
          </p:cNvSpPr>
          <p:nvPr>
            <p:ph type="sldNum" sz="quarter" idx="10"/>
          </p:nvPr>
        </p:nvSpPr>
        <p:spPr/>
        <p:txBody>
          <a:bodyPr/>
          <a:lstStyle/>
          <a:p>
            <a:fld id="{B5156DEF-1DFE-4D55-BC15-2084274D68EC}" type="slidenum">
              <a:rPr lang="en-GB" smtClean="0"/>
              <a:pPr/>
              <a:t>288</a:t>
            </a:fld>
            <a:endParaRPr lang="en-GB"/>
          </a:p>
        </p:txBody>
      </p:sp>
      <p:graphicFrame>
        <p:nvGraphicFramePr>
          <p:cNvPr id="4" name="Chart 3">
            <a:extLst>
              <a:ext uri="{FF2B5EF4-FFF2-40B4-BE49-F238E27FC236}">
                <a16:creationId xmlns:a16="http://schemas.microsoft.com/office/drawing/2014/main" id="{6486BD6D-B2D9-411F-3AE2-CABEBD78C935}"/>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C8332FFD-4308-75DA-EC77-8A3ABD912DB6}"/>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7473414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853F8-CD1C-54C2-C15D-6B229FDA3DEF}"/>
              </a:ext>
            </a:extLst>
          </p:cNvPr>
          <p:cNvSpPr>
            <a:spLocks noGrp="1"/>
          </p:cNvSpPr>
          <p:nvPr>
            <p:ph type="title"/>
          </p:nvPr>
        </p:nvSpPr>
        <p:spPr/>
        <p:txBody>
          <a:bodyPr/>
          <a:lstStyle/>
          <a:p>
            <a:r>
              <a:rPr lang="lv-LV" dirty="0"/>
              <a:t>Priekšstatu par sabiedrisko mediju saistība ar “Divas puslodes” klausīšanās biežumu (2. daļa)</a:t>
            </a:r>
            <a:endParaRPr lang="en-US" dirty="0"/>
          </a:p>
        </p:txBody>
      </p:sp>
      <p:sp>
        <p:nvSpPr>
          <p:cNvPr id="3" name="Slide Number Placeholder 2">
            <a:extLst>
              <a:ext uri="{FF2B5EF4-FFF2-40B4-BE49-F238E27FC236}">
                <a16:creationId xmlns:a16="http://schemas.microsoft.com/office/drawing/2014/main" id="{1BEB8AEA-DE5E-8210-2D53-05F21E433566}"/>
              </a:ext>
            </a:extLst>
          </p:cNvPr>
          <p:cNvSpPr>
            <a:spLocks noGrp="1"/>
          </p:cNvSpPr>
          <p:nvPr>
            <p:ph type="sldNum" sz="quarter" idx="10"/>
          </p:nvPr>
        </p:nvSpPr>
        <p:spPr/>
        <p:txBody>
          <a:bodyPr/>
          <a:lstStyle/>
          <a:p>
            <a:fld id="{B5156DEF-1DFE-4D55-BC15-2084274D68EC}" type="slidenum">
              <a:rPr lang="en-GB" smtClean="0"/>
              <a:pPr/>
              <a:t>289</a:t>
            </a:fld>
            <a:endParaRPr lang="en-GB"/>
          </a:p>
        </p:txBody>
      </p:sp>
      <p:graphicFrame>
        <p:nvGraphicFramePr>
          <p:cNvPr id="4" name="Chart 3">
            <a:extLst>
              <a:ext uri="{FF2B5EF4-FFF2-40B4-BE49-F238E27FC236}">
                <a16:creationId xmlns:a16="http://schemas.microsoft.com/office/drawing/2014/main" id="{18E1F675-CE42-1F08-7E2F-ED96B269A5A9}"/>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4A9FF4EB-5124-B769-EDDD-A30A57EC6587}"/>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0941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1EC2-422C-4F65-9037-8B6DC6CFE2A5}"/>
              </a:ext>
            </a:extLst>
          </p:cNvPr>
          <p:cNvSpPr>
            <a:spLocks noGrp="1"/>
          </p:cNvSpPr>
          <p:nvPr>
            <p:ph type="title"/>
          </p:nvPr>
        </p:nvSpPr>
        <p:spPr/>
        <p:txBody>
          <a:bodyPr/>
          <a:lstStyle/>
          <a:p>
            <a:r>
              <a:rPr lang="en-US"/>
              <a:t>Svarīgākie iemesli sabiedriskā medija nepieciešamībai</a:t>
            </a:r>
          </a:p>
        </p:txBody>
      </p:sp>
      <p:sp>
        <p:nvSpPr>
          <p:cNvPr id="3" name="Slide Number Placeholder 2">
            <a:extLst>
              <a:ext uri="{FF2B5EF4-FFF2-40B4-BE49-F238E27FC236}">
                <a16:creationId xmlns:a16="http://schemas.microsoft.com/office/drawing/2014/main" id="{66DA8684-DA53-E67E-4C23-0DE941F6EF76}"/>
              </a:ext>
            </a:extLst>
          </p:cNvPr>
          <p:cNvSpPr>
            <a:spLocks noGrp="1"/>
          </p:cNvSpPr>
          <p:nvPr>
            <p:ph type="sldNum" sz="quarter" idx="10"/>
          </p:nvPr>
        </p:nvSpPr>
        <p:spPr/>
        <p:txBody>
          <a:bodyPr/>
          <a:lstStyle/>
          <a:p>
            <a:fld id="{B5156DEF-1DFE-4D55-BC15-2084274D68EC}" type="slidenum">
              <a:rPr lang="en-GB" smtClean="0"/>
              <a:pPr/>
              <a:t>29</a:t>
            </a:fld>
            <a:endParaRPr lang="en-GB"/>
          </a:p>
        </p:txBody>
      </p:sp>
      <p:sp>
        <p:nvSpPr>
          <p:cNvPr id="4" name="TextBox 3">
            <a:extLst>
              <a:ext uri="{FF2B5EF4-FFF2-40B4-BE49-F238E27FC236}">
                <a16:creationId xmlns:a16="http://schemas.microsoft.com/office/drawing/2014/main" id="{E26D2392-E44C-5706-4E1B-EECE168943E2}"/>
              </a:ext>
            </a:extLst>
          </p:cNvPr>
          <p:cNvSpPr txBox="1"/>
          <p:nvPr/>
        </p:nvSpPr>
        <p:spPr>
          <a:xfrm>
            <a:off x="666001" y="1026002"/>
            <a:ext cx="7620000" cy="276999"/>
          </a:xfrm>
          <a:prstGeom prst="rect">
            <a:avLst/>
          </a:prstGeom>
          <a:noFill/>
        </p:spPr>
        <p:txBody>
          <a:bodyPr vert="horz" rtlCol="0" anchor="t">
            <a:spAutoFit/>
          </a:bodyPr>
          <a:lstStyle/>
          <a:p>
            <a:r>
              <a:rPr lang="en-US" sz="1200">
                <a:solidFill>
                  <a:srgbClr val="808080"/>
                </a:solidFill>
              </a:rPr>
              <a:t>Lūdzu, atzīmējiet svarīgākos iemeslus, kāpēc, Jūsuprāt, sabiedrībai būtu vajadzīgs sabiedriskais medijs?  </a:t>
            </a:r>
          </a:p>
        </p:txBody>
      </p:sp>
      <p:graphicFrame>
        <p:nvGraphicFramePr>
          <p:cNvPr id="5" name="Chart 4">
            <a:extLst>
              <a:ext uri="{FF2B5EF4-FFF2-40B4-BE49-F238E27FC236}">
                <a16:creationId xmlns:a16="http://schemas.microsoft.com/office/drawing/2014/main" id="{6930B656-6037-E650-8C55-65198513F256}"/>
              </a:ext>
            </a:extLst>
          </p:cNvPr>
          <p:cNvGraphicFramePr/>
          <p:nvPr>
            <p:extLst>
              <p:ext uri="{D42A27DB-BD31-4B8C-83A1-F6EECF244321}">
                <p14:modId xmlns:p14="http://schemas.microsoft.com/office/powerpoint/2010/main" val="3927260362"/>
              </p:ext>
            </p:extLst>
          </p:nvPr>
        </p:nvGraphicFramePr>
        <p:xfrm>
          <a:off x="296562" y="1338760"/>
          <a:ext cx="10787449" cy="50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6894755"/>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4B6A1-C511-25C2-3BAF-B158B6253413}"/>
              </a:ext>
            </a:extLst>
          </p:cNvPr>
          <p:cNvSpPr>
            <a:spLocks noGrp="1"/>
          </p:cNvSpPr>
          <p:nvPr>
            <p:ph type="title"/>
          </p:nvPr>
        </p:nvSpPr>
        <p:spPr/>
        <p:txBody>
          <a:bodyPr/>
          <a:lstStyle/>
          <a:p>
            <a:r>
              <a:rPr lang="lv-LV" dirty="0"/>
              <a:t>Priekšstatu par sabiedrisko mediju saistība ar “Brīvības bulvāris” klausīšanās biežumu (2. daļa)</a:t>
            </a:r>
            <a:endParaRPr lang="en-US" dirty="0"/>
          </a:p>
        </p:txBody>
      </p:sp>
      <p:sp>
        <p:nvSpPr>
          <p:cNvPr id="3" name="Slide Number Placeholder 2">
            <a:extLst>
              <a:ext uri="{FF2B5EF4-FFF2-40B4-BE49-F238E27FC236}">
                <a16:creationId xmlns:a16="http://schemas.microsoft.com/office/drawing/2014/main" id="{7810BB34-14E9-02EA-9F0D-9BB2A6F82948}"/>
              </a:ext>
            </a:extLst>
          </p:cNvPr>
          <p:cNvSpPr>
            <a:spLocks noGrp="1"/>
          </p:cNvSpPr>
          <p:nvPr>
            <p:ph type="sldNum" sz="quarter" idx="10"/>
          </p:nvPr>
        </p:nvSpPr>
        <p:spPr/>
        <p:txBody>
          <a:bodyPr/>
          <a:lstStyle/>
          <a:p>
            <a:fld id="{B5156DEF-1DFE-4D55-BC15-2084274D68EC}" type="slidenum">
              <a:rPr lang="en-GB" smtClean="0"/>
              <a:pPr/>
              <a:t>290</a:t>
            </a:fld>
            <a:endParaRPr lang="en-GB"/>
          </a:p>
        </p:txBody>
      </p:sp>
      <p:graphicFrame>
        <p:nvGraphicFramePr>
          <p:cNvPr id="4" name="Chart 3">
            <a:extLst>
              <a:ext uri="{FF2B5EF4-FFF2-40B4-BE49-F238E27FC236}">
                <a16:creationId xmlns:a16="http://schemas.microsoft.com/office/drawing/2014/main" id="{24B514AC-1CC4-8D94-42CF-4264B80011AE}"/>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088BBCD-72E4-F91F-2EE9-2907E7D69808}"/>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964729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A6545-57C6-0810-7F83-217E86431665}"/>
              </a:ext>
            </a:extLst>
          </p:cNvPr>
          <p:cNvSpPr>
            <a:spLocks noGrp="1"/>
          </p:cNvSpPr>
          <p:nvPr>
            <p:ph type="title"/>
          </p:nvPr>
        </p:nvSpPr>
        <p:spPr/>
        <p:txBody>
          <a:bodyPr/>
          <a:lstStyle/>
          <a:p>
            <a:r>
              <a:rPr lang="lv-LV" dirty="0"/>
              <a:t>Priekšstatu par sabiedrisko mediju saistība ar “Pusdiena” klausīšanās biežumu (2. daļa)</a:t>
            </a:r>
            <a:endParaRPr lang="en-US" dirty="0"/>
          </a:p>
        </p:txBody>
      </p:sp>
      <p:sp>
        <p:nvSpPr>
          <p:cNvPr id="3" name="Slide Number Placeholder 2">
            <a:extLst>
              <a:ext uri="{FF2B5EF4-FFF2-40B4-BE49-F238E27FC236}">
                <a16:creationId xmlns:a16="http://schemas.microsoft.com/office/drawing/2014/main" id="{26EC1289-2E4C-FB24-57FF-681E61B08354}"/>
              </a:ext>
            </a:extLst>
          </p:cNvPr>
          <p:cNvSpPr>
            <a:spLocks noGrp="1"/>
          </p:cNvSpPr>
          <p:nvPr>
            <p:ph type="sldNum" sz="quarter" idx="10"/>
          </p:nvPr>
        </p:nvSpPr>
        <p:spPr/>
        <p:txBody>
          <a:bodyPr/>
          <a:lstStyle/>
          <a:p>
            <a:fld id="{B5156DEF-1DFE-4D55-BC15-2084274D68EC}" type="slidenum">
              <a:rPr lang="en-GB" smtClean="0"/>
              <a:pPr/>
              <a:t>291</a:t>
            </a:fld>
            <a:endParaRPr lang="en-GB"/>
          </a:p>
        </p:txBody>
      </p:sp>
      <p:graphicFrame>
        <p:nvGraphicFramePr>
          <p:cNvPr id="4" name="Chart 3">
            <a:extLst>
              <a:ext uri="{FF2B5EF4-FFF2-40B4-BE49-F238E27FC236}">
                <a16:creationId xmlns:a16="http://schemas.microsoft.com/office/drawing/2014/main" id="{27BA26A5-3860-D090-A4AC-389589F8F9F4}"/>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48845B4-3596-D45E-BC69-D20DBCC00EDA}"/>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334423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59D61-457D-43E4-40E2-CA9E98CB8A35}"/>
              </a:ext>
            </a:extLst>
          </p:cNvPr>
          <p:cNvSpPr>
            <a:spLocks noGrp="1"/>
          </p:cNvSpPr>
          <p:nvPr>
            <p:ph type="title"/>
          </p:nvPr>
        </p:nvSpPr>
        <p:spPr/>
        <p:txBody>
          <a:bodyPr/>
          <a:lstStyle/>
          <a:p>
            <a:r>
              <a:rPr lang="lv-LV" dirty="0"/>
              <a:t>Priekšstatu par sabiedrisko mediju saistība ar “Pēcpusdiena” klausīšanās biežumu (2. daļa)</a:t>
            </a:r>
            <a:endParaRPr lang="en-US" dirty="0"/>
          </a:p>
        </p:txBody>
      </p:sp>
      <p:sp>
        <p:nvSpPr>
          <p:cNvPr id="3" name="Slide Number Placeholder 2">
            <a:extLst>
              <a:ext uri="{FF2B5EF4-FFF2-40B4-BE49-F238E27FC236}">
                <a16:creationId xmlns:a16="http://schemas.microsoft.com/office/drawing/2014/main" id="{114AD8C7-8BFB-70AE-0AAE-661DCBFAD146}"/>
              </a:ext>
            </a:extLst>
          </p:cNvPr>
          <p:cNvSpPr>
            <a:spLocks noGrp="1"/>
          </p:cNvSpPr>
          <p:nvPr>
            <p:ph type="sldNum" sz="quarter" idx="10"/>
          </p:nvPr>
        </p:nvSpPr>
        <p:spPr/>
        <p:txBody>
          <a:bodyPr/>
          <a:lstStyle/>
          <a:p>
            <a:fld id="{B5156DEF-1DFE-4D55-BC15-2084274D68EC}" type="slidenum">
              <a:rPr lang="en-GB" smtClean="0"/>
              <a:pPr/>
              <a:t>292</a:t>
            </a:fld>
            <a:endParaRPr lang="en-GB"/>
          </a:p>
        </p:txBody>
      </p:sp>
      <p:graphicFrame>
        <p:nvGraphicFramePr>
          <p:cNvPr id="4" name="Chart 3">
            <a:extLst>
              <a:ext uri="{FF2B5EF4-FFF2-40B4-BE49-F238E27FC236}">
                <a16:creationId xmlns:a16="http://schemas.microsoft.com/office/drawing/2014/main" id="{E0EC3081-2F7D-4C06-7436-0FE5FE2C6DCF}"/>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FF926ECA-B97E-E0D9-711D-C8B282CD8183}"/>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8162829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B097A-E2B8-6EA7-1890-707508FEB0BF}"/>
              </a:ext>
            </a:extLst>
          </p:cNvPr>
          <p:cNvSpPr>
            <a:spLocks noGrp="1"/>
          </p:cNvSpPr>
          <p:nvPr>
            <p:ph type="title"/>
          </p:nvPr>
        </p:nvSpPr>
        <p:spPr/>
        <p:txBody>
          <a:bodyPr/>
          <a:lstStyle/>
          <a:p>
            <a:r>
              <a:rPr lang="lv-LV" dirty="0"/>
              <a:t>Priekšstatu par sabiedrisko mediju saistība ar “Drošinātājs” klausīšanās biežumu (2. daļa)</a:t>
            </a:r>
            <a:endParaRPr lang="en-US" dirty="0"/>
          </a:p>
        </p:txBody>
      </p:sp>
      <p:sp>
        <p:nvSpPr>
          <p:cNvPr id="3" name="Slide Number Placeholder 2">
            <a:extLst>
              <a:ext uri="{FF2B5EF4-FFF2-40B4-BE49-F238E27FC236}">
                <a16:creationId xmlns:a16="http://schemas.microsoft.com/office/drawing/2014/main" id="{ABB06882-4CA9-A772-6070-05879638A16F}"/>
              </a:ext>
            </a:extLst>
          </p:cNvPr>
          <p:cNvSpPr>
            <a:spLocks noGrp="1"/>
          </p:cNvSpPr>
          <p:nvPr>
            <p:ph type="sldNum" sz="quarter" idx="10"/>
          </p:nvPr>
        </p:nvSpPr>
        <p:spPr/>
        <p:txBody>
          <a:bodyPr/>
          <a:lstStyle/>
          <a:p>
            <a:fld id="{B5156DEF-1DFE-4D55-BC15-2084274D68EC}" type="slidenum">
              <a:rPr lang="en-GB" smtClean="0"/>
              <a:pPr/>
              <a:t>293</a:t>
            </a:fld>
            <a:endParaRPr lang="en-GB"/>
          </a:p>
        </p:txBody>
      </p:sp>
      <p:graphicFrame>
        <p:nvGraphicFramePr>
          <p:cNvPr id="4" name="Chart 3">
            <a:extLst>
              <a:ext uri="{FF2B5EF4-FFF2-40B4-BE49-F238E27FC236}">
                <a16:creationId xmlns:a16="http://schemas.microsoft.com/office/drawing/2014/main" id="{4475703B-A428-B58E-81E5-57373F4F85F0}"/>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4AB93A2-3CA1-C2CF-14FA-785FEBE96693}"/>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33422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4BE73-1E59-32E3-F93B-354E69C899E8}"/>
              </a:ext>
            </a:extLst>
          </p:cNvPr>
          <p:cNvSpPr>
            <a:spLocks noGrp="1"/>
          </p:cNvSpPr>
          <p:nvPr>
            <p:ph type="title"/>
          </p:nvPr>
        </p:nvSpPr>
        <p:spPr/>
        <p:txBody>
          <a:bodyPr/>
          <a:lstStyle/>
          <a:p>
            <a:r>
              <a:rPr lang="lv-LV" dirty="0"/>
              <a:t>Priekšstatu par sabiedrisko mediju saistība ar “</a:t>
            </a:r>
            <a:r>
              <a:rPr lang="ru-RU" dirty="0"/>
              <a:t>Домская площадь” </a:t>
            </a:r>
            <a:r>
              <a:rPr lang="lv-LV" dirty="0"/>
              <a:t>klausīšanās biežumu (2. daļa)</a:t>
            </a:r>
            <a:endParaRPr lang="en-US" dirty="0"/>
          </a:p>
        </p:txBody>
      </p:sp>
      <p:sp>
        <p:nvSpPr>
          <p:cNvPr id="3" name="Slide Number Placeholder 2">
            <a:extLst>
              <a:ext uri="{FF2B5EF4-FFF2-40B4-BE49-F238E27FC236}">
                <a16:creationId xmlns:a16="http://schemas.microsoft.com/office/drawing/2014/main" id="{93D01775-8FBD-F88E-FE10-AA04142CD73E}"/>
              </a:ext>
            </a:extLst>
          </p:cNvPr>
          <p:cNvSpPr>
            <a:spLocks noGrp="1"/>
          </p:cNvSpPr>
          <p:nvPr>
            <p:ph type="sldNum" sz="quarter" idx="10"/>
          </p:nvPr>
        </p:nvSpPr>
        <p:spPr/>
        <p:txBody>
          <a:bodyPr/>
          <a:lstStyle/>
          <a:p>
            <a:fld id="{B5156DEF-1DFE-4D55-BC15-2084274D68EC}" type="slidenum">
              <a:rPr lang="en-GB" smtClean="0"/>
              <a:pPr/>
              <a:t>294</a:t>
            </a:fld>
            <a:endParaRPr lang="en-GB"/>
          </a:p>
        </p:txBody>
      </p:sp>
      <p:graphicFrame>
        <p:nvGraphicFramePr>
          <p:cNvPr id="4" name="Chart 3">
            <a:extLst>
              <a:ext uri="{FF2B5EF4-FFF2-40B4-BE49-F238E27FC236}">
                <a16:creationId xmlns:a16="http://schemas.microsoft.com/office/drawing/2014/main" id="{B20F0B05-2494-6A64-6093-7FAFDE94A0B5}"/>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525FAE95-6E00-F827-4C50-E994CB56EDB1}"/>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346929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06C3C-0C44-4724-E3FB-31D660913D54}"/>
              </a:ext>
            </a:extLst>
          </p:cNvPr>
          <p:cNvSpPr>
            <a:spLocks noGrp="1"/>
          </p:cNvSpPr>
          <p:nvPr>
            <p:ph type="title"/>
          </p:nvPr>
        </p:nvSpPr>
        <p:spPr/>
        <p:txBody>
          <a:bodyPr/>
          <a:lstStyle/>
          <a:p>
            <a:r>
              <a:rPr lang="lv-LV" dirty="0"/>
              <a:t>Priekšstatu par sabiedrisko mediju saistība ar “</a:t>
            </a:r>
            <a:r>
              <a:rPr lang="ru-RU" dirty="0"/>
              <a:t>Новости” </a:t>
            </a:r>
            <a:r>
              <a:rPr lang="lv-LV" dirty="0"/>
              <a:t>klausīšanās biežumu (2. daļa)</a:t>
            </a:r>
            <a:endParaRPr lang="en-US" dirty="0"/>
          </a:p>
        </p:txBody>
      </p:sp>
      <p:sp>
        <p:nvSpPr>
          <p:cNvPr id="3" name="Slide Number Placeholder 2">
            <a:extLst>
              <a:ext uri="{FF2B5EF4-FFF2-40B4-BE49-F238E27FC236}">
                <a16:creationId xmlns:a16="http://schemas.microsoft.com/office/drawing/2014/main" id="{3DA67FD6-E1A0-5EED-B6E4-94BD901F848D}"/>
              </a:ext>
            </a:extLst>
          </p:cNvPr>
          <p:cNvSpPr>
            <a:spLocks noGrp="1"/>
          </p:cNvSpPr>
          <p:nvPr>
            <p:ph type="sldNum" sz="quarter" idx="10"/>
          </p:nvPr>
        </p:nvSpPr>
        <p:spPr/>
        <p:txBody>
          <a:bodyPr/>
          <a:lstStyle/>
          <a:p>
            <a:fld id="{B5156DEF-1DFE-4D55-BC15-2084274D68EC}" type="slidenum">
              <a:rPr lang="en-GB" smtClean="0"/>
              <a:pPr/>
              <a:t>295</a:t>
            </a:fld>
            <a:endParaRPr lang="en-GB"/>
          </a:p>
        </p:txBody>
      </p:sp>
      <p:graphicFrame>
        <p:nvGraphicFramePr>
          <p:cNvPr id="4" name="Chart 3">
            <a:extLst>
              <a:ext uri="{FF2B5EF4-FFF2-40B4-BE49-F238E27FC236}">
                <a16:creationId xmlns:a16="http://schemas.microsoft.com/office/drawing/2014/main" id="{A028729A-2B96-36E6-9CEB-D92BB4CA28BD}"/>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6B57C902-BCB2-BC1B-5C21-EF56C12CEC3F}"/>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633268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89AA-E143-F86B-EFE8-77AEC4C05A4B}"/>
              </a:ext>
            </a:extLst>
          </p:cNvPr>
          <p:cNvSpPr>
            <a:spLocks noGrp="1"/>
          </p:cNvSpPr>
          <p:nvPr>
            <p:ph type="title"/>
          </p:nvPr>
        </p:nvSpPr>
        <p:spPr/>
        <p:txBody>
          <a:bodyPr/>
          <a:lstStyle/>
          <a:p>
            <a:r>
              <a:rPr lang="lv-LV" dirty="0"/>
              <a:t>Priekšstatu par sabiedrisko mediju saistība ar “</a:t>
            </a:r>
            <a:r>
              <a:rPr lang="ru-RU" dirty="0"/>
              <a:t>Открытый разговор” </a:t>
            </a:r>
            <a:r>
              <a:rPr lang="lv-LV" dirty="0"/>
              <a:t>klausīšanās biežumu (2. daļa)</a:t>
            </a:r>
            <a:endParaRPr lang="en-US" dirty="0"/>
          </a:p>
        </p:txBody>
      </p:sp>
      <p:sp>
        <p:nvSpPr>
          <p:cNvPr id="3" name="Slide Number Placeholder 2">
            <a:extLst>
              <a:ext uri="{FF2B5EF4-FFF2-40B4-BE49-F238E27FC236}">
                <a16:creationId xmlns:a16="http://schemas.microsoft.com/office/drawing/2014/main" id="{3121D40A-D770-7813-A36A-EDC7BC2670A8}"/>
              </a:ext>
            </a:extLst>
          </p:cNvPr>
          <p:cNvSpPr>
            <a:spLocks noGrp="1"/>
          </p:cNvSpPr>
          <p:nvPr>
            <p:ph type="sldNum" sz="quarter" idx="10"/>
          </p:nvPr>
        </p:nvSpPr>
        <p:spPr/>
        <p:txBody>
          <a:bodyPr/>
          <a:lstStyle/>
          <a:p>
            <a:fld id="{B5156DEF-1DFE-4D55-BC15-2084274D68EC}" type="slidenum">
              <a:rPr lang="en-GB" smtClean="0"/>
              <a:pPr/>
              <a:t>296</a:t>
            </a:fld>
            <a:endParaRPr lang="en-GB"/>
          </a:p>
        </p:txBody>
      </p:sp>
      <p:graphicFrame>
        <p:nvGraphicFramePr>
          <p:cNvPr id="4" name="Chart 3">
            <a:extLst>
              <a:ext uri="{FF2B5EF4-FFF2-40B4-BE49-F238E27FC236}">
                <a16:creationId xmlns:a16="http://schemas.microsoft.com/office/drawing/2014/main" id="{0B28B4CD-BDE8-430E-CB4F-6D2E41F4F4BA}"/>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F64A27B-2F55-A356-D159-1D6BE7AFFC78}"/>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823529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47675-E2E5-78A1-C98D-5BE17DC1726D}"/>
              </a:ext>
            </a:extLst>
          </p:cNvPr>
          <p:cNvSpPr>
            <a:spLocks noGrp="1"/>
          </p:cNvSpPr>
          <p:nvPr>
            <p:ph type="title"/>
          </p:nvPr>
        </p:nvSpPr>
        <p:spPr/>
        <p:txBody>
          <a:bodyPr/>
          <a:lstStyle/>
          <a:p>
            <a:r>
              <a:rPr lang="lv-LV" dirty="0"/>
              <a:t>Priekšstatu par sabiedrisko mediju saistība ar “</a:t>
            </a:r>
            <a:r>
              <a:rPr lang="ru-RU" dirty="0"/>
              <a:t>Подробности” </a:t>
            </a:r>
            <a:r>
              <a:rPr lang="lv-LV" dirty="0"/>
              <a:t>klausīšanās biežumu (2. daļa)</a:t>
            </a:r>
            <a:endParaRPr lang="en-US" dirty="0"/>
          </a:p>
        </p:txBody>
      </p:sp>
      <p:sp>
        <p:nvSpPr>
          <p:cNvPr id="3" name="Slide Number Placeholder 2">
            <a:extLst>
              <a:ext uri="{FF2B5EF4-FFF2-40B4-BE49-F238E27FC236}">
                <a16:creationId xmlns:a16="http://schemas.microsoft.com/office/drawing/2014/main" id="{D592A519-34FB-5C14-679B-5ACAE93BE314}"/>
              </a:ext>
            </a:extLst>
          </p:cNvPr>
          <p:cNvSpPr>
            <a:spLocks noGrp="1"/>
          </p:cNvSpPr>
          <p:nvPr>
            <p:ph type="sldNum" sz="quarter" idx="10"/>
          </p:nvPr>
        </p:nvSpPr>
        <p:spPr/>
        <p:txBody>
          <a:bodyPr/>
          <a:lstStyle/>
          <a:p>
            <a:fld id="{B5156DEF-1DFE-4D55-BC15-2084274D68EC}" type="slidenum">
              <a:rPr lang="en-GB" smtClean="0"/>
              <a:pPr/>
              <a:t>297</a:t>
            </a:fld>
            <a:endParaRPr lang="en-GB"/>
          </a:p>
        </p:txBody>
      </p:sp>
      <p:graphicFrame>
        <p:nvGraphicFramePr>
          <p:cNvPr id="4" name="Chart 3">
            <a:extLst>
              <a:ext uri="{FF2B5EF4-FFF2-40B4-BE49-F238E27FC236}">
                <a16:creationId xmlns:a16="http://schemas.microsoft.com/office/drawing/2014/main" id="{EB350634-4FAB-E93C-5A6D-1E667C007896}"/>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A5A11077-E7BF-F1EB-50D9-8B3835DEEB60}"/>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8459946"/>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84FF-15E4-200A-500D-E1C954C32210}"/>
              </a:ext>
            </a:extLst>
          </p:cNvPr>
          <p:cNvSpPr>
            <a:spLocks noGrp="1"/>
          </p:cNvSpPr>
          <p:nvPr>
            <p:ph type="title"/>
          </p:nvPr>
        </p:nvSpPr>
        <p:spPr/>
        <p:txBody>
          <a:bodyPr/>
          <a:lstStyle/>
          <a:p>
            <a:r>
              <a:rPr lang="lv-LV" dirty="0"/>
              <a:t>Priekšstatu par sabiedrisko mediju saistība ar LSM+ tēmas “</a:t>
            </a:r>
            <a:r>
              <a:rPr lang="ru-RU" dirty="0"/>
              <a:t>Домская площадь” </a:t>
            </a:r>
            <a:r>
              <a:rPr lang="lv-LV" dirty="0"/>
              <a:t>apmeklējuma biežumu (2. daļa)</a:t>
            </a:r>
            <a:endParaRPr lang="en-US" dirty="0"/>
          </a:p>
        </p:txBody>
      </p:sp>
      <p:sp>
        <p:nvSpPr>
          <p:cNvPr id="3" name="Slide Number Placeholder 2">
            <a:extLst>
              <a:ext uri="{FF2B5EF4-FFF2-40B4-BE49-F238E27FC236}">
                <a16:creationId xmlns:a16="http://schemas.microsoft.com/office/drawing/2014/main" id="{222F6B8D-1B38-8A37-063C-0B1F8D5A7EB5}"/>
              </a:ext>
            </a:extLst>
          </p:cNvPr>
          <p:cNvSpPr>
            <a:spLocks noGrp="1"/>
          </p:cNvSpPr>
          <p:nvPr>
            <p:ph type="sldNum" sz="quarter" idx="10"/>
          </p:nvPr>
        </p:nvSpPr>
        <p:spPr/>
        <p:txBody>
          <a:bodyPr/>
          <a:lstStyle/>
          <a:p>
            <a:fld id="{B5156DEF-1DFE-4D55-BC15-2084274D68EC}" type="slidenum">
              <a:rPr lang="en-GB" smtClean="0"/>
              <a:pPr/>
              <a:t>298</a:t>
            </a:fld>
            <a:endParaRPr lang="en-GB"/>
          </a:p>
        </p:txBody>
      </p:sp>
      <p:graphicFrame>
        <p:nvGraphicFramePr>
          <p:cNvPr id="4" name="Chart 3">
            <a:extLst>
              <a:ext uri="{FF2B5EF4-FFF2-40B4-BE49-F238E27FC236}">
                <a16:creationId xmlns:a16="http://schemas.microsoft.com/office/drawing/2014/main" id="{F8D2E9E5-DDDF-5DAE-648F-242DC62B0346}"/>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28206050-4646-F551-78F3-2485E7E00653}"/>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8960190"/>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6AE36-2E3A-ECBB-17C1-1CA8CF61076D}"/>
              </a:ext>
            </a:extLst>
          </p:cNvPr>
          <p:cNvSpPr>
            <a:spLocks noGrp="1"/>
          </p:cNvSpPr>
          <p:nvPr>
            <p:ph type="title"/>
          </p:nvPr>
        </p:nvSpPr>
        <p:spPr/>
        <p:txBody>
          <a:bodyPr/>
          <a:lstStyle/>
          <a:p>
            <a:r>
              <a:rPr lang="lv-LV" dirty="0"/>
              <a:t>Priekšstatu par sabiedrisko mediju saistība ar LSM+ tēmas “</a:t>
            </a:r>
            <a:r>
              <a:rPr lang="ru-RU" dirty="0"/>
              <a:t>Сегодня вечером” </a:t>
            </a:r>
            <a:r>
              <a:rPr lang="lv-LV" dirty="0"/>
              <a:t>apmeklējuma biežumu (2. daļa)</a:t>
            </a:r>
            <a:endParaRPr lang="en-US" dirty="0"/>
          </a:p>
        </p:txBody>
      </p:sp>
      <p:sp>
        <p:nvSpPr>
          <p:cNvPr id="3" name="Slide Number Placeholder 2">
            <a:extLst>
              <a:ext uri="{FF2B5EF4-FFF2-40B4-BE49-F238E27FC236}">
                <a16:creationId xmlns:a16="http://schemas.microsoft.com/office/drawing/2014/main" id="{1F93DF4D-AFC7-7176-2C8A-1B931B0C1026}"/>
              </a:ext>
            </a:extLst>
          </p:cNvPr>
          <p:cNvSpPr>
            <a:spLocks noGrp="1"/>
          </p:cNvSpPr>
          <p:nvPr>
            <p:ph type="sldNum" sz="quarter" idx="10"/>
          </p:nvPr>
        </p:nvSpPr>
        <p:spPr/>
        <p:txBody>
          <a:bodyPr/>
          <a:lstStyle/>
          <a:p>
            <a:fld id="{B5156DEF-1DFE-4D55-BC15-2084274D68EC}" type="slidenum">
              <a:rPr lang="en-GB" smtClean="0"/>
              <a:pPr/>
              <a:t>299</a:t>
            </a:fld>
            <a:endParaRPr lang="en-GB"/>
          </a:p>
        </p:txBody>
      </p:sp>
      <p:graphicFrame>
        <p:nvGraphicFramePr>
          <p:cNvPr id="4" name="Chart 3">
            <a:extLst>
              <a:ext uri="{FF2B5EF4-FFF2-40B4-BE49-F238E27FC236}">
                <a16:creationId xmlns:a16="http://schemas.microsoft.com/office/drawing/2014/main" id="{FD6626F3-EB1E-F1F4-EC08-00A9C77816B2}"/>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C87EEF08-7F62-4953-100D-43A489E6B5B3}"/>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04109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95636C-7EE3-4E16-1307-1E032D140313}"/>
              </a:ext>
            </a:extLst>
          </p:cNvPr>
          <p:cNvSpPr>
            <a:spLocks noGrp="1"/>
          </p:cNvSpPr>
          <p:nvPr>
            <p:ph idx="1"/>
          </p:nvPr>
        </p:nvSpPr>
        <p:spPr>
          <a:xfrm>
            <a:off x="515938" y="1484313"/>
            <a:ext cx="11153096" cy="2066607"/>
          </a:xfrm>
        </p:spPr>
        <p:txBody>
          <a:bodyPr>
            <a:normAutofit/>
          </a:bodyPr>
          <a:lstStyle/>
          <a:p>
            <a:r>
              <a:rPr lang="lv-LV" b="1" noProof="0" dirty="0"/>
              <a:t>Noteikt:</a:t>
            </a:r>
            <a:endParaRPr lang="lv-LV" noProof="0" dirty="0"/>
          </a:p>
          <a:p>
            <a:pPr lvl="1"/>
            <a:r>
              <a:rPr lang="lv-LV" noProof="0" dirty="0"/>
              <a:t>sabiedrības priekšstatus un zināšanas par sabiedriskā medija nepieciešamību;</a:t>
            </a:r>
          </a:p>
          <a:p>
            <a:pPr lvl="1"/>
            <a:r>
              <a:rPr lang="lv-LV" noProof="0" dirty="0"/>
              <a:t>stereotipus par sabiedrisko mediju, tostarp negatīvos;</a:t>
            </a:r>
          </a:p>
          <a:p>
            <a:pPr lvl="1"/>
            <a:r>
              <a:rPr lang="lv-LV" noProof="0" dirty="0"/>
              <a:t>kādā mērā sabiedriskais medijs veicina auditorijas izpratni par saturu.</a:t>
            </a:r>
          </a:p>
        </p:txBody>
      </p:sp>
      <p:sp>
        <p:nvSpPr>
          <p:cNvPr id="3" name="Title 2">
            <a:extLst>
              <a:ext uri="{FF2B5EF4-FFF2-40B4-BE49-F238E27FC236}">
                <a16:creationId xmlns:a16="http://schemas.microsoft.com/office/drawing/2014/main" id="{43A202EB-846C-D0A7-27DB-8DD0BB280701}"/>
              </a:ext>
            </a:extLst>
          </p:cNvPr>
          <p:cNvSpPr>
            <a:spLocks noGrp="1"/>
          </p:cNvSpPr>
          <p:nvPr>
            <p:ph type="title"/>
          </p:nvPr>
        </p:nvSpPr>
        <p:spPr/>
        <p:txBody>
          <a:bodyPr/>
          <a:lstStyle/>
          <a:p>
            <a:r>
              <a:rPr lang="en-LV" dirty="0"/>
              <a:t>Pētījuma mērķi</a:t>
            </a:r>
          </a:p>
        </p:txBody>
      </p:sp>
      <p:sp>
        <p:nvSpPr>
          <p:cNvPr id="4" name="Slide Number Placeholder 3">
            <a:extLst>
              <a:ext uri="{FF2B5EF4-FFF2-40B4-BE49-F238E27FC236}">
                <a16:creationId xmlns:a16="http://schemas.microsoft.com/office/drawing/2014/main" id="{54DC49E8-D108-A914-21F0-E689CB27B696}"/>
              </a:ext>
            </a:extLst>
          </p:cNvPr>
          <p:cNvSpPr>
            <a:spLocks noGrp="1"/>
          </p:cNvSpPr>
          <p:nvPr>
            <p:ph type="sldNum" sz="quarter" idx="4"/>
          </p:nvPr>
        </p:nvSpPr>
        <p:spPr/>
        <p:txBody>
          <a:bodyPr/>
          <a:lstStyle/>
          <a:p>
            <a:fld id="{B5156DEF-1DFE-4D55-BC15-2084274D68EC}" type="slidenum">
              <a:rPr lang="en-GB" smtClean="0"/>
              <a:pPr/>
              <a:t>3</a:t>
            </a:fld>
            <a:endParaRPr lang="en-GB"/>
          </a:p>
        </p:txBody>
      </p:sp>
    </p:spTree>
    <p:extLst>
      <p:ext uri="{BB962C8B-B14F-4D97-AF65-F5344CB8AC3E}">
        <p14:creationId xmlns:p14="http://schemas.microsoft.com/office/powerpoint/2010/main" val="3912182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E1C3AC-084D-A837-866D-FBA9BE28C6C5}"/>
              </a:ext>
            </a:extLst>
          </p:cNvPr>
          <p:cNvSpPr>
            <a:spLocks noGrp="1"/>
          </p:cNvSpPr>
          <p:nvPr>
            <p:ph idx="1"/>
          </p:nvPr>
        </p:nvSpPr>
        <p:spPr/>
        <p:txBody>
          <a:bodyPr>
            <a:normAutofit/>
          </a:bodyPr>
          <a:lstStyle/>
          <a:p>
            <a:r>
              <a:rPr lang="lv-LV" sz="1800" dirty="0"/>
              <a:t>“Uzticams, neatkarīgs informācijas avots” ir visbiežāk izvēlētais iemesls: 29 % to izvēlas kā vissvarīgāko, un kopumā to atzīmējuši 47 % (53 % nav izvēlējušies). Neatkarīga informācija pirmajā vietā minēta vairāk nekā divkārt biežāk (29 %) nekā nākamais iemesls – “lai cilvēki vairāk zinātu un labāk saprastu” (11 %).</a:t>
            </a:r>
          </a:p>
          <a:p>
            <a:r>
              <a:rPr lang="lv-LV" sz="1800" dirty="0"/>
              <a:t>Izglītojošie </a:t>
            </a:r>
            <a:r>
              <a:rPr lang="lv-LV" sz="1800" dirty="0" err="1"/>
              <a:t>medijpratības</a:t>
            </a:r>
            <a:r>
              <a:rPr lang="lv-LV" sz="1800" dirty="0"/>
              <a:t> aspekti (“lai cilvēki vairāk zinātu un labāk saprastu” – 11 %; “lai prastu atšķirt patiesu informāciju no maldiem” – 9 %) kopā veido 20 % no pirmajām izvēlēm, kas ir būtiski mazāk nekā informatīvā funkcija.</a:t>
            </a:r>
          </a:p>
          <a:p>
            <a:r>
              <a:rPr lang="lv-LV" sz="1800" dirty="0"/>
              <a:t>Drošības, līdzdalības un valodas un kultūras saglabāšanas iemeslus kā vissvarīgākos izvēlas tikai 4–5 %, un 70–80 % respondentu tos vispār neatzīmē – šie iemesli tiek uztverti kā trešie svarīgākie.</a:t>
            </a:r>
          </a:p>
          <a:p>
            <a:r>
              <a:rPr lang="lv-LV" sz="1800" dirty="0"/>
              <a:t>Izklaides funkcija ir margināla – 3 % gadījumu tā minēta kā vissvarīgākā, kas ir aptuveni desmitkārt zemāk nekā neatkarīgas informācijas nozīme; kopumā izklaidi izvēlējušies 10 %. </a:t>
            </a:r>
          </a:p>
          <a:p>
            <a:r>
              <a:rPr lang="lv-LV" sz="1800" dirty="0"/>
              <a:t>“Nav izvēlēts” īpatsvars pārsniedz 60 % deviņos no 13 iemesliem, kas norāda: respondenti koncentrējas uz dažiem sev galvenajiem iemesliem, bet papildu iemeslus lielākoties ignorē.</a:t>
            </a:r>
          </a:p>
        </p:txBody>
      </p:sp>
      <p:sp>
        <p:nvSpPr>
          <p:cNvPr id="2" name="Title 1">
            <a:extLst>
              <a:ext uri="{FF2B5EF4-FFF2-40B4-BE49-F238E27FC236}">
                <a16:creationId xmlns:a16="http://schemas.microsoft.com/office/drawing/2014/main" id="{41B613DD-8CC4-546B-8283-E8016BC792BD}"/>
              </a:ext>
            </a:extLst>
          </p:cNvPr>
          <p:cNvSpPr>
            <a:spLocks noGrp="1"/>
          </p:cNvSpPr>
          <p:nvPr>
            <p:ph type="title"/>
          </p:nvPr>
        </p:nvSpPr>
        <p:spPr/>
        <p:txBody>
          <a:bodyPr/>
          <a:lstStyle/>
          <a:p>
            <a:r>
              <a:rPr lang="lv-LV" dirty="0"/>
              <a:t>Iemeslu svarīguma analīze</a:t>
            </a:r>
            <a:endParaRPr lang="en-US" dirty="0"/>
          </a:p>
        </p:txBody>
      </p:sp>
      <p:sp>
        <p:nvSpPr>
          <p:cNvPr id="3" name="Slide Number Placeholder 2">
            <a:extLst>
              <a:ext uri="{FF2B5EF4-FFF2-40B4-BE49-F238E27FC236}">
                <a16:creationId xmlns:a16="http://schemas.microsoft.com/office/drawing/2014/main" id="{DE870DA1-DF01-A972-1FE0-DDD2FBF024DD}"/>
              </a:ext>
            </a:extLst>
          </p:cNvPr>
          <p:cNvSpPr>
            <a:spLocks noGrp="1"/>
          </p:cNvSpPr>
          <p:nvPr>
            <p:ph type="sldNum" sz="quarter" idx="4"/>
          </p:nvPr>
        </p:nvSpPr>
        <p:spPr/>
        <p:txBody>
          <a:bodyPr/>
          <a:lstStyle/>
          <a:p>
            <a:fld id="{B5156DEF-1DFE-4D55-BC15-2084274D68EC}" type="slidenum">
              <a:rPr lang="en-GB" smtClean="0"/>
              <a:pPr/>
              <a:t>30</a:t>
            </a:fld>
            <a:endParaRPr lang="en-GB"/>
          </a:p>
        </p:txBody>
      </p:sp>
    </p:spTree>
    <p:extLst>
      <p:ext uri="{BB962C8B-B14F-4D97-AF65-F5344CB8AC3E}">
        <p14:creationId xmlns:p14="http://schemas.microsoft.com/office/powerpoint/2010/main" val="154835956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B09CB-2F8D-5F50-DFD0-EE1AE406AA9D}"/>
              </a:ext>
            </a:extLst>
          </p:cNvPr>
          <p:cNvSpPr>
            <a:spLocks noGrp="1"/>
          </p:cNvSpPr>
          <p:nvPr>
            <p:ph type="title"/>
          </p:nvPr>
        </p:nvSpPr>
        <p:spPr/>
        <p:txBody>
          <a:bodyPr/>
          <a:lstStyle/>
          <a:p>
            <a:r>
              <a:rPr lang="lv-LV" dirty="0"/>
              <a:t>Priekšstatu par sabiedrisko mediju saistība ar LSM+ tēmas “</a:t>
            </a:r>
            <a:r>
              <a:rPr lang="ru-RU" dirty="0"/>
              <a:t>Открытый разговор” </a:t>
            </a:r>
            <a:r>
              <a:rPr lang="lv-LV" dirty="0"/>
              <a:t>apmeklējuma biežumu (2. daļa)</a:t>
            </a:r>
            <a:endParaRPr lang="en-US" dirty="0"/>
          </a:p>
        </p:txBody>
      </p:sp>
      <p:sp>
        <p:nvSpPr>
          <p:cNvPr id="3" name="Slide Number Placeholder 2">
            <a:extLst>
              <a:ext uri="{FF2B5EF4-FFF2-40B4-BE49-F238E27FC236}">
                <a16:creationId xmlns:a16="http://schemas.microsoft.com/office/drawing/2014/main" id="{DD8FBF58-646E-89FC-EC8B-ACFC5532BFA1}"/>
              </a:ext>
            </a:extLst>
          </p:cNvPr>
          <p:cNvSpPr>
            <a:spLocks noGrp="1"/>
          </p:cNvSpPr>
          <p:nvPr>
            <p:ph type="sldNum" sz="quarter" idx="10"/>
          </p:nvPr>
        </p:nvSpPr>
        <p:spPr/>
        <p:txBody>
          <a:bodyPr/>
          <a:lstStyle/>
          <a:p>
            <a:fld id="{B5156DEF-1DFE-4D55-BC15-2084274D68EC}" type="slidenum">
              <a:rPr lang="en-GB" smtClean="0"/>
              <a:pPr/>
              <a:t>300</a:t>
            </a:fld>
            <a:endParaRPr lang="en-GB"/>
          </a:p>
        </p:txBody>
      </p:sp>
      <p:graphicFrame>
        <p:nvGraphicFramePr>
          <p:cNvPr id="4" name="Chart 3">
            <a:extLst>
              <a:ext uri="{FF2B5EF4-FFF2-40B4-BE49-F238E27FC236}">
                <a16:creationId xmlns:a16="http://schemas.microsoft.com/office/drawing/2014/main" id="{D363A374-3DD3-7B26-DFB5-90B78FC430F4}"/>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72E222F8-0004-77C9-CC21-AFFBBA02937D}"/>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3336837"/>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36F8B-8C81-69A3-FA01-D8765FBD39CF}"/>
              </a:ext>
            </a:extLst>
          </p:cNvPr>
          <p:cNvSpPr>
            <a:spLocks noGrp="1"/>
          </p:cNvSpPr>
          <p:nvPr>
            <p:ph type="title"/>
          </p:nvPr>
        </p:nvSpPr>
        <p:spPr/>
        <p:txBody>
          <a:bodyPr/>
          <a:lstStyle/>
          <a:p>
            <a:r>
              <a:rPr lang="lv-LV" dirty="0"/>
              <a:t>Priekšstatu par sabiedrisko mediju saistība ar LSM+ tēmas “</a:t>
            </a:r>
            <a:r>
              <a:rPr lang="ru-RU" dirty="0"/>
              <a:t>Подробности” </a:t>
            </a:r>
            <a:r>
              <a:rPr lang="lv-LV" dirty="0"/>
              <a:t>apmeklējuma biežumu (2. daļa)</a:t>
            </a:r>
            <a:endParaRPr lang="en-US" dirty="0"/>
          </a:p>
        </p:txBody>
      </p:sp>
      <p:sp>
        <p:nvSpPr>
          <p:cNvPr id="3" name="Slide Number Placeholder 2">
            <a:extLst>
              <a:ext uri="{FF2B5EF4-FFF2-40B4-BE49-F238E27FC236}">
                <a16:creationId xmlns:a16="http://schemas.microsoft.com/office/drawing/2014/main" id="{102CFE35-49EE-D2CB-9A04-C48A49776CFC}"/>
              </a:ext>
            </a:extLst>
          </p:cNvPr>
          <p:cNvSpPr>
            <a:spLocks noGrp="1"/>
          </p:cNvSpPr>
          <p:nvPr>
            <p:ph type="sldNum" sz="quarter" idx="10"/>
          </p:nvPr>
        </p:nvSpPr>
        <p:spPr/>
        <p:txBody>
          <a:bodyPr/>
          <a:lstStyle/>
          <a:p>
            <a:fld id="{B5156DEF-1DFE-4D55-BC15-2084274D68EC}" type="slidenum">
              <a:rPr lang="en-GB" smtClean="0"/>
              <a:pPr/>
              <a:t>301</a:t>
            </a:fld>
            <a:endParaRPr lang="en-GB"/>
          </a:p>
        </p:txBody>
      </p:sp>
      <p:graphicFrame>
        <p:nvGraphicFramePr>
          <p:cNvPr id="4" name="Chart 3">
            <a:extLst>
              <a:ext uri="{FF2B5EF4-FFF2-40B4-BE49-F238E27FC236}">
                <a16:creationId xmlns:a16="http://schemas.microsoft.com/office/drawing/2014/main" id="{0723DC14-C55D-997B-A221-53E3666CD9CD}"/>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6ED078C1-D1F2-2F5A-00A5-C9B6845CD520}"/>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11041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B7884-0198-D5C2-986B-D04F62232AC8}"/>
              </a:ext>
            </a:extLst>
          </p:cNvPr>
          <p:cNvSpPr>
            <a:spLocks noGrp="1"/>
          </p:cNvSpPr>
          <p:nvPr>
            <p:ph type="title"/>
          </p:nvPr>
        </p:nvSpPr>
        <p:spPr/>
        <p:txBody>
          <a:bodyPr/>
          <a:lstStyle/>
          <a:p>
            <a:r>
              <a:rPr lang="lv-LV" dirty="0"/>
              <a:t>Priekšstatu par sabiedrisko mediju saistība ar LSM+ tēmas “</a:t>
            </a:r>
            <a:r>
              <a:rPr lang="ru-RU" dirty="0"/>
              <a:t>Новый день” </a:t>
            </a:r>
            <a:r>
              <a:rPr lang="lv-LV" dirty="0"/>
              <a:t>apmeklējuma biežumu (2. daļa)</a:t>
            </a:r>
            <a:endParaRPr lang="en-US" dirty="0"/>
          </a:p>
        </p:txBody>
      </p:sp>
      <p:sp>
        <p:nvSpPr>
          <p:cNvPr id="3" name="Slide Number Placeholder 2">
            <a:extLst>
              <a:ext uri="{FF2B5EF4-FFF2-40B4-BE49-F238E27FC236}">
                <a16:creationId xmlns:a16="http://schemas.microsoft.com/office/drawing/2014/main" id="{770E14F1-9252-2599-ED89-4FA92F317139}"/>
              </a:ext>
            </a:extLst>
          </p:cNvPr>
          <p:cNvSpPr>
            <a:spLocks noGrp="1"/>
          </p:cNvSpPr>
          <p:nvPr>
            <p:ph type="sldNum" sz="quarter" idx="10"/>
          </p:nvPr>
        </p:nvSpPr>
        <p:spPr/>
        <p:txBody>
          <a:bodyPr/>
          <a:lstStyle/>
          <a:p>
            <a:fld id="{B5156DEF-1DFE-4D55-BC15-2084274D68EC}" type="slidenum">
              <a:rPr lang="en-GB" smtClean="0"/>
              <a:pPr/>
              <a:t>302</a:t>
            </a:fld>
            <a:endParaRPr lang="en-GB"/>
          </a:p>
        </p:txBody>
      </p:sp>
      <p:graphicFrame>
        <p:nvGraphicFramePr>
          <p:cNvPr id="4" name="Chart 3">
            <a:extLst>
              <a:ext uri="{FF2B5EF4-FFF2-40B4-BE49-F238E27FC236}">
                <a16:creationId xmlns:a16="http://schemas.microsoft.com/office/drawing/2014/main" id="{A0CA8D3C-A269-1BBF-2CB2-BD6CE59EF419}"/>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1D623B6E-0DCB-159A-0FF3-CC031BB60E09}"/>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342733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B21B-077B-D7A4-D163-DC549F433581}"/>
              </a:ext>
            </a:extLst>
          </p:cNvPr>
          <p:cNvSpPr>
            <a:spLocks noGrp="1"/>
          </p:cNvSpPr>
          <p:nvPr>
            <p:ph type="title"/>
          </p:nvPr>
        </p:nvSpPr>
        <p:spPr/>
        <p:txBody>
          <a:bodyPr/>
          <a:lstStyle/>
          <a:p>
            <a:r>
              <a:rPr lang="lv-LV" dirty="0"/>
              <a:t>Priekšstatu par sabiedrisko mediju saistība ar LSM+ tēmas “</a:t>
            </a:r>
            <a:r>
              <a:rPr lang="ru-RU" dirty="0"/>
              <a:t>Кейс” </a:t>
            </a:r>
            <a:r>
              <a:rPr lang="lv-LV" dirty="0"/>
              <a:t>apmeklējuma biežumu (2. daļa)</a:t>
            </a:r>
            <a:endParaRPr lang="en-US" dirty="0"/>
          </a:p>
        </p:txBody>
      </p:sp>
      <p:sp>
        <p:nvSpPr>
          <p:cNvPr id="3" name="Slide Number Placeholder 2">
            <a:extLst>
              <a:ext uri="{FF2B5EF4-FFF2-40B4-BE49-F238E27FC236}">
                <a16:creationId xmlns:a16="http://schemas.microsoft.com/office/drawing/2014/main" id="{481A1CC7-05EE-52B1-9F99-7A0A3E4254E6}"/>
              </a:ext>
            </a:extLst>
          </p:cNvPr>
          <p:cNvSpPr>
            <a:spLocks noGrp="1"/>
          </p:cNvSpPr>
          <p:nvPr>
            <p:ph type="sldNum" sz="quarter" idx="10"/>
          </p:nvPr>
        </p:nvSpPr>
        <p:spPr/>
        <p:txBody>
          <a:bodyPr/>
          <a:lstStyle/>
          <a:p>
            <a:fld id="{B5156DEF-1DFE-4D55-BC15-2084274D68EC}" type="slidenum">
              <a:rPr lang="en-GB" smtClean="0"/>
              <a:pPr/>
              <a:t>303</a:t>
            </a:fld>
            <a:endParaRPr lang="en-GB"/>
          </a:p>
        </p:txBody>
      </p:sp>
      <p:graphicFrame>
        <p:nvGraphicFramePr>
          <p:cNvPr id="4" name="Chart 3">
            <a:extLst>
              <a:ext uri="{FF2B5EF4-FFF2-40B4-BE49-F238E27FC236}">
                <a16:creationId xmlns:a16="http://schemas.microsoft.com/office/drawing/2014/main" id="{7A3E75FD-7E0A-0D3E-848A-B5E310947B6F}"/>
              </a:ext>
            </a:extLst>
          </p:cNvPr>
          <p:cNvGraphicFramePr/>
          <p:nvPr/>
        </p:nvGraphicFramePr>
        <p:xfrm>
          <a:off x="666001" y="1260002"/>
          <a:ext cx="73025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F91FBEF1-29B3-17C4-D40C-E0C843F041EE}"/>
              </a:ext>
            </a:extLst>
          </p:cNvPr>
          <p:cNvGraphicFramePr/>
          <p:nvPr/>
        </p:nvGraphicFramePr>
        <p:xfrm>
          <a:off x="8095501" y="1260002"/>
          <a:ext cx="3302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7660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BC60E-0FEC-898C-E7DA-2E0F8ED51A9E}"/>
              </a:ext>
            </a:extLst>
          </p:cNvPr>
          <p:cNvSpPr>
            <a:spLocks noGrp="1"/>
          </p:cNvSpPr>
          <p:nvPr>
            <p:ph type="title"/>
          </p:nvPr>
        </p:nvSpPr>
        <p:spPr/>
        <p:txBody>
          <a:bodyPr/>
          <a:lstStyle/>
          <a:p>
            <a:r>
              <a:rPr lang="en-US"/>
              <a:t>Svarīgākie iemesli sabiedriskā medija nepieciešamībai</a:t>
            </a:r>
          </a:p>
        </p:txBody>
      </p:sp>
      <p:sp>
        <p:nvSpPr>
          <p:cNvPr id="3" name="Slide Number Placeholder 2">
            <a:extLst>
              <a:ext uri="{FF2B5EF4-FFF2-40B4-BE49-F238E27FC236}">
                <a16:creationId xmlns:a16="http://schemas.microsoft.com/office/drawing/2014/main" id="{EE2970D6-E60C-8433-39C9-E63C2356998D}"/>
              </a:ext>
            </a:extLst>
          </p:cNvPr>
          <p:cNvSpPr>
            <a:spLocks noGrp="1"/>
          </p:cNvSpPr>
          <p:nvPr>
            <p:ph type="sldNum" sz="quarter" idx="10"/>
          </p:nvPr>
        </p:nvSpPr>
        <p:spPr/>
        <p:txBody>
          <a:bodyPr/>
          <a:lstStyle/>
          <a:p>
            <a:fld id="{B5156DEF-1DFE-4D55-BC15-2084274D68EC}" type="slidenum">
              <a:rPr lang="en-GB" smtClean="0"/>
              <a:pPr/>
              <a:t>31</a:t>
            </a:fld>
            <a:endParaRPr lang="en-GB"/>
          </a:p>
        </p:txBody>
      </p:sp>
      <p:sp>
        <p:nvSpPr>
          <p:cNvPr id="4" name="TextBox 3">
            <a:extLst>
              <a:ext uri="{FF2B5EF4-FFF2-40B4-BE49-F238E27FC236}">
                <a16:creationId xmlns:a16="http://schemas.microsoft.com/office/drawing/2014/main" id="{6A73945B-780E-0200-BF72-6112C443C8C9}"/>
              </a:ext>
            </a:extLst>
          </p:cNvPr>
          <p:cNvSpPr txBox="1"/>
          <p:nvPr/>
        </p:nvSpPr>
        <p:spPr>
          <a:xfrm>
            <a:off x="666001" y="1026002"/>
            <a:ext cx="7620000" cy="276999"/>
          </a:xfrm>
          <a:prstGeom prst="rect">
            <a:avLst/>
          </a:prstGeom>
          <a:noFill/>
        </p:spPr>
        <p:txBody>
          <a:bodyPr vert="horz" rtlCol="0" anchor="t">
            <a:spAutoFit/>
          </a:bodyPr>
          <a:lstStyle/>
          <a:p>
            <a:r>
              <a:rPr lang="lv-LV" sz="1200" dirty="0">
                <a:solidFill>
                  <a:srgbClr val="808080"/>
                </a:solidFill>
              </a:rPr>
              <a:t>Svarīgums aprēķināts uz vienotu skalu  robežās no 0 līdz 1, izmantojot RNS metodiku (sk. tehnisko informāciju).</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FBB7ADD0-D1B3-3E31-6EAA-A7F0981F5C7E}"/>
              </a:ext>
            </a:extLst>
          </p:cNvPr>
          <p:cNvGraphicFramePr/>
          <p:nvPr>
            <p:extLst>
              <p:ext uri="{D42A27DB-BD31-4B8C-83A1-F6EECF244321}">
                <p14:modId xmlns:p14="http://schemas.microsoft.com/office/powerpoint/2010/main" val="2894210110"/>
              </p:ext>
            </p:extLst>
          </p:nvPr>
        </p:nvGraphicFramePr>
        <p:xfrm>
          <a:off x="666001" y="1260002"/>
          <a:ext cx="7620000" cy="50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97655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49D12C-127F-220D-B412-D25166406CFC}"/>
              </a:ext>
            </a:extLst>
          </p:cNvPr>
          <p:cNvSpPr>
            <a:spLocks noGrp="1"/>
          </p:cNvSpPr>
          <p:nvPr>
            <p:ph idx="1"/>
          </p:nvPr>
        </p:nvSpPr>
        <p:spPr/>
        <p:txBody>
          <a:bodyPr>
            <a:normAutofit/>
          </a:bodyPr>
          <a:lstStyle/>
          <a:p>
            <a:r>
              <a:rPr lang="lv-LV" sz="1800" dirty="0"/>
              <a:t>Augstākā RNS (rangu normalizētais rādītājs) vērtība ir iemeslam “uzticams, neatkarīgs informācijas avots” – 0,44. Izglītojošie </a:t>
            </a:r>
            <a:r>
              <a:rPr lang="lv-LV" sz="1800" dirty="0" err="1"/>
              <a:t>medijpratības</a:t>
            </a:r>
            <a:r>
              <a:rPr lang="lv-LV" sz="1800" dirty="0"/>
              <a:t> iemesli arī vērtēti augstu: “lai cilvēki vairāk zinātu un labāk saprastu” – 0,34, “lai prastu atšķirt patiesu informāciju no maldiem” – 0,33. Šie iemesli ieņem otro un trešo augstāko pozīciju, apliecinot sabiedriskā medija nozīmīgo izglītojošo lomu.</a:t>
            </a:r>
          </a:p>
          <a:p>
            <a:r>
              <a:rPr lang="lv-LV" sz="1800" dirty="0"/>
              <a:t>Identitātes un līdzdalības aspekti svārstās 0,21–0,24 robežās: “lai cilvēki justos piederīgi Latvijai un būtu vienoti” – 0,23, “lai sabiedrība varētu ietekmēt valstī notiekošo” – 0,24, “lai sargātu latviešu valodu un kultūru” – 0,21, “lai cilvēki vairāk iesaistītos sabiedriskajā dzīvē” – 0,21. Šie iemesli ir nozīmīgi, taču kopumā mazāk svarīgi nekā </a:t>
            </a:r>
            <a:r>
              <a:rPr lang="lv-LV" sz="1800" dirty="0" err="1"/>
              <a:t>medijpratība</a:t>
            </a:r>
            <a:r>
              <a:rPr lang="lv-LV" sz="1800" dirty="0"/>
              <a:t> un neatkarīga informācija.</a:t>
            </a:r>
          </a:p>
          <a:p>
            <a:r>
              <a:rPr lang="lv-LV" sz="1800" dirty="0"/>
              <a:t>Zemākā RNS vērtība ir izklaides/atpūtas iemeslam (“lai cilvēki varētu labi atpūsties no ikdienas rūpēm”) – 0,08; auditorija to neuzskata par pietiekamu sabiedriskā medija pastāvēšanas pamatojumu.</a:t>
            </a:r>
          </a:p>
          <a:p>
            <a:r>
              <a:rPr lang="lv-LV" sz="1800" dirty="0"/>
              <a:t>RNS vērtību savstarpējā korelācija rāda, ka nav vienotas iemeslu kombinācijas, kas visā sabiedrībā būtu vienlīdz nozīmīga – dažādām </a:t>
            </a:r>
            <a:r>
              <a:rPr lang="lv-LV" sz="1800" dirty="0" err="1"/>
              <a:t>sociāldemogrāfiskajām</a:t>
            </a:r>
            <a:r>
              <a:rPr lang="lv-LV" sz="1800" dirty="0"/>
              <a:t> grupām ir savstarpēji atšķirīgas prioritātes (skat. katra iemesla analīzi </a:t>
            </a:r>
            <a:r>
              <a:rPr lang="lv-LV" sz="1800" dirty="0" err="1"/>
              <a:t>sociāldemogrāfiskajās</a:t>
            </a:r>
            <a:r>
              <a:rPr lang="lv-LV" sz="1800" dirty="0"/>
              <a:t> grupās).</a:t>
            </a:r>
          </a:p>
          <a:p>
            <a:pPr marL="0" indent="0">
              <a:buNone/>
            </a:pPr>
            <a:endParaRPr lang="en-US" sz="1800" dirty="0"/>
          </a:p>
        </p:txBody>
      </p:sp>
      <p:sp>
        <p:nvSpPr>
          <p:cNvPr id="4" name="Title 3">
            <a:extLst>
              <a:ext uri="{FF2B5EF4-FFF2-40B4-BE49-F238E27FC236}">
                <a16:creationId xmlns:a16="http://schemas.microsoft.com/office/drawing/2014/main" id="{DED50BD7-85B1-1087-8D90-8DC84DB6257A}"/>
              </a:ext>
            </a:extLst>
          </p:cNvPr>
          <p:cNvSpPr>
            <a:spLocks noGrp="1"/>
          </p:cNvSpPr>
          <p:nvPr>
            <p:ph type="title"/>
          </p:nvPr>
        </p:nvSpPr>
        <p:spPr/>
        <p:txBody>
          <a:bodyPr/>
          <a:lstStyle/>
          <a:p>
            <a:r>
              <a:rPr lang="lv-LV" noProof="0" dirty="0"/>
              <a:t>Svarīgākie iemesli sabiedriskā medija nepieciešamībai (RNS skalā 0–1)</a:t>
            </a:r>
          </a:p>
        </p:txBody>
      </p:sp>
      <p:sp>
        <p:nvSpPr>
          <p:cNvPr id="3" name="Slide Number Placeholder 2">
            <a:extLst>
              <a:ext uri="{FF2B5EF4-FFF2-40B4-BE49-F238E27FC236}">
                <a16:creationId xmlns:a16="http://schemas.microsoft.com/office/drawing/2014/main" id="{BFF4E7C9-656A-3D24-0623-A5CE160FB962}"/>
              </a:ext>
            </a:extLst>
          </p:cNvPr>
          <p:cNvSpPr>
            <a:spLocks noGrp="1"/>
          </p:cNvSpPr>
          <p:nvPr>
            <p:ph type="sldNum" sz="quarter" idx="4"/>
          </p:nvPr>
        </p:nvSpPr>
        <p:spPr/>
        <p:txBody>
          <a:bodyPr/>
          <a:lstStyle/>
          <a:p>
            <a:fld id="{B5156DEF-1DFE-4D55-BC15-2084274D68EC}" type="slidenum">
              <a:rPr lang="en-GB" smtClean="0"/>
              <a:pPr/>
              <a:t>32</a:t>
            </a:fld>
            <a:endParaRPr lang="en-GB"/>
          </a:p>
        </p:txBody>
      </p:sp>
    </p:spTree>
    <p:extLst>
      <p:ext uri="{BB962C8B-B14F-4D97-AF65-F5344CB8AC3E}">
        <p14:creationId xmlns:p14="http://schemas.microsoft.com/office/powerpoint/2010/main" val="906792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95A5F4-9FEC-E084-60DE-361E05D43D73}"/>
              </a:ext>
            </a:extLst>
          </p:cNvPr>
          <p:cNvSpPr>
            <a:spLocks noGrp="1"/>
          </p:cNvSpPr>
          <p:nvPr>
            <p:ph idx="1"/>
          </p:nvPr>
        </p:nvSpPr>
        <p:spPr/>
        <p:txBody>
          <a:bodyPr>
            <a:normAutofit/>
          </a:bodyPr>
          <a:lstStyle/>
          <a:p>
            <a:r>
              <a:rPr lang="lv-LV" sz="1800" dirty="0"/>
              <a:t>Vecums un izglītība ir būtiski diferencējoši faktori: vecāko paaudžu pārstāvji un iedzīvotāji ar augstāko izglītību kā svarīgāko sabiedriskā medija funkciju uzskata būt par uzticamu informācijas avotu, savukārt jaunākie un ar zemāku izglītības līmeni to min ievērojami retāk.</a:t>
            </a:r>
          </a:p>
          <a:p>
            <a:r>
              <a:rPr lang="lv-LV" sz="1800" dirty="0"/>
              <a:t>Iemeslu “lai būtu uzticams informācijas avots, kas nav atkarīgs no valdības vai bagātiem cilvēkiem” biežāk izvēlas profesionāli stabilu un biroja profesiju pārstāvji, vecāki ar diviem bērniem, Vidzemes iedzīvotāji un ukraiņu valodas auditorija. Retāk to norāda uzņēmēji, vienkāršo strādnieku grupa un citu valstspilsētu iedzīvotāji.</a:t>
            </a:r>
          </a:p>
          <a:p>
            <a:r>
              <a:rPr lang="lv-LV" sz="1800" dirty="0"/>
              <a:t>Vērtību griezumā “miermīlīgie” un “gādīgie” biežāk uzsver uzticama informācijas avota nozīmi kā sabiedriskā medija pastāvēšanas pamatojumu, savukārt “izzinošie” un “ambiciozie” to min retāk.</a:t>
            </a:r>
          </a:p>
          <a:p>
            <a:pPr marL="0" indent="0">
              <a:buNone/>
            </a:pPr>
            <a:endParaRPr lang="lv-LV" sz="1800" dirty="0"/>
          </a:p>
          <a:p>
            <a:endParaRPr lang="en-US" sz="1800" dirty="0"/>
          </a:p>
        </p:txBody>
      </p:sp>
      <p:sp>
        <p:nvSpPr>
          <p:cNvPr id="3" name="Title 2">
            <a:extLst>
              <a:ext uri="{FF2B5EF4-FFF2-40B4-BE49-F238E27FC236}">
                <a16:creationId xmlns:a16="http://schemas.microsoft.com/office/drawing/2014/main" id="{6E2C097F-A405-09C3-0CC3-4E8C7C438226}"/>
              </a:ext>
            </a:extLst>
          </p:cNvPr>
          <p:cNvSpPr>
            <a:spLocks noGrp="1"/>
          </p:cNvSpPr>
          <p:nvPr>
            <p:ph type="title"/>
          </p:nvPr>
        </p:nvSpPr>
        <p:spPr>
          <a:xfrm>
            <a:off x="516051" y="383125"/>
            <a:ext cx="11153096" cy="866831"/>
          </a:xfrm>
        </p:spPr>
        <p:txBody>
          <a:bodyPr>
            <a:normAutofit/>
          </a:bodyPr>
          <a:lstStyle/>
          <a:p>
            <a:r>
              <a:rPr lang="lv-LV" dirty="0"/>
              <a:t>Iemesls “lai būtu uzticams informācijas avots, kas nav atkarīgs no valdības vai bagātiem cilvēkiem”</a:t>
            </a:r>
            <a:endParaRPr lang="en-US" dirty="0"/>
          </a:p>
        </p:txBody>
      </p:sp>
      <p:sp>
        <p:nvSpPr>
          <p:cNvPr id="4" name="Slide Number Placeholder 3">
            <a:extLst>
              <a:ext uri="{FF2B5EF4-FFF2-40B4-BE49-F238E27FC236}">
                <a16:creationId xmlns:a16="http://schemas.microsoft.com/office/drawing/2014/main" id="{D2AE671B-FB4E-FC07-6191-B1A84AE06559}"/>
              </a:ext>
            </a:extLst>
          </p:cNvPr>
          <p:cNvSpPr>
            <a:spLocks noGrp="1"/>
          </p:cNvSpPr>
          <p:nvPr>
            <p:ph type="sldNum" sz="quarter" idx="4"/>
          </p:nvPr>
        </p:nvSpPr>
        <p:spPr/>
        <p:txBody>
          <a:bodyPr/>
          <a:lstStyle/>
          <a:p>
            <a:fld id="{B5156DEF-1DFE-4D55-BC15-2084274D68EC}" type="slidenum">
              <a:rPr lang="en-GB" smtClean="0"/>
              <a:pPr/>
              <a:t>33</a:t>
            </a:fld>
            <a:endParaRPr lang="en-GB"/>
          </a:p>
        </p:txBody>
      </p:sp>
    </p:spTree>
    <p:extLst>
      <p:ext uri="{BB962C8B-B14F-4D97-AF65-F5344CB8AC3E}">
        <p14:creationId xmlns:p14="http://schemas.microsoft.com/office/powerpoint/2010/main" val="2978873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DDD61F-FA48-1F48-FB8F-F9EC26B585FC}"/>
              </a:ext>
            </a:extLst>
          </p:cNvPr>
          <p:cNvSpPr>
            <a:spLocks noGrp="1"/>
          </p:cNvSpPr>
          <p:nvPr>
            <p:ph idx="1"/>
          </p:nvPr>
        </p:nvSpPr>
        <p:spPr/>
        <p:txBody>
          <a:bodyPr>
            <a:normAutofit/>
          </a:bodyPr>
          <a:lstStyle/>
          <a:p>
            <a:r>
              <a:rPr lang="lv-LV" sz="1800" dirty="0"/>
              <a:t>Iemeslu “lai cilvēki justos piederīgi Latvijai un būtu vienoti” par svarīgāku biežāk uzskata skaitliski mazākas auditorijas: citu tautību pārstāvji, ukraiņu un vācu valodas mediju patērētāji, atraitņi, </a:t>
            </a:r>
            <a:r>
              <a:rPr lang="lv-LV" sz="1800" dirty="0" err="1"/>
              <a:t>pašnodarbinātie</a:t>
            </a:r>
            <a:r>
              <a:rPr lang="lv-LV" sz="1800" dirty="0"/>
              <a:t> un Vidzemes reģiona iedzīvotāji.</a:t>
            </a:r>
          </a:p>
          <a:p>
            <a:r>
              <a:rPr lang="lv-LV" sz="1800" dirty="0"/>
              <a:t>Šim iemeslam lielāku svarīgumu piešķir vecākā paaudze (55–65 gadi), kamēr nedaudz jaunāka vecuma grupa (45–54 gadi) to min retāk. Uz indivīdu orientētie (“ambiciozie”) vērtību pārstāvji retāk izvēlas šo iemeslu kā svarīgu.</a:t>
            </a:r>
          </a:p>
          <a:p>
            <a:r>
              <a:rPr lang="lv-LV" sz="1800" dirty="0"/>
              <a:t>Kopumā sabiedriskā medija piederības un vienotības dimensiju visaugstāk novērtē grupas, kuras var justies sociāli vai kultūras ziņā mazāk aizsargātas, savukārt individuālistiski un ekonomiski aktīvi segmenti to akcentē retāk.</a:t>
            </a:r>
          </a:p>
          <a:p>
            <a:endParaRPr lang="lv-LV" sz="1800" dirty="0"/>
          </a:p>
        </p:txBody>
      </p:sp>
      <p:sp>
        <p:nvSpPr>
          <p:cNvPr id="3" name="Title 2">
            <a:extLst>
              <a:ext uri="{FF2B5EF4-FFF2-40B4-BE49-F238E27FC236}">
                <a16:creationId xmlns:a16="http://schemas.microsoft.com/office/drawing/2014/main" id="{6039952E-23E0-7F16-9BD5-4E3BB80CED72}"/>
              </a:ext>
            </a:extLst>
          </p:cNvPr>
          <p:cNvSpPr>
            <a:spLocks noGrp="1"/>
          </p:cNvSpPr>
          <p:nvPr>
            <p:ph type="title"/>
          </p:nvPr>
        </p:nvSpPr>
        <p:spPr/>
        <p:txBody>
          <a:bodyPr>
            <a:normAutofit/>
          </a:bodyPr>
          <a:lstStyle/>
          <a:p>
            <a:r>
              <a:rPr lang="lv-LV" dirty="0"/>
              <a:t>Iemesls “lai cilvēki justos piederīgi Latvijai un būtu vienoti”</a:t>
            </a:r>
            <a:endParaRPr lang="en-US" dirty="0"/>
          </a:p>
        </p:txBody>
      </p:sp>
      <p:sp>
        <p:nvSpPr>
          <p:cNvPr id="4" name="Slide Number Placeholder 3">
            <a:extLst>
              <a:ext uri="{FF2B5EF4-FFF2-40B4-BE49-F238E27FC236}">
                <a16:creationId xmlns:a16="http://schemas.microsoft.com/office/drawing/2014/main" id="{29D5837A-2EFF-16AE-8C6F-922EC2A8BB34}"/>
              </a:ext>
            </a:extLst>
          </p:cNvPr>
          <p:cNvSpPr>
            <a:spLocks noGrp="1"/>
          </p:cNvSpPr>
          <p:nvPr>
            <p:ph type="sldNum" sz="quarter" idx="4"/>
          </p:nvPr>
        </p:nvSpPr>
        <p:spPr/>
        <p:txBody>
          <a:bodyPr/>
          <a:lstStyle/>
          <a:p>
            <a:fld id="{B5156DEF-1DFE-4D55-BC15-2084274D68EC}" type="slidenum">
              <a:rPr lang="en-GB" smtClean="0"/>
              <a:pPr/>
              <a:t>34</a:t>
            </a:fld>
            <a:endParaRPr lang="en-GB"/>
          </a:p>
        </p:txBody>
      </p:sp>
    </p:spTree>
    <p:extLst>
      <p:ext uri="{BB962C8B-B14F-4D97-AF65-F5344CB8AC3E}">
        <p14:creationId xmlns:p14="http://schemas.microsoft.com/office/powerpoint/2010/main" val="2123373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81CB00-0A9E-CA32-25AC-B188E9D7A65D}"/>
              </a:ext>
            </a:extLst>
          </p:cNvPr>
          <p:cNvSpPr>
            <a:spLocks noGrp="1"/>
          </p:cNvSpPr>
          <p:nvPr>
            <p:ph idx="1"/>
          </p:nvPr>
        </p:nvSpPr>
        <p:spPr/>
        <p:txBody>
          <a:bodyPr>
            <a:normAutofit/>
          </a:bodyPr>
          <a:lstStyle/>
          <a:p>
            <a:r>
              <a:rPr lang="lv-LV" sz="1800" dirty="0"/>
              <a:t>Citu tautību (ne latviešu, ne krievu) respondenti biežāk nekā vidēji uzskata, ka sabiedriskā medija uzdevums ir mazināt aizspriedumus, kamēr latvieši šo iemeslu piemin retāk. Teritoriālajā griezumā šāds uzskats biežāk sastopams citu pilsētu iedzīvotāju vidū, bet laukos tas ir mazāk izteikts, kas var norādīt uz informācijas pieejamības vai sociālās distances ietekmi.</a:t>
            </a:r>
          </a:p>
          <a:p>
            <a:r>
              <a:rPr lang="lv-LV" sz="1800" dirty="0"/>
              <a:t>Profesiju griezumā šo integrējošo funkciju retāk par svarīgu uzskata ierēdņi un uzņēmēji, iespējams, citu prioritāšu vai lielākas paļāvības privātajiem resursiem dēļ.</a:t>
            </a:r>
          </a:p>
          <a:p>
            <a:r>
              <a:rPr lang="lv-LV" sz="1800" dirty="0"/>
              <a:t>Mediju lietošanas paradumi rāda, ka spēja patērēt saturu citās valodās korelē ar svarīgumu, ko piešķir sabiedriskā medija lomai aizspriedumu mazināšanā: jo plašāks valodu lietojums, jo nozīmīgāks iemesls “lai cilvēki labāk saprastos un starp viņiem būtu mazāk aizspriedumu”.</a:t>
            </a:r>
          </a:p>
          <a:p>
            <a:r>
              <a:rPr lang="lv-LV" sz="1800" dirty="0"/>
              <a:t>Vērtību grupu griezumā “miermīlīgie” biežāk akcentē aizspriedumu mazināšanu, savukārt “ambiciozie” to izceļ retāk, iespējams, koncentrējoties uz individuāliem, nevis sociāliem ieguvumiem.</a:t>
            </a:r>
          </a:p>
          <a:p>
            <a:r>
              <a:rPr lang="lv-LV" sz="1800" dirty="0"/>
              <a:t>Kopumā dati rāda, ka sabiedriskā medija integrējošā funkcija ir svarīgāka </a:t>
            </a:r>
            <a:r>
              <a:rPr lang="lv-LV" sz="1800" dirty="0" err="1"/>
              <a:t>daudzvalodīgai</a:t>
            </a:r>
            <a:r>
              <a:rPr lang="lv-LV" sz="1800" dirty="0"/>
              <a:t> auditorijai un mazāku pilsētu iedzīvotājiem, savukārt lauku iedzīvotāju, latviešu, ierēdņu un uzņēmēju vidū tā tiek uzskatīta par mazāk būtisku.</a:t>
            </a:r>
          </a:p>
        </p:txBody>
      </p:sp>
      <p:sp>
        <p:nvSpPr>
          <p:cNvPr id="3" name="Title 2">
            <a:extLst>
              <a:ext uri="{FF2B5EF4-FFF2-40B4-BE49-F238E27FC236}">
                <a16:creationId xmlns:a16="http://schemas.microsoft.com/office/drawing/2014/main" id="{55810BA8-4C0F-E57D-3F51-C8ECF5A093DD}"/>
              </a:ext>
            </a:extLst>
          </p:cNvPr>
          <p:cNvSpPr>
            <a:spLocks noGrp="1"/>
          </p:cNvSpPr>
          <p:nvPr>
            <p:ph type="title"/>
          </p:nvPr>
        </p:nvSpPr>
        <p:spPr/>
        <p:txBody>
          <a:bodyPr>
            <a:normAutofit fontScale="90000"/>
          </a:bodyPr>
          <a:lstStyle/>
          <a:p>
            <a:r>
              <a:rPr lang="lv-LV" dirty="0"/>
              <a:t>Iemesls “lai cilvēki labāk saprastos un starp viņiem būtu mazāk aizspriedumu”</a:t>
            </a:r>
            <a:endParaRPr lang="en-US" dirty="0"/>
          </a:p>
        </p:txBody>
      </p:sp>
      <p:sp>
        <p:nvSpPr>
          <p:cNvPr id="4" name="Slide Number Placeholder 3">
            <a:extLst>
              <a:ext uri="{FF2B5EF4-FFF2-40B4-BE49-F238E27FC236}">
                <a16:creationId xmlns:a16="http://schemas.microsoft.com/office/drawing/2014/main" id="{DCEC26B9-7F26-A33A-A031-F596101C52B4}"/>
              </a:ext>
            </a:extLst>
          </p:cNvPr>
          <p:cNvSpPr>
            <a:spLocks noGrp="1"/>
          </p:cNvSpPr>
          <p:nvPr>
            <p:ph type="sldNum" sz="quarter" idx="4"/>
          </p:nvPr>
        </p:nvSpPr>
        <p:spPr/>
        <p:txBody>
          <a:bodyPr/>
          <a:lstStyle/>
          <a:p>
            <a:fld id="{B5156DEF-1DFE-4D55-BC15-2084274D68EC}" type="slidenum">
              <a:rPr lang="en-GB" smtClean="0"/>
              <a:pPr/>
              <a:t>35</a:t>
            </a:fld>
            <a:endParaRPr lang="en-GB"/>
          </a:p>
        </p:txBody>
      </p:sp>
    </p:spTree>
    <p:extLst>
      <p:ext uri="{BB962C8B-B14F-4D97-AF65-F5344CB8AC3E}">
        <p14:creationId xmlns:p14="http://schemas.microsoft.com/office/powerpoint/2010/main" val="945486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EE6B0-4BD7-EE90-A375-925AADB1713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C80B7E-373A-62B1-B12C-F86AF50FBC83}"/>
              </a:ext>
            </a:extLst>
          </p:cNvPr>
          <p:cNvSpPr>
            <a:spLocks noGrp="1"/>
          </p:cNvSpPr>
          <p:nvPr>
            <p:ph idx="1"/>
          </p:nvPr>
        </p:nvSpPr>
        <p:spPr/>
        <p:txBody>
          <a:bodyPr>
            <a:normAutofit/>
          </a:bodyPr>
          <a:lstStyle/>
          <a:p>
            <a:r>
              <a:rPr lang="lv-LV" sz="1800" dirty="0"/>
              <a:t>Iemeslu “lai cilvēki spētu pieņemt labākus lēmumus” par svarīgāku uzskata salīdzinoši jaunāki respondenti (25–34 gadi), cilvēki ar koledžas izglītību, pilsētās strādājošie, biroja darbinieki, gadījuma darbinieki, mājsaimnieces un uz maksimālismu orientēti respondenti.</a:t>
            </a:r>
          </a:p>
          <a:p>
            <a:r>
              <a:rPr lang="lv-LV" sz="1800" dirty="0"/>
              <a:t>Šo iemeslu par mazāku svarīgu uzskata vidējās paaudzes pārstāvji (45–54 gadi), laukos un Vidzemē dzīvojošie, bezdarbnieki, kā arī tie, kuri nevēlas atklāt savus ienākumus.</a:t>
            </a:r>
          </a:p>
          <a:p>
            <a:r>
              <a:rPr lang="lv-LV" sz="1800" dirty="0"/>
              <a:t>Šīs atšķirības norāda, ka sabiedriskajam medijam jāturpina skaidrot, kā  sniegtā informācija ietekmē lēmumu pieņemšanu, īpaši cenšoties sasniegt reģionu iedzīvotājus un sociāli mazāk aktīvās auditorijas.</a:t>
            </a:r>
          </a:p>
        </p:txBody>
      </p:sp>
      <p:sp>
        <p:nvSpPr>
          <p:cNvPr id="3" name="Title 2">
            <a:extLst>
              <a:ext uri="{FF2B5EF4-FFF2-40B4-BE49-F238E27FC236}">
                <a16:creationId xmlns:a16="http://schemas.microsoft.com/office/drawing/2014/main" id="{1255CF80-BD02-09F6-0712-51B50F858DDC}"/>
              </a:ext>
            </a:extLst>
          </p:cNvPr>
          <p:cNvSpPr>
            <a:spLocks noGrp="1"/>
          </p:cNvSpPr>
          <p:nvPr>
            <p:ph type="title"/>
          </p:nvPr>
        </p:nvSpPr>
        <p:spPr/>
        <p:txBody>
          <a:bodyPr/>
          <a:lstStyle/>
          <a:p>
            <a:r>
              <a:rPr lang="lv-LV" dirty="0"/>
              <a:t>Iemesls “lai cilvēki spētu pieņemt labākus lēmumus”</a:t>
            </a:r>
            <a:endParaRPr lang="en-US" dirty="0"/>
          </a:p>
        </p:txBody>
      </p:sp>
      <p:sp>
        <p:nvSpPr>
          <p:cNvPr id="4" name="Slide Number Placeholder 3">
            <a:extLst>
              <a:ext uri="{FF2B5EF4-FFF2-40B4-BE49-F238E27FC236}">
                <a16:creationId xmlns:a16="http://schemas.microsoft.com/office/drawing/2014/main" id="{01063E67-9511-2854-89F1-331D6F0A1F38}"/>
              </a:ext>
            </a:extLst>
          </p:cNvPr>
          <p:cNvSpPr>
            <a:spLocks noGrp="1"/>
          </p:cNvSpPr>
          <p:nvPr>
            <p:ph type="sldNum" sz="quarter" idx="4"/>
          </p:nvPr>
        </p:nvSpPr>
        <p:spPr/>
        <p:txBody>
          <a:bodyPr/>
          <a:lstStyle/>
          <a:p>
            <a:fld id="{B5156DEF-1DFE-4D55-BC15-2084274D68EC}" type="slidenum">
              <a:rPr lang="en-GB" smtClean="0"/>
              <a:pPr/>
              <a:t>36</a:t>
            </a:fld>
            <a:endParaRPr lang="en-GB"/>
          </a:p>
        </p:txBody>
      </p:sp>
    </p:spTree>
    <p:extLst>
      <p:ext uri="{BB962C8B-B14F-4D97-AF65-F5344CB8AC3E}">
        <p14:creationId xmlns:p14="http://schemas.microsoft.com/office/powerpoint/2010/main" val="3802642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4CB44-9ADD-ACE0-39E5-FFCF79D6522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05B21D-7375-7E46-3465-2AF04F0C2568}"/>
              </a:ext>
            </a:extLst>
          </p:cNvPr>
          <p:cNvSpPr>
            <a:spLocks noGrp="1"/>
          </p:cNvSpPr>
          <p:nvPr>
            <p:ph idx="1"/>
          </p:nvPr>
        </p:nvSpPr>
        <p:spPr/>
        <p:txBody>
          <a:bodyPr>
            <a:normAutofit/>
          </a:bodyPr>
          <a:lstStyle/>
          <a:p>
            <a:r>
              <a:rPr lang="lv-LV" sz="1800" dirty="0"/>
              <a:t>Iemeslu “lai mediju saturā visi justos pārstāvēti” par svarīgu biežāk uzskata sievietes. To biežāk par svarīgu uzskata arī jaunākā paaudze (16–24 gadi), savukārt vidējās paaudzes pārstāvji (45–54 gadi) to min retāk; tas iezīmē paaudžu atšķirības pilsoniskās līdzdalības motivācijā.</a:t>
            </a:r>
          </a:p>
          <a:p>
            <a:r>
              <a:rPr lang="lv-LV" sz="1800" dirty="0"/>
              <a:t>Lielāks šī iemesla svarīgums citu tautību pārstāvju vidū liecina, ka sabiedriskais medijs tiek uztverts kā minoritātēm iekļaujošs kanāls. Neprecētie to min biežāk nekā precētie, bet arodizglītības un profesionālās vidējās izglītības ieguvēji – retāk, iespējams, sociālekonomisko apstākļu vai informācijas patēriņa paradumu dēļ.</a:t>
            </a:r>
          </a:p>
          <a:p>
            <a:r>
              <a:rPr lang="lv-LV" sz="1800" dirty="0"/>
              <a:t>Gadījuma darbu strādnieki un studenti šo iemeslu biežāk uzskata par būtisku, kas varētu būt saistīts ar nodarbinātības nestabilitāti un lielāku vajadzību pēc iekļaujošas informācijas. Arī apkalpojošajā sfērā nodarbinātie to biežāk izceļ, savukārt kvalificēti strādnieki, speciālisti un primārā sektora darbinieki to uzsver retāk.</a:t>
            </a:r>
          </a:p>
          <a:p>
            <a:r>
              <a:rPr lang="lv-LV" sz="1800" dirty="0"/>
              <a:t>Dzīvošana kopā ar vecākiem vai vecvecākiem ir saistīta ar lielāku šī iemesla svarīgumu, iespējams, ģimeniskās solidaritātes vai aprūpes pienākumu dēļ. Tāpat </a:t>
            </a:r>
            <a:r>
              <a:rPr lang="lv-LV" sz="1800" dirty="0" err="1"/>
              <a:t>daudzbērnu</a:t>
            </a:r>
            <a:r>
              <a:rPr lang="lv-LV" sz="1800" dirty="0"/>
              <a:t> ģimenes šo iemeslu uzskata par svarīgāku nekā ģimenes ar vienu bērnu, kas var liecināt par lielāku interesi piedalīties sabiedriskajos procesos, kas skar bērnu nākotni.</a:t>
            </a:r>
          </a:p>
          <a:p>
            <a:pPr marL="0" indent="0">
              <a:buNone/>
            </a:pPr>
            <a:endParaRPr lang="en-US" sz="1800" dirty="0"/>
          </a:p>
        </p:txBody>
      </p:sp>
      <p:sp>
        <p:nvSpPr>
          <p:cNvPr id="3" name="Title 2">
            <a:extLst>
              <a:ext uri="{FF2B5EF4-FFF2-40B4-BE49-F238E27FC236}">
                <a16:creationId xmlns:a16="http://schemas.microsoft.com/office/drawing/2014/main" id="{DAC2A051-25F1-1FE6-E9A2-B3A30AFD56DC}"/>
              </a:ext>
            </a:extLst>
          </p:cNvPr>
          <p:cNvSpPr>
            <a:spLocks noGrp="1"/>
          </p:cNvSpPr>
          <p:nvPr>
            <p:ph type="title"/>
          </p:nvPr>
        </p:nvSpPr>
        <p:spPr/>
        <p:txBody>
          <a:bodyPr/>
          <a:lstStyle/>
          <a:p>
            <a:r>
              <a:rPr lang="lv-LV" dirty="0"/>
              <a:t>Iemesls “lai cilvēki vairāk iesaistītos sabiedriskajā dzīvē”</a:t>
            </a:r>
            <a:endParaRPr lang="en-US" dirty="0"/>
          </a:p>
        </p:txBody>
      </p:sp>
      <p:sp>
        <p:nvSpPr>
          <p:cNvPr id="4" name="Slide Number Placeholder 3">
            <a:extLst>
              <a:ext uri="{FF2B5EF4-FFF2-40B4-BE49-F238E27FC236}">
                <a16:creationId xmlns:a16="http://schemas.microsoft.com/office/drawing/2014/main" id="{FCCF24BC-2490-A0FD-FCCD-E34F94D8CCCB}"/>
              </a:ext>
            </a:extLst>
          </p:cNvPr>
          <p:cNvSpPr>
            <a:spLocks noGrp="1"/>
          </p:cNvSpPr>
          <p:nvPr>
            <p:ph type="sldNum" sz="quarter" idx="4"/>
          </p:nvPr>
        </p:nvSpPr>
        <p:spPr/>
        <p:txBody>
          <a:bodyPr/>
          <a:lstStyle/>
          <a:p>
            <a:fld id="{B5156DEF-1DFE-4D55-BC15-2084274D68EC}" type="slidenum">
              <a:rPr lang="en-GB" smtClean="0"/>
              <a:pPr/>
              <a:t>37</a:t>
            </a:fld>
            <a:endParaRPr lang="en-GB"/>
          </a:p>
        </p:txBody>
      </p:sp>
    </p:spTree>
    <p:extLst>
      <p:ext uri="{BB962C8B-B14F-4D97-AF65-F5344CB8AC3E}">
        <p14:creationId xmlns:p14="http://schemas.microsoft.com/office/powerpoint/2010/main" val="1474051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B9364-9682-24AB-3ED3-EAA1C1F6974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30EAAB-A5F3-76EA-3B20-A2F14736F4C3}"/>
              </a:ext>
            </a:extLst>
          </p:cNvPr>
          <p:cNvSpPr>
            <a:spLocks noGrp="1"/>
          </p:cNvSpPr>
          <p:nvPr>
            <p:ph idx="1"/>
          </p:nvPr>
        </p:nvSpPr>
        <p:spPr/>
        <p:txBody>
          <a:bodyPr>
            <a:normAutofit/>
          </a:bodyPr>
          <a:lstStyle/>
          <a:p>
            <a:r>
              <a:rPr lang="lv-LV" sz="1800" dirty="0"/>
              <a:t>Sievietes biežāk nekā vīrieši par sabiedriskā medija pastāvēšanas iemeslu uzskata zināšanu un skaidrojuma sniegšanu – “lai cilvēki vairāk zinātu un labāk saprastu”. </a:t>
            </a:r>
          </a:p>
          <a:p>
            <a:r>
              <a:rPr lang="lv-LV" sz="1800" dirty="0"/>
              <a:t>Vidējai paaudzei (45–54 gadi), iedzīvotājiem ar zemāku izglītības līmeni, kā arī lauku un vienas personas mājsaimniecību iedzīvotājiem šis iemesls šķiet mazāk nozīmīgs, iespējams, uzticības trūkuma sabiedriskajam medijam vai atšķirīgu mediju lietošanas paradumu dēļ. Pretēji tam koledžas izglītība, dzīvošana citā pilsētā un darbs apkalpojošajā sektorā saistās ar lielāku svarīgumu, ko piešķir sabiedriskā medija zināšanu sniegšanas vai skaidrojuma lomai.</a:t>
            </a:r>
          </a:p>
          <a:p>
            <a:r>
              <a:rPr lang="lv-LV" sz="1800" dirty="0"/>
              <a:t>Uzņēmēji un zemnieki, laukstrādnieki, mežstrādnieki šo iemeslu uzskata par mazāk svarīgu, iespējams, ekonomiskās orientācijas vai alternatīvu informācijas kanālu izmantošanas dēļ.</a:t>
            </a:r>
          </a:p>
          <a:p>
            <a:r>
              <a:rPr lang="lv-LV" sz="1800" dirty="0"/>
              <a:t>Vērtību profils rāda, ka iecietīgi un miermīlīgi noskaņotie iedzīvotāji sabiedriskā medija lomu skaidrot un paplašināt zināšanas vērtē augstāk nekā citu vērtību grupu pārstāvji.</a:t>
            </a:r>
          </a:p>
        </p:txBody>
      </p:sp>
      <p:sp>
        <p:nvSpPr>
          <p:cNvPr id="3" name="Title 2">
            <a:extLst>
              <a:ext uri="{FF2B5EF4-FFF2-40B4-BE49-F238E27FC236}">
                <a16:creationId xmlns:a16="http://schemas.microsoft.com/office/drawing/2014/main" id="{C2FF9600-3C88-C9EE-7449-81C41D3931DD}"/>
              </a:ext>
            </a:extLst>
          </p:cNvPr>
          <p:cNvSpPr>
            <a:spLocks noGrp="1"/>
          </p:cNvSpPr>
          <p:nvPr>
            <p:ph type="title"/>
          </p:nvPr>
        </p:nvSpPr>
        <p:spPr/>
        <p:txBody>
          <a:bodyPr/>
          <a:lstStyle/>
          <a:p>
            <a:r>
              <a:rPr lang="lv-LV" dirty="0"/>
              <a:t>Iemesls “lai cilvēki vairāk zinātu un labāk saprastu”</a:t>
            </a:r>
            <a:endParaRPr lang="en-US" dirty="0"/>
          </a:p>
        </p:txBody>
      </p:sp>
      <p:sp>
        <p:nvSpPr>
          <p:cNvPr id="4" name="Slide Number Placeholder 3">
            <a:extLst>
              <a:ext uri="{FF2B5EF4-FFF2-40B4-BE49-F238E27FC236}">
                <a16:creationId xmlns:a16="http://schemas.microsoft.com/office/drawing/2014/main" id="{1FBDD73A-C5FB-AE66-039F-8A5DA275A5BB}"/>
              </a:ext>
            </a:extLst>
          </p:cNvPr>
          <p:cNvSpPr>
            <a:spLocks noGrp="1"/>
          </p:cNvSpPr>
          <p:nvPr>
            <p:ph type="sldNum" sz="quarter" idx="4"/>
          </p:nvPr>
        </p:nvSpPr>
        <p:spPr/>
        <p:txBody>
          <a:bodyPr/>
          <a:lstStyle/>
          <a:p>
            <a:fld id="{B5156DEF-1DFE-4D55-BC15-2084274D68EC}" type="slidenum">
              <a:rPr lang="en-GB" smtClean="0"/>
              <a:pPr/>
              <a:t>38</a:t>
            </a:fld>
            <a:endParaRPr lang="en-GB"/>
          </a:p>
        </p:txBody>
      </p:sp>
    </p:spTree>
    <p:extLst>
      <p:ext uri="{BB962C8B-B14F-4D97-AF65-F5344CB8AC3E}">
        <p14:creationId xmlns:p14="http://schemas.microsoft.com/office/powerpoint/2010/main" val="703547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D9497-266E-066B-9071-10F768131BF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1BD6B-90BB-C3AB-183A-39A643FE92F9}"/>
              </a:ext>
            </a:extLst>
          </p:cNvPr>
          <p:cNvSpPr>
            <a:spLocks noGrp="1"/>
          </p:cNvSpPr>
          <p:nvPr>
            <p:ph idx="1"/>
          </p:nvPr>
        </p:nvSpPr>
        <p:spPr/>
        <p:txBody>
          <a:bodyPr>
            <a:normAutofit/>
          </a:bodyPr>
          <a:lstStyle/>
          <a:p>
            <a:r>
              <a:rPr lang="lv-LV" sz="1800" dirty="0"/>
              <a:t>Iemeslu “lai cilvēki varētu labi atpūsties no ikdienas rūpēm” par mazāk svarīgu uzskata 25–34 gadu vecuma respondenti. Tas norāda, ka šī vecuma grupa sabiedriskajam medijam primāri piedēvē citas lomas.</a:t>
            </a:r>
          </a:p>
          <a:p>
            <a:r>
              <a:rPr lang="lv-LV" sz="1800" dirty="0"/>
              <a:t>Mājsaimnieces biežāk nekā citas grupas sagaida no sabiedriskā medija iespēju atpūsties no ikdienas rūpēm. Profesiju griezumā iezīmējas lielas atšķirības: zemnieki un laukstrādnieki šo iemeslu biežāk uzskata par svarīgu, savukārt ierēdņi un vidējā līmeņa vadītāji – par mazāk nozīmīgu, iespējams, darba slodzes un satura patēriņa paradumu dēļ.</a:t>
            </a:r>
          </a:p>
          <a:p>
            <a:r>
              <a:rPr lang="lv-LV" sz="1800" dirty="0"/>
              <a:t>Lielākās mājsaimniecībās šis iemesls ir svarīgāks. Ģimenēs, kur dzīvo arī vecvecāki, atpūtas/izklaides funkcija tiek vērtēta kā mazāk svarīga, kas var būt saistīts ar vecākās paaudzes lielāku interesi par informatīvu saturu. Augstu ienākumu auditorija retāk uzskata, ka sabiedriskajam medijam jānodrošina atpūtas funkcija, iespējams, tādēļ, ka šai auditorijai pieejams plašāks izklaidējoša satura klāsts.</a:t>
            </a:r>
          </a:p>
          <a:p>
            <a:r>
              <a:rPr lang="lv-LV" sz="1800" dirty="0"/>
              <a:t>Kopumā sabiedriskā medija atpūtas/izklaides funkcija ir svarīgāka sociāli un ekonomiski mazāk nodrošinātām vai fizisku darbu veicošām grupām, savukārt ekonomiski aktīvākie un materiāli labāk nodrošinātie to retāk uzskata par būtisku.</a:t>
            </a:r>
          </a:p>
        </p:txBody>
      </p:sp>
      <p:sp>
        <p:nvSpPr>
          <p:cNvPr id="3" name="Title 2">
            <a:extLst>
              <a:ext uri="{FF2B5EF4-FFF2-40B4-BE49-F238E27FC236}">
                <a16:creationId xmlns:a16="http://schemas.microsoft.com/office/drawing/2014/main" id="{1E472FB8-29B2-D3AB-AA23-C0BF7916913E}"/>
              </a:ext>
            </a:extLst>
          </p:cNvPr>
          <p:cNvSpPr>
            <a:spLocks noGrp="1"/>
          </p:cNvSpPr>
          <p:nvPr>
            <p:ph type="title"/>
          </p:nvPr>
        </p:nvSpPr>
        <p:spPr/>
        <p:txBody>
          <a:bodyPr/>
          <a:lstStyle/>
          <a:p>
            <a:r>
              <a:rPr lang="lv-LV" dirty="0"/>
              <a:t>Iemesls “lai varētu labi atpūsties no ikdienas rūpēm”</a:t>
            </a:r>
            <a:endParaRPr lang="en-US" dirty="0"/>
          </a:p>
        </p:txBody>
      </p:sp>
      <p:sp>
        <p:nvSpPr>
          <p:cNvPr id="4" name="Slide Number Placeholder 3">
            <a:extLst>
              <a:ext uri="{FF2B5EF4-FFF2-40B4-BE49-F238E27FC236}">
                <a16:creationId xmlns:a16="http://schemas.microsoft.com/office/drawing/2014/main" id="{923524CE-E4E0-DD1C-6F92-40E4CD53D2CF}"/>
              </a:ext>
            </a:extLst>
          </p:cNvPr>
          <p:cNvSpPr>
            <a:spLocks noGrp="1"/>
          </p:cNvSpPr>
          <p:nvPr>
            <p:ph type="sldNum" sz="quarter" idx="4"/>
          </p:nvPr>
        </p:nvSpPr>
        <p:spPr/>
        <p:txBody>
          <a:bodyPr/>
          <a:lstStyle/>
          <a:p>
            <a:fld id="{B5156DEF-1DFE-4D55-BC15-2084274D68EC}" type="slidenum">
              <a:rPr lang="en-GB" smtClean="0"/>
              <a:pPr/>
              <a:t>39</a:t>
            </a:fld>
            <a:endParaRPr lang="en-GB"/>
          </a:p>
        </p:txBody>
      </p:sp>
    </p:spTree>
    <p:extLst>
      <p:ext uri="{BB962C8B-B14F-4D97-AF65-F5344CB8AC3E}">
        <p14:creationId xmlns:p14="http://schemas.microsoft.com/office/powerpoint/2010/main" val="1541377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262079C7-A805-72D7-6BFC-D6EB891C11EA}"/>
                  </a:ext>
                </a:extLst>
              </p:cNvPr>
              <p:cNvSpPr>
                <a:spLocks noGrp="1"/>
              </p:cNvSpPr>
              <p:nvPr>
                <p:ph idx="1"/>
              </p:nvPr>
            </p:nvSpPr>
            <p:spPr>
              <a:xfrm>
                <a:off x="515938" y="1259463"/>
                <a:ext cx="11153096" cy="4747618"/>
              </a:xfrm>
            </p:spPr>
            <p:txBody>
              <a:bodyPr>
                <a:normAutofit fontScale="70000" lnSpcReduction="20000"/>
              </a:bodyPr>
              <a:lstStyle/>
              <a:p>
                <a:pPr marL="0" indent="0">
                  <a:buNone/>
                </a:pPr>
                <a:r>
                  <a:rPr lang="lv-LV" dirty="0"/>
                  <a:t>Pārskatā izmantotie saīsinājumi un apzīmējumi</a:t>
                </a:r>
              </a:p>
              <a:p>
                <a:r>
                  <a:rPr lang="lv-LV" dirty="0"/>
                  <a:t>Cita pilsēta – jebkura cita apdzīvota vieta ar pilsētas statusu, kas nav </a:t>
                </a:r>
                <a:r>
                  <a:rPr lang="lv-LV" dirty="0" err="1"/>
                  <a:t>valstspilsēta</a:t>
                </a:r>
                <a:r>
                  <a:rPr lang="lv-LV" dirty="0"/>
                  <a:t>.</a:t>
                </a:r>
              </a:p>
              <a:p>
                <a:r>
                  <a:rPr lang="lv-LV" dirty="0"/>
                  <a:t>Cita </a:t>
                </a:r>
                <a:r>
                  <a:rPr lang="lv-LV" dirty="0" err="1"/>
                  <a:t>valstspilsēta</a:t>
                </a:r>
                <a:r>
                  <a:rPr lang="lv-LV" dirty="0"/>
                  <a:t> – kāda no </a:t>
                </a:r>
                <a:r>
                  <a:rPr lang="lv-LV" dirty="0" err="1"/>
                  <a:t>valstspilsētām</a:t>
                </a:r>
                <a:r>
                  <a:rPr lang="lv-LV" dirty="0"/>
                  <a:t>, izņemot Rīgu (Valmiera, Liepāja, Ventspils, Daugavpils, Rēzekne, Jēkabpils, Jelgava, Jūrmala).</a:t>
                </a:r>
              </a:p>
              <a:p>
                <a:r>
                  <a:rPr lang="lv-LV" dirty="0"/>
                  <a:t>E – ideoloģiskā dimensija: atbalsts ekonomiskajai pārdalei un lielākai valsts lomai.</a:t>
                </a:r>
              </a:p>
              <a:p>
                <a:r>
                  <a:rPr lang="lv-LV" dirty="0"/>
                  <a:t>I – ideoloģiskā dimensija: atbalsts ilgtermiņa skatījumam un dabas saglabāšanai pretstatā tūlītējam ekonomiskajam ieguvumam.</a:t>
                </a:r>
              </a:p>
              <a:p>
                <a:r>
                  <a:rPr lang="lv-LV" dirty="0"/>
                  <a:t>K – ideoloģiskā dimensija: atbalsts kultūras izpausmju daudzveidībai un brīvībai.</a:t>
                </a:r>
              </a:p>
              <a:p>
                <a:r>
                  <a:rPr lang="lv-LV" dirty="0"/>
                  <a:t>LTV – Latvijas Televīzija.</a:t>
                </a:r>
              </a:p>
              <a:p>
                <a:r>
                  <a:rPr lang="lv-LV" dirty="0"/>
                  <a:t>LR – Latvijas Radio.</a:t>
                </a:r>
              </a:p>
              <a:p>
                <a:r>
                  <a:rPr lang="lv-LV" dirty="0"/>
                  <a:t>n – nesvērts izlases vai apakškopas respondentu skaits.</a:t>
                </a:r>
              </a:p>
              <a:p>
                <a:r>
                  <a:rPr lang="lv-LV" dirty="0"/>
                  <a:t>N – svērts izlases vai apakškopas respondentu skaits.</a:t>
                </a:r>
              </a:p>
              <a:p>
                <a:r>
                  <a:rPr lang="lv-LV" dirty="0"/>
                  <a:t>NA – nav atbildes / nav novērojumu.</a:t>
                </a:r>
              </a:p>
              <a:p>
                <a:r>
                  <a:rPr lang="lv-LV" dirty="0" err="1"/>
                  <a:t>pp</a:t>
                </a:r>
                <a:r>
                  <a:rPr lang="lv-LV" dirty="0"/>
                  <a:t> – procentpunkti; starpība starp 15 % un 10 % ir 5 </a:t>
                </a:r>
                <a:r>
                  <a:rPr lang="lv-LV" dirty="0" err="1"/>
                  <a:t>pp</a:t>
                </a:r>
                <a:r>
                  <a:rPr lang="lv-LV" dirty="0"/>
                  <a:t> (bet relatīvā izmaiņa: </a:t>
                </a:r>
                <a14:m>
                  <m:oMath xmlns:m="http://schemas.openxmlformats.org/officeDocument/2006/math">
                    <m:f>
                      <m:fPr>
                        <m:ctrlPr>
                          <a:rPr lang="ar-AE" i="1">
                            <a:latin typeface="Cambria Math" panose="02040503050406030204" pitchFamily="18" charset="0"/>
                          </a:rPr>
                        </m:ctrlPr>
                      </m:fPr>
                      <m:num>
                        <m:d>
                          <m:dPr>
                            <m:ctrlPr>
                              <a:rPr lang="ar-AE" i="1">
                                <a:latin typeface="Cambria Math" panose="02040503050406030204" pitchFamily="18" charset="0"/>
                              </a:rPr>
                            </m:ctrlPr>
                          </m:dPr>
                          <m:e>
                            <m:r>
                              <a:rPr lang="ar-AE" b="0" smtClean="0">
                                <a:latin typeface="Cambria Math" panose="02040503050406030204" pitchFamily="18" charset="0"/>
                              </a:rPr>
                              <m:t>15</m:t>
                            </m:r>
                            <m:r>
                              <m:rPr>
                                <m:nor/>
                              </m:rPr>
                              <a:rPr lang="ar-AE" i="1"/>
                              <m:t>–</m:t>
                            </m:r>
                            <m:r>
                              <a:rPr lang="ar-AE" b="0" smtClean="0">
                                <a:latin typeface="Cambria Math" panose="02040503050406030204" pitchFamily="18" charset="0"/>
                              </a:rPr>
                              <m:t>10</m:t>
                            </m:r>
                          </m:e>
                        </m:d>
                      </m:num>
                      <m:den>
                        <m:r>
                          <a:rPr lang="ar-AE" b="0" smtClean="0">
                            <a:latin typeface="Cambria Math" panose="02040503050406030204" pitchFamily="18" charset="0"/>
                          </a:rPr>
                          <m:t>10</m:t>
                        </m:r>
                      </m:den>
                    </m:f>
                    <m:r>
                      <a:rPr lang="ar-AE" b="0" smtClean="0">
                        <a:latin typeface="Cambria Math" panose="02040503050406030204" pitchFamily="18" charset="0"/>
                      </a:rPr>
                      <m:t>=</m:t>
                    </m:r>
                    <m:r>
                      <a:rPr lang="lv-LV" b="0" i="0" smtClean="0">
                        <a:latin typeface="Cambria Math" panose="02040503050406030204" pitchFamily="18" charset="0"/>
                      </a:rPr>
                      <m:t>50</m:t>
                    </m:r>
                    <m:r>
                      <a:rPr lang="lv-LV" b="0" i="0" smtClean="0">
                        <a:latin typeface="Cambria Math" panose="02040503050406030204" pitchFamily="18" charset="0"/>
                      </a:rPr>
                      <m:t>%)</m:t>
                    </m:r>
                  </m:oMath>
                </a14:m>
                <a:r>
                  <a:rPr lang="ar-AE" dirty="0"/>
                  <a:t>.</a:t>
                </a:r>
              </a:p>
              <a:p>
                <a:r>
                  <a:rPr lang="lv-LV" dirty="0"/>
                  <a:t>SM – sabiedriskais medijs.</a:t>
                </a:r>
              </a:p>
            </p:txBody>
          </p:sp>
        </mc:Choice>
        <mc:Fallback xmlns="">
          <p:sp>
            <p:nvSpPr>
              <p:cNvPr id="2" name="Content Placeholder 1">
                <a:extLst>
                  <a:ext uri="{FF2B5EF4-FFF2-40B4-BE49-F238E27FC236}">
                    <a16:creationId xmlns:a16="http://schemas.microsoft.com/office/drawing/2014/main" id="{262079C7-A805-72D7-6BFC-D6EB891C11EA}"/>
                  </a:ext>
                </a:extLst>
              </p:cNvPr>
              <p:cNvSpPr>
                <a:spLocks noGrp="1" noRot="1" noChangeAspect="1" noMove="1" noResize="1" noEditPoints="1" noAdjustHandles="1" noChangeArrowheads="1" noChangeShapeType="1" noTextEdit="1"/>
              </p:cNvSpPr>
              <p:nvPr>
                <p:ph idx="1"/>
              </p:nvPr>
            </p:nvSpPr>
            <p:spPr>
              <a:xfrm>
                <a:off x="515938" y="1259463"/>
                <a:ext cx="11153096" cy="4747618"/>
              </a:xfrm>
              <a:blipFill>
                <a:blip r:embed="rId2"/>
                <a:stretch>
                  <a:fillRect l="-383" t="-1799"/>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ECE087B5-1677-5DD5-5209-51566D3BAE19}"/>
              </a:ext>
            </a:extLst>
          </p:cNvPr>
          <p:cNvSpPr>
            <a:spLocks noGrp="1"/>
          </p:cNvSpPr>
          <p:nvPr>
            <p:ph type="title"/>
          </p:nvPr>
        </p:nvSpPr>
        <p:spPr/>
        <p:txBody>
          <a:bodyPr/>
          <a:lstStyle/>
          <a:p>
            <a:r>
              <a:rPr lang="en-LV" dirty="0"/>
              <a:t>Saīsinājumi</a:t>
            </a:r>
          </a:p>
        </p:txBody>
      </p:sp>
      <p:sp>
        <p:nvSpPr>
          <p:cNvPr id="4" name="Slide Number Placeholder 3">
            <a:extLst>
              <a:ext uri="{FF2B5EF4-FFF2-40B4-BE49-F238E27FC236}">
                <a16:creationId xmlns:a16="http://schemas.microsoft.com/office/drawing/2014/main" id="{29F6C333-DBE3-F418-89BD-6940023D4F44}"/>
              </a:ext>
            </a:extLst>
          </p:cNvPr>
          <p:cNvSpPr>
            <a:spLocks noGrp="1"/>
          </p:cNvSpPr>
          <p:nvPr>
            <p:ph type="sldNum" sz="quarter" idx="4"/>
          </p:nvPr>
        </p:nvSpPr>
        <p:spPr/>
        <p:txBody>
          <a:bodyPr/>
          <a:lstStyle/>
          <a:p>
            <a:fld id="{B5156DEF-1DFE-4D55-BC15-2084274D68EC}" type="slidenum">
              <a:rPr lang="en-GB" smtClean="0"/>
              <a:pPr/>
              <a:t>4</a:t>
            </a:fld>
            <a:endParaRPr lang="en-GB"/>
          </a:p>
        </p:txBody>
      </p:sp>
    </p:spTree>
    <p:extLst>
      <p:ext uri="{BB962C8B-B14F-4D97-AF65-F5344CB8AC3E}">
        <p14:creationId xmlns:p14="http://schemas.microsoft.com/office/powerpoint/2010/main" val="4017069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B8DEB-A0EE-C74A-5ACD-CE1B1A16479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AA4AC2-6E0E-DCA0-BE2D-7BF3B6C733BF}"/>
              </a:ext>
            </a:extLst>
          </p:cNvPr>
          <p:cNvSpPr>
            <a:spLocks noGrp="1"/>
          </p:cNvSpPr>
          <p:nvPr>
            <p:ph idx="1"/>
          </p:nvPr>
        </p:nvSpPr>
        <p:spPr/>
        <p:txBody>
          <a:bodyPr>
            <a:normAutofit/>
          </a:bodyPr>
          <a:lstStyle/>
          <a:p>
            <a:r>
              <a:rPr lang="lv-LV" sz="1800" noProof="0" dirty="0"/>
              <a:t>Iemeslu “lai dažādi cilvēki varētu teikt, ko domā” par svarīgu biežāk uzskata grupas, kas ikdienā darbojas </a:t>
            </a:r>
            <a:r>
              <a:rPr lang="lv-LV" sz="1800" noProof="0" dirty="0" err="1"/>
              <a:t>daudzvalodīgā</a:t>
            </a:r>
            <a:r>
              <a:rPr lang="lv-LV" sz="1800" noProof="0" dirty="0"/>
              <a:t> un/vai multikulturālā mediju vidē: krievvalodīgie, Latgales iedzīvotāji, </a:t>
            </a:r>
            <a:r>
              <a:rPr lang="lv-LV" sz="1800" noProof="0" dirty="0" err="1"/>
              <a:t>pašnodarbinātie</a:t>
            </a:r>
            <a:r>
              <a:rPr lang="lv-LV" sz="1800" noProof="0" dirty="0"/>
              <a:t> un vidēju ienākumu grupu iedzīvotāji, kā arī tie, kuri regulāri patērē saturu vairākās valodās (īpaši franču, krievu un angļu). Augstāks šī iemesla svarīgums ir arī atraitņu un arodizglītību ieguvušo vidū, kas var liecināt par sociāla un emocionāla atbalsta meklējumiem.</a:t>
            </a:r>
          </a:p>
          <a:p>
            <a:r>
              <a:rPr lang="lv-LV" sz="1800" noProof="0" dirty="0"/>
              <a:t>Savukārt zemāku vajadzību pēc sabiedriskā medija kā viedokļu platformas pauž latviešu tautības respondenti, maģistra grāda ieguvēji, Kurzemes un lauku iedzīvotāji, kā arī profesiju pārstāvji ar stabilu nodarbinātību (speciālisti, vadītāji, grāmatveži) un personas bērna kopšanas atvaļinājumā. Šīs grupas, iespējams, jau jūtas pietiekami reprezentētas citos medijos vai mazāk izjūt nepieciešamību publiski paust viedokli.</a:t>
            </a:r>
          </a:p>
          <a:p>
            <a:r>
              <a:rPr lang="lv-LV" sz="1800" noProof="0" dirty="0"/>
              <a:t>Kopumā dati rāda, ka viedokļu daudzveidības dimensija sabiedriskajā medijā ir īpaši nozīmīga </a:t>
            </a:r>
            <a:r>
              <a:rPr lang="lv-LV" sz="1800" noProof="0" dirty="0" err="1"/>
              <a:t>daudzvalodīgām</a:t>
            </a:r>
            <a:r>
              <a:rPr lang="lv-LV" sz="1800" noProof="0" dirty="0"/>
              <a:t> un sociāli ievainojamākām grupām, savukārt ekonomiski un izglītības ziņā stabilākām grupām tā ir mazāk prioritāra.</a:t>
            </a:r>
          </a:p>
        </p:txBody>
      </p:sp>
      <p:sp>
        <p:nvSpPr>
          <p:cNvPr id="3" name="Title 2">
            <a:extLst>
              <a:ext uri="{FF2B5EF4-FFF2-40B4-BE49-F238E27FC236}">
                <a16:creationId xmlns:a16="http://schemas.microsoft.com/office/drawing/2014/main" id="{7B78326B-A5BE-0EDC-0C74-805241F086FA}"/>
              </a:ext>
            </a:extLst>
          </p:cNvPr>
          <p:cNvSpPr>
            <a:spLocks noGrp="1"/>
          </p:cNvSpPr>
          <p:nvPr>
            <p:ph type="title"/>
          </p:nvPr>
        </p:nvSpPr>
        <p:spPr/>
        <p:txBody>
          <a:bodyPr/>
          <a:lstStyle/>
          <a:p>
            <a:r>
              <a:rPr lang="lv-LV" dirty="0"/>
              <a:t>Iemesls “lai dažādi cilvēki varētu teikt, ko domā”</a:t>
            </a:r>
            <a:endParaRPr lang="en-US" dirty="0"/>
          </a:p>
        </p:txBody>
      </p:sp>
      <p:sp>
        <p:nvSpPr>
          <p:cNvPr id="4" name="Slide Number Placeholder 3">
            <a:extLst>
              <a:ext uri="{FF2B5EF4-FFF2-40B4-BE49-F238E27FC236}">
                <a16:creationId xmlns:a16="http://schemas.microsoft.com/office/drawing/2014/main" id="{C28D3997-27B9-F46F-12DD-41FCBA508D0F}"/>
              </a:ext>
            </a:extLst>
          </p:cNvPr>
          <p:cNvSpPr>
            <a:spLocks noGrp="1"/>
          </p:cNvSpPr>
          <p:nvPr>
            <p:ph type="sldNum" sz="quarter" idx="4"/>
          </p:nvPr>
        </p:nvSpPr>
        <p:spPr/>
        <p:txBody>
          <a:bodyPr/>
          <a:lstStyle/>
          <a:p>
            <a:fld id="{B5156DEF-1DFE-4D55-BC15-2084274D68EC}" type="slidenum">
              <a:rPr lang="en-GB" smtClean="0"/>
              <a:pPr/>
              <a:t>40</a:t>
            </a:fld>
            <a:endParaRPr lang="en-GB"/>
          </a:p>
        </p:txBody>
      </p:sp>
    </p:spTree>
    <p:extLst>
      <p:ext uri="{BB962C8B-B14F-4D97-AF65-F5344CB8AC3E}">
        <p14:creationId xmlns:p14="http://schemas.microsoft.com/office/powerpoint/2010/main" val="551468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D0863-B7E4-1334-F7CB-4ADBB35A291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14BF5B-2593-052C-DB2F-9AFD7D73C891}"/>
              </a:ext>
            </a:extLst>
          </p:cNvPr>
          <p:cNvSpPr>
            <a:spLocks noGrp="1"/>
          </p:cNvSpPr>
          <p:nvPr>
            <p:ph idx="1"/>
          </p:nvPr>
        </p:nvSpPr>
        <p:spPr/>
        <p:txBody>
          <a:bodyPr>
            <a:normAutofit/>
          </a:bodyPr>
          <a:lstStyle/>
          <a:p>
            <a:r>
              <a:rPr lang="lv-LV" sz="1800" dirty="0"/>
              <a:t>Iemeslu “lai mediju saturā visi justos pārstāvēti” par svarīgu biežāk min jaunākās vecuma grupas, neprecētie, cilvēki, kas patērē multikulturālu saturu vai saturu vairākās valodās (īpaši angļu un ukraiņu), kā arī ģimenes uzņēmumos iesaistītie.</a:t>
            </a:r>
          </a:p>
          <a:p>
            <a:r>
              <a:rPr lang="lv-LV" sz="1800" dirty="0"/>
              <a:t>Savukārt šo iemeslu par būtisku sabiedriskā medija pastāvēšanas pamatojumu retāk uzskata vidējās un vecākās paaudzes iedzīvotāji, precētie, lauku reģionu iedzīvotāji, uzņēmēji un uzņēmumu īpašnieki, kvalificētie strādnieki, kā arī respondenti ar “ģimenisko” vai “izzinošo” vērtību profilu.</a:t>
            </a:r>
          </a:p>
        </p:txBody>
      </p:sp>
      <p:sp>
        <p:nvSpPr>
          <p:cNvPr id="3" name="Title 2">
            <a:extLst>
              <a:ext uri="{FF2B5EF4-FFF2-40B4-BE49-F238E27FC236}">
                <a16:creationId xmlns:a16="http://schemas.microsoft.com/office/drawing/2014/main" id="{E6C6D91B-07B3-2EA6-CAB1-B0868923002E}"/>
              </a:ext>
            </a:extLst>
          </p:cNvPr>
          <p:cNvSpPr>
            <a:spLocks noGrp="1"/>
          </p:cNvSpPr>
          <p:nvPr>
            <p:ph type="title"/>
          </p:nvPr>
        </p:nvSpPr>
        <p:spPr/>
        <p:txBody>
          <a:bodyPr/>
          <a:lstStyle/>
          <a:p>
            <a:r>
              <a:rPr lang="lv-LV" dirty="0"/>
              <a:t>Iemesls “lai mediju saturā visi justos pārstāvēti”</a:t>
            </a:r>
            <a:endParaRPr lang="en-US" dirty="0"/>
          </a:p>
        </p:txBody>
      </p:sp>
      <p:sp>
        <p:nvSpPr>
          <p:cNvPr id="4" name="Slide Number Placeholder 3">
            <a:extLst>
              <a:ext uri="{FF2B5EF4-FFF2-40B4-BE49-F238E27FC236}">
                <a16:creationId xmlns:a16="http://schemas.microsoft.com/office/drawing/2014/main" id="{544163A7-1BB4-8B78-48F7-E2971BA2DE8F}"/>
              </a:ext>
            </a:extLst>
          </p:cNvPr>
          <p:cNvSpPr>
            <a:spLocks noGrp="1"/>
          </p:cNvSpPr>
          <p:nvPr>
            <p:ph type="sldNum" sz="quarter" idx="4"/>
          </p:nvPr>
        </p:nvSpPr>
        <p:spPr/>
        <p:txBody>
          <a:bodyPr/>
          <a:lstStyle/>
          <a:p>
            <a:fld id="{B5156DEF-1DFE-4D55-BC15-2084274D68EC}" type="slidenum">
              <a:rPr lang="en-GB" smtClean="0"/>
              <a:pPr/>
              <a:t>41</a:t>
            </a:fld>
            <a:endParaRPr lang="en-GB"/>
          </a:p>
        </p:txBody>
      </p:sp>
    </p:spTree>
    <p:extLst>
      <p:ext uri="{BB962C8B-B14F-4D97-AF65-F5344CB8AC3E}">
        <p14:creationId xmlns:p14="http://schemas.microsoft.com/office/powerpoint/2010/main" val="2866305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C2D2C-AEEE-EE9C-492D-A0A806D97DF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E9BDD3-29F2-7132-8820-39CDB2B22E01}"/>
              </a:ext>
            </a:extLst>
          </p:cNvPr>
          <p:cNvSpPr>
            <a:spLocks noGrp="1"/>
          </p:cNvSpPr>
          <p:nvPr>
            <p:ph idx="1"/>
          </p:nvPr>
        </p:nvSpPr>
        <p:spPr/>
        <p:txBody>
          <a:bodyPr>
            <a:normAutofit/>
          </a:bodyPr>
          <a:lstStyle/>
          <a:p>
            <a:r>
              <a:rPr lang="lv-LV" sz="1800" dirty="0"/>
              <a:t>Tautības griezumā iemesls “lai prastu atšķirt patiesu informāciju no maldiem” ir mazāk nozīmīgs krievvalodīgajiem; tas var norādīt uz citu informācijas avotu izmantošanu vai zemāku uzticēšanos nacionālajiem institucionālajiem kanāliem.</a:t>
            </a:r>
          </a:p>
          <a:p>
            <a:r>
              <a:rPr lang="lv-LV" sz="1800" dirty="0"/>
              <a:t>Izlasē iekļautā vecākā paaudze (55–65 gadi) šo iemeslu uzskata par svarīgu, savukārt 45–54 gadu grupā tas minēts kā mazāk svarīgs. Arī izglītības griezumā profesionālo skolu absolventiem šis iemesls ir mazāk svarīgs.</a:t>
            </a:r>
          </a:p>
          <a:p>
            <a:r>
              <a:rPr lang="lv-LV" sz="1800" dirty="0"/>
              <a:t>Studējošie, ierēdņi un vidēji augstu ienākumu grupa minēto iemeslu biežāk uzskata par svarīgu. Pretēji tam zemāko ienākumu grupa, pensionāri un vācu valodas mediju patērētāji to retāk min kā svarīgu.</a:t>
            </a:r>
          </a:p>
          <a:p>
            <a:r>
              <a:rPr lang="lv-LV" sz="1800" dirty="0"/>
              <a:t>Mājsaimniecību struktūras dati rāda augstāku šī iemesla nozīmību mājsaimniecībās, kurās kopā dzīvo arī vecāki vai citi pieaugušie, kā arī ģimenēs ar diviem bērniem; zemāka nozīmība vērojama ģimenēs ar jauniešiem virs 16 gadiem.</a:t>
            </a:r>
          </a:p>
          <a:p>
            <a:r>
              <a:rPr lang="lv-LV" sz="1800" dirty="0"/>
              <a:t>Kopumā šis iemesls ir svarīgāks ekonomiski stabilākām grupām, savukārt sociāli un kulturāli mazāk integrētās kopienas to retāk uzskata par svarīgu, lai arī tieši šīm grupām šī sabiedriskā medija funkcija var būt lietderīga.</a:t>
            </a:r>
          </a:p>
        </p:txBody>
      </p:sp>
      <p:sp>
        <p:nvSpPr>
          <p:cNvPr id="3" name="Title 2">
            <a:extLst>
              <a:ext uri="{FF2B5EF4-FFF2-40B4-BE49-F238E27FC236}">
                <a16:creationId xmlns:a16="http://schemas.microsoft.com/office/drawing/2014/main" id="{98DD67AB-5797-7A41-1742-8389C36209D4}"/>
              </a:ext>
            </a:extLst>
          </p:cNvPr>
          <p:cNvSpPr>
            <a:spLocks noGrp="1"/>
          </p:cNvSpPr>
          <p:nvPr>
            <p:ph type="title"/>
          </p:nvPr>
        </p:nvSpPr>
        <p:spPr/>
        <p:txBody>
          <a:bodyPr/>
          <a:lstStyle/>
          <a:p>
            <a:r>
              <a:rPr lang="lv-LV" dirty="0"/>
              <a:t>Iemesls “lai prastu atšķirt patiesu informāciju no maldiem”</a:t>
            </a:r>
            <a:endParaRPr lang="en-US" dirty="0"/>
          </a:p>
        </p:txBody>
      </p:sp>
      <p:sp>
        <p:nvSpPr>
          <p:cNvPr id="4" name="Slide Number Placeholder 3">
            <a:extLst>
              <a:ext uri="{FF2B5EF4-FFF2-40B4-BE49-F238E27FC236}">
                <a16:creationId xmlns:a16="http://schemas.microsoft.com/office/drawing/2014/main" id="{0A82BE3C-834F-E4DC-7C04-D036C50C2E96}"/>
              </a:ext>
            </a:extLst>
          </p:cNvPr>
          <p:cNvSpPr>
            <a:spLocks noGrp="1"/>
          </p:cNvSpPr>
          <p:nvPr>
            <p:ph type="sldNum" sz="quarter" idx="4"/>
          </p:nvPr>
        </p:nvSpPr>
        <p:spPr/>
        <p:txBody>
          <a:bodyPr/>
          <a:lstStyle/>
          <a:p>
            <a:fld id="{B5156DEF-1DFE-4D55-BC15-2084274D68EC}" type="slidenum">
              <a:rPr lang="en-GB" smtClean="0"/>
              <a:pPr/>
              <a:t>42</a:t>
            </a:fld>
            <a:endParaRPr lang="en-GB"/>
          </a:p>
        </p:txBody>
      </p:sp>
    </p:spTree>
    <p:extLst>
      <p:ext uri="{BB962C8B-B14F-4D97-AF65-F5344CB8AC3E}">
        <p14:creationId xmlns:p14="http://schemas.microsoft.com/office/powerpoint/2010/main" val="490040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F76E1-099E-A91D-957B-531FBFB03F1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8F2887-C933-DEFB-8902-EC2C9B73560A}"/>
              </a:ext>
            </a:extLst>
          </p:cNvPr>
          <p:cNvSpPr>
            <a:spLocks noGrp="1"/>
          </p:cNvSpPr>
          <p:nvPr>
            <p:ph idx="1"/>
          </p:nvPr>
        </p:nvSpPr>
        <p:spPr/>
        <p:txBody>
          <a:bodyPr>
            <a:normAutofit/>
          </a:bodyPr>
          <a:lstStyle/>
          <a:p>
            <a:r>
              <a:rPr lang="lv-LV" sz="1800" dirty="0"/>
              <a:t>Iemeslu “lai sabiedrība justos droši” par svarīgu biežāk izvēlas grupas, kas sociāli un ekonomiski ir tuvāk vidusslānim: jaunie pieaugušie (25–34 gadi), studējošie, biroja darbinieki, koledžas absolventi, ģimenes ar trim un vairāk bērniem, kā arī mājsaimniecības ar vidējiem ienākumiem (501–900 €).</a:t>
            </a:r>
          </a:p>
          <a:p>
            <a:r>
              <a:rPr lang="lv-LV" sz="1800" dirty="0"/>
              <a:t>Retāk šo iemeslu par svarīgu min maģistra grāda ieguvēji, augstu ienākumu grupa (≥ 1 250 €), profesiju pārstāvji ar stabilu nodarbinātību (kvalificēti speciālisti, skolotāji), kā arī personas, kas dzīvo vienatnē, krievvalodīgie un iedzīvotāji, kuriem ir svarīgas iecietības vērtības.</a:t>
            </a:r>
          </a:p>
          <a:p>
            <a:r>
              <a:rPr lang="lv-LV" sz="1800" dirty="0"/>
              <a:t>Kopumā iezīmējas tendence: grupās ar zemāku subjektīvo drošības sajūtu vai lielāku atkarību no sabiedriskajiem resursiem šī funkcija tiek minēta biežāk, savukārt sociāli un ekonomiski drošākās grupas, kā arī krievvalodīgie to min retāk – iespējams, lielākas paļāvības uz citiem informācijas kanāliem dēļ un sabiedriskā medija lomu drošības sajūtas nodrošināšanā uzskata par sev mazāk nozīmīgu.</a:t>
            </a:r>
          </a:p>
        </p:txBody>
      </p:sp>
      <p:sp>
        <p:nvSpPr>
          <p:cNvPr id="3" name="Title 2">
            <a:extLst>
              <a:ext uri="{FF2B5EF4-FFF2-40B4-BE49-F238E27FC236}">
                <a16:creationId xmlns:a16="http://schemas.microsoft.com/office/drawing/2014/main" id="{980C8EA6-C3FB-49C8-13E4-90835F6BB25B}"/>
              </a:ext>
            </a:extLst>
          </p:cNvPr>
          <p:cNvSpPr>
            <a:spLocks noGrp="1"/>
          </p:cNvSpPr>
          <p:nvPr>
            <p:ph type="title"/>
          </p:nvPr>
        </p:nvSpPr>
        <p:spPr/>
        <p:txBody>
          <a:bodyPr/>
          <a:lstStyle/>
          <a:p>
            <a:r>
              <a:rPr lang="lv-LV" dirty="0"/>
              <a:t>Iemesls “lai sabiedrība justos droši”</a:t>
            </a:r>
            <a:endParaRPr lang="en-US" dirty="0"/>
          </a:p>
        </p:txBody>
      </p:sp>
      <p:sp>
        <p:nvSpPr>
          <p:cNvPr id="4" name="Slide Number Placeholder 3">
            <a:extLst>
              <a:ext uri="{FF2B5EF4-FFF2-40B4-BE49-F238E27FC236}">
                <a16:creationId xmlns:a16="http://schemas.microsoft.com/office/drawing/2014/main" id="{7A22503F-26B6-E884-4F45-89712DAD56D0}"/>
              </a:ext>
            </a:extLst>
          </p:cNvPr>
          <p:cNvSpPr>
            <a:spLocks noGrp="1"/>
          </p:cNvSpPr>
          <p:nvPr>
            <p:ph type="sldNum" sz="quarter" idx="4"/>
          </p:nvPr>
        </p:nvSpPr>
        <p:spPr/>
        <p:txBody>
          <a:bodyPr/>
          <a:lstStyle/>
          <a:p>
            <a:fld id="{B5156DEF-1DFE-4D55-BC15-2084274D68EC}" type="slidenum">
              <a:rPr lang="en-GB" smtClean="0"/>
              <a:pPr/>
              <a:t>43</a:t>
            </a:fld>
            <a:endParaRPr lang="en-GB"/>
          </a:p>
        </p:txBody>
      </p:sp>
    </p:spTree>
    <p:extLst>
      <p:ext uri="{BB962C8B-B14F-4D97-AF65-F5344CB8AC3E}">
        <p14:creationId xmlns:p14="http://schemas.microsoft.com/office/powerpoint/2010/main" val="3270339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FC6DF-068B-8A80-A742-59B210706EF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344B60-1613-10CE-BF69-575C9EAFD5B8}"/>
              </a:ext>
            </a:extLst>
          </p:cNvPr>
          <p:cNvSpPr>
            <a:spLocks noGrp="1"/>
          </p:cNvSpPr>
          <p:nvPr>
            <p:ph idx="1"/>
          </p:nvPr>
        </p:nvSpPr>
        <p:spPr/>
        <p:txBody>
          <a:bodyPr>
            <a:normAutofit/>
          </a:bodyPr>
          <a:lstStyle/>
          <a:p>
            <a:r>
              <a:rPr lang="lv-LV" sz="1800" dirty="0"/>
              <a:t>Sociāli un emocionāli jutīgākajās grupās – ģimenēs, kur kopā dzīvo arī vecvecāki, atraitņu vidū, vecākajā grupā (55–65 gadi), studentu, Vidzemes iedzīvotāju un citu valodu mediju patērētāju vidū – iemeslu “lai sabiedrība varētu ietekmēt valstī notiekošo” nozīmīgi biežāk uzskata par svarīgu. Tas norāda uz paaugstinātu vajadzību pēc balss un pārstāvniecības grupās, kuras nereti jūtas mazāk iesaistītas dominējošajā sabiedriskajā diskursā.</a:t>
            </a:r>
          </a:p>
          <a:p>
            <a:r>
              <a:rPr lang="lv-LV" sz="1800" dirty="0"/>
              <a:t>Savukārt šis iemesls ir mazāk nozīmīgs ekonomiski nodrošinātākām grupām, vidējās paaudzes iedzīvotājiem, lauku reģionu pārstāvjiem, ierēdņiem, kā arī respondentiem, kuriem ir svarīgas “pragmatiskā” vai “izzinošā” vērtības. Tas var liecināt par lielāku paļāvību uz citām ietekmes formām vai mazāku interesi par kolektīvu līdzdalību.</a:t>
            </a:r>
          </a:p>
          <a:p>
            <a:r>
              <a:rPr lang="lv-LV" sz="1800" dirty="0"/>
              <a:t>Pieņemot politikas lēmumus, būtiski ņemt vērā, ka sabiedriskais medijs kā platforma sabiedriskajai balsij ir īpaši nozīmīgs tieši sociāli jutīgām un reģionāli attālām grupām.</a:t>
            </a:r>
          </a:p>
          <a:p>
            <a:endParaRPr lang="lv-LV" sz="1800" dirty="0"/>
          </a:p>
          <a:p>
            <a:pPr marL="0" indent="0">
              <a:buNone/>
            </a:pPr>
            <a:endParaRPr lang="en-US" sz="1800" dirty="0"/>
          </a:p>
        </p:txBody>
      </p:sp>
      <p:sp>
        <p:nvSpPr>
          <p:cNvPr id="3" name="Title 2">
            <a:extLst>
              <a:ext uri="{FF2B5EF4-FFF2-40B4-BE49-F238E27FC236}">
                <a16:creationId xmlns:a16="http://schemas.microsoft.com/office/drawing/2014/main" id="{B94E5822-40E6-77E3-AA8D-AFECBAB44D5C}"/>
              </a:ext>
            </a:extLst>
          </p:cNvPr>
          <p:cNvSpPr>
            <a:spLocks noGrp="1"/>
          </p:cNvSpPr>
          <p:nvPr>
            <p:ph type="title"/>
          </p:nvPr>
        </p:nvSpPr>
        <p:spPr/>
        <p:txBody>
          <a:bodyPr/>
          <a:lstStyle/>
          <a:p>
            <a:r>
              <a:rPr lang="lv-LV" dirty="0"/>
              <a:t>Iemesls “lai sabiedrība varētu ietekmēt valstī notiekošo”</a:t>
            </a:r>
            <a:endParaRPr lang="en-US" dirty="0"/>
          </a:p>
        </p:txBody>
      </p:sp>
      <p:sp>
        <p:nvSpPr>
          <p:cNvPr id="4" name="Slide Number Placeholder 3">
            <a:extLst>
              <a:ext uri="{FF2B5EF4-FFF2-40B4-BE49-F238E27FC236}">
                <a16:creationId xmlns:a16="http://schemas.microsoft.com/office/drawing/2014/main" id="{4FA7615D-BCA7-1C16-54EF-660B2AD210A0}"/>
              </a:ext>
            </a:extLst>
          </p:cNvPr>
          <p:cNvSpPr>
            <a:spLocks noGrp="1"/>
          </p:cNvSpPr>
          <p:nvPr>
            <p:ph type="sldNum" sz="quarter" idx="4"/>
          </p:nvPr>
        </p:nvSpPr>
        <p:spPr/>
        <p:txBody>
          <a:bodyPr/>
          <a:lstStyle/>
          <a:p>
            <a:fld id="{B5156DEF-1DFE-4D55-BC15-2084274D68EC}" type="slidenum">
              <a:rPr lang="en-GB" smtClean="0"/>
              <a:pPr/>
              <a:t>44</a:t>
            </a:fld>
            <a:endParaRPr lang="en-GB"/>
          </a:p>
        </p:txBody>
      </p:sp>
    </p:spTree>
    <p:extLst>
      <p:ext uri="{BB962C8B-B14F-4D97-AF65-F5344CB8AC3E}">
        <p14:creationId xmlns:p14="http://schemas.microsoft.com/office/powerpoint/2010/main" val="621402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DE554-89A0-61B0-78EA-9B1F8D1C6CC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C1501A-B927-5095-2D18-8225F242E700}"/>
              </a:ext>
            </a:extLst>
          </p:cNvPr>
          <p:cNvSpPr>
            <a:spLocks noGrp="1"/>
          </p:cNvSpPr>
          <p:nvPr>
            <p:ph idx="1"/>
          </p:nvPr>
        </p:nvSpPr>
        <p:spPr/>
        <p:txBody>
          <a:bodyPr>
            <a:normAutofit/>
          </a:bodyPr>
          <a:lstStyle/>
          <a:p>
            <a:r>
              <a:rPr lang="lv-LV" sz="1800" dirty="0"/>
              <a:t>Iemeslu “lai sargātu latviešu valodu un kultūru” par svarīgu biežāk min latviešu un/vai ukraiņu valodas mediju patērētāji, savukārt krievu tautības respondenti un krievu valodas mediju patērētāji to norāda ievērojami retāk.</a:t>
            </a:r>
          </a:p>
          <a:p>
            <a:r>
              <a:rPr lang="lv-LV" sz="1800" dirty="0"/>
              <a:t>Jaunākā paaudze (16–24 gadi) un studenti šo iemeslu biežāk uzskata par nozīmīgu, kamēr vidējās paaudzes (45–54 gadi) pārstāvji, bezdarbnieki un pensijas saņēmēji to izceļ retāk. Vidzemē un lauku teritorijās dzīvojošie šo sabiedriskā medija nepieciešamības iemeslu uzskata par svarīgāku nekā Rīgā dzīvojošie.</a:t>
            </a:r>
          </a:p>
          <a:p>
            <a:r>
              <a:rPr lang="lv-LV" sz="1800" dirty="0"/>
              <a:t>Sociāli aktīvākās grupas – </a:t>
            </a:r>
            <a:r>
              <a:rPr lang="lv-LV" sz="1800" dirty="0" err="1"/>
              <a:t>pašnodarbinātie</a:t>
            </a:r>
            <a:r>
              <a:rPr lang="lv-LV" sz="1800" dirty="0"/>
              <a:t>, ierēdņi, ģimenes uzņēmumu dalībnieki – un mājsaimniecības, kurās kopā ar respondentu dzīvo arī vecāki vai vecvecāki, šim iemeslam piešķir lielāku nozīmi. Savukārt kvalificētie strādnieki un precētie to kopumā uzskata par mazāk svarīgu.</a:t>
            </a:r>
          </a:p>
          <a:p>
            <a:r>
              <a:rPr lang="lv-LV" sz="1800" dirty="0"/>
              <a:t>Vērtību griezumā “gādīgie” biežāk saredz nepieciešamību sargāt valodu un kultūru, bet “zinātkārie” un “izzinošie” to uzsver retāk, kas var norādīt uz atšķirīgām motivācijām mediju lietojumā.</a:t>
            </a:r>
          </a:p>
        </p:txBody>
      </p:sp>
      <p:sp>
        <p:nvSpPr>
          <p:cNvPr id="3" name="Title 2">
            <a:extLst>
              <a:ext uri="{FF2B5EF4-FFF2-40B4-BE49-F238E27FC236}">
                <a16:creationId xmlns:a16="http://schemas.microsoft.com/office/drawing/2014/main" id="{A0F2396D-701A-988E-8BF4-21BDC0645D10}"/>
              </a:ext>
            </a:extLst>
          </p:cNvPr>
          <p:cNvSpPr>
            <a:spLocks noGrp="1"/>
          </p:cNvSpPr>
          <p:nvPr>
            <p:ph type="title"/>
          </p:nvPr>
        </p:nvSpPr>
        <p:spPr/>
        <p:txBody>
          <a:bodyPr/>
          <a:lstStyle/>
          <a:p>
            <a:r>
              <a:rPr lang="lv-LV" dirty="0"/>
              <a:t>Iemesls “lai sargātu latviešu valodu un kultūru”</a:t>
            </a:r>
            <a:endParaRPr lang="en-US" dirty="0"/>
          </a:p>
        </p:txBody>
      </p:sp>
      <p:sp>
        <p:nvSpPr>
          <p:cNvPr id="4" name="Slide Number Placeholder 3">
            <a:extLst>
              <a:ext uri="{FF2B5EF4-FFF2-40B4-BE49-F238E27FC236}">
                <a16:creationId xmlns:a16="http://schemas.microsoft.com/office/drawing/2014/main" id="{F0838BD1-3C49-2220-F23F-1EEAF4027FA1}"/>
              </a:ext>
            </a:extLst>
          </p:cNvPr>
          <p:cNvSpPr>
            <a:spLocks noGrp="1"/>
          </p:cNvSpPr>
          <p:nvPr>
            <p:ph type="sldNum" sz="quarter" idx="4"/>
          </p:nvPr>
        </p:nvSpPr>
        <p:spPr/>
        <p:txBody>
          <a:bodyPr/>
          <a:lstStyle/>
          <a:p>
            <a:fld id="{B5156DEF-1DFE-4D55-BC15-2084274D68EC}" type="slidenum">
              <a:rPr lang="en-GB" smtClean="0"/>
              <a:pPr/>
              <a:t>45</a:t>
            </a:fld>
            <a:endParaRPr lang="en-GB"/>
          </a:p>
        </p:txBody>
      </p:sp>
    </p:spTree>
    <p:extLst>
      <p:ext uri="{BB962C8B-B14F-4D97-AF65-F5344CB8AC3E}">
        <p14:creationId xmlns:p14="http://schemas.microsoft.com/office/powerpoint/2010/main" val="42946025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9FEFB7-6A34-4DE8-3BD1-BB376375B56C}"/>
              </a:ext>
            </a:extLst>
          </p:cNvPr>
          <p:cNvSpPr>
            <a:spLocks noGrp="1"/>
          </p:cNvSpPr>
          <p:nvPr>
            <p:ph idx="1"/>
          </p:nvPr>
        </p:nvSpPr>
        <p:spPr/>
        <p:txBody>
          <a:bodyPr>
            <a:normAutofit/>
          </a:bodyPr>
          <a:lstStyle/>
          <a:p>
            <a:r>
              <a:rPr lang="lv-LV" sz="1800" dirty="0"/>
              <a:t>Citu iemeslu biežāk izvēlas rīcībspējīgas un individuāli orientētas grupas: uzņēmēji, “pragmatiskā” vērtību profila pārstāvji, respondenti, kuri aptaujā neatklāj savus ienākumus, kā arī Vidzemes iedzīvotāji.</a:t>
            </a:r>
          </a:p>
          <a:p>
            <a:r>
              <a:rPr lang="lv-LV" sz="1800" dirty="0"/>
              <a:t>Savukārt jaunāki respondenti, krievu tautības iedzīvotāji, Latgales iedzīvotāji, strādnieki, gadījuma darbu veicēji un zemāku ienākumu grupu pārstāvji retāk jūt nepieciešamību norādīt alternatīvus motīvus sabiedriskā medija pastāvēšanai. Tas var liecināt par lokāli definētu priekšstatu par sabiedriskā medija funkcijām.</a:t>
            </a:r>
          </a:p>
          <a:p>
            <a:r>
              <a:rPr lang="lv-LV" sz="1800" dirty="0"/>
              <a:t>Politikas plānotājiem tas signalizē, ka individuāli orientētajām un ekonomiski aktīvajām grupām pastāv specifiski, esošajos formulējumos neietverti iemesli, kurus būtu lietderīgi izpētīt padziļināti. Atvērtajās atbildēs biežāk sastopamas šaubas par sabiedriskā medija pastāvēšanas lietderību vai sākotnēji negatīva attieksme pret to – sabiedriskais medijs tiek uztverts kā manipulācijas vai noteikta viedokļa uzspiešanas instruments.</a:t>
            </a:r>
          </a:p>
          <a:p>
            <a:endParaRPr lang="lv-LV" sz="1800" dirty="0"/>
          </a:p>
        </p:txBody>
      </p:sp>
      <p:sp>
        <p:nvSpPr>
          <p:cNvPr id="3" name="Title 2">
            <a:extLst>
              <a:ext uri="{FF2B5EF4-FFF2-40B4-BE49-F238E27FC236}">
                <a16:creationId xmlns:a16="http://schemas.microsoft.com/office/drawing/2014/main" id="{D437D20F-84E1-7D63-BCC5-DD98DFAE5837}"/>
              </a:ext>
            </a:extLst>
          </p:cNvPr>
          <p:cNvSpPr>
            <a:spLocks noGrp="1"/>
          </p:cNvSpPr>
          <p:nvPr>
            <p:ph type="title"/>
          </p:nvPr>
        </p:nvSpPr>
        <p:spPr/>
        <p:txBody>
          <a:bodyPr/>
          <a:lstStyle/>
          <a:p>
            <a:r>
              <a:rPr lang="lv-LV" dirty="0"/>
              <a:t>Cits iemesls sabiedriskā medija nepieciešamībai</a:t>
            </a:r>
            <a:endParaRPr lang="en-US" dirty="0"/>
          </a:p>
        </p:txBody>
      </p:sp>
      <p:sp>
        <p:nvSpPr>
          <p:cNvPr id="4" name="Slide Number Placeholder 3">
            <a:extLst>
              <a:ext uri="{FF2B5EF4-FFF2-40B4-BE49-F238E27FC236}">
                <a16:creationId xmlns:a16="http://schemas.microsoft.com/office/drawing/2014/main" id="{76FB9509-D62A-8EA6-6B83-DC921EE0C5CD}"/>
              </a:ext>
            </a:extLst>
          </p:cNvPr>
          <p:cNvSpPr>
            <a:spLocks noGrp="1"/>
          </p:cNvSpPr>
          <p:nvPr>
            <p:ph type="sldNum" sz="quarter" idx="4"/>
          </p:nvPr>
        </p:nvSpPr>
        <p:spPr/>
        <p:txBody>
          <a:bodyPr/>
          <a:lstStyle/>
          <a:p>
            <a:fld id="{B5156DEF-1DFE-4D55-BC15-2084274D68EC}" type="slidenum">
              <a:rPr lang="en-GB" smtClean="0"/>
              <a:pPr/>
              <a:t>46</a:t>
            </a:fld>
            <a:endParaRPr lang="en-GB"/>
          </a:p>
        </p:txBody>
      </p:sp>
    </p:spTree>
    <p:extLst>
      <p:ext uri="{BB962C8B-B14F-4D97-AF65-F5344CB8AC3E}">
        <p14:creationId xmlns:p14="http://schemas.microsoft.com/office/powerpoint/2010/main" val="4264969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ACA9B7-45D4-5E89-45BD-E1FC70480B93}"/>
              </a:ext>
            </a:extLst>
          </p:cNvPr>
          <p:cNvSpPr>
            <a:spLocks noGrp="1"/>
          </p:cNvSpPr>
          <p:nvPr>
            <p:ph idx="1"/>
          </p:nvPr>
        </p:nvSpPr>
        <p:spPr>
          <a:xfrm>
            <a:off x="515938" y="1484313"/>
            <a:ext cx="11153096" cy="4747618"/>
          </a:xfrm>
        </p:spPr>
        <p:txBody>
          <a:bodyPr>
            <a:normAutofit/>
          </a:bodyPr>
          <a:lstStyle/>
          <a:p>
            <a:r>
              <a:rPr lang="lv-LV" sz="1800" dirty="0"/>
              <a:t>Identitāte, piederība un integrācija. </a:t>
            </a:r>
            <a:r>
              <a:rPr lang="lv-LV" sz="1400" dirty="0"/>
              <a:t>Piederības sajūtas veicināšanu Latvijai biežāk uzsver mazākumā esošās vai skaitliski mazākas grupas – citu tautību pārstāvji, mediju satura patērētāji vairākās valodās, atraitņi, </a:t>
            </a:r>
            <a:r>
              <a:rPr lang="lv-LV" sz="1400" dirty="0" err="1"/>
              <a:t>pašnodarbinātie</a:t>
            </a:r>
            <a:r>
              <a:rPr lang="lv-LV" sz="1400" dirty="0"/>
              <a:t>, Vidzemes iedzīvotāji un vecākā paaudze. Līdzīgi aizspriedumu mazināšanu kā svarīgu uzdevumu biežāk izceļ vairākās valodās saturu patērējošie, bet retāk – lauku, latviešu un individuālistiski orientētie segmenti.</a:t>
            </a:r>
          </a:p>
          <a:p>
            <a:r>
              <a:rPr lang="lv-LV" sz="1800" dirty="0"/>
              <a:t>Funkcijas saistībā ar lēmumu pieņemšanu un pilsonisko līdzdalību. </a:t>
            </a:r>
            <a:r>
              <a:rPr lang="lv-LV" sz="1400" dirty="0"/>
              <a:t>Informētu lēmumu pieņemšanas atbalstu augstāk vērtē jaunākie pieaugušie, koledžas absolventi, pilsētu biroja darbinieki un uz maksimālismu orientētie, savukārt mazāk svarīgu to uzskata vidējā paaudze, reģionu iedzīvotāji un ekonomiski pasīvākās grupas. Līdzdalības iespējas biežāk uzsver sievietes, jaunieši un </a:t>
            </a:r>
            <a:r>
              <a:rPr lang="lv-LV" sz="1400" dirty="0" err="1"/>
              <a:t>daudzbērnu</a:t>
            </a:r>
            <a:r>
              <a:rPr lang="lv-LV" sz="1400" dirty="0"/>
              <a:t> ģimenes, retāk – vidējās paaudzes vīrieši, lauku un primārā sektora strādnieki.</a:t>
            </a:r>
          </a:p>
          <a:p>
            <a:r>
              <a:rPr lang="lv-LV" sz="1800" dirty="0"/>
              <a:t>Kultūras un valodas saglabāšana. </a:t>
            </a:r>
            <a:r>
              <a:rPr lang="lv-LV" sz="1400" dirty="0"/>
              <a:t>Latviešu valodas un kultūras saglabāšanas nozīmi biežāk akcentē latviešu un ukraiņu valodas satura patērētāji, jaunieši, Vidzemes un lauku reģionu iedzīvotāji, “gādīgie” vērtību pārstāvji un sociāli aktīvi segmenti, kamēr krievvalodīgie, Rīgas iedzīvotāji un kvalificētie strādnieki to uzsver retāk.</a:t>
            </a:r>
          </a:p>
          <a:p>
            <a:r>
              <a:rPr lang="lv-LV" sz="1800" dirty="0"/>
              <a:t>Drošība un pārstāvniecība. </a:t>
            </a:r>
            <a:r>
              <a:rPr lang="lv-LV" sz="1400" dirty="0"/>
              <a:t>Drošības sajūtas veicināšanu biežāk uzsver vidēju ienākumu, lielo ģimeņu un sociāli vidēji nodrošinātu grupu pārstāvji, bet retāk – augstāk izglītotie, turīgākie, stabilu profesiju pārstāvji un krievvalodīgie. Sabiedrības ietekmes uz valsts norisēm aspektu vairāk novērtē sociāli jutīgās un reģionāli attālās grupas (vecvecāki, atraitņi, Vidzemes iedzīvotāji, auditorija, kura patērē medijus vairākas valodās), bet retāk – ekonomiski nodrošinātie.</a:t>
            </a:r>
          </a:p>
          <a:p>
            <a:r>
              <a:rPr lang="lv-LV" sz="1800" dirty="0"/>
              <a:t>Viedokļu daudzveidība. </a:t>
            </a:r>
            <a:r>
              <a:rPr lang="lv-LV" sz="1400" dirty="0"/>
              <a:t>Viedokļu daudzveidības nozīmi biežāk uzsver krievvalodīgie, Latgales iedzīvotāji, </a:t>
            </a:r>
            <a:r>
              <a:rPr lang="lv-LV" sz="1400" dirty="0" err="1"/>
              <a:t>pašnodarbinātie</a:t>
            </a:r>
            <a:r>
              <a:rPr lang="lv-LV" sz="1400" dirty="0"/>
              <a:t>, mediju satura vairākās valodās patērētāji un sociāli atbalstu meklējošas grupas. Viedokļu daudzveidība ir svarīgāka jaunākajās, neprecēto un multikulturālajās auditorijās, bet mazāka – vidējās un vecākās paaudzes, precēto un ekonomiski nodrošināto vidū.</a:t>
            </a:r>
            <a:endParaRPr lang="en-US" sz="1400" dirty="0"/>
          </a:p>
        </p:txBody>
      </p:sp>
      <p:sp>
        <p:nvSpPr>
          <p:cNvPr id="3" name="Title 2">
            <a:extLst>
              <a:ext uri="{FF2B5EF4-FFF2-40B4-BE49-F238E27FC236}">
                <a16:creationId xmlns:a16="http://schemas.microsoft.com/office/drawing/2014/main" id="{FDEBF90A-4847-F65A-BB86-089381DD50F1}"/>
              </a:ext>
            </a:extLst>
          </p:cNvPr>
          <p:cNvSpPr>
            <a:spLocks noGrp="1"/>
          </p:cNvSpPr>
          <p:nvPr>
            <p:ph type="title"/>
          </p:nvPr>
        </p:nvSpPr>
        <p:spPr/>
        <p:txBody>
          <a:bodyPr/>
          <a:lstStyle/>
          <a:p>
            <a:r>
              <a:rPr lang="lv-LV" dirty="0"/>
              <a:t>Kopsavilkums par iemelsu svarīgumu dažādās grupās</a:t>
            </a:r>
            <a:endParaRPr lang="en-US" dirty="0"/>
          </a:p>
        </p:txBody>
      </p:sp>
      <p:sp>
        <p:nvSpPr>
          <p:cNvPr id="4" name="Slide Number Placeholder 3">
            <a:extLst>
              <a:ext uri="{FF2B5EF4-FFF2-40B4-BE49-F238E27FC236}">
                <a16:creationId xmlns:a16="http://schemas.microsoft.com/office/drawing/2014/main" id="{EDBCE872-3DA7-A5BB-7652-7F586FD19571}"/>
              </a:ext>
            </a:extLst>
          </p:cNvPr>
          <p:cNvSpPr>
            <a:spLocks noGrp="1"/>
          </p:cNvSpPr>
          <p:nvPr>
            <p:ph type="sldNum" sz="quarter" idx="4"/>
          </p:nvPr>
        </p:nvSpPr>
        <p:spPr/>
        <p:txBody>
          <a:bodyPr/>
          <a:lstStyle/>
          <a:p>
            <a:fld id="{B5156DEF-1DFE-4D55-BC15-2084274D68EC}" type="slidenum">
              <a:rPr lang="en-GB" smtClean="0"/>
              <a:pPr/>
              <a:t>47</a:t>
            </a:fld>
            <a:endParaRPr lang="en-GB"/>
          </a:p>
        </p:txBody>
      </p:sp>
    </p:spTree>
    <p:extLst>
      <p:ext uri="{BB962C8B-B14F-4D97-AF65-F5344CB8AC3E}">
        <p14:creationId xmlns:p14="http://schemas.microsoft.com/office/powerpoint/2010/main" val="1114372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A462D-6F79-8DEA-CF9A-B7F3E812E405}"/>
              </a:ext>
            </a:extLst>
          </p:cNvPr>
          <p:cNvSpPr>
            <a:spLocks noGrp="1"/>
          </p:cNvSpPr>
          <p:nvPr>
            <p:ph type="title"/>
          </p:nvPr>
        </p:nvSpPr>
        <p:spPr/>
        <p:txBody>
          <a:bodyPr/>
          <a:lstStyle/>
          <a:p>
            <a:r>
              <a:rPr lang="en-US"/>
              <a:t>Sabiedriskā mediju atbilstība</a:t>
            </a:r>
          </a:p>
        </p:txBody>
      </p:sp>
      <p:sp>
        <p:nvSpPr>
          <p:cNvPr id="3" name="Slide Number Placeholder 2">
            <a:extLst>
              <a:ext uri="{FF2B5EF4-FFF2-40B4-BE49-F238E27FC236}">
                <a16:creationId xmlns:a16="http://schemas.microsoft.com/office/drawing/2014/main" id="{4BB8A4B3-5418-BD28-93D5-CC80D4F2D310}"/>
              </a:ext>
            </a:extLst>
          </p:cNvPr>
          <p:cNvSpPr>
            <a:spLocks noGrp="1"/>
          </p:cNvSpPr>
          <p:nvPr>
            <p:ph type="sldNum" sz="quarter" idx="10"/>
          </p:nvPr>
        </p:nvSpPr>
        <p:spPr/>
        <p:txBody>
          <a:bodyPr/>
          <a:lstStyle/>
          <a:p>
            <a:fld id="{B5156DEF-1DFE-4D55-BC15-2084274D68EC}" type="slidenum">
              <a:rPr lang="en-GB" smtClean="0"/>
              <a:pPr/>
              <a:t>48</a:t>
            </a:fld>
            <a:endParaRPr lang="en-GB"/>
          </a:p>
        </p:txBody>
      </p:sp>
      <p:sp>
        <p:nvSpPr>
          <p:cNvPr id="4" name="TextBox 3">
            <a:extLst>
              <a:ext uri="{FF2B5EF4-FFF2-40B4-BE49-F238E27FC236}">
                <a16:creationId xmlns:a16="http://schemas.microsoft.com/office/drawing/2014/main" id="{5B72419A-6C56-D601-03BE-41ACB645AF28}"/>
              </a:ext>
            </a:extLst>
          </p:cNvPr>
          <p:cNvSpPr txBox="1"/>
          <p:nvPr/>
        </p:nvSpPr>
        <p:spPr>
          <a:xfrm>
            <a:off x="666001" y="1026002"/>
            <a:ext cx="7620000" cy="276999"/>
          </a:xfrm>
          <a:prstGeom prst="rect">
            <a:avLst/>
          </a:prstGeom>
          <a:noFill/>
        </p:spPr>
        <p:txBody>
          <a:bodyPr vert="horz" rtlCol="0" anchor="t">
            <a:spAutoFit/>
          </a:bodyPr>
          <a:lstStyle/>
          <a:p>
            <a:r>
              <a:rPr lang="lv-LV" sz="1200">
                <a:solidFill>
                  <a:srgbClr val="808080"/>
                </a:solidFill>
              </a:rPr>
              <a:t>Ņemot vērā jūsu atzīmētos iemeslus, kā Jums šķiet - cik labi tiem atbilst: </a:t>
            </a:r>
            <a:endParaRPr lang="en-US" sz="1200">
              <a:solidFill>
                <a:srgbClr val="808080"/>
              </a:solidFill>
            </a:endParaRPr>
          </a:p>
        </p:txBody>
      </p:sp>
      <p:graphicFrame>
        <p:nvGraphicFramePr>
          <p:cNvPr id="5" name="Chart 4">
            <a:extLst>
              <a:ext uri="{FF2B5EF4-FFF2-40B4-BE49-F238E27FC236}">
                <a16:creationId xmlns:a16="http://schemas.microsoft.com/office/drawing/2014/main" id="{3251902F-8B12-18F4-7377-2DCCE41DCC86}"/>
              </a:ext>
            </a:extLst>
          </p:cNvPr>
          <p:cNvGraphicFramePr/>
          <p:nvPr>
            <p:extLst>
              <p:ext uri="{D42A27DB-BD31-4B8C-83A1-F6EECF244321}">
                <p14:modId xmlns:p14="http://schemas.microsoft.com/office/powerpoint/2010/main" val="2993857879"/>
              </p:ext>
            </p:extLst>
          </p:nvPr>
        </p:nvGraphicFramePr>
        <p:xfrm>
          <a:off x="666001" y="1260002"/>
          <a:ext cx="7620000" cy="50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04520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AC02F5C-9875-69B2-DD05-DA89D08DBAAF}"/>
              </a:ext>
            </a:extLst>
          </p:cNvPr>
          <p:cNvSpPr>
            <a:spLocks noGrp="1"/>
          </p:cNvSpPr>
          <p:nvPr>
            <p:ph idx="1"/>
          </p:nvPr>
        </p:nvSpPr>
        <p:spPr/>
        <p:txBody>
          <a:bodyPr>
            <a:normAutofit/>
          </a:bodyPr>
          <a:lstStyle/>
          <a:p>
            <a:r>
              <a:rPr lang="lv-LV" sz="1800" dirty="0"/>
              <a:t>Latvijas Radio ir līderis sabiedrisko mediju uztverē: pozitīvo vērtējumu pārsvars pār negatīvajiem sasniedz 13 procentpunktus (42 % pret 29 %), kas ir augstākais rādītājs starp trim platformām.</a:t>
            </a:r>
          </a:p>
          <a:p>
            <a:r>
              <a:rPr lang="lv-LV" sz="1800" dirty="0"/>
              <a:t>Latvijas Televīzijai ir vismazākā starpība starp pozitīvajiem un negatīvajiem vērtējumiem (39 % pret 33 %, tikai 6 procentpunkti), kas liecina par salīdzinoši lielāku auditorijas polarizāciju.</a:t>
            </a:r>
          </a:p>
          <a:p>
            <a:r>
              <a:rPr lang="lv-LV" sz="1800" dirty="0"/>
              <a:t>LSM.lv saņem gandrīz tikpat daudz pozitīvu vērtējumu kā Latvijas Radio (40 %), taču tam ir lielākais neitrālo atbilžu īpatsvars – 32 %, norādot uz plašu vēl neizlēmušās auditorijas daļu.</a:t>
            </a:r>
          </a:p>
          <a:p>
            <a:r>
              <a:rPr lang="lv-LV" sz="1800" dirty="0"/>
              <a:t>Visu platformu vērtējumos neitrālo atbilžu īpatsvars ir nepilna trešdaļa (27–32 %) – tā ir primārā mērķauditorija, ko var uzrunāt ar satura kvalitāti un mērķtiecīgu komunikāciju.</a:t>
            </a:r>
          </a:p>
          <a:p>
            <a:r>
              <a:rPr lang="lv-LV" sz="1800" dirty="0"/>
              <a:t>Kopumā sabiedrisko mediju uztvere Latvijā ir pārsvarā labvēlīga, ar potenciālu šo attieksmi nostiprināt, strādājot ar neitrāli noskaņotajiem sabiedrības pārstāvjiem.</a:t>
            </a:r>
          </a:p>
        </p:txBody>
      </p:sp>
      <p:sp>
        <p:nvSpPr>
          <p:cNvPr id="4" name="Title 3">
            <a:extLst>
              <a:ext uri="{FF2B5EF4-FFF2-40B4-BE49-F238E27FC236}">
                <a16:creationId xmlns:a16="http://schemas.microsoft.com/office/drawing/2014/main" id="{DAFFA351-3009-E81B-7570-A3840C52777D}"/>
              </a:ext>
            </a:extLst>
          </p:cNvPr>
          <p:cNvSpPr>
            <a:spLocks noGrp="1"/>
          </p:cNvSpPr>
          <p:nvPr>
            <p:ph type="title"/>
          </p:nvPr>
        </p:nvSpPr>
        <p:spPr/>
        <p:txBody>
          <a:bodyPr/>
          <a:lstStyle/>
          <a:p>
            <a:r>
              <a:rPr lang="lv-LV" dirty="0"/>
              <a:t>Sabiedriskā medija atbilstības analīze</a:t>
            </a:r>
            <a:endParaRPr lang="en-US" dirty="0"/>
          </a:p>
        </p:txBody>
      </p:sp>
      <p:sp>
        <p:nvSpPr>
          <p:cNvPr id="3" name="Slide Number Placeholder 2">
            <a:extLst>
              <a:ext uri="{FF2B5EF4-FFF2-40B4-BE49-F238E27FC236}">
                <a16:creationId xmlns:a16="http://schemas.microsoft.com/office/drawing/2014/main" id="{BED8CF7A-A6A1-73CE-8042-5A1AEBC9BFA2}"/>
              </a:ext>
            </a:extLst>
          </p:cNvPr>
          <p:cNvSpPr>
            <a:spLocks noGrp="1"/>
          </p:cNvSpPr>
          <p:nvPr>
            <p:ph type="sldNum" sz="quarter" idx="4"/>
          </p:nvPr>
        </p:nvSpPr>
        <p:spPr/>
        <p:txBody>
          <a:bodyPr/>
          <a:lstStyle/>
          <a:p>
            <a:fld id="{B5156DEF-1DFE-4D55-BC15-2084274D68EC}" type="slidenum">
              <a:rPr lang="en-GB" smtClean="0"/>
              <a:pPr/>
              <a:t>49</a:t>
            </a:fld>
            <a:endParaRPr lang="en-GB"/>
          </a:p>
        </p:txBody>
      </p:sp>
    </p:spTree>
    <p:extLst>
      <p:ext uri="{BB962C8B-B14F-4D97-AF65-F5344CB8AC3E}">
        <p14:creationId xmlns:p14="http://schemas.microsoft.com/office/powerpoint/2010/main" val="2174202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9BF4B9-8F3C-455A-5979-AED3FDA0763B}"/>
              </a:ext>
            </a:extLst>
          </p:cNvPr>
          <p:cNvSpPr>
            <a:spLocks noGrp="1"/>
          </p:cNvSpPr>
          <p:nvPr>
            <p:ph idx="1"/>
          </p:nvPr>
        </p:nvSpPr>
        <p:spPr/>
        <p:txBody>
          <a:bodyPr>
            <a:normAutofit fontScale="92500" lnSpcReduction="10000"/>
          </a:bodyPr>
          <a:lstStyle/>
          <a:p>
            <a:r>
              <a:rPr lang="lv-LV" b="1" dirty="0"/>
              <a:t>Pētījuma pasūtītājs:</a:t>
            </a:r>
            <a:r>
              <a:rPr lang="lv-LV" dirty="0"/>
              <a:t> Sabiedrisko elektronisko plašsaziņas līdzekļu padome.</a:t>
            </a:r>
          </a:p>
          <a:p>
            <a:r>
              <a:rPr lang="lv-LV" b="1" dirty="0"/>
              <a:t>Pētījuma īstenotājs:</a:t>
            </a:r>
            <a:r>
              <a:rPr lang="lv-LV" dirty="0"/>
              <a:t> Datu analīzes un tirgus izpētes uzņēmums SIA “</a:t>
            </a:r>
            <a:r>
              <a:rPr lang="lv-LV" dirty="0" err="1"/>
              <a:t>Motival</a:t>
            </a:r>
            <a:r>
              <a:rPr lang="lv-LV" dirty="0"/>
              <a:t>”.</a:t>
            </a:r>
          </a:p>
          <a:p>
            <a:r>
              <a:rPr lang="lv-LV" b="1" dirty="0"/>
              <a:t>Anketa:</a:t>
            </a:r>
            <a:r>
              <a:rPr lang="lv-LV" dirty="0"/>
              <a:t> sagatavota sadarbībā ar </a:t>
            </a:r>
            <a:r>
              <a:rPr lang="lv-LV" dirty="0" err="1"/>
              <a:t>ombudu</a:t>
            </a:r>
            <a:r>
              <a:rPr lang="lv-LV" dirty="0"/>
              <a:t>; izveidota un programmēta divās valodās – latviešu un krievu.</a:t>
            </a:r>
          </a:p>
          <a:p>
            <a:r>
              <a:rPr lang="lv-LV" b="1" dirty="0"/>
              <a:t>Mērķa grupa:</a:t>
            </a:r>
            <a:r>
              <a:rPr lang="lv-LV" dirty="0"/>
              <a:t> Latvijas iedzīvotāji vecumā no 16 līdz 65 gadiem.</a:t>
            </a:r>
          </a:p>
          <a:p>
            <a:r>
              <a:rPr lang="lv-LV" b="1" dirty="0"/>
              <a:t>Aptaujas metode:</a:t>
            </a:r>
            <a:r>
              <a:rPr lang="lv-LV" dirty="0"/>
              <a:t> </a:t>
            </a:r>
            <a:r>
              <a:rPr lang="lv-LV" dirty="0" err="1"/>
              <a:t>pašaizpildes</a:t>
            </a:r>
            <a:r>
              <a:rPr lang="lv-LV" dirty="0"/>
              <a:t> tiešsaistes anketa (CAWI) interneta paneļos. Anketas programmētas LimeSurvey vidē un uzturētas Pētījuma īstenotāja īrētajos serveros. Pētījuma gaitā personas identificējošie dati netika ievākti.</a:t>
            </a:r>
          </a:p>
          <a:p>
            <a:r>
              <a:rPr lang="lv-LV" b="1" dirty="0"/>
              <a:t>Interneta paneļa pakalpojumu sniedzēji:</a:t>
            </a:r>
            <a:r>
              <a:rPr lang="lv-LV" dirty="0"/>
              <a:t> Intra </a:t>
            </a:r>
            <a:r>
              <a:rPr lang="lv-LV" dirty="0" err="1"/>
              <a:t>Research</a:t>
            </a:r>
            <a:r>
              <a:rPr lang="lv-LV" dirty="0"/>
              <a:t> OÜ, Norstat Latvija AS. Divu piegādātāju izvēle nodrošināja labāku grūti sasniedzamo grupu (piemēram, jaunie vīrieši, citu tautību pārstāvji, ar zemāku izglītību u. c.) pārstāvniecību izlasē.</a:t>
            </a:r>
          </a:p>
          <a:p>
            <a:r>
              <a:rPr lang="lv-LV" b="1" dirty="0"/>
              <a:t>Aptaujas rezultātā sasniegtais respondentu skaits:</a:t>
            </a:r>
            <a:r>
              <a:rPr lang="lv-LV" dirty="0"/>
              <a:t> 1625.</a:t>
            </a:r>
          </a:p>
          <a:p>
            <a:r>
              <a:rPr lang="lv-LV" b="1" dirty="0"/>
              <a:t>Aptaujas veikšanas laiks:</a:t>
            </a:r>
            <a:r>
              <a:rPr lang="lv-LV" dirty="0"/>
              <a:t> 2025. gada 28. maijs–25. jūnijs.</a:t>
            </a:r>
          </a:p>
        </p:txBody>
      </p:sp>
      <p:sp>
        <p:nvSpPr>
          <p:cNvPr id="3" name="Title 2">
            <a:extLst>
              <a:ext uri="{FF2B5EF4-FFF2-40B4-BE49-F238E27FC236}">
                <a16:creationId xmlns:a16="http://schemas.microsoft.com/office/drawing/2014/main" id="{3EB5D000-A016-3A5D-C20D-3BCA233C173D}"/>
              </a:ext>
            </a:extLst>
          </p:cNvPr>
          <p:cNvSpPr>
            <a:spLocks noGrp="1"/>
          </p:cNvSpPr>
          <p:nvPr>
            <p:ph type="title"/>
          </p:nvPr>
        </p:nvSpPr>
        <p:spPr/>
        <p:txBody>
          <a:bodyPr/>
          <a:lstStyle/>
          <a:p>
            <a:r>
              <a:rPr lang="en-LV" dirty="0"/>
              <a:t>Aptaujas veikšanas apraksts</a:t>
            </a:r>
          </a:p>
        </p:txBody>
      </p:sp>
      <p:sp>
        <p:nvSpPr>
          <p:cNvPr id="4" name="Slide Number Placeholder 3">
            <a:extLst>
              <a:ext uri="{FF2B5EF4-FFF2-40B4-BE49-F238E27FC236}">
                <a16:creationId xmlns:a16="http://schemas.microsoft.com/office/drawing/2014/main" id="{93A2D556-CF9C-3AE8-10A0-A32EEBFEB55A}"/>
              </a:ext>
            </a:extLst>
          </p:cNvPr>
          <p:cNvSpPr>
            <a:spLocks noGrp="1"/>
          </p:cNvSpPr>
          <p:nvPr>
            <p:ph type="sldNum" sz="quarter" idx="4"/>
          </p:nvPr>
        </p:nvSpPr>
        <p:spPr/>
        <p:txBody>
          <a:bodyPr/>
          <a:lstStyle/>
          <a:p>
            <a:fld id="{B5156DEF-1DFE-4D55-BC15-2084274D68EC}" type="slidenum">
              <a:rPr lang="en-GB" smtClean="0"/>
              <a:pPr/>
              <a:t>5</a:t>
            </a:fld>
            <a:endParaRPr lang="en-GB"/>
          </a:p>
        </p:txBody>
      </p:sp>
    </p:spTree>
    <p:extLst>
      <p:ext uri="{BB962C8B-B14F-4D97-AF65-F5344CB8AC3E}">
        <p14:creationId xmlns:p14="http://schemas.microsoft.com/office/powerpoint/2010/main" val="13224055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72AE9B-C8DE-4A36-265C-AF7736B1E5B9}"/>
              </a:ext>
            </a:extLst>
          </p:cNvPr>
          <p:cNvSpPr>
            <a:spLocks noGrp="1"/>
          </p:cNvSpPr>
          <p:nvPr>
            <p:ph idx="1"/>
          </p:nvPr>
        </p:nvSpPr>
        <p:spPr/>
        <p:txBody>
          <a:bodyPr>
            <a:normAutofit/>
          </a:bodyPr>
          <a:lstStyle/>
          <a:p>
            <a:r>
              <a:rPr lang="lv-LV" sz="1800" dirty="0"/>
              <a:t>Turpmākajā analīzes sadaļā salīdzināti iemesli starp respondentiem, kuri uzskata, ka platforma pilnībā neatbilst viņu izvēlētajiem iemesliem (turpmāk šādu grupu dēvēsim kā “neatbilst”), un tiem, kuri uzskata, ka attiecīgā platforma pilnībā atbilst viņu izvēlētajiem (turpmāk – “atbilst”). Šāda pieeja – salīdzināt abu grupu iemeslu svarīgumu – ļauj identificēt atbilstības vērtējuma cēloņus, proti, kuri iemesli visvairāk saistīti ar to, ka attiecīgā SM platforma respondentam atbilst vai neatbilst.</a:t>
            </a:r>
          </a:p>
          <a:p>
            <a:r>
              <a:rPr lang="lv-LV" sz="1800" dirty="0"/>
              <a:t>Piemēram, to respondentu grupā, kuri uzskata, ka LTV pilnībā atbilst viņu mērķiem, iemesla “lai sargātu latviešu valodu un kultūru” RNS vērtība ir 0,31; savukārt grupā, kura uzskata, ka LTV pilnībā neatbilst, – 0,07. Tas norāda, ka LTV salīdzinoši veiksmīgi pilda latviešu valodas un kultūras saglabāšanas funkciju: platformu par atbilstošu biežāk uzskata tie, kuriem šis iemesls ir svarīgs.</a:t>
            </a:r>
          </a:p>
          <a:p>
            <a:pPr marL="0" indent="0">
              <a:buNone/>
            </a:pPr>
            <a:endParaRPr lang="lv-LV" sz="1800" dirty="0"/>
          </a:p>
        </p:txBody>
      </p:sp>
      <p:sp>
        <p:nvSpPr>
          <p:cNvPr id="3" name="Title 2">
            <a:extLst>
              <a:ext uri="{FF2B5EF4-FFF2-40B4-BE49-F238E27FC236}">
                <a16:creationId xmlns:a16="http://schemas.microsoft.com/office/drawing/2014/main" id="{5D5EC199-FD4E-D360-654F-F7915BAC39C3}"/>
              </a:ext>
            </a:extLst>
          </p:cNvPr>
          <p:cNvSpPr>
            <a:spLocks noGrp="1"/>
          </p:cNvSpPr>
          <p:nvPr>
            <p:ph type="title"/>
          </p:nvPr>
        </p:nvSpPr>
        <p:spPr/>
        <p:txBody>
          <a:bodyPr/>
          <a:lstStyle/>
          <a:p>
            <a:r>
              <a:rPr lang="lv-LV" dirty="0"/>
              <a:t>Par mediju atbilstības iemesliem analīzi turpmākajos slaidos</a:t>
            </a:r>
            <a:endParaRPr lang="en-US" dirty="0"/>
          </a:p>
        </p:txBody>
      </p:sp>
      <p:sp>
        <p:nvSpPr>
          <p:cNvPr id="4" name="Slide Number Placeholder 3">
            <a:extLst>
              <a:ext uri="{FF2B5EF4-FFF2-40B4-BE49-F238E27FC236}">
                <a16:creationId xmlns:a16="http://schemas.microsoft.com/office/drawing/2014/main" id="{6747D87C-E02E-92B8-EB09-EEC1798DAB16}"/>
              </a:ext>
            </a:extLst>
          </p:cNvPr>
          <p:cNvSpPr>
            <a:spLocks noGrp="1"/>
          </p:cNvSpPr>
          <p:nvPr>
            <p:ph type="sldNum" sz="quarter" idx="4"/>
          </p:nvPr>
        </p:nvSpPr>
        <p:spPr/>
        <p:txBody>
          <a:bodyPr/>
          <a:lstStyle/>
          <a:p>
            <a:fld id="{B5156DEF-1DFE-4D55-BC15-2084274D68EC}" type="slidenum">
              <a:rPr lang="en-GB" smtClean="0"/>
              <a:pPr/>
              <a:t>50</a:t>
            </a:fld>
            <a:endParaRPr lang="en-GB"/>
          </a:p>
        </p:txBody>
      </p:sp>
    </p:spTree>
    <p:extLst>
      <p:ext uri="{BB962C8B-B14F-4D97-AF65-F5344CB8AC3E}">
        <p14:creationId xmlns:p14="http://schemas.microsoft.com/office/powerpoint/2010/main" val="2571705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2BD2D-A535-4AE8-BDDD-064B6A5FACC5}"/>
              </a:ext>
            </a:extLst>
          </p:cNvPr>
          <p:cNvSpPr>
            <a:spLocks noGrp="1"/>
          </p:cNvSpPr>
          <p:nvPr>
            <p:ph type="title"/>
          </p:nvPr>
        </p:nvSpPr>
        <p:spPr/>
        <p:txBody>
          <a:bodyPr/>
          <a:lstStyle/>
          <a:p>
            <a:r>
              <a:rPr lang="en-US" dirty="0"/>
              <a:t>LTV </a:t>
            </a:r>
            <a:r>
              <a:rPr lang="en-US" dirty="0" err="1"/>
              <a:t>atbilstība</a:t>
            </a:r>
            <a:r>
              <a:rPr lang="en-US" dirty="0"/>
              <a:t> </a:t>
            </a:r>
            <a:r>
              <a:rPr lang="en-US" dirty="0" err="1"/>
              <a:t>sabiedriskā</a:t>
            </a:r>
            <a:r>
              <a:rPr lang="en-US" dirty="0"/>
              <a:t> </a:t>
            </a:r>
            <a:r>
              <a:rPr lang="en-US" dirty="0" err="1"/>
              <a:t>medija</a:t>
            </a:r>
            <a:r>
              <a:rPr lang="en-US" dirty="0"/>
              <a:t> </a:t>
            </a:r>
            <a:r>
              <a:rPr lang="en-US" dirty="0" err="1"/>
              <a:t>nepieciešamības</a:t>
            </a:r>
            <a:r>
              <a:rPr lang="en-US" dirty="0"/>
              <a:t> </a:t>
            </a:r>
            <a:r>
              <a:rPr lang="en-US" dirty="0" err="1"/>
              <a:t>iemesliem</a:t>
            </a:r>
            <a:endParaRPr lang="en-US" dirty="0"/>
          </a:p>
        </p:txBody>
      </p:sp>
      <p:sp>
        <p:nvSpPr>
          <p:cNvPr id="3" name="Slide Number Placeholder 2">
            <a:extLst>
              <a:ext uri="{FF2B5EF4-FFF2-40B4-BE49-F238E27FC236}">
                <a16:creationId xmlns:a16="http://schemas.microsoft.com/office/drawing/2014/main" id="{A6791033-576A-827C-75FD-97D56133442A}"/>
              </a:ext>
            </a:extLst>
          </p:cNvPr>
          <p:cNvSpPr>
            <a:spLocks noGrp="1"/>
          </p:cNvSpPr>
          <p:nvPr>
            <p:ph type="sldNum" sz="quarter" idx="10"/>
          </p:nvPr>
        </p:nvSpPr>
        <p:spPr/>
        <p:txBody>
          <a:bodyPr/>
          <a:lstStyle/>
          <a:p>
            <a:fld id="{B5156DEF-1DFE-4D55-BC15-2084274D68EC}" type="slidenum">
              <a:rPr lang="en-GB" smtClean="0"/>
              <a:pPr/>
              <a:t>51</a:t>
            </a:fld>
            <a:endParaRPr lang="en-GB"/>
          </a:p>
        </p:txBody>
      </p:sp>
      <p:graphicFrame>
        <p:nvGraphicFramePr>
          <p:cNvPr id="4" name="Chart 3">
            <a:extLst>
              <a:ext uri="{FF2B5EF4-FFF2-40B4-BE49-F238E27FC236}">
                <a16:creationId xmlns:a16="http://schemas.microsoft.com/office/drawing/2014/main" id="{A300FB32-9D82-13E4-B3C1-FB1AEA66E0B3}"/>
              </a:ext>
            </a:extLst>
          </p:cNvPr>
          <p:cNvGraphicFramePr/>
          <p:nvPr>
            <p:extLst>
              <p:ext uri="{D42A27DB-BD31-4B8C-83A1-F6EECF244321}">
                <p14:modId xmlns:p14="http://schemas.microsoft.com/office/powerpoint/2010/main" val="2865132067"/>
              </p:ext>
            </p:extLst>
          </p:nvPr>
        </p:nvGraphicFramePr>
        <p:xfrm>
          <a:off x="666001" y="1260002"/>
          <a:ext cx="63500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4A659B0-EE16-E1B5-C64F-BC69C2C778A5}"/>
              </a:ext>
            </a:extLst>
          </p:cNvPr>
          <p:cNvGraphicFramePr/>
          <p:nvPr>
            <p:extLst>
              <p:ext uri="{D42A27DB-BD31-4B8C-83A1-F6EECF244321}">
                <p14:modId xmlns:p14="http://schemas.microsoft.com/office/powerpoint/2010/main" val="3858282845"/>
              </p:ext>
            </p:extLst>
          </p:nvPr>
        </p:nvGraphicFramePr>
        <p:xfrm>
          <a:off x="7387802" y="1260002"/>
          <a:ext cx="3937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7896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AEE4AFB-986D-1FC7-1AC0-1B8DD31E7E30}"/>
              </a:ext>
            </a:extLst>
          </p:cNvPr>
          <p:cNvSpPr>
            <a:spLocks noGrp="1"/>
          </p:cNvSpPr>
          <p:nvPr>
            <p:ph idx="1"/>
          </p:nvPr>
        </p:nvSpPr>
        <p:spPr>
          <a:xfrm>
            <a:off x="522967" y="1269656"/>
            <a:ext cx="11153096" cy="4990421"/>
          </a:xfrm>
        </p:spPr>
        <p:txBody>
          <a:bodyPr>
            <a:normAutofit/>
          </a:bodyPr>
          <a:lstStyle/>
          <a:p>
            <a:r>
              <a:rPr lang="lv-LV" sz="1800" dirty="0"/>
              <a:t>Iemesls “lai būtu uzticams informācijas avots, kas nav atkarīgs no valdības vai bagātiem cilvēkiem” ir svarīgs abām grupām, taču “neatbilst” grupā tas vērtēts augstāk. Augstais šī iemesla svarīgums kritiskāk noskaņotajos var norādīt, ka priekšstats par uzticamas informācijas trūkumu ir būtisks faktors “neatbilst” vērtējumā.</a:t>
            </a:r>
          </a:p>
          <a:p>
            <a:r>
              <a:rPr lang="lv-LV" sz="1800" dirty="0"/>
              <a:t>Vislielākās atšķirības (0,15–0,24) vērojamas identitātes un vienotības motīvos: “lai sargātu latviešu valodu un kultūru” un “lai cilvēki justos piederīgi Latvijai un būtu vienoti”. Tie, kuri uzskata, ka LTV pilnībā atbilst viņu mērķiem, redz to kā latviskās kultūras un sociālās saliedētības balstu, kamēr “neatbilst” grupai šīs dimensijas nav svarīgas.</a:t>
            </a:r>
          </a:p>
          <a:p>
            <a:r>
              <a:rPr lang="lv-LV" sz="1800" dirty="0"/>
              <a:t>Iemesls “lai dažādi cilvēki varētu teikt, ko domā” “neatbilst” grupā ir par 0,06 svarīgāks; tas var norādīt, ka ne visas auditorijas izjūt pietiekamu pārstāvniecību LTV (vai arī uzskatam, ka tās tur nav, ja LTV saturs netiek lietots).</a:t>
            </a:r>
          </a:p>
          <a:p>
            <a:r>
              <a:rPr lang="lv-LV" sz="1800" dirty="0"/>
              <a:t>Medijpratības iemesli – “lai prastu atšķirt patiesu informāciju no maldiem” un “lai cilvēki vairāk zinātu un labāk saprastu” – ir būtiski abām grupām, tomēr “atbilst” grupā tie ir augstāk novērtēti (+0,09 un +0,14). Tas liecina, ka šī auditorija LTV sniegumu šajā jomā vērtē labāk; kvalitatīvs skaidrojošais saturs varētu palīdzēt pārliecināt negatīvāk noskaņotos.</a:t>
            </a:r>
          </a:p>
          <a:p>
            <a:r>
              <a:rPr lang="lv-LV" sz="1800" dirty="0"/>
              <a:t>Iemesls “lai mediju saturā visi justos pārstāvēti” abās grupās vērtēts līdzīgi, savukārt “lai sabiedrība justos droši” ir nozīmīgāks “atbilst” grupai (≈ +0,12). “Neatbilst” grupā relatīvi svarīgāki ir “lai cilvēki spētu pieņemt labākus lēmumus”, “lai cilvēki labāk saprastos un starp viņiem būtu mazāk aizspriedumu” un “lai cilvēki vairāk iesaistītos sabiedriskajā dzīvē” – šāda satura stiprināšana varētu iekļaut skeptiskāk noskaņotās auditorijas.</a:t>
            </a:r>
          </a:p>
          <a:p>
            <a:r>
              <a:rPr lang="lv-LV" sz="1800" dirty="0"/>
              <a:t>Izklaides iemesls – “lai cilvēki varētu labi atpūsties no ikdienas rūpēm” – būtiskas atšķirības starp grupām nerada.</a:t>
            </a:r>
          </a:p>
        </p:txBody>
      </p:sp>
      <p:sp>
        <p:nvSpPr>
          <p:cNvPr id="2" name="Title 1">
            <a:extLst>
              <a:ext uri="{FF2B5EF4-FFF2-40B4-BE49-F238E27FC236}">
                <a16:creationId xmlns:a16="http://schemas.microsoft.com/office/drawing/2014/main" id="{278C53A7-65F3-8AAE-1717-7A7D041095B5}"/>
              </a:ext>
            </a:extLst>
          </p:cNvPr>
          <p:cNvSpPr>
            <a:spLocks noGrp="1"/>
          </p:cNvSpPr>
          <p:nvPr>
            <p:ph type="title"/>
          </p:nvPr>
        </p:nvSpPr>
        <p:spPr/>
        <p:txBody>
          <a:bodyPr/>
          <a:lstStyle/>
          <a:p>
            <a:r>
              <a:rPr lang="lv-LV" dirty="0"/>
              <a:t>LTV atbilstības sabiedriskā medija </a:t>
            </a:r>
            <a:r>
              <a:rPr lang="en-US" dirty="0" err="1"/>
              <a:t>nepieciešamības</a:t>
            </a:r>
            <a:r>
              <a:rPr lang="en-US" dirty="0"/>
              <a:t> </a:t>
            </a:r>
            <a:r>
              <a:rPr lang="en-US" dirty="0" err="1"/>
              <a:t>iemesliem</a:t>
            </a:r>
            <a:r>
              <a:rPr lang="lv-LV" dirty="0"/>
              <a:t> analīze</a:t>
            </a:r>
            <a:endParaRPr lang="en-US" dirty="0"/>
          </a:p>
        </p:txBody>
      </p:sp>
      <p:sp>
        <p:nvSpPr>
          <p:cNvPr id="3" name="Slide Number Placeholder 2">
            <a:extLst>
              <a:ext uri="{FF2B5EF4-FFF2-40B4-BE49-F238E27FC236}">
                <a16:creationId xmlns:a16="http://schemas.microsoft.com/office/drawing/2014/main" id="{461E0CC7-E86B-16A9-640A-A6DB283F8E4E}"/>
              </a:ext>
            </a:extLst>
          </p:cNvPr>
          <p:cNvSpPr>
            <a:spLocks noGrp="1"/>
          </p:cNvSpPr>
          <p:nvPr>
            <p:ph type="sldNum" sz="quarter" idx="4"/>
          </p:nvPr>
        </p:nvSpPr>
        <p:spPr/>
        <p:txBody>
          <a:bodyPr/>
          <a:lstStyle/>
          <a:p>
            <a:fld id="{B5156DEF-1DFE-4D55-BC15-2084274D68EC}" type="slidenum">
              <a:rPr lang="en-GB" smtClean="0"/>
              <a:pPr/>
              <a:t>52</a:t>
            </a:fld>
            <a:endParaRPr lang="en-GB"/>
          </a:p>
        </p:txBody>
      </p:sp>
    </p:spTree>
    <p:extLst>
      <p:ext uri="{BB962C8B-B14F-4D97-AF65-F5344CB8AC3E}">
        <p14:creationId xmlns:p14="http://schemas.microsoft.com/office/powerpoint/2010/main" val="727557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6E9D4-55DA-0E6C-7A8A-836D18F806C1}"/>
              </a:ext>
            </a:extLst>
          </p:cNvPr>
          <p:cNvSpPr>
            <a:spLocks noGrp="1"/>
          </p:cNvSpPr>
          <p:nvPr>
            <p:ph type="title"/>
          </p:nvPr>
        </p:nvSpPr>
        <p:spPr/>
        <p:txBody>
          <a:bodyPr/>
          <a:lstStyle/>
          <a:p>
            <a:r>
              <a:rPr lang="en-US"/>
              <a:t>LR atbilstība sabiedriskā medija nepieciešamības iemesliem</a:t>
            </a:r>
          </a:p>
        </p:txBody>
      </p:sp>
      <p:sp>
        <p:nvSpPr>
          <p:cNvPr id="3" name="Slide Number Placeholder 2">
            <a:extLst>
              <a:ext uri="{FF2B5EF4-FFF2-40B4-BE49-F238E27FC236}">
                <a16:creationId xmlns:a16="http://schemas.microsoft.com/office/drawing/2014/main" id="{0DC135E5-E090-197D-8E5D-D5500BB87E62}"/>
              </a:ext>
            </a:extLst>
          </p:cNvPr>
          <p:cNvSpPr>
            <a:spLocks noGrp="1"/>
          </p:cNvSpPr>
          <p:nvPr>
            <p:ph type="sldNum" sz="quarter" idx="10"/>
          </p:nvPr>
        </p:nvSpPr>
        <p:spPr/>
        <p:txBody>
          <a:bodyPr/>
          <a:lstStyle/>
          <a:p>
            <a:fld id="{B5156DEF-1DFE-4D55-BC15-2084274D68EC}" type="slidenum">
              <a:rPr lang="en-GB" smtClean="0"/>
              <a:pPr/>
              <a:t>53</a:t>
            </a:fld>
            <a:endParaRPr lang="en-GB"/>
          </a:p>
        </p:txBody>
      </p:sp>
      <p:graphicFrame>
        <p:nvGraphicFramePr>
          <p:cNvPr id="4" name="Chart 3">
            <a:extLst>
              <a:ext uri="{FF2B5EF4-FFF2-40B4-BE49-F238E27FC236}">
                <a16:creationId xmlns:a16="http://schemas.microsoft.com/office/drawing/2014/main" id="{917E1892-E638-E0C9-63CA-DC7B059A814E}"/>
              </a:ext>
            </a:extLst>
          </p:cNvPr>
          <p:cNvGraphicFramePr/>
          <p:nvPr>
            <p:extLst>
              <p:ext uri="{D42A27DB-BD31-4B8C-83A1-F6EECF244321}">
                <p14:modId xmlns:p14="http://schemas.microsoft.com/office/powerpoint/2010/main" val="1100725326"/>
              </p:ext>
            </p:extLst>
          </p:nvPr>
        </p:nvGraphicFramePr>
        <p:xfrm>
          <a:off x="666001" y="1260002"/>
          <a:ext cx="63500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41048FB-4DF8-6A9E-05A2-F7AAC1BCBEBD}"/>
              </a:ext>
            </a:extLst>
          </p:cNvPr>
          <p:cNvGraphicFramePr/>
          <p:nvPr>
            <p:extLst>
              <p:ext uri="{D42A27DB-BD31-4B8C-83A1-F6EECF244321}">
                <p14:modId xmlns:p14="http://schemas.microsoft.com/office/powerpoint/2010/main" val="2905645685"/>
              </p:ext>
            </p:extLst>
          </p:nvPr>
        </p:nvGraphicFramePr>
        <p:xfrm>
          <a:off x="7387802" y="1260002"/>
          <a:ext cx="3937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71233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3C802-A922-0584-B22E-5DD372DC8E55}"/>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BD91CEB-A7DB-2A64-BD59-BD099E6A961F}"/>
              </a:ext>
            </a:extLst>
          </p:cNvPr>
          <p:cNvSpPr>
            <a:spLocks noGrp="1"/>
          </p:cNvSpPr>
          <p:nvPr>
            <p:ph idx="1"/>
          </p:nvPr>
        </p:nvSpPr>
        <p:spPr/>
        <p:txBody>
          <a:bodyPr>
            <a:normAutofit/>
          </a:bodyPr>
          <a:lstStyle/>
          <a:p>
            <a:r>
              <a:rPr lang="lv-LV" sz="1800" dirty="0"/>
              <a:t>Iemeslus “lai būtu uzticams informācijas avots, kas nav atkarīgs no valdības vai bagātiem cilvēkiem” (+0,06) un “lai prastu atšķirt patiesu informāciju no maldiem” (+0,13) “atbilst” grupa novērtē augstāk nekā “neatbilst” grupa, kas norāda: uzticams, pārbaudīts saturs ir būtisks Latvijas Radio (LR) atbilstību veicinošs faktors. </a:t>
            </a:r>
          </a:p>
          <a:p>
            <a:r>
              <a:rPr lang="lv-LV" sz="1800" dirty="0"/>
              <a:t>Būtiskākā atšķirība starp grupām saistās ar iemeslu “lai sargātu latviešu valodu un kultūru” – valodas un kultūras saglabāšanas nozīme “atbilst” grupā ir gandrīz trīs reizes lielāka (+0,21) nekā “neatbilst” grupā. Tas norāda, ka LR loma latviskās identitātes stiprināšanā ir centrālais elements, kas veido pārliecību par platformas atbilstību respondenta izvēlētajiem iemesliem.</a:t>
            </a:r>
          </a:p>
          <a:p>
            <a:r>
              <a:rPr lang="lv-LV" sz="1800" dirty="0"/>
              <a:t>Savukārt iemesli “lai dažādi cilvēki varētu teikt, ko domā” (+0,14) un “lai cilvēki justos piederīgi Latvijai un būtu vienoti” (+0,05) ir relatīvi svarīgāki “neatbilst” grupai. Tas liecina par uztveri, ka LR nepietiekami atspoguļo visu sabiedrības grupu pārstāvniecību.</a:t>
            </a:r>
          </a:p>
          <a:p>
            <a:r>
              <a:rPr lang="lv-LV" sz="1800" dirty="0"/>
              <a:t>Iemesls “lai sabiedrība justos droši” ir nozīmīgāks “atbilst” grupai (≈ +0,09), bet “lai cilvēki varētu labi atpūsties no ikdienas rūpēm” būtiskas atšķirības starp grupām nerada, liecinot, ka vērtējumu pamatā nosaka žurnālistikas kvalitāte un sabiedriskā mandāta funkcijas, nevis izklaides saturs.</a:t>
            </a:r>
          </a:p>
        </p:txBody>
      </p:sp>
      <p:sp>
        <p:nvSpPr>
          <p:cNvPr id="2" name="Title 1">
            <a:extLst>
              <a:ext uri="{FF2B5EF4-FFF2-40B4-BE49-F238E27FC236}">
                <a16:creationId xmlns:a16="http://schemas.microsoft.com/office/drawing/2014/main" id="{4D12D254-1392-13CE-740C-6900BCDC9FF2}"/>
              </a:ext>
            </a:extLst>
          </p:cNvPr>
          <p:cNvSpPr>
            <a:spLocks noGrp="1"/>
          </p:cNvSpPr>
          <p:nvPr>
            <p:ph type="title"/>
          </p:nvPr>
        </p:nvSpPr>
        <p:spPr/>
        <p:txBody>
          <a:bodyPr/>
          <a:lstStyle/>
          <a:p>
            <a:r>
              <a:rPr lang="lv-LV" dirty="0"/>
              <a:t>LR atbilstības sabiedriskā medija </a:t>
            </a:r>
            <a:r>
              <a:rPr lang="en-US" dirty="0" err="1"/>
              <a:t>nepieciešamības</a:t>
            </a:r>
            <a:r>
              <a:rPr lang="en-US" dirty="0"/>
              <a:t> </a:t>
            </a:r>
            <a:r>
              <a:rPr lang="en-US" dirty="0" err="1"/>
              <a:t>iemesliem</a:t>
            </a:r>
            <a:r>
              <a:rPr lang="lv-LV" dirty="0"/>
              <a:t> analīze</a:t>
            </a:r>
            <a:endParaRPr lang="en-US" dirty="0"/>
          </a:p>
        </p:txBody>
      </p:sp>
      <p:sp>
        <p:nvSpPr>
          <p:cNvPr id="3" name="Slide Number Placeholder 2">
            <a:extLst>
              <a:ext uri="{FF2B5EF4-FFF2-40B4-BE49-F238E27FC236}">
                <a16:creationId xmlns:a16="http://schemas.microsoft.com/office/drawing/2014/main" id="{5F51CFD0-BB52-A833-5828-B9760A575386}"/>
              </a:ext>
            </a:extLst>
          </p:cNvPr>
          <p:cNvSpPr>
            <a:spLocks noGrp="1"/>
          </p:cNvSpPr>
          <p:nvPr>
            <p:ph type="sldNum" sz="quarter" idx="4"/>
          </p:nvPr>
        </p:nvSpPr>
        <p:spPr/>
        <p:txBody>
          <a:bodyPr/>
          <a:lstStyle/>
          <a:p>
            <a:fld id="{B5156DEF-1DFE-4D55-BC15-2084274D68EC}" type="slidenum">
              <a:rPr lang="en-GB" smtClean="0"/>
              <a:pPr/>
              <a:t>54</a:t>
            </a:fld>
            <a:endParaRPr lang="en-GB"/>
          </a:p>
        </p:txBody>
      </p:sp>
    </p:spTree>
    <p:extLst>
      <p:ext uri="{BB962C8B-B14F-4D97-AF65-F5344CB8AC3E}">
        <p14:creationId xmlns:p14="http://schemas.microsoft.com/office/powerpoint/2010/main" val="3946753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F69B-A76B-F844-228C-FAD45A9C8455}"/>
              </a:ext>
            </a:extLst>
          </p:cNvPr>
          <p:cNvSpPr>
            <a:spLocks noGrp="1"/>
          </p:cNvSpPr>
          <p:nvPr>
            <p:ph type="title"/>
          </p:nvPr>
        </p:nvSpPr>
        <p:spPr/>
        <p:txBody>
          <a:bodyPr/>
          <a:lstStyle/>
          <a:p>
            <a:r>
              <a:rPr lang="en-US"/>
              <a:t>lsm.lv atbilstība sabiedriskā medija nepieciešamības iemesliem</a:t>
            </a:r>
          </a:p>
        </p:txBody>
      </p:sp>
      <p:sp>
        <p:nvSpPr>
          <p:cNvPr id="3" name="Slide Number Placeholder 2">
            <a:extLst>
              <a:ext uri="{FF2B5EF4-FFF2-40B4-BE49-F238E27FC236}">
                <a16:creationId xmlns:a16="http://schemas.microsoft.com/office/drawing/2014/main" id="{D4EA1E4C-67B1-C6E1-388B-B876BFABF5D6}"/>
              </a:ext>
            </a:extLst>
          </p:cNvPr>
          <p:cNvSpPr>
            <a:spLocks noGrp="1"/>
          </p:cNvSpPr>
          <p:nvPr>
            <p:ph type="sldNum" sz="quarter" idx="10"/>
          </p:nvPr>
        </p:nvSpPr>
        <p:spPr/>
        <p:txBody>
          <a:bodyPr/>
          <a:lstStyle/>
          <a:p>
            <a:fld id="{B5156DEF-1DFE-4D55-BC15-2084274D68EC}" type="slidenum">
              <a:rPr lang="en-GB" smtClean="0"/>
              <a:pPr/>
              <a:t>55</a:t>
            </a:fld>
            <a:endParaRPr lang="en-GB"/>
          </a:p>
        </p:txBody>
      </p:sp>
      <p:graphicFrame>
        <p:nvGraphicFramePr>
          <p:cNvPr id="4" name="Chart 3">
            <a:extLst>
              <a:ext uri="{FF2B5EF4-FFF2-40B4-BE49-F238E27FC236}">
                <a16:creationId xmlns:a16="http://schemas.microsoft.com/office/drawing/2014/main" id="{58A5E5F8-DD51-2CA1-8B30-25B155EEAFF5}"/>
              </a:ext>
            </a:extLst>
          </p:cNvPr>
          <p:cNvGraphicFramePr/>
          <p:nvPr>
            <p:extLst>
              <p:ext uri="{D42A27DB-BD31-4B8C-83A1-F6EECF244321}">
                <p14:modId xmlns:p14="http://schemas.microsoft.com/office/powerpoint/2010/main" val="2091620819"/>
              </p:ext>
            </p:extLst>
          </p:nvPr>
        </p:nvGraphicFramePr>
        <p:xfrm>
          <a:off x="666001" y="1260002"/>
          <a:ext cx="6350000" cy="50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5C67269-7993-03AA-AAC6-E3E2D4B390AB}"/>
              </a:ext>
            </a:extLst>
          </p:cNvPr>
          <p:cNvGraphicFramePr/>
          <p:nvPr>
            <p:extLst>
              <p:ext uri="{D42A27DB-BD31-4B8C-83A1-F6EECF244321}">
                <p14:modId xmlns:p14="http://schemas.microsoft.com/office/powerpoint/2010/main" val="495389648"/>
              </p:ext>
            </p:extLst>
          </p:nvPr>
        </p:nvGraphicFramePr>
        <p:xfrm>
          <a:off x="7387802" y="1260002"/>
          <a:ext cx="39370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49324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F3186-F7E5-1637-2ECC-7693251205C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FE0535-0AC3-2C8E-7025-FD2C997B1BC3}"/>
              </a:ext>
            </a:extLst>
          </p:cNvPr>
          <p:cNvSpPr>
            <a:spLocks noGrp="1"/>
          </p:cNvSpPr>
          <p:nvPr>
            <p:ph idx="1"/>
          </p:nvPr>
        </p:nvSpPr>
        <p:spPr>
          <a:xfrm>
            <a:off x="515938" y="1497564"/>
            <a:ext cx="11153096" cy="5373687"/>
          </a:xfrm>
        </p:spPr>
        <p:txBody>
          <a:bodyPr>
            <a:normAutofit/>
          </a:bodyPr>
          <a:lstStyle/>
          <a:p>
            <a:r>
              <a:rPr lang="lv-LV" sz="1800" dirty="0"/>
              <a:t>Kultūras saglabāšana ir galvenais diferencējošais faktors starp abām grupām: vislielākā atšķirība (+0,24, RNS) vērojama iemeslā “lai sargātu latviešu valodu un kultūru” – tie, kuri LSM.lv uzskata par pilnībā atbilstošu, augstāk vērtē tā ieguldījumu latviskās identitātes stiprināšanā, savukārt “neatbilst” grupai šis iemesls ir gandrīz nesvarīgs.</a:t>
            </a:r>
          </a:p>
          <a:p>
            <a:r>
              <a:rPr lang="lv-LV" sz="1800" dirty="0"/>
              <a:t>Medijpratības iemesli pārliecina “atbilst” grupu: “lai prastu atšķirt patiesu informāciju no maldiem” (+0,12) un “lai cilvēki vairāk zinātu un labāk saprastu” (+0,06) ir nozīmīgāki šai auditorijai. </a:t>
            </a:r>
          </a:p>
          <a:p>
            <a:r>
              <a:rPr lang="lv-LV" sz="1800" dirty="0"/>
              <a:t>Iemesls “lai būtu uzticams informācijas avots, kas nav atkarīgs no valdības vai bagātiem cilvēkiem” ir svarīgs abām grupām, kas var norādīt, ka uzticamības uztvere ir viens no kritiskās attieksmes iemesliem grupā “neatbilst”.</a:t>
            </a:r>
          </a:p>
          <a:p>
            <a:r>
              <a:rPr lang="lv-LV" sz="1800" dirty="0"/>
              <a:t>Uzskats par viedokļu daudzveidības trūkumu ietekmē kritiku: vienīgais iemesls, kas grupai “neatbilst” ir nozīmīgāks (+0,05), ir “lai dažādi cilvēki varētu teikt, ko domā” – šī auditorija viedokļu daudzveidību vērtē augstāk, bet to mazāk piedēvē portālam. </a:t>
            </a:r>
          </a:p>
          <a:p>
            <a:r>
              <a:rPr lang="lv-LV" sz="1800" dirty="0"/>
              <a:t>Drošības un sabiedrības iesaistes iemesli būtiski palielina priekšstatu par LSM.lv atbilstību: “lai sabiedrība justos droši” (+0,14) un “lai cilvēki vairāk iesaistītos sabiedriskajā dzīvē” (+0,10). </a:t>
            </a:r>
          </a:p>
          <a:p>
            <a:r>
              <a:rPr lang="lv-LV" sz="1800" dirty="0"/>
              <a:t>LSM.lv ir vienīgā starp sabiedriskā medija platformām, kur izklaides funkcija “atbilst” grupā ir tikpat svarīga kā citi iemesli; abās citās platformās tā ir jūtami mazāk svarīga.</a:t>
            </a:r>
          </a:p>
          <a:p>
            <a:endParaRPr lang="en-US" sz="1800" dirty="0"/>
          </a:p>
        </p:txBody>
      </p:sp>
      <p:sp>
        <p:nvSpPr>
          <p:cNvPr id="2" name="Title 1">
            <a:extLst>
              <a:ext uri="{FF2B5EF4-FFF2-40B4-BE49-F238E27FC236}">
                <a16:creationId xmlns:a16="http://schemas.microsoft.com/office/drawing/2014/main" id="{7816101B-C5FF-374D-33F4-262A52C08F93}"/>
              </a:ext>
            </a:extLst>
          </p:cNvPr>
          <p:cNvSpPr>
            <a:spLocks noGrp="1"/>
          </p:cNvSpPr>
          <p:nvPr>
            <p:ph type="title"/>
          </p:nvPr>
        </p:nvSpPr>
        <p:spPr/>
        <p:txBody>
          <a:bodyPr/>
          <a:lstStyle/>
          <a:p>
            <a:r>
              <a:rPr lang="lv-LV" dirty="0"/>
              <a:t>lsm.lv atbilstības sabiedriskā medija </a:t>
            </a:r>
            <a:r>
              <a:rPr lang="en-US" dirty="0" err="1"/>
              <a:t>nepieciešamības</a:t>
            </a:r>
            <a:r>
              <a:rPr lang="en-US" dirty="0"/>
              <a:t> </a:t>
            </a:r>
            <a:r>
              <a:rPr lang="en-US" dirty="0" err="1"/>
              <a:t>iemesliem</a:t>
            </a:r>
            <a:r>
              <a:rPr lang="lv-LV" dirty="0"/>
              <a:t> analīze</a:t>
            </a:r>
            <a:endParaRPr lang="en-US" dirty="0"/>
          </a:p>
        </p:txBody>
      </p:sp>
      <p:sp>
        <p:nvSpPr>
          <p:cNvPr id="3" name="Slide Number Placeholder 2">
            <a:extLst>
              <a:ext uri="{FF2B5EF4-FFF2-40B4-BE49-F238E27FC236}">
                <a16:creationId xmlns:a16="http://schemas.microsoft.com/office/drawing/2014/main" id="{6AA62F5D-61A6-8FC5-20FC-71B6DF2B448A}"/>
              </a:ext>
            </a:extLst>
          </p:cNvPr>
          <p:cNvSpPr>
            <a:spLocks noGrp="1"/>
          </p:cNvSpPr>
          <p:nvPr>
            <p:ph type="sldNum" sz="quarter" idx="4"/>
          </p:nvPr>
        </p:nvSpPr>
        <p:spPr/>
        <p:txBody>
          <a:bodyPr/>
          <a:lstStyle/>
          <a:p>
            <a:fld id="{B5156DEF-1DFE-4D55-BC15-2084274D68EC}" type="slidenum">
              <a:rPr lang="en-GB" smtClean="0"/>
              <a:pPr/>
              <a:t>56</a:t>
            </a:fld>
            <a:endParaRPr lang="en-GB"/>
          </a:p>
        </p:txBody>
      </p:sp>
    </p:spTree>
    <p:extLst>
      <p:ext uri="{BB962C8B-B14F-4D97-AF65-F5344CB8AC3E}">
        <p14:creationId xmlns:p14="http://schemas.microsoft.com/office/powerpoint/2010/main" val="4190629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788DD7-6B55-E354-EA20-A5B95632A4BD}"/>
              </a:ext>
            </a:extLst>
          </p:cNvPr>
          <p:cNvSpPr>
            <a:spLocks noGrp="1"/>
          </p:cNvSpPr>
          <p:nvPr>
            <p:ph idx="1"/>
          </p:nvPr>
        </p:nvSpPr>
        <p:spPr>
          <a:xfrm>
            <a:off x="515938" y="1484313"/>
            <a:ext cx="11153096" cy="4598436"/>
          </a:xfrm>
        </p:spPr>
        <p:txBody>
          <a:bodyPr>
            <a:normAutofit/>
          </a:bodyPr>
          <a:lstStyle/>
          <a:p>
            <a:r>
              <a:rPr lang="lv-LV" sz="1800" dirty="0"/>
              <a:t>Trīs sabiedrisko mediju platformu atbilstība ir veikta, salīdzinot divu atbilžu grupu  (“pilnībā atbilst” pret “pilnībā neatbilst”) iemeslu svarīgumu. Svarīgākais iemesls abās grupās ir “lai būtu uzticams informācijas avots, kas nav atkarīgs no valdības vai bagātiem cilvēkiem”; RNS starpība starp “atbilst” un “neatbilst” ir neliela (≤ 0,09), kas norāda uz atšķirīgu uzticamības jēdziena interpretāciju, nevis uz atšķirīgām prioritātēm.</a:t>
            </a:r>
          </a:p>
          <a:p>
            <a:pPr lvl="1"/>
            <a:r>
              <a:rPr lang="lv-LV" sz="1400" dirty="0"/>
              <a:t>Grupā “atbilst” sabiedriskā medija nepieciešamību ciešāk saista ar </a:t>
            </a:r>
            <a:r>
              <a:rPr lang="lv-LV" sz="1400" dirty="0" err="1"/>
              <a:t>medijpratības</a:t>
            </a:r>
            <a:r>
              <a:rPr lang="lv-LV" sz="1400" dirty="0"/>
              <a:t> aspektiem – “lai cilvēki vairāk zinātu un labāk saprastu” un “lai prastu atšķirt patiesu informāciju no maldiem”. Tas norāda, ka kvalitatīvs skaidrojošais saturs un rūpīga faktu pārbaude būtiski veicina atbilstības uztveri.</a:t>
            </a:r>
          </a:p>
          <a:p>
            <a:pPr lvl="1"/>
            <a:r>
              <a:rPr lang="lv-LV" sz="1400" dirty="0"/>
              <a:t>Grupā “neatbilst” salīdzinoši svarīgāks ir iemesls “lai dažādi cilvēki varētu teikt, ko domā” (līdz +0,14), kas var signalizēt par uztvertu plurālisma un viedokļu pārstāvniecības trūkumu.</a:t>
            </a:r>
          </a:p>
          <a:p>
            <a:r>
              <a:rPr lang="lv-LV" sz="1800" dirty="0"/>
              <a:t>Lielākā atšķirība starp grupām vērojama iemeslā “lai sargātu latviešu valodu un kultūru”, kur “atbilst” grupā RNS ir līdz +0,24 augstāks. Tas apliecina, ka tieši identitātes saturs visvairāk veido pārliecību par sabiedriskā medija atbilstību respondenta mērķiem.</a:t>
            </a:r>
          </a:p>
          <a:p>
            <a:r>
              <a:rPr lang="lv-LV" sz="1800" dirty="0"/>
              <a:t>Otra būtiskākā atšķirība saistās ar iemeslu “lai sabiedrība justos droši” (≈ +0,12–0,14): respondenti, kuriem drošības sajūta ir svarīga, platformas šobrīd uztver kā šo sajūtu nodrošinošas.</a:t>
            </a:r>
          </a:p>
          <a:p>
            <a:r>
              <a:rPr lang="lv-LV" sz="1800" dirty="0"/>
              <a:t>Kopumā sabiedrisko mediju atbilstības uztveri galvenokārt nosaka trīs elementi – latviešu valodas un kultūras stiprināšana, pārbaudīta un uzticama satura nodrošināšana un drošības sajūtas veidošana. Savukārt “neatbilst” vērtējumu visbiežāk pamato uztvere par nepietiekamu viedokļu daudzveidību un pārstāvniecību.</a:t>
            </a:r>
          </a:p>
        </p:txBody>
      </p:sp>
      <p:sp>
        <p:nvSpPr>
          <p:cNvPr id="3" name="Title 2">
            <a:extLst>
              <a:ext uri="{FF2B5EF4-FFF2-40B4-BE49-F238E27FC236}">
                <a16:creationId xmlns:a16="http://schemas.microsoft.com/office/drawing/2014/main" id="{791A5200-4DB6-C0FA-DE14-E09B559ABEB3}"/>
              </a:ext>
            </a:extLst>
          </p:cNvPr>
          <p:cNvSpPr>
            <a:spLocks noGrp="1"/>
          </p:cNvSpPr>
          <p:nvPr>
            <p:ph type="title"/>
          </p:nvPr>
        </p:nvSpPr>
        <p:spPr/>
        <p:txBody>
          <a:bodyPr/>
          <a:lstStyle/>
          <a:p>
            <a:r>
              <a:rPr lang="lv-LV" dirty="0"/>
              <a:t>Kopsavilkums par mediju platformu atbilstību</a:t>
            </a:r>
            <a:endParaRPr lang="en-US" dirty="0"/>
          </a:p>
        </p:txBody>
      </p:sp>
      <p:sp>
        <p:nvSpPr>
          <p:cNvPr id="4" name="Slide Number Placeholder 3">
            <a:extLst>
              <a:ext uri="{FF2B5EF4-FFF2-40B4-BE49-F238E27FC236}">
                <a16:creationId xmlns:a16="http://schemas.microsoft.com/office/drawing/2014/main" id="{39BD9D3A-7636-457C-99DC-A3CB7798AC82}"/>
              </a:ext>
            </a:extLst>
          </p:cNvPr>
          <p:cNvSpPr>
            <a:spLocks noGrp="1"/>
          </p:cNvSpPr>
          <p:nvPr>
            <p:ph type="sldNum" sz="quarter" idx="4"/>
          </p:nvPr>
        </p:nvSpPr>
        <p:spPr/>
        <p:txBody>
          <a:bodyPr/>
          <a:lstStyle/>
          <a:p>
            <a:fld id="{B5156DEF-1DFE-4D55-BC15-2084274D68EC}" type="slidenum">
              <a:rPr lang="en-GB" smtClean="0"/>
              <a:pPr/>
              <a:t>57</a:t>
            </a:fld>
            <a:endParaRPr lang="en-GB"/>
          </a:p>
        </p:txBody>
      </p:sp>
    </p:spTree>
    <p:extLst>
      <p:ext uri="{BB962C8B-B14F-4D97-AF65-F5344CB8AC3E}">
        <p14:creationId xmlns:p14="http://schemas.microsoft.com/office/powerpoint/2010/main" val="12072749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C100A-7CFF-D8CE-F62A-E708D5AF51FE}"/>
              </a:ext>
            </a:extLst>
          </p:cNvPr>
          <p:cNvSpPr>
            <a:spLocks noGrp="1"/>
          </p:cNvSpPr>
          <p:nvPr>
            <p:ph type="title"/>
          </p:nvPr>
        </p:nvSpPr>
        <p:spPr/>
        <p:txBody>
          <a:bodyPr/>
          <a:lstStyle/>
          <a:p>
            <a:r>
              <a:rPr lang="lv-LV" dirty="0"/>
              <a:t>Sabiedriskā medija nepieciešamības iemeslu saistība ar ideoloģiju</a:t>
            </a:r>
            <a:endParaRPr lang="en-US" dirty="0"/>
          </a:p>
        </p:txBody>
      </p:sp>
      <p:sp>
        <p:nvSpPr>
          <p:cNvPr id="3" name="Slide Number Placeholder 2">
            <a:extLst>
              <a:ext uri="{FF2B5EF4-FFF2-40B4-BE49-F238E27FC236}">
                <a16:creationId xmlns:a16="http://schemas.microsoft.com/office/drawing/2014/main" id="{B812E24D-F919-9EEF-79D7-B34214F2B370}"/>
              </a:ext>
            </a:extLst>
          </p:cNvPr>
          <p:cNvSpPr>
            <a:spLocks noGrp="1"/>
          </p:cNvSpPr>
          <p:nvPr>
            <p:ph type="sldNum" sz="quarter" idx="10"/>
          </p:nvPr>
        </p:nvSpPr>
        <p:spPr/>
        <p:txBody>
          <a:bodyPr/>
          <a:lstStyle/>
          <a:p>
            <a:fld id="{B5156DEF-1DFE-4D55-BC15-2084274D68EC}" type="slidenum">
              <a:rPr lang="en-GB" smtClean="0"/>
              <a:pPr/>
              <a:t>58</a:t>
            </a:fld>
            <a:endParaRPr lang="en-GB"/>
          </a:p>
        </p:txBody>
      </p:sp>
      <p:graphicFrame>
        <p:nvGraphicFramePr>
          <p:cNvPr id="4" name="Chart 3">
            <a:extLst>
              <a:ext uri="{FF2B5EF4-FFF2-40B4-BE49-F238E27FC236}">
                <a16:creationId xmlns:a16="http://schemas.microsoft.com/office/drawing/2014/main" id="{2D772BC3-1879-4972-E3D9-5FBF069E7610}"/>
              </a:ext>
            </a:extLst>
          </p:cNvPr>
          <p:cNvGraphicFramePr/>
          <p:nvPr>
            <p:extLst>
              <p:ext uri="{D42A27DB-BD31-4B8C-83A1-F6EECF244321}">
                <p14:modId xmlns:p14="http://schemas.microsoft.com/office/powerpoint/2010/main" val="153941624"/>
              </p:ext>
            </p:extLst>
          </p:nvPr>
        </p:nvGraphicFramePr>
        <p:xfrm>
          <a:off x="666001" y="1260002"/>
          <a:ext cx="6350000" cy="508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FE3AA452-FA5B-7B36-4461-496669B29A49}"/>
              </a:ext>
            </a:extLst>
          </p:cNvPr>
          <p:cNvGraphicFramePr/>
          <p:nvPr>
            <p:extLst>
              <p:ext uri="{D42A27DB-BD31-4B8C-83A1-F6EECF244321}">
                <p14:modId xmlns:p14="http://schemas.microsoft.com/office/powerpoint/2010/main" val="2392504678"/>
              </p:ext>
            </p:extLst>
          </p:nvPr>
        </p:nvGraphicFramePr>
        <p:xfrm>
          <a:off x="7387802" y="1260002"/>
          <a:ext cx="3937000" cy="5080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396786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D67D7-65F6-5A76-F797-345FDF9F828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7F3F768-4A7A-6BE6-4CB6-59564A5C7675}"/>
              </a:ext>
            </a:extLst>
          </p:cNvPr>
          <p:cNvSpPr>
            <a:spLocks noGrp="1"/>
          </p:cNvSpPr>
          <p:nvPr>
            <p:ph idx="1"/>
          </p:nvPr>
        </p:nvSpPr>
        <p:spPr>
          <a:xfrm>
            <a:off x="515938" y="1484313"/>
            <a:ext cx="11153096" cy="4747618"/>
          </a:xfrm>
        </p:spPr>
        <p:txBody>
          <a:bodyPr>
            <a:normAutofit lnSpcReduction="10000"/>
          </a:bodyPr>
          <a:lstStyle/>
          <a:p>
            <a:r>
              <a:rPr lang="lv-LV" sz="2000" dirty="0"/>
              <a:t>Uzticama, neatkarīga informācija ir svarīgākais iemesls visās ideoloģiskajās grupās; konservatīvajiem, zaļajiem (RNS 0,46) un sociālistiem (RNS 0,47) tā ir svarīgāka nekā pārējām. Tas norāda, ka redakcionālās brīvības un neatkarības prasība vieno ļoti atšķirīgas ideoloģiskās nometnes.</a:t>
            </a:r>
          </a:p>
          <a:p>
            <a:r>
              <a:rPr lang="lv-LV" sz="2000" dirty="0"/>
              <a:t>Medijpratības iemesli – “lai cilvēki vairāk zinātu un labāk saprastu” un “lai prastu atšķirt patiesu informāciju no maldiem” – īpaši svarīgi ir zaļajiem; šajā grupā tie vērtēti kā svarīgāki nekā vidēji.</a:t>
            </a:r>
          </a:p>
          <a:p>
            <a:r>
              <a:rPr lang="lv-LV" sz="2000" dirty="0"/>
              <a:t>Konservatīvie biežāk nekā citas grupas par svarīgāku uzskata iemeslu “lai dažādi cilvēki varētu teikt, ko domā”, kas var norādīt uz daļas šīs auditorijas nepietiekamas pārstāvniecības sajūtu sabiedriskajā medijā.</a:t>
            </a:r>
          </a:p>
          <a:p>
            <a:r>
              <a:rPr lang="lv-LV" sz="2000" dirty="0"/>
              <a:t>Sociālistiem relatīvi svarīgāki ir kolektīvās rīcības iemesli: “lai sabiedrība varētu ietekmēt valstī notiekošo” (RNS 0,23), “lai mediju saturā visi justos pārstāvēti” (RNS 0,15) un “lai cilvēki labāk saprastos un starp viņiem būtu mazāk aizspriedumu” (RNS 0,21); šie aspekti saskan ar vienlīdzības un solidaritātes uzsvaru.</a:t>
            </a:r>
          </a:p>
          <a:p>
            <a:r>
              <a:rPr lang="lv-LV" sz="2000" dirty="0"/>
              <a:t>Centristi vairāk nekā vidēji akcentē “lai cilvēki spētu pieņemt labākus lēmumus” un “lai cilvēki labāk saprastos…” (kopā ar sociālistiem), kā arī “lai sargātu latviešu valodu un kultūru” un “lai sabiedrība justos droši” (kopā ar zaļajiem).</a:t>
            </a:r>
          </a:p>
          <a:p>
            <a:r>
              <a:rPr lang="lv-LV" sz="2000" dirty="0"/>
              <a:t>Liberāļi ir izvēlējušies šaurāku iemeslu kopumu nekā citas grupas; tas var norādīt uz atšķirīgu prioritāšu loku vai citu skatījumu uz sabiedriskā medija funkcijām.</a:t>
            </a:r>
          </a:p>
        </p:txBody>
      </p:sp>
      <p:sp>
        <p:nvSpPr>
          <p:cNvPr id="4" name="Title 3">
            <a:extLst>
              <a:ext uri="{FF2B5EF4-FFF2-40B4-BE49-F238E27FC236}">
                <a16:creationId xmlns:a16="http://schemas.microsoft.com/office/drawing/2014/main" id="{2CF90E81-F9CE-8692-0450-BA3B463A9E2D}"/>
              </a:ext>
            </a:extLst>
          </p:cNvPr>
          <p:cNvSpPr>
            <a:spLocks noGrp="1"/>
          </p:cNvSpPr>
          <p:nvPr>
            <p:ph type="title"/>
          </p:nvPr>
        </p:nvSpPr>
        <p:spPr/>
        <p:txBody>
          <a:bodyPr/>
          <a:lstStyle/>
          <a:p>
            <a:r>
              <a:rPr lang="lv-LV" dirty="0"/>
              <a:t>Analīze iemeslu saistībai ar ideoloģiju</a:t>
            </a:r>
            <a:endParaRPr lang="en-US" dirty="0"/>
          </a:p>
        </p:txBody>
      </p:sp>
      <p:sp>
        <p:nvSpPr>
          <p:cNvPr id="3" name="Slide Number Placeholder 2">
            <a:extLst>
              <a:ext uri="{FF2B5EF4-FFF2-40B4-BE49-F238E27FC236}">
                <a16:creationId xmlns:a16="http://schemas.microsoft.com/office/drawing/2014/main" id="{FB672493-066A-5286-6C5D-D40C0D675526}"/>
              </a:ext>
            </a:extLst>
          </p:cNvPr>
          <p:cNvSpPr>
            <a:spLocks noGrp="1"/>
          </p:cNvSpPr>
          <p:nvPr>
            <p:ph type="sldNum" sz="quarter" idx="4"/>
          </p:nvPr>
        </p:nvSpPr>
        <p:spPr/>
        <p:txBody>
          <a:bodyPr/>
          <a:lstStyle/>
          <a:p>
            <a:fld id="{B5156DEF-1DFE-4D55-BC15-2084274D68EC}" type="slidenum">
              <a:rPr lang="en-GB" smtClean="0"/>
              <a:pPr/>
              <a:t>59</a:t>
            </a:fld>
            <a:endParaRPr lang="en-GB"/>
          </a:p>
        </p:txBody>
      </p:sp>
    </p:spTree>
    <p:extLst>
      <p:ext uri="{BB962C8B-B14F-4D97-AF65-F5344CB8AC3E}">
        <p14:creationId xmlns:p14="http://schemas.microsoft.com/office/powerpoint/2010/main" val="2399326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25B701-769F-60F2-8A66-073A3264559A}"/>
              </a:ext>
            </a:extLst>
          </p:cNvPr>
          <p:cNvSpPr>
            <a:spLocks noGrp="1"/>
          </p:cNvSpPr>
          <p:nvPr>
            <p:ph idx="1"/>
          </p:nvPr>
        </p:nvSpPr>
        <p:spPr>
          <a:xfrm>
            <a:off x="515936" y="1484313"/>
            <a:ext cx="7281177" cy="4513262"/>
          </a:xfrm>
        </p:spPr>
        <p:txBody>
          <a:bodyPr>
            <a:normAutofit/>
          </a:bodyPr>
          <a:lstStyle/>
          <a:p>
            <a:r>
              <a:rPr lang="lv-LV" sz="1800" dirty="0"/>
              <a:t>Izlase ir svērta pēc piecām matricām vienlaicīgi, aptverot 7 dimensijas un nodrošinot to, ka šīs dimensijas vienlaicīgi atbilst ģenerālai kopai (sk. shēmu). </a:t>
            </a:r>
          </a:p>
          <a:p>
            <a:r>
              <a:rPr lang="lv-LV" sz="1800" dirty="0"/>
              <a:t>Izlases svēršanā ir izmantotas šādas tabulas no CSP:</a:t>
            </a:r>
          </a:p>
          <a:p>
            <a:pPr lvl="1"/>
            <a:r>
              <a:rPr lang="lv-LV" sz="1400" dirty="0"/>
              <a:t>IZT010: Iedzīvotāji 15 un vairāk gadu vecumā pēc augstākā sekmīgi iegūtā izglītības līmeņa, dzimuma un pa vecuma grupām gada sākumā – Izglītības līmenis, Vecuma grupa, Laika periods un Dzimums, 2023. gada dati;</a:t>
            </a:r>
          </a:p>
          <a:p>
            <a:pPr lvl="1"/>
            <a:r>
              <a:rPr lang="lv-LV" sz="1400" dirty="0"/>
              <a:t>IRG011: Iedzīvotāju skaits pēc dzimuma, ģimenes stāvokļa un pa vecuma grupām reģionos, </a:t>
            </a:r>
            <a:r>
              <a:rPr lang="lv-LV" sz="1400" dirty="0" err="1"/>
              <a:t>valstspilsētās</a:t>
            </a:r>
            <a:r>
              <a:rPr lang="lv-LV" sz="1400" dirty="0"/>
              <a:t> un novados gada sākumā – Ģimenes stāvoklis, Vecuma grupa, Laika periods un Dzimums, 2024. gada dati;</a:t>
            </a:r>
          </a:p>
          <a:p>
            <a:pPr lvl="1"/>
            <a:r>
              <a:rPr lang="lv-LV" sz="1400" dirty="0"/>
              <a:t>IRD081: Iedzīvotāji pēc dzimuma un vecuma grupām reģionos, pilsētās, novados, pagastos, apkaimēs un blīvi apdzīvotās teritorijās gada sākumā – Vecuma grupa, Teritoriālā vienība, Laika periods un Dzimums, 2024. gada dati;</a:t>
            </a:r>
          </a:p>
          <a:p>
            <a:pPr lvl="1"/>
            <a:r>
              <a:rPr lang="lv-LV" sz="1400" dirty="0"/>
              <a:t>IRE081_v1: Iedzīvotāji pēc dzimuma, tautības un pa vecuma grupām reģionos, </a:t>
            </a:r>
            <a:r>
              <a:rPr lang="lv-LV" sz="1400" dirty="0" err="1"/>
              <a:t>valstspilsētās</a:t>
            </a:r>
            <a:r>
              <a:rPr lang="lv-LV" sz="1400" dirty="0"/>
              <a:t> gada sākumā – Vecuma grupa, Teritoriālā vienība, Laika periods un Dzimums, 2024. gada dati;</a:t>
            </a:r>
          </a:p>
          <a:p>
            <a:pPr lvl="1"/>
            <a:r>
              <a:rPr lang="lv-LV" sz="1400" dirty="0"/>
              <a:t>IRE081_v2: Iedzīvotāji pēc dzimuma, tautības un pa vecuma grupām reģionos, </a:t>
            </a:r>
            <a:r>
              <a:rPr lang="lv-LV" sz="1400" dirty="0" err="1"/>
              <a:t>valstspilsētās</a:t>
            </a:r>
            <a:r>
              <a:rPr lang="lv-LV" sz="1400" dirty="0"/>
              <a:t> gada sākumā – Vecuma grupa, Tautība, Laika periods un Dzimums, 2024. gada dati.</a:t>
            </a:r>
          </a:p>
          <a:p>
            <a:endParaRPr lang="lv-LV" sz="1800" dirty="0"/>
          </a:p>
          <a:p>
            <a:endParaRPr lang="en-LV" sz="1800" dirty="0"/>
          </a:p>
        </p:txBody>
      </p:sp>
      <p:sp>
        <p:nvSpPr>
          <p:cNvPr id="3" name="Title 2">
            <a:extLst>
              <a:ext uri="{FF2B5EF4-FFF2-40B4-BE49-F238E27FC236}">
                <a16:creationId xmlns:a16="http://schemas.microsoft.com/office/drawing/2014/main" id="{5B13C3B0-C02D-BC33-0885-2F15E0CF08DC}"/>
              </a:ext>
            </a:extLst>
          </p:cNvPr>
          <p:cNvSpPr>
            <a:spLocks noGrp="1"/>
          </p:cNvSpPr>
          <p:nvPr>
            <p:ph type="title"/>
          </p:nvPr>
        </p:nvSpPr>
        <p:spPr/>
        <p:txBody>
          <a:bodyPr/>
          <a:lstStyle/>
          <a:p>
            <a:r>
              <a:rPr lang="en-LV" dirty="0"/>
              <a:t>Izlases svēršanas metodika</a:t>
            </a:r>
          </a:p>
        </p:txBody>
      </p:sp>
      <p:sp>
        <p:nvSpPr>
          <p:cNvPr id="4" name="Slide Number Placeholder 3">
            <a:extLst>
              <a:ext uri="{FF2B5EF4-FFF2-40B4-BE49-F238E27FC236}">
                <a16:creationId xmlns:a16="http://schemas.microsoft.com/office/drawing/2014/main" id="{6364470D-0731-C4CB-9F88-80866F07CCAA}"/>
              </a:ext>
            </a:extLst>
          </p:cNvPr>
          <p:cNvSpPr>
            <a:spLocks noGrp="1"/>
          </p:cNvSpPr>
          <p:nvPr>
            <p:ph type="sldNum" sz="quarter" idx="4"/>
          </p:nvPr>
        </p:nvSpPr>
        <p:spPr/>
        <p:txBody>
          <a:bodyPr/>
          <a:lstStyle/>
          <a:p>
            <a:fld id="{B5156DEF-1DFE-4D55-BC15-2084274D68EC}" type="slidenum">
              <a:rPr lang="en-GB" smtClean="0"/>
              <a:pPr/>
              <a:t>6</a:t>
            </a:fld>
            <a:endParaRPr lang="en-GB"/>
          </a:p>
        </p:txBody>
      </p:sp>
      <p:sp>
        <p:nvSpPr>
          <p:cNvPr id="24" name="Plus 23">
            <a:extLst>
              <a:ext uri="{FF2B5EF4-FFF2-40B4-BE49-F238E27FC236}">
                <a16:creationId xmlns:a16="http://schemas.microsoft.com/office/drawing/2014/main" id="{7619F0DC-6460-0F5B-0A00-E8635F60452E}"/>
              </a:ext>
            </a:extLst>
          </p:cNvPr>
          <p:cNvSpPr>
            <a:spLocks noChangeAspect="1"/>
          </p:cNvSpPr>
          <p:nvPr/>
        </p:nvSpPr>
        <p:spPr>
          <a:xfrm>
            <a:off x="8478677" y="2257583"/>
            <a:ext cx="246345" cy="247057"/>
          </a:xfrm>
          <a:prstGeom prst="mathPlus">
            <a:avLst/>
          </a:prstGeom>
          <a:solidFill>
            <a:srgbClr val="EC5504"/>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cxnSp>
        <p:nvCxnSpPr>
          <p:cNvPr id="28" name="Straight Arrow Connector 27">
            <a:extLst>
              <a:ext uri="{FF2B5EF4-FFF2-40B4-BE49-F238E27FC236}">
                <a16:creationId xmlns:a16="http://schemas.microsoft.com/office/drawing/2014/main" id="{7C937974-FC4C-3CF6-5417-D9C07169082E}"/>
              </a:ext>
            </a:extLst>
          </p:cNvPr>
          <p:cNvCxnSpPr>
            <a:cxnSpLocks/>
            <a:stCxn id="38" idx="3"/>
            <a:endCxn id="44" idx="1"/>
          </p:cNvCxnSpPr>
          <p:nvPr/>
        </p:nvCxnSpPr>
        <p:spPr>
          <a:xfrm flipV="1">
            <a:off x="9137652" y="3429000"/>
            <a:ext cx="741889" cy="211963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0CE6DE7-AB9F-CF0A-C0DB-53681A9AF4AF}"/>
              </a:ext>
            </a:extLst>
          </p:cNvPr>
          <p:cNvCxnSpPr>
            <a:cxnSpLocks/>
            <a:stCxn id="36" idx="3"/>
            <a:endCxn id="44" idx="1"/>
          </p:cNvCxnSpPr>
          <p:nvPr/>
        </p:nvCxnSpPr>
        <p:spPr>
          <a:xfrm flipV="1">
            <a:off x="9137652" y="3429000"/>
            <a:ext cx="741889" cy="12225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2A73484-4CFA-CDF7-6207-262136F2CAD9}"/>
              </a:ext>
            </a:extLst>
          </p:cNvPr>
          <p:cNvCxnSpPr>
            <a:cxnSpLocks/>
            <a:stCxn id="44" idx="1"/>
            <a:endCxn id="34" idx="3"/>
          </p:cNvCxnSpPr>
          <p:nvPr/>
        </p:nvCxnSpPr>
        <p:spPr>
          <a:xfrm flipH="1" flipV="1">
            <a:off x="9137652" y="1930805"/>
            <a:ext cx="741889" cy="149819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B216499-9F66-CC79-330C-3326B57F99F6}"/>
              </a:ext>
            </a:extLst>
          </p:cNvPr>
          <p:cNvCxnSpPr>
            <a:cxnSpLocks/>
            <a:stCxn id="44" idx="1"/>
            <a:endCxn id="35" idx="3"/>
          </p:cNvCxnSpPr>
          <p:nvPr/>
        </p:nvCxnSpPr>
        <p:spPr>
          <a:xfrm flipH="1" flipV="1">
            <a:off x="9137652" y="2857381"/>
            <a:ext cx="741889" cy="5716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8BED1AB-6830-40C9-A925-7AF5CC832C44}"/>
              </a:ext>
            </a:extLst>
          </p:cNvPr>
          <p:cNvCxnSpPr>
            <a:cxnSpLocks/>
            <a:stCxn id="44" idx="1"/>
            <a:endCxn id="37" idx="3"/>
          </p:cNvCxnSpPr>
          <p:nvPr/>
        </p:nvCxnSpPr>
        <p:spPr>
          <a:xfrm flipH="1">
            <a:off x="9137652" y="3429000"/>
            <a:ext cx="741889" cy="32546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a:extLst>
              <a:ext uri="{FF2B5EF4-FFF2-40B4-BE49-F238E27FC236}">
                <a16:creationId xmlns:a16="http://schemas.microsoft.com/office/drawing/2014/main" id="{642BEED5-9923-F938-CB6B-CB46F931B4A0}"/>
              </a:ext>
            </a:extLst>
          </p:cNvPr>
          <p:cNvSpPr/>
          <p:nvPr/>
        </p:nvSpPr>
        <p:spPr>
          <a:xfrm>
            <a:off x="8066049" y="1713084"/>
            <a:ext cx="1071603" cy="43544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LV" sz="1400" dirty="0"/>
              <a:t>Izglītība</a:t>
            </a:r>
          </a:p>
        </p:txBody>
      </p:sp>
      <p:sp>
        <p:nvSpPr>
          <p:cNvPr id="35" name="Rounded Rectangle 34">
            <a:extLst>
              <a:ext uri="{FF2B5EF4-FFF2-40B4-BE49-F238E27FC236}">
                <a16:creationId xmlns:a16="http://schemas.microsoft.com/office/drawing/2014/main" id="{14B01E9F-40DA-4785-99F4-CBB4D3EC87C2}"/>
              </a:ext>
            </a:extLst>
          </p:cNvPr>
          <p:cNvSpPr/>
          <p:nvPr/>
        </p:nvSpPr>
        <p:spPr>
          <a:xfrm>
            <a:off x="8066049" y="2569148"/>
            <a:ext cx="1071603" cy="57646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LV" sz="1400" dirty="0"/>
              <a:t>Ģimenes stāvoklis</a:t>
            </a:r>
          </a:p>
        </p:txBody>
      </p:sp>
      <p:sp>
        <p:nvSpPr>
          <p:cNvPr id="36" name="Rounded Rectangle 35">
            <a:extLst>
              <a:ext uri="{FF2B5EF4-FFF2-40B4-BE49-F238E27FC236}">
                <a16:creationId xmlns:a16="http://schemas.microsoft.com/office/drawing/2014/main" id="{B597D778-C39F-E204-1AF9-378FC1D3CD90}"/>
              </a:ext>
            </a:extLst>
          </p:cNvPr>
          <p:cNvSpPr/>
          <p:nvPr/>
        </p:nvSpPr>
        <p:spPr>
          <a:xfrm>
            <a:off x="8066049" y="4363318"/>
            <a:ext cx="1071603" cy="57646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LV" sz="1400" dirty="0"/>
              <a:t>Apdzīvotās vietas tipds</a:t>
            </a:r>
          </a:p>
        </p:txBody>
      </p:sp>
      <p:sp>
        <p:nvSpPr>
          <p:cNvPr id="37" name="Rounded Rectangle 36">
            <a:extLst>
              <a:ext uri="{FF2B5EF4-FFF2-40B4-BE49-F238E27FC236}">
                <a16:creationId xmlns:a16="http://schemas.microsoft.com/office/drawing/2014/main" id="{E4761BE1-8367-C8DB-A4B9-D4C0E0B25440}"/>
              </a:ext>
            </a:extLst>
          </p:cNvPr>
          <p:cNvSpPr/>
          <p:nvPr/>
        </p:nvSpPr>
        <p:spPr>
          <a:xfrm>
            <a:off x="8066049" y="3566236"/>
            <a:ext cx="1071603" cy="37645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LV" sz="1400" dirty="0"/>
              <a:t>Reģions</a:t>
            </a:r>
          </a:p>
        </p:txBody>
      </p:sp>
      <p:sp>
        <p:nvSpPr>
          <p:cNvPr id="38" name="Rounded Rectangle 37">
            <a:extLst>
              <a:ext uri="{FF2B5EF4-FFF2-40B4-BE49-F238E27FC236}">
                <a16:creationId xmlns:a16="http://schemas.microsoft.com/office/drawing/2014/main" id="{918336D9-1AC2-654A-0CBC-017D87D169B9}"/>
              </a:ext>
            </a:extLst>
          </p:cNvPr>
          <p:cNvSpPr/>
          <p:nvPr/>
        </p:nvSpPr>
        <p:spPr>
          <a:xfrm>
            <a:off x="8066049" y="5360405"/>
            <a:ext cx="1071603" cy="37645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LV" sz="1400" dirty="0"/>
              <a:t>Tautība</a:t>
            </a:r>
          </a:p>
        </p:txBody>
      </p:sp>
      <p:sp>
        <p:nvSpPr>
          <p:cNvPr id="39" name="Plus 38">
            <a:extLst>
              <a:ext uri="{FF2B5EF4-FFF2-40B4-BE49-F238E27FC236}">
                <a16:creationId xmlns:a16="http://schemas.microsoft.com/office/drawing/2014/main" id="{A6F55E66-E3FB-25C5-F405-DB55691A5F03}"/>
              </a:ext>
            </a:extLst>
          </p:cNvPr>
          <p:cNvSpPr>
            <a:spLocks noChangeAspect="1"/>
          </p:cNvSpPr>
          <p:nvPr/>
        </p:nvSpPr>
        <p:spPr>
          <a:xfrm>
            <a:off x="8478677" y="3243944"/>
            <a:ext cx="246345" cy="247057"/>
          </a:xfrm>
          <a:prstGeom prst="mathPlus">
            <a:avLst/>
          </a:prstGeom>
          <a:solidFill>
            <a:srgbClr val="EC5504"/>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40" name="Plus 39">
            <a:extLst>
              <a:ext uri="{FF2B5EF4-FFF2-40B4-BE49-F238E27FC236}">
                <a16:creationId xmlns:a16="http://schemas.microsoft.com/office/drawing/2014/main" id="{0EFF6F4B-9810-8C21-F3CC-675B583B7C7D}"/>
              </a:ext>
            </a:extLst>
          </p:cNvPr>
          <p:cNvSpPr>
            <a:spLocks noChangeAspect="1"/>
          </p:cNvSpPr>
          <p:nvPr/>
        </p:nvSpPr>
        <p:spPr>
          <a:xfrm>
            <a:off x="8453878" y="4038187"/>
            <a:ext cx="246345" cy="247057"/>
          </a:xfrm>
          <a:prstGeom prst="mathPlus">
            <a:avLst/>
          </a:prstGeom>
          <a:solidFill>
            <a:srgbClr val="EC5504"/>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41" name="Plus 40">
            <a:extLst>
              <a:ext uri="{FF2B5EF4-FFF2-40B4-BE49-F238E27FC236}">
                <a16:creationId xmlns:a16="http://schemas.microsoft.com/office/drawing/2014/main" id="{72302D83-727B-F87C-D351-69FFA1AB958A}"/>
              </a:ext>
            </a:extLst>
          </p:cNvPr>
          <p:cNvSpPr>
            <a:spLocks noChangeAspect="1"/>
          </p:cNvSpPr>
          <p:nvPr/>
        </p:nvSpPr>
        <p:spPr>
          <a:xfrm>
            <a:off x="8478676" y="5046912"/>
            <a:ext cx="246345" cy="247057"/>
          </a:xfrm>
          <a:prstGeom prst="mathPlus">
            <a:avLst/>
          </a:prstGeom>
          <a:solidFill>
            <a:srgbClr val="EC5504"/>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graphicFrame>
        <p:nvGraphicFramePr>
          <p:cNvPr id="44" name="Table 43">
            <a:extLst>
              <a:ext uri="{FF2B5EF4-FFF2-40B4-BE49-F238E27FC236}">
                <a16:creationId xmlns:a16="http://schemas.microsoft.com/office/drawing/2014/main" id="{4C20168C-785A-6DE0-59EF-AB4C91126254}"/>
              </a:ext>
            </a:extLst>
          </p:cNvPr>
          <p:cNvGraphicFramePr>
            <a:graphicFrameLocks noGrp="1"/>
          </p:cNvGraphicFramePr>
          <p:nvPr>
            <p:extLst>
              <p:ext uri="{D42A27DB-BD31-4B8C-83A1-F6EECF244321}">
                <p14:modId xmlns:p14="http://schemas.microsoft.com/office/powerpoint/2010/main" val="3552257664"/>
              </p:ext>
            </p:extLst>
          </p:nvPr>
        </p:nvGraphicFramePr>
        <p:xfrm>
          <a:off x="9879541" y="3058160"/>
          <a:ext cx="1718342" cy="741680"/>
        </p:xfrm>
        <a:graphic>
          <a:graphicData uri="http://schemas.openxmlformats.org/drawingml/2006/table">
            <a:tbl>
              <a:tblPr firstRow="1" firstCol="1" bandRow="1">
                <a:tableStyleId>{6E25E649-3F16-4E02-A733-19D2CDBF48F0}</a:tableStyleId>
              </a:tblPr>
              <a:tblGrid>
                <a:gridCol w="859171">
                  <a:extLst>
                    <a:ext uri="{9D8B030D-6E8A-4147-A177-3AD203B41FA5}">
                      <a16:colId xmlns:a16="http://schemas.microsoft.com/office/drawing/2014/main" val="418411794"/>
                    </a:ext>
                  </a:extLst>
                </a:gridCol>
                <a:gridCol w="859171">
                  <a:extLst>
                    <a:ext uri="{9D8B030D-6E8A-4147-A177-3AD203B41FA5}">
                      <a16:colId xmlns:a16="http://schemas.microsoft.com/office/drawing/2014/main" val="3885563066"/>
                    </a:ext>
                  </a:extLst>
                </a:gridCol>
              </a:tblGrid>
              <a:tr h="370840">
                <a:tc>
                  <a:txBody>
                    <a:bodyPr/>
                    <a:lstStyle/>
                    <a:p>
                      <a:endParaRPr lang="en-LV" sz="1400" b="0" dirty="0"/>
                    </a:p>
                  </a:txBody>
                  <a:tcPr/>
                </a:tc>
                <a:tc>
                  <a:txBody>
                    <a:bodyPr/>
                    <a:lstStyle/>
                    <a:p>
                      <a:r>
                        <a:rPr lang="en-LV" sz="1400" b="0" dirty="0"/>
                        <a:t>Dzimums</a:t>
                      </a:r>
                    </a:p>
                  </a:txBody>
                  <a:tcPr/>
                </a:tc>
                <a:extLst>
                  <a:ext uri="{0D108BD9-81ED-4DB2-BD59-A6C34878D82A}">
                    <a16:rowId xmlns:a16="http://schemas.microsoft.com/office/drawing/2014/main" val="730340433"/>
                  </a:ext>
                </a:extLst>
              </a:tr>
              <a:tr h="370840">
                <a:tc>
                  <a:txBody>
                    <a:bodyPr/>
                    <a:lstStyle/>
                    <a:p>
                      <a:r>
                        <a:rPr lang="en-LV" sz="1400" b="0" dirty="0"/>
                        <a:t>Vecums</a:t>
                      </a:r>
                    </a:p>
                  </a:txBody>
                  <a:tcPr/>
                </a:tc>
                <a:tc>
                  <a:txBody>
                    <a:bodyPr/>
                    <a:lstStyle/>
                    <a:p>
                      <a:endParaRPr lang="en-LV" sz="1400" b="0" dirty="0"/>
                    </a:p>
                  </a:txBody>
                  <a:tcPr/>
                </a:tc>
                <a:extLst>
                  <a:ext uri="{0D108BD9-81ED-4DB2-BD59-A6C34878D82A}">
                    <a16:rowId xmlns:a16="http://schemas.microsoft.com/office/drawing/2014/main" val="972791972"/>
                  </a:ext>
                </a:extLst>
              </a:tr>
            </a:tbl>
          </a:graphicData>
        </a:graphic>
      </p:graphicFrame>
    </p:spTree>
    <p:extLst>
      <p:ext uri="{BB962C8B-B14F-4D97-AF65-F5344CB8AC3E}">
        <p14:creationId xmlns:p14="http://schemas.microsoft.com/office/powerpoint/2010/main" val="42651668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3971EC-6399-32D5-1D7E-A080F6E1177C}"/>
              </a:ext>
            </a:extLst>
          </p:cNvPr>
          <p:cNvSpPr>
            <a:spLocks noGrp="1"/>
          </p:cNvSpPr>
          <p:nvPr>
            <p:ph idx="1"/>
          </p:nvPr>
        </p:nvSpPr>
        <p:spPr/>
        <p:txBody>
          <a:bodyPr>
            <a:normAutofit lnSpcReduction="10000"/>
          </a:bodyPr>
          <a:lstStyle/>
          <a:p>
            <a:r>
              <a:rPr lang="lv-LV" sz="1800" dirty="0"/>
              <a:t>Sociālistu profils atbilst kolektīvās līdzdalības un taisnīguma uzsvēršanai: viņiem ir svarīgāki iemesli “lai sabiedrība varētu ietekmēt valstī notiekošo”, “lai mediju saturā visi justos pārstāvēti”, “lai cilvēki vairāk iesaistītos sabiedriskajā dzīvē” un “lai cilvēki labāk saprastos un starp viņiem būtu mazāk aizspriedumu”.</a:t>
            </a:r>
          </a:p>
          <a:p>
            <a:r>
              <a:rPr lang="lv-LV" sz="1800" dirty="0"/>
              <a:t>Zaļiem svarīgāka ir </a:t>
            </a:r>
            <a:r>
              <a:rPr lang="lv-LV" sz="1800" dirty="0" err="1"/>
              <a:t>medijpratība</a:t>
            </a:r>
            <a:r>
              <a:rPr lang="lv-LV" sz="1800" dirty="0"/>
              <a:t> un viņi ir svarīgāks faktos balstīts skaidrojošs saturs. Konservatīvie salīdzinoši biežāk nekā citas grupas uzsver plurālismu.</a:t>
            </a:r>
          </a:p>
          <a:p>
            <a:r>
              <a:rPr lang="lv-LV" sz="1800" dirty="0"/>
              <a:t>Centristiem ir vairāki saskares punkti ar citām grupām: ar zaļajiem – “lai sargātu latviešu valodu un kultūru” un “lai sabiedrība justos droši”; ar sociālistiem – “lai cilvēki spētu pieņemt labākus lēmumus” un “lai cilvēki labāk saprastos…”.</a:t>
            </a:r>
          </a:p>
          <a:p>
            <a:r>
              <a:rPr lang="lv-LV" sz="1800" dirty="0"/>
              <a:t>Uzticama informācija paliek vienojošais pamats visām grupām – “lai būtu uzticams informācijas avots, kas nav atkarīgs no valdības vai bagātiem cilvēkiem”. Lai saglabājot šo pamatu labāk sasniegtu atšķirīgās auditorijas, komunikācija ieteicama pa vērtību blokiem:</a:t>
            </a:r>
          </a:p>
          <a:p>
            <a:pPr lvl="1"/>
            <a:r>
              <a:rPr lang="lv-LV" sz="1400" dirty="0"/>
              <a:t>konservatīvie – plurālisms un diskusiju formāti (iemesls “lai dažādi cilvēki varētu teikt, ko domā”);</a:t>
            </a:r>
          </a:p>
          <a:p>
            <a:pPr lvl="1"/>
            <a:r>
              <a:rPr lang="lv-LV" sz="1400" dirty="0"/>
              <a:t>sociālisti – pilsoniskā iesaiste (iemesli “lai sabiedrība varētu ietekmēt valstī notiekošo”, “lai cilvēki vairāk iesaistītos sabiedriskajā dzīvē”);</a:t>
            </a:r>
          </a:p>
          <a:p>
            <a:pPr lvl="1"/>
            <a:r>
              <a:rPr lang="lv-LV" sz="1400" dirty="0"/>
              <a:t>zaļie – faktu skaidrojumi un izglītojošs saturs (iemesli “lai cilvēki vairāk zinātu un labāk saprastu”, “lai prastu atšķirt patiesu informāciju no maldiem”);</a:t>
            </a:r>
          </a:p>
          <a:p>
            <a:pPr lvl="1"/>
            <a:r>
              <a:rPr lang="lv-LV" sz="1400" dirty="0"/>
              <a:t>centristi – drošības un stabilitātes ziņas (iemesls “lai sabiedrība justos droši”), papildinot ar valodas/kultūras dimensiju (iemesls “lai sargātu latviešu valodu un kultūru”).</a:t>
            </a:r>
          </a:p>
          <a:p>
            <a:endParaRPr lang="lv-LV" sz="1800" dirty="0"/>
          </a:p>
          <a:p>
            <a:endParaRPr lang="en-US" sz="1800" dirty="0"/>
          </a:p>
        </p:txBody>
      </p:sp>
      <p:sp>
        <p:nvSpPr>
          <p:cNvPr id="3" name="Title 2">
            <a:extLst>
              <a:ext uri="{FF2B5EF4-FFF2-40B4-BE49-F238E27FC236}">
                <a16:creationId xmlns:a16="http://schemas.microsoft.com/office/drawing/2014/main" id="{22D9C6FF-B0ED-6928-2E38-76257C06CFAA}"/>
              </a:ext>
            </a:extLst>
          </p:cNvPr>
          <p:cNvSpPr>
            <a:spLocks noGrp="1"/>
          </p:cNvSpPr>
          <p:nvPr>
            <p:ph type="title"/>
          </p:nvPr>
        </p:nvSpPr>
        <p:spPr/>
        <p:txBody>
          <a:bodyPr/>
          <a:lstStyle/>
          <a:p>
            <a:r>
              <a:rPr lang="lv-LV" dirty="0"/>
              <a:t>Secinājumi par iemeslu saistību ar ideoloģiju</a:t>
            </a:r>
            <a:endParaRPr lang="en-US" dirty="0"/>
          </a:p>
        </p:txBody>
      </p:sp>
      <p:sp>
        <p:nvSpPr>
          <p:cNvPr id="4" name="Slide Number Placeholder 3">
            <a:extLst>
              <a:ext uri="{FF2B5EF4-FFF2-40B4-BE49-F238E27FC236}">
                <a16:creationId xmlns:a16="http://schemas.microsoft.com/office/drawing/2014/main" id="{9947494D-5742-8B3D-2A1C-58B52095DF0C}"/>
              </a:ext>
            </a:extLst>
          </p:cNvPr>
          <p:cNvSpPr>
            <a:spLocks noGrp="1"/>
          </p:cNvSpPr>
          <p:nvPr>
            <p:ph type="sldNum" sz="quarter" idx="4"/>
          </p:nvPr>
        </p:nvSpPr>
        <p:spPr/>
        <p:txBody>
          <a:bodyPr/>
          <a:lstStyle/>
          <a:p>
            <a:fld id="{B5156DEF-1DFE-4D55-BC15-2084274D68EC}" type="slidenum">
              <a:rPr lang="en-GB" smtClean="0"/>
              <a:pPr/>
              <a:t>60</a:t>
            </a:fld>
            <a:endParaRPr lang="en-GB"/>
          </a:p>
        </p:txBody>
      </p:sp>
    </p:spTree>
    <p:extLst>
      <p:ext uri="{BB962C8B-B14F-4D97-AF65-F5344CB8AC3E}">
        <p14:creationId xmlns:p14="http://schemas.microsoft.com/office/powerpoint/2010/main" val="2785083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AA8C93C-2CEB-EE1D-C5B3-FB5FC523850A}"/>
              </a:ext>
            </a:extLst>
          </p:cNvPr>
          <p:cNvSpPr>
            <a:spLocks noGrp="1"/>
          </p:cNvSpPr>
          <p:nvPr>
            <p:ph idx="1"/>
          </p:nvPr>
        </p:nvSpPr>
        <p:spPr>
          <a:xfrm>
            <a:off x="515938" y="1252700"/>
            <a:ext cx="11153096" cy="4992678"/>
          </a:xfrm>
        </p:spPr>
        <p:txBody>
          <a:bodyPr>
            <a:normAutofit lnSpcReduction="10000"/>
          </a:bodyPr>
          <a:lstStyle/>
          <a:p>
            <a:r>
              <a:rPr lang="lv-LV" sz="1800" dirty="0"/>
              <a:t>Uzticama un neatkarīga informācija ir svarīgākais iemesls sabiedriskā medija pastāvēšanai. Nākamais svarīgākais iemesls ir </a:t>
            </a:r>
            <a:r>
              <a:rPr lang="lv-LV" sz="1800" dirty="0" err="1"/>
              <a:t>medijpratības</a:t>
            </a:r>
            <a:r>
              <a:rPr lang="lv-LV" sz="1800" dirty="0"/>
              <a:t> izglītojošā funkcija – “lai cilvēki vairāk zinātu un labāk saprastu” un “lai prastu atšķirt patiesu informāciju no maldiem”. Identitātes, drošības un sociālās saliedētības aspekti ieņem otršķirīgu lomu, bet izklaide sabiedrībai šķiet gandrīz nebūtiska.</a:t>
            </a:r>
          </a:p>
          <a:p>
            <a:r>
              <a:rPr lang="lv-LV" sz="1800" dirty="0"/>
              <a:t>Augstais “nav izvēlēts” īpatsvars mazāk svarīgajiem iemesliem norāda uz skaidru prioritāšu hierarhiju: auditorija sagaida, ka sabiedriskais medijs vispirms nodrošinās neatkarīgu, kvalitatīvu informāciju un palīdzēs orientēties faktos un izvairīties no dezinformācijas, bet citas lomas tiek uztvertas kā </a:t>
            </a:r>
            <a:r>
              <a:rPr lang="lv-LV" sz="1800" dirty="0" err="1"/>
              <a:t>papildfunkcijas</a:t>
            </a:r>
            <a:r>
              <a:rPr lang="lv-LV" sz="1800" dirty="0"/>
              <a:t>.</a:t>
            </a:r>
          </a:p>
          <a:p>
            <a:r>
              <a:rPr lang="lv-LV" sz="1800" dirty="0"/>
              <a:t>Platformu atbilstības vērtējums pārsvarā ir pozitīvs: pozitīvo un negatīvo vērtējumu starpība Latvijas Radio un LSM.lv ir +13 </a:t>
            </a:r>
            <a:r>
              <a:rPr lang="lv-LV" sz="1800" dirty="0" err="1"/>
              <a:t>pp</a:t>
            </a:r>
            <a:r>
              <a:rPr lang="lv-LV" sz="1800" dirty="0"/>
              <a:t>, bet LTV – +6 </a:t>
            </a:r>
            <a:r>
              <a:rPr lang="lv-LV" sz="1800" dirty="0" err="1"/>
              <a:t>pp</a:t>
            </a:r>
            <a:r>
              <a:rPr lang="lv-LV" sz="1800" dirty="0"/>
              <a:t>; tomēr aptuveni trešdaļa auditorijas saglabā neitrālu attieksmi. Galējību salīdzinājums rāda, ka “atbilst” grupās svarīgāki ir kultūras/identitātes, </a:t>
            </a:r>
            <a:r>
              <a:rPr lang="lv-LV" sz="1800" dirty="0" err="1"/>
              <a:t>medijpratības</a:t>
            </a:r>
            <a:r>
              <a:rPr lang="lv-LV" sz="1800" dirty="0"/>
              <a:t> un drošības aspekti, kamēr “neatbilst” grupai svarīgāks ir iemesls “lai dažādi cilvēki varētu teikt, ko domā”.</a:t>
            </a:r>
          </a:p>
          <a:p>
            <a:r>
              <a:rPr lang="lv-LV" sz="1800" dirty="0"/>
              <a:t>Informācijas uzticamība ir nozīmīga visām politiski ideoloģiskajām grupām, taču katra pievieno savu akcentu. Pozitīvu attieksmi visbiežāk nosaka triāde kultūra + </a:t>
            </a:r>
            <a:r>
              <a:rPr lang="lv-LV" sz="1800" dirty="0" err="1"/>
              <a:t>medijpratība</a:t>
            </a:r>
            <a:r>
              <a:rPr lang="lv-LV" sz="1800" dirty="0"/>
              <a:t> + drošība. Kritiķi bieži jūtas nedzirdēti, tāpēc plurālisma un iesaistes formāti ir īsākais ceļš, lai mazinātu “neatbilst” vērtējumu.</a:t>
            </a:r>
          </a:p>
          <a:p>
            <a:r>
              <a:rPr lang="lv-LV" sz="1800" dirty="0"/>
              <a:t>Ieteikums stratēģijai – segmentēt vēstījumus pēc vērtību blokiem:</a:t>
            </a:r>
          </a:p>
          <a:p>
            <a:pPr lvl="1"/>
            <a:r>
              <a:rPr lang="lv-LV" sz="1200" dirty="0"/>
              <a:t>zaļajiem: faktu skaidrojumi un izglītojošs saturs (iemesli “lai cilvēki vairāk zinātu un labāk saprastu”, “lai prastu atšķirt patiesu informāciju no maldiem”);</a:t>
            </a:r>
          </a:p>
          <a:p>
            <a:pPr lvl="1"/>
            <a:r>
              <a:rPr lang="lv-LV" sz="1200" dirty="0"/>
              <a:t>sociālistiem: kolektīvās diskusijas un pilsoniskās iesaistes formāti (iemesli “lai sabiedrība varētu ietekmēt valstī notiekošo”, “lai cilvēki vairāk iesaistītos sabiedriskajā dzīvē”);</a:t>
            </a:r>
          </a:p>
          <a:p>
            <a:pPr lvl="1"/>
            <a:r>
              <a:rPr lang="lv-LV" sz="1200" dirty="0"/>
              <a:t>konservatīvajiem: brīvās runas un pārstāvniecības iespējas (iemesls “lai dažādi cilvēki varētu teikt, ko domā”).</a:t>
            </a:r>
          </a:p>
          <a:p>
            <a:pPr marL="457200" lvl="1" indent="0">
              <a:buNone/>
            </a:pPr>
            <a:r>
              <a:rPr lang="lv-LV" sz="1200" dirty="0"/>
              <a:t>Šāda pieeja visefektīvāk stiprinās sabiedriskā medija uztveri un sasaisti ar dažādām auditorijas grupām.</a:t>
            </a:r>
          </a:p>
          <a:p>
            <a:endParaRPr lang="lv-LV" sz="1800" dirty="0"/>
          </a:p>
        </p:txBody>
      </p:sp>
      <p:sp>
        <p:nvSpPr>
          <p:cNvPr id="2" name="Title 1">
            <a:extLst>
              <a:ext uri="{FF2B5EF4-FFF2-40B4-BE49-F238E27FC236}">
                <a16:creationId xmlns:a16="http://schemas.microsoft.com/office/drawing/2014/main" id="{0CBE969C-0E53-2152-ECC3-71F3D611F2F1}"/>
              </a:ext>
            </a:extLst>
          </p:cNvPr>
          <p:cNvSpPr>
            <a:spLocks noGrp="1"/>
          </p:cNvSpPr>
          <p:nvPr>
            <p:ph type="title"/>
          </p:nvPr>
        </p:nvSpPr>
        <p:spPr/>
        <p:txBody>
          <a:bodyPr/>
          <a:lstStyle/>
          <a:p>
            <a:r>
              <a:rPr lang="lv-LV" dirty="0"/>
              <a:t>Atziņas un kopsavilkums</a:t>
            </a:r>
            <a:endParaRPr lang="en-US" dirty="0"/>
          </a:p>
        </p:txBody>
      </p:sp>
      <p:sp>
        <p:nvSpPr>
          <p:cNvPr id="3" name="Slide Number Placeholder 2">
            <a:extLst>
              <a:ext uri="{FF2B5EF4-FFF2-40B4-BE49-F238E27FC236}">
                <a16:creationId xmlns:a16="http://schemas.microsoft.com/office/drawing/2014/main" id="{13FB74AF-B8EF-D7D7-C2AE-D3DC165283C9}"/>
              </a:ext>
            </a:extLst>
          </p:cNvPr>
          <p:cNvSpPr>
            <a:spLocks noGrp="1"/>
          </p:cNvSpPr>
          <p:nvPr>
            <p:ph type="sldNum" sz="quarter" idx="4"/>
          </p:nvPr>
        </p:nvSpPr>
        <p:spPr/>
        <p:txBody>
          <a:bodyPr/>
          <a:lstStyle/>
          <a:p>
            <a:fld id="{B5156DEF-1DFE-4D55-BC15-2084274D68EC}" type="slidenum">
              <a:rPr lang="en-GB" smtClean="0"/>
              <a:pPr/>
              <a:t>61</a:t>
            </a:fld>
            <a:endParaRPr lang="en-GB"/>
          </a:p>
        </p:txBody>
      </p:sp>
    </p:spTree>
    <p:extLst>
      <p:ext uri="{BB962C8B-B14F-4D97-AF65-F5344CB8AC3E}">
        <p14:creationId xmlns:p14="http://schemas.microsoft.com/office/powerpoint/2010/main" val="5963149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8BD0D13-638E-5B4F-85C4-AE8AA9D80F4F}"/>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9274" b="19274"/>
          <a:stretch/>
        </p:blipFill>
        <p:spPr>
          <a:solidFill>
            <a:srgbClr val="EC5504"/>
          </a:solidFill>
        </p:spPr>
      </p:pic>
      <p:sp>
        <p:nvSpPr>
          <p:cNvPr id="6" name="Title 5">
            <a:extLst>
              <a:ext uri="{FF2B5EF4-FFF2-40B4-BE49-F238E27FC236}">
                <a16:creationId xmlns:a16="http://schemas.microsoft.com/office/drawing/2014/main" id="{0BC61335-A301-6B90-1635-BDF78DCE071B}"/>
              </a:ext>
            </a:extLst>
          </p:cNvPr>
          <p:cNvSpPr>
            <a:spLocks noGrp="1"/>
          </p:cNvSpPr>
          <p:nvPr>
            <p:ph type="title"/>
          </p:nvPr>
        </p:nvSpPr>
        <p:spPr>
          <a:xfrm>
            <a:off x="7574279" y="370364"/>
            <a:ext cx="4101783" cy="3262522"/>
          </a:xfrm>
        </p:spPr>
        <p:txBody>
          <a:bodyPr anchor="t">
            <a:normAutofit/>
          </a:bodyPr>
          <a:lstStyle/>
          <a:p>
            <a:r>
              <a:rPr lang="en-LV" sz="4000" dirty="0"/>
              <a:t>Stereoptipu par sabiedrisko mediju izplatī</a:t>
            </a:r>
            <a:r>
              <a:rPr lang="lv-LV" sz="4000" dirty="0" err="1"/>
              <a:t>ba</a:t>
            </a:r>
            <a:endParaRPr lang="en-LV" sz="4000" dirty="0"/>
          </a:p>
        </p:txBody>
      </p:sp>
      <p:sp>
        <p:nvSpPr>
          <p:cNvPr id="3" name="Slide Number Placeholder 2">
            <a:extLst>
              <a:ext uri="{FF2B5EF4-FFF2-40B4-BE49-F238E27FC236}">
                <a16:creationId xmlns:a16="http://schemas.microsoft.com/office/drawing/2014/main" id="{9D0977CC-06ED-5B85-995E-89381F72E232}"/>
              </a:ext>
            </a:extLst>
          </p:cNvPr>
          <p:cNvSpPr txBox="1">
            <a:spLocks/>
          </p:cNvSpPr>
          <p:nvPr/>
        </p:nvSpPr>
        <p:spPr>
          <a:xfrm>
            <a:off x="11293374" y="6231931"/>
            <a:ext cx="382689" cy="373658"/>
          </a:xfrm>
          <a:custGeom>
            <a:avLst/>
            <a:gdLst>
              <a:gd name="connsiteX0" fmla="*/ 0 w 6053636"/>
              <a:gd name="connsiteY0" fmla="*/ 0 h 3912017"/>
              <a:gd name="connsiteX1" fmla="*/ 5457158 w 6053636"/>
              <a:gd name="connsiteY1" fmla="*/ 0 h 3912017"/>
              <a:gd name="connsiteX2" fmla="*/ 5457158 w 6053636"/>
              <a:gd name="connsiteY2" fmla="*/ 3912017 h 3912017"/>
              <a:gd name="connsiteX3" fmla="*/ 0 w 6053636"/>
              <a:gd name="connsiteY3" fmla="*/ 3912017 h 3912017"/>
            </a:gdLst>
            <a:ahLst/>
            <a:cxnLst>
              <a:cxn ang="0">
                <a:pos x="connsiteX0" y="connsiteY0"/>
              </a:cxn>
              <a:cxn ang="0">
                <a:pos x="connsiteX1" y="connsiteY1"/>
              </a:cxn>
              <a:cxn ang="0">
                <a:pos x="connsiteX2" y="connsiteY2"/>
              </a:cxn>
              <a:cxn ang="0">
                <a:pos x="connsiteX3" y="connsiteY3"/>
              </a:cxn>
            </a:cxnLst>
            <a:rect l="l" t="t" r="r" b="b"/>
            <a:pathLst>
              <a:path w="6053636" h="3912017">
                <a:moveTo>
                  <a:pt x="0" y="0"/>
                </a:moveTo>
                <a:cubicBezTo>
                  <a:pt x="0" y="0"/>
                  <a:pt x="4085676" y="0"/>
                  <a:pt x="5457158" y="0"/>
                </a:cubicBezTo>
                <a:cubicBezTo>
                  <a:pt x="7269817" y="1620693"/>
                  <a:pt x="4258310" y="2458982"/>
                  <a:pt x="5457158" y="3912017"/>
                </a:cubicBezTo>
                <a:cubicBezTo>
                  <a:pt x="4018540" y="3912017"/>
                  <a:pt x="0" y="3912017"/>
                  <a:pt x="0" y="3912017"/>
                </a:cubicBezTo>
                <a:close/>
              </a:path>
            </a:pathLst>
          </a:custGeom>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League Spartan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eague Spartan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ague Spartan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eague Spartan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eague Spartan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fld id="{B5156DEF-1DFE-4D55-BC15-2084274D68EC}" type="slidenum">
              <a:rPr lang="en-GB" sz="1200" smtClean="0">
                <a:solidFill>
                  <a:srgbClr val="EC5504"/>
                </a:solidFill>
                <a:latin typeface="Arial" panose="020B0604020202020204" pitchFamily="34" charset="0"/>
                <a:cs typeface="Arial" panose="020B0604020202020204" pitchFamily="34" charset="0"/>
              </a:rPr>
              <a:pPr marL="0" indent="0" algn="ctr">
                <a:buNone/>
              </a:pPr>
              <a:t>62</a:t>
            </a:fld>
            <a:endParaRPr lang="en-GB" sz="1200" dirty="0">
              <a:solidFill>
                <a:srgbClr val="EC550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6643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39641-B487-78DD-A857-290F16C7523A}"/>
              </a:ext>
            </a:extLst>
          </p:cNvPr>
          <p:cNvSpPr>
            <a:spLocks noGrp="1"/>
          </p:cNvSpPr>
          <p:nvPr>
            <p:ph type="title"/>
          </p:nvPr>
        </p:nvSpPr>
        <p:spPr/>
        <p:txBody>
          <a:bodyPr/>
          <a:lstStyle/>
          <a:p>
            <a:r>
              <a:rPr lang="lv-LV"/>
              <a:t>Priekšstati par sabiedrisko medju (1. daļa)</a:t>
            </a:r>
            <a:endParaRPr lang="en-US"/>
          </a:p>
        </p:txBody>
      </p:sp>
      <p:sp>
        <p:nvSpPr>
          <p:cNvPr id="3" name="Slide Number Placeholder 2">
            <a:extLst>
              <a:ext uri="{FF2B5EF4-FFF2-40B4-BE49-F238E27FC236}">
                <a16:creationId xmlns:a16="http://schemas.microsoft.com/office/drawing/2014/main" id="{97523B72-699C-098B-792E-712AC975A050}"/>
              </a:ext>
            </a:extLst>
          </p:cNvPr>
          <p:cNvSpPr>
            <a:spLocks noGrp="1"/>
          </p:cNvSpPr>
          <p:nvPr>
            <p:ph type="sldNum" sz="quarter" idx="10"/>
          </p:nvPr>
        </p:nvSpPr>
        <p:spPr/>
        <p:txBody>
          <a:bodyPr/>
          <a:lstStyle/>
          <a:p>
            <a:fld id="{B5156DEF-1DFE-4D55-BC15-2084274D68EC}" type="slidenum">
              <a:rPr lang="en-GB" smtClean="0"/>
              <a:pPr/>
              <a:t>63</a:t>
            </a:fld>
            <a:endParaRPr lang="en-GB" dirty="0"/>
          </a:p>
        </p:txBody>
      </p:sp>
      <p:graphicFrame>
        <p:nvGraphicFramePr>
          <p:cNvPr id="4" name="Chart 3">
            <a:extLst>
              <a:ext uri="{FF2B5EF4-FFF2-40B4-BE49-F238E27FC236}">
                <a16:creationId xmlns:a16="http://schemas.microsoft.com/office/drawing/2014/main" id="{B6D5ADC1-0B9A-0762-06BB-52E1E569B7F7}"/>
              </a:ext>
            </a:extLst>
          </p:cNvPr>
          <p:cNvGraphicFramePr/>
          <p:nvPr>
            <p:extLst>
              <p:ext uri="{D42A27DB-BD31-4B8C-83A1-F6EECF244321}">
                <p14:modId xmlns:p14="http://schemas.microsoft.com/office/powerpoint/2010/main" val="3246214509"/>
              </p:ext>
            </p:extLst>
          </p:nvPr>
        </p:nvGraphicFramePr>
        <p:xfrm>
          <a:off x="515938" y="1247645"/>
          <a:ext cx="10911116" cy="50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45714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EB15EB-2DC5-C9F4-94A5-0A86EFDA6B6E}"/>
              </a:ext>
            </a:extLst>
          </p:cNvPr>
          <p:cNvSpPr>
            <a:spLocks noGrp="1"/>
          </p:cNvSpPr>
          <p:nvPr>
            <p:ph idx="1"/>
          </p:nvPr>
        </p:nvSpPr>
        <p:spPr>
          <a:xfrm>
            <a:off x="515938" y="1301857"/>
            <a:ext cx="11153096" cy="4804475"/>
          </a:xfrm>
        </p:spPr>
        <p:txBody>
          <a:bodyPr>
            <a:normAutofit/>
          </a:bodyPr>
          <a:lstStyle/>
          <a:p>
            <a:r>
              <a:rPr lang="lv-LV" sz="1800" dirty="0"/>
              <a:t>Pamatā negatīvie uzskati</a:t>
            </a:r>
          </a:p>
          <a:p>
            <a:pPr lvl="1"/>
            <a:r>
              <a:rPr lang="lv-LV" sz="1100" dirty="0"/>
              <a:t>Iesaistes mehānismu uztvere: 44 % uzskata, ka auditorijai nav iespēju ietekmēt saturu, tikai 26 % redz plašas iespējas (–18 </a:t>
            </a:r>
            <a:r>
              <a:rPr lang="lv-LV" sz="1100" dirty="0" err="1"/>
              <a:t>pp</a:t>
            </a:r>
            <a:r>
              <a:rPr lang="lv-LV" sz="1100" dirty="0"/>
              <a:t> uzticības plaisa).</a:t>
            </a:r>
          </a:p>
          <a:p>
            <a:pPr lvl="1"/>
            <a:r>
              <a:rPr lang="lv-LV" sz="1100" dirty="0"/>
              <a:t>Valdības ietekme: 42 % saskata politisku </a:t>
            </a:r>
            <a:r>
              <a:rPr lang="lv-LV" sz="1100" dirty="0" err="1"/>
              <a:t>angažētību</a:t>
            </a:r>
            <a:r>
              <a:rPr lang="lv-LV" sz="1100" dirty="0"/>
              <a:t>, kamēr 25 % redz neatkarīgu “ceturtās varas” lomu (–17 </a:t>
            </a:r>
            <a:r>
              <a:rPr lang="lv-LV" sz="1100" dirty="0" err="1"/>
              <a:t>pp</a:t>
            </a:r>
            <a:r>
              <a:rPr lang="lv-LV" sz="1100" dirty="0"/>
              <a:t> uzticības plaisa).</a:t>
            </a:r>
          </a:p>
          <a:p>
            <a:pPr lvl="1"/>
            <a:r>
              <a:rPr lang="lv-LV" sz="1100" dirty="0"/>
              <a:t>Viedokļu daudzveidība: 39 % piekrīt “savējo čaulai”, 28 % – plurālismam (vismaz –11 </a:t>
            </a:r>
            <a:r>
              <a:rPr lang="lv-LV" sz="1100" dirty="0" err="1"/>
              <a:t>pp</a:t>
            </a:r>
            <a:r>
              <a:rPr lang="lv-LV" sz="1100" dirty="0"/>
              <a:t> vairāk ir to, kas jūtas nedzirdēti).</a:t>
            </a:r>
          </a:p>
          <a:p>
            <a:pPr lvl="1"/>
            <a:r>
              <a:rPr lang="lv-LV" sz="1100" dirty="0"/>
              <a:t>Satura noteicošais faktors: 37 % domā, ka saturu diktē paši žurnālisti, tikai 28 % – ka sabiedrības intereses (–9 </a:t>
            </a:r>
            <a:r>
              <a:rPr lang="lv-LV" sz="1100" dirty="0" err="1"/>
              <a:t>pp</a:t>
            </a:r>
            <a:r>
              <a:rPr lang="lv-LV" sz="1100" dirty="0"/>
              <a:t> deficīts).</a:t>
            </a:r>
          </a:p>
          <a:p>
            <a:pPr lvl="1"/>
            <a:r>
              <a:rPr lang="lv-LV" sz="1100" dirty="0"/>
              <a:t>Korumpētība: 38 % sliecas domāt, ka žurnālisti ir ietekmējami, 30 % – ka neatkarīgi (+8 </a:t>
            </a:r>
            <a:r>
              <a:rPr lang="lv-LV" sz="1100" dirty="0" err="1"/>
              <a:t>pp</a:t>
            </a:r>
            <a:r>
              <a:rPr lang="lv-LV" sz="1100" dirty="0"/>
              <a:t> aizdomu pārsvars).</a:t>
            </a:r>
          </a:p>
          <a:p>
            <a:pPr lvl="1"/>
            <a:r>
              <a:rPr lang="lv-LV" sz="1100" dirty="0"/>
              <a:t>Autoritārais skatījums: 40 % piekrīt, ka sabiedriskais medijs diktē autoritāram skatījumam, 33 % – ka runā par būtisko (–7 </a:t>
            </a:r>
            <a:r>
              <a:rPr lang="lv-LV" sz="1100" dirty="0" err="1"/>
              <a:t>pp</a:t>
            </a:r>
            <a:r>
              <a:rPr lang="lv-LV" sz="1100" dirty="0"/>
              <a:t> pret pozitīvo skatījumu).</a:t>
            </a:r>
          </a:p>
          <a:p>
            <a:r>
              <a:rPr lang="lv-LV" sz="1800" dirty="0"/>
              <a:t>Pozitīvo uzskatu pārsvars</a:t>
            </a:r>
          </a:p>
          <a:p>
            <a:pPr lvl="1"/>
            <a:r>
              <a:rPr lang="lv-LV" sz="1100" dirty="0"/>
              <a:t>Kompetence: 39 % saredz kompetentus žurnālistus, 28 % – nekompetentus (+11 </a:t>
            </a:r>
            <a:r>
              <a:rPr lang="lv-LV" sz="1100" dirty="0" err="1"/>
              <a:t>pp</a:t>
            </a:r>
            <a:r>
              <a:rPr lang="lv-LV" sz="1100" dirty="0"/>
              <a:t> pozitīvāks vērtējums).</a:t>
            </a:r>
          </a:p>
          <a:p>
            <a:pPr lvl="1"/>
            <a:r>
              <a:rPr lang="lv-LV" sz="1100" dirty="0"/>
              <a:t>Attieksme pret auditoriju: 38 % izjūt līdzvērtīgu attieksmi, 27 % – augstprātību (+11 </a:t>
            </a:r>
            <a:r>
              <a:rPr lang="lv-LV" sz="1100" dirty="0" err="1"/>
              <a:t>pp</a:t>
            </a:r>
            <a:r>
              <a:rPr lang="lv-LV" sz="1100" dirty="0"/>
              <a:t> pozitīvais pārsvars).</a:t>
            </a:r>
          </a:p>
          <a:p>
            <a:r>
              <a:rPr lang="lv-LV" sz="1800" dirty="0"/>
              <a:t>Neitrālie vai dalītie skatījumi</a:t>
            </a:r>
          </a:p>
          <a:p>
            <a:pPr lvl="1"/>
            <a:r>
              <a:rPr lang="lv-LV" sz="1100" dirty="0"/>
              <a:t>Propagandas uztvere: 34 % redz manipulāciju, 35 % – objektivitāti (auditorija polarizēta).</a:t>
            </a:r>
          </a:p>
          <a:p>
            <a:pPr lvl="1"/>
            <a:r>
              <a:rPr lang="lv-LV" sz="1100" dirty="0"/>
              <a:t>Pārstāvniecība: 34 % uzskata, ka sabiedriskais medijs pārstāv vairākumu, 32 % – ka nē, trešdaļa neitrāla (vērtējumi līdzsvaroti).</a:t>
            </a:r>
          </a:p>
          <a:p>
            <a:pPr lvl="1"/>
            <a:r>
              <a:rPr lang="lv-LV" sz="1100" dirty="0"/>
              <a:t>Objektivitāte: 35 % redz subjektivitāti, 31 % – objektivitāti (–4 </a:t>
            </a:r>
            <a:r>
              <a:rPr lang="lv-LV" sz="1100" dirty="0" err="1"/>
              <a:t>pp</a:t>
            </a:r>
            <a:r>
              <a:rPr lang="lv-LV" sz="1100" dirty="0"/>
              <a:t>, neliels mīnuss objektivitātei).</a:t>
            </a:r>
          </a:p>
          <a:p>
            <a:pPr lvl="1"/>
            <a:r>
              <a:rPr lang="lv-LV" sz="1100" dirty="0"/>
              <a:t>Mūsdienīgums: 32 % uzskata par modernu, 27 % – par vecmodīgu (+5 </a:t>
            </a:r>
            <a:r>
              <a:rPr lang="lv-LV" sz="1100" dirty="0" err="1"/>
              <a:t>pp</a:t>
            </a:r>
            <a:r>
              <a:rPr lang="lv-LV" sz="1100" dirty="0"/>
              <a:t> pozitīvs signāls, īpaši jauniešu piesaistei).</a:t>
            </a:r>
          </a:p>
          <a:p>
            <a:r>
              <a:rPr lang="lv-LV" sz="1800" dirty="0"/>
              <a:t>Negatīvās uztveres kodolu veido iesaistes un pārstāvniecības trūkuma sajūta, politiskās ietekmes aizdomas un nepietiekams plurālisms. Pozitīvo vērtējumu veido uztvere par žurnālistu kompetenci un </a:t>
            </a:r>
            <a:r>
              <a:rPr lang="lv-LV" sz="1800" dirty="0" err="1"/>
              <a:t>cieņpilnu</a:t>
            </a:r>
            <a:r>
              <a:rPr lang="lv-LV" sz="1800" dirty="0"/>
              <a:t> attieksmi pret auditoriju.</a:t>
            </a:r>
          </a:p>
        </p:txBody>
      </p:sp>
      <p:sp>
        <p:nvSpPr>
          <p:cNvPr id="3" name="Title 2">
            <a:extLst>
              <a:ext uri="{FF2B5EF4-FFF2-40B4-BE49-F238E27FC236}">
                <a16:creationId xmlns:a16="http://schemas.microsoft.com/office/drawing/2014/main" id="{3333490B-7145-F940-AADF-AC588A494046}"/>
              </a:ext>
            </a:extLst>
          </p:cNvPr>
          <p:cNvSpPr>
            <a:spLocks noGrp="1"/>
          </p:cNvSpPr>
          <p:nvPr>
            <p:ph type="title"/>
          </p:nvPr>
        </p:nvSpPr>
        <p:spPr/>
        <p:txBody>
          <a:bodyPr/>
          <a:lstStyle/>
          <a:p>
            <a:r>
              <a:rPr lang="lv-LV" dirty="0"/>
              <a:t>Priekšstatu analīze (1. daļa) </a:t>
            </a:r>
            <a:endParaRPr lang="en-US" dirty="0"/>
          </a:p>
        </p:txBody>
      </p:sp>
      <p:sp>
        <p:nvSpPr>
          <p:cNvPr id="4" name="Slide Number Placeholder 3">
            <a:extLst>
              <a:ext uri="{FF2B5EF4-FFF2-40B4-BE49-F238E27FC236}">
                <a16:creationId xmlns:a16="http://schemas.microsoft.com/office/drawing/2014/main" id="{2FC3AE2C-267B-B118-1C7C-C197E1D6ED52}"/>
              </a:ext>
            </a:extLst>
          </p:cNvPr>
          <p:cNvSpPr>
            <a:spLocks noGrp="1"/>
          </p:cNvSpPr>
          <p:nvPr>
            <p:ph type="sldNum" sz="quarter" idx="4"/>
          </p:nvPr>
        </p:nvSpPr>
        <p:spPr/>
        <p:txBody>
          <a:bodyPr/>
          <a:lstStyle/>
          <a:p>
            <a:fld id="{B5156DEF-1DFE-4D55-BC15-2084274D68EC}" type="slidenum">
              <a:rPr lang="en-GB" smtClean="0"/>
              <a:pPr/>
              <a:t>64</a:t>
            </a:fld>
            <a:endParaRPr lang="en-GB"/>
          </a:p>
        </p:txBody>
      </p:sp>
    </p:spTree>
    <p:extLst>
      <p:ext uri="{BB962C8B-B14F-4D97-AF65-F5344CB8AC3E}">
        <p14:creationId xmlns:p14="http://schemas.microsoft.com/office/powerpoint/2010/main" val="34430969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EC250-A8EA-D3CC-E08F-81E1E5709C80}"/>
              </a:ext>
            </a:extLst>
          </p:cNvPr>
          <p:cNvSpPr>
            <a:spLocks noGrp="1"/>
          </p:cNvSpPr>
          <p:nvPr>
            <p:ph type="title"/>
          </p:nvPr>
        </p:nvSpPr>
        <p:spPr/>
        <p:txBody>
          <a:bodyPr/>
          <a:lstStyle/>
          <a:p>
            <a:r>
              <a:rPr lang="nb-NO"/>
              <a:t>Priekšstati par sabiedrisko mediju (2. daļa)</a:t>
            </a:r>
            <a:endParaRPr lang="en-US"/>
          </a:p>
        </p:txBody>
      </p:sp>
      <p:sp>
        <p:nvSpPr>
          <p:cNvPr id="3" name="Slide Number Placeholder 2">
            <a:extLst>
              <a:ext uri="{FF2B5EF4-FFF2-40B4-BE49-F238E27FC236}">
                <a16:creationId xmlns:a16="http://schemas.microsoft.com/office/drawing/2014/main" id="{C2D3B1FE-986F-B126-BCD0-7180FAA058C1}"/>
              </a:ext>
            </a:extLst>
          </p:cNvPr>
          <p:cNvSpPr>
            <a:spLocks noGrp="1"/>
          </p:cNvSpPr>
          <p:nvPr>
            <p:ph type="sldNum" sz="quarter" idx="10"/>
          </p:nvPr>
        </p:nvSpPr>
        <p:spPr/>
        <p:txBody>
          <a:bodyPr/>
          <a:lstStyle/>
          <a:p>
            <a:fld id="{B5156DEF-1DFE-4D55-BC15-2084274D68EC}" type="slidenum">
              <a:rPr lang="en-GB" smtClean="0"/>
              <a:pPr/>
              <a:t>65</a:t>
            </a:fld>
            <a:endParaRPr lang="en-GB"/>
          </a:p>
        </p:txBody>
      </p:sp>
      <p:sp>
        <p:nvSpPr>
          <p:cNvPr id="4" name="TextBox 3">
            <a:extLst>
              <a:ext uri="{FF2B5EF4-FFF2-40B4-BE49-F238E27FC236}">
                <a16:creationId xmlns:a16="http://schemas.microsoft.com/office/drawing/2014/main" id="{0CB4D5A8-33BA-E2EE-2541-0339D3ADA373}"/>
              </a:ext>
            </a:extLst>
          </p:cNvPr>
          <p:cNvSpPr txBox="1"/>
          <p:nvPr/>
        </p:nvSpPr>
        <p:spPr>
          <a:xfrm>
            <a:off x="666001" y="1026002"/>
            <a:ext cx="7620000" cy="461665"/>
          </a:xfrm>
          <a:prstGeom prst="rect">
            <a:avLst/>
          </a:prstGeom>
          <a:noFill/>
        </p:spPr>
        <p:txBody>
          <a:bodyPr vert="horz" rtlCol="0" anchor="t">
            <a:spAutoFit/>
          </a:bodyPr>
          <a:lstStyle/>
          <a:p>
            <a:r>
              <a:rPr lang="en-US" sz="1200">
                <a:solidFill>
                  <a:srgbClr val="808080"/>
                </a:solidFill>
              </a:rPr>
              <a:t>Norādiet attieksmi pret katru no šiem apgalvojumiem – vai jūs tam pilnībā piekrītat, drīzāk piekrītat, drīzāk nepiekrītat, pilnībā nepiekrītat. </a:t>
            </a:r>
          </a:p>
        </p:txBody>
      </p:sp>
      <p:graphicFrame>
        <p:nvGraphicFramePr>
          <p:cNvPr id="5" name="Chart 4">
            <a:extLst>
              <a:ext uri="{FF2B5EF4-FFF2-40B4-BE49-F238E27FC236}">
                <a16:creationId xmlns:a16="http://schemas.microsoft.com/office/drawing/2014/main" id="{F40B0883-DFB4-33C7-288C-02209D09A7D6}"/>
              </a:ext>
            </a:extLst>
          </p:cNvPr>
          <p:cNvGraphicFramePr/>
          <p:nvPr>
            <p:extLst>
              <p:ext uri="{D42A27DB-BD31-4B8C-83A1-F6EECF244321}">
                <p14:modId xmlns:p14="http://schemas.microsoft.com/office/powerpoint/2010/main" val="2170046469"/>
              </p:ext>
            </p:extLst>
          </p:nvPr>
        </p:nvGraphicFramePr>
        <p:xfrm>
          <a:off x="666001" y="1260002"/>
          <a:ext cx="7620000" cy="50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72554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C91AF-514F-E5AF-C001-46478ADD959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AC825E-7617-6F81-671E-850D39E37D74}"/>
              </a:ext>
            </a:extLst>
          </p:cNvPr>
          <p:cNvSpPr>
            <a:spLocks noGrp="1"/>
          </p:cNvSpPr>
          <p:nvPr>
            <p:ph idx="1"/>
          </p:nvPr>
        </p:nvSpPr>
        <p:spPr>
          <a:xfrm>
            <a:off x="515938" y="1289154"/>
            <a:ext cx="11153096" cy="4942777"/>
          </a:xfrm>
        </p:spPr>
        <p:txBody>
          <a:bodyPr>
            <a:normAutofit/>
          </a:bodyPr>
          <a:lstStyle/>
          <a:p>
            <a:r>
              <a:rPr lang="lv-LV" sz="1800" dirty="0"/>
              <a:t>Apgalvojumam “sabiedriskam medijam nav vērts sniegt ieteikumus vai sūdzības, jo tāpat nekas nemainīsies” </a:t>
            </a:r>
            <a:r>
              <a:rPr lang="lv-LV" sz="1800"/>
              <a:t>piekrīt </a:t>
            </a:r>
            <a:br>
              <a:rPr lang="lv-LV" sz="1800"/>
            </a:br>
            <a:r>
              <a:rPr lang="lv-LV" sz="1800"/>
              <a:t>40 </a:t>
            </a:r>
            <a:r>
              <a:rPr lang="lv-LV" sz="1800" dirty="0"/>
              <a:t>%, nepiekrīt 28 % (+12 </a:t>
            </a:r>
            <a:r>
              <a:rPr lang="lv-LV" sz="1800" dirty="0" err="1"/>
              <a:t>pp</a:t>
            </a:r>
            <a:r>
              <a:rPr lang="lv-LV" sz="1800" dirty="0"/>
              <a:t> negatīvais pārsvars). Tas liecina par jūtamu uzticības trūkumu sūdzību mehānismu efektivitātei.</a:t>
            </a:r>
          </a:p>
          <a:p>
            <a:r>
              <a:rPr lang="lv-LV" sz="1800" dirty="0"/>
              <a:t>36 % piekrīt, ka “sabiedriskais medijs uzvedas kā politiskā partija”, 30 % nepiekrīt. Lai gan negatīvo uzskatu pārsvars ir neliels, tas norāda uz politiskās neitralitātes uztveres problēmu.</a:t>
            </a:r>
          </a:p>
          <a:p>
            <a:r>
              <a:rPr lang="lv-LV" sz="1800" dirty="0"/>
              <a:t>Apgalvojumam “Latvijā ir nepieciešams valsts medijs nevis sabiedriskais medijs” piekrīt 22 %, nepiekrīt 35 % (–13 </a:t>
            </a:r>
            <a:r>
              <a:rPr lang="lv-LV" sz="1800" dirty="0" err="1"/>
              <a:t>pp</a:t>
            </a:r>
            <a:r>
              <a:rPr lang="lv-LV" sz="1800" dirty="0"/>
              <a:t>). Lielāka daļa sabiedrības noraida ideju aizstāt sabiedrisko mediju ar valsts pārvaldītu mediju.</a:t>
            </a:r>
          </a:p>
          <a:p>
            <a:r>
              <a:rPr lang="lv-LV" sz="1800" dirty="0"/>
              <a:t>Apgalvojumu “Latvijā nav nepieciešams sabiedriskais medijs, visu informāciju var iegūt no </a:t>
            </a:r>
            <a:r>
              <a:rPr lang="lv-LV" sz="1800" dirty="0" err="1"/>
              <a:t>komercmedijiem</a:t>
            </a:r>
            <a:r>
              <a:rPr lang="lv-LV" sz="1800" dirty="0"/>
              <a:t> un sociālajiem tīkliem” noraida 44 %, piekrīt 25 % (–19 </a:t>
            </a:r>
            <a:r>
              <a:rPr lang="lv-LV" sz="1800" dirty="0" err="1"/>
              <a:t>pp</a:t>
            </a:r>
            <a:r>
              <a:rPr lang="lv-LV" sz="1800" dirty="0"/>
              <a:t>). Lielākā sabiedrības daļa uzskata, ka sabiedriskais medijs ir vajadzīgs.</a:t>
            </a:r>
          </a:p>
          <a:p>
            <a:r>
              <a:rPr lang="lv-LV" sz="1800" dirty="0"/>
              <a:t>Apgalvojumam “sabiedriskais medijs nepārstāv Latvijas valsts pozīciju, pauž pretvalstiskas idejas” piekrīt 16 %, nepiekrīt 48 % (–32 </a:t>
            </a:r>
            <a:r>
              <a:rPr lang="lv-LV" sz="1800" dirty="0" err="1"/>
              <a:t>pp</a:t>
            </a:r>
            <a:r>
              <a:rPr lang="lv-LV" sz="1800" dirty="0"/>
              <a:t>). Uzskats par sabiedriskā medija pretvalstiskuma pozīciju ir izteikti mazākumā.</a:t>
            </a:r>
          </a:p>
          <a:p>
            <a:r>
              <a:rPr lang="lv-LV" sz="1800" dirty="0"/>
              <a:t>Sabiedrībā dominē pārliecība, ka sabiedriskais medijs ir nepieciešams un nepauž pretvalstiskas idejas (abos gadījumos negatīvās atbildes pārsvars pārsniedz pretējās par 19 </a:t>
            </a:r>
            <a:r>
              <a:rPr lang="lv-LV" sz="1800" dirty="0" err="1"/>
              <a:t>pp</a:t>
            </a:r>
            <a:r>
              <a:rPr lang="lv-LV" sz="1800" dirty="0"/>
              <a:t>). Tomēr ievērojama daļa auditorijas uzskata, ka sūdzību un ieteikumu sniegšana ir veltīga, kā arī redz politiskas partijas pazīmes sabiedriskā medija darbībā. Tas signalizē par uztveres problēmām saistībā ar pastāvošo sabiedriskā medija atbildības mehānismu uzticamību un politisko neitralitāti.</a:t>
            </a:r>
          </a:p>
        </p:txBody>
      </p:sp>
      <p:sp>
        <p:nvSpPr>
          <p:cNvPr id="3" name="Title 2">
            <a:extLst>
              <a:ext uri="{FF2B5EF4-FFF2-40B4-BE49-F238E27FC236}">
                <a16:creationId xmlns:a16="http://schemas.microsoft.com/office/drawing/2014/main" id="{734F3007-0969-C047-4E87-105B27B39CA3}"/>
              </a:ext>
            </a:extLst>
          </p:cNvPr>
          <p:cNvSpPr>
            <a:spLocks noGrp="1"/>
          </p:cNvSpPr>
          <p:nvPr>
            <p:ph type="title"/>
          </p:nvPr>
        </p:nvSpPr>
        <p:spPr/>
        <p:txBody>
          <a:bodyPr/>
          <a:lstStyle/>
          <a:p>
            <a:r>
              <a:rPr lang="lv-LV" dirty="0"/>
              <a:t>Priekšstatu analīze (2. daļa) </a:t>
            </a:r>
            <a:endParaRPr lang="en-US" dirty="0"/>
          </a:p>
        </p:txBody>
      </p:sp>
      <p:sp>
        <p:nvSpPr>
          <p:cNvPr id="4" name="Slide Number Placeholder 3">
            <a:extLst>
              <a:ext uri="{FF2B5EF4-FFF2-40B4-BE49-F238E27FC236}">
                <a16:creationId xmlns:a16="http://schemas.microsoft.com/office/drawing/2014/main" id="{E7430DDB-A1A7-9662-0A29-6564CCC59E71}"/>
              </a:ext>
            </a:extLst>
          </p:cNvPr>
          <p:cNvSpPr>
            <a:spLocks noGrp="1"/>
          </p:cNvSpPr>
          <p:nvPr>
            <p:ph type="sldNum" sz="quarter" idx="4"/>
          </p:nvPr>
        </p:nvSpPr>
        <p:spPr/>
        <p:txBody>
          <a:bodyPr/>
          <a:lstStyle/>
          <a:p>
            <a:fld id="{B5156DEF-1DFE-4D55-BC15-2084274D68EC}" type="slidenum">
              <a:rPr lang="en-GB" smtClean="0"/>
              <a:pPr/>
              <a:t>66</a:t>
            </a:fld>
            <a:endParaRPr lang="en-GB"/>
          </a:p>
        </p:txBody>
      </p:sp>
    </p:spTree>
    <p:extLst>
      <p:ext uri="{BB962C8B-B14F-4D97-AF65-F5344CB8AC3E}">
        <p14:creationId xmlns:p14="http://schemas.microsoft.com/office/powerpoint/2010/main" val="24065915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F24734-FB9C-D2DA-FD42-A5DB230D2A0E}"/>
              </a:ext>
            </a:extLst>
          </p:cNvPr>
          <p:cNvSpPr>
            <a:spLocks noGrp="1"/>
          </p:cNvSpPr>
          <p:nvPr>
            <p:ph idx="1"/>
          </p:nvPr>
        </p:nvSpPr>
        <p:spPr>
          <a:xfrm>
            <a:off x="515938" y="1301858"/>
            <a:ext cx="11153096" cy="5173015"/>
          </a:xfrm>
        </p:spPr>
        <p:txBody>
          <a:bodyPr>
            <a:normAutofit lnSpcReduction="10000"/>
          </a:bodyPr>
          <a:lstStyle/>
          <a:p>
            <a:r>
              <a:rPr lang="lv-LV" sz="1800" dirty="0"/>
              <a:t>Analīze atklāj vienotu uztveres bloku – “neobjektivitātes–manipulācijas” grupu. To veido trīs cieši saistīti apgalvojumi:</a:t>
            </a:r>
          </a:p>
          <a:p>
            <a:pPr lvl="1"/>
            <a:r>
              <a:rPr lang="lv-LV" sz="1400" dirty="0"/>
              <a:t>“Sabiedriskais medijs ir propagandas medijs, melo…”,</a:t>
            </a:r>
          </a:p>
          <a:p>
            <a:pPr lvl="1"/>
            <a:r>
              <a:rPr lang="lv-LV" sz="1400" dirty="0"/>
              <a:t>“Saturs ir subjektīvs, tendenciozs un maldinošs”,</a:t>
            </a:r>
          </a:p>
          <a:p>
            <a:pPr lvl="1"/>
            <a:r>
              <a:rPr lang="lv-LV" sz="1400" dirty="0"/>
              <a:t>“Sabiedriskais medijs grib diktēt, par ko un kā sabiedrībai domāt”.</a:t>
            </a:r>
          </a:p>
          <a:p>
            <a:pPr marL="457200" lvl="1" indent="0">
              <a:buNone/>
            </a:pPr>
            <a:r>
              <a:rPr lang="lv-LV" sz="1400" dirty="0"/>
              <a:t>Starp šiem apgalvojumiem korelācija ir ļoti augsta (r ≈ 0,66–0,68), kas nozīmē: ja respondents piekrīt vienam, viņš gandrīz noteikti piekrīt arī pārējiem.</a:t>
            </a:r>
          </a:p>
          <a:p>
            <a:r>
              <a:rPr lang="lv-LV" sz="1800" dirty="0"/>
              <a:t>Politiskās ietekmes dimensija veido nākamo bloku. </a:t>
            </a:r>
          </a:p>
          <a:p>
            <a:pPr lvl="1"/>
            <a:r>
              <a:rPr lang="lv-LV" sz="1400" dirty="0"/>
              <a:t>Cieša korelācija (r ≈ 0,62–0,65) ir starp apgalvojumiem “sabiedriskais medijs pārstāv valdošo partiju intereses, ir politiski angažēts…” , “sabiedriskais medijs ir propagandas medijs, melo, apzināti manipulē ar sabiedrību” un “aicina izteikties tikai tos, kuri pūš sabiedriskā medija stabulē…”. Tas norāda, ka aizdomas par valdošo partiju ietekmi pastiprina priekšstatus par propagandu un viedokļu atsijāšanu.</a:t>
            </a:r>
          </a:p>
          <a:p>
            <a:r>
              <a:rPr lang="lv-LV" sz="1800" dirty="0"/>
              <a:t>Korelācija 0,645 starp apgalvojumiem “aicina izteikties tikai tos, kuri pūš sabiedriskā medija stabulē” un “grib diktēt, par ko un kā sabiedrībai domāt” rāda, ka auditorija, kura nejūtas pārstāvēta, paralēli uztver mediju kā autoritāru un pamācošu.</a:t>
            </a:r>
          </a:p>
          <a:p>
            <a:r>
              <a:rPr lang="lv-LV" sz="1800" dirty="0"/>
              <a:t>Negatīvie stereotipi ir tik cieši savstarpēji saistīti, ka viens “uztveres defekts” (piemēram, neskaidri izvēlēti viedokļu pārstāvji) rada citus – politiskās </a:t>
            </a:r>
            <a:r>
              <a:rPr lang="lv-LV" sz="1800" dirty="0" err="1"/>
              <a:t>angažētības</a:t>
            </a:r>
            <a:r>
              <a:rPr lang="lv-LV" sz="1800" dirty="0"/>
              <a:t>, propagandas un manipulācijas aizdomas.</a:t>
            </a:r>
          </a:p>
          <a:p>
            <a:r>
              <a:rPr lang="lv-LV" sz="1800" dirty="0"/>
              <a:t>Lai mazinātu ticību apgalvojumam “Sabiedriskais medijs ir propagandas medijs, melo…”, nepieciešams vienlaikus stiprināt divas uztveres dimensijas:</a:t>
            </a:r>
          </a:p>
          <a:p>
            <a:pPr lvl="1"/>
            <a:r>
              <a:rPr lang="lv-LV" sz="1400" dirty="0"/>
              <a:t>Plurālismu – parādot, ka viedokļu izvēle ir daudzveidīga, ne tikai starp savējiem.</a:t>
            </a:r>
          </a:p>
          <a:p>
            <a:pPr lvl="1"/>
            <a:r>
              <a:rPr lang="lv-LV" sz="1400" dirty="0"/>
              <a:t>Politisko neatkarību – skaidri demonstrējot, ka sabiedriskais medijs nepārstāv valdošo partiju intereses.</a:t>
            </a:r>
          </a:p>
          <a:p>
            <a:pPr marL="457200" lvl="1" indent="0">
              <a:buNone/>
            </a:pPr>
            <a:r>
              <a:rPr lang="lv-LV" sz="1400" dirty="0"/>
              <a:t>Tas samazinātu stereotipu ķēdes reakciju, kur viens negatīvs priekšstats pastiprina vairākus citus.</a:t>
            </a:r>
          </a:p>
          <a:p>
            <a:endParaRPr lang="lv-LV" sz="1800" dirty="0"/>
          </a:p>
        </p:txBody>
      </p:sp>
      <p:sp>
        <p:nvSpPr>
          <p:cNvPr id="3" name="Title 2">
            <a:extLst>
              <a:ext uri="{FF2B5EF4-FFF2-40B4-BE49-F238E27FC236}">
                <a16:creationId xmlns:a16="http://schemas.microsoft.com/office/drawing/2014/main" id="{A9AFB58E-BD26-6ED8-E0A4-7B70DB97AD9B}"/>
              </a:ext>
            </a:extLst>
          </p:cNvPr>
          <p:cNvSpPr>
            <a:spLocks noGrp="1"/>
          </p:cNvSpPr>
          <p:nvPr>
            <p:ph type="title"/>
          </p:nvPr>
        </p:nvSpPr>
        <p:spPr/>
        <p:txBody>
          <a:bodyPr/>
          <a:lstStyle/>
          <a:p>
            <a:r>
              <a:rPr lang="lv-LV" dirty="0"/>
              <a:t>Korelāciju analīze</a:t>
            </a:r>
            <a:endParaRPr lang="en-US" dirty="0"/>
          </a:p>
        </p:txBody>
      </p:sp>
      <p:sp>
        <p:nvSpPr>
          <p:cNvPr id="4" name="Slide Number Placeholder 3">
            <a:extLst>
              <a:ext uri="{FF2B5EF4-FFF2-40B4-BE49-F238E27FC236}">
                <a16:creationId xmlns:a16="http://schemas.microsoft.com/office/drawing/2014/main" id="{45BD244A-32AF-D328-AF1D-86807C50D001}"/>
              </a:ext>
            </a:extLst>
          </p:cNvPr>
          <p:cNvSpPr>
            <a:spLocks noGrp="1"/>
          </p:cNvSpPr>
          <p:nvPr>
            <p:ph type="sldNum" sz="quarter" idx="4"/>
          </p:nvPr>
        </p:nvSpPr>
        <p:spPr/>
        <p:txBody>
          <a:bodyPr/>
          <a:lstStyle/>
          <a:p>
            <a:fld id="{B5156DEF-1DFE-4D55-BC15-2084274D68EC}" type="slidenum">
              <a:rPr lang="en-GB" smtClean="0"/>
              <a:pPr/>
              <a:t>67</a:t>
            </a:fld>
            <a:endParaRPr lang="en-GB"/>
          </a:p>
        </p:txBody>
      </p:sp>
    </p:spTree>
    <p:extLst>
      <p:ext uri="{BB962C8B-B14F-4D97-AF65-F5344CB8AC3E}">
        <p14:creationId xmlns:p14="http://schemas.microsoft.com/office/powerpoint/2010/main" val="20667395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7070A-497B-4B30-C650-A2ECB8B3C7B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BEC9FBB-A2DE-2808-4058-9C1692E2C42D}"/>
              </a:ext>
            </a:extLst>
          </p:cNvPr>
          <p:cNvSpPr>
            <a:spLocks noGrp="1"/>
          </p:cNvSpPr>
          <p:nvPr>
            <p:ph idx="1"/>
          </p:nvPr>
        </p:nvSpPr>
        <p:spPr>
          <a:xfrm>
            <a:off x="515938" y="1224366"/>
            <a:ext cx="11153096" cy="4819973"/>
          </a:xfrm>
        </p:spPr>
        <p:txBody>
          <a:bodyPr>
            <a:normAutofit lnSpcReduction="10000"/>
          </a:bodyPr>
          <a:lstStyle/>
          <a:p>
            <a:r>
              <a:rPr lang="lv-LV" sz="1800" dirty="0"/>
              <a:t>Aplūkojot 17 stereotipus raksturojošos indikatorus, veidojas divas pretējas kopas.</a:t>
            </a:r>
          </a:p>
          <a:p>
            <a:r>
              <a:rPr lang="lv-LV" sz="1800" dirty="0"/>
              <a:t>Pirmā – skeptisko apgalvojumu kopa uzsver zemu auditorijas iesaisti un nepietiekamu plurālismu:</a:t>
            </a:r>
          </a:p>
          <a:p>
            <a:pPr lvl="1"/>
            <a:r>
              <a:rPr lang="lv-LV" sz="1400" dirty="0"/>
              <a:t>44 % piekrīt apgalvojumam, ka “nav nekādu iespēju ietekmēt saturu”,</a:t>
            </a:r>
          </a:p>
          <a:p>
            <a:pPr lvl="1"/>
            <a:r>
              <a:rPr lang="lv-LV" sz="1400" dirty="0"/>
              <a:t>42 % uzskata, ka sabiedriskais medijs “pārstāv valdošo partiju intereses”,</a:t>
            </a:r>
          </a:p>
          <a:p>
            <a:pPr lvl="1"/>
            <a:r>
              <a:rPr lang="lv-LV" sz="1400" dirty="0"/>
              <a:t>39 % piekrīt, ka tas “aicina izteikties tikai tos, kuri pūš stabulē”.</a:t>
            </a:r>
          </a:p>
          <a:p>
            <a:r>
              <a:rPr lang="lv-LV" sz="1800" dirty="0"/>
              <a:t>Otrā – uzticību apliecinošā kopa parāda pamatotu atbalstu:</a:t>
            </a:r>
          </a:p>
          <a:p>
            <a:pPr lvl="1"/>
            <a:r>
              <a:rPr lang="lv-LV" sz="1400" dirty="0"/>
              <a:t>48 % noraida apgalvojumu, ka medijs “pauž pretvalstiskas idejas”,</a:t>
            </a:r>
          </a:p>
          <a:p>
            <a:pPr lvl="1"/>
            <a:r>
              <a:rPr lang="lv-LV" sz="1400" dirty="0"/>
              <a:t>44 % iebilst apgalvojumam, ka sabiedriskais medijs nav vajadzīgs,</a:t>
            </a:r>
          </a:p>
          <a:p>
            <a:pPr lvl="1"/>
            <a:r>
              <a:rPr lang="lv-LV" sz="1400" dirty="0"/>
              <a:t>35 % nepiekrīt idejai aizstāt sabiedrisko mediju ar valsts (valdības) mediju.</a:t>
            </a:r>
          </a:p>
          <a:p>
            <a:r>
              <a:rPr lang="lv-LV" sz="1800" dirty="0"/>
              <a:t>Pozitīvi signāli ir arī žurnālistu kompetences vērtējums, līdzvērtīga attieksme pret auditoriju un uzskats, ka medijs ir drīzāk mūsdienīgs nekā vecmodīgs.</a:t>
            </a:r>
          </a:p>
          <a:p>
            <a:r>
              <a:rPr lang="lv-LV" sz="1800" dirty="0"/>
              <a:t>Satura vērtējumā (objektīvs vai propagandas; vairākuma vai šauras grupas pārstāvniecība; subjektīvs vai objektīvs) sabiedrība ir dalīta gandrīz vienādās daļās, kas norāda, ka satura vērtējums lielā mērā ir atkarīgs no priekšstata par to, kā šis saturs tiek veidots.</a:t>
            </a:r>
          </a:p>
          <a:p>
            <a:r>
              <a:rPr lang="lv-LV" sz="1800" dirty="0"/>
              <a:t>Ieteikums: sabiedriskajam medijam ir būtiski stiprināt redzamo neatkarību, paplašināt auditorijas līdzdalības formātus un aktīvi demonstrēt viedokļu daudzveidību. Šāda pieeja mazinātu negatīvo uztveri un, caur uzticības pieaugumu, uzlabotu arī satura vērtējumu.</a:t>
            </a:r>
          </a:p>
        </p:txBody>
      </p:sp>
      <p:sp>
        <p:nvSpPr>
          <p:cNvPr id="2" name="Title 1">
            <a:extLst>
              <a:ext uri="{FF2B5EF4-FFF2-40B4-BE49-F238E27FC236}">
                <a16:creationId xmlns:a16="http://schemas.microsoft.com/office/drawing/2014/main" id="{62630AD3-3DBC-0888-F6BA-E514D030F250}"/>
              </a:ext>
            </a:extLst>
          </p:cNvPr>
          <p:cNvSpPr>
            <a:spLocks noGrp="1"/>
          </p:cNvSpPr>
          <p:nvPr>
            <p:ph type="title"/>
          </p:nvPr>
        </p:nvSpPr>
        <p:spPr/>
        <p:txBody>
          <a:bodyPr/>
          <a:lstStyle/>
          <a:p>
            <a:r>
              <a:rPr lang="lv-LV" dirty="0"/>
              <a:t>Atziņas un kopsavilkums</a:t>
            </a:r>
            <a:endParaRPr lang="en-US" dirty="0"/>
          </a:p>
        </p:txBody>
      </p:sp>
      <p:sp>
        <p:nvSpPr>
          <p:cNvPr id="3" name="Slide Number Placeholder 2">
            <a:extLst>
              <a:ext uri="{FF2B5EF4-FFF2-40B4-BE49-F238E27FC236}">
                <a16:creationId xmlns:a16="http://schemas.microsoft.com/office/drawing/2014/main" id="{59F30D81-0FAC-3276-E4A1-2129F5DDA72B}"/>
              </a:ext>
            </a:extLst>
          </p:cNvPr>
          <p:cNvSpPr>
            <a:spLocks noGrp="1"/>
          </p:cNvSpPr>
          <p:nvPr>
            <p:ph type="sldNum" sz="quarter" idx="4"/>
          </p:nvPr>
        </p:nvSpPr>
        <p:spPr/>
        <p:txBody>
          <a:bodyPr/>
          <a:lstStyle/>
          <a:p>
            <a:fld id="{B5156DEF-1DFE-4D55-BC15-2084274D68EC}" type="slidenum">
              <a:rPr lang="en-GB" smtClean="0"/>
              <a:pPr/>
              <a:t>68</a:t>
            </a:fld>
            <a:endParaRPr lang="en-GB"/>
          </a:p>
        </p:txBody>
      </p:sp>
    </p:spTree>
    <p:extLst>
      <p:ext uri="{BB962C8B-B14F-4D97-AF65-F5344CB8AC3E}">
        <p14:creationId xmlns:p14="http://schemas.microsoft.com/office/powerpoint/2010/main" val="15016356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E73E2D-8A42-6EEC-8DBC-EDACCB18B2AF}"/>
              </a:ext>
            </a:extLst>
          </p:cNvPr>
          <p:cNvSpPr>
            <a:spLocks noGrp="1"/>
          </p:cNvSpPr>
          <p:nvPr>
            <p:ph idx="1"/>
          </p:nvPr>
        </p:nvSpPr>
        <p:spPr/>
        <p:txBody>
          <a:bodyPr>
            <a:normAutofit/>
          </a:bodyPr>
          <a:lstStyle/>
          <a:p>
            <a:r>
              <a:rPr lang="lv-LV" sz="1800" dirty="0"/>
              <a:t>Latviešu, jaunāko (16–34 gadi) un sociāli mazāk nodrošināto grupu (pamatizglītība, gadījuma darbi, studenti, jaunās ģimenes, mazpilsētu iedzīvotāji) vidū sabiedriskais medijs biežāk tiek uztverts kā vairākuma interešu paudējs.</a:t>
            </a:r>
          </a:p>
          <a:p>
            <a:r>
              <a:rPr lang="lv-LV" sz="1800" dirty="0"/>
              <a:t>Savukārt krievvalodīgie, vecākās paaudzes pārstāvji (45+), pensionāri, profesionālo izglītību ieguvušie, precētie un tie, kuri regulāri patērē saturu citās valodās, biežāk uzskata, ka sabiedriskais medijs pārāk bieži pārstāv šauras interešu grupas.</a:t>
            </a:r>
          </a:p>
          <a:p>
            <a:r>
              <a:rPr lang="lv-LV" sz="1800" dirty="0"/>
              <a:t>Līdz ar to veidojas izteikta uzticības plaisa, kas šķeļ auditoriju pēc etniskās, paaudžu un sociālekonomiskās piederības: jo jaunāks un sociāli nestabilāks skatītājs, jo augstāka pozitīvākas attieksmes iespējamība; jo vecāks un etniski krievvalodīgāks skatītājs, jo mazāka uzticēšanās sabiedriskajam medijam kā kopējam sabiedrības balss paudējam.</a:t>
            </a:r>
          </a:p>
          <a:p>
            <a:endParaRPr lang="en-US" sz="1800" dirty="0"/>
          </a:p>
        </p:txBody>
      </p:sp>
      <p:sp>
        <p:nvSpPr>
          <p:cNvPr id="3" name="Title 2">
            <a:extLst>
              <a:ext uri="{FF2B5EF4-FFF2-40B4-BE49-F238E27FC236}">
                <a16:creationId xmlns:a16="http://schemas.microsoft.com/office/drawing/2014/main" id="{2B2B5A43-E130-2704-C7E0-07D0F340BA46}"/>
              </a:ext>
            </a:extLst>
          </p:cNvPr>
          <p:cNvSpPr>
            <a:spLocks noGrp="1"/>
          </p:cNvSpPr>
          <p:nvPr>
            <p:ph type="title"/>
          </p:nvPr>
        </p:nvSpPr>
        <p:spPr>
          <a:xfrm>
            <a:off x="516051" y="383125"/>
            <a:ext cx="11153096" cy="866831"/>
          </a:xfrm>
        </p:spPr>
        <p:txBody>
          <a:bodyPr>
            <a:normAutofit fontScale="90000"/>
          </a:bodyPr>
          <a:lstStyle/>
          <a:p>
            <a:r>
              <a:rPr lang="lv-LV" dirty="0"/>
              <a:t>Stereotips “</a:t>
            </a:r>
            <a:r>
              <a:rPr lang="en-US" dirty="0" err="1"/>
              <a:t>sabiedriskais</a:t>
            </a:r>
            <a:r>
              <a:rPr lang="en-US" dirty="0"/>
              <a:t> </a:t>
            </a:r>
            <a:r>
              <a:rPr lang="en-US" dirty="0" err="1"/>
              <a:t>medijs</a:t>
            </a:r>
            <a:r>
              <a:rPr lang="en-US" dirty="0"/>
              <a:t>  </a:t>
            </a:r>
            <a:r>
              <a:rPr lang="en-US" dirty="0" err="1"/>
              <a:t>pārstāv</a:t>
            </a:r>
            <a:r>
              <a:rPr lang="en-US" dirty="0"/>
              <a:t> </a:t>
            </a:r>
            <a:r>
              <a:rPr lang="en-US" dirty="0" err="1"/>
              <a:t>sabiedrības</a:t>
            </a:r>
            <a:r>
              <a:rPr lang="en-US" dirty="0"/>
              <a:t> </a:t>
            </a:r>
            <a:r>
              <a:rPr lang="en-US" dirty="0" err="1"/>
              <a:t>vairākuma</a:t>
            </a:r>
            <a:r>
              <a:rPr lang="en-US" dirty="0"/>
              <a:t> </a:t>
            </a:r>
            <a:r>
              <a:rPr lang="en-US" dirty="0" err="1"/>
              <a:t>uzskatus</a:t>
            </a:r>
            <a:r>
              <a:rPr lang="en-US" dirty="0"/>
              <a:t> | </a:t>
            </a:r>
            <a:r>
              <a:rPr lang="en-US" dirty="0" err="1"/>
              <a:t>sabiedriskais</a:t>
            </a:r>
            <a:r>
              <a:rPr lang="en-US" dirty="0"/>
              <a:t> </a:t>
            </a:r>
            <a:r>
              <a:rPr lang="en-US" dirty="0" err="1"/>
              <a:t>medijs</a:t>
            </a:r>
            <a:r>
              <a:rPr lang="en-US" dirty="0"/>
              <a:t> </a:t>
            </a:r>
            <a:r>
              <a:rPr lang="en-US" dirty="0" err="1"/>
              <a:t>pārstāv</a:t>
            </a:r>
            <a:r>
              <a:rPr lang="en-US" dirty="0"/>
              <a:t> </a:t>
            </a:r>
            <a:r>
              <a:rPr lang="en-US" dirty="0" err="1"/>
              <a:t>šauras</a:t>
            </a:r>
            <a:r>
              <a:rPr lang="en-US" dirty="0"/>
              <a:t> </a:t>
            </a:r>
            <a:r>
              <a:rPr lang="en-US" dirty="0" err="1"/>
              <a:t>sabiedrības</a:t>
            </a:r>
            <a:r>
              <a:rPr lang="en-US" dirty="0"/>
              <a:t> </a:t>
            </a:r>
            <a:r>
              <a:rPr lang="en-US" dirty="0" err="1"/>
              <a:t>grupas</a:t>
            </a:r>
            <a:r>
              <a:rPr lang="en-US" dirty="0"/>
              <a:t> </a:t>
            </a:r>
            <a:r>
              <a:rPr lang="en-US" dirty="0" err="1"/>
              <a:t>uzskatus</a:t>
            </a:r>
            <a:r>
              <a:rPr lang="en-US" dirty="0"/>
              <a:t>”</a:t>
            </a:r>
          </a:p>
        </p:txBody>
      </p:sp>
      <p:sp>
        <p:nvSpPr>
          <p:cNvPr id="4" name="Slide Number Placeholder 3">
            <a:extLst>
              <a:ext uri="{FF2B5EF4-FFF2-40B4-BE49-F238E27FC236}">
                <a16:creationId xmlns:a16="http://schemas.microsoft.com/office/drawing/2014/main" id="{46E37ED7-3694-3DBA-4931-2BBB3807FAA5}"/>
              </a:ext>
            </a:extLst>
          </p:cNvPr>
          <p:cNvSpPr>
            <a:spLocks noGrp="1"/>
          </p:cNvSpPr>
          <p:nvPr>
            <p:ph type="sldNum" sz="quarter" idx="4"/>
          </p:nvPr>
        </p:nvSpPr>
        <p:spPr/>
        <p:txBody>
          <a:bodyPr/>
          <a:lstStyle/>
          <a:p>
            <a:fld id="{B5156DEF-1DFE-4D55-BC15-2084274D68EC}" type="slidenum">
              <a:rPr lang="en-GB" smtClean="0"/>
              <a:pPr/>
              <a:t>69</a:t>
            </a:fld>
            <a:endParaRPr lang="en-GB"/>
          </a:p>
        </p:txBody>
      </p:sp>
    </p:spTree>
    <p:extLst>
      <p:ext uri="{BB962C8B-B14F-4D97-AF65-F5344CB8AC3E}">
        <p14:creationId xmlns:p14="http://schemas.microsoft.com/office/powerpoint/2010/main" val="2044879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5B5489-3C33-029C-FD66-CC3AB3057218}"/>
              </a:ext>
            </a:extLst>
          </p:cNvPr>
          <p:cNvSpPr>
            <a:spLocks noGrp="1"/>
          </p:cNvSpPr>
          <p:nvPr>
            <p:ph idx="1"/>
          </p:nvPr>
        </p:nvSpPr>
        <p:spPr>
          <a:xfrm>
            <a:off x="8983362" y="5387546"/>
            <a:ext cx="2685785" cy="665746"/>
          </a:xfrm>
        </p:spPr>
        <p:txBody>
          <a:bodyPr>
            <a:normAutofit lnSpcReduction="10000"/>
          </a:bodyPr>
          <a:lstStyle/>
          <a:p>
            <a:pPr marL="0" indent="0">
              <a:buNone/>
            </a:pPr>
            <a:r>
              <a:rPr lang="lv-LV" sz="1400" noProof="0" dirty="0"/>
              <a:t>Pārskatā izmantoti svērti procenti un visur norādīts svērtais un nesvērtais atbilžu skaits.</a:t>
            </a:r>
          </a:p>
        </p:txBody>
      </p:sp>
      <p:sp>
        <p:nvSpPr>
          <p:cNvPr id="3" name="Title 2">
            <a:extLst>
              <a:ext uri="{FF2B5EF4-FFF2-40B4-BE49-F238E27FC236}">
                <a16:creationId xmlns:a16="http://schemas.microsoft.com/office/drawing/2014/main" id="{EB61D089-C1BE-27EB-FB72-8AC5CC5E12E8}"/>
              </a:ext>
            </a:extLst>
          </p:cNvPr>
          <p:cNvSpPr>
            <a:spLocks noGrp="1"/>
          </p:cNvSpPr>
          <p:nvPr>
            <p:ph type="title"/>
          </p:nvPr>
        </p:nvSpPr>
        <p:spPr/>
        <p:txBody>
          <a:bodyPr>
            <a:normAutofit fontScale="90000"/>
          </a:bodyPr>
          <a:lstStyle/>
          <a:p>
            <a:r>
              <a:rPr lang="en-LV" dirty="0"/>
              <a:t>Sasniegtā izlase</a:t>
            </a:r>
            <a:r>
              <a:rPr lang="lv-LV" dirty="0"/>
              <a:t>: sadalījums (%) pēc izlases svēršanā lietotajām pazīmēm</a:t>
            </a:r>
            <a:br>
              <a:rPr lang="en-US" dirty="0">
                <a:solidFill>
                  <a:srgbClr val="000000"/>
                </a:solidFill>
                <a:latin typeface="Arial" panose="020B0604020202020204" pitchFamily="34" charset="0"/>
              </a:rPr>
            </a:br>
            <a:endParaRPr lang="en-LV" dirty="0"/>
          </a:p>
        </p:txBody>
      </p:sp>
      <p:sp>
        <p:nvSpPr>
          <p:cNvPr id="4" name="Slide Number Placeholder 3">
            <a:extLst>
              <a:ext uri="{FF2B5EF4-FFF2-40B4-BE49-F238E27FC236}">
                <a16:creationId xmlns:a16="http://schemas.microsoft.com/office/drawing/2014/main" id="{907FDEC8-53D1-7FEC-C109-4ABE9569DB2D}"/>
              </a:ext>
            </a:extLst>
          </p:cNvPr>
          <p:cNvSpPr>
            <a:spLocks noGrp="1"/>
          </p:cNvSpPr>
          <p:nvPr>
            <p:ph type="sldNum" sz="quarter" idx="4"/>
          </p:nvPr>
        </p:nvSpPr>
        <p:spPr/>
        <p:txBody>
          <a:bodyPr/>
          <a:lstStyle/>
          <a:p>
            <a:fld id="{B5156DEF-1DFE-4D55-BC15-2084274D68EC}" type="slidenum">
              <a:rPr lang="en-GB" smtClean="0"/>
              <a:pPr/>
              <a:t>7</a:t>
            </a:fld>
            <a:endParaRPr lang="en-GB"/>
          </a:p>
        </p:txBody>
      </p:sp>
      <p:graphicFrame>
        <p:nvGraphicFramePr>
          <p:cNvPr id="5" name="Table 4">
            <a:extLst>
              <a:ext uri="{FF2B5EF4-FFF2-40B4-BE49-F238E27FC236}">
                <a16:creationId xmlns:a16="http://schemas.microsoft.com/office/drawing/2014/main" id="{636BE642-1921-E108-3EA9-3D8B265C80E5}"/>
              </a:ext>
            </a:extLst>
          </p:cNvPr>
          <p:cNvGraphicFramePr>
            <a:graphicFrameLocks noGrp="1"/>
          </p:cNvGraphicFramePr>
          <p:nvPr>
            <p:extLst>
              <p:ext uri="{D42A27DB-BD31-4B8C-83A1-F6EECF244321}">
                <p14:modId xmlns:p14="http://schemas.microsoft.com/office/powerpoint/2010/main" val="178846475"/>
              </p:ext>
            </p:extLst>
          </p:nvPr>
        </p:nvGraphicFramePr>
        <p:xfrm>
          <a:off x="621709" y="925072"/>
          <a:ext cx="7990952" cy="5230764"/>
        </p:xfrm>
        <a:graphic>
          <a:graphicData uri="http://schemas.openxmlformats.org/drawingml/2006/table">
            <a:tbl>
              <a:tblPr firstRow="1" firstCol="1" bandRow="1">
                <a:tableStyleId>{69012ECD-51FC-41F1-AA8D-1B2483CD663E}</a:tableStyleId>
              </a:tblPr>
              <a:tblGrid>
                <a:gridCol w="1911151">
                  <a:extLst>
                    <a:ext uri="{9D8B030D-6E8A-4147-A177-3AD203B41FA5}">
                      <a16:colId xmlns:a16="http://schemas.microsoft.com/office/drawing/2014/main" val="504197929"/>
                    </a:ext>
                  </a:extLst>
                </a:gridCol>
                <a:gridCol w="1950802">
                  <a:extLst>
                    <a:ext uri="{9D8B030D-6E8A-4147-A177-3AD203B41FA5}">
                      <a16:colId xmlns:a16="http://schemas.microsoft.com/office/drawing/2014/main" val="1449002075"/>
                    </a:ext>
                  </a:extLst>
                </a:gridCol>
                <a:gridCol w="1543887">
                  <a:extLst>
                    <a:ext uri="{9D8B030D-6E8A-4147-A177-3AD203B41FA5}">
                      <a16:colId xmlns:a16="http://schemas.microsoft.com/office/drawing/2014/main" val="3531264166"/>
                    </a:ext>
                  </a:extLst>
                </a:gridCol>
                <a:gridCol w="1376333">
                  <a:extLst>
                    <a:ext uri="{9D8B030D-6E8A-4147-A177-3AD203B41FA5}">
                      <a16:colId xmlns:a16="http://schemas.microsoft.com/office/drawing/2014/main" val="376226860"/>
                    </a:ext>
                  </a:extLst>
                </a:gridCol>
                <a:gridCol w="1208779">
                  <a:extLst>
                    <a:ext uri="{9D8B030D-6E8A-4147-A177-3AD203B41FA5}">
                      <a16:colId xmlns:a16="http://schemas.microsoft.com/office/drawing/2014/main" val="1389147423"/>
                    </a:ext>
                  </a:extLst>
                </a:gridCol>
              </a:tblGrid>
              <a:tr h="296562">
                <a:tc>
                  <a:txBody>
                    <a:bodyPr/>
                    <a:lstStyle/>
                    <a:p>
                      <a:pPr algn="l" fontAlgn="ctr"/>
                      <a:r>
                        <a:rPr lang="en-US" sz="1100" u="none" strike="noStrike">
                          <a:effectLst/>
                        </a:rPr>
                        <a:t> </a:t>
                      </a:r>
                      <a:endParaRPr lang="en-US" sz="1100" b="0" i="0" u="none" strike="noStrike">
                        <a:solidFill>
                          <a:srgbClr val="1A1A1A"/>
                        </a:solidFill>
                        <a:effectLst/>
                        <a:latin typeface="Arial" panose="020B0604020202020204" pitchFamily="34" charset="0"/>
                      </a:endParaRPr>
                    </a:p>
                  </a:txBody>
                  <a:tcPr marL="6897" marR="6897" marT="6897" marB="0" anchor="ctr"/>
                </a:tc>
                <a:tc>
                  <a:txBody>
                    <a:bodyPr/>
                    <a:lstStyle/>
                    <a:p>
                      <a:pPr algn="l" fontAlgn="t"/>
                      <a:r>
                        <a:rPr lang="en-US" sz="1100" u="none" strike="noStrike" dirty="0">
                          <a:effectLst/>
                        </a:rPr>
                        <a:t> </a:t>
                      </a:r>
                      <a:endParaRPr lang="en-US" sz="1100" b="0" i="0" u="none" strike="noStrike" dirty="0">
                        <a:solidFill>
                          <a:srgbClr val="1A1A1A"/>
                        </a:solidFill>
                        <a:effectLst/>
                        <a:latin typeface="Arial" panose="020B0604020202020204" pitchFamily="34" charset="0"/>
                      </a:endParaRPr>
                    </a:p>
                  </a:txBody>
                  <a:tcPr marL="6897" marR="6897" marT="6897" marB="0"/>
                </a:tc>
                <a:tc>
                  <a:txBody>
                    <a:bodyPr/>
                    <a:lstStyle/>
                    <a:p>
                      <a:pPr algn="ctr" fontAlgn="ctr"/>
                      <a:r>
                        <a:rPr lang="lv-LV" sz="1200" u="none" strike="noStrike">
                          <a:effectLst/>
                        </a:rPr>
                        <a:t>Izlase pirms svēršanas</a:t>
                      </a:r>
                      <a:endParaRPr lang="en-US" sz="1200" b="1" i="0" u="none" strike="noStrike">
                        <a:solidFill>
                          <a:srgbClr val="000000"/>
                        </a:solidFill>
                        <a:effectLst/>
                        <a:latin typeface="Calibri" panose="020F0502020204030204" pitchFamily="34" charset="0"/>
                      </a:endParaRPr>
                    </a:p>
                  </a:txBody>
                  <a:tcPr marL="6897" marR="6897" marT="6897" marB="0" anchor="ctr"/>
                </a:tc>
                <a:tc>
                  <a:txBody>
                    <a:bodyPr/>
                    <a:lstStyle/>
                    <a:p>
                      <a:pPr algn="ctr" fontAlgn="ctr"/>
                      <a:r>
                        <a:rPr lang="lv-LV" sz="1200" u="none" strike="noStrike">
                          <a:effectLst/>
                        </a:rPr>
                        <a:t>Izlase pēc svēršanas</a:t>
                      </a:r>
                      <a:endParaRPr lang="en-US" sz="1200" b="1" i="0" u="none" strike="noStrike">
                        <a:solidFill>
                          <a:srgbClr val="000000"/>
                        </a:solidFill>
                        <a:effectLst/>
                        <a:latin typeface="Calibri" panose="020F0502020204030204" pitchFamily="34" charset="0"/>
                      </a:endParaRPr>
                    </a:p>
                  </a:txBody>
                  <a:tcPr marL="6897" marR="6897" marT="6897" marB="0" anchor="ctr"/>
                </a:tc>
                <a:tc>
                  <a:txBody>
                    <a:bodyPr/>
                    <a:lstStyle/>
                    <a:p>
                      <a:pPr algn="ctr" fontAlgn="ctr"/>
                      <a:r>
                        <a:rPr lang="lv-LV" sz="1200" u="none" strike="noStrike" dirty="0">
                          <a:effectLst/>
                        </a:rPr>
                        <a:t>CSP dati</a:t>
                      </a:r>
                      <a:endParaRPr lang="en-US" sz="1200" b="1" i="0" u="none" strike="noStrike" dirty="0">
                        <a:solidFill>
                          <a:srgbClr val="000000"/>
                        </a:solidFill>
                        <a:effectLst/>
                        <a:latin typeface="Calibri" panose="020F0502020204030204" pitchFamily="34" charset="0"/>
                      </a:endParaRPr>
                    </a:p>
                  </a:txBody>
                  <a:tcPr marL="6897" marR="6897" marT="6897" marB="0" anchor="ctr"/>
                </a:tc>
                <a:extLst>
                  <a:ext uri="{0D108BD9-81ED-4DB2-BD59-A6C34878D82A}">
                    <a16:rowId xmlns:a16="http://schemas.microsoft.com/office/drawing/2014/main" val="47574935"/>
                  </a:ext>
                </a:extLst>
              </a:tr>
              <a:tr h="151729">
                <a:tc rowSpan="5">
                  <a:txBody>
                    <a:bodyPr/>
                    <a:lstStyle/>
                    <a:p>
                      <a:pPr algn="ctr" fontAlgn="ctr"/>
                      <a:r>
                        <a:rPr lang="lv-LV" sz="1200" u="none" strike="noStrike" dirty="0">
                          <a:effectLst/>
                        </a:rPr>
                        <a:t>Reģions (statistiskie reģioni no 01.01.2024)</a:t>
                      </a:r>
                      <a:endParaRPr lang="en-US" sz="1200" b="0" i="1" u="none" strike="noStrike" dirty="0">
                        <a:solidFill>
                          <a:srgbClr val="000000"/>
                        </a:solidFill>
                        <a:effectLst/>
                        <a:latin typeface="Aptos Narrow" panose="020B0004020202020204" pitchFamily="34" charset="0"/>
                      </a:endParaRPr>
                    </a:p>
                  </a:txBody>
                  <a:tcPr marL="6897" marR="6897" marT="6897" marB="0" anchor="ctr"/>
                </a:tc>
                <a:tc>
                  <a:txBody>
                    <a:bodyPr/>
                    <a:lstStyle/>
                    <a:p>
                      <a:pPr algn="just" fontAlgn="ctr"/>
                      <a:r>
                        <a:rPr lang="lv-LV" sz="1200" u="none" strike="noStrike">
                          <a:effectLst/>
                        </a:rPr>
                        <a:t>Rīgas  reģions</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55%</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46%</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46%</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1722783060"/>
                  </a:ext>
                </a:extLst>
              </a:tr>
              <a:tr h="151729">
                <a:tc vMerge="1">
                  <a:txBody>
                    <a:bodyPr/>
                    <a:lstStyle/>
                    <a:p>
                      <a:endParaRPr lang="en-US"/>
                    </a:p>
                  </a:txBody>
                  <a:tcPr/>
                </a:tc>
                <a:tc>
                  <a:txBody>
                    <a:bodyPr/>
                    <a:lstStyle/>
                    <a:p>
                      <a:pPr algn="just" fontAlgn="ctr"/>
                      <a:r>
                        <a:rPr lang="lv-LV" sz="1200" u="none" strike="noStrike">
                          <a:effectLst/>
                        </a:rPr>
                        <a:t>Vidzemes  reģions</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11%</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15%</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14%</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2526903280"/>
                  </a:ext>
                </a:extLst>
              </a:tr>
              <a:tr h="151729">
                <a:tc vMerge="1">
                  <a:txBody>
                    <a:bodyPr/>
                    <a:lstStyle/>
                    <a:p>
                      <a:endParaRPr lang="en-US"/>
                    </a:p>
                  </a:txBody>
                  <a:tcPr/>
                </a:tc>
                <a:tc>
                  <a:txBody>
                    <a:bodyPr/>
                    <a:lstStyle/>
                    <a:p>
                      <a:pPr algn="just" fontAlgn="ctr"/>
                      <a:r>
                        <a:rPr lang="lv-LV" sz="1200" u="none" strike="noStrike">
                          <a:effectLst/>
                        </a:rPr>
                        <a:t>Kurzemes  reģions</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11%</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14%</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14%</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3895371596"/>
                  </a:ext>
                </a:extLst>
              </a:tr>
              <a:tr h="151729">
                <a:tc vMerge="1">
                  <a:txBody>
                    <a:bodyPr/>
                    <a:lstStyle/>
                    <a:p>
                      <a:endParaRPr lang="en-US"/>
                    </a:p>
                  </a:txBody>
                  <a:tcPr/>
                </a:tc>
                <a:tc>
                  <a:txBody>
                    <a:bodyPr/>
                    <a:lstStyle/>
                    <a:p>
                      <a:pPr algn="just" fontAlgn="ctr"/>
                      <a:r>
                        <a:rPr lang="lv-LV" sz="1200" u="none" strike="noStrike">
                          <a:effectLst/>
                        </a:rPr>
                        <a:t>Zemgales  reģions</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10%</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12%</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12%</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1916831101"/>
                  </a:ext>
                </a:extLst>
              </a:tr>
              <a:tr h="151729">
                <a:tc vMerge="1">
                  <a:txBody>
                    <a:bodyPr/>
                    <a:lstStyle/>
                    <a:p>
                      <a:endParaRPr lang="en-US"/>
                    </a:p>
                  </a:txBody>
                  <a:tcPr/>
                </a:tc>
                <a:tc>
                  <a:txBody>
                    <a:bodyPr/>
                    <a:lstStyle/>
                    <a:p>
                      <a:pPr algn="just" fontAlgn="ctr"/>
                      <a:r>
                        <a:rPr lang="lv-LV" sz="1200" u="none" strike="noStrike">
                          <a:effectLst/>
                        </a:rPr>
                        <a:t>Latgales  reģions</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13%</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13%</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13%</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959731834"/>
                  </a:ext>
                </a:extLst>
              </a:tr>
              <a:tr h="151729">
                <a:tc rowSpan="4">
                  <a:txBody>
                    <a:bodyPr/>
                    <a:lstStyle/>
                    <a:p>
                      <a:pPr algn="ctr" fontAlgn="ctr"/>
                      <a:r>
                        <a:rPr lang="lv-LV" sz="1200" u="none" strike="noStrike">
                          <a:effectLst/>
                        </a:rPr>
                        <a:t>Apdzīvotās vietas tips</a:t>
                      </a:r>
                      <a:endParaRPr lang="en-US" sz="1200" b="0" i="1" u="none" strike="noStrike">
                        <a:solidFill>
                          <a:srgbClr val="000000"/>
                        </a:solidFill>
                        <a:effectLst/>
                        <a:latin typeface="Aptos Narrow" panose="020B0004020202020204" pitchFamily="34" charset="0"/>
                      </a:endParaRPr>
                    </a:p>
                  </a:txBody>
                  <a:tcPr marL="6897" marR="6897" marT="6897" marB="0" anchor="ctr"/>
                </a:tc>
                <a:tc>
                  <a:txBody>
                    <a:bodyPr/>
                    <a:lstStyle/>
                    <a:p>
                      <a:pPr algn="just" fontAlgn="ctr"/>
                      <a:r>
                        <a:rPr lang="lv-LV" sz="1200" u="none" strike="noStrike">
                          <a:effectLst/>
                        </a:rPr>
                        <a:t>Rīga</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47%</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22%</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23%</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3752581100"/>
                  </a:ext>
                </a:extLst>
              </a:tr>
              <a:tr h="151729">
                <a:tc vMerge="1">
                  <a:txBody>
                    <a:bodyPr/>
                    <a:lstStyle/>
                    <a:p>
                      <a:endParaRPr lang="en-US"/>
                    </a:p>
                  </a:txBody>
                  <a:tcPr/>
                </a:tc>
                <a:tc>
                  <a:txBody>
                    <a:bodyPr/>
                    <a:lstStyle/>
                    <a:p>
                      <a:pPr algn="just" fontAlgn="ctr"/>
                      <a:r>
                        <a:rPr lang="lv-LV" sz="1200" u="none" strike="noStrike">
                          <a:effectLst/>
                        </a:rPr>
                        <a:t>Cita Valstspilsēta</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26%</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23%</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22%</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2810465411"/>
                  </a:ext>
                </a:extLst>
              </a:tr>
              <a:tr h="151729">
                <a:tc vMerge="1">
                  <a:txBody>
                    <a:bodyPr/>
                    <a:lstStyle/>
                    <a:p>
                      <a:endParaRPr lang="en-US"/>
                    </a:p>
                  </a:txBody>
                  <a:tcPr/>
                </a:tc>
                <a:tc>
                  <a:txBody>
                    <a:bodyPr/>
                    <a:lstStyle/>
                    <a:p>
                      <a:pPr algn="just" fontAlgn="ctr"/>
                      <a:r>
                        <a:rPr lang="lv-LV" sz="1200" u="none" strike="noStrike">
                          <a:effectLst/>
                        </a:rPr>
                        <a:t>Cita pilsēta</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14%</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21%</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22%</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2029853953"/>
                  </a:ext>
                </a:extLst>
              </a:tr>
              <a:tr h="151729">
                <a:tc vMerge="1">
                  <a:txBody>
                    <a:bodyPr/>
                    <a:lstStyle/>
                    <a:p>
                      <a:endParaRPr lang="en-US"/>
                    </a:p>
                  </a:txBody>
                  <a:tcPr/>
                </a:tc>
                <a:tc>
                  <a:txBody>
                    <a:bodyPr/>
                    <a:lstStyle/>
                    <a:p>
                      <a:pPr algn="just" fontAlgn="ctr"/>
                      <a:r>
                        <a:rPr lang="lv-LV" sz="1200" u="none" strike="noStrike">
                          <a:effectLst/>
                        </a:rPr>
                        <a:t>Lauku teritorija</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13%</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34%</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33%</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2679834536"/>
                  </a:ext>
                </a:extLst>
              </a:tr>
              <a:tr h="151729">
                <a:tc rowSpan="4">
                  <a:txBody>
                    <a:bodyPr/>
                    <a:lstStyle/>
                    <a:p>
                      <a:pPr algn="ctr" fontAlgn="ctr"/>
                      <a:r>
                        <a:rPr lang="lv-LV" sz="1200" u="none" strike="noStrike" dirty="0">
                          <a:effectLst/>
                        </a:rPr>
                        <a:t>Vecums</a:t>
                      </a:r>
                      <a:endParaRPr lang="en-US" sz="1200" b="0" i="1" u="none" strike="noStrike" dirty="0">
                        <a:solidFill>
                          <a:srgbClr val="000000"/>
                        </a:solidFill>
                        <a:effectLst/>
                        <a:latin typeface="Aptos Narrow" panose="020B0004020202020204" pitchFamily="34" charset="0"/>
                      </a:endParaRPr>
                    </a:p>
                  </a:txBody>
                  <a:tcPr marL="6897" marR="6897" marT="6897" marB="0" anchor="ctr"/>
                </a:tc>
                <a:tc>
                  <a:txBody>
                    <a:bodyPr/>
                    <a:lstStyle/>
                    <a:p>
                      <a:pPr algn="just" fontAlgn="ctr"/>
                      <a:r>
                        <a:rPr lang="en-US" sz="1200" u="none" strike="noStrike">
                          <a:effectLst/>
                        </a:rPr>
                        <a:t>16–29 gadi</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25%</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22%</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23%</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3148280992"/>
                  </a:ext>
                </a:extLst>
              </a:tr>
              <a:tr h="151729">
                <a:tc vMerge="1">
                  <a:txBody>
                    <a:bodyPr/>
                    <a:lstStyle/>
                    <a:p>
                      <a:endParaRPr lang="en-US"/>
                    </a:p>
                  </a:txBody>
                  <a:tcPr/>
                </a:tc>
                <a:tc>
                  <a:txBody>
                    <a:bodyPr/>
                    <a:lstStyle/>
                    <a:p>
                      <a:pPr algn="just" fontAlgn="ctr"/>
                      <a:r>
                        <a:rPr lang="en-US" sz="1200" u="none" strike="noStrike">
                          <a:effectLst/>
                        </a:rPr>
                        <a:t>30–39 gadi</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28%</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23%</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22%</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1081130833"/>
                  </a:ext>
                </a:extLst>
              </a:tr>
              <a:tr h="151729">
                <a:tc vMerge="1">
                  <a:txBody>
                    <a:bodyPr/>
                    <a:lstStyle/>
                    <a:p>
                      <a:endParaRPr lang="en-US"/>
                    </a:p>
                  </a:txBody>
                  <a:tcPr/>
                </a:tc>
                <a:tc>
                  <a:txBody>
                    <a:bodyPr/>
                    <a:lstStyle/>
                    <a:p>
                      <a:pPr algn="just" fontAlgn="ctr"/>
                      <a:r>
                        <a:rPr lang="en-US" sz="1200" u="none" strike="noStrike">
                          <a:effectLst/>
                        </a:rPr>
                        <a:t>40–49 gadi</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15%</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21%</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22%</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2999668501"/>
                  </a:ext>
                </a:extLst>
              </a:tr>
              <a:tr h="151729">
                <a:tc vMerge="1">
                  <a:txBody>
                    <a:bodyPr/>
                    <a:lstStyle/>
                    <a:p>
                      <a:endParaRPr lang="en-US"/>
                    </a:p>
                  </a:txBody>
                  <a:tcPr/>
                </a:tc>
                <a:tc>
                  <a:txBody>
                    <a:bodyPr/>
                    <a:lstStyle/>
                    <a:p>
                      <a:pPr algn="just" fontAlgn="ctr"/>
                      <a:r>
                        <a:rPr lang="en-US" sz="1200" u="none" strike="noStrike">
                          <a:effectLst/>
                        </a:rPr>
                        <a:t>50–65 gadi</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32%</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34%</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33%</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3051002944"/>
                  </a:ext>
                </a:extLst>
              </a:tr>
              <a:tr h="151729">
                <a:tc rowSpan="2">
                  <a:txBody>
                    <a:bodyPr/>
                    <a:lstStyle/>
                    <a:p>
                      <a:pPr algn="ctr" fontAlgn="ctr"/>
                      <a:r>
                        <a:rPr lang="lv-LV" sz="1200" u="none" strike="noStrike">
                          <a:effectLst/>
                        </a:rPr>
                        <a:t>Dzimums</a:t>
                      </a:r>
                      <a:endParaRPr lang="en-US" sz="1200" b="0" i="1" u="none" strike="noStrike">
                        <a:solidFill>
                          <a:srgbClr val="000000"/>
                        </a:solidFill>
                        <a:effectLst/>
                        <a:latin typeface="Aptos Narrow" panose="020B0004020202020204" pitchFamily="34" charset="0"/>
                      </a:endParaRPr>
                    </a:p>
                  </a:txBody>
                  <a:tcPr marL="6897" marR="6897" marT="6897" marB="0" anchor="ctr"/>
                </a:tc>
                <a:tc>
                  <a:txBody>
                    <a:bodyPr/>
                    <a:lstStyle/>
                    <a:p>
                      <a:pPr algn="just" fontAlgn="ctr"/>
                      <a:r>
                        <a:rPr lang="lv-LV" sz="1200" u="none" strike="noStrike" dirty="0">
                          <a:effectLst/>
                        </a:rPr>
                        <a:t>Vīrieši</a:t>
                      </a:r>
                      <a:endParaRPr lang="en-US" sz="1200" b="0" i="0" u="none" strike="noStrike" dirty="0">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50%</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48%</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49%</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3144111344"/>
                  </a:ext>
                </a:extLst>
              </a:tr>
              <a:tr h="151729">
                <a:tc vMerge="1">
                  <a:txBody>
                    <a:bodyPr/>
                    <a:lstStyle/>
                    <a:p>
                      <a:endParaRPr lang="en-US"/>
                    </a:p>
                  </a:txBody>
                  <a:tcPr/>
                </a:tc>
                <a:tc>
                  <a:txBody>
                    <a:bodyPr/>
                    <a:lstStyle/>
                    <a:p>
                      <a:pPr algn="just" fontAlgn="ctr"/>
                      <a:r>
                        <a:rPr lang="lv-LV" sz="1200" u="none" strike="noStrike">
                          <a:effectLst/>
                        </a:rPr>
                        <a:t>Sievietes</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50%</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52%</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51%</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22657840"/>
                  </a:ext>
                </a:extLst>
              </a:tr>
              <a:tr h="151729">
                <a:tc rowSpan="2">
                  <a:txBody>
                    <a:bodyPr/>
                    <a:lstStyle/>
                    <a:p>
                      <a:pPr algn="ctr" fontAlgn="ctr"/>
                      <a:r>
                        <a:rPr lang="lv-LV" sz="1200" u="none" strike="noStrike">
                          <a:effectLst/>
                        </a:rPr>
                        <a:t>Tautība</a:t>
                      </a:r>
                      <a:endParaRPr lang="en-US" sz="1200" b="0" i="1" u="none" strike="noStrike">
                        <a:solidFill>
                          <a:srgbClr val="000000"/>
                        </a:solidFill>
                        <a:effectLst/>
                        <a:latin typeface="Aptos Narrow" panose="020B0004020202020204" pitchFamily="34" charset="0"/>
                      </a:endParaRPr>
                    </a:p>
                  </a:txBody>
                  <a:tcPr marL="6897" marR="6897" marT="6897" marB="0" anchor="ctr"/>
                </a:tc>
                <a:tc>
                  <a:txBody>
                    <a:bodyPr/>
                    <a:lstStyle/>
                    <a:p>
                      <a:pPr algn="just" fontAlgn="ctr"/>
                      <a:r>
                        <a:rPr lang="lv-LV" sz="1200" u="none" strike="noStrike">
                          <a:effectLst/>
                        </a:rPr>
                        <a:t>Latviešu</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63%</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65%</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63%</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1066752262"/>
                  </a:ext>
                </a:extLst>
              </a:tr>
              <a:tr h="151729">
                <a:tc vMerge="1">
                  <a:txBody>
                    <a:bodyPr/>
                    <a:lstStyle/>
                    <a:p>
                      <a:endParaRPr lang="en-US"/>
                    </a:p>
                  </a:txBody>
                  <a:tcPr/>
                </a:tc>
                <a:tc>
                  <a:txBody>
                    <a:bodyPr/>
                    <a:lstStyle/>
                    <a:p>
                      <a:pPr algn="just" fontAlgn="ctr"/>
                      <a:r>
                        <a:rPr lang="lv-LV" sz="1200" u="none" strike="noStrike">
                          <a:effectLst/>
                        </a:rPr>
                        <a:t>Cita</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37%</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35%</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37%</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1650585659"/>
                  </a:ext>
                </a:extLst>
              </a:tr>
              <a:tr h="151729">
                <a:tc rowSpan="5">
                  <a:txBody>
                    <a:bodyPr/>
                    <a:lstStyle/>
                    <a:p>
                      <a:pPr algn="ctr" fontAlgn="ctr"/>
                      <a:r>
                        <a:rPr lang="lv-LV" sz="1200" u="none" strike="noStrike">
                          <a:effectLst/>
                        </a:rPr>
                        <a:t>Izglītība</a:t>
                      </a:r>
                      <a:endParaRPr lang="en-US" sz="1200" b="0" i="1" u="none" strike="noStrike">
                        <a:solidFill>
                          <a:srgbClr val="000000"/>
                        </a:solidFill>
                        <a:effectLst/>
                        <a:latin typeface="Aptos Narrow" panose="020B0004020202020204" pitchFamily="34" charset="0"/>
                      </a:endParaRPr>
                    </a:p>
                  </a:txBody>
                  <a:tcPr marL="6897" marR="6897" marT="6897" marB="0" anchor="ctr"/>
                </a:tc>
                <a:tc>
                  <a:txBody>
                    <a:bodyPr/>
                    <a:lstStyle/>
                    <a:p>
                      <a:pPr algn="just" fontAlgn="ctr"/>
                      <a:r>
                        <a:rPr lang="en-US" sz="1200" u="none" strike="noStrike">
                          <a:effectLst/>
                        </a:rPr>
                        <a:t>Pamatizglītība</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8%</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13%</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17%</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2352822182"/>
                  </a:ext>
                </a:extLst>
              </a:tr>
              <a:tr h="151729">
                <a:tc vMerge="1">
                  <a:txBody>
                    <a:bodyPr/>
                    <a:lstStyle/>
                    <a:p>
                      <a:endParaRPr lang="en-US"/>
                    </a:p>
                  </a:txBody>
                  <a:tcPr/>
                </a:tc>
                <a:tc>
                  <a:txBody>
                    <a:bodyPr/>
                    <a:lstStyle/>
                    <a:p>
                      <a:pPr algn="just" fontAlgn="ctr"/>
                      <a:r>
                        <a:rPr lang="en-US" sz="1200" u="none" strike="noStrike" dirty="0" err="1">
                          <a:effectLst/>
                        </a:rPr>
                        <a:t>Vidējā</a:t>
                      </a:r>
                      <a:r>
                        <a:rPr lang="en-US" sz="1200" u="none" strike="noStrike" dirty="0">
                          <a:effectLst/>
                        </a:rPr>
                        <a:t> </a:t>
                      </a:r>
                      <a:r>
                        <a:rPr lang="en-US" sz="1200" u="none" strike="noStrike" dirty="0" err="1">
                          <a:effectLst/>
                        </a:rPr>
                        <a:t>izglītība</a:t>
                      </a:r>
                      <a:r>
                        <a:rPr lang="en-US" sz="1200" u="none" strike="noStrike" dirty="0">
                          <a:effectLst/>
                        </a:rPr>
                        <a:t>, </a:t>
                      </a:r>
                      <a:r>
                        <a:rPr lang="en-US" sz="1200" u="none" strike="noStrike" dirty="0" err="1">
                          <a:effectLst/>
                        </a:rPr>
                        <a:t>arodizglītība</a:t>
                      </a:r>
                      <a:endParaRPr lang="en-US" sz="1200" b="0" i="0" u="none" strike="noStrike" dirty="0">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47%</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49%</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51%</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2711276150"/>
                  </a:ext>
                </a:extLst>
              </a:tr>
              <a:tr h="151729">
                <a:tc vMerge="1">
                  <a:txBody>
                    <a:bodyPr/>
                    <a:lstStyle/>
                    <a:p>
                      <a:endParaRPr lang="en-US"/>
                    </a:p>
                  </a:txBody>
                  <a:tcPr/>
                </a:tc>
                <a:tc>
                  <a:txBody>
                    <a:bodyPr/>
                    <a:lstStyle/>
                    <a:p>
                      <a:pPr algn="just" fontAlgn="ctr"/>
                      <a:r>
                        <a:rPr lang="en-US" sz="1200" u="none" strike="noStrike">
                          <a:effectLst/>
                        </a:rPr>
                        <a:t>Koledža</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8%</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5%</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3%</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1513931433"/>
                  </a:ext>
                </a:extLst>
              </a:tr>
              <a:tr h="151729">
                <a:tc vMerge="1">
                  <a:txBody>
                    <a:bodyPr/>
                    <a:lstStyle/>
                    <a:p>
                      <a:endParaRPr lang="en-US"/>
                    </a:p>
                  </a:txBody>
                  <a:tcPr/>
                </a:tc>
                <a:tc>
                  <a:txBody>
                    <a:bodyPr/>
                    <a:lstStyle/>
                    <a:p>
                      <a:pPr algn="just" fontAlgn="ctr"/>
                      <a:r>
                        <a:rPr lang="en-US" sz="1200" u="none" strike="noStrike">
                          <a:effectLst/>
                        </a:rPr>
                        <a:t>Bakalaura grāds</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19%</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16%</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12%</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3814813340"/>
                  </a:ext>
                </a:extLst>
              </a:tr>
              <a:tr h="151729">
                <a:tc vMerge="1">
                  <a:txBody>
                    <a:bodyPr/>
                    <a:lstStyle/>
                    <a:p>
                      <a:endParaRPr lang="en-US"/>
                    </a:p>
                  </a:txBody>
                  <a:tcPr/>
                </a:tc>
                <a:tc>
                  <a:txBody>
                    <a:bodyPr/>
                    <a:lstStyle/>
                    <a:p>
                      <a:pPr algn="just" fontAlgn="ctr"/>
                      <a:r>
                        <a:rPr lang="en-US" sz="1200" u="none" strike="noStrike">
                          <a:effectLst/>
                        </a:rPr>
                        <a:t>Maģistra vai doktora grāds</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18%</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18%</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17%</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2410922478"/>
                  </a:ext>
                </a:extLst>
              </a:tr>
              <a:tr h="151729">
                <a:tc rowSpan="4">
                  <a:txBody>
                    <a:bodyPr/>
                    <a:lstStyle/>
                    <a:p>
                      <a:pPr algn="ctr" fontAlgn="ctr"/>
                      <a:r>
                        <a:rPr lang="lv-LV" sz="1200" u="none" strike="noStrike">
                          <a:effectLst/>
                        </a:rPr>
                        <a:t>Ģimenes stāvoklis</a:t>
                      </a:r>
                      <a:endParaRPr lang="en-US" sz="1200" b="0" i="1" u="none" strike="noStrike">
                        <a:solidFill>
                          <a:srgbClr val="000000"/>
                        </a:solidFill>
                        <a:effectLst/>
                        <a:latin typeface="Aptos Narrow" panose="020B0004020202020204" pitchFamily="34" charset="0"/>
                      </a:endParaRPr>
                    </a:p>
                  </a:txBody>
                  <a:tcPr marL="6897" marR="6897" marT="6897" marB="0" anchor="ctr"/>
                </a:tc>
                <a:tc>
                  <a:txBody>
                    <a:bodyPr/>
                    <a:lstStyle/>
                    <a:p>
                      <a:pPr algn="just" fontAlgn="ctr"/>
                      <a:r>
                        <a:rPr lang="lv-LV" sz="1200" u="none" strike="noStrike">
                          <a:effectLst/>
                        </a:rPr>
                        <a:t>Neprecējušies (-šās)</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42%</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40%</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41%</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919759077"/>
                  </a:ext>
                </a:extLst>
              </a:tr>
              <a:tr h="151729">
                <a:tc vMerge="1">
                  <a:txBody>
                    <a:bodyPr/>
                    <a:lstStyle/>
                    <a:p>
                      <a:endParaRPr lang="en-US"/>
                    </a:p>
                  </a:txBody>
                  <a:tcPr/>
                </a:tc>
                <a:tc>
                  <a:txBody>
                    <a:bodyPr/>
                    <a:lstStyle/>
                    <a:p>
                      <a:pPr algn="just" fontAlgn="ctr"/>
                      <a:r>
                        <a:rPr lang="lv-LV" sz="1200" u="none" strike="noStrike">
                          <a:effectLst/>
                        </a:rPr>
                        <a:t>Precējušies (-šās)</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46%</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45%</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43%</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1958531242"/>
                  </a:ext>
                </a:extLst>
              </a:tr>
              <a:tr h="151729">
                <a:tc vMerge="1">
                  <a:txBody>
                    <a:bodyPr/>
                    <a:lstStyle/>
                    <a:p>
                      <a:endParaRPr lang="en-US"/>
                    </a:p>
                  </a:txBody>
                  <a:tcPr/>
                </a:tc>
                <a:tc>
                  <a:txBody>
                    <a:bodyPr/>
                    <a:lstStyle/>
                    <a:p>
                      <a:pPr algn="just" fontAlgn="ctr"/>
                      <a:r>
                        <a:rPr lang="lv-LV" sz="1200" u="none" strike="noStrike">
                          <a:effectLst/>
                        </a:rPr>
                        <a:t>Šķirti (-tas)</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10%</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13%</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13%</a:t>
                      </a:r>
                      <a:endParaRPr lang="en-US" sz="1200" b="0" i="0" u="none" strike="noStrike">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1854216746"/>
                  </a:ext>
                </a:extLst>
              </a:tr>
              <a:tr h="151729">
                <a:tc vMerge="1">
                  <a:txBody>
                    <a:bodyPr/>
                    <a:lstStyle/>
                    <a:p>
                      <a:endParaRPr lang="en-US"/>
                    </a:p>
                  </a:txBody>
                  <a:tcPr/>
                </a:tc>
                <a:tc>
                  <a:txBody>
                    <a:bodyPr/>
                    <a:lstStyle/>
                    <a:p>
                      <a:pPr algn="just" fontAlgn="ctr"/>
                      <a:r>
                        <a:rPr lang="lv-LV" sz="1200" u="none" strike="noStrike">
                          <a:effectLst/>
                        </a:rPr>
                        <a:t>Atraitņi (-nes)</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3%</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a:effectLst/>
                        </a:rPr>
                        <a:t>2%</a:t>
                      </a:r>
                      <a:endParaRPr lang="en-US" sz="1200" b="0" i="0" u="none" strike="noStrike">
                        <a:solidFill>
                          <a:srgbClr val="000000"/>
                        </a:solidFill>
                        <a:effectLst/>
                        <a:latin typeface="Aptos Narrow" panose="020B0004020202020204" pitchFamily="34" charset="0"/>
                      </a:endParaRPr>
                    </a:p>
                  </a:txBody>
                  <a:tcPr marL="6897" marR="6897" marT="6897"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Aptos Narrow" panose="020B0004020202020204" pitchFamily="34" charset="0"/>
                      </a:endParaRPr>
                    </a:p>
                  </a:txBody>
                  <a:tcPr marL="6897" marR="6897" marT="6897" marB="0" anchor="ctr"/>
                </a:tc>
                <a:extLst>
                  <a:ext uri="{0D108BD9-81ED-4DB2-BD59-A6C34878D82A}">
                    <a16:rowId xmlns:a16="http://schemas.microsoft.com/office/drawing/2014/main" val="381889233"/>
                  </a:ext>
                </a:extLst>
              </a:tr>
            </a:tbl>
          </a:graphicData>
        </a:graphic>
      </p:graphicFrame>
    </p:spTree>
    <p:extLst>
      <p:ext uri="{BB962C8B-B14F-4D97-AF65-F5344CB8AC3E}">
        <p14:creationId xmlns:p14="http://schemas.microsoft.com/office/powerpoint/2010/main" val="36192621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D7ECF2-F77D-BA2E-106C-36CD44C2297E}"/>
              </a:ext>
            </a:extLst>
          </p:cNvPr>
          <p:cNvSpPr>
            <a:spLocks noGrp="1"/>
          </p:cNvSpPr>
          <p:nvPr>
            <p:ph idx="1"/>
          </p:nvPr>
        </p:nvSpPr>
        <p:spPr>
          <a:xfrm>
            <a:off x="515938" y="1875295"/>
            <a:ext cx="11153096" cy="4122280"/>
          </a:xfrm>
        </p:spPr>
        <p:txBody>
          <a:bodyPr>
            <a:normAutofit/>
          </a:bodyPr>
          <a:lstStyle/>
          <a:p>
            <a:r>
              <a:rPr lang="lv-LV" sz="1800" dirty="0"/>
              <a:t>Kopumā sabiedriskajā medijā esošo viedokļu daudzveidība tiek vērtēta nevienmērīgi.</a:t>
            </a:r>
          </a:p>
          <a:p>
            <a:r>
              <a:rPr lang="lv-LV" sz="1800" dirty="0"/>
              <a:t>To, ka sabiedriskais medijs piedāvā atšķirīgus skatījumus, biežāk atzīst jaunieši, studenti, biroja darbinieki, ierēdņi un Vidzemes iedzīvotāji. Šo grupu vērtējumi tuvojas vai pārsniedz neitrālo līmeni, liecinot, ka viņi sabiedrisko mediju uztver kā platformu dažādiem viedokļiem.</a:t>
            </a:r>
          </a:p>
          <a:p>
            <a:r>
              <a:rPr lang="lv-LV" sz="1800" dirty="0"/>
              <a:t>Savukārt izteikti skeptiskas ir auditorijas, kas patērē medijus krievu un/vai ukraiņu valodā, kā arī Zemgales iedzīvotāji, pensionāri, </a:t>
            </a:r>
            <a:r>
              <a:rPr lang="lv-LV" sz="1800" dirty="0" err="1"/>
              <a:t>pašnodarbinātie</a:t>
            </a:r>
            <a:r>
              <a:rPr lang="lv-LV" sz="1800" dirty="0"/>
              <a:t> un mājsaimniecības ar zemākiem ienākumiem. Šo grupu rādītāji ievērojami nosveras negatīvā virzienā, kas liecina, ka šīs grupas nejūtas pārstāvētas (vai arī uzskata, ka nav pārstāvētas).</a:t>
            </a:r>
          </a:p>
          <a:p>
            <a:r>
              <a:rPr lang="lv-LV" sz="1800" dirty="0"/>
              <a:t>Šis stereotips parāda plaisu starp dažādām valodu grupām, paaudzēm un sociālekonomiskajiem slāņiem. Lai sabiedriskais medijs nostiprinātu uzticību dažādās auditorijās, nepieciešams mērķtiecīgi strādāt ar minētajām kritiski noskaņotajām kopienām, paplašinot pārstāvniecību un skaidrojot redakcionālos principus.</a:t>
            </a:r>
          </a:p>
        </p:txBody>
      </p:sp>
      <p:sp>
        <p:nvSpPr>
          <p:cNvPr id="3" name="Title 2">
            <a:extLst>
              <a:ext uri="{FF2B5EF4-FFF2-40B4-BE49-F238E27FC236}">
                <a16:creationId xmlns:a16="http://schemas.microsoft.com/office/drawing/2014/main" id="{A4A80201-3C45-7B5C-37CD-C745FB9701D9}"/>
              </a:ext>
            </a:extLst>
          </p:cNvPr>
          <p:cNvSpPr>
            <a:spLocks noGrp="1"/>
          </p:cNvSpPr>
          <p:nvPr>
            <p:ph type="title"/>
          </p:nvPr>
        </p:nvSpPr>
        <p:spPr>
          <a:xfrm>
            <a:off x="516051" y="383125"/>
            <a:ext cx="11153096" cy="1104711"/>
          </a:xfrm>
        </p:spPr>
        <p:txBody>
          <a:bodyPr>
            <a:normAutofit fontScale="90000"/>
          </a:bodyPr>
          <a:lstStyle/>
          <a:p>
            <a:r>
              <a:rPr lang="lv-LV" dirty="0"/>
              <a:t>Stereotips “sabiedriskais medijs aicina izteikties tikai tos, kuri pūš sabiedriskā medija stabulē | sabiedriskais medijs dod iespēju izteikties arī cilvēkiem, kuri pauž no sabiedriskā medija atšķirīgus viedokļus”</a:t>
            </a:r>
            <a:endParaRPr lang="en-US" dirty="0"/>
          </a:p>
        </p:txBody>
      </p:sp>
      <p:sp>
        <p:nvSpPr>
          <p:cNvPr id="4" name="Slide Number Placeholder 3">
            <a:extLst>
              <a:ext uri="{FF2B5EF4-FFF2-40B4-BE49-F238E27FC236}">
                <a16:creationId xmlns:a16="http://schemas.microsoft.com/office/drawing/2014/main" id="{D533713D-20CC-8C7B-D20A-A115A970FFBD}"/>
              </a:ext>
            </a:extLst>
          </p:cNvPr>
          <p:cNvSpPr>
            <a:spLocks noGrp="1"/>
          </p:cNvSpPr>
          <p:nvPr>
            <p:ph type="sldNum" sz="quarter" idx="4"/>
          </p:nvPr>
        </p:nvSpPr>
        <p:spPr/>
        <p:txBody>
          <a:bodyPr/>
          <a:lstStyle/>
          <a:p>
            <a:fld id="{B5156DEF-1DFE-4D55-BC15-2084274D68EC}" type="slidenum">
              <a:rPr lang="en-GB" smtClean="0"/>
              <a:pPr/>
              <a:t>70</a:t>
            </a:fld>
            <a:endParaRPr lang="en-GB"/>
          </a:p>
        </p:txBody>
      </p:sp>
    </p:spTree>
    <p:extLst>
      <p:ext uri="{BB962C8B-B14F-4D97-AF65-F5344CB8AC3E}">
        <p14:creationId xmlns:p14="http://schemas.microsoft.com/office/powerpoint/2010/main" val="468548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4B79F-E86F-9322-DF7A-560A3476EA7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8F883F-29CF-415D-CACE-182C1BAADD63}"/>
              </a:ext>
            </a:extLst>
          </p:cNvPr>
          <p:cNvSpPr>
            <a:spLocks noGrp="1"/>
          </p:cNvSpPr>
          <p:nvPr>
            <p:ph idx="1"/>
          </p:nvPr>
        </p:nvSpPr>
        <p:spPr>
          <a:xfrm>
            <a:off x="515938" y="1484313"/>
            <a:ext cx="11153096" cy="4747618"/>
          </a:xfrm>
        </p:spPr>
        <p:txBody>
          <a:bodyPr>
            <a:normAutofit/>
          </a:bodyPr>
          <a:lstStyle/>
          <a:p>
            <a:r>
              <a:rPr lang="lv-LV" sz="1800" dirty="0"/>
              <a:t>Tautības un valodas faktors iezīmē visizteiktāko atšķirību: krievu valodā saturu patērējošie un krievu tautības respondenti ievērojami biežāk uzskata, ka sabiedriskais medijs </a:t>
            </a:r>
            <a:r>
              <a:rPr lang="lv-LV" sz="1800" i="1" dirty="0"/>
              <a:t>“grib diktēt”.</a:t>
            </a:r>
            <a:endParaRPr lang="lv-LV" sz="1800" dirty="0"/>
          </a:p>
          <a:p>
            <a:r>
              <a:rPr lang="lv-LV" sz="1800" dirty="0"/>
              <a:t>Vecumā līdz 24 gadiem un studējošo vidū attieksme ir pat pozitīva – šīs grupas biežāk norāda, ka medijs runā par būtisko vairāk nekā diktē. Pretēji tam vecuma grupa 45–54 gadi un pensijas saņēmēji pauž skaidri negatīvu vērtējumu, kas norāda uz izteiktu paaudžu uzticības plaisu.</a:t>
            </a:r>
          </a:p>
          <a:p>
            <a:r>
              <a:rPr lang="lv-LV" sz="1800" dirty="0"/>
              <a:t>Izglītības līmenis arī polarizē skatījumu: doktora un profesionālās izglītības ieguvēji biežāk piekrīt, ka sabiedriskais medijs grib diktēt, savukārt pamatizglītības ieguvušie un maģistra grāda ieguvēji stereotipa vērtējumā ir tuvāk neitralitātei.</a:t>
            </a:r>
          </a:p>
          <a:p>
            <a:r>
              <a:rPr lang="lv-LV" sz="1800" dirty="0"/>
              <a:t>Ierēdņi, vienkāršie strādnieki un gadījuma darbu veicēji biežāk uzskata, ka sabiedriskais medijs runā par svarīgo, bet uzņēmēji, finansisti un precētie Zemgalē ir kritiskāk noskaņoti. Mājsaimniecībās, kur dzīvo vecāki vai vecvecāki (kopdzīvē ar jaunāku paaudzi), vērtējums ir pozitīvāks, kas var liecināt par ģimenes iekšējo diskusiju esamības ietekmi uz to, kā uztver tēmu izvēli.</a:t>
            </a:r>
          </a:p>
          <a:p>
            <a:r>
              <a:rPr lang="lv-LV" sz="1800" dirty="0"/>
              <a:t>Kopumā dati norāda, ka uzticību sabiedriskajam medijam nosaka ne tikai valodas lietojums, bet arī paaudžu, izglītības un nodarbinātības faktori. Politikas veidotājiem, plānojot saturu un skaidrojot medija lomu, ir būtiski ņemt vērā šīs skatu punktu atšķirības.</a:t>
            </a:r>
          </a:p>
        </p:txBody>
      </p:sp>
      <p:sp>
        <p:nvSpPr>
          <p:cNvPr id="3" name="Title 2">
            <a:extLst>
              <a:ext uri="{FF2B5EF4-FFF2-40B4-BE49-F238E27FC236}">
                <a16:creationId xmlns:a16="http://schemas.microsoft.com/office/drawing/2014/main" id="{62D24758-E431-28E9-3061-E4B05631B22D}"/>
              </a:ext>
            </a:extLst>
          </p:cNvPr>
          <p:cNvSpPr>
            <a:spLocks noGrp="1"/>
          </p:cNvSpPr>
          <p:nvPr>
            <p:ph type="title"/>
          </p:nvPr>
        </p:nvSpPr>
        <p:spPr>
          <a:xfrm>
            <a:off x="516051" y="383125"/>
            <a:ext cx="11153096" cy="866831"/>
          </a:xfrm>
        </p:spPr>
        <p:txBody>
          <a:bodyPr>
            <a:normAutofit/>
          </a:bodyPr>
          <a:lstStyle/>
          <a:p>
            <a:r>
              <a:rPr lang="lv-LV" dirty="0"/>
              <a:t>Stereotips “sabiedriskais medijs grib diktēt par ko un kā sabiedrībai domāt | sabiedriskais medijs runā par sabiedrībai būtisko un svarīgo”</a:t>
            </a:r>
            <a:endParaRPr lang="en-US" dirty="0"/>
          </a:p>
        </p:txBody>
      </p:sp>
      <p:sp>
        <p:nvSpPr>
          <p:cNvPr id="4" name="Slide Number Placeholder 3">
            <a:extLst>
              <a:ext uri="{FF2B5EF4-FFF2-40B4-BE49-F238E27FC236}">
                <a16:creationId xmlns:a16="http://schemas.microsoft.com/office/drawing/2014/main" id="{99FB1E62-9742-1575-3BE8-4076453FA614}"/>
              </a:ext>
            </a:extLst>
          </p:cNvPr>
          <p:cNvSpPr>
            <a:spLocks noGrp="1"/>
          </p:cNvSpPr>
          <p:nvPr>
            <p:ph type="sldNum" sz="quarter" idx="4"/>
          </p:nvPr>
        </p:nvSpPr>
        <p:spPr/>
        <p:txBody>
          <a:bodyPr/>
          <a:lstStyle/>
          <a:p>
            <a:fld id="{B5156DEF-1DFE-4D55-BC15-2084274D68EC}" type="slidenum">
              <a:rPr lang="en-GB" smtClean="0"/>
              <a:pPr/>
              <a:t>71</a:t>
            </a:fld>
            <a:endParaRPr lang="en-GB"/>
          </a:p>
        </p:txBody>
      </p:sp>
    </p:spTree>
    <p:extLst>
      <p:ext uri="{BB962C8B-B14F-4D97-AF65-F5344CB8AC3E}">
        <p14:creationId xmlns:p14="http://schemas.microsoft.com/office/powerpoint/2010/main" val="40070523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C05DA-DBC0-78C5-B974-C587E266112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897EE2-11D9-7B9D-19BD-914182C0CF5E}"/>
              </a:ext>
            </a:extLst>
          </p:cNvPr>
          <p:cNvSpPr>
            <a:spLocks noGrp="1"/>
          </p:cNvSpPr>
          <p:nvPr>
            <p:ph idx="1"/>
          </p:nvPr>
        </p:nvSpPr>
        <p:spPr>
          <a:xfrm>
            <a:off x="515938" y="1580827"/>
            <a:ext cx="11153096" cy="4416748"/>
          </a:xfrm>
        </p:spPr>
        <p:txBody>
          <a:bodyPr>
            <a:noAutofit/>
          </a:bodyPr>
          <a:lstStyle/>
          <a:p>
            <a:r>
              <a:rPr lang="lv-LV" sz="1800" dirty="0"/>
              <a:t>Latvieši kopumā ir salīdzinoši pozitīvāk noskaņoti pret sabiedriskā medija saturu, savukārt krievu un citu tautību pārstāvji, kā arī krievu valodas satura patērētāji biežāk saskata propagandas pazīmes, kas, iespējams, saistīts ar atšķirīgu mediju ekosistēmu ietekmi.</a:t>
            </a:r>
          </a:p>
          <a:p>
            <a:r>
              <a:rPr lang="lv-LV" sz="1800" dirty="0"/>
              <a:t>Jaunākā paaudze (16–34 gadi) biežāk uzskata, ka sabiedriskais medijs ir objektīvs, kamēr pusmūža auditorija (45–54 gadi) ir negatīvāk noskaņota, iespējams, dziļāk iesakņotu mediju paradumu un iepriekšēju politisko pieredžu dēļ.</a:t>
            </a:r>
          </a:p>
          <a:p>
            <a:r>
              <a:rPr lang="lv-LV" sz="1800" dirty="0"/>
              <a:t>Maģistra grāda ieguvējiem ir pozitīvāks skatījums uz satura objektivitāti, savukārt profesionālās izglītības ieguvēju un  doktoru vidū tas ir negatīvāks.</a:t>
            </a:r>
          </a:p>
          <a:p>
            <a:r>
              <a:rPr lang="lv-LV" sz="1800" dirty="0"/>
              <a:t>Neprecētie kopumā ir pozitīvāki, bet precētie biežāk norāda uz propagandas elementiem. Dzīvošana kopā ar vecākiem veicina pozitīvāku attieksmi, savukārt pusaudžu bērnu klātbūtne mājās korelē ar lielāku skepsi, iespējams, saskaroties ar alternatīvām informācijas plūsmām.</a:t>
            </a:r>
          </a:p>
          <a:p>
            <a:r>
              <a:rPr lang="lv-LV" sz="1800" dirty="0"/>
              <a:t>Zemgalē dzīvojošie biežāk uzskata, ka sabiedriskais medijs ir propagandas medijs, kas var norādīt uz specifisku vietējo informatīvo kanālu ietekmi.</a:t>
            </a:r>
          </a:p>
          <a:p>
            <a:r>
              <a:rPr lang="lv-LV" sz="1800" dirty="0"/>
              <a:t>Studējošie un ierēdņi biežāk uzskata sabiedrisko mediju par objektīvu , kamēr pensionāri ir piesardzīgāki – tas atspoguļo gan paaudžu, gan institucionālās piederības efektu. Īpaši biroja darbinieku un it sevišķi ierēdņu vidū dominē pārliecība par sabiedriskā medija objektivitāti, iespējams, ciešākas ikdienas saiknes ar informācijas plūsmu dēļ.</a:t>
            </a:r>
          </a:p>
          <a:p>
            <a:endParaRPr lang="lv-LV" sz="1800" dirty="0"/>
          </a:p>
        </p:txBody>
      </p:sp>
      <p:sp>
        <p:nvSpPr>
          <p:cNvPr id="3" name="Title 2">
            <a:extLst>
              <a:ext uri="{FF2B5EF4-FFF2-40B4-BE49-F238E27FC236}">
                <a16:creationId xmlns:a16="http://schemas.microsoft.com/office/drawing/2014/main" id="{DA328E58-9B9B-BCC0-1123-C4E5E2F10926}"/>
              </a:ext>
            </a:extLst>
          </p:cNvPr>
          <p:cNvSpPr>
            <a:spLocks noGrp="1"/>
          </p:cNvSpPr>
          <p:nvPr>
            <p:ph type="title"/>
          </p:nvPr>
        </p:nvSpPr>
        <p:spPr/>
        <p:txBody>
          <a:bodyPr>
            <a:normAutofit fontScale="90000"/>
          </a:bodyPr>
          <a:lstStyle/>
          <a:p>
            <a:r>
              <a:rPr lang="lv-LV" dirty="0"/>
              <a:t>Stereotips “sabiedriskais medijs ir propagandas medijs, melo, apzināti manipulē ar sabiedrību | sabiedriskais medijs ir objektīvs, sniedz plašu un daudzpusīgu informāciju, lai katrs pats var noformulēt savu attieksmi”</a:t>
            </a:r>
            <a:endParaRPr lang="en-US" dirty="0"/>
          </a:p>
        </p:txBody>
      </p:sp>
      <p:sp>
        <p:nvSpPr>
          <p:cNvPr id="4" name="Slide Number Placeholder 3">
            <a:extLst>
              <a:ext uri="{FF2B5EF4-FFF2-40B4-BE49-F238E27FC236}">
                <a16:creationId xmlns:a16="http://schemas.microsoft.com/office/drawing/2014/main" id="{147D9AD9-729C-28E7-16AC-8D512F9FE2A2}"/>
              </a:ext>
            </a:extLst>
          </p:cNvPr>
          <p:cNvSpPr>
            <a:spLocks noGrp="1"/>
          </p:cNvSpPr>
          <p:nvPr>
            <p:ph type="sldNum" sz="quarter" idx="4"/>
          </p:nvPr>
        </p:nvSpPr>
        <p:spPr/>
        <p:txBody>
          <a:bodyPr/>
          <a:lstStyle/>
          <a:p>
            <a:fld id="{B5156DEF-1DFE-4D55-BC15-2084274D68EC}" type="slidenum">
              <a:rPr lang="en-GB" smtClean="0"/>
              <a:pPr/>
              <a:t>72</a:t>
            </a:fld>
            <a:endParaRPr lang="en-GB"/>
          </a:p>
        </p:txBody>
      </p:sp>
    </p:spTree>
    <p:extLst>
      <p:ext uri="{BB962C8B-B14F-4D97-AF65-F5344CB8AC3E}">
        <p14:creationId xmlns:p14="http://schemas.microsoft.com/office/powerpoint/2010/main" val="469487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05EF4-BF43-0342-5C0B-CD306BCF275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89E119-A900-3F50-D170-D90FBB38D5CB}"/>
              </a:ext>
            </a:extLst>
          </p:cNvPr>
          <p:cNvSpPr>
            <a:spLocks noGrp="1"/>
          </p:cNvSpPr>
          <p:nvPr>
            <p:ph idx="1"/>
          </p:nvPr>
        </p:nvSpPr>
        <p:spPr>
          <a:xfrm>
            <a:off x="515938" y="1627321"/>
            <a:ext cx="11153096" cy="4370253"/>
          </a:xfrm>
        </p:spPr>
        <p:txBody>
          <a:bodyPr>
            <a:normAutofit/>
          </a:bodyPr>
          <a:lstStyle/>
          <a:p>
            <a:r>
              <a:rPr lang="lv-LV" sz="1800" dirty="0"/>
              <a:t>Sabiedriskā medija mūsdienīgumu visbiežāk atzīst jaunieši, studenti, ierēdņi, maģistra grādu ieguvušie, biroja darbinieki, Vidzemes iedzīvotāji, kā arī tie, kuriem svarīgas gādīguma un iecietības vērtības vai kuri patērē saturu tikai latviešu valodā.</a:t>
            </a:r>
          </a:p>
          <a:p>
            <a:r>
              <a:rPr lang="lv-LV" sz="1800" dirty="0"/>
              <a:t>Sabiedrisko mediju par vecmodīgu biežāk uzskata doktorantūras absolventi, uzņēmēji un </a:t>
            </a:r>
            <a:r>
              <a:rPr lang="lv-LV" sz="1800" dirty="0" err="1"/>
              <a:t>pašnodarbinātie</a:t>
            </a:r>
            <a:r>
              <a:rPr lang="lv-LV" sz="1800" dirty="0"/>
              <a:t>, direktori, vienkāršie strādnieki, pensionāri, Zemgales iedzīvotāji un mājsaimniecības ar augstiem ienākumiem.</a:t>
            </a:r>
          </a:p>
          <a:p>
            <a:r>
              <a:rPr lang="lv-LV" sz="1800" dirty="0"/>
              <a:t>Šī plaisa liecina, ka sabiedriskā medija modernizācijas centieni vairāk sasniedz jaunāku, sabiedriskajā sektorā nodarbinātu un/vai humanitāri orientētu auditoriju, kamēr uzņēmējdarbības vidē esošie un turīgākie iedzīvotāji saskata nepilnības saturā vai formātos.</a:t>
            </a:r>
          </a:p>
        </p:txBody>
      </p:sp>
      <p:sp>
        <p:nvSpPr>
          <p:cNvPr id="3" name="Title 2">
            <a:extLst>
              <a:ext uri="{FF2B5EF4-FFF2-40B4-BE49-F238E27FC236}">
                <a16:creationId xmlns:a16="http://schemas.microsoft.com/office/drawing/2014/main" id="{9C2EDF7F-C1F0-E1B8-FC28-4930F7D8C159}"/>
              </a:ext>
            </a:extLst>
          </p:cNvPr>
          <p:cNvSpPr>
            <a:spLocks noGrp="1"/>
          </p:cNvSpPr>
          <p:nvPr>
            <p:ph type="title"/>
          </p:nvPr>
        </p:nvSpPr>
        <p:spPr/>
        <p:txBody>
          <a:bodyPr>
            <a:normAutofit fontScale="90000"/>
          </a:bodyPr>
          <a:lstStyle/>
          <a:p>
            <a:r>
              <a:rPr lang="lv-LV" dirty="0"/>
              <a:t>Stereotips “sabiedriskais medijs ir provinciāls un vecmodīgs, orientēts uz gados vecu auditoriju | sabiedriskais medijs ir moderns un mūsdienīgs, uzrunā un iesaista arī jauniešus”</a:t>
            </a:r>
            <a:endParaRPr lang="en-US" dirty="0"/>
          </a:p>
        </p:txBody>
      </p:sp>
      <p:sp>
        <p:nvSpPr>
          <p:cNvPr id="4" name="Slide Number Placeholder 3">
            <a:extLst>
              <a:ext uri="{FF2B5EF4-FFF2-40B4-BE49-F238E27FC236}">
                <a16:creationId xmlns:a16="http://schemas.microsoft.com/office/drawing/2014/main" id="{0861BE66-9611-32D3-3551-E606EBDEDC88}"/>
              </a:ext>
            </a:extLst>
          </p:cNvPr>
          <p:cNvSpPr>
            <a:spLocks noGrp="1"/>
          </p:cNvSpPr>
          <p:nvPr>
            <p:ph type="sldNum" sz="quarter" idx="4"/>
          </p:nvPr>
        </p:nvSpPr>
        <p:spPr/>
        <p:txBody>
          <a:bodyPr/>
          <a:lstStyle/>
          <a:p>
            <a:fld id="{B5156DEF-1DFE-4D55-BC15-2084274D68EC}" type="slidenum">
              <a:rPr lang="en-GB" smtClean="0"/>
              <a:pPr/>
              <a:t>73</a:t>
            </a:fld>
            <a:endParaRPr lang="en-GB"/>
          </a:p>
        </p:txBody>
      </p:sp>
    </p:spTree>
    <p:extLst>
      <p:ext uri="{BB962C8B-B14F-4D97-AF65-F5344CB8AC3E}">
        <p14:creationId xmlns:p14="http://schemas.microsoft.com/office/powerpoint/2010/main" val="28900155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E7DD7-6EF7-7639-50EF-3A5A55D696C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A6FF2E-778B-1CDB-4FE5-520F040289B0}"/>
              </a:ext>
            </a:extLst>
          </p:cNvPr>
          <p:cNvSpPr>
            <a:spLocks noGrp="1"/>
          </p:cNvSpPr>
          <p:nvPr>
            <p:ph idx="1"/>
          </p:nvPr>
        </p:nvSpPr>
        <p:spPr>
          <a:xfrm>
            <a:off x="515938" y="1797803"/>
            <a:ext cx="11153096" cy="4199771"/>
          </a:xfrm>
        </p:spPr>
        <p:txBody>
          <a:bodyPr>
            <a:normAutofit/>
          </a:bodyPr>
          <a:lstStyle/>
          <a:p>
            <a:r>
              <a:rPr lang="lv-LV" sz="1800" dirty="0"/>
              <a:t>Sabiedriskā medija toni kā demokrātisku visbiežāk novērtē jaunākās vecuma grupas, Vidzemes un mazpilsētu iedzīvotāji, ierēdņi, biroja darbinieki, studenti, personas bērna kopšanas atvaļinājumā un iedzīvotāji, kuriem ir svarīgas “pragmatiskās” vērtības. Šīm grupām kopīga ir salīdzinoši ciešāka ikdienas saskarsme ar valsts iestādēm vai mācību vidi, kur dialoga forma tiek uztverta kā norma.</a:t>
            </a:r>
          </a:p>
          <a:p>
            <a:r>
              <a:rPr lang="lv-LV" sz="1800" dirty="0"/>
              <a:t>Pretēji tam arodizglītību ieguvušie, kvalificētie strādnieki, pensijas saņēmēji, 45–54 gadus vecie, krievu un/vai angļu valodas satura patērētāji, kā arī  tiem, kuriem ir svarīgas vērtību grupas “zinātkārais” un “izzinošais” biežāk uztver sabiedriskā medija komunikāciju kā augstprātīgu. Šīs grupas raksturo lielākas gaida uz individuālu pieeju un augstāks kritiskums pret institucionālu komunikāciju, tādēļ viņu skatījumā trūkst pietiekami skaidra dialoga ar auditoriju.</a:t>
            </a:r>
          </a:p>
        </p:txBody>
      </p:sp>
      <p:sp>
        <p:nvSpPr>
          <p:cNvPr id="3" name="Title 2">
            <a:extLst>
              <a:ext uri="{FF2B5EF4-FFF2-40B4-BE49-F238E27FC236}">
                <a16:creationId xmlns:a16="http://schemas.microsoft.com/office/drawing/2014/main" id="{76B7948C-9F4F-77A1-8CA7-760E2F93C240}"/>
              </a:ext>
            </a:extLst>
          </p:cNvPr>
          <p:cNvSpPr>
            <a:spLocks noGrp="1"/>
          </p:cNvSpPr>
          <p:nvPr>
            <p:ph type="title"/>
          </p:nvPr>
        </p:nvSpPr>
        <p:spPr/>
        <p:txBody>
          <a:bodyPr>
            <a:normAutofit fontScale="90000"/>
          </a:bodyPr>
          <a:lstStyle/>
          <a:p>
            <a:r>
              <a:rPr lang="lv-LV" dirty="0"/>
              <a:t>Stereotips “sabiedriskais medijs izturas pret savu auditoriju kā pret sev līdzvērtīgu | sabiedriskais medijs ir </a:t>
            </a:r>
            <a:r>
              <a:rPr lang="lv-LV" dirty="0" err="1"/>
              <a:t>arogants</a:t>
            </a:r>
            <a:r>
              <a:rPr lang="lv-LV" dirty="0"/>
              <a:t>, augstprātīgi izturas pret savu auditoriju”</a:t>
            </a:r>
            <a:endParaRPr lang="en-US" dirty="0"/>
          </a:p>
        </p:txBody>
      </p:sp>
      <p:sp>
        <p:nvSpPr>
          <p:cNvPr id="4" name="Slide Number Placeholder 3">
            <a:extLst>
              <a:ext uri="{FF2B5EF4-FFF2-40B4-BE49-F238E27FC236}">
                <a16:creationId xmlns:a16="http://schemas.microsoft.com/office/drawing/2014/main" id="{1E4F602A-1614-8761-D7A1-B910DBD73371}"/>
              </a:ext>
            </a:extLst>
          </p:cNvPr>
          <p:cNvSpPr>
            <a:spLocks noGrp="1"/>
          </p:cNvSpPr>
          <p:nvPr>
            <p:ph type="sldNum" sz="quarter" idx="4"/>
          </p:nvPr>
        </p:nvSpPr>
        <p:spPr/>
        <p:txBody>
          <a:bodyPr/>
          <a:lstStyle/>
          <a:p>
            <a:fld id="{B5156DEF-1DFE-4D55-BC15-2084274D68EC}" type="slidenum">
              <a:rPr lang="en-GB" smtClean="0"/>
              <a:pPr/>
              <a:t>74</a:t>
            </a:fld>
            <a:endParaRPr lang="en-GB"/>
          </a:p>
        </p:txBody>
      </p:sp>
    </p:spTree>
    <p:extLst>
      <p:ext uri="{BB962C8B-B14F-4D97-AF65-F5344CB8AC3E}">
        <p14:creationId xmlns:p14="http://schemas.microsoft.com/office/powerpoint/2010/main" val="32434183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8BDFB-E1C7-CD4B-BAA0-1C36A240E3A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A1F9B8-0B7D-BCCE-35A2-AF7F47B0BA2C}"/>
              </a:ext>
            </a:extLst>
          </p:cNvPr>
          <p:cNvSpPr>
            <a:spLocks noGrp="1"/>
          </p:cNvSpPr>
          <p:nvPr>
            <p:ph idx="1"/>
          </p:nvPr>
        </p:nvSpPr>
        <p:spPr/>
        <p:txBody>
          <a:bodyPr>
            <a:normAutofit/>
          </a:bodyPr>
          <a:lstStyle/>
          <a:p>
            <a:r>
              <a:rPr lang="lv-LV" sz="1800" dirty="0"/>
              <a:t>Respondentu vairākums sliecas uzskatīt, ka sabiedriskais medijs ir tuvāk politiskajai varai, taču uzticēšanās līmenis būtiski atšķiras starp demogrāfiskajām grupām.</a:t>
            </a:r>
          </a:p>
          <a:p>
            <a:r>
              <a:rPr lang="lv-LV" sz="1800" dirty="0"/>
              <a:t>Pozitīvāks viedoklis ir jauniešiem, studentiem un ierēdņiem, savukārt negatīvāks – krievvalodīgajiem, vecākā gada gājuma cilvēkiem, pensijas saņēmējiem un uzņēmējiem. Mediju patēriņš krievu valodā un zemāki ienākumi papildus pastiprina uzskatu, ka sabiedriskais medijs pārstāv valdošo partiju intereses.</a:t>
            </a:r>
          </a:p>
          <a:p>
            <a:r>
              <a:rPr lang="lv-LV" sz="1800" dirty="0"/>
              <a:t>Kopumā dati rāda, ka uzticēšanās sabiedriskajam medijam cieši korelē gan ar sociāli ekonomisko statusu, gan ar valodas un informācijas vidi, kurā cilvēki ikdienā atrodas.</a:t>
            </a:r>
          </a:p>
        </p:txBody>
      </p:sp>
      <p:sp>
        <p:nvSpPr>
          <p:cNvPr id="3" name="Title 2">
            <a:extLst>
              <a:ext uri="{FF2B5EF4-FFF2-40B4-BE49-F238E27FC236}">
                <a16:creationId xmlns:a16="http://schemas.microsoft.com/office/drawing/2014/main" id="{9C9E809A-6323-1E18-4F8D-9E435D0532AA}"/>
              </a:ext>
            </a:extLst>
          </p:cNvPr>
          <p:cNvSpPr>
            <a:spLocks noGrp="1"/>
          </p:cNvSpPr>
          <p:nvPr>
            <p:ph type="title"/>
          </p:nvPr>
        </p:nvSpPr>
        <p:spPr/>
        <p:txBody>
          <a:bodyPr>
            <a:normAutofit fontScale="90000"/>
          </a:bodyPr>
          <a:lstStyle/>
          <a:p>
            <a:r>
              <a:rPr lang="lv-LV" dirty="0"/>
              <a:t>Stereotips “sabiedriskais medijs pārstāv valdošo partiju intereses, ir politiski angažēts | sabiedriskais medijs pārstāv medija kā ceturtās varas intereses”</a:t>
            </a:r>
            <a:endParaRPr lang="en-US" dirty="0"/>
          </a:p>
        </p:txBody>
      </p:sp>
      <p:sp>
        <p:nvSpPr>
          <p:cNvPr id="4" name="Slide Number Placeholder 3">
            <a:extLst>
              <a:ext uri="{FF2B5EF4-FFF2-40B4-BE49-F238E27FC236}">
                <a16:creationId xmlns:a16="http://schemas.microsoft.com/office/drawing/2014/main" id="{A65601C0-00A7-F02F-B9C8-B7DCE8318381}"/>
              </a:ext>
            </a:extLst>
          </p:cNvPr>
          <p:cNvSpPr>
            <a:spLocks noGrp="1"/>
          </p:cNvSpPr>
          <p:nvPr>
            <p:ph type="sldNum" sz="quarter" idx="4"/>
          </p:nvPr>
        </p:nvSpPr>
        <p:spPr/>
        <p:txBody>
          <a:bodyPr/>
          <a:lstStyle/>
          <a:p>
            <a:fld id="{B5156DEF-1DFE-4D55-BC15-2084274D68EC}" type="slidenum">
              <a:rPr lang="en-GB" smtClean="0"/>
              <a:pPr/>
              <a:t>75</a:t>
            </a:fld>
            <a:endParaRPr lang="en-GB"/>
          </a:p>
        </p:txBody>
      </p:sp>
    </p:spTree>
    <p:extLst>
      <p:ext uri="{BB962C8B-B14F-4D97-AF65-F5344CB8AC3E}">
        <p14:creationId xmlns:p14="http://schemas.microsoft.com/office/powerpoint/2010/main" val="13106709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9B2CB-81E7-43C8-09E7-F2B190BA649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E42F90-41DF-90F1-96ED-94C87D3ACF92}"/>
              </a:ext>
            </a:extLst>
          </p:cNvPr>
          <p:cNvSpPr>
            <a:spLocks noGrp="1"/>
          </p:cNvSpPr>
          <p:nvPr>
            <p:ph idx="1"/>
          </p:nvPr>
        </p:nvSpPr>
        <p:spPr/>
        <p:txBody>
          <a:bodyPr>
            <a:normAutofit/>
          </a:bodyPr>
          <a:lstStyle/>
          <a:p>
            <a:r>
              <a:rPr lang="lv-LV" sz="1800" dirty="0"/>
              <a:t>Tautības griezumā latvieši sabiedrisko mediju vērtē salīdzinoši neitrāli, savukārt krievu auditorija biežāk saskata tajā subjektivitāti.</a:t>
            </a:r>
          </a:p>
          <a:p>
            <a:r>
              <a:rPr lang="lv-LV" sz="1800" dirty="0"/>
              <a:t>Arī vecuma faktors iezīmē plaisu – jaunieši ir noskaņoti pozitīvāk, bet pusmūža iedzīvotāji (45–54 gadi) biežāk uzskata saturu par tendenciozu.</a:t>
            </a:r>
          </a:p>
          <a:p>
            <a:r>
              <a:rPr lang="lv-LV" sz="1800" dirty="0"/>
              <a:t>Izglītības līmenī viszemākie, negatīvākie vērtējumi ir doktoru un arodizglītības ieguvēju vidū, kamēr maģistra grāda ieguvēji biežāk uzskata, ka saturs ir objektīvs.</a:t>
            </a:r>
          </a:p>
          <a:p>
            <a:r>
              <a:rPr lang="lv-LV" sz="1800" dirty="0"/>
              <a:t>Ierēdņi un biroja darbinieki sabiedriska medija saturu biežāk uzskata par objektīvu, neitrālo un patiesu, bet pensionāri un uzņēmēji šādu uzskatu pauž retāk.</a:t>
            </a:r>
          </a:p>
          <a:p>
            <a:r>
              <a:rPr lang="lv-LV" sz="1800" dirty="0"/>
              <a:t>Mediju patēriņa valodas faktors arī ir nozīmīgs – gan latviešu, gan krievu valodas satura patērēšana korelē ar kritiskāku skatījumu, savukārt patērētāji, kuri medijus patērē tikai vienā valodā, ir tolerantāki pret sabiedrisko mediju, uzskatot to par objektīvu, neitrālu un patiesu.</a:t>
            </a:r>
          </a:p>
        </p:txBody>
      </p:sp>
      <p:sp>
        <p:nvSpPr>
          <p:cNvPr id="3" name="Title 2">
            <a:extLst>
              <a:ext uri="{FF2B5EF4-FFF2-40B4-BE49-F238E27FC236}">
                <a16:creationId xmlns:a16="http://schemas.microsoft.com/office/drawing/2014/main" id="{37090D10-1BBE-3091-038D-14E686D42831}"/>
              </a:ext>
            </a:extLst>
          </p:cNvPr>
          <p:cNvSpPr>
            <a:spLocks noGrp="1"/>
          </p:cNvSpPr>
          <p:nvPr>
            <p:ph type="title"/>
          </p:nvPr>
        </p:nvSpPr>
        <p:spPr/>
        <p:txBody>
          <a:bodyPr>
            <a:normAutofit fontScale="90000"/>
          </a:bodyPr>
          <a:lstStyle/>
          <a:p>
            <a:r>
              <a:rPr lang="lv-LV" dirty="0"/>
              <a:t>Stereotips “sabiedriskā medija saturs ir subjektīvs, tendenciozs un maldinošs | sabiedriskā medija saturs ir objektīvs, neitrāls un patiess”</a:t>
            </a:r>
            <a:endParaRPr lang="en-US" dirty="0"/>
          </a:p>
        </p:txBody>
      </p:sp>
      <p:sp>
        <p:nvSpPr>
          <p:cNvPr id="4" name="Slide Number Placeholder 3">
            <a:extLst>
              <a:ext uri="{FF2B5EF4-FFF2-40B4-BE49-F238E27FC236}">
                <a16:creationId xmlns:a16="http://schemas.microsoft.com/office/drawing/2014/main" id="{1A8C8974-0898-3942-2AE0-AF24AEDBC4C9}"/>
              </a:ext>
            </a:extLst>
          </p:cNvPr>
          <p:cNvSpPr>
            <a:spLocks noGrp="1"/>
          </p:cNvSpPr>
          <p:nvPr>
            <p:ph type="sldNum" sz="quarter" idx="4"/>
          </p:nvPr>
        </p:nvSpPr>
        <p:spPr/>
        <p:txBody>
          <a:bodyPr/>
          <a:lstStyle/>
          <a:p>
            <a:fld id="{B5156DEF-1DFE-4D55-BC15-2084274D68EC}" type="slidenum">
              <a:rPr lang="en-GB" smtClean="0"/>
              <a:pPr/>
              <a:t>76</a:t>
            </a:fld>
            <a:endParaRPr lang="en-GB"/>
          </a:p>
        </p:txBody>
      </p:sp>
    </p:spTree>
    <p:extLst>
      <p:ext uri="{BB962C8B-B14F-4D97-AF65-F5344CB8AC3E}">
        <p14:creationId xmlns:p14="http://schemas.microsoft.com/office/powerpoint/2010/main" val="5748806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0C5FE-3845-8AFE-D297-73F187DBDB8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27B5CF-44F2-AC66-BD1A-D487EEA44872}"/>
              </a:ext>
            </a:extLst>
          </p:cNvPr>
          <p:cNvSpPr>
            <a:spLocks noGrp="1"/>
          </p:cNvSpPr>
          <p:nvPr>
            <p:ph idx="1"/>
          </p:nvPr>
        </p:nvSpPr>
        <p:spPr/>
        <p:txBody>
          <a:bodyPr>
            <a:normAutofit/>
          </a:bodyPr>
          <a:lstStyle/>
          <a:p>
            <a:r>
              <a:rPr lang="lv-LV" sz="1800" dirty="0"/>
              <a:t>Krievvalodīgie izceļas ar visaugstāko skepsi pret sabiedrības ietekmi uz sabiedrisko mediju saturu, kamēr mediju saturu  latviski patērējošo vidū šī tendence nav tik izteikta.</a:t>
            </a:r>
          </a:p>
          <a:p>
            <a:r>
              <a:rPr lang="lv-LV" sz="1800" dirty="0"/>
              <a:t>Jaunieši biežāk uzskata, ka sabiedriskā medija saturu nosaka sabiedrības intereses, bet šāds viedoklis ir retāks vidējā paaudzē.</a:t>
            </a:r>
          </a:p>
          <a:p>
            <a:r>
              <a:rPr lang="lv-LV" sz="1800" dirty="0"/>
              <a:t>Izglītības līmenī atšķirības ir nelielas, tomēr pamatizglītības ieguvēji nedaudz biežāk piekrīt, ka saturu nosaka sabiedrības intereses.</a:t>
            </a:r>
          </a:p>
          <a:p>
            <a:r>
              <a:rPr lang="lv-LV" sz="1800" dirty="0"/>
              <a:t>Uzņēmēju un direktoru amatos nodarbināto vidū ir izplatītāks viedoklis, ka sabiedriskā medija saturu nosaka tā žurnālistu intereses, savukārt studenti, gadījuma darbu veicēji un valsts ierēdņi biežāk pieņem, ka sabiedrības intereses ir noteicošākas.</a:t>
            </a:r>
          </a:p>
          <a:p>
            <a:r>
              <a:rPr lang="lv-LV" sz="1800" dirty="0"/>
              <a:t>Mājsaimniecības struktūra rāda, ka ģimenes (ar vecākiem vai vecvecākiem) biežāk uzskata, ka sabiedriskā medija saturu nosaka sabiedrības intereses, bet kopdzīve ar “citiem cilvēkiem” korelē ar nedrošāku skatījumu.</a:t>
            </a:r>
          </a:p>
          <a:p>
            <a:r>
              <a:rPr lang="lv-LV" sz="1800" dirty="0"/>
              <a:t>Kopumā uzskats, ka mediju saturu nosaka sabiedrības intereses, visbiežāk sastopams jauniešu, studējošo un valsts sektora darbinieku vidū, savukārt lielāka ekonomiskā pašpietiekamība un krievu valodas informatīvā telpa biežāk saistās ar uzskatu, ka saturu galvenokārt nosaka pašu žurnālistu intereses.</a:t>
            </a:r>
          </a:p>
        </p:txBody>
      </p:sp>
      <p:sp>
        <p:nvSpPr>
          <p:cNvPr id="3" name="Title 2">
            <a:extLst>
              <a:ext uri="{FF2B5EF4-FFF2-40B4-BE49-F238E27FC236}">
                <a16:creationId xmlns:a16="http://schemas.microsoft.com/office/drawing/2014/main" id="{C373988D-65D6-1BA7-188C-31CFAF71EB12}"/>
              </a:ext>
            </a:extLst>
          </p:cNvPr>
          <p:cNvSpPr>
            <a:spLocks noGrp="1"/>
          </p:cNvSpPr>
          <p:nvPr>
            <p:ph type="title"/>
          </p:nvPr>
        </p:nvSpPr>
        <p:spPr/>
        <p:txBody>
          <a:bodyPr>
            <a:normAutofit fontScale="90000"/>
          </a:bodyPr>
          <a:lstStyle/>
          <a:p>
            <a:r>
              <a:rPr lang="lv-LV" dirty="0"/>
              <a:t>Stereotips “sabiedriskā medija saturu nosaka tā žurnālistu intereses | sabiedriskā medija saturu nosaka sabiedrības intereses”</a:t>
            </a:r>
            <a:endParaRPr lang="en-US" dirty="0"/>
          </a:p>
        </p:txBody>
      </p:sp>
      <p:sp>
        <p:nvSpPr>
          <p:cNvPr id="4" name="Slide Number Placeholder 3">
            <a:extLst>
              <a:ext uri="{FF2B5EF4-FFF2-40B4-BE49-F238E27FC236}">
                <a16:creationId xmlns:a16="http://schemas.microsoft.com/office/drawing/2014/main" id="{DD6A76CB-F76B-CDED-4464-C1D6648DC423}"/>
              </a:ext>
            </a:extLst>
          </p:cNvPr>
          <p:cNvSpPr>
            <a:spLocks noGrp="1"/>
          </p:cNvSpPr>
          <p:nvPr>
            <p:ph type="sldNum" sz="quarter" idx="4"/>
          </p:nvPr>
        </p:nvSpPr>
        <p:spPr/>
        <p:txBody>
          <a:bodyPr/>
          <a:lstStyle/>
          <a:p>
            <a:fld id="{B5156DEF-1DFE-4D55-BC15-2084274D68EC}" type="slidenum">
              <a:rPr lang="en-GB" smtClean="0"/>
              <a:pPr/>
              <a:t>77</a:t>
            </a:fld>
            <a:endParaRPr lang="en-GB"/>
          </a:p>
        </p:txBody>
      </p:sp>
    </p:spTree>
    <p:extLst>
      <p:ext uri="{BB962C8B-B14F-4D97-AF65-F5344CB8AC3E}">
        <p14:creationId xmlns:p14="http://schemas.microsoft.com/office/powerpoint/2010/main" val="24610276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A34B2-52CD-A57A-52BE-5B8E20EF31A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4D1025-0340-BFAD-3CA0-514CBE32B70E}"/>
              </a:ext>
            </a:extLst>
          </p:cNvPr>
          <p:cNvSpPr>
            <a:spLocks noGrp="1"/>
          </p:cNvSpPr>
          <p:nvPr>
            <p:ph idx="1"/>
          </p:nvPr>
        </p:nvSpPr>
        <p:spPr/>
        <p:txBody>
          <a:bodyPr>
            <a:normAutofit/>
          </a:bodyPr>
          <a:lstStyle/>
          <a:p>
            <a:r>
              <a:rPr lang="lv-LV" sz="1800" dirty="0"/>
              <a:t>Sabiedriskā medija žurnālistu kompetence kopumā tiek vērtēta nedaudz negatīvi, taču uzskati būtiski atšķiras starp sociālajām grupām.</a:t>
            </a:r>
          </a:p>
          <a:p>
            <a:r>
              <a:rPr lang="lv-LV" sz="1800" dirty="0"/>
              <a:t>Pozitīvāk žurnālistu kompetenci novērtē jaunieši, studenti, vecāku kopšanas atvaļinājumā esošie un valsts pārvaldes darbinieki, kā arī iedzīvotāji Vidzemē un Kurzemē.</a:t>
            </a:r>
          </a:p>
          <a:p>
            <a:r>
              <a:rPr lang="lv-LV" sz="1800" dirty="0"/>
              <a:t>Negatīvāks vērtējums ir krievvalodīgajiem, vidējā vecuma (45–54) un senioru auditorijai, kā arī doktora grāda ieguvējiem – grupām, kuras, visticamāk, augstāk vērtē informatīvo funkciju, uzticamību un tematu dziļumu. </a:t>
            </a:r>
            <a:endParaRPr lang="lv-LV" sz="1800" dirty="0">
              <a:highlight>
                <a:srgbClr val="FFFF00"/>
              </a:highlight>
            </a:endParaRPr>
          </a:p>
          <a:p>
            <a:r>
              <a:rPr lang="lv-LV" sz="1800" dirty="0"/>
              <a:t>Mediju patēriņš citās valodās un “izzinošā” vērtību orientācija ir saistīta ar kritiskāku žurnālistu darba vērtējumu, savukārt “pragmatiskā” vērtību orientāciju pārstāvošie un tie, kuri patērē saturu tikai vienā valodā, ir pozitīvāk noskaņoti. Plašāka pieredze un saskarsme ar citās valstīs strādājošu žurnālistu darbu mēdz samazināt sabiedriskā medija žurnālistu darba novērtējumu.</a:t>
            </a:r>
          </a:p>
        </p:txBody>
      </p:sp>
      <p:sp>
        <p:nvSpPr>
          <p:cNvPr id="3" name="Title 2">
            <a:extLst>
              <a:ext uri="{FF2B5EF4-FFF2-40B4-BE49-F238E27FC236}">
                <a16:creationId xmlns:a16="http://schemas.microsoft.com/office/drawing/2014/main" id="{533F60AA-98B4-9E09-CEE5-7066A0477265}"/>
              </a:ext>
            </a:extLst>
          </p:cNvPr>
          <p:cNvSpPr>
            <a:spLocks noGrp="1"/>
          </p:cNvSpPr>
          <p:nvPr>
            <p:ph type="title"/>
          </p:nvPr>
        </p:nvSpPr>
        <p:spPr/>
        <p:txBody>
          <a:bodyPr>
            <a:normAutofit fontScale="90000"/>
          </a:bodyPr>
          <a:lstStyle/>
          <a:p>
            <a:r>
              <a:rPr lang="lv-LV" dirty="0"/>
              <a:t>Stereotips “sabiedriskā medija žurnālisti atstāj kompetentu, zinošu iespaidu | sabiedriskā medija žurnālisti atstāj nekompetentu, neprasmīgu iespaidu”</a:t>
            </a:r>
            <a:endParaRPr lang="en-US" dirty="0"/>
          </a:p>
        </p:txBody>
      </p:sp>
      <p:sp>
        <p:nvSpPr>
          <p:cNvPr id="4" name="Slide Number Placeholder 3">
            <a:extLst>
              <a:ext uri="{FF2B5EF4-FFF2-40B4-BE49-F238E27FC236}">
                <a16:creationId xmlns:a16="http://schemas.microsoft.com/office/drawing/2014/main" id="{D32FBCA8-096C-7B24-2885-D66E30CBEE90}"/>
              </a:ext>
            </a:extLst>
          </p:cNvPr>
          <p:cNvSpPr>
            <a:spLocks noGrp="1"/>
          </p:cNvSpPr>
          <p:nvPr>
            <p:ph type="sldNum" sz="quarter" idx="4"/>
          </p:nvPr>
        </p:nvSpPr>
        <p:spPr/>
        <p:txBody>
          <a:bodyPr/>
          <a:lstStyle/>
          <a:p>
            <a:fld id="{B5156DEF-1DFE-4D55-BC15-2084274D68EC}" type="slidenum">
              <a:rPr lang="en-GB" smtClean="0"/>
              <a:pPr/>
              <a:t>78</a:t>
            </a:fld>
            <a:endParaRPr lang="en-GB"/>
          </a:p>
        </p:txBody>
      </p:sp>
    </p:spTree>
    <p:extLst>
      <p:ext uri="{BB962C8B-B14F-4D97-AF65-F5344CB8AC3E}">
        <p14:creationId xmlns:p14="http://schemas.microsoft.com/office/powerpoint/2010/main" val="12941467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E5B48-9615-60D5-15C9-264BE7F0D7E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A9E637-6D92-D002-78CB-753C7C6AB00F}"/>
              </a:ext>
            </a:extLst>
          </p:cNvPr>
          <p:cNvSpPr>
            <a:spLocks noGrp="1"/>
          </p:cNvSpPr>
          <p:nvPr>
            <p:ph idx="1"/>
          </p:nvPr>
        </p:nvSpPr>
        <p:spPr/>
        <p:txBody>
          <a:bodyPr>
            <a:normAutofit/>
          </a:bodyPr>
          <a:lstStyle/>
          <a:p>
            <a:r>
              <a:rPr lang="lv-LV" sz="1800" dirty="0"/>
              <a:t>Latvieši kopumā žurnālistiem uzticas vairāk, kamēr krievvalodīgie ir ievērojami skeptiskāki. Negatīvi uzskati ir arī auditorijā, kas patērē saturu krievu valodā, taču arī angļu valodas satura patērētāji biežāk pauž negatīvu vērtējumu.</a:t>
            </a:r>
          </a:p>
          <a:p>
            <a:r>
              <a:rPr lang="lv-LV" sz="1800" dirty="0"/>
              <a:t>Vecuma griezumā vidējā paaudze (35–44 g.) saglabā neitrālu pozīciju, bet vecākās grupās (45–65 g.) uzskats par žurnālistu ietekmējamību pieaug. Studenti, neprecētie un vecāki bērna kopšanas atvaļinājumā žurnālistus biežāk uzskata par neatkarīgiem, kamēr pensionāri un precētie ir kritiskāki. Mājsaimniecībās ar pusaudžiem biežāk ir skepse par žurnālistu neatkarību savukārt dzīvošana kopā ar vecākiem korelē ar neitrālu vērtējumu.</a:t>
            </a:r>
          </a:p>
          <a:p>
            <a:r>
              <a:rPr lang="lv-LV" sz="1800" dirty="0"/>
              <a:t>Izglītības līmenis būtiski ietekmē uztveri: pamatizglītība saistās ar neitrālu attieksmi, profesionālā izglītība – ar mērenu skepsi, bet doktora grāds – ar izteiktu kritiku par žurnālistu neatkarību. Ierēdņi un vienkāršie strādnieki žurnālistus biežāk uzskata par neatkarīgiem, savukārt uzņēmēji – par ietekmējamiem. Pragmatiski noskaņotie respondenti kopumā sliecas uztvert žurnālistus kā neatkarīgus.</a:t>
            </a:r>
          </a:p>
          <a:p>
            <a:r>
              <a:rPr lang="lv-LV" sz="1800" dirty="0"/>
              <a:t>Reģionāli pozitīvākais skatījums uz žurnālistu neatkarību saglabājas Vidzemē.</a:t>
            </a:r>
          </a:p>
        </p:txBody>
      </p:sp>
      <p:sp>
        <p:nvSpPr>
          <p:cNvPr id="3" name="Title 2">
            <a:extLst>
              <a:ext uri="{FF2B5EF4-FFF2-40B4-BE49-F238E27FC236}">
                <a16:creationId xmlns:a16="http://schemas.microsoft.com/office/drawing/2014/main" id="{1F00BDD4-D3DB-1BC2-DB42-45AAFA218032}"/>
              </a:ext>
            </a:extLst>
          </p:cNvPr>
          <p:cNvSpPr>
            <a:spLocks noGrp="1"/>
          </p:cNvSpPr>
          <p:nvPr>
            <p:ph type="title"/>
          </p:nvPr>
        </p:nvSpPr>
        <p:spPr/>
        <p:txBody>
          <a:bodyPr>
            <a:normAutofit fontScale="90000"/>
          </a:bodyPr>
          <a:lstStyle/>
          <a:p>
            <a:r>
              <a:rPr lang="lv-LV" dirty="0"/>
              <a:t>Stereotips “sabiedriskā medija žurnālisti ir neatkarīgi savās domās un darbībās | sabiedriskā medija žurnālisti ir ietekmējami, uzpērkami un korumpēti”</a:t>
            </a:r>
            <a:endParaRPr lang="en-US" dirty="0"/>
          </a:p>
        </p:txBody>
      </p:sp>
      <p:sp>
        <p:nvSpPr>
          <p:cNvPr id="4" name="Slide Number Placeholder 3">
            <a:extLst>
              <a:ext uri="{FF2B5EF4-FFF2-40B4-BE49-F238E27FC236}">
                <a16:creationId xmlns:a16="http://schemas.microsoft.com/office/drawing/2014/main" id="{71F2E3C0-D151-ADE0-AA3D-ACCDACDCC3E6}"/>
              </a:ext>
            </a:extLst>
          </p:cNvPr>
          <p:cNvSpPr>
            <a:spLocks noGrp="1"/>
          </p:cNvSpPr>
          <p:nvPr>
            <p:ph type="sldNum" sz="quarter" idx="4"/>
          </p:nvPr>
        </p:nvSpPr>
        <p:spPr/>
        <p:txBody>
          <a:bodyPr/>
          <a:lstStyle/>
          <a:p>
            <a:fld id="{B5156DEF-1DFE-4D55-BC15-2084274D68EC}" type="slidenum">
              <a:rPr lang="en-GB" smtClean="0"/>
              <a:pPr/>
              <a:t>79</a:t>
            </a:fld>
            <a:endParaRPr lang="en-GB"/>
          </a:p>
        </p:txBody>
      </p:sp>
    </p:spTree>
    <p:extLst>
      <p:ext uri="{BB962C8B-B14F-4D97-AF65-F5344CB8AC3E}">
        <p14:creationId xmlns:p14="http://schemas.microsoft.com/office/powerpoint/2010/main" val="2711642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19B5537-B00B-1832-49F1-43F2919A4E08}"/>
              </a:ext>
            </a:extLst>
          </p:cNvPr>
          <p:cNvSpPr>
            <a:spLocks noGrp="1"/>
          </p:cNvSpPr>
          <p:nvPr>
            <p:ph idx="1"/>
          </p:nvPr>
        </p:nvSpPr>
        <p:spPr>
          <a:xfrm>
            <a:off x="515938" y="1484313"/>
            <a:ext cx="11153096" cy="4513262"/>
          </a:xfrm>
        </p:spPr>
        <p:txBody>
          <a:bodyPr>
            <a:normAutofit/>
          </a:bodyPr>
          <a:lstStyle/>
          <a:p>
            <a:pPr marL="0" indent="0">
              <a:buNone/>
            </a:pPr>
            <a:r>
              <a:rPr lang="lv-LV" sz="2000" dirty="0"/>
              <a:t>Metode “Prizma” ir oriģināla un teorētiski pamatota klasifikācijas sistēma, kas piedāvā daudzdimensionālu skatījumu uz iedzīvotāju piederību politiskajām ideoloģijām. Sistēma ir balstīta uz esošajām teorijām un metodēm.</a:t>
            </a:r>
          </a:p>
          <a:p>
            <a:pPr marL="0" indent="0">
              <a:buNone/>
            </a:pPr>
            <a:r>
              <a:rPr lang="lv-LV" sz="2000" dirty="0"/>
              <a:t>1. Daudzdimensionāls ideoloģijas modelis. “Prizmas” metode balstās uz trim savstarpēji neatkarīgām dimensijām:</a:t>
            </a:r>
          </a:p>
          <a:p>
            <a:pPr lvl="1"/>
            <a:r>
              <a:rPr lang="lv-LV" sz="1800" dirty="0"/>
              <a:t>kultūras brīvība (K);</a:t>
            </a:r>
          </a:p>
          <a:p>
            <a:pPr lvl="1"/>
            <a:r>
              <a:rPr lang="lv-LV" sz="1800" dirty="0"/>
              <a:t>ekonomiskā pārdale (E);</a:t>
            </a:r>
          </a:p>
          <a:p>
            <a:pPr lvl="1"/>
            <a:r>
              <a:rPr lang="lv-LV" sz="1800" dirty="0"/>
              <a:t>ilgtspēja (I).</a:t>
            </a:r>
          </a:p>
          <a:p>
            <a:pPr marL="457200" lvl="1" indent="0">
              <a:buNone/>
            </a:pPr>
            <a:r>
              <a:rPr lang="lv-LV" sz="1800" dirty="0"/>
              <a:t>Trīs dimensiju izmantošana ir tuvāka mūsdienu politikas analīzes modeļiem nekā klasiskā “kreisie–labējie” ass. Vairāku dimensiju pieeja ir raksturīga arī tādiem plaši zināmiem ietvariem kā </a:t>
            </a:r>
            <a:r>
              <a:rPr lang="lv-LV" sz="1800" i="1" dirty="0" err="1"/>
              <a:t>Political</a:t>
            </a:r>
            <a:r>
              <a:rPr lang="lv-LV" sz="1800" i="1" dirty="0"/>
              <a:t> Compass</a:t>
            </a:r>
            <a:r>
              <a:rPr lang="lv-LV" sz="1800" dirty="0"/>
              <a:t>, </a:t>
            </a:r>
            <a:r>
              <a:rPr lang="lv-LV" sz="1800" dirty="0" err="1"/>
              <a:t>Ingleharta</a:t>
            </a:r>
            <a:r>
              <a:rPr lang="lv-LV" sz="1800" dirty="0"/>
              <a:t>–</a:t>
            </a:r>
            <a:r>
              <a:rPr lang="lv-LV" sz="1800" dirty="0" err="1"/>
              <a:t>Velcela</a:t>
            </a:r>
            <a:r>
              <a:rPr lang="lv-LV" sz="1800" dirty="0"/>
              <a:t> (</a:t>
            </a:r>
            <a:r>
              <a:rPr lang="lv-LV" sz="1800" dirty="0" err="1"/>
              <a:t>Inglehart</a:t>
            </a:r>
            <a:r>
              <a:rPr lang="lv-LV" sz="1800" dirty="0"/>
              <a:t>–</a:t>
            </a:r>
            <a:r>
              <a:rPr lang="lv-LV" sz="1800" dirty="0" err="1"/>
              <a:t>Welzel</a:t>
            </a:r>
            <a:r>
              <a:rPr lang="lv-LV" sz="1800" dirty="0"/>
              <a:t>) kultūras kartes un Švarca (</a:t>
            </a:r>
            <a:r>
              <a:rPr lang="lv-LV" sz="1800" dirty="0" err="1"/>
              <a:t>Schwartz</a:t>
            </a:r>
            <a:r>
              <a:rPr lang="lv-LV" sz="1800" dirty="0"/>
              <a:t>) vērtību klasifikācija.</a:t>
            </a:r>
          </a:p>
          <a:p>
            <a:pPr marL="0" indent="0">
              <a:buNone/>
            </a:pPr>
            <a:r>
              <a:rPr lang="lv-LV" sz="2000" dirty="0"/>
              <a:t>2. Kosinusa līdzība. Metode klasificē indivīdu, aprēķinot kosinusa līdzību starp indivīda atbilžu vektoru un katru ideoloģijas </a:t>
            </a:r>
            <a:r>
              <a:rPr lang="lv-LV" sz="2000" dirty="0" err="1"/>
              <a:t>etalonvektoru</a:t>
            </a:r>
            <a:r>
              <a:rPr lang="lv-LV" sz="2000" dirty="0"/>
              <a:t>. Šī pieeja ir novatoriska, taču kosinusa līdzība balstās labi pārbaudītās datu analīzes tehnikās (piemēram, tekstu klasifikācijā, attēlu meklēšanā u. c.). </a:t>
            </a:r>
            <a:endParaRPr lang="en-LV" sz="2000" dirty="0"/>
          </a:p>
        </p:txBody>
      </p:sp>
      <p:sp>
        <p:nvSpPr>
          <p:cNvPr id="5" name="Title 4">
            <a:extLst>
              <a:ext uri="{FF2B5EF4-FFF2-40B4-BE49-F238E27FC236}">
                <a16:creationId xmlns:a16="http://schemas.microsoft.com/office/drawing/2014/main" id="{0C27C3E7-C52B-ED6E-5CBA-4BF8DFEB38AF}"/>
              </a:ext>
            </a:extLst>
          </p:cNvPr>
          <p:cNvSpPr>
            <a:spLocks noGrp="1"/>
          </p:cNvSpPr>
          <p:nvPr>
            <p:ph type="title"/>
          </p:nvPr>
        </p:nvSpPr>
        <p:spPr/>
        <p:txBody>
          <a:bodyPr>
            <a:normAutofit/>
          </a:bodyPr>
          <a:lstStyle/>
          <a:p>
            <a:r>
              <a:rPr lang="lv-LV" dirty="0"/>
              <a:t>Politiskās ideoloģijas piederības klasifikācijas metode “Prizma“</a:t>
            </a:r>
            <a:endParaRPr lang="en-LV" dirty="0"/>
          </a:p>
        </p:txBody>
      </p:sp>
    </p:spTree>
    <p:extLst>
      <p:ext uri="{BB962C8B-B14F-4D97-AF65-F5344CB8AC3E}">
        <p14:creationId xmlns:p14="http://schemas.microsoft.com/office/powerpoint/2010/main" val="20054836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A7DBF-A29A-89AB-6CFF-0D5520588E6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0A8FD5-5842-A88E-9B30-B0471E0444B0}"/>
              </a:ext>
            </a:extLst>
          </p:cNvPr>
          <p:cNvSpPr>
            <a:spLocks noGrp="1"/>
          </p:cNvSpPr>
          <p:nvPr>
            <p:ph idx="1"/>
          </p:nvPr>
        </p:nvSpPr>
        <p:spPr>
          <a:xfrm>
            <a:off x="515938" y="1627321"/>
            <a:ext cx="11153096" cy="4370253"/>
          </a:xfrm>
        </p:spPr>
        <p:txBody>
          <a:bodyPr>
            <a:normAutofit/>
          </a:bodyPr>
          <a:lstStyle/>
          <a:p>
            <a:r>
              <a:rPr lang="lv-LV" sz="1800" dirty="0"/>
              <a:t>Kopējais vērtējums (−0,29) apliecina, ka sabiedrībā dominē uzskats par ierobežotām iespējām ietekmēt sabiedriskā medija saturu.</a:t>
            </a:r>
          </a:p>
          <a:p>
            <a:r>
              <a:rPr lang="lv-LV" sz="1800" dirty="0"/>
              <a:t>Optimistiskākie ir jaunieši, studenti, ierēdņi, biroja darbinieki, latvieši un Vidzemes iedzīvotāji. Šajās grupās ir lielāka pārliecība, ka iesaistīšanās iespējas pastāv un ir reāli izmantojamas.</a:t>
            </a:r>
          </a:p>
          <a:p>
            <a:r>
              <a:rPr lang="lv-LV" sz="1800" dirty="0"/>
              <a:t>Savukārt vecāka gadagājuma cilvēki, pensijas saņēmēji, krievvalodīgie, Zemgales iedzīvotāji un profesionālo (aroda) izglītību ieguvušie jūtas ievērojami attālāk no satura veidošanas procesa. Šī plaisa, visticamāk, sakņojas atšķirīgā informētībā un mediju lietošanas paradumos: digitālajos kanālos aktīvākās un latviešu valodā patērējošās auditorijas biežāk sastopas ar dažādām iesaistes iespējām, bet vecākas un krievvalodīgas auditorijas vairāk paļaujas uz tradicionālajiem kanāliem, kuros līdzdalība šķiet ierobežota.</a:t>
            </a:r>
          </a:p>
          <a:p>
            <a:r>
              <a:rPr lang="lv-LV" sz="1800" dirty="0"/>
              <a:t>Lai mazinātu uztverto distanci, sabiedriskajam medijam jāpaplašina dialoga un līdzdalības mehānismi, fokusējoties uz vecāka gada gājuma, krievvalodīgajiem un reģionālajiem segmentiem.</a:t>
            </a:r>
          </a:p>
        </p:txBody>
      </p:sp>
      <p:sp>
        <p:nvSpPr>
          <p:cNvPr id="3" name="Title 2">
            <a:extLst>
              <a:ext uri="{FF2B5EF4-FFF2-40B4-BE49-F238E27FC236}">
                <a16:creationId xmlns:a16="http://schemas.microsoft.com/office/drawing/2014/main" id="{69D82EF6-531C-7427-61BC-40BFD8E072A6}"/>
              </a:ext>
            </a:extLst>
          </p:cNvPr>
          <p:cNvSpPr>
            <a:spLocks noGrp="1"/>
          </p:cNvSpPr>
          <p:nvPr>
            <p:ph type="title"/>
          </p:nvPr>
        </p:nvSpPr>
        <p:spPr/>
        <p:txBody>
          <a:bodyPr>
            <a:normAutofit fontScale="90000"/>
          </a:bodyPr>
          <a:lstStyle/>
          <a:p>
            <a:r>
              <a:rPr lang="lv-LV" dirty="0"/>
              <a:t>Stereotips “sabiedrībai nav nekādu iespēju ietekmēt sabiedriskā medija saturu, nav iespēju piedalīties tā satura veidošanā | sabiedrībai ir plašas iespējas ietekmēt sabiedriskā medija saturu un piedalīties tā satura veidošanā”</a:t>
            </a:r>
            <a:endParaRPr lang="en-US" dirty="0"/>
          </a:p>
        </p:txBody>
      </p:sp>
      <p:sp>
        <p:nvSpPr>
          <p:cNvPr id="4" name="Slide Number Placeholder 3">
            <a:extLst>
              <a:ext uri="{FF2B5EF4-FFF2-40B4-BE49-F238E27FC236}">
                <a16:creationId xmlns:a16="http://schemas.microsoft.com/office/drawing/2014/main" id="{46596F2F-E9DD-9581-FED5-1D6670704179}"/>
              </a:ext>
            </a:extLst>
          </p:cNvPr>
          <p:cNvSpPr>
            <a:spLocks noGrp="1"/>
          </p:cNvSpPr>
          <p:nvPr>
            <p:ph type="sldNum" sz="quarter" idx="4"/>
          </p:nvPr>
        </p:nvSpPr>
        <p:spPr/>
        <p:txBody>
          <a:bodyPr/>
          <a:lstStyle/>
          <a:p>
            <a:fld id="{B5156DEF-1DFE-4D55-BC15-2084274D68EC}" type="slidenum">
              <a:rPr lang="en-GB" smtClean="0"/>
              <a:pPr/>
              <a:t>80</a:t>
            </a:fld>
            <a:endParaRPr lang="en-GB"/>
          </a:p>
        </p:txBody>
      </p:sp>
    </p:spTree>
    <p:extLst>
      <p:ext uri="{BB962C8B-B14F-4D97-AF65-F5344CB8AC3E}">
        <p14:creationId xmlns:p14="http://schemas.microsoft.com/office/powerpoint/2010/main" val="21018814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4D393-7C02-A49B-8A20-1CC1F1BBCFD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E010E-448E-975B-D09A-E65F9ED19613}"/>
              </a:ext>
            </a:extLst>
          </p:cNvPr>
          <p:cNvSpPr>
            <a:spLocks noGrp="1"/>
          </p:cNvSpPr>
          <p:nvPr>
            <p:ph idx="1"/>
          </p:nvPr>
        </p:nvSpPr>
        <p:spPr>
          <a:xfrm>
            <a:off x="516051" y="1383770"/>
            <a:ext cx="11153096" cy="4513262"/>
          </a:xfrm>
        </p:spPr>
        <p:txBody>
          <a:bodyPr>
            <a:noAutofit/>
          </a:bodyPr>
          <a:lstStyle/>
          <a:p>
            <a:r>
              <a:rPr lang="lv-LV" sz="1800" dirty="0"/>
              <a:t>Latvieši kopumā vairāk atbalsta sabiedriskā medija modeli, bet krievvalodīgie biežāk izvēlētos valsts mediju, kas atspoguļo gan zemāku uzticību pašreizējam sabiedriskajam medijam, gan iespējamu pieradumu pie centralizētiem kanāliem. Mediju patēriņš vairākās valodās parasti palielina atbalstu sabiedriskajam modelim, savukārt tikai krievu vai angļu satura lietotāji ir kritiskāki pret sabiedrisko mediju.</a:t>
            </a:r>
          </a:p>
          <a:p>
            <a:r>
              <a:rPr lang="lv-LV" sz="1800" dirty="0"/>
              <a:t>Jaunieši (16–24) visvairāk noraida ideju par valsts mediju, kas saskan ar viņu digitālajām prasmēm un </a:t>
            </a:r>
            <a:r>
              <a:rPr lang="lv-LV" sz="1800" dirty="0" err="1"/>
              <a:t>pluralitātes</a:t>
            </a:r>
            <a:r>
              <a:rPr lang="lv-LV" sz="1800" dirty="0"/>
              <a:t> gaidām. Jo augstāks izglītības līmenis, jo lielāks atbalsts sabiedriskajam modelim; zemāka izglītība un neformāla nodarbinātība biežāk korelē ar uzskatu par valsts medija nepieciešamību. </a:t>
            </a:r>
          </a:p>
          <a:p>
            <a:r>
              <a:rPr lang="lv-LV" sz="1800" dirty="0"/>
              <a:t>Augsti kvalificētie darbinieki (ierēdņi, biroja darbinieki, speciālisti) uzskatam, ka nepieciešams sabiedriskais medijs, bet gadījuma darbu strādnieki – pretēji. Zemāki ienākumi biežāk saistīti ar valsts medija akceptēšanu, iespējams, lielākas atkarības no valsts pakalpojumiem dēļ.</a:t>
            </a:r>
          </a:p>
          <a:p>
            <a:r>
              <a:rPr lang="lv-LV" sz="1800" dirty="0"/>
              <a:t>Sociāli un ģimeniski faktori arī ir nozīmīgi: atraitņi un divu bērnu ģimenes biežāk dod priekšroku sabiedriskajam medijam, sagaidot sociālas integrācijas saturu un uzticamu saturu bērniem. Rīga un tās reģions ir sabiedriskā modeļa galvenie aizstāvji, bet Zemgale un Latgale – visneitrālākās. Vērtību orientācija ietekmē arī izvēli: “ģimeniskie” vairāk izvēlas valsts mediju tradicionāla satura gaidās, bet “vērojošie” atbalsta sabiedrisko mediju redakcionālās neatkarības dēļ.</a:t>
            </a:r>
          </a:p>
          <a:p>
            <a:endParaRPr lang="en-US" sz="1800" dirty="0"/>
          </a:p>
        </p:txBody>
      </p:sp>
      <p:sp>
        <p:nvSpPr>
          <p:cNvPr id="3" name="Title 2">
            <a:extLst>
              <a:ext uri="{FF2B5EF4-FFF2-40B4-BE49-F238E27FC236}">
                <a16:creationId xmlns:a16="http://schemas.microsoft.com/office/drawing/2014/main" id="{451C01A0-B561-2B97-4E1E-7EE273173943}"/>
              </a:ext>
            </a:extLst>
          </p:cNvPr>
          <p:cNvSpPr>
            <a:spLocks noGrp="1"/>
          </p:cNvSpPr>
          <p:nvPr>
            <p:ph type="title"/>
          </p:nvPr>
        </p:nvSpPr>
        <p:spPr/>
        <p:txBody>
          <a:bodyPr>
            <a:normAutofit fontScale="90000"/>
          </a:bodyPr>
          <a:lstStyle/>
          <a:p>
            <a:r>
              <a:rPr lang="lv-LV" dirty="0"/>
              <a:t>Stereotips “Latvijā ir nepieciešams valsts medijs nevis sabiedriskais medijs”</a:t>
            </a:r>
            <a:endParaRPr lang="en-US" dirty="0"/>
          </a:p>
        </p:txBody>
      </p:sp>
      <p:sp>
        <p:nvSpPr>
          <p:cNvPr id="4" name="Slide Number Placeholder 3">
            <a:extLst>
              <a:ext uri="{FF2B5EF4-FFF2-40B4-BE49-F238E27FC236}">
                <a16:creationId xmlns:a16="http://schemas.microsoft.com/office/drawing/2014/main" id="{2ACAE33F-A2F5-04DD-4888-0B374CD0F24E}"/>
              </a:ext>
            </a:extLst>
          </p:cNvPr>
          <p:cNvSpPr>
            <a:spLocks noGrp="1"/>
          </p:cNvSpPr>
          <p:nvPr>
            <p:ph type="sldNum" sz="quarter" idx="4"/>
          </p:nvPr>
        </p:nvSpPr>
        <p:spPr/>
        <p:txBody>
          <a:bodyPr/>
          <a:lstStyle/>
          <a:p>
            <a:fld id="{B5156DEF-1DFE-4D55-BC15-2084274D68EC}" type="slidenum">
              <a:rPr lang="en-GB" smtClean="0"/>
              <a:pPr/>
              <a:t>81</a:t>
            </a:fld>
            <a:endParaRPr lang="en-GB"/>
          </a:p>
        </p:txBody>
      </p:sp>
    </p:spTree>
    <p:extLst>
      <p:ext uri="{BB962C8B-B14F-4D97-AF65-F5344CB8AC3E}">
        <p14:creationId xmlns:p14="http://schemas.microsoft.com/office/powerpoint/2010/main" val="27821890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2CA29-15BE-A8A0-6AE5-1EBD9555FC1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A2B134-B572-01B6-C381-4522701CAA13}"/>
              </a:ext>
            </a:extLst>
          </p:cNvPr>
          <p:cNvSpPr>
            <a:spLocks noGrp="1"/>
          </p:cNvSpPr>
          <p:nvPr>
            <p:ph idx="1"/>
          </p:nvPr>
        </p:nvSpPr>
        <p:spPr/>
        <p:txBody>
          <a:bodyPr>
            <a:normAutofit/>
          </a:bodyPr>
          <a:lstStyle/>
          <a:p>
            <a:r>
              <a:rPr lang="lv-LV" sz="1800" dirty="0"/>
              <a:t>Lielākā daļa Latvijas sabiedrības atbalsta sabiedriskā medija nepieciešamību, taču šis atbalsts ir nevienmērīgi sadalīts. Lielākais atbalsts sabiedriskajam medijam ir sieviešu, latviešu, vecākās paaudzes (55–65 g.), augstāk izglītoto, valsts pārvaldes darbinieku, pedagogu un Vidzemes iedzīvotāju vidū. Savukārt vismazāk atbalstošas ir krievvalodīgo, zemas izglītības un zemāko ienākumu grupas, kā arī starp </a:t>
            </a:r>
            <a:r>
              <a:rPr lang="lv-LV" sz="1800" dirty="0" err="1"/>
              <a:t>pašnodarbinātajiem</a:t>
            </a:r>
            <a:r>
              <a:rPr lang="lv-LV" sz="1800" dirty="0"/>
              <a:t> un ģimenes uzņēmumā strādājošajiem.</a:t>
            </a:r>
          </a:p>
        </p:txBody>
      </p:sp>
      <p:sp>
        <p:nvSpPr>
          <p:cNvPr id="3" name="Title 2">
            <a:extLst>
              <a:ext uri="{FF2B5EF4-FFF2-40B4-BE49-F238E27FC236}">
                <a16:creationId xmlns:a16="http://schemas.microsoft.com/office/drawing/2014/main" id="{D73F5A75-ADA0-AD7B-531E-0B5110416CCD}"/>
              </a:ext>
            </a:extLst>
          </p:cNvPr>
          <p:cNvSpPr>
            <a:spLocks noGrp="1"/>
          </p:cNvSpPr>
          <p:nvPr>
            <p:ph type="title"/>
          </p:nvPr>
        </p:nvSpPr>
        <p:spPr/>
        <p:txBody>
          <a:bodyPr>
            <a:normAutofit fontScale="90000"/>
          </a:bodyPr>
          <a:lstStyle/>
          <a:p>
            <a:r>
              <a:rPr lang="lv-LV" dirty="0"/>
              <a:t>Stereotips “Latvijā nav nepieciešams sabiedriskais medijs, visu nepieciešamo informāciju var iegūt no </a:t>
            </a:r>
            <a:r>
              <a:rPr lang="lv-LV" dirty="0" err="1"/>
              <a:t>komercmedijiem</a:t>
            </a:r>
            <a:r>
              <a:rPr lang="lv-LV" dirty="0"/>
              <a:t> un sociālajiem tīkliem”</a:t>
            </a:r>
            <a:endParaRPr lang="en-US" dirty="0"/>
          </a:p>
        </p:txBody>
      </p:sp>
      <p:sp>
        <p:nvSpPr>
          <p:cNvPr id="4" name="Slide Number Placeholder 3">
            <a:extLst>
              <a:ext uri="{FF2B5EF4-FFF2-40B4-BE49-F238E27FC236}">
                <a16:creationId xmlns:a16="http://schemas.microsoft.com/office/drawing/2014/main" id="{275D692E-CB2D-E8CF-8B94-4D618A4002B8}"/>
              </a:ext>
            </a:extLst>
          </p:cNvPr>
          <p:cNvSpPr>
            <a:spLocks noGrp="1"/>
          </p:cNvSpPr>
          <p:nvPr>
            <p:ph type="sldNum" sz="quarter" idx="4"/>
          </p:nvPr>
        </p:nvSpPr>
        <p:spPr/>
        <p:txBody>
          <a:bodyPr/>
          <a:lstStyle/>
          <a:p>
            <a:fld id="{B5156DEF-1DFE-4D55-BC15-2084274D68EC}" type="slidenum">
              <a:rPr lang="en-GB" smtClean="0"/>
              <a:pPr/>
              <a:t>82</a:t>
            </a:fld>
            <a:endParaRPr lang="en-GB"/>
          </a:p>
        </p:txBody>
      </p:sp>
    </p:spTree>
    <p:extLst>
      <p:ext uri="{BB962C8B-B14F-4D97-AF65-F5344CB8AC3E}">
        <p14:creationId xmlns:p14="http://schemas.microsoft.com/office/powerpoint/2010/main" val="2414738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EF328-77F6-6B57-E96D-17C86FBF26A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0549C0-1C69-9A38-DFD7-6776A5163913}"/>
              </a:ext>
            </a:extLst>
          </p:cNvPr>
          <p:cNvSpPr>
            <a:spLocks noGrp="1"/>
          </p:cNvSpPr>
          <p:nvPr>
            <p:ph idx="1"/>
          </p:nvPr>
        </p:nvSpPr>
        <p:spPr/>
        <p:txBody>
          <a:bodyPr>
            <a:normAutofit/>
          </a:bodyPr>
          <a:lstStyle/>
          <a:p>
            <a:r>
              <a:rPr lang="lv-LV" sz="1800" dirty="0"/>
              <a:t>Sabiedriskā medija kritiķu kodolu veido vecākā paaudze (55–65 g.), labāk izglītotie (bakalaurs, maģistrs), Rīgas reģiona iedzīvotāji, kvalificētie speciālisti, biroja darbinieki, īpaši ierēdņi, augstu ienākumu saņēmēji, kā arī vērtību grupu “</a:t>
            </a:r>
            <a:r>
              <a:rPr lang="lv-LV" sz="1800" dirty="0" err="1"/>
              <a:t>tradicionālists</a:t>
            </a:r>
            <a:r>
              <a:rPr lang="lv-LV" sz="1800" dirty="0"/>
              <a:t>” un “miermīlīgais” pārstāvji. Šīs grupas biežāk uzskata, ka medijs nepārstāv valsts pozīciju.</a:t>
            </a:r>
          </a:p>
          <a:p>
            <a:r>
              <a:rPr lang="lv-LV" sz="1800" dirty="0"/>
              <a:t>Pozitīvāk noskaņotie ir jaunieši, personas ar pamatizglītību vai vidējo izglītību, Zemgales un citu valstspilsētu iedzīvotāji, uzņēmēji, ģimenes uzņēmumu darbinieki, gadījuma darbu strādnieki un zemāko ienākumu pārstāvji.</a:t>
            </a:r>
          </a:p>
        </p:txBody>
      </p:sp>
      <p:sp>
        <p:nvSpPr>
          <p:cNvPr id="3" name="Title 2">
            <a:extLst>
              <a:ext uri="{FF2B5EF4-FFF2-40B4-BE49-F238E27FC236}">
                <a16:creationId xmlns:a16="http://schemas.microsoft.com/office/drawing/2014/main" id="{497B015C-0F7D-3E75-9BAC-E9EBA969E16F}"/>
              </a:ext>
            </a:extLst>
          </p:cNvPr>
          <p:cNvSpPr>
            <a:spLocks noGrp="1"/>
          </p:cNvSpPr>
          <p:nvPr>
            <p:ph type="title"/>
          </p:nvPr>
        </p:nvSpPr>
        <p:spPr/>
        <p:txBody>
          <a:bodyPr>
            <a:normAutofit fontScale="90000"/>
          </a:bodyPr>
          <a:lstStyle/>
          <a:p>
            <a:r>
              <a:rPr lang="lv-LV" dirty="0"/>
              <a:t>Stereotips “sabiedriskais medijs nepārstāv Latvijas valsts pozīciju, pauž pretvalstiskas idejas”</a:t>
            </a:r>
            <a:endParaRPr lang="en-US" dirty="0"/>
          </a:p>
        </p:txBody>
      </p:sp>
      <p:sp>
        <p:nvSpPr>
          <p:cNvPr id="4" name="Slide Number Placeholder 3">
            <a:extLst>
              <a:ext uri="{FF2B5EF4-FFF2-40B4-BE49-F238E27FC236}">
                <a16:creationId xmlns:a16="http://schemas.microsoft.com/office/drawing/2014/main" id="{644B9132-C516-E092-8A5F-AFBEEA1108C0}"/>
              </a:ext>
            </a:extLst>
          </p:cNvPr>
          <p:cNvSpPr>
            <a:spLocks noGrp="1"/>
          </p:cNvSpPr>
          <p:nvPr>
            <p:ph type="sldNum" sz="quarter" idx="4"/>
          </p:nvPr>
        </p:nvSpPr>
        <p:spPr/>
        <p:txBody>
          <a:bodyPr/>
          <a:lstStyle/>
          <a:p>
            <a:fld id="{B5156DEF-1DFE-4D55-BC15-2084274D68EC}" type="slidenum">
              <a:rPr lang="en-GB" smtClean="0"/>
              <a:pPr/>
              <a:t>83</a:t>
            </a:fld>
            <a:endParaRPr lang="en-GB"/>
          </a:p>
        </p:txBody>
      </p:sp>
    </p:spTree>
    <p:extLst>
      <p:ext uri="{BB962C8B-B14F-4D97-AF65-F5344CB8AC3E}">
        <p14:creationId xmlns:p14="http://schemas.microsoft.com/office/powerpoint/2010/main" val="32780954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797D9-844A-70F3-1356-F921D8FD4C5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D89084-B0E8-E6F8-DA66-00171EDFC903}"/>
              </a:ext>
            </a:extLst>
          </p:cNvPr>
          <p:cNvSpPr>
            <a:spLocks noGrp="1"/>
          </p:cNvSpPr>
          <p:nvPr>
            <p:ph idx="1"/>
          </p:nvPr>
        </p:nvSpPr>
        <p:spPr/>
        <p:txBody>
          <a:bodyPr>
            <a:normAutofit/>
          </a:bodyPr>
          <a:lstStyle/>
          <a:p>
            <a:r>
              <a:rPr lang="lv-LV" sz="1800" dirty="0"/>
              <a:t>Uztvere, ka sabiedriskais medijs “uzvedas kā politiskā partija”, biežāk sastopama krievvalodīgo, Zemgales iedzīvotāju, vidēji turīgu un bērnus audzinošu ģimeņu, kā arī profesionālās izglītības ieguvēju vidū. Šo grupu skatījumu ietekmē gan valodas vide, gan reģionālā piederība, gan sociāli ekonomiskā situācija.</a:t>
            </a:r>
          </a:p>
          <a:p>
            <a:r>
              <a:rPr lang="lv-LV" sz="1800" dirty="0"/>
              <a:t>Pretēji, latvieši, jaunieši, maģistra grāda ieguvēji un ierēdņi retāk piešķir sabiedriskajam medijam politisku ievirzi, uzskatot to par neatkarīgāku. Tendence liecina, ka jo mazāka integrācija latviskajā informatīvajā telpā un dzīves apstākļu stabilitāte, jo biežāk medijam tiek piedēvēta politiska loma.</a:t>
            </a:r>
          </a:p>
          <a:p>
            <a:endParaRPr lang="en-US" sz="1800" dirty="0"/>
          </a:p>
        </p:txBody>
      </p:sp>
      <p:sp>
        <p:nvSpPr>
          <p:cNvPr id="3" name="Title 2">
            <a:extLst>
              <a:ext uri="{FF2B5EF4-FFF2-40B4-BE49-F238E27FC236}">
                <a16:creationId xmlns:a16="http://schemas.microsoft.com/office/drawing/2014/main" id="{0D0520F2-BCFD-081C-15F8-5BC6A88CE66A}"/>
              </a:ext>
            </a:extLst>
          </p:cNvPr>
          <p:cNvSpPr>
            <a:spLocks noGrp="1"/>
          </p:cNvSpPr>
          <p:nvPr>
            <p:ph type="title"/>
          </p:nvPr>
        </p:nvSpPr>
        <p:spPr/>
        <p:txBody>
          <a:bodyPr/>
          <a:lstStyle/>
          <a:p>
            <a:r>
              <a:rPr lang="lv-LV" dirty="0"/>
              <a:t>Stereotips “sabiedriskais medijs uzvedas kā politiskā partija”</a:t>
            </a:r>
            <a:endParaRPr lang="en-US" dirty="0"/>
          </a:p>
        </p:txBody>
      </p:sp>
      <p:sp>
        <p:nvSpPr>
          <p:cNvPr id="4" name="Slide Number Placeholder 3">
            <a:extLst>
              <a:ext uri="{FF2B5EF4-FFF2-40B4-BE49-F238E27FC236}">
                <a16:creationId xmlns:a16="http://schemas.microsoft.com/office/drawing/2014/main" id="{909F0588-E71A-3297-9AA5-9C5022B52DC3}"/>
              </a:ext>
            </a:extLst>
          </p:cNvPr>
          <p:cNvSpPr>
            <a:spLocks noGrp="1"/>
          </p:cNvSpPr>
          <p:nvPr>
            <p:ph type="sldNum" sz="quarter" idx="4"/>
          </p:nvPr>
        </p:nvSpPr>
        <p:spPr/>
        <p:txBody>
          <a:bodyPr/>
          <a:lstStyle/>
          <a:p>
            <a:fld id="{B5156DEF-1DFE-4D55-BC15-2084274D68EC}" type="slidenum">
              <a:rPr lang="en-GB" smtClean="0"/>
              <a:pPr/>
              <a:t>84</a:t>
            </a:fld>
            <a:endParaRPr lang="en-GB"/>
          </a:p>
        </p:txBody>
      </p:sp>
    </p:spTree>
    <p:extLst>
      <p:ext uri="{BB962C8B-B14F-4D97-AF65-F5344CB8AC3E}">
        <p14:creationId xmlns:p14="http://schemas.microsoft.com/office/powerpoint/2010/main" val="29225187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C32B2-11B1-1266-D449-AE4F4E7BEFA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96D85B-812E-F3D0-1AEF-EDCAC6CAABC9}"/>
              </a:ext>
            </a:extLst>
          </p:cNvPr>
          <p:cNvSpPr>
            <a:spLocks noGrp="1"/>
          </p:cNvSpPr>
          <p:nvPr>
            <p:ph idx="1"/>
          </p:nvPr>
        </p:nvSpPr>
        <p:spPr/>
        <p:txBody>
          <a:bodyPr>
            <a:normAutofit/>
          </a:bodyPr>
          <a:lstStyle/>
          <a:p>
            <a:r>
              <a:rPr lang="lv-LV" sz="1800" dirty="0"/>
              <a:t>Uztvere par ieteikumu un sūdzību lietderību sabiedriskajā medijā ir cieši saistīta ar vecumu, izglītību, ienākumiem un nodarbošanos. Pozitīvāk noskaņoti ir jaunākie (16–24 g.) un vidējās paaudzes (35–44 g.) respondenti, studenti, maģistra grāda ieguvēji, vidēju ienākumu saņēmēji, kā arī ierēdņi un biroja darbinieki.</a:t>
            </a:r>
          </a:p>
          <a:p>
            <a:r>
              <a:rPr lang="lv-LV" sz="1800" dirty="0"/>
              <a:t>Skepsi visbiežāk pauž 45–54 g. vecuma grupa, zemāko ienākumu saņēmēji, arodizglītību ieguvušie, apkalpojošās sfēras darbinieki, Kurzemes iedzīvotāji, pensijas saņēmēji un vecāki ar pusaudžiem.</a:t>
            </a:r>
          </a:p>
          <a:p>
            <a:r>
              <a:rPr lang="lv-LV" sz="1800" dirty="0"/>
              <a:t>Mediju patēriņš angļu valodā korelē ar lielāku pārliecību par ieteikumu un sūdzību lietderību, bet citās valodās – ar mazāku. Kopumā izglītotāki, mobilāki un jaunāki cilvēki ir vairāk pārliecināti par ieteikumu un sūdzību lietderību, savukārt vecāka gadagājuma, zemāko ienākumu un reģionu auditorija biežāk jūtas bezspēcīga. Tas norāda uz nepieciešamību īpaši stiprināt iesaistes mehānismus mazāk pārliecinātajās grupās, lai sabiedriskais medijs tiktu uztverts kā atvērts visiem.</a:t>
            </a:r>
          </a:p>
          <a:p>
            <a:endParaRPr lang="lv-LV" sz="1800" dirty="0"/>
          </a:p>
        </p:txBody>
      </p:sp>
      <p:sp>
        <p:nvSpPr>
          <p:cNvPr id="3" name="Title 2">
            <a:extLst>
              <a:ext uri="{FF2B5EF4-FFF2-40B4-BE49-F238E27FC236}">
                <a16:creationId xmlns:a16="http://schemas.microsoft.com/office/drawing/2014/main" id="{057215D3-2C66-671D-1958-3561D7CDBF67}"/>
              </a:ext>
            </a:extLst>
          </p:cNvPr>
          <p:cNvSpPr>
            <a:spLocks noGrp="1"/>
          </p:cNvSpPr>
          <p:nvPr>
            <p:ph type="title"/>
          </p:nvPr>
        </p:nvSpPr>
        <p:spPr/>
        <p:txBody>
          <a:bodyPr>
            <a:normAutofit fontScale="90000"/>
          </a:bodyPr>
          <a:lstStyle/>
          <a:p>
            <a:r>
              <a:rPr lang="lv-LV" dirty="0"/>
              <a:t>Stereotips “sabiedriskam medijam nav vērts sniegt ieteikumus vai sūdzības, jo tāpat nekas nemainīsies”</a:t>
            </a:r>
            <a:endParaRPr lang="en-US" dirty="0"/>
          </a:p>
        </p:txBody>
      </p:sp>
      <p:sp>
        <p:nvSpPr>
          <p:cNvPr id="4" name="Slide Number Placeholder 3">
            <a:extLst>
              <a:ext uri="{FF2B5EF4-FFF2-40B4-BE49-F238E27FC236}">
                <a16:creationId xmlns:a16="http://schemas.microsoft.com/office/drawing/2014/main" id="{894A31F0-A14F-C6D0-72AF-09BEFEE304DD}"/>
              </a:ext>
            </a:extLst>
          </p:cNvPr>
          <p:cNvSpPr>
            <a:spLocks noGrp="1"/>
          </p:cNvSpPr>
          <p:nvPr>
            <p:ph type="sldNum" sz="quarter" idx="4"/>
          </p:nvPr>
        </p:nvSpPr>
        <p:spPr/>
        <p:txBody>
          <a:bodyPr/>
          <a:lstStyle/>
          <a:p>
            <a:fld id="{B5156DEF-1DFE-4D55-BC15-2084274D68EC}" type="slidenum">
              <a:rPr lang="en-GB" smtClean="0"/>
              <a:pPr/>
              <a:t>85</a:t>
            </a:fld>
            <a:endParaRPr lang="en-GB"/>
          </a:p>
        </p:txBody>
      </p:sp>
    </p:spTree>
    <p:extLst>
      <p:ext uri="{BB962C8B-B14F-4D97-AF65-F5344CB8AC3E}">
        <p14:creationId xmlns:p14="http://schemas.microsoft.com/office/powerpoint/2010/main" val="17690186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6A2111-A67A-0937-B8E3-9F7BECAE8A74}"/>
              </a:ext>
            </a:extLst>
          </p:cNvPr>
          <p:cNvSpPr>
            <a:spLocks noGrp="1"/>
          </p:cNvSpPr>
          <p:nvPr>
            <p:ph idx="1"/>
          </p:nvPr>
        </p:nvSpPr>
        <p:spPr/>
        <p:txBody>
          <a:bodyPr>
            <a:normAutofit/>
          </a:bodyPr>
          <a:lstStyle/>
          <a:p>
            <a:r>
              <a:rPr lang="lv-LV" sz="1800" dirty="0"/>
              <a:t>Pozitīvāka uztvere, uzticība un atbalsts sabiedriskajam medijam ir starp šādām grupām: </a:t>
            </a:r>
          </a:p>
          <a:p>
            <a:pPr lvl="1"/>
            <a:r>
              <a:rPr lang="lv-LV" sz="1600" dirty="0"/>
              <a:t>latvieši, latviešu satura patērētāji, gados jaunāki (16–34 g., īpaši 16–24 g.) iedzīvotāji, ar labāku izglītību: maģistra grāds, bakalaurs.</a:t>
            </a:r>
          </a:p>
          <a:p>
            <a:pPr lvl="1"/>
            <a:r>
              <a:rPr lang="lv-LV" sz="1600" dirty="0"/>
              <a:t>Nodarbošanās: studenti, ierēdņi, biroja darbinieki, pedagogi, valsts pārvaldes darbinieki. Sociālekonomiskais statuss: jaunās ģimenes, sociāli mazāk nodrošinātie, vidēju ienākumu mājsaimniecības.</a:t>
            </a:r>
          </a:p>
          <a:p>
            <a:pPr lvl="1"/>
            <a:r>
              <a:rPr lang="lv-LV" sz="1600" dirty="0"/>
              <a:t>Reģions: Vidzeme, daļēji Kurzeme, Rīga un Rīgas reģions. Ģimenes struktūra: dzīvo ar vecākiem vai vecvecākiem, ģimenes ar diviem bērniem.</a:t>
            </a:r>
          </a:p>
          <a:p>
            <a:pPr lvl="1"/>
            <a:r>
              <a:rPr lang="lv-LV" sz="1600" dirty="0"/>
              <a:t>Vērtību orientācija: pragmatiskās,  gādīguma un iecietības vērtības.</a:t>
            </a:r>
          </a:p>
          <a:p>
            <a:r>
              <a:rPr lang="lv-LV" sz="1800" dirty="0"/>
              <a:t>Negatīvāka uztvere par sabiedrisko mediju pamatā ir šajās grupās:</a:t>
            </a:r>
          </a:p>
          <a:p>
            <a:pPr lvl="1"/>
            <a:r>
              <a:rPr lang="lv-LV" sz="1600" dirty="0"/>
              <a:t>krievvalodīgie, mediju satura krievu vai ukraiņu valodā patērētāji; gados vecāki (45+ g., īpaši 45–54 g. un seniori 55–65 g.). Izglītība: doktora grāds, profesionālā (aroda) izglītība.</a:t>
            </a:r>
          </a:p>
          <a:p>
            <a:pPr lvl="1"/>
            <a:r>
              <a:rPr lang="lv-LV" sz="1600" dirty="0"/>
              <a:t>Nodarbošanās: uzņēmēji, </a:t>
            </a:r>
            <a:r>
              <a:rPr lang="lv-LV" sz="1600" dirty="0" err="1"/>
              <a:t>pašnodarbinātie</a:t>
            </a:r>
            <a:r>
              <a:rPr lang="lv-LV" sz="1600" dirty="0"/>
              <a:t>, direktori, kvalificētie strādnieki, apkalpojošās sfēras darbinieki, savā ģimenes uzņēmumā nodarbinātie. Sociālekonomiskais statuss: augstu ienākumu mājsaimniecības, zemāko ienākumu slāņi (atsevišķos jautājumos), atraitņi (atsevišķos rādītājos).</a:t>
            </a:r>
          </a:p>
          <a:p>
            <a:pPr lvl="1"/>
            <a:r>
              <a:rPr lang="lv-LV" sz="1600" dirty="0"/>
              <a:t>Reģions: Zemgale, Latgale, ģimenes ar pusaudžiem.</a:t>
            </a:r>
          </a:p>
          <a:p>
            <a:pPr lvl="1"/>
            <a:r>
              <a:rPr lang="lv-LV" sz="1600" dirty="0"/>
              <a:t>Vērtību orientācija: “</a:t>
            </a:r>
            <a:r>
              <a:rPr lang="lv-LV" sz="1600" dirty="0" err="1"/>
              <a:t>tradicionālists</a:t>
            </a:r>
            <a:r>
              <a:rPr lang="lv-LV" sz="1600" dirty="0"/>
              <a:t>”, “miermīlīgais”.</a:t>
            </a:r>
            <a:endParaRPr lang="en-US" sz="1600" dirty="0"/>
          </a:p>
        </p:txBody>
      </p:sp>
      <p:sp>
        <p:nvSpPr>
          <p:cNvPr id="3" name="Title 2">
            <a:extLst>
              <a:ext uri="{FF2B5EF4-FFF2-40B4-BE49-F238E27FC236}">
                <a16:creationId xmlns:a16="http://schemas.microsoft.com/office/drawing/2014/main" id="{09E4C4A4-6BE3-6E16-42E4-2B22F5F191E5}"/>
              </a:ext>
            </a:extLst>
          </p:cNvPr>
          <p:cNvSpPr>
            <a:spLocks noGrp="1"/>
          </p:cNvSpPr>
          <p:nvPr>
            <p:ph type="title"/>
          </p:nvPr>
        </p:nvSpPr>
        <p:spPr/>
        <p:txBody>
          <a:bodyPr>
            <a:normAutofit fontScale="90000"/>
          </a:bodyPr>
          <a:lstStyle/>
          <a:p>
            <a:r>
              <a:rPr lang="lv-LV" dirty="0"/>
              <a:t>Kopsavilkums par stereotipu </a:t>
            </a:r>
            <a:r>
              <a:rPr lang="lv-LV" dirty="0" err="1"/>
              <a:t>prevelenci</a:t>
            </a:r>
            <a:r>
              <a:rPr lang="lv-LV" dirty="0"/>
              <a:t> dažādās sociāli-demogrāfiskajās grupās</a:t>
            </a:r>
            <a:endParaRPr lang="en-US" dirty="0"/>
          </a:p>
        </p:txBody>
      </p:sp>
      <p:sp>
        <p:nvSpPr>
          <p:cNvPr id="4" name="Slide Number Placeholder 3">
            <a:extLst>
              <a:ext uri="{FF2B5EF4-FFF2-40B4-BE49-F238E27FC236}">
                <a16:creationId xmlns:a16="http://schemas.microsoft.com/office/drawing/2014/main" id="{3D440DB1-18B7-E230-0BBD-9795D48EEFF9}"/>
              </a:ext>
            </a:extLst>
          </p:cNvPr>
          <p:cNvSpPr>
            <a:spLocks noGrp="1"/>
          </p:cNvSpPr>
          <p:nvPr>
            <p:ph type="sldNum" sz="quarter" idx="4"/>
          </p:nvPr>
        </p:nvSpPr>
        <p:spPr/>
        <p:txBody>
          <a:bodyPr/>
          <a:lstStyle/>
          <a:p>
            <a:fld id="{B5156DEF-1DFE-4D55-BC15-2084274D68EC}" type="slidenum">
              <a:rPr lang="en-GB" smtClean="0"/>
              <a:pPr/>
              <a:t>86</a:t>
            </a:fld>
            <a:endParaRPr lang="en-GB"/>
          </a:p>
        </p:txBody>
      </p:sp>
    </p:spTree>
    <p:extLst>
      <p:ext uri="{BB962C8B-B14F-4D97-AF65-F5344CB8AC3E}">
        <p14:creationId xmlns:p14="http://schemas.microsoft.com/office/powerpoint/2010/main" val="18838410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looking at a computer&#10;&#10;Description automatically generated">
            <a:extLst>
              <a:ext uri="{FF2B5EF4-FFF2-40B4-BE49-F238E27FC236}">
                <a16:creationId xmlns:a16="http://schemas.microsoft.com/office/drawing/2014/main" id="{9F815E38-2B54-B610-6346-42B9A5D956BA}"/>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9277" b="19277"/>
          <a:stretch/>
        </p:blipFill>
        <p:spPr>
          <a:solidFill>
            <a:srgbClr val="EC5504"/>
          </a:solidFill>
        </p:spPr>
      </p:pic>
      <p:sp>
        <p:nvSpPr>
          <p:cNvPr id="6" name="Title 5">
            <a:extLst>
              <a:ext uri="{FF2B5EF4-FFF2-40B4-BE49-F238E27FC236}">
                <a16:creationId xmlns:a16="http://schemas.microsoft.com/office/drawing/2014/main" id="{0BC61335-A301-6B90-1635-BDF78DCE071B}"/>
              </a:ext>
            </a:extLst>
          </p:cNvPr>
          <p:cNvSpPr>
            <a:spLocks noGrp="1"/>
          </p:cNvSpPr>
          <p:nvPr>
            <p:ph type="title"/>
          </p:nvPr>
        </p:nvSpPr>
        <p:spPr>
          <a:xfrm>
            <a:off x="7574279" y="370363"/>
            <a:ext cx="4101783" cy="4967756"/>
          </a:xfrm>
        </p:spPr>
        <p:txBody>
          <a:bodyPr anchor="t">
            <a:normAutofit/>
          </a:bodyPr>
          <a:lstStyle/>
          <a:p>
            <a:r>
              <a:rPr lang="lv-LV" sz="4000" noProof="0" dirty="0"/>
              <a:t>Sabiedriskā medija atbalsts satura izpratnei, </a:t>
            </a:r>
            <a:r>
              <a:rPr lang="lv-LV" sz="4000" noProof="0" dirty="0" err="1"/>
              <a:t>medijpratības</a:t>
            </a:r>
            <a:r>
              <a:rPr lang="lv-LV" sz="4000" noProof="0" dirty="0"/>
              <a:t> veicināšanai</a:t>
            </a:r>
          </a:p>
        </p:txBody>
      </p:sp>
    </p:spTree>
    <p:extLst>
      <p:ext uri="{BB962C8B-B14F-4D97-AF65-F5344CB8AC3E}">
        <p14:creationId xmlns:p14="http://schemas.microsoft.com/office/powerpoint/2010/main" val="1794094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18A3-C634-92B1-6960-F537DF1C385E}"/>
              </a:ext>
            </a:extLst>
          </p:cNvPr>
          <p:cNvSpPr>
            <a:spLocks noGrp="1"/>
          </p:cNvSpPr>
          <p:nvPr>
            <p:ph type="title"/>
          </p:nvPr>
        </p:nvSpPr>
        <p:spPr/>
        <p:txBody>
          <a:bodyPr/>
          <a:lstStyle/>
          <a:p>
            <a:r>
              <a:rPr lang="nn-NO" dirty="0"/>
              <a:t>Sabiedriskā medija atbalsts satura izpratnei</a:t>
            </a:r>
            <a:endParaRPr lang="en-US" dirty="0"/>
          </a:p>
        </p:txBody>
      </p:sp>
      <p:sp>
        <p:nvSpPr>
          <p:cNvPr id="3" name="Slide Number Placeholder 2">
            <a:extLst>
              <a:ext uri="{FF2B5EF4-FFF2-40B4-BE49-F238E27FC236}">
                <a16:creationId xmlns:a16="http://schemas.microsoft.com/office/drawing/2014/main" id="{5CED57C1-DE1D-7CB3-5561-3CD53A2450B9}"/>
              </a:ext>
            </a:extLst>
          </p:cNvPr>
          <p:cNvSpPr>
            <a:spLocks noGrp="1"/>
          </p:cNvSpPr>
          <p:nvPr>
            <p:ph type="sldNum" sz="quarter" idx="10"/>
          </p:nvPr>
        </p:nvSpPr>
        <p:spPr/>
        <p:txBody>
          <a:bodyPr/>
          <a:lstStyle/>
          <a:p>
            <a:fld id="{B5156DEF-1DFE-4D55-BC15-2084274D68EC}" type="slidenum">
              <a:rPr lang="en-GB" smtClean="0"/>
              <a:pPr/>
              <a:t>88</a:t>
            </a:fld>
            <a:endParaRPr lang="en-GB"/>
          </a:p>
        </p:txBody>
      </p:sp>
      <p:sp>
        <p:nvSpPr>
          <p:cNvPr id="4" name="TextBox 3">
            <a:extLst>
              <a:ext uri="{FF2B5EF4-FFF2-40B4-BE49-F238E27FC236}">
                <a16:creationId xmlns:a16="http://schemas.microsoft.com/office/drawing/2014/main" id="{CFEE9CC1-7418-F688-7980-2B4406BA2172}"/>
              </a:ext>
            </a:extLst>
          </p:cNvPr>
          <p:cNvSpPr txBox="1"/>
          <p:nvPr/>
        </p:nvSpPr>
        <p:spPr>
          <a:xfrm>
            <a:off x="666001" y="1026002"/>
            <a:ext cx="7620000" cy="276999"/>
          </a:xfrm>
          <a:prstGeom prst="rect">
            <a:avLst/>
          </a:prstGeom>
          <a:noFill/>
        </p:spPr>
        <p:txBody>
          <a:bodyPr vert="horz" rtlCol="0" anchor="t">
            <a:spAutoFit/>
          </a:bodyPr>
          <a:lstStyle/>
          <a:p>
            <a:r>
              <a:rPr lang="en-US" sz="1200" dirty="0">
                <a:solidFill>
                  <a:srgbClr val="808080"/>
                </a:solidFill>
              </a:rPr>
              <a:t>Cik </a:t>
            </a:r>
            <a:r>
              <a:rPr lang="en-US" sz="1200" dirty="0" err="1">
                <a:solidFill>
                  <a:srgbClr val="808080"/>
                </a:solidFill>
              </a:rPr>
              <a:t>bieži</a:t>
            </a:r>
            <a:r>
              <a:rPr lang="en-US" sz="1200" dirty="0">
                <a:solidFill>
                  <a:srgbClr val="808080"/>
                </a:solidFill>
              </a:rPr>
              <a:t> </a:t>
            </a:r>
            <a:r>
              <a:rPr lang="en-US" sz="1200" dirty="0" err="1">
                <a:solidFill>
                  <a:srgbClr val="808080"/>
                </a:solidFill>
              </a:rPr>
              <a:t>sabiedriskais</a:t>
            </a:r>
            <a:r>
              <a:rPr lang="en-US" sz="1200" dirty="0">
                <a:solidFill>
                  <a:srgbClr val="808080"/>
                </a:solidFill>
              </a:rPr>
              <a:t> </a:t>
            </a:r>
            <a:r>
              <a:rPr lang="en-US" sz="1200" dirty="0" err="1">
                <a:solidFill>
                  <a:srgbClr val="808080"/>
                </a:solidFill>
              </a:rPr>
              <a:t>medijs</a:t>
            </a:r>
            <a:r>
              <a:rPr lang="en-US" sz="1200" dirty="0">
                <a:solidFill>
                  <a:srgbClr val="808080"/>
                </a:solidFill>
              </a:rPr>
              <a:t> </a:t>
            </a:r>
            <a:r>
              <a:rPr lang="en-US" sz="1200" dirty="0" err="1">
                <a:solidFill>
                  <a:srgbClr val="808080"/>
                </a:solidFill>
              </a:rPr>
              <a:t>jums</a:t>
            </a:r>
            <a:r>
              <a:rPr lang="en-US" sz="1200" dirty="0">
                <a:solidFill>
                  <a:srgbClr val="808080"/>
                </a:solidFill>
              </a:rPr>
              <a:t> </a:t>
            </a:r>
            <a:r>
              <a:rPr lang="en-US" sz="1200" dirty="0" err="1">
                <a:solidFill>
                  <a:srgbClr val="808080"/>
                </a:solidFill>
              </a:rPr>
              <a:t>palīdz</a:t>
            </a:r>
            <a:r>
              <a:rPr lang="en-US" sz="1200" dirty="0">
                <a:solidFill>
                  <a:srgbClr val="808080"/>
                </a:solidFill>
              </a:rPr>
              <a:t> </a:t>
            </a:r>
            <a:r>
              <a:rPr lang="en-US" sz="1200" dirty="0" err="1">
                <a:solidFill>
                  <a:srgbClr val="808080"/>
                </a:solidFill>
              </a:rPr>
              <a:t>labāk</a:t>
            </a:r>
            <a:r>
              <a:rPr lang="en-US" sz="1200" dirty="0">
                <a:solidFill>
                  <a:srgbClr val="808080"/>
                </a:solidFill>
              </a:rPr>
              <a:t> </a:t>
            </a:r>
            <a:r>
              <a:rPr lang="en-US" sz="1200" dirty="0" err="1">
                <a:solidFill>
                  <a:srgbClr val="808080"/>
                </a:solidFill>
              </a:rPr>
              <a:t>saprast</a:t>
            </a:r>
            <a:r>
              <a:rPr lang="en-US" sz="1200" dirty="0">
                <a:solidFill>
                  <a:srgbClr val="808080"/>
                </a:solidFill>
              </a:rPr>
              <a:t>:</a:t>
            </a:r>
          </a:p>
        </p:txBody>
      </p:sp>
      <p:graphicFrame>
        <p:nvGraphicFramePr>
          <p:cNvPr id="5" name="Chart 4">
            <a:extLst>
              <a:ext uri="{FF2B5EF4-FFF2-40B4-BE49-F238E27FC236}">
                <a16:creationId xmlns:a16="http://schemas.microsoft.com/office/drawing/2014/main" id="{864F740E-C2B2-FCE8-9429-AD0DD3CDACE0}"/>
              </a:ext>
            </a:extLst>
          </p:cNvPr>
          <p:cNvGraphicFramePr/>
          <p:nvPr/>
        </p:nvGraphicFramePr>
        <p:xfrm>
          <a:off x="666001" y="1260002"/>
          <a:ext cx="7620000" cy="50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953543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0B546-9147-8B01-5556-C1609DB9D508}"/>
              </a:ext>
            </a:extLst>
          </p:cNvPr>
          <p:cNvSpPr>
            <a:spLocks noGrp="1"/>
          </p:cNvSpPr>
          <p:nvPr>
            <p:ph type="title"/>
          </p:nvPr>
        </p:nvSpPr>
        <p:spPr/>
        <p:txBody>
          <a:bodyPr/>
          <a:lstStyle/>
          <a:p>
            <a:r>
              <a:rPr lang="en-US"/>
              <a:t>Atklāta attieksmes paušana</a:t>
            </a:r>
          </a:p>
        </p:txBody>
      </p:sp>
      <p:sp>
        <p:nvSpPr>
          <p:cNvPr id="3" name="Slide Number Placeholder 2">
            <a:extLst>
              <a:ext uri="{FF2B5EF4-FFF2-40B4-BE49-F238E27FC236}">
                <a16:creationId xmlns:a16="http://schemas.microsoft.com/office/drawing/2014/main" id="{03E05520-5580-846C-BBAE-FF6EDB116EF9}"/>
              </a:ext>
            </a:extLst>
          </p:cNvPr>
          <p:cNvSpPr>
            <a:spLocks noGrp="1"/>
          </p:cNvSpPr>
          <p:nvPr>
            <p:ph type="sldNum" sz="quarter" idx="10"/>
          </p:nvPr>
        </p:nvSpPr>
        <p:spPr/>
        <p:txBody>
          <a:bodyPr/>
          <a:lstStyle/>
          <a:p>
            <a:fld id="{B5156DEF-1DFE-4D55-BC15-2084274D68EC}" type="slidenum">
              <a:rPr lang="en-GB" smtClean="0"/>
              <a:pPr/>
              <a:t>89</a:t>
            </a:fld>
            <a:endParaRPr lang="en-GB"/>
          </a:p>
        </p:txBody>
      </p:sp>
      <p:sp>
        <p:nvSpPr>
          <p:cNvPr id="4" name="TextBox 3">
            <a:extLst>
              <a:ext uri="{FF2B5EF4-FFF2-40B4-BE49-F238E27FC236}">
                <a16:creationId xmlns:a16="http://schemas.microsoft.com/office/drawing/2014/main" id="{F478C24B-6297-F5CD-DBD2-C9C4670F1E59}"/>
              </a:ext>
            </a:extLst>
          </p:cNvPr>
          <p:cNvSpPr txBox="1"/>
          <p:nvPr/>
        </p:nvSpPr>
        <p:spPr>
          <a:xfrm>
            <a:off x="666001" y="1026002"/>
            <a:ext cx="7620000" cy="276999"/>
          </a:xfrm>
          <a:prstGeom prst="rect">
            <a:avLst/>
          </a:prstGeom>
          <a:noFill/>
        </p:spPr>
        <p:txBody>
          <a:bodyPr vert="horz" rtlCol="0" anchor="t">
            <a:spAutoFit/>
          </a:bodyPr>
          <a:lstStyle/>
          <a:p>
            <a:r>
              <a:rPr lang="en-US" sz="1200" dirty="0">
                <a:solidFill>
                  <a:srgbClr val="808080"/>
                </a:solidFill>
              </a:rPr>
              <a:t>Cik </a:t>
            </a:r>
            <a:r>
              <a:rPr lang="en-US" sz="1200" dirty="0" err="1">
                <a:solidFill>
                  <a:srgbClr val="808080"/>
                </a:solidFill>
              </a:rPr>
              <a:t>bieži</a:t>
            </a:r>
            <a:r>
              <a:rPr lang="en-US" sz="1200" dirty="0">
                <a:solidFill>
                  <a:srgbClr val="808080"/>
                </a:solidFill>
              </a:rPr>
              <a:t> </a:t>
            </a:r>
            <a:r>
              <a:rPr lang="en-US" sz="1200" dirty="0" err="1">
                <a:solidFill>
                  <a:srgbClr val="808080"/>
                </a:solidFill>
              </a:rPr>
              <a:t>sabiedriskais</a:t>
            </a:r>
            <a:r>
              <a:rPr lang="en-US" sz="1200" dirty="0">
                <a:solidFill>
                  <a:srgbClr val="808080"/>
                </a:solidFill>
              </a:rPr>
              <a:t> </a:t>
            </a:r>
            <a:r>
              <a:rPr lang="en-US" sz="1200" dirty="0" err="1">
                <a:solidFill>
                  <a:srgbClr val="808080"/>
                </a:solidFill>
              </a:rPr>
              <a:t>medijs</a:t>
            </a:r>
            <a:r>
              <a:rPr lang="en-US" sz="1200" dirty="0">
                <a:solidFill>
                  <a:srgbClr val="808080"/>
                </a:solidFill>
              </a:rPr>
              <a:t> </a:t>
            </a:r>
            <a:r>
              <a:rPr lang="en-US" sz="1200" dirty="0" err="1">
                <a:solidFill>
                  <a:srgbClr val="808080"/>
                </a:solidFill>
              </a:rPr>
              <a:t>atklāti</a:t>
            </a:r>
            <a:r>
              <a:rPr lang="en-US" sz="1200" dirty="0">
                <a:solidFill>
                  <a:srgbClr val="808080"/>
                </a:solidFill>
              </a:rPr>
              <a:t> </a:t>
            </a:r>
            <a:r>
              <a:rPr lang="en-US" sz="1200" dirty="0" err="1">
                <a:solidFill>
                  <a:srgbClr val="808080"/>
                </a:solidFill>
              </a:rPr>
              <a:t>pauž</a:t>
            </a:r>
            <a:r>
              <a:rPr lang="en-US" sz="1200" dirty="0">
                <a:solidFill>
                  <a:srgbClr val="808080"/>
                </a:solidFill>
              </a:rPr>
              <a:t> </a:t>
            </a:r>
            <a:r>
              <a:rPr lang="en-US" sz="1200" dirty="0" err="1">
                <a:solidFill>
                  <a:srgbClr val="808080"/>
                </a:solidFill>
              </a:rPr>
              <a:t>savu</a:t>
            </a:r>
            <a:r>
              <a:rPr lang="en-US" sz="1200" dirty="0">
                <a:solidFill>
                  <a:srgbClr val="808080"/>
                </a:solidFill>
              </a:rPr>
              <a:t> </a:t>
            </a:r>
            <a:r>
              <a:rPr lang="en-US" sz="1200" dirty="0" err="1">
                <a:solidFill>
                  <a:srgbClr val="808080"/>
                </a:solidFill>
              </a:rPr>
              <a:t>attieksmi</a:t>
            </a:r>
            <a:r>
              <a:rPr lang="en-US" sz="1200" dirty="0">
                <a:solidFill>
                  <a:srgbClr val="808080"/>
                </a:solidFill>
              </a:rPr>
              <a:t> </a:t>
            </a:r>
            <a:r>
              <a:rPr lang="en-US" sz="1200" dirty="0" err="1">
                <a:solidFill>
                  <a:srgbClr val="808080"/>
                </a:solidFill>
              </a:rPr>
              <a:t>pret</a:t>
            </a:r>
            <a:r>
              <a:rPr lang="en-US" sz="1200" dirty="0">
                <a:solidFill>
                  <a:srgbClr val="808080"/>
                </a:solidFill>
              </a:rPr>
              <a:t> </a:t>
            </a:r>
            <a:r>
              <a:rPr lang="en-US" sz="1200" dirty="0" err="1">
                <a:solidFill>
                  <a:srgbClr val="808080"/>
                </a:solidFill>
              </a:rPr>
              <a:t>konkrētajiem</a:t>
            </a:r>
            <a:r>
              <a:rPr lang="en-US" sz="1200" dirty="0">
                <a:solidFill>
                  <a:srgbClr val="808080"/>
                </a:solidFill>
              </a:rPr>
              <a:t> </a:t>
            </a:r>
            <a:r>
              <a:rPr lang="en-US" sz="1200" dirty="0" err="1">
                <a:solidFill>
                  <a:srgbClr val="808080"/>
                </a:solidFill>
              </a:rPr>
              <a:t>jautājumiem</a:t>
            </a:r>
            <a:endParaRPr lang="en-US" sz="1200" dirty="0">
              <a:solidFill>
                <a:srgbClr val="808080"/>
              </a:solidFill>
            </a:endParaRPr>
          </a:p>
        </p:txBody>
      </p:sp>
      <p:graphicFrame>
        <p:nvGraphicFramePr>
          <p:cNvPr id="5" name="Chart 4">
            <a:extLst>
              <a:ext uri="{FF2B5EF4-FFF2-40B4-BE49-F238E27FC236}">
                <a16:creationId xmlns:a16="http://schemas.microsoft.com/office/drawing/2014/main" id="{3C889EA6-A4C5-FA2E-BD2D-2785D4443581}"/>
              </a:ext>
            </a:extLst>
          </p:cNvPr>
          <p:cNvGraphicFramePr/>
          <p:nvPr>
            <p:extLst>
              <p:ext uri="{D42A27DB-BD31-4B8C-83A1-F6EECF244321}">
                <p14:modId xmlns:p14="http://schemas.microsoft.com/office/powerpoint/2010/main" val="2633022249"/>
              </p:ext>
            </p:extLst>
          </p:nvPr>
        </p:nvGraphicFramePr>
        <p:xfrm>
          <a:off x="666001" y="1260002"/>
          <a:ext cx="7620000" cy="31637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08759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1031">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B1901B6-D051-8253-1ACE-8011223F3A24}"/>
              </a:ext>
            </a:extLst>
          </p:cNvPr>
          <p:cNvSpPr>
            <a:spLocks noGrp="1"/>
          </p:cNvSpPr>
          <p:nvPr>
            <p:ph type="title"/>
          </p:nvPr>
        </p:nvSpPr>
        <p:spPr>
          <a:xfrm>
            <a:off x="630936" y="418214"/>
            <a:ext cx="4343400" cy="1326034"/>
          </a:xfrm>
        </p:spPr>
        <p:txBody>
          <a:bodyPr vert="horz" lIns="91440" tIns="45720" rIns="91440" bIns="45720" rtlCol="0" anchor="ctr">
            <a:normAutofit/>
          </a:bodyPr>
          <a:lstStyle/>
          <a:p>
            <a:r>
              <a:rPr lang="sv-SE" dirty="0">
                <a:latin typeface="+mj-lt"/>
              </a:rPr>
              <a:t>Politisko ideoloģiju grupas “Prizmas” klasifikācijā</a:t>
            </a:r>
            <a:endParaRPr lang="en-US" dirty="0">
              <a:latin typeface="+mj-lt"/>
            </a:endParaRPr>
          </a:p>
        </p:txBody>
      </p:sp>
      <p:sp>
        <p:nvSpPr>
          <p:cNvPr id="1034"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561D1968-1105-034C-3821-27FCD2FE0DD1}"/>
              </a:ext>
            </a:extLst>
          </p:cNvPr>
          <p:cNvSpPr>
            <a:spLocks noGrp="1"/>
          </p:cNvSpPr>
          <p:nvPr>
            <p:ph idx="1"/>
          </p:nvPr>
        </p:nvSpPr>
        <p:spPr>
          <a:xfrm>
            <a:off x="5522974" y="644652"/>
            <a:ext cx="6007608" cy="1929384"/>
          </a:xfrm>
        </p:spPr>
        <p:txBody>
          <a:bodyPr vert="horz" lIns="91440" tIns="45720" rIns="91440" bIns="45720" rtlCol="0" anchor="ctr">
            <a:normAutofit/>
          </a:bodyPr>
          <a:lstStyle/>
          <a:p>
            <a:r>
              <a:rPr lang="lv-LV" sz="2000" dirty="0">
                <a:latin typeface="+mn-lt"/>
              </a:rPr>
              <a:t>Metode iedala respondentus piecās ideoloģiju grupās, pamatojoties uz viņu ideoloģiskajām attieksmēm.</a:t>
            </a:r>
          </a:p>
          <a:p>
            <a:r>
              <a:rPr lang="lv-LV" sz="2000" dirty="0">
                <a:latin typeface="+mn-lt"/>
              </a:rPr>
              <a:t>Klasifikācija balstās uz sešiem pretstatītu apgalvojumu pāriem un telpisku pieeju, izmantojot trīs ideoloģiskās dimensijas: kultūras brīvība (K), ekonomiskā pārdale (E) un ilgtspēja (I).</a:t>
            </a:r>
          </a:p>
        </p:txBody>
      </p:sp>
      <p:sp>
        <p:nvSpPr>
          <p:cNvPr id="4" name="Slide Number Placeholder 3">
            <a:extLst>
              <a:ext uri="{FF2B5EF4-FFF2-40B4-BE49-F238E27FC236}">
                <a16:creationId xmlns:a16="http://schemas.microsoft.com/office/drawing/2014/main" id="{0DA25A83-B41E-B062-7952-BF6537203EB7}"/>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B5156DEF-1DFE-4D55-BC15-2084274D68EC}" type="slidenum">
              <a:rPr lang="en-US" smtClean="0">
                <a:solidFill>
                  <a:schemeClr val="tx1">
                    <a:tint val="75000"/>
                  </a:schemeClr>
                </a:solidFill>
                <a:latin typeface="+mn-lt"/>
              </a:rPr>
              <a:pPr algn="r">
                <a:spcAft>
                  <a:spcPts val="600"/>
                </a:spcAft>
              </a:pPr>
              <a:t>9</a:t>
            </a:fld>
            <a:endParaRPr lang="en-US">
              <a:solidFill>
                <a:schemeClr val="tx1">
                  <a:tint val="75000"/>
                </a:schemeClr>
              </a:solidFill>
              <a:latin typeface="+mn-lt"/>
            </a:endParaRPr>
          </a:p>
        </p:txBody>
      </p:sp>
      <p:graphicFrame>
        <p:nvGraphicFramePr>
          <p:cNvPr id="7" name="Table 6">
            <a:extLst>
              <a:ext uri="{FF2B5EF4-FFF2-40B4-BE49-F238E27FC236}">
                <a16:creationId xmlns:a16="http://schemas.microsoft.com/office/drawing/2014/main" id="{CC208063-2B44-CBB7-88C8-330ADA11912D}"/>
              </a:ext>
            </a:extLst>
          </p:cNvPr>
          <p:cNvGraphicFramePr>
            <a:graphicFrameLocks noGrp="1"/>
          </p:cNvGraphicFramePr>
          <p:nvPr>
            <p:extLst>
              <p:ext uri="{D42A27DB-BD31-4B8C-83A1-F6EECF244321}">
                <p14:modId xmlns:p14="http://schemas.microsoft.com/office/powerpoint/2010/main" val="3178021644"/>
              </p:ext>
            </p:extLst>
          </p:nvPr>
        </p:nvGraphicFramePr>
        <p:xfrm>
          <a:off x="5642506" y="2995195"/>
          <a:ext cx="6080103" cy="3345181"/>
        </p:xfrm>
        <a:graphic>
          <a:graphicData uri="http://schemas.openxmlformats.org/drawingml/2006/table">
            <a:tbl>
              <a:tblPr firstRow="1" firstCol="1" bandRow="1">
                <a:tableStyleId>{72833802-FEF1-4C79-8D5D-14CF1EAF98D9}</a:tableStyleId>
              </a:tblPr>
              <a:tblGrid>
                <a:gridCol w="1565329">
                  <a:extLst>
                    <a:ext uri="{9D8B030D-6E8A-4147-A177-3AD203B41FA5}">
                      <a16:colId xmlns:a16="http://schemas.microsoft.com/office/drawing/2014/main" val="1053694675"/>
                    </a:ext>
                  </a:extLst>
                </a:gridCol>
                <a:gridCol w="2426495">
                  <a:extLst>
                    <a:ext uri="{9D8B030D-6E8A-4147-A177-3AD203B41FA5}">
                      <a16:colId xmlns:a16="http://schemas.microsoft.com/office/drawing/2014/main" val="2147377520"/>
                    </a:ext>
                  </a:extLst>
                </a:gridCol>
                <a:gridCol w="2088279">
                  <a:extLst>
                    <a:ext uri="{9D8B030D-6E8A-4147-A177-3AD203B41FA5}">
                      <a16:colId xmlns:a16="http://schemas.microsoft.com/office/drawing/2014/main" val="4002162454"/>
                    </a:ext>
                  </a:extLst>
                </a:gridCol>
              </a:tblGrid>
              <a:tr h="414267">
                <a:tc>
                  <a:txBody>
                    <a:bodyPr/>
                    <a:lstStyle/>
                    <a:p>
                      <a:pPr>
                        <a:lnSpc>
                          <a:spcPct val="115000"/>
                        </a:lnSpc>
                        <a:spcAft>
                          <a:spcPts val="800"/>
                        </a:spcAft>
                      </a:pPr>
                      <a:r>
                        <a:rPr lang="lv-LV" sz="1800" kern="100" noProof="0" dirty="0">
                          <a:effectLst/>
                        </a:rPr>
                        <a:t>Dimensija</a:t>
                      </a:r>
                      <a:endParaRPr lang="lv-LV" sz="18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47992" marR="47992" marT="47992" marB="47992" anchor="ctr"/>
                </a:tc>
                <a:tc>
                  <a:txBody>
                    <a:bodyPr/>
                    <a:lstStyle/>
                    <a:p>
                      <a:pPr algn="ctr">
                        <a:lnSpc>
                          <a:spcPct val="115000"/>
                        </a:lnSpc>
                        <a:spcAft>
                          <a:spcPts val="800"/>
                        </a:spcAft>
                      </a:pPr>
                      <a:r>
                        <a:rPr lang="lv-LV" sz="1800" kern="100" noProof="0" dirty="0">
                          <a:effectLst/>
                        </a:rPr>
                        <a:t>Augstāka vērtība</a:t>
                      </a:r>
                      <a:endParaRPr lang="lv-LV" sz="18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47992" marR="47992" marT="47992" marB="47992" anchor="ctr"/>
                </a:tc>
                <a:tc>
                  <a:txBody>
                    <a:bodyPr/>
                    <a:lstStyle/>
                    <a:p>
                      <a:pPr algn="ctr">
                        <a:lnSpc>
                          <a:spcPct val="115000"/>
                        </a:lnSpc>
                        <a:spcAft>
                          <a:spcPts val="800"/>
                        </a:spcAft>
                      </a:pPr>
                      <a:r>
                        <a:rPr lang="lv-LV" sz="1800" kern="100" noProof="0" dirty="0">
                          <a:effectLst/>
                        </a:rPr>
                        <a:t>Zemāka vērtība</a:t>
                      </a:r>
                      <a:endParaRPr lang="lv-LV" sz="18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47992" marR="47992" marT="47992" marB="47992" anchor="ctr"/>
                </a:tc>
                <a:extLst>
                  <a:ext uri="{0D108BD9-81ED-4DB2-BD59-A6C34878D82A}">
                    <a16:rowId xmlns:a16="http://schemas.microsoft.com/office/drawing/2014/main" val="1841108072"/>
                  </a:ext>
                </a:extLst>
              </a:tr>
              <a:tr h="706286">
                <a:tc>
                  <a:txBody>
                    <a:bodyPr/>
                    <a:lstStyle/>
                    <a:p>
                      <a:pPr>
                        <a:buNone/>
                      </a:pPr>
                      <a:r>
                        <a:rPr lang="lv-LV" sz="1800" b="1" noProof="0" dirty="0"/>
                        <a:t>K (kultūras brīvība)</a:t>
                      </a:r>
                      <a:endParaRPr lang="lv-LV" sz="1800" noProof="0" dirty="0"/>
                    </a:p>
                  </a:txBody>
                  <a:tcPr anchor="ctr"/>
                </a:tc>
                <a:tc>
                  <a:txBody>
                    <a:bodyPr/>
                    <a:lstStyle/>
                    <a:p>
                      <a:pPr>
                        <a:buNone/>
                      </a:pPr>
                      <a:r>
                        <a:rPr lang="lv-LV" sz="1800" b="0" noProof="0" dirty="0"/>
                        <a:t>iekļaujoša politika (LGBT+, imigrācija)</a:t>
                      </a:r>
                    </a:p>
                  </a:txBody>
                  <a:tcPr anchor="ct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lv-LV" sz="1800" b="0" noProof="0" dirty="0"/>
                        <a:t>tradīciju prioritāte; imigrācijas ierobežošana</a:t>
                      </a:r>
                    </a:p>
                  </a:txBody>
                  <a:tcPr marL="47992" marR="47992" marT="47992" marB="47992" anchor="ctr"/>
                </a:tc>
                <a:extLst>
                  <a:ext uri="{0D108BD9-81ED-4DB2-BD59-A6C34878D82A}">
                    <a16:rowId xmlns:a16="http://schemas.microsoft.com/office/drawing/2014/main" val="2809465101"/>
                  </a:ext>
                </a:extLst>
              </a:tr>
              <a:tr h="706286">
                <a:tc>
                  <a:txBody>
                    <a:bodyPr/>
                    <a:lstStyle/>
                    <a:p>
                      <a:pPr>
                        <a:buNone/>
                      </a:pPr>
                      <a:r>
                        <a:rPr lang="lv-LV" sz="1800" b="1" noProof="0" dirty="0"/>
                        <a:t>E (ekonomiskā pārdale)</a:t>
                      </a:r>
                      <a:endParaRPr lang="lv-LV" sz="1800" noProof="0" dirty="0"/>
                    </a:p>
                  </a:txBody>
                  <a:tcPr anchor="ctr"/>
                </a:tc>
                <a:tc>
                  <a:txBody>
                    <a:bodyPr/>
                    <a:lstStyle/>
                    <a:p>
                      <a:pPr>
                        <a:buNone/>
                      </a:pPr>
                      <a:r>
                        <a:rPr lang="lv-LV" sz="1800" b="0" noProof="0" dirty="0"/>
                        <a:t>ienākumu pārdale caur valsti, valsts regulācija</a:t>
                      </a:r>
                    </a:p>
                  </a:txBody>
                  <a:tcPr anchor="ctr"/>
                </a:tc>
                <a:tc>
                  <a:txBody>
                    <a:bodyPr/>
                    <a:lstStyle/>
                    <a:p>
                      <a:pPr>
                        <a:lnSpc>
                          <a:spcPct val="115000"/>
                        </a:lnSpc>
                        <a:spcAft>
                          <a:spcPts val="800"/>
                        </a:spcAft>
                      </a:pPr>
                      <a:r>
                        <a:rPr lang="lv-LV" sz="1800" kern="100" noProof="0" dirty="0">
                          <a:effectLst/>
                        </a:rPr>
                        <a:t>brīvais tirgus, maza valsts loma</a:t>
                      </a:r>
                      <a:endParaRPr lang="lv-LV" sz="18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47992" marR="47992" marT="47992" marB="47992" anchor="ctr"/>
                </a:tc>
                <a:extLst>
                  <a:ext uri="{0D108BD9-81ED-4DB2-BD59-A6C34878D82A}">
                    <a16:rowId xmlns:a16="http://schemas.microsoft.com/office/drawing/2014/main" val="2518295537"/>
                  </a:ext>
                </a:extLst>
              </a:tr>
              <a:tr h="1000638">
                <a:tc>
                  <a:txBody>
                    <a:bodyPr/>
                    <a:lstStyle/>
                    <a:p>
                      <a:pPr>
                        <a:buNone/>
                      </a:pPr>
                      <a:r>
                        <a:rPr lang="lv-LV" sz="1800" b="1" noProof="0" dirty="0"/>
                        <a:t>I (ilgtspēja)</a:t>
                      </a:r>
                      <a:endParaRPr lang="lv-LV" sz="1800" noProof="0" dirty="0"/>
                    </a:p>
                  </a:txBody>
                  <a:tcPr anchor="ctr"/>
                </a:tc>
                <a:tc>
                  <a:txBody>
                    <a:bodyPr/>
                    <a:lstStyle/>
                    <a:p>
                      <a:pPr>
                        <a:buNone/>
                      </a:pPr>
                      <a:r>
                        <a:rPr lang="lv-LV" sz="1800" b="0" noProof="0" dirty="0"/>
                        <a:t>bioloģiskās daudzveidības saglabāšana, nākotnes interešu prioritāte</a:t>
                      </a:r>
                    </a:p>
                  </a:txBody>
                  <a:tcPr anchor="ctr"/>
                </a:tc>
                <a:tc>
                  <a:txBody>
                    <a:bodyPr/>
                    <a:lstStyle/>
                    <a:p>
                      <a:pPr>
                        <a:lnSpc>
                          <a:spcPct val="115000"/>
                        </a:lnSpc>
                        <a:spcAft>
                          <a:spcPts val="800"/>
                        </a:spcAft>
                      </a:pPr>
                      <a:r>
                        <a:rPr lang="lv-LV" sz="1800" kern="100" noProof="0" dirty="0">
                          <a:effectLst/>
                        </a:rPr>
                        <a:t>tūlītēja ekonomiskā izaugsme</a:t>
                      </a:r>
                      <a:endParaRPr lang="lv-LV" sz="18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47992" marR="47992" marT="47992" marB="47992" anchor="ctr"/>
                </a:tc>
                <a:extLst>
                  <a:ext uri="{0D108BD9-81ED-4DB2-BD59-A6C34878D82A}">
                    <a16:rowId xmlns:a16="http://schemas.microsoft.com/office/drawing/2014/main" val="944411536"/>
                  </a:ext>
                </a:extLst>
              </a:tr>
            </a:tbl>
          </a:graphicData>
        </a:graphic>
      </p:graphicFrame>
      <p:pic>
        <p:nvPicPr>
          <p:cNvPr id="20" name="Picture 19">
            <a:extLst>
              <a:ext uri="{FF2B5EF4-FFF2-40B4-BE49-F238E27FC236}">
                <a16:creationId xmlns:a16="http://schemas.microsoft.com/office/drawing/2014/main" id="{84DEF146-BDF8-E006-1826-8EEE56C7A99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8138" y="2534412"/>
            <a:ext cx="3678936" cy="36789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D6A349C-6504-86D9-F501-4BCDAE2A8D8F}"/>
              </a:ext>
            </a:extLst>
          </p:cNvPr>
          <p:cNvSpPr txBox="1"/>
          <p:nvPr/>
        </p:nvSpPr>
        <p:spPr>
          <a:xfrm>
            <a:off x="2826917" y="2719698"/>
            <a:ext cx="1051560" cy="369332"/>
          </a:xfrm>
          <a:prstGeom prst="rect">
            <a:avLst/>
          </a:prstGeom>
          <a:noFill/>
        </p:spPr>
        <p:txBody>
          <a:bodyPr wrap="square" rtlCol="0">
            <a:spAutoFit/>
          </a:bodyPr>
          <a:lstStyle/>
          <a:p>
            <a:r>
              <a:rPr lang="en-LV" dirty="0"/>
              <a:t>Liberāls</a:t>
            </a:r>
          </a:p>
        </p:txBody>
      </p:sp>
      <p:sp>
        <p:nvSpPr>
          <p:cNvPr id="22" name="TextBox 21">
            <a:extLst>
              <a:ext uri="{FF2B5EF4-FFF2-40B4-BE49-F238E27FC236}">
                <a16:creationId xmlns:a16="http://schemas.microsoft.com/office/drawing/2014/main" id="{478E9F11-3D35-D966-B352-0ACE3C246D0B}"/>
              </a:ext>
            </a:extLst>
          </p:cNvPr>
          <p:cNvSpPr txBox="1"/>
          <p:nvPr/>
        </p:nvSpPr>
        <p:spPr>
          <a:xfrm>
            <a:off x="3878477" y="4609061"/>
            <a:ext cx="1051560" cy="369332"/>
          </a:xfrm>
          <a:prstGeom prst="rect">
            <a:avLst/>
          </a:prstGeom>
          <a:noFill/>
        </p:spPr>
        <p:txBody>
          <a:bodyPr wrap="square" rtlCol="0">
            <a:spAutoFit/>
          </a:bodyPr>
          <a:lstStyle/>
          <a:p>
            <a:r>
              <a:rPr lang="en-LV" dirty="0"/>
              <a:t>Sociālists</a:t>
            </a:r>
          </a:p>
        </p:txBody>
      </p:sp>
      <p:sp>
        <p:nvSpPr>
          <p:cNvPr id="23" name="TextBox 22">
            <a:extLst>
              <a:ext uri="{FF2B5EF4-FFF2-40B4-BE49-F238E27FC236}">
                <a16:creationId xmlns:a16="http://schemas.microsoft.com/office/drawing/2014/main" id="{184B4777-01E3-D20C-1DE5-DA32DF1A0CC6}"/>
              </a:ext>
            </a:extLst>
          </p:cNvPr>
          <p:cNvSpPr txBox="1"/>
          <p:nvPr/>
        </p:nvSpPr>
        <p:spPr>
          <a:xfrm>
            <a:off x="2153538" y="5104113"/>
            <a:ext cx="1359408" cy="369332"/>
          </a:xfrm>
          <a:prstGeom prst="rect">
            <a:avLst/>
          </a:prstGeom>
          <a:noFill/>
        </p:spPr>
        <p:txBody>
          <a:bodyPr wrap="square" rtlCol="0">
            <a:spAutoFit/>
          </a:bodyPr>
          <a:lstStyle/>
          <a:p>
            <a:r>
              <a:rPr lang="en-LV" dirty="0">
                <a:solidFill>
                  <a:schemeClr val="bg1">
                    <a:lumMod val="85000"/>
                  </a:schemeClr>
                </a:solidFill>
              </a:rPr>
              <a:t>Konservatīvs</a:t>
            </a:r>
          </a:p>
        </p:txBody>
      </p:sp>
      <p:sp>
        <p:nvSpPr>
          <p:cNvPr id="24" name="TextBox 23">
            <a:extLst>
              <a:ext uri="{FF2B5EF4-FFF2-40B4-BE49-F238E27FC236}">
                <a16:creationId xmlns:a16="http://schemas.microsoft.com/office/drawing/2014/main" id="{4651B833-0681-D24A-620B-51A98C4A84FE}"/>
              </a:ext>
            </a:extLst>
          </p:cNvPr>
          <p:cNvSpPr txBox="1"/>
          <p:nvPr/>
        </p:nvSpPr>
        <p:spPr>
          <a:xfrm>
            <a:off x="2200783" y="4189214"/>
            <a:ext cx="1051560" cy="307777"/>
          </a:xfrm>
          <a:prstGeom prst="rect">
            <a:avLst/>
          </a:prstGeom>
          <a:noFill/>
        </p:spPr>
        <p:txBody>
          <a:bodyPr wrap="square" rtlCol="0">
            <a:spAutoFit/>
          </a:bodyPr>
          <a:lstStyle/>
          <a:p>
            <a:r>
              <a:rPr lang="lv-LV" dirty="0"/>
              <a:t>Centrisks</a:t>
            </a:r>
            <a:endParaRPr lang="en-LV" dirty="0"/>
          </a:p>
        </p:txBody>
      </p:sp>
      <p:sp>
        <p:nvSpPr>
          <p:cNvPr id="25" name="TextBox 24">
            <a:extLst>
              <a:ext uri="{FF2B5EF4-FFF2-40B4-BE49-F238E27FC236}">
                <a16:creationId xmlns:a16="http://schemas.microsoft.com/office/drawing/2014/main" id="{353D23F3-8BF2-F4CD-0C61-8726B66DEC1F}"/>
              </a:ext>
            </a:extLst>
          </p:cNvPr>
          <p:cNvSpPr txBox="1"/>
          <p:nvPr/>
        </p:nvSpPr>
        <p:spPr>
          <a:xfrm>
            <a:off x="697357" y="4706098"/>
            <a:ext cx="1051560" cy="369332"/>
          </a:xfrm>
          <a:prstGeom prst="rect">
            <a:avLst/>
          </a:prstGeom>
          <a:noFill/>
        </p:spPr>
        <p:txBody>
          <a:bodyPr wrap="square" rtlCol="0">
            <a:spAutoFit/>
          </a:bodyPr>
          <a:lstStyle/>
          <a:p>
            <a:r>
              <a:rPr lang="en-LV" dirty="0"/>
              <a:t>Zaļais</a:t>
            </a:r>
          </a:p>
        </p:txBody>
      </p:sp>
      <p:sp>
        <p:nvSpPr>
          <p:cNvPr id="26" name="TextBox 25">
            <a:extLst>
              <a:ext uri="{FF2B5EF4-FFF2-40B4-BE49-F238E27FC236}">
                <a16:creationId xmlns:a16="http://schemas.microsoft.com/office/drawing/2014/main" id="{BAC26CD0-6CD3-0CDD-F093-A8B66CF5EFC6}"/>
              </a:ext>
            </a:extLst>
          </p:cNvPr>
          <p:cNvSpPr txBox="1"/>
          <p:nvPr/>
        </p:nvSpPr>
        <p:spPr>
          <a:xfrm>
            <a:off x="697357" y="5241946"/>
            <a:ext cx="242374" cy="338554"/>
          </a:xfrm>
          <a:prstGeom prst="rect">
            <a:avLst/>
          </a:prstGeom>
          <a:noFill/>
        </p:spPr>
        <p:txBody>
          <a:bodyPr wrap="none" rtlCol="0">
            <a:spAutoFit/>
          </a:bodyPr>
          <a:lstStyle/>
          <a:p>
            <a:r>
              <a:rPr lang="lv-LV" sz="1600" b="1" dirty="0">
                <a:solidFill>
                  <a:srgbClr val="009900"/>
                </a:solidFill>
              </a:rPr>
              <a:t>I</a:t>
            </a:r>
            <a:endParaRPr lang="en-US" sz="1600" b="1" dirty="0">
              <a:solidFill>
                <a:srgbClr val="009900"/>
              </a:solidFill>
            </a:endParaRPr>
          </a:p>
        </p:txBody>
      </p:sp>
      <p:sp>
        <p:nvSpPr>
          <p:cNvPr id="27" name="TextBox 26">
            <a:extLst>
              <a:ext uri="{FF2B5EF4-FFF2-40B4-BE49-F238E27FC236}">
                <a16:creationId xmlns:a16="http://schemas.microsoft.com/office/drawing/2014/main" id="{D0FEED20-9343-61E0-99D0-A0953F452297}"/>
              </a:ext>
            </a:extLst>
          </p:cNvPr>
          <p:cNvSpPr txBox="1"/>
          <p:nvPr/>
        </p:nvSpPr>
        <p:spPr>
          <a:xfrm>
            <a:off x="2512260" y="2455137"/>
            <a:ext cx="333404" cy="338554"/>
          </a:xfrm>
          <a:prstGeom prst="rect">
            <a:avLst/>
          </a:prstGeom>
          <a:noFill/>
        </p:spPr>
        <p:txBody>
          <a:bodyPr wrap="square" rtlCol="0">
            <a:spAutoFit/>
          </a:bodyPr>
          <a:lstStyle/>
          <a:p>
            <a:r>
              <a:rPr lang="lv-LV" sz="1600" b="1" dirty="0">
                <a:solidFill>
                  <a:srgbClr val="134A9A"/>
                </a:solidFill>
              </a:rPr>
              <a:t>K</a:t>
            </a:r>
            <a:endParaRPr lang="en-US" sz="1600" b="1" dirty="0">
              <a:solidFill>
                <a:srgbClr val="134A9A"/>
              </a:solidFill>
            </a:endParaRPr>
          </a:p>
        </p:txBody>
      </p:sp>
      <p:sp>
        <p:nvSpPr>
          <p:cNvPr id="28" name="TextBox 27">
            <a:extLst>
              <a:ext uri="{FF2B5EF4-FFF2-40B4-BE49-F238E27FC236}">
                <a16:creationId xmlns:a16="http://schemas.microsoft.com/office/drawing/2014/main" id="{253391E7-2151-D98B-1240-7633971202CC}"/>
              </a:ext>
            </a:extLst>
          </p:cNvPr>
          <p:cNvSpPr txBox="1"/>
          <p:nvPr/>
        </p:nvSpPr>
        <p:spPr>
          <a:xfrm>
            <a:off x="4261039" y="5072669"/>
            <a:ext cx="314510" cy="338554"/>
          </a:xfrm>
          <a:prstGeom prst="rect">
            <a:avLst/>
          </a:prstGeom>
          <a:noFill/>
        </p:spPr>
        <p:txBody>
          <a:bodyPr wrap="square" rtlCol="0">
            <a:spAutoFit/>
          </a:bodyPr>
          <a:lstStyle/>
          <a:p>
            <a:r>
              <a:rPr lang="lv-LV" sz="1600" b="1" dirty="0">
                <a:solidFill>
                  <a:srgbClr val="FF0000"/>
                </a:solidFill>
              </a:rPr>
              <a:t>E</a:t>
            </a:r>
            <a:endParaRPr lang="en-US" sz="1600" b="1" dirty="0">
              <a:solidFill>
                <a:srgbClr val="FF0000"/>
              </a:solidFill>
            </a:endParaRPr>
          </a:p>
        </p:txBody>
      </p:sp>
    </p:spTree>
    <p:extLst>
      <p:ext uri="{BB962C8B-B14F-4D97-AF65-F5344CB8AC3E}">
        <p14:creationId xmlns:p14="http://schemas.microsoft.com/office/powerpoint/2010/main" val="39873351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1DA7BA-CA1C-BBAD-3D4A-4B6CB8F71A8E}"/>
              </a:ext>
            </a:extLst>
          </p:cNvPr>
          <p:cNvSpPr>
            <a:spLocks noGrp="1"/>
          </p:cNvSpPr>
          <p:nvPr>
            <p:ph idx="1"/>
          </p:nvPr>
        </p:nvSpPr>
        <p:spPr/>
        <p:txBody>
          <a:bodyPr>
            <a:normAutofit/>
          </a:bodyPr>
          <a:lstStyle/>
          <a:p>
            <a:r>
              <a:rPr lang="lv-LV" sz="1800" dirty="0"/>
              <a:t>Sabiedriskā medija uztveres dati rāda, ka pozitīvs vērtējums (“Vienmēr” + “Lielākoties”) svārstās no 35 % (“Kā vērtēt notiekošo”) līdz 48 % (“Kas sižetā vai rakstā ir svarīgākais”). Visās tēmās dominē atbilde “Dažreiz” (35–46 %), kas nozīmē, ka medija sniegtais atbalsts bieži ir neregulārs. Stabils atbalsta trūkums (“Nekad”) ir tikai ~6 %, bet atbilde “Ļoti reti” saglabājas 11–15 % robežās.</a:t>
            </a:r>
          </a:p>
          <a:p>
            <a:r>
              <a:rPr lang="lv-LV" sz="1800" dirty="0"/>
              <a:t>Lielākā daļa auditorijas visbiežāk novērtē sabiedriskā medija spēju palīdzēt izprast galveno domu (48 %), taču tikai 35 % norāda, ka tas regulāri palīdz vērtēt notiekošo (augstākas pakāpes </a:t>
            </a:r>
            <a:r>
              <a:rPr lang="lv-LV" sz="1800" dirty="0" err="1"/>
              <a:t>medijpratība</a:t>
            </a:r>
            <a:r>
              <a:rPr lang="lv-LV" sz="1800" dirty="0"/>
              <a:t>). </a:t>
            </a:r>
          </a:p>
          <a:p>
            <a:r>
              <a:rPr lang="lv-LV" sz="1800" dirty="0"/>
              <a:t>Faktu un viedokļu nodalīšanu ar atbildēm “vienmēr” vai “lielākoties” atzīmē 37 %, bet gandrīz puse (46 %) uzskata, ka tas notiek tikai reizēm. </a:t>
            </a:r>
          </a:p>
          <a:p>
            <a:r>
              <a:rPr lang="lv-LV" sz="1800" dirty="0"/>
              <a:t>59 % retāk nekā “lielākoties” saprot, kāpēc izvēlēta konkrētā tēma, kas signalizē par caurspīdīguma problēmām sižetu atlases motivācijā. </a:t>
            </a:r>
          </a:p>
          <a:p>
            <a:r>
              <a:rPr lang="lv-LV" sz="1800" dirty="0"/>
              <a:t>Tikai 38 % regulāri pamana, ka sabiedriskais medijs skaidri nosauc savu nostāju.</a:t>
            </a:r>
          </a:p>
          <a:p>
            <a:r>
              <a:rPr lang="lv-LV" sz="1800" dirty="0"/>
              <a:t>Šie dati norāda, ka caurspīdīguma un faktu/viedokļu nodalīšanas uzlabošana varētu būt stratēģiski svarīga, lai mazinātu aizdomas par propagandu vai politisku </a:t>
            </a:r>
            <a:r>
              <a:rPr lang="lv-LV" sz="1800" dirty="0" err="1"/>
              <a:t>angažētību</a:t>
            </a:r>
            <a:r>
              <a:rPr lang="lv-LV" sz="1800" dirty="0"/>
              <a:t>. Tas nozīmē – vairāk skaidrojošās žurnālistikas (fakti pret viedokļiem, sižetu izvēles iemesli, vērtējumu pamatojums) un aktīvāka redakcionālā procesa atklāšana auditorijai.</a:t>
            </a:r>
            <a:endParaRPr lang="en-US" sz="1800" dirty="0"/>
          </a:p>
        </p:txBody>
      </p:sp>
      <p:sp>
        <p:nvSpPr>
          <p:cNvPr id="3" name="Title 2">
            <a:extLst>
              <a:ext uri="{FF2B5EF4-FFF2-40B4-BE49-F238E27FC236}">
                <a16:creationId xmlns:a16="http://schemas.microsoft.com/office/drawing/2014/main" id="{074A13A7-C7FE-B07B-82E6-7F5D80F2F66A}"/>
              </a:ext>
            </a:extLst>
          </p:cNvPr>
          <p:cNvSpPr>
            <a:spLocks noGrp="1"/>
          </p:cNvSpPr>
          <p:nvPr>
            <p:ph type="title"/>
          </p:nvPr>
        </p:nvSpPr>
        <p:spPr/>
        <p:txBody>
          <a:bodyPr/>
          <a:lstStyle/>
          <a:p>
            <a:r>
              <a:rPr lang="lv-LV" dirty="0"/>
              <a:t>Kopskats par sabiedriskā medija sniegto atbalstu</a:t>
            </a:r>
            <a:endParaRPr lang="en-US" dirty="0"/>
          </a:p>
        </p:txBody>
      </p:sp>
      <p:sp>
        <p:nvSpPr>
          <p:cNvPr id="4" name="Slide Number Placeholder 3">
            <a:extLst>
              <a:ext uri="{FF2B5EF4-FFF2-40B4-BE49-F238E27FC236}">
                <a16:creationId xmlns:a16="http://schemas.microsoft.com/office/drawing/2014/main" id="{167F4E32-1F17-26E7-6141-1E436587277D}"/>
              </a:ext>
            </a:extLst>
          </p:cNvPr>
          <p:cNvSpPr>
            <a:spLocks noGrp="1"/>
          </p:cNvSpPr>
          <p:nvPr>
            <p:ph type="sldNum" sz="quarter" idx="4"/>
          </p:nvPr>
        </p:nvSpPr>
        <p:spPr/>
        <p:txBody>
          <a:bodyPr/>
          <a:lstStyle/>
          <a:p>
            <a:fld id="{B5156DEF-1DFE-4D55-BC15-2084274D68EC}" type="slidenum">
              <a:rPr lang="en-GB" smtClean="0"/>
              <a:pPr/>
              <a:t>90</a:t>
            </a:fld>
            <a:endParaRPr lang="en-GB"/>
          </a:p>
        </p:txBody>
      </p:sp>
    </p:spTree>
    <p:extLst>
      <p:ext uri="{BB962C8B-B14F-4D97-AF65-F5344CB8AC3E}">
        <p14:creationId xmlns:p14="http://schemas.microsoft.com/office/powerpoint/2010/main" val="15797895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B21A5-5A8C-F76B-89A2-47DC54FF769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44FA1F-D148-C563-8CFB-BBAC0AF65CC3}"/>
              </a:ext>
            </a:extLst>
          </p:cNvPr>
          <p:cNvSpPr>
            <a:spLocks noGrp="1"/>
          </p:cNvSpPr>
          <p:nvPr>
            <p:ph idx="1"/>
          </p:nvPr>
        </p:nvSpPr>
        <p:spPr>
          <a:xfrm>
            <a:off x="515938" y="1394847"/>
            <a:ext cx="11153096" cy="4837084"/>
          </a:xfrm>
        </p:spPr>
        <p:txBody>
          <a:bodyPr>
            <a:normAutofit/>
          </a:bodyPr>
          <a:lstStyle/>
          <a:p>
            <a:r>
              <a:rPr lang="lv-LV" sz="1800" dirty="0"/>
              <a:t>Korelāciju analīze (sk. Pielikums Nr. 5_Korelacijas.xlsx, lapa “</a:t>
            </a:r>
            <a:r>
              <a:rPr lang="lv-LV" sz="1800" dirty="0" err="1"/>
              <a:t>Medijpratība</a:t>
            </a:r>
            <a:r>
              <a:rPr lang="lv-LV" sz="1800" dirty="0"/>
              <a:t>”) rāda, ka visi seši skaidrojošie jautājumi – sižeta iemesls, nolūks, faktu/viedokļa robeža, vērtējums, galvenā doma un papildu informācija – ir cieši savstarpēji saistīti (r ≈ 0,50–0,64), veidojot vienotu uztveres bloku. Tas nozīmē: ja trūkst viens elements, bieži trūkst arī citi.</a:t>
            </a:r>
          </a:p>
          <a:p>
            <a:r>
              <a:rPr lang="lv-LV" sz="1800" dirty="0"/>
              <a:t>Caurspīdīguma trūkumu iezīmē zemākas korelācijas ar jautājumu “cik bieži sabiedriskais medijs atklāti pauž savu attieksmi …” (0,37–0,40). Tas norāda, ka pat tad, ja skaidrojošie elementi ir klātesoši, auditorija tos pilnībā neidentificē, ja nav skaidri izprotams medija skatupunkts.</a:t>
            </a:r>
          </a:p>
          <a:p>
            <a:r>
              <a:rPr lang="lv-LV" sz="1800" dirty="0"/>
              <a:t>Savukārt korelāciju analīze (sk. Pielikums Nr. 5_Korelacijas.xlsx, lapa “</a:t>
            </a:r>
            <a:r>
              <a:rPr lang="lv-LV" sz="1800" dirty="0" err="1"/>
              <a:t>Stereotipi_medijpratība</a:t>
            </a:r>
            <a:r>
              <a:rPr lang="lv-LV" sz="1800" dirty="0"/>
              <a:t>”) parāda, ka informācijas skaidrošana uzlabo objektivitātes un kvalitatīvas informācijas sniegšanas uztveri. Uzlabojot vērtējumu par to, ka medijs palīdz uztvert galveno domu no raksta vai sižeta, var sagaidīt objektivitātes vērtējuma kāpumu, kā arī mazināt uzskatu, ka medijs uzvedas kā politiskā partija.</a:t>
            </a:r>
          </a:p>
          <a:p>
            <a:r>
              <a:rPr lang="lv-LV" sz="1800" dirty="0"/>
              <a:t>Par vienu no efektīvākajiem risinājumiem var kļūt detalizēts “kāpēc”:</a:t>
            </a:r>
          </a:p>
          <a:p>
            <a:pPr lvl="1"/>
            <a:r>
              <a:rPr lang="lv-LV" sz="1400" dirty="0"/>
              <a:t>“Kāpēc sabiedriskais medijs izvēlas runāt par konkrēto tēmu … ”</a:t>
            </a:r>
          </a:p>
          <a:p>
            <a:pPr lvl="1"/>
            <a:r>
              <a:rPr lang="lv-LV" sz="1400" dirty="0"/>
              <a:t>“Kādēļ ir ticis veidots konkrētais sižets … ”</a:t>
            </a:r>
          </a:p>
          <a:p>
            <a:r>
              <a:rPr lang="lv-LV" sz="1800" dirty="0"/>
              <a:t>Abi šie vērtējumi cieši korelē ar visām pārējām dimensijām, tādēļ to pastiprināšana var sinerģiski uzlabot visu skaidrojošo pazīmju vērtējumu.</a:t>
            </a:r>
          </a:p>
        </p:txBody>
      </p:sp>
      <p:sp>
        <p:nvSpPr>
          <p:cNvPr id="3" name="Title 2">
            <a:extLst>
              <a:ext uri="{FF2B5EF4-FFF2-40B4-BE49-F238E27FC236}">
                <a16:creationId xmlns:a16="http://schemas.microsoft.com/office/drawing/2014/main" id="{DD6685CB-7AE4-874F-1DF0-286ACD9FB81D}"/>
              </a:ext>
            </a:extLst>
          </p:cNvPr>
          <p:cNvSpPr>
            <a:spLocks noGrp="1"/>
          </p:cNvSpPr>
          <p:nvPr>
            <p:ph type="title"/>
          </p:nvPr>
        </p:nvSpPr>
        <p:spPr/>
        <p:txBody>
          <a:bodyPr/>
          <a:lstStyle/>
          <a:p>
            <a:r>
              <a:rPr lang="lv-LV" dirty="0"/>
              <a:t>Korelāciju analīze</a:t>
            </a:r>
            <a:endParaRPr lang="en-US" dirty="0"/>
          </a:p>
        </p:txBody>
      </p:sp>
      <p:sp>
        <p:nvSpPr>
          <p:cNvPr id="4" name="Slide Number Placeholder 3">
            <a:extLst>
              <a:ext uri="{FF2B5EF4-FFF2-40B4-BE49-F238E27FC236}">
                <a16:creationId xmlns:a16="http://schemas.microsoft.com/office/drawing/2014/main" id="{16FD2420-3FD4-45F7-3C9F-CB617BDD757E}"/>
              </a:ext>
            </a:extLst>
          </p:cNvPr>
          <p:cNvSpPr>
            <a:spLocks noGrp="1"/>
          </p:cNvSpPr>
          <p:nvPr>
            <p:ph type="sldNum" sz="quarter" idx="4"/>
          </p:nvPr>
        </p:nvSpPr>
        <p:spPr/>
        <p:txBody>
          <a:bodyPr/>
          <a:lstStyle/>
          <a:p>
            <a:fld id="{B5156DEF-1DFE-4D55-BC15-2084274D68EC}" type="slidenum">
              <a:rPr lang="en-GB" smtClean="0"/>
              <a:pPr/>
              <a:t>91</a:t>
            </a:fld>
            <a:endParaRPr lang="en-GB"/>
          </a:p>
        </p:txBody>
      </p:sp>
    </p:spTree>
    <p:extLst>
      <p:ext uri="{BB962C8B-B14F-4D97-AF65-F5344CB8AC3E}">
        <p14:creationId xmlns:p14="http://schemas.microsoft.com/office/powerpoint/2010/main" val="9039321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CA36D-A4B7-E068-9ACD-B0DFBCB916D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676985-48B1-7641-9258-3245089A9BF5}"/>
              </a:ext>
            </a:extLst>
          </p:cNvPr>
          <p:cNvSpPr>
            <a:spLocks noGrp="1"/>
          </p:cNvSpPr>
          <p:nvPr>
            <p:ph idx="1"/>
          </p:nvPr>
        </p:nvSpPr>
        <p:spPr/>
        <p:txBody>
          <a:bodyPr>
            <a:normAutofit/>
          </a:bodyPr>
          <a:lstStyle/>
          <a:p>
            <a:r>
              <a:rPr lang="lv-LV" sz="1800" dirty="0"/>
              <a:t>Sievietes, 35–44 gadus veci cilvēki, maģistra izglītību ieguvušie, Rīgas un citu pilsētu iedzīvotāji, kā arī ekonomiski un sociāli aktīvās grupas – </a:t>
            </a:r>
            <a:r>
              <a:rPr lang="lv-LV" sz="1800" dirty="0" err="1"/>
              <a:t>pašnodarbinātie</a:t>
            </a:r>
            <a:r>
              <a:rPr lang="lv-LV" sz="1800" dirty="0"/>
              <a:t>, algota darba veicēji, studējošie, augstāku ienākumu saņēmēji un biroja/ierēdņu profesiju pārstāvji biežāk uzskata, ka sabiedriskais medijs palīdz saprast svarīgāko saturā. Šajās grupās rādītāji pārsniedz vidējo indeksa vērtību 0,34, turklāt ierēdņu vidū tas ir pat 1,09.</a:t>
            </a:r>
          </a:p>
          <a:p>
            <a:r>
              <a:rPr lang="lv-LV" sz="1800" dirty="0"/>
              <a:t>Pretēji uzskati ir raksturīgi vīriešiem, 45–54 gadu vecuma grupai, krievu tautības respondentiem, reģionu (īpaši Kurzemes un Zemgales) un lauku iedzīvotājiem, kā arī sociāli mazāk aizsargātām vai mazāk aktīvām grupām – bezdarbniekiem, pensionāriem, zemāko ienākumu mājsaimniecībām un direktoriem/uzņēmējiem.</a:t>
            </a:r>
          </a:p>
          <a:p>
            <a:r>
              <a:rPr lang="lv-LV" sz="1800" dirty="0"/>
              <a:t>Šie dati rāda, ka informācijas uztveršanas un izpratnes plaisa lielākoties sakrīt ar sociālās un reģionālās nevienlīdzības griezumiem, tāpēc sabiedriskā medija satura komunikācijā būtu jāietver risinājumi šo grupu iesaistei.</a:t>
            </a:r>
          </a:p>
        </p:txBody>
      </p:sp>
      <p:sp>
        <p:nvSpPr>
          <p:cNvPr id="3" name="Title 2">
            <a:extLst>
              <a:ext uri="{FF2B5EF4-FFF2-40B4-BE49-F238E27FC236}">
                <a16:creationId xmlns:a16="http://schemas.microsoft.com/office/drawing/2014/main" id="{53DDC2DC-1DE5-B38B-46F4-3B0A0CFC146D}"/>
              </a:ext>
            </a:extLst>
          </p:cNvPr>
          <p:cNvSpPr>
            <a:spLocks noGrp="1"/>
          </p:cNvSpPr>
          <p:nvPr>
            <p:ph type="title"/>
          </p:nvPr>
        </p:nvSpPr>
        <p:spPr/>
        <p:txBody>
          <a:bodyPr>
            <a:normAutofit fontScale="90000"/>
          </a:bodyPr>
          <a:lstStyle/>
          <a:p>
            <a:r>
              <a:rPr lang="lv-LV" dirty="0"/>
              <a:t>Aspekta “Kas sižetā vai rakstā ir svarīgākais, kāda ir galvenā doma” analīze sociāli-demogrāfiskajās grupās</a:t>
            </a:r>
            <a:endParaRPr lang="en-US" dirty="0"/>
          </a:p>
        </p:txBody>
      </p:sp>
      <p:sp>
        <p:nvSpPr>
          <p:cNvPr id="4" name="Slide Number Placeholder 3">
            <a:extLst>
              <a:ext uri="{FF2B5EF4-FFF2-40B4-BE49-F238E27FC236}">
                <a16:creationId xmlns:a16="http://schemas.microsoft.com/office/drawing/2014/main" id="{F75A6B93-2B51-ED29-E90E-E37254B21053}"/>
              </a:ext>
            </a:extLst>
          </p:cNvPr>
          <p:cNvSpPr>
            <a:spLocks noGrp="1"/>
          </p:cNvSpPr>
          <p:nvPr>
            <p:ph type="sldNum" sz="quarter" idx="4"/>
          </p:nvPr>
        </p:nvSpPr>
        <p:spPr/>
        <p:txBody>
          <a:bodyPr/>
          <a:lstStyle/>
          <a:p>
            <a:fld id="{B5156DEF-1DFE-4D55-BC15-2084274D68EC}" type="slidenum">
              <a:rPr lang="en-GB" smtClean="0"/>
              <a:pPr/>
              <a:t>92</a:t>
            </a:fld>
            <a:endParaRPr lang="en-GB"/>
          </a:p>
        </p:txBody>
      </p:sp>
    </p:spTree>
    <p:extLst>
      <p:ext uri="{BB962C8B-B14F-4D97-AF65-F5344CB8AC3E}">
        <p14:creationId xmlns:p14="http://schemas.microsoft.com/office/powerpoint/2010/main" val="39971961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6739D-3F67-65AB-0AE6-C20B718B495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CA98F3-51F3-135D-C69A-2720560D49F6}"/>
              </a:ext>
            </a:extLst>
          </p:cNvPr>
          <p:cNvSpPr>
            <a:spLocks noGrp="1"/>
          </p:cNvSpPr>
          <p:nvPr>
            <p:ph idx="1"/>
          </p:nvPr>
        </p:nvSpPr>
        <p:spPr/>
        <p:txBody>
          <a:bodyPr>
            <a:normAutofit/>
          </a:bodyPr>
          <a:lstStyle/>
          <a:p>
            <a:r>
              <a:rPr lang="lv-LV" sz="1800" dirty="0"/>
              <a:t>Izglītotāki, finansiāli nodrošinātāki un sociāli aktīvāki respondenti – īpaši maģistra grāda ieguvēji, studenti, ierēdņi, Rīgas iedzīvotāji, </a:t>
            </a:r>
            <a:r>
              <a:rPr lang="lv-LV" sz="1800" dirty="0" err="1"/>
              <a:t>daudzbērnu</a:t>
            </a:r>
            <a:r>
              <a:rPr lang="lv-LV" sz="1800" dirty="0"/>
              <a:t> vecāki un tie, kas patērē saturu vairākās valodās, biežāk uzskata, ka sabiedriskais medijs palīdz noteikt, kur saturā beidzas fakta izklāsts un sākas autoru viedoklis.</a:t>
            </a:r>
          </a:p>
          <a:p>
            <a:r>
              <a:rPr lang="lv-LV" sz="1800" dirty="0"/>
              <a:t>Savukārt retāk tā uzskata 45–54 gadu vecuma grupa, Kurzemē dzīvojošie, mājsaimnieces, uzņēmēji un respondenti, kuri nevēlas atklāt savus ienākumus.</a:t>
            </a:r>
          </a:p>
          <a:p>
            <a:r>
              <a:rPr lang="lv-LV" sz="1800" dirty="0"/>
              <a:t>Šī tendence atklāj zināšanu un </a:t>
            </a:r>
            <a:r>
              <a:rPr lang="lv-LV" sz="1800" dirty="0" err="1"/>
              <a:t>medijpratības</a:t>
            </a:r>
            <a:r>
              <a:rPr lang="lv-LV" sz="1800" dirty="0"/>
              <a:t> plaisu, kas cieši sakrīt ar sociālekonomiskajām un reģionālajām atšķirībām: sociāli iesaistīta, aktīvi komunicējoša un vairākās valodās saturu patērējoša auditorija jūtas drošāk orientējoties mediju informācijā, kamēr sociāli pasīvākām vai reģionāli atstumtākām grupām ir grūtāk skaidri nošķirt faktus no viedokļiem.</a:t>
            </a:r>
          </a:p>
          <a:p>
            <a:pPr marL="0" indent="0">
              <a:buNone/>
            </a:pPr>
            <a:endParaRPr lang="lv-LV" sz="1800" dirty="0"/>
          </a:p>
        </p:txBody>
      </p:sp>
      <p:sp>
        <p:nvSpPr>
          <p:cNvPr id="3" name="Title 2">
            <a:extLst>
              <a:ext uri="{FF2B5EF4-FFF2-40B4-BE49-F238E27FC236}">
                <a16:creationId xmlns:a16="http://schemas.microsoft.com/office/drawing/2014/main" id="{CA83335C-E2BA-5811-4D65-8BD2AAD1E390}"/>
              </a:ext>
            </a:extLst>
          </p:cNvPr>
          <p:cNvSpPr>
            <a:spLocks noGrp="1"/>
          </p:cNvSpPr>
          <p:nvPr>
            <p:ph type="title"/>
          </p:nvPr>
        </p:nvSpPr>
        <p:spPr>
          <a:xfrm>
            <a:off x="516051" y="383126"/>
            <a:ext cx="11153096" cy="732752"/>
          </a:xfrm>
        </p:spPr>
        <p:txBody>
          <a:bodyPr>
            <a:normAutofit fontScale="90000"/>
          </a:bodyPr>
          <a:lstStyle/>
          <a:p>
            <a:r>
              <a:rPr lang="lv-LV" dirty="0"/>
              <a:t>Aspekta “Kurā brīdī sižetā vai rakstā tiek atainoti fakti, bet kurā - pausts tā veidotāju viedoklis” analīze sociāli-demogrāfiskajās grupās</a:t>
            </a:r>
            <a:endParaRPr lang="en-US" dirty="0"/>
          </a:p>
        </p:txBody>
      </p:sp>
      <p:sp>
        <p:nvSpPr>
          <p:cNvPr id="4" name="Slide Number Placeholder 3">
            <a:extLst>
              <a:ext uri="{FF2B5EF4-FFF2-40B4-BE49-F238E27FC236}">
                <a16:creationId xmlns:a16="http://schemas.microsoft.com/office/drawing/2014/main" id="{D407C789-049D-0B75-7B22-50D89FF669A9}"/>
              </a:ext>
            </a:extLst>
          </p:cNvPr>
          <p:cNvSpPr>
            <a:spLocks noGrp="1"/>
          </p:cNvSpPr>
          <p:nvPr>
            <p:ph type="sldNum" sz="quarter" idx="4"/>
          </p:nvPr>
        </p:nvSpPr>
        <p:spPr/>
        <p:txBody>
          <a:bodyPr/>
          <a:lstStyle/>
          <a:p>
            <a:fld id="{B5156DEF-1DFE-4D55-BC15-2084274D68EC}" type="slidenum">
              <a:rPr lang="en-GB" smtClean="0"/>
              <a:pPr/>
              <a:t>93</a:t>
            </a:fld>
            <a:endParaRPr lang="en-GB"/>
          </a:p>
        </p:txBody>
      </p:sp>
    </p:spTree>
    <p:extLst>
      <p:ext uri="{BB962C8B-B14F-4D97-AF65-F5344CB8AC3E}">
        <p14:creationId xmlns:p14="http://schemas.microsoft.com/office/powerpoint/2010/main" val="31926858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3033D-513B-6FAF-3008-0FA968E4F3B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437C85-E60E-2871-4DC5-6D07AB4D441A}"/>
              </a:ext>
            </a:extLst>
          </p:cNvPr>
          <p:cNvSpPr>
            <a:spLocks noGrp="1"/>
          </p:cNvSpPr>
          <p:nvPr>
            <p:ph idx="1"/>
          </p:nvPr>
        </p:nvSpPr>
        <p:spPr/>
        <p:txBody>
          <a:bodyPr>
            <a:normAutofit/>
          </a:bodyPr>
          <a:lstStyle/>
          <a:p>
            <a:r>
              <a:rPr lang="lv-LV" sz="1800" dirty="0"/>
              <a:t>Sabiedriskā medija sniegto satura skaidrojumu visbiežāk pamana jaunākās, izglītotākās un profesionāli biroja vai ierēdniecības grupas, kā arī ģimenes ar bērniem un vairāku paaudžu mājsaimniecības.</a:t>
            </a:r>
          </a:p>
          <a:p>
            <a:r>
              <a:rPr lang="lv-LV" sz="1800" dirty="0"/>
              <a:t>Retāk to dara vidēja vecuma cilvēki, mazāk izglītoti, vienkāršo darbu strādājošie, pensijas saņēmēji un Kurzemes iedzīvotāji.</a:t>
            </a:r>
          </a:p>
          <a:p>
            <a:r>
              <a:rPr lang="lv-LV" sz="1800" dirty="0"/>
              <a:t>Tas norāda, ka sabiedriskais medijs visvairāk palīdz izprast notikumus tajās auditorijas daļās, kurām ir augstāka informācijas apstrādes nepieciešamība (piemēram, studenti, vecāki) un augstāks sociālais kapitāls (maģistri, ierēdņi), taču mazāk efektīvi to spēj nodrošināt praktiski orientētiem un sociāli mazāk aktīviem iedzīvotājiem vai iedzīvotājiem ar šaurāku sociālo kontaktu loku.</a:t>
            </a:r>
          </a:p>
          <a:p>
            <a:pPr marL="0" indent="0">
              <a:buNone/>
            </a:pPr>
            <a:endParaRPr lang="lv-LV" sz="1800" dirty="0"/>
          </a:p>
        </p:txBody>
      </p:sp>
      <p:sp>
        <p:nvSpPr>
          <p:cNvPr id="3" name="Title 2">
            <a:extLst>
              <a:ext uri="{FF2B5EF4-FFF2-40B4-BE49-F238E27FC236}">
                <a16:creationId xmlns:a16="http://schemas.microsoft.com/office/drawing/2014/main" id="{990931F0-F5FC-F6FC-5FB6-31A2466C6DB6}"/>
              </a:ext>
            </a:extLst>
          </p:cNvPr>
          <p:cNvSpPr>
            <a:spLocks noGrp="1"/>
          </p:cNvSpPr>
          <p:nvPr>
            <p:ph type="title"/>
          </p:nvPr>
        </p:nvSpPr>
        <p:spPr>
          <a:xfrm>
            <a:off x="516051" y="373600"/>
            <a:ext cx="11153096" cy="866831"/>
          </a:xfrm>
        </p:spPr>
        <p:txBody>
          <a:bodyPr>
            <a:normAutofit/>
          </a:bodyPr>
          <a:lstStyle/>
          <a:p>
            <a:r>
              <a:rPr lang="lv-LV" sz="2500" dirty="0"/>
              <a:t>Aspekta “Kā sižets vai raksts skaidro un sniedz papildu informāciju par konkrēto notikumu vai situāciju” analīze sociāli-demogrāfiskajās grupās</a:t>
            </a:r>
            <a:endParaRPr lang="en-US" sz="2500" dirty="0"/>
          </a:p>
        </p:txBody>
      </p:sp>
      <p:sp>
        <p:nvSpPr>
          <p:cNvPr id="4" name="Slide Number Placeholder 3">
            <a:extLst>
              <a:ext uri="{FF2B5EF4-FFF2-40B4-BE49-F238E27FC236}">
                <a16:creationId xmlns:a16="http://schemas.microsoft.com/office/drawing/2014/main" id="{FC9F26BC-0C8B-2097-7594-B2CD474D3114}"/>
              </a:ext>
            </a:extLst>
          </p:cNvPr>
          <p:cNvSpPr>
            <a:spLocks noGrp="1"/>
          </p:cNvSpPr>
          <p:nvPr>
            <p:ph type="sldNum" sz="quarter" idx="4"/>
          </p:nvPr>
        </p:nvSpPr>
        <p:spPr/>
        <p:txBody>
          <a:bodyPr/>
          <a:lstStyle/>
          <a:p>
            <a:fld id="{B5156DEF-1DFE-4D55-BC15-2084274D68EC}" type="slidenum">
              <a:rPr lang="en-GB" smtClean="0"/>
              <a:pPr/>
              <a:t>94</a:t>
            </a:fld>
            <a:endParaRPr lang="en-GB"/>
          </a:p>
        </p:txBody>
      </p:sp>
    </p:spTree>
    <p:extLst>
      <p:ext uri="{BB962C8B-B14F-4D97-AF65-F5344CB8AC3E}">
        <p14:creationId xmlns:p14="http://schemas.microsoft.com/office/powerpoint/2010/main" val="24626702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A6D3F-6143-D924-1FF4-C51A7ED6939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1C6BCD-3C89-73BE-7EE0-46B39FBD9135}"/>
              </a:ext>
            </a:extLst>
          </p:cNvPr>
          <p:cNvSpPr>
            <a:spLocks noGrp="1"/>
          </p:cNvSpPr>
          <p:nvPr>
            <p:ph idx="1"/>
          </p:nvPr>
        </p:nvSpPr>
        <p:spPr/>
        <p:txBody>
          <a:bodyPr>
            <a:normAutofit/>
          </a:bodyPr>
          <a:lstStyle/>
          <a:p>
            <a:r>
              <a:rPr lang="lv-LV" sz="1800" dirty="0"/>
              <a:t>Jaunākās vecuma grupas (16–34 gadi), ekonomiski aktīvie rīdzinieki ar augstākiem ienākumiem vai biroja/valsts pārvaldes profesijā nodarbinātie biežāk uzskata, ka sabiedriskais medijs palīdz noteikt, kā izvērtēt sižeta vai raksta saturu un formulēt savu viedokli, balstoties uz sniegto informāciju. </a:t>
            </a:r>
          </a:p>
          <a:p>
            <a:r>
              <a:rPr lang="lv-LV" sz="1800" dirty="0"/>
              <a:t>Biežāk šādu uzskatu pauž arī studenti, </a:t>
            </a:r>
            <a:r>
              <a:rPr lang="lv-LV" sz="1800" dirty="0" err="1"/>
              <a:t>pašnodarbinātie</a:t>
            </a:r>
            <a:r>
              <a:rPr lang="lv-LV" sz="1800" dirty="0"/>
              <a:t>, savas ģimenes biznesā nodarbinātie un “izzinošās” vērtību grupas pārstāvji.</a:t>
            </a:r>
          </a:p>
          <a:p>
            <a:r>
              <a:rPr lang="lv-LV" sz="1800" dirty="0"/>
              <a:t>Savukārt zemāki rādītāji novērojami reģionos ārpus galvaspilsētas (īpaši Kurzemē un Zemgalē), vecuma grupā 45–54 gadi, mājsaimniecībās ar zemiem ienākumiem, pensionāru un mājsaimnieču vidū, kā arī uzņēmumu vadītāju un uzņēmēju vidū.</a:t>
            </a:r>
          </a:p>
          <a:p>
            <a:endParaRPr lang="lv-LV" sz="1800" dirty="0"/>
          </a:p>
        </p:txBody>
      </p:sp>
      <p:sp>
        <p:nvSpPr>
          <p:cNvPr id="3" name="Title 2">
            <a:extLst>
              <a:ext uri="{FF2B5EF4-FFF2-40B4-BE49-F238E27FC236}">
                <a16:creationId xmlns:a16="http://schemas.microsoft.com/office/drawing/2014/main" id="{5C3917BA-F25E-0B97-2605-FA4C893DA3E8}"/>
              </a:ext>
            </a:extLst>
          </p:cNvPr>
          <p:cNvSpPr>
            <a:spLocks noGrp="1"/>
          </p:cNvSpPr>
          <p:nvPr>
            <p:ph type="title"/>
          </p:nvPr>
        </p:nvSpPr>
        <p:spPr/>
        <p:txBody>
          <a:bodyPr>
            <a:normAutofit fontScale="90000"/>
          </a:bodyPr>
          <a:lstStyle/>
          <a:p>
            <a:r>
              <a:rPr lang="lv-LV" dirty="0"/>
              <a:t>Aspekta “Kā vērtēt sižetā vai rakstā notiekošo un secināt, ko es par to domāju” analīze sociāli-demogrāfiskajās grupās</a:t>
            </a:r>
            <a:endParaRPr lang="en-US" dirty="0"/>
          </a:p>
        </p:txBody>
      </p:sp>
      <p:sp>
        <p:nvSpPr>
          <p:cNvPr id="4" name="Slide Number Placeholder 3">
            <a:extLst>
              <a:ext uri="{FF2B5EF4-FFF2-40B4-BE49-F238E27FC236}">
                <a16:creationId xmlns:a16="http://schemas.microsoft.com/office/drawing/2014/main" id="{6D09C78C-B868-F7DA-D3FE-B4109680A514}"/>
              </a:ext>
            </a:extLst>
          </p:cNvPr>
          <p:cNvSpPr>
            <a:spLocks noGrp="1"/>
          </p:cNvSpPr>
          <p:nvPr>
            <p:ph type="sldNum" sz="quarter" idx="4"/>
          </p:nvPr>
        </p:nvSpPr>
        <p:spPr/>
        <p:txBody>
          <a:bodyPr/>
          <a:lstStyle/>
          <a:p>
            <a:fld id="{B5156DEF-1DFE-4D55-BC15-2084274D68EC}" type="slidenum">
              <a:rPr lang="en-GB" smtClean="0"/>
              <a:pPr/>
              <a:t>95</a:t>
            </a:fld>
            <a:endParaRPr lang="en-GB"/>
          </a:p>
        </p:txBody>
      </p:sp>
    </p:spTree>
    <p:extLst>
      <p:ext uri="{BB962C8B-B14F-4D97-AF65-F5344CB8AC3E}">
        <p14:creationId xmlns:p14="http://schemas.microsoft.com/office/powerpoint/2010/main" val="13047442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287A7-6384-9A0F-E965-3D4C829606B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D734C2-84A7-049A-16A5-2D03920F9DDB}"/>
              </a:ext>
            </a:extLst>
          </p:cNvPr>
          <p:cNvSpPr>
            <a:spLocks noGrp="1"/>
          </p:cNvSpPr>
          <p:nvPr>
            <p:ph idx="1"/>
          </p:nvPr>
        </p:nvSpPr>
        <p:spPr/>
        <p:txBody>
          <a:bodyPr>
            <a:normAutofit/>
          </a:bodyPr>
          <a:lstStyle/>
          <a:p>
            <a:r>
              <a:rPr lang="lv-LV" sz="1800" dirty="0"/>
              <a:t>Sabiedriskā medija motivācijas skaidrojumu auditorijai visbiežāk pamana Rīgas un Vidzemes iedzīvotāji, sievietes, šķīrušies, ierēdņi, kā arī pragmatisko un gādīgo vērtību piekritēji. Šīs grupas, visticamāk, biežāk patērē sabiedriskā medija saturu un sagaida redakcionālu caurspīdīgumu, tāpēc pozitīvāk vērtē arī sniegtos skaidrojumus.</a:t>
            </a:r>
          </a:p>
          <a:p>
            <a:r>
              <a:rPr lang="lv-LV" sz="1800" dirty="0"/>
              <a:t>Zemākus vērtējumus sniedz vīrieši, krievvalodīgie, uzņēmēji un direktori, arodizglītību ieguvušie, kā arī lauku un īpaši Kurzemes un Zemgales iedzīvotāji. Šīs grupas var vairāk paļauties uz komerciāliem vai nišas avotiem un būt ar kritiskāku attieksmi pret sabiedriskā medija tematisko izvēli un tās pamatojumu.</a:t>
            </a:r>
          </a:p>
          <a:p>
            <a:pPr marL="0" indent="0">
              <a:buNone/>
            </a:pPr>
            <a:endParaRPr lang="lv-LV" sz="1800" dirty="0"/>
          </a:p>
        </p:txBody>
      </p:sp>
      <p:sp>
        <p:nvSpPr>
          <p:cNvPr id="3" name="Title 2">
            <a:extLst>
              <a:ext uri="{FF2B5EF4-FFF2-40B4-BE49-F238E27FC236}">
                <a16:creationId xmlns:a16="http://schemas.microsoft.com/office/drawing/2014/main" id="{CC8B5E8D-11F8-79DF-93AC-9628F6055093}"/>
              </a:ext>
            </a:extLst>
          </p:cNvPr>
          <p:cNvSpPr>
            <a:spLocks noGrp="1"/>
          </p:cNvSpPr>
          <p:nvPr>
            <p:ph type="title"/>
          </p:nvPr>
        </p:nvSpPr>
        <p:spPr/>
        <p:txBody>
          <a:bodyPr>
            <a:normAutofit fontScale="90000"/>
          </a:bodyPr>
          <a:lstStyle/>
          <a:p>
            <a:r>
              <a:rPr lang="lv-LV" dirty="0"/>
              <a:t>Aspekta “Kāpēc sabiedriskais medijs izvēlas runāt par konkrēto tēmu, kas ir sižeta vai raksta veidošanas iemesli” analīze sociāli-demogrāfiskajās grupās</a:t>
            </a:r>
            <a:endParaRPr lang="en-US" dirty="0"/>
          </a:p>
        </p:txBody>
      </p:sp>
      <p:sp>
        <p:nvSpPr>
          <p:cNvPr id="4" name="Slide Number Placeholder 3">
            <a:extLst>
              <a:ext uri="{FF2B5EF4-FFF2-40B4-BE49-F238E27FC236}">
                <a16:creationId xmlns:a16="http://schemas.microsoft.com/office/drawing/2014/main" id="{D7ADEA2D-048B-477F-6B86-5D8B25861B8D}"/>
              </a:ext>
            </a:extLst>
          </p:cNvPr>
          <p:cNvSpPr>
            <a:spLocks noGrp="1"/>
          </p:cNvSpPr>
          <p:nvPr>
            <p:ph type="sldNum" sz="quarter" idx="4"/>
          </p:nvPr>
        </p:nvSpPr>
        <p:spPr/>
        <p:txBody>
          <a:bodyPr/>
          <a:lstStyle/>
          <a:p>
            <a:fld id="{B5156DEF-1DFE-4D55-BC15-2084274D68EC}" type="slidenum">
              <a:rPr lang="en-GB" smtClean="0"/>
              <a:pPr/>
              <a:t>96</a:t>
            </a:fld>
            <a:endParaRPr lang="en-GB"/>
          </a:p>
        </p:txBody>
      </p:sp>
    </p:spTree>
    <p:extLst>
      <p:ext uri="{BB962C8B-B14F-4D97-AF65-F5344CB8AC3E}">
        <p14:creationId xmlns:p14="http://schemas.microsoft.com/office/powerpoint/2010/main" val="20638315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876C9-2321-0F46-9906-897AB46356D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41EB7A-0709-7463-D657-D8AAE585BC8C}"/>
              </a:ext>
            </a:extLst>
          </p:cNvPr>
          <p:cNvSpPr>
            <a:spLocks noGrp="1"/>
          </p:cNvSpPr>
          <p:nvPr>
            <p:ph idx="1"/>
          </p:nvPr>
        </p:nvSpPr>
        <p:spPr/>
        <p:txBody>
          <a:bodyPr>
            <a:normAutofit/>
          </a:bodyPr>
          <a:lstStyle/>
          <a:p>
            <a:r>
              <a:rPr lang="lv-LV" sz="1800" dirty="0"/>
              <a:t>Sabiedriskā medija komunicētos satura mērķus visbiežāk uztver sievietes, augstākās izglītības ieguvēji, Rīgas un citu pilsētu iedzīvotāji, studenti un ierēdņi. Izpratni uzlabo dzīvošana kopā ar vecākiem vai vecvecākiem, augstāki ienākumi un mediju satura patēriņš vairākās valodās.</a:t>
            </a:r>
          </a:p>
          <a:p>
            <a:r>
              <a:rPr lang="lv-LV" sz="1800" dirty="0"/>
              <a:t>Vājāk mērķus izprot vīrieši, vidējā vecuma (45–54) iedzīvotāji, profesionālās izglītības ieguvēji, kā arī Kurzemes, Zemgales un lauku teritoriju iedzīvotāji. Starp nodarbošanās grupām viszemākie rādītāji ir pensionāriem, bet no mājsaimniecībām – ģimenēm ar vienu bērnu.</a:t>
            </a:r>
          </a:p>
          <a:p>
            <a:r>
              <a:rPr lang="lv-LV" sz="1800" dirty="0"/>
              <a:t>Satura mērķus labāk uztver grupas ar aktīvāku iesaisti izglītībā vai darbā (studenti, ierēdņi) un lielākiem resursiem (augsti ienākumi, pilsētu vide), savukārt zemāka izpratne raksturīga sociāli mazāk aktīvām grupām (pensionāri, lauku iedzīvotāji). Augstākās izglītības un daudzvalodības kombinācija skaidri uzlabo uztveri, bet zemāka izglītība (profesionālā) un ierobežotāka mediju vide (reģionālā vai vienā valodā) korelē ar vājāku satura mērķu atpazīšanu.</a:t>
            </a:r>
          </a:p>
          <a:p>
            <a:r>
              <a:rPr lang="lv-LV" sz="1800" dirty="0"/>
              <a:t>Kopumā mērķu izpratne ir vairāk atkarīga no auditorijas prasmēm nekā no paša satura, tāpēc saturā nepieciešams īpaši ietvert skaidrojumus tām grupām, kurām šīs prasmes ir zemākas.</a:t>
            </a:r>
          </a:p>
          <a:p>
            <a:endParaRPr lang="lv-LV" sz="1800" dirty="0"/>
          </a:p>
        </p:txBody>
      </p:sp>
      <p:sp>
        <p:nvSpPr>
          <p:cNvPr id="3" name="Title 2">
            <a:extLst>
              <a:ext uri="{FF2B5EF4-FFF2-40B4-BE49-F238E27FC236}">
                <a16:creationId xmlns:a16="http://schemas.microsoft.com/office/drawing/2014/main" id="{A9CDA3F8-95ED-3A7A-048E-D9FA9BD67C8B}"/>
              </a:ext>
            </a:extLst>
          </p:cNvPr>
          <p:cNvSpPr>
            <a:spLocks noGrp="1"/>
          </p:cNvSpPr>
          <p:nvPr>
            <p:ph type="title"/>
          </p:nvPr>
        </p:nvSpPr>
        <p:spPr/>
        <p:txBody>
          <a:bodyPr>
            <a:normAutofit fontScale="90000"/>
          </a:bodyPr>
          <a:lstStyle/>
          <a:p>
            <a:r>
              <a:rPr lang="lv-LV" dirty="0"/>
              <a:t>Aspekta “Kādēļ ir ticis veidots konkrētais sižets vai raksts, ko medijs ar to ir vēlējies panākt” analīze sociāli-demogrāfiskajās grupās</a:t>
            </a:r>
            <a:endParaRPr lang="en-US" dirty="0"/>
          </a:p>
        </p:txBody>
      </p:sp>
      <p:sp>
        <p:nvSpPr>
          <p:cNvPr id="4" name="Slide Number Placeholder 3">
            <a:extLst>
              <a:ext uri="{FF2B5EF4-FFF2-40B4-BE49-F238E27FC236}">
                <a16:creationId xmlns:a16="http://schemas.microsoft.com/office/drawing/2014/main" id="{E441ED63-1C9A-F472-A83A-62D78839CB9F}"/>
              </a:ext>
            </a:extLst>
          </p:cNvPr>
          <p:cNvSpPr>
            <a:spLocks noGrp="1"/>
          </p:cNvSpPr>
          <p:nvPr>
            <p:ph type="sldNum" sz="quarter" idx="4"/>
          </p:nvPr>
        </p:nvSpPr>
        <p:spPr/>
        <p:txBody>
          <a:bodyPr/>
          <a:lstStyle/>
          <a:p>
            <a:fld id="{B5156DEF-1DFE-4D55-BC15-2084274D68EC}" type="slidenum">
              <a:rPr lang="en-GB" smtClean="0"/>
              <a:pPr/>
              <a:t>97</a:t>
            </a:fld>
            <a:endParaRPr lang="en-GB"/>
          </a:p>
        </p:txBody>
      </p:sp>
    </p:spTree>
    <p:extLst>
      <p:ext uri="{BB962C8B-B14F-4D97-AF65-F5344CB8AC3E}">
        <p14:creationId xmlns:p14="http://schemas.microsoft.com/office/powerpoint/2010/main" val="40398652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61A7F1-E316-CE28-07D7-2B9926001027}"/>
              </a:ext>
            </a:extLst>
          </p:cNvPr>
          <p:cNvSpPr>
            <a:spLocks noGrp="1"/>
          </p:cNvSpPr>
          <p:nvPr>
            <p:ph idx="1"/>
          </p:nvPr>
        </p:nvSpPr>
        <p:spPr/>
        <p:txBody>
          <a:bodyPr>
            <a:normAutofit/>
          </a:bodyPr>
          <a:lstStyle/>
          <a:p>
            <a:r>
              <a:rPr lang="lv-LV" sz="1800" dirty="0"/>
              <a:t>Nacionālā piederība, reģions un sociālekonomiskais statuss ir saistīts ar to, cik bieži auditorija pamana sabiedriskā medija atklātu nostājas paušanu. Latvieši, rīdzinieki, </a:t>
            </a:r>
            <a:r>
              <a:rPr lang="lv-LV" sz="1800" dirty="0" err="1"/>
              <a:t>pašnodarbinātie</a:t>
            </a:r>
            <a:r>
              <a:rPr lang="lv-LV" sz="1800" dirty="0"/>
              <a:t> un publiskā sektora pārstāvji (ierēdņi, skolotāji) to pamana biežāk, savukārt krievvalodīgie, kurzemnieki, bezdarbnieki un privātā biznesa vadītāji šādas izpausmes saskata retāk.</a:t>
            </a:r>
          </a:p>
          <a:p>
            <a:r>
              <a:rPr lang="lv-LV" sz="1800" dirty="0"/>
              <a:t>Bērnu esamība mājsaimniecībā un/vai nevēlēšanās norādīt ienākumus samazina šādas uztveres biežumu, kas var liecināt par zemāku mediju patēriņa intensitāti vai citu prioritāšu svarīgumu.</a:t>
            </a:r>
          </a:p>
          <a:p>
            <a:r>
              <a:rPr lang="lv-LV" sz="1800" dirty="0"/>
              <a:t>Valodas griezumā visbiežāk medija nostāju pamana auditorija, kas patērē globāli un reģionāli orientētu saturu (angļu, ukraiņu valodās).</a:t>
            </a:r>
          </a:p>
        </p:txBody>
      </p:sp>
      <p:sp>
        <p:nvSpPr>
          <p:cNvPr id="3" name="Title 2">
            <a:extLst>
              <a:ext uri="{FF2B5EF4-FFF2-40B4-BE49-F238E27FC236}">
                <a16:creationId xmlns:a16="http://schemas.microsoft.com/office/drawing/2014/main" id="{5F1D9D2C-FC2A-BFC7-4CBD-B4EBDDE91382}"/>
              </a:ext>
            </a:extLst>
          </p:cNvPr>
          <p:cNvSpPr>
            <a:spLocks noGrp="1"/>
          </p:cNvSpPr>
          <p:nvPr>
            <p:ph type="title"/>
          </p:nvPr>
        </p:nvSpPr>
        <p:spPr/>
        <p:txBody>
          <a:bodyPr>
            <a:normAutofit fontScale="90000"/>
          </a:bodyPr>
          <a:lstStyle/>
          <a:p>
            <a:r>
              <a:rPr lang="lv-LV" dirty="0"/>
              <a:t>Aspekta “</a:t>
            </a:r>
            <a:r>
              <a:rPr lang="en-US" dirty="0"/>
              <a:t>Cik </a:t>
            </a:r>
            <a:r>
              <a:rPr lang="en-US" dirty="0" err="1"/>
              <a:t>bieži</a:t>
            </a:r>
            <a:r>
              <a:rPr lang="en-US" dirty="0"/>
              <a:t> </a:t>
            </a:r>
            <a:r>
              <a:rPr lang="en-US" dirty="0" err="1"/>
              <a:t>sabiedriskais</a:t>
            </a:r>
            <a:r>
              <a:rPr lang="en-US" dirty="0"/>
              <a:t> </a:t>
            </a:r>
            <a:r>
              <a:rPr lang="en-US" dirty="0" err="1"/>
              <a:t>medijs</a:t>
            </a:r>
            <a:r>
              <a:rPr lang="en-US" dirty="0"/>
              <a:t> </a:t>
            </a:r>
            <a:r>
              <a:rPr lang="en-US" dirty="0" err="1"/>
              <a:t>atklāti</a:t>
            </a:r>
            <a:r>
              <a:rPr lang="en-US" dirty="0"/>
              <a:t> </a:t>
            </a:r>
            <a:r>
              <a:rPr lang="en-US" dirty="0" err="1"/>
              <a:t>pauž</a:t>
            </a:r>
            <a:r>
              <a:rPr lang="en-US" dirty="0"/>
              <a:t> </a:t>
            </a:r>
            <a:r>
              <a:rPr lang="en-US" dirty="0" err="1"/>
              <a:t>savu</a:t>
            </a:r>
            <a:r>
              <a:rPr lang="en-US" dirty="0"/>
              <a:t> </a:t>
            </a:r>
            <a:r>
              <a:rPr lang="en-US" dirty="0" err="1"/>
              <a:t>attieksmi</a:t>
            </a:r>
            <a:r>
              <a:rPr lang="en-US" dirty="0"/>
              <a:t> </a:t>
            </a:r>
            <a:r>
              <a:rPr lang="en-US" dirty="0" err="1"/>
              <a:t>pret</a:t>
            </a:r>
            <a:r>
              <a:rPr lang="en-US" dirty="0"/>
              <a:t> </a:t>
            </a:r>
            <a:r>
              <a:rPr lang="en-US" dirty="0" err="1"/>
              <a:t>konkrētajiem</a:t>
            </a:r>
            <a:r>
              <a:rPr lang="en-US" dirty="0"/>
              <a:t> </a:t>
            </a:r>
            <a:r>
              <a:rPr lang="en-US" dirty="0" err="1"/>
              <a:t>jautājumiem</a:t>
            </a:r>
            <a:r>
              <a:rPr lang="lv-LV" dirty="0"/>
              <a:t>” analīze sociāli-demogrāfiskajās grupās</a:t>
            </a:r>
            <a:endParaRPr lang="en-US" dirty="0"/>
          </a:p>
        </p:txBody>
      </p:sp>
      <p:sp>
        <p:nvSpPr>
          <p:cNvPr id="4" name="Slide Number Placeholder 3">
            <a:extLst>
              <a:ext uri="{FF2B5EF4-FFF2-40B4-BE49-F238E27FC236}">
                <a16:creationId xmlns:a16="http://schemas.microsoft.com/office/drawing/2014/main" id="{FBDE830E-CD65-42C2-E268-23113B5536F9}"/>
              </a:ext>
            </a:extLst>
          </p:cNvPr>
          <p:cNvSpPr>
            <a:spLocks noGrp="1"/>
          </p:cNvSpPr>
          <p:nvPr>
            <p:ph type="sldNum" sz="quarter" idx="4"/>
          </p:nvPr>
        </p:nvSpPr>
        <p:spPr/>
        <p:txBody>
          <a:bodyPr/>
          <a:lstStyle/>
          <a:p>
            <a:fld id="{B5156DEF-1DFE-4D55-BC15-2084274D68EC}" type="slidenum">
              <a:rPr lang="en-GB" smtClean="0"/>
              <a:pPr/>
              <a:t>98</a:t>
            </a:fld>
            <a:endParaRPr lang="en-GB"/>
          </a:p>
        </p:txBody>
      </p:sp>
    </p:spTree>
    <p:extLst>
      <p:ext uri="{BB962C8B-B14F-4D97-AF65-F5344CB8AC3E}">
        <p14:creationId xmlns:p14="http://schemas.microsoft.com/office/powerpoint/2010/main" val="22472918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BD30EC-2768-8E2B-4895-BC3430B9449B}"/>
              </a:ext>
            </a:extLst>
          </p:cNvPr>
          <p:cNvSpPr>
            <a:spLocks noGrp="1"/>
          </p:cNvSpPr>
          <p:nvPr>
            <p:ph idx="1"/>
          </p:nvPr>
        </p:nvSpPr>
        <p:spPr/>
        <p:txBody>
          <a:bodyPr>
            <a:normAutofit/>
          </a:bodyPr>
          <a:lstStyle/>
          <a:p>
            <a:r>
              <a:rPr lang="lv-LV" sz="1800" dirty="0"/>
              <a:t>Sabiedriskā medija atbalsts tika vērtēts tikai to respondentu vidū, kuri reāli patērē tā saturu.</a:t>
            </a:r>
          </a:p>
          <a:p>
            <a:r>
              <a:rPr lang="lv-LV" sz="1800" dirty="0"/>
              <a:t>Tālāk sniegta aprakstošā statistika par sabiedriskā medija platformu un raidījumu patēriņu.</a:t>
            </a:r>
          </a:p>
          <a:p>
            <a:r>
              <a:rPr lang="lv-LV" sz="1800" dirty="0"/>
              <a:t>Pēc apraksta iekļauts īss kopsavilkums par to, kā konkrētu platformu un raidījumu izmantošana korelē ar uzskatu, ka sabiedriskais medijs palīdz labāk izprast saturu.</a:t>
            </a:r>
          </a:p>
          <a:p>
            <a:pPr marL="0" indent="0">
              <a:buNone/>
            </a:pPr>
            <a:endParaRPr lang="en-US" sz="1800" dirty="0"/>
          </a:p>
        </p:txBody>
      </p:sp>
      <p:sp>
        <p:nvSpPr>
          <p:cNvPr id="3" name="Title 2">
            <a:extLst>
              <a:ext uri="{FF2B5EF4-FFF2-40B4-BE49-F238E27FC236}">
                <a16:creationId xmlns:a16="http://schemas.microsoft.com/office/drawing/2014/main" id="{ADA7BBBD-8104-569F-7255-44F7E03CD13C}"/>
              </a:ext>
            </a:extLst>
          </p:cNvPr>
          <p:cNvSpPr>
            <a:spLocks noGrp="1"/>
          </p:cNvSpPr>
          <p:nvPr>
            <p:ph type="title"/>
          </p:nvPr>
        </p:nvSpPr>
        <p:spPr/>
        <p:txBody>
          <a:bodyPr>
            <a:normAutofit/>
          </a:bodyPr>
          <a:lstStyle/>
          <a:p>
            <a:r>
              <a:rPr lang="lv-LV" dirty="0"/>
              <a:t>Par sabiedriskā medija sniegto atbalstu atkarībā no medija patēriņa</a:t>
            </a:r>
            <a:endParaRPr lang="en-US" dirty="0"/>
          </a:p>
        </p:txBody>
      </p:sp>
      <p:sp>
        <p:nvSpPr>
          <p:cNvPr id="4" name="Slide Number Placeholder 3">
            <a:extLst>
              <a:ext uri="{FF2B5EF4-FFF2-40B4-BE49-F238E27FC236}">
                <a16:creationId xmlns:a16="http://schemas.microsoft.com/office/drawing/2014/main" id="{639699F0-B2DA-9424-54CE-DB76F24C408A}"/>
              </a:ext>
            </a:extLst>
          </p:cNvPr>
          <p:cNvSpPr>
            <a:spLocks noGrp="1"/>
          </p:cNvSpPr>
          <p:nvPr>
            <p:ph type="sldNum" sz="quarter" idx="4"/>
          </p:nvPr>
        </p:nvSpPr>
        <p:spPr/>
        <p:txBody>
          <a:bodyPr/>
          <a:lstStyle/>
          <a:p>
            <a:fld id="{B5156DEF-1DFE-4D55-BC15-2084274D68EC}" type="slidenum">
              <a:rPr lang="en-GB" smtClean="0"/>
              <a:pPr/>
              <a:t>99</a:t>
            </a:fld>
            <a:endParaRPr lang="en-GB"/>
          </a:p>
        </p:txBody>
      </p:sp>
    </p:spTree>
    <p:extLst>
      <p:ext uri="{BB962C8B-B14F-4D97-AF65-F5344CB8AC3E}">
        <p14:creationId xmlns:p14="http://schemas.microsoft.com/office/powerpoint/2010/main" val="2275156726"/>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3F3F3F"/>
      </a:dk2>
      <a:lt2>
        <a:srgbClr val="D8D8D8"/>
      </a:lt2>
      <a:accent1>
        <a:srgbClr val="EC5504"/>
      </a:accent1>
      <a:accent2>
        <a:srgbClr val="199296"/>
      </a:accent2>
      <a:accent3>
        <a:srgbClr val="1360A4"/>
      </a:accent3>
      <a:accent4>
        <a:srgbClr val="2B9506"/>
      </a:accent4>
      <a:accent5>
        <a:srgbClr val="5B9BD5"/>
      </a:accent5>
      <a:accent6>
        <a:srgbClr val="70AD47"/>
      </a:accent6>
      <a:hlink>
        <a:srgbClr val="0563C1"/>
      </a:hlink>
      <a:folHlink>
        <a:srgbClr val="954F72"/>
      </a:folHlink>
    </a:clrScheme>
    <a:fontScheme name="Custom 2">
      <a:majorFont>
        <a:latin typeface="League Spartan SemiBold"/>
        <a:ea typeface=""/>
        <a:cs typeface=""/>
      </a:majorFont>
      <a:minorFont>
        <a:latin typeface="League Spartan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tival_SAMPLE" id="{A0C2D9A7-D0B6-4646-9774-19EBC98111CB}" vid="{FE0A3320-3C41-4F03-9229-EABE9B06201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FORCE AI">
    <a:dk1>
      <a:sysClr val="windowText" lastClr="000000"/>
    </a:dk1>
    <a:lt1>
      <a:sysClr val="window" lastClr="FFFFFF"/>
    </a:lt1>
    <a:dk2>
      <a:srgbClr val="5F7694"/>
    </a:dk2>
    <a:lt2>
      <a:srgbClr val="E3E7ED"/>
    </a:lt2>
    <a:accent1>
      <a:srgbClr val="5F2888"/>
    </a:accent1>
    <a:accent2>
      <a:srgbClr val="E67A1D"/>
    </a:accent2>
    <a:accent3>
      <a:srgbClr val="CBDB2A"/>
    </a:accent3>
    <a:accent4>
      <a:srgbClr val="004071"/>
    </a:accent4>
    <a:accent5>
      <a:srgbClr val="B41E8E"/>
    </a:accent5>
    <a:accent6>
      <a:srgbClr val="005BAA"/>
    </a:accent6>
    <a:hlink>
      <a:srgbClr val="002060"/>
    </a:hlink>
    <a:folHlink>
      <a:srgbClr val="0070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Motival_template_10.2020</Template>
  <TotalTime>22676</TotalTime>
  <Words>26183</Words>
  <Application>Microsoft Office PowerPoint</Application>
  <PresentationFormat>Widescreen</PresentationFormat>
  <Paragraphs>1652</Paragraphs>
  <Slides>303</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303</vt:i4>
      </vt:variant>
    </vt:vector>
  </HeadingPairs>
  <TitlesOfParts>
    <vt:vector size="313" baseType="lpstr">
      <vt:lpstr>Calibri</vt:lpstr>
      <vt:lpstr>League Spartan Light</vt:lpstr>
      <vt:lpstr>League Spartan Medium</vt:lpstr>
      <vt:lpstr>Arial</vt:lpstr>
      <vt:lpstr>Aptos</vt:lpstr>
      <vt:lpstr>League Spartan SemiBold</vt:lpstr>
      <vt:lpstr>Cambria Math</vt:lpstr>
      <vt:lpstr>Aptos Narrow</vt:lpstr>
      <vt:lpstr>Office Theme</vt:lpstr>
      <vt:lpstr>Custom Design</vt:lpstr>
      <vt:lpstr>PowerPoint Presentation</vt:lpstr>
      <vt:lpstr>Tehniskā informācija</vt:lpstr>
      <vt:lpstr>Pētījuma mērķi</vt:lpstr>
      <vt:lpstr>Saīsinājumi</vt:lpstr>
      <vt:lpstr>Aptaujas veikšanas apraksts</vt:lpstr>
      <vt:lpstr>Izlases svēršanas metodika</vt:lpstr>
      <vt:lpstr>Sasniegtā izlase: sadalījums (%) pēc izlases svēršanā lietotajām pazīmēm </vt:lpstr>
      <vt:lpstr>Politiskās ideoloģijas piederības klasifikācijas metode “Prizma“</vt:lpstr>
      <vt:lpstr>Politisko ideoloģiju grupas “Prizmas” klasifikācijā</vt:lpstr>
      <vt:lpstr>Īss “Prizmas” metodes aprēķinu raksturojums</vt:lpstr>
      <vt:lpstr>Metodoloģija: rangu normalizētais rādītājs</vt:lpstr>
      <vt:lpstr>Īss RNS aprēķina raksturojums</vt:lpstr>
      <vt:lpstr>RNS rezultātu nozīme un interpretācija</vt:lpstr>
      <vt:lpstr>Nodevuma struktūra</vt:lpstr>
      <vt:lpstr>Pielikumu Excel formātā nolasīšana</vt:lpstr>
      <vt:lpstr>Tabulu nolasīšana</vt:lpstr>
      <vt:lpstr>Latvijas iedzīvotāju politiskā orientācija</vt:lpstr>
      <vt:lpstr>Politiskās orientācijas indikatroi</vt:lpstr>
      <vt:lpstr>Politisko orientācijas indikatoru analīze</vt:lpstr>
      <vt:lpstr>Politiskās orientācijas dimensijas</vt:lpstr>
      <vt:lpstr>Politiskās orientācijas dimensiju analīze</vt:lpstr>
      <vt:lpstr>Iedzīvotāju grupējums atbilstoši vadošajai politiskai orientācijai</vt:lpstr>
      <vt:lpstr>Atziņas par iedzīvotāju politisko orientāciju</vt:lpstr>
      <vt:lpstr>Iedzīvotāju politiskās orientācijas analīze pēc demogrāfijas</vt:lpstr>
      <vt:lpstr>Izpratne par sabiedrisko mediju, tā pastāvēšanas nepieciešamību </vt:lpstr>
      <vt:lpstr>Sabiedriskā medija nepieciešamības izpratne</vt:lpstr>
      <vt:lpstr>Citi iemesli sabiedriskā medija nepieciešamībai</vt:lpstr>
      <vt:lpstr>Galvenās atziņas par sabiedriskā medija nepieciešamību</vt:lpstr>
      <vt:lpstr>Svarīgākie iemesli sabiedriskā medija nepieciešamībai</vt:lpstr>
      <vt:lpstr>Iemeslu svarīguma analīze</vt:lpstr>
      <vt:lpstr>Svarīgākie iemesli sabiedriskā medija nepieciešamībai</vt:lpstr>
      <vt:lpstr>Svarīgākie iemesli sabiedriskā medija nepieciešamībai (RNS skalā 0–1)</vt:lpstr>
      <vt:lpstr>Iemesls “lai būtu uzticams informācijas avots, kas nav atkarīgs no valdības vai bagātiem cilvēkiem”</vt:lpstr>
      <vt:lpstr>Iemesls “lai cilvēki justos piederīgi Latvijai un būtu vienoti”</vt:lpstr>
      <vt:lpstr>Iemesls “lai cilvēki labāk saprastos un starp viņiem būtu mazāk aizspriedumu”</vt:lpstr>
      <vt:lpstr>Iemesls “lai cilvēki spētu pieņemt labākus lēmumus”</vt:lpstr>
      <vt:lpstr>Iemesls “lai cilvēki vairāk iesaistītos sabiedriskajā dzīvē”</vt:lpstr>
      <vt:lpstr>Iemesls “lai cilvēki vairāk zinātu un labāk saprastu”</vt:lpstr>
      <vt:lpstr>Iemesls “lai varētu labi atpūsties no ikdienas rūpēm”</vt:lpstr>
      <vt:lpstr>Iemesls “lai dažādi cilvēki varētu teikt, ko domā”</vt:lpstr>
      <vt:lpstr>Iemesls “lai mediju saturā visi justos pārstāvēti”</vt:lpstr>
      <vt:lpstr>Iemesls “lai prastu atšķirt patiesu informāciju no maldiem”</vt:lpstr>
      <vt:lpstr>Iemesls “lai sabiedrība justos droši”</vt:lpstr>
      <vt:lpstr>Iemesls “lai sabiedrība varētu ietekmēt valstī notiekošo”</vt:lpstr>
      <vt:lpstr>Iemesls “lai sargātu latviešu valodu un kultūru”</vt:lpstr>
      <vt:lpstr>Cits iemesls sabiedriskā medija nepieciešamībai</vt:lpstr>
      <vt:lpstr>Kopsavilkums par iemelsu svarīgumu dažādās grupās</vt:lpstr>
      <vt:lpstr>Sabiedriskā mediju atbilstība</vt:lpstr>
      <vt:lpstr>Sabiedriskā medija atbilstības analīze</vt:lpstr>
      <vt:lpstr>Par mediju atbilstības iemesliem analīzi turpmākajos slaidos</vt:lpstr>
      <vt:lpstr>LTV atbilstība sabiedriskā medija nepieciešamības iemesliem</vt:lpstr>
      <vt:lpstr>LTV atbilstības sabiedriskā medija nepieciešamības iemesliem analīze</vt:lpstr>
      <vt:lpstr>LR atbilstība sabiedriskā medija nepieciešamības iemesliem</vt:lpstr>
      <vt:lpstr>LR atbilstības sabiedriskā medija nepieciešamības iemesliem analīze</vt:lpstr>
      <vt:lpstr>lsm.lv atbilstība sabiedriskā medija nepieciešamības iemesliem</vt:lpstr>
      <vt:lpstr>lsm.lv atbilstības sabiedriskā medija nepieciešamības iemesliem analīze</vt:lpstr>
      <vt:lpstr>Kopsavilkums par mediju platformu atbilstību</vt:lpstr>
      <vt:lpstr>Sabiedriskā medija nepieciešamības iemeslu saistība ar ideoloģiju</vt:lpstr>
      <vt:lpstr>Analīze iemeslu saistībai ar ideoloģiju</vt:lpstr>
      <vt:lpstr>Secinājumi par iemeslu saistību ar ideoloģiju</vt:lpstr>
      <vt:lpstr>Atziņas un kopsavilkums</vt:lpstr>
      <vt:lpstr>Stereoptipu par sabiedrisko mediju izplatība</vt:lpstr>
      <vt:lpstr>Priekšstati par sabiedrisko medju (1. daļa)</vt:lpstr>
      <vt:lpstr>Priekšstatu analīze (1. daļa) </vt:lpstr>
      <vt:lpstr>Priekšstati par sabiedrisko mediju (2. daļa)</vt:lpstr>
      <vt:lpstr>Priekšstatu analīze (2. daļa) </vt:lpstr>
      <vt:lpstr>Korelāciju analīze</vt:lpstr>
      <vt:lpstr>Atziņas un kopsavilkums</vt:lpstr>
      <vt:lpstr>Stereotips “sabiedriskais medijs  pārstāv sabiedrības vairākuma uzskatus | sabiedriskais medijs pārstāv šauras sabiedrības grupas uzskatus”</vt:lpstr>
      <vt:lpstr>Stereotips “sabiedriskais medijs aicina izteikties tikai tos, kuri pūš sabiedriskā medija stabulē | sabiedriskais medijs dod iespēju izteikties arī cilvēkiem, kuri pauž no sabiedriskā medija atšķirīgus viedokļus”</vt:lpstr>
      <vt:lpstr>Stereotips “sabiedriskais medijs grib diktēt par ko un kā sabiedrībai domāt | sabiedriskais medijs runā par sabiedrībai būtisko un svarīgo”</vt:lpstr>
      <vt:lpstr>Stereotips “sabiedriskais medijs ir propagandas medijs, melo, apzināti manipulē ar sabiedrību | sabiedriskais medijs ir objektīvs, sniedz plašu un daudzpusīgu informāciju, lai katrs pats var noformulēt savu attieksmi”</vt:lpstr>
      <vt:lpstr>Stereotips “sabiedriskais medijs ir provinciāls un vecmodīgs, orientēts uz gados vecu auditoriju | sabiedriskais medijs ir moderns un mūsdienīgs, uzrunā un iesaista arī jauniešus”</vt:lpstr>
      <vt:lpstr>Stereotips “sabiedriskais medijs izturas pret savu auditoriju kā pret sev līdzvērtīgu | sabiedriskais medijs ir arogants, augstprātīgi izturas pret savu auditoriju”</vt:lpstr>
      <vt:lpstr>Stereotips “sabiedriskais medijs pārstāv valdošo partiju intereses, ir politiski angažēts | sabiedriskais medijs pārstāv medija kā ceturtās varas intereses”</vt:lpstr>
      <vt:lpstr>Stereotips “sabiedriskā medija saturs ir subjektīvs, tendenciozs un maldinošs | sabiedriskā medija saturs ir objektīvs, neitrāls un patiess”</vt:lpstr>
      <vt:lpstr>Stereotips “sabiedriskā medija saturu nosaka tā žurnālistu intereses | sabiedriskā medija saturu nosaka sabiedrības intereses”</vt:lpstr>
      <vt:lpstr>Stereotips “sabiedriskā medija žurnālisti atstāj kompetentu, zinošu iespaidu | sabiedriskā medija žurnālisti atstāj nekompetentu, neprasmīgu iespaidu”</vt:lpstr>
      <vt:lpstr>Stereotips “sabiedriskā medija žurnālisti ir neatkarīgi savās domās un darbībās | sabiedriskā medija žurnālisti ir ietekmējami, uzpērkami un korumpēti”</vt:lpstr>
      <vt:lpstr>Stereotips “sabiedrībai nav nekādu iespēju ietekmēt sabiedriskā medija saturu, nav iespēju piedalīties tā satura veidošanā | sabiedrībai ir plašas iespējas ietekmēt sabiedriskā medija saturu un piedalīties tā satura veidošanā”</vt:lpstr>
      <vt:lpstr>Stereotips “Latvijā ir nepieciešams valsts medijs nevis sabiedriskais medijs”</vt:lpstr>
      <vt:lpstr>Stereotips “Latvijā nav nepieciešams sabiedriskais medijs, visu nepieciešamo informāciju var iegūt no komercmedijiem un sociālajiem tīkliem”</vt:lpstr>
      <vt:lpstr>Stereotips “sabiedriskais medijs nepārstāv Latvijas valsts pozīciju, pauž pretvalstiskas idejas”</vt:lpstr>
      <vt:lpstr>Stereotips “sabiedriskais medijs uzvedas kā politiskā partija”</vt:lpstr>
      <vt:lpstr>Stereotips “sabiedriskam medijam nav vērts sniegt ieteikumus vai sūdzības, jo tāpat nekas nemainīsies”</vt:lpstr>
      <vt:lpstr>Kopsavilkums par stereotipu prevelenci dažādās sociāli-demogrāfiskajās grupās</vt:lpstr>
      <vt:lpstr>Sabiedriskā medija atbalsts satura izpratnei, medijpratības veicināšanai</vt:lpstr>
      <vt:lpstr>Sabiedriskā medija atbalsts satura izpratnei</vt:lpstr>
      <vt:lpstr>Atklāta attieksmes paušana</vt:lpstr>
      <vt:lpstr>Kopskats par sabiedriskā medija sniegto atbalstu</vt:lpstr>
      <vt:lpstr>Korelāciju analīze</vt:lpstr>
      <vt:lpstr>Aspekta “Kas sižetā vai rakstā ir svarīgākais, kāda ir galvenā doma” analīze sociāli-demogrāfiskajās grupās</vt:lpstr>
      <vt:lpstr>Aspekta “Kurā brīdī sižetā vai rakstā tiek atainoti fakti, bet kurā - pausts tā veidotāju viedoklis” analīze sociāli-demogrāfiskajās grupās</vt:lpstr>
      <vt:lpstr>Aspekta “Kā sižets vai raksts skaidro un sniedz papildu informāciju par konkrēto notikumu vai situāciju” analīze sociāli-demogrāfiskajās grupās</vt:lpstr>
      <vt:lpstr>Aspekta “Kā vērtēt sižetā vai rakstā notiekošo un secināt, ko es par to domāju” analīze sociāli-demogrāfiskajās grupās</vt:lpstr>
      <vt:lpstr>Aspekta “Kāpēc sabiedriskais medijs izvēlas runāt par konkrēto tēmu, kas ir sižeta vai raksta veidošanas iemesli” analīze sociāli-demogrāfiskajās grupās</vt:lpstr>
      <vt:lpstr>Aspekta “Kādēļ ir ticis veidots konkrētais sižets vai raksts, ko medijs ar to ir vēlējies panākt” analīze sociāli-demogrāfiskajās grupās</vt:lpstr>
      <vt:lpstr>Aspekta “Cik bieži sabiedriskais medijs atklāti pauž savu attieksmi pret konkrētajiem jautājumiem” analīze sociāli-demogrāfiskajās grupās</vt:lpstr>
      <vt:lpstr>Par sabiedriskā medija sniegto atbalstu atkarībā no medija patēriņa</vt:lpstr>
      <vt:lpstr>Sabiedrisko mediju izmantošana</vt:lpstr>
      <vt:lpstr>Satura izmantošana caur sociālajiem tīkliem, ja nelieto lineāro apraidi</vt:lpstr>
      <vt:lpstr>Izvēlēto TV raidījumu skatīšanās</vt:lpstr>
      <vt:lpstr>Izvēlēto radio raidījumu latviešu valodā klausīšanās</vt:lpstr>
      <vt:lpstr>Izvēlēto radio raidījumu krievu valodā klausīšanās</vt:lpstr>
      <vt:lpstr>LSM+ tēmu apmeklējums</vt:lpstr>
      <vt:lpstr>Sabiedriskā medija sniegtā satura analīze pēc platformu un raidījumu patēriņa </vt:lpstr>
      <vt:lpstr>Kopsavilkums</vt:lpstr>
      <vt:lpstr>Secinājumi un rekomendācijas</vt:lpstr>
      <vt:lpstr>Galvenās atziņas par atšķirībām sabiedrībā</vt:lpstr>
      <vt:lpstr>Uzticības un uztveres plaisas</vt:lpstr>
      <vt:lpstr>Medijpratība un caurspīdīgums</vt:lpstr>
      <vt:lpstr>Rekomendācijas</vt:lpstr>
      <vt:lpstr>PALDIES!</vt:lpstr>
      <vt:lpstr>Papildus datu griezumi detalizētākam platformu un raidījumu izvērtējumam</vt:lpstr>
      <vt:lpstr>Nolasīšanas piemērs slaidiem, kuros ir apskatīts iemeslu svarīgums ar piekrišanas pakāpi dažādiem stereotipiem</vt:lpstr>
      <vt:lpstr>SM nepieciešamības iemeslu saistība ar uzskatu par to, kas nosaka tā saturu</vt:lpstr>
      <vt:lpstr>Nolasīšanas piemērs slaidiem, kuros ir apskatīta satura mērķu saprotamība saistībā ar satura patēriņu</vt:lpstr>
      <vt:lpstr>Satura mērķu saprotamības saistība ar LTV1 skatīšanās biežumu</vt:lpstr>
      <vt:lpstr>SM nepieciešamības iemeslu saistības analīze</vt:lpstr>
      <vt:lpstr>SM nepieciešamības iemeslu saistība ar uzskatu par to, kas nosaka tā saturu</vt:lpstr>
      <vt:lpstr>SM nepieciešamības iemeslu saistība ar uzskatu par tā pārstāvēto grupu</vt:lpstr>
      <vt:lpstr>SM nepieciešamības iemeslu saistība ar uzskatu par tā neatkarību</vt:lpstr>
      <vt:lpstr>SM nepieciešamības iemeslu saistība ar uzskatu par viedokļu plurālismu</vt:lpstr>
      <vt:lpstr>SM nepieciešamības iemeslu saistība ar uzskatu par žurnālistu autonomiju</vt:lpstr>
      <vt:lpstr>SM nepieciešamības iemeslu saistība ar uzskatu par satura objektivitāti</vt:lpstr>
      <vt:lpstr>SM nepieciešamības iemeslu saistība ar uzskatu par žurnālistu kompetenci</vt:lpstr>
      <vt:lpstr>SM nepieciešamības iemeslu saistība ar uzskatu par tā mūsdienīgumu</vt:lpstr>
      <vt:lpstr>SM nepieciešamības iemeslu saistība ar uzskatu par tā attieksmi pret auditoriju</vt:lpstr>
      <vt:lpstr>SM nepieciešamības iemeslu saistība ar uzskatu par iespējām ietekmēt tā saturu</vt:lpstr>
      <vt:lpstr>SM nepieciešamības iemeslu saistība ar uzskatu par tā lomu sabiedrībā</vt:lpstr>
      <vt:lpstr>SM nepieciešamības iemeslu saistība ar uzskatu par to kā informācijas avotu</vt:lpstr>
      <vt:lpstr>SM nepieciešamības iemeslu saistība ar uzskatu par to, kādas idejas tas pauž</vt:lpstr>
      <vt:lpstr>SM nepieciešamības iemeslu saistība ar uzskatu par tā lietderību</vt:lpstr>
      <vt:lpstr>SM nepieciešamības iemeslu saistība ar uzskatu par tā vajadzību</vt:lpstr>
      <vt:lpstr>SM nepieciešamības iemeslu saistība ar uzskatu par tā rīcību</vt:lpstr>
      <vt:lpstr>SM nepieciešamības iemeslu saistība ar uzskatu par līdzdalības un atsauksmju ietekmi</vt:lpstr>
      <vt:lpstr>Priekšstatu par sabiedrisko mediju saistība ar ideoloģiju (1. daļa)</vt:lpstr>
      <vt:lpstr>Priekšstatu par sabiedrisko mediju saistība ar ideoloģiju (2. daļa)</vt:lpstr>
      <vt:lpstr>Sabiedriskā medija atbalsta satura izpratnei un atklāta viedokļa paušanas biežuma analīze</vt:lpstr>
      <vt:lpstr>Satura mērķu saprotamības saistība ar LTV1 skatīšanās biežumu</vt:lpstr>
      <vt:lpstr>Satura mērķu saprotamības saistība ar LTV7 skatīšanās biežumu</vt:lpstr>
      <vt:lpstr>Satura mērķu saprotamības saistība ar LR1 klausīšanās biežumu</vt:lpstr>
      <vt:lpstr>Satura mērķu saprotamības saistība ar LR2 klausīšanās biežumu</vt:lpstr>
      <vt:lpstr>Satura mērķu saprotamības saistība ar LR3 klausīšanās biežumu</vt:lpstr>
      <vt:lpstr>Satura mērķu saprotamības saistība ar LR4 klausīšanās biežumu</vt:lpstr>
      <vt:lpstr>Satura mērķu saprotamības saistība ar LR5 klausīšanās biežumu</vt:lpstr>
      <vt:lpstr>Satura mērķu saprotamības saistība ar LR6 / radio NABA klausīšanās biežumu</vt:lpstr>
      <vt:lpstr>Satura mērķu saprotamības saistība ar lsm.lv apmeklējuma biežumu</vt:lpstr>
      <vt:lpstr>Satura mērķu saprotamības saistība ar LSM+ apmeklējuma biežumu</vt:lpstr>
      <vt:lpstr>Satura mērķu saprotamības saistība ar nonākšanu pie SM satura caur sociālajiem tīkliem</vt:lpstr>
      <vt:lpstr>Satura mērķu saprotamības saistība ar “Panorāma” skatīšanās biežumu</vt:lpstr>
      <vt:lpstr>Satura mērķu saprotamības saistība ar “Rīta Panorāma” skatīšanās biežumu</vt:lpstr>
      <vt:lpstr>Satura mērķu saprotamības saistība ar “Dienas Ziņas” skatīšanās biežumu</vt:lpstr>
      <vt:lpstr>Satura mērķu saprotamības saistība ar “Šodienas jautājums” skatīšanās biežumu</vt:lpstr>
      <vt:lpstr>Satura mērķu saprotamības saistība ar “De Facto” skatīšanās biežumu</vt:lpstr>
      <vt:lpstr>Satura mērķu saprotamības saistība ar “Kas notiek Latvijā” skatīšanās biežumu</vt:lpstr>
      <vt:lpstr>Satura mērķu saprotamības saistība ar “1:1 aktuālā intervija” skatīšanās biežumu</vt:lpstr>
      <vt:lpstr>Satura mērķu saprotamības saistība ar “Pasaules Panorāma” skatīšanās biežumu</vt:lpstr>
      <vt:lpstr>Satura mērķu saprotamības saistība ar “Kultūršoks” skatīšanās biežumu</vt:lpstr>
      <vt:lpstr>Satura mērķu saprotamības saistība ar “Aizliegtais paņēmiens” skatīšanās biežumu</vt:lpstr>
      <vt:lpstr>Satura mērķu saprotamības saistība ar “Labrīt” klausīšanās biežumu</vt:lpstr>
      <vt:lpstr>Satura mērķu saprotamības saistība ar “Ziņas” klausīšanās biežumu</vt:lpstr>
      <vt:lpstr>Satura mērķu saprotamības saistība ar “Krustpunktā” klausīšanās biežumu</vt:lpstr>
      <vt:lpstr>Satura mērķu saprotamības saistība ar “Atvērtie faili” klausīšanās biežumu</vt:lpstr>
      <vt:lpstr>Satura mērķu saprotamības saistība ar “Divas puslodes” klausīšanās biežumu</vt:lpstr>
      <vt:lpstr>Satura mērķu saprotamības saistība ar “Brīvības bulvāris” klausīšanās biežumu</vt:lpstr>
      <vt:lpstr>Satura mērķu saprotamības saistība ar “Pusdiena” klausīšanās biežumu</vt:lpstr>
      <vt:lpstr>Satura mērķu saprotamības saistība ar “Pēcpusdiena” klausīšanās biežumu</vt:lpstr>
      <vt:lpstr>Satura mērķu saprotamības saistība ar “Drošinātājs” klausīšanās biežumu</vt:lpstr>
      <vt:lpstr>Satura mērķu saprotamības saistība ar “Домская площадь” klausīšanās biežumu</vt:lpstr>
      <vt:lpstr>Satura mērķu saprotamības saistība ar “Новости” klausīšanās biežumu</vt:lpstr>
      <vt:lpstr>Satura mērķu saprotamības saistība ar “Открытый разговор” klausīšanās biežumu</vt:lpstr>
      <vt:lpstr>Satura mērķu saprotamības saistība ar “Подробности” klausīšanās biežumu</vt:lpstr>
      <vt:lpstr>Satura mērķu saprotamības saistība ar LSM+ tēmas “Домская площадь” apmeklējuma biežumu</vt:lpstr>
      <vt:lpstr>Satura mērķu saprotamības saistība ar LSM+ tēmas “Сегодня вечером” apmeklējuma biežumu</vt:lpstr>
      <vt:lpstr>Satura mērķu saprotamības saistība ar LSM+ tēmas “Открытый разговор” apmeklējuma biežumu</vt:lpstr>
      <vt:lpstr>Satura mērķu saprotamības saistība ar LSM+ tēmas “Подробности” apmeklējuma biežumu</vt:lpstr>
      <vt:lpstr>Satura mērķu saprotamības saistība ar LSM+ tēmas “Новый день” apmeklējuma biežumu</vt:lpstr>
      <vt:lpstr>Satura mērķu saprotamības saistība ar LSM+ tēmas “Кейс” apmeklējuma biežumu</vt:lpstr>
      <vt:lpstr>Satura mērķu saprotamības saistība ar ideoloģiju</vt:lpstr>
      <vt:lpstr>SM nepieciešamības iemeslu saistības analīze</vt:lpstr>
      <vt:lpstr>SM nepieciešamības iemeslu saistība ar LTV1 skatīšanās biežumu</vt:lpstr>
      <vt:lpstr>SM nepieciešamības iemeslu saistība ar LTV7 skatīšanās biežumu</vt:lpstr>
      <vt:lpstr>SM nepieciešamības iemeslu saistība ar LR1 klausīšanās biežumu</vt:lpstr>
      <vt:lpstr>SM nepieciešamības iemeslu saistība ar LR2 klausīšanās biežumu</vt:lpstr>
      <vt:lpstr>SM nepieciešamības iemeslu saistība ar LR3 klausīšanās biežumu</vt:lpstr>
      <vt:lpstr>SM nepieciešamības iemeslu saistība ar LR4 klausīšanās biežumu</vt:lpstr>
      <vt:lpstr>SM nepieciešamības iemeslu saistība ar LR5 klausīšanās biežumu</vt:lpstr>
      <vt:lpstr>SM nepieciešamības iemeslu saistība ar LR6 / radio NABA klausīšanās biežumu</vt:lpstr>
      <vt:lpstr>SM nepieciešamības iemeslu saistība ar lsm.lv apmeklējuma biežumu</vt:lpstr>
      <vt:lpstr>SM nepieciešamības iemeslu saistība ar LSM+ apmeklējuma biežumu</vt:lpstr>
      <vt:lpstr>SM nepieciešamības iemeslu saistība ar nonākšanu pie SM satura caur sociālajiem tīkliem</vt:lpstr>
      <vt:lpstr>SM nepieciešamības iemeslu saistība ar «Panorāma» skatīšanās biežumu</vt:lpstr>
      <vt:lpstr>SM nepieciešamības iemeslu saistība ar «Rīta Panorāma» skatīšanās biežumu</vt:lpstr>
      <vt:lpstr>SM nepieciešamības iemeslu saistība ar “Dienas Ziņas” skatīšanās biežumu</vt:lpstr>
      <vt:lpstr>SM nepieciešamības iemeslu saistība ar «Šodienas jautājums» skatīšanās biežumu</vt:lpstr>
      <vt:lpstr>SM nepieciešamības iemeslu saistība ar «De Facto» skatīšanās biežumu</vt:lpstr>
      <vt:lpstr>SM nepieciešamības iemeslu saistība ar «Kas notiek Latvijā» skatīšanās biežumu</vt:lpstr>
      <vt:lpstr>SM nepieciešamības iemeslu saistība ar «1:1 aktuālā intervija» skatīšanās biežumu</vt:lpstr>
      <vt:lpstr>SM nepieciešamības iemeslu saistība ar «Pasaules Panorāma» skatīšanās biežumu</vt:lpstr>
      <vt:lpstr>SM nepieciešamības iemeslu saistība ar «Kultūršoks» skatīšanās biežumu</vt:lpstr>
      <vt:lpstr>SM nepieciešamības iemeslu saistība ar “Aizliegtais paņēmiens” skatīšanās biežumu</vt:lpstr>
      <vt:lpstr>SM nepieciešamības iemeslu saistība ar «Labrīt» klausīšanās biežumu</vt:lpstr>
      <vt:lpstr>SM nepieciešamības iemeslu saistība ar “Ziņas” klausīšanās biežumu</vt:lpstr>
      <vt:lpstr>SM nepieciešamības iemeslu saistība ar «Krustpunktā» klausīšanās biežumu</vt:lpstr>
      <vt:lpstr>SM nepieciešamības iemeslu saistība ar «Atvērtie faili» klausīšanās biežumu</vt:lpstr>
      <vt:lpstr>SM nepieciešamības iemeslu saistība ar «Divas puslodes» klausīšanās biežumu</vt:lpstr>
      <vt:lpstr>SM nepieciešamības iemeslu saistība ar «Brīvības bulvāris» klausīšanās biežumu</vt:lpstr>
      <vt:lpstr>SM nepieciešamības iemeslu saistība ar «Pusdiena» klausīšanās biežumu</vt:lpstr>
      <vt:lpstr>SM nepieciešamības iemeslu saistība ar «Pēcpusdiena» klausīšanās biežumu</vt:lpstr>
      <vt:lpstr>SM nepieciešamības iemeslu saistība ar «Drošinātājs» klausīšanās biežumu</vt:lpstr>
      <vt:lpstr>SM nepieciešamības iemeslu saistība ar «Домская площадь” klausīšanās biežumu</vt:lpstr>
      <vt:lpstr>SM nepieciešamības iemeslu saistība ar «Новости” klausīšanās biežumu</vt:lpstr>
      <vt:lpstr>SM nepieciešamības iemeslu saistība ar «Открытый разговор” klausīšanās biežumu</vt:lpstr>
      <vt:lpstr>SM nepieciešamības iemeslu saistība ar «Подробности” klausīšanās biežumu</vt:lpstr>
      <vt:lpstr>SM nepieciešamības iemeslu saistība ar LSM+ tēmas «Домская площадь” apmeklējuma biežumu</vt:lpstr>
      <vt:lpstr>SM nepieciešamības iemeslu saistība ar LSM+ tēmas «Сегодня вечером” apmeklējuma biežumu</vt:lpstr>
      <vt:lpstr>SM nepieciešamības iemeslu saistība ar LSM+ tēmas «Открытый разговор” apmeklējuma biežumu</vt:lpstr>
      <vt:lpstr>SM nepieciešamības iemeslu saistība ar LSM+ tēmas «Подробности” apmeklējuma biežumu</vt:lpstr>
      <vt:lpstr>SM nepieciešamības iemeslu saistība ar LSM+ tēmas «Новый день” apmeklējuma biežumu</vt:lpstr>
      <vt:lpstr>SM nepieciešamības iemeslu saistība ar LSM+ tēmas «Кейс” apmeklējuma biežumu</vt:lpstr>
      <vt:lpstr>Pirmās daļas stereotipu par sabiedrisko mediju analīze</vt:lpstr>
      <vt:lpstr>Priekšstatu par sabiedrisko mediju saistība ar LTV1 skatīšanās biežumu (1. daļa)</vt:lpstr>
      <vt:lpstr>Priekšstatu par sabiedrisko mediju saistība ar LTV7 skatīšanās biežumu (1. daļa)</vt:lpstr>
      <vt:lpstr>Priekšstatu par sabiedrisko mediju saistība ar LR1 klausīšanās biežumu (1. daļa)</vt:lpstr>
      <vt:lpstr>Priekšstatu par sabiedrisko mediju saistība ar LR2 klausīšanās biežumu (1. daļa)</vt:lpstr>
      <vt:lpstr>Priekšstatu par sabiedrisko mediju saistība ar LR3 klausīšanās biežumu (1. daļa)</vt:lpstr>
      <vt:lpstr>Priekšstatu par sabiedrisko mediju saistība ar LR4 klausīšanās biežumu (1. daļa)</vt:lpstr>
      <vt:lpstr>Priekšstatu par sabiedrisko mediju saistība ar LR5 klausīšanās biežumu (1. daļa)</vt:lpstr>
      <vt:lpstr>Priekšstatu par sabiedrisko mediju saistība ar LR6 / radio NABA klausīšanās biežumu (1. daļa)</vt:lpstr>
      <vt:lpstr>Priekšstatu par sabiedrisko mediju saistība ar lsm.lv apmeklējuma biežumu (1. daļa)</vt:lpstr>
      <vt:lpstr>Priekšstatu par sabiedrisko mediju saistība ar LSM+ apmeklējuma biežumu (1. daļa)</vt:lpstr>
      <vt:lpstr>Priekšstatu par sabiedrisko mediju saistība ar nonākšanu pie SM satura caur sociālajiem tīkliem</vt:lpstr>
      <vt:lpstr>Priekšstatu par sabiedrisko mediju saistība ar “Panorāma” skatīšanās biežumu (1. daļa)</vt:lpstr>
      <vt:lpstr>Priekšstatu par sabiedrisko mediju saistība ar “Rīta Panorāma” skatīšanās biežumu (1. daļa)</vt:lpstr>
      <vt:lpstr>Priekšstatu par sabiedrisko mediju saistība ar “Dienas Ziņas” skatīšanās biežumu (1. daļa)</vt:lpstr>
      <vt:lpstr>Priekšstatu par sabiedrisko mediju saistība ar “Šodienas jautājums” skatīšanās biežumu (1. daļa)</vt:lpstr>
      <vt:lpstr>Priekšstatu par sabiedrisko mediju saistība ar “De Facto” skatīšanās biežumu (1. daļa)</vt:lpstr>
      <vt:lpstr>Priekšstatu par sabiedrisko mediju saistība ar “Kas notiek Latvijā” skatīšanās biežumu (1. daļa)</vt:lpstr>
      <vt:lpstr>Priekšstatu par sabiedrisko mediju saistība ar “1:1 aktuālā intervija” skatīšanās biežumu (1. daļa)</vt:lpstr>
      <vt:lpstr>Priekšstatu par sabiedrisko mediju saistība ar “Pasaules Panorāma” skatīšanās biežumu (1. daļa)</vt:lpstr>
      <vt:lpstr>Priekšstatu par sabiedrisko mediju saistība ar “Kultūršoks” skatīšanās biežumu (1. daļa)</vt:lpstr>
      <vt:lpstr>Priekšstatu par sabiedrisko mediju saistība ar “Aizliegtais paņēmiens” skatīšanās biežumu (1. daļa)</vt:lpstr>
      <vt:lpstr>Priekšstatu par sabiedrisko mediju saistība ar “Labrīt” klausīšanās biežumu (1. daļa)</vt:lpstr>
      <vt:lpstr>Priekšstatu par sabiedrisko mediju saistība ar “Ziņas” klausīšanās biežumu (1. daļa)</vt:lpstr>
      <vt:lpstr>Priekšstatu par sabiedrisko mediju saistība ar “Krustpunktā” klausīšanās biežumu (1. daļa)</vt:lpstr>
      <vt:lpstr>Priekšstatu par sabiedrisko mediju saistība ar “Atvērtie faili” klausīšanās biežumu (1. daļa)</vt:lpstr>
      <vt:lpstr>Priekšstatu par sabiedrisko mediju saistība ar “Divas puslodes” klausīšanās biežumu (1. daļa)</vt:lpstr>
      <vt:lpstr>Priekšstatu par sabiedrisko mediju saistība ar “Brīvības bulvāris” klausīšanās biežumu (1. daļa)</vt:lpstr>
      <vt:lpstr>Priekšstatu par sabiedrisko mediju saistība ar “Pusdiena” klausīšanās biežumu (1. daļa)</vt:lpstr>
      <vt:lpstr>Priekšstatu par sabiedrisko mediju saistība ar “Pēcpusdiena” klausīšanās biežumu (1. daļa)</vt:lpstr>
      <vt:lpstr>Priekšstatu par sabiedrisko mediju saistība ar “Drošinātājs” klausīšanās biežumu (1. daļa)</vt:lpstr>
      <vt:lpstr>Priekšstatu par sabiedrisko mediju saistība ar “Домская площадь” klausīšanās biežumu (1. daļa)</vt:lpstr>
      <vt:lpstr>Priekšstatu par sabiedrisko mediju saistība ar “Новости” klausīšanās biežumu (1. daļa)</vt:lpstr>
      <vt:lpstr>Priekšstatu par sabiedrisko mediju saistība ar “Открытый разговор” klausīšanās biežumu (1. daļa)</vt:lpstr>
      <vt:lpstr>Priekšstatu par sabiedrisko mediju saistība ar “Подробности” klausīšanās biežumu (1. daļa)</vt:lpstr>
      <vt:lpstr>Priekšstatu par sabiedrisko mediju saistība ar LSM+ tēmas “Домская площадь” apmeklējuma biežumu (1. daļa)</vt:lpstr>
      <vt:lpstr>Priekšstatu par sabiedrisko mediju saistība ar LSM+ tēmas “Сегодня вечером” apmeklējuma biežumu (1. daļa)</vt:lpstr>
      <vt:lpstr>Priekšstatu par sabiedrisko mediju saistība ar LSM+ tēmas “Открытый разговор” apmeklējuma biežumu (1. daļa)</vt:lpstr>
      <vt:lpstr>Priekšstatu par sabiedrisko mediju saistība ar LSM+ tēmas “Подробности” apmeklējuma biežumu (1. daļa)</vt:lpstr>
      <vt:lpstr>Priekšstatu par sabiedrisko mediju saistība ar LSM+ tēmas “Новый день” apmeklējuma biežumu (1. daļa)</vt:lpstr>
      <vt:lpstr>Priekšstatu par sabiedrisko mediju saistība ar LSM+ tēmas “Кейс” apmeklējuma biežumu (1. daļa)</vt:lpstr>
      <vt:lpstr>Otrās daļas stereotipu par sabiedrisko mediju analīze</vt:lpstr>
      <vt:lpstr>Priekšstatu par sabiedrisko mediju saistība ar LTV1 skatīšanās biežumu (2. daļa)</vt:lpstr>
      <vt:lpstr>Priekšstatu par sabiedrisko mediju saistība ar LTV7 skatīšanās biežumu (2. daļa)</vt:lpstr>
      <vt:lpstr>Priekšstatu par sabiedrisko mediju saistība ar LR1 klausīšanās biežumu (2. daļa)</vt:lpstr>
      <vt:lpstr>Priekšstatu par sabiedrisko mediju saistība ar LR2 klausīšanās biežumu (2. daļa)</vt:lpstr>
      <vt:lpstr>Priekšstatu par sabiedrisko mediju saistība ar LR3 klausīšanās biežumu (2. daļa)</vt:lpstr>
      <vt:lpstr>Priekšstatu par sabiedrisko mediju saistība ar LR4 klausīšanās biežumu (2. daļa)</vt:lpstr>
      <vt:lpstr>Priekšstatu par sabiedrisko mediju saistība ar LR5 klausīšanās biežumu (2. daļa)</vt:lpstr>
      <vt:lpstr>Priekšstatu par sabiedrisko mediju saistība ar LR6 / radio NABA klausīšanās biežumu (2. daļa)</vt:lpstr>
      <vt:lpstr>Priekšstatu par sabiedrisko mediju saistība ar lsm.lv apmeklējuma biežumu (2. daļa)</vt:lpstr>
      <vt:lpstr>Priekšstatu par sabiedrisko mediju saistība ar LSM+ apmeklējuma biežumu (2. daļa)</vt:lpstr>
      <vt:lpstr>Priekšstatu par sabiedrisko mediju saistība ar nonākšanu pie SM satura caur sociālajiem tīkliem</vt:lpstr>
      <vt:lpstr>Priekšstatu par sabiedrisko mediju saistība ar “Panorāma” skatīšanās biežumu (2. daļa)</vt:lpstr>
      <vt:lpstr>Priekšstatu par sabiedrisko mediju saistība ar “Rīta Panorāma” skatīšanās biežumu (2. daļa)</vt:lpstr>
      <vt:lpstr>Priekšstatu par sabiedrisko mediju saistība ar “Dienas Ziņas” skatīšanās biežumu (2. daļa)</vt:lpstr>
      <vt:lpstr>Priekšstatu par sabiedrisko mediju saistība ar “Šodienas jautājums” skatīšanās biežumu (2. daļa)</vt:lpstr>
      <vt:lpstr>Priekšstatu par sabiedrisko mediju saistība ar “De Facto” skatīšanās biežumu (2. daļa)</vt:lpstr>
      <vt:lpstr>Priekšstatu par sabiedrisko mediju saistība ar “Kas notiek Latvijā” skatīšanās biežumu (2. daļa)</vt:lpstr>
      <vt:lpstr>Priekšstatu par sabiedrisko mediju saistība ar “1:1 aktuālā intervija” skatīšanās biežumu (2. daļa)</vt:lpstr>
      <vt:lpstr>Priekšstatu par sabiedrisko mediju saistība ar “Pasaules Panorāma” skatīšanās biežumu (2. daļa)</vt:lpstr>
      <vt:lpstr>Priekšstatu par sabiedrisko mediju saistība ar “Kultūršoks” skatīšanās biežumu (2. daļa)</vt:lpstr>
      <vt:lpstr>Priekšstatu par sabiedrisko mediju saistība ar “Aizliegtais paņēmiens” skatīšanās biežumu (2. daļa)</vt:lpstr>
      <vt:lpstr>Priekšstatu par sabiedrisko mediju saistība ar “Labrīt” klausīšanās biežumu (2. daļa)</vt:lpstr>
      <vt:lpstr>Priekšstatu par sabiedrisko mediju saistība ar “Ziņas” klausīšanās biežumu (2. daļa)</vt:lpstr>
      <vt:lpstr>Priekšstatu par sabiedrisko mediju saistība ar “Krustpunktā” klausīšanās biežumu (2. daļa)</vt:lpstr>
      <vt:lpstr>Priekšstatu par sabiedrisko mediju saistība ar “Atvērtie faili” klausīšanās biežumu (2. daļa)</vt:lpstr>
      <vt:lpstr>Priekšstatu par sabiedrisko mediju saistība ar “Divas puslodes” klausīšanās biežumu (2. daļa)</vt:lpstr>
      <vt:lpstr>Priekšstatu par sabiedrisko mediju saistība ar “Brīvības bulvāris” klausīšanās biežumu (2. daļa)</vt:lpstr>
      <vt:lpstr>Priekšstatu par sabiedrisko mediju saistība ar “Pusdiena” klausīšanās biežumu (2. daļa)</vt:lpstr>
      <vt:lpstr>Priekšstatu par sabiedrisko mediju saistība ar “Pēcpusdiena” klausīšanās biežumu (2. daļa)</vt:lpstr>
      <vt:lpstr>Priekšstatu par sabiedrisko mediju saistība ar “Drošinātājs” klausīšanās biežumu (2. daļa)</vt:lpstr>
      <vt:lpstr>Priekšstatu par sabiedrisko mediju saistība ar “Домская площадь” klausīšanās biežumu (2. daļa)</vt:lpstr>
      <vt:lpstr>Priekšstatu par sabiedrisko mediju saistība ar “Новости” klausīšanās biežumu (2. daļa)</vt:lpstr>
      <vt:lpstr>Priekšstatu par sabiedrisko mediju saistība ar “Открытый разговор” klausīšanās biežumu (2. daļa)</vt:lpstr>
      <vt:lpstr>Priekšstatu par sabiedrisko mediju saistība ar “Подробности” klausīšanās biežumu (2. daļa)</vt:lpstr>
      <vt:lpstr>Priekšstatu par sabiedrisko mediju saistība ar LSM+ tēmas “Домская площадь” apmeklējuma biežumu (2. daļa)</vt:lpstr>
      <vt:lpstr>Priekšstatu par sabiedrisko mediju saistība ar LSM+ tēmas “Сегодня вечером” apmeklējuma biežumu (2. daļa)</vt:lpstr>
      <vt:lpstr>Priekšstatu par sabiedrisko mediju saistība ar LSM+ tēmas “Открытый разговор” apmeklējuma biežumu (2. daļa)</vt:lpstr>
      <vt:lpstr>Priekšstatu par sabiedrisko mediju saistība ar LSM+ tēmas “Подробности” apmeklējuma biežumu (2. daļa)</vt:lpstr>
      <vt:lpstr>Priekšstatu par sabiedrisko mediju saistība ar LSM+ tēmas “Новый день” apmeklējuma biežumu (2. daļa)</vt:lpstr>
      <vt:lpstr>Priekšstatu par sabiedrisko mediju saistība ar LSM+ tēmas “Кейс” apmeklējuma biežumu (2. daļa)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Gatis Bolinskis</dc:creator>
  <cp:lastModifiedBy>Baiba Beāte Šleja</cp:lastModifiedBy>
  <cp:revision>13</cp:revision>
  <cp:lastPrinted>2025-02-10T15:57:35Z</cp:lastPrinted>
  <dcterms:created xsi:type="dcterms:W3CDTF">2020-12-11T13:22:28Z</dcterms:created>
  <dcterms:modified xsi:type="dcterms:W3CDTF">2025-11-20T15:54:11Z</dcterms:modified>
</cp:coreProperties>
</file>